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6" r:id="rId5"/>
    <p:sldMasterId id="2147483664" r:id="rId6"/>
  </p:sldMasterIdLst>
  <p:notesMasterIdLst>
    <p:notesMasterId r:id="rId19"/>
  </p:notesMasterIdLst>
  <p:sldIdLst>
    <p:sldId id="256" r:id="rId7"/>
    <p:sldId id="257" r:id="rId8"/>
    <p:sldId id="258" r:id="rId9"/>
    <p:sldId id="265" r:id="rId10"/>
    <p:sldId id="267" r:id="rId11"/>
    <p:sldId id="266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Abadi Extra Light" panose="020B0604020202020204" charset="0"/>
      <p:regular r:id="rId22"/>
    </p:embeddedFont>
    <p:embeddedFont>
      <p:font typeface="Impact" panose="020B0806030902050204" pitchFamily="34" charset="0"/>
      <p:regular r:id="rId23"/>
    </p:embeddedFont>
    <p:embeddedFont>
      <p:font typeface="Gill Sans" panose="020B0604020202020204" charset="0"/>
      <p:regular r:id="rId24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OkQYmtKiEHeHDkp5/4IX5YIl4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4839A-9E53-D4F2-2EA1-7CEFAC562604}" v="14" dt="2024-08-08T08:16:51.305"/>
    <p1510:client id="{9737F386-8985-4946-ABF5-81650A573ACD}" v="11" dt="2024-08-08T08:17:59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m Part López" userId="39f5615f-54c3-4dde-9b55-95608137fd0d" providerId="ADAL" clId="{DDFEB911-45A5-49F5-B4B2-5A69E3CA72B6}"/>
    <pc:docChg chg="modSld">
      <pc:chgData name="Guillem Part López" userId="39f5615f-54c3-4dde-9b55-95608137fd0d" providerId="ADAL" clId="{DDFEB911-45A5-49F5-B4B2-5A69E3CA72B6}" dt="2024-03-26T10:52:45.832" v="80" actId="20577"/>
      <pc:docMkLst>
        <pc:docMk/>
      </pc:docMkLst>
      <pc:sldChg chg="modSp mod">
        <pc:chgData name="Guillem Part López" userId="39f5615f-54c3-4dde-9b55-95608137fd0d" providerId="ADAL" clId="{DDFEB911-45A5-49F5-B4B2-5A69E3CA72B6}" dt="2024-03-26T10:52:45.832" v="80" actId="20577"/>
        <pc:sldMkLst>
          <pc:docMk/>
          <pc:sldMk cId="0" sldId="262"/>
        </pc:sldMkLst>
        <pc:spChg chg="mod">
          <ac:chgData name="Guillem Part López" userId="39f5615f-54c3-4dde-9b55-95608137fd0d" providerId="ADAL" clId="{DDFEB911-45A5-49F5-B4B2-5A69E3CA72B6}" dt="2024-03-26T10:52:45.832" v="80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07.351" v="16" actId="20577"/>
        <pc:sldMkLst>
          <pc:docMk/>
          <pc:sldMk cId="2225700315" sldId="265"/>
        </pc:sldMkLst>
        <pc:spChg chg="mod">
          <ac:chgData name="Guillem Part López" userId="39f5615f-54c3-4dde-9b55-95608137fd0d" providerId="ADAL" clId="{DDFEB911-45A5-49F5-B4B2-5A69E3CA72B6}" dt="2024-03-26T10:50:58.322" v="10" actId="20577"/>
          <ac:spMkLst>
            <pc:docMk/>
            <pc:sldMk cId="2225700315" sldId="265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2.536" v="12" actId="20577"/>
          <ac:spMkLst>
            <pc:docMk/>
            <pc:sldMk cId="2225700315" sldId="265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7.351" v="16" actId="20577"/>
          <ac:spMkLst>
            <pc:docMk/>
            <pc:sldMk cId="2225700315" sldId="265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4.325" v="14" actId="20577"/>
          <ac:spMkLst>
            <pc:docMk/>
            <pc:sldMk cId="2225700315" sldId="265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2:18.783" v="74" actId="20577"/>
        <pc:sldMkLst>
          <pc:docMk/>
          <pc:sldMk cId="3997932644" sldId="266"/>
        </pc:sldMkLst>
        <pc:spChg chg="mod">
          <ac:chgData name="Guillem Part López" userId="39f5615f-54c3-4dde-9b55-95608137fd0d" providerId="ADAL" clId="{DDFEB911-45A5-49F5-B4B2-5A69E3CA72B6}" dt="2024-03-26T10:51:39.943" v="51" actId="20577"/>
          <ac:spMkLst>
            <pc:docMk/>
            <pc:sldMk cId="3997932644" sldId="266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8.783" v="74" actId="20577"/>
          <ac:spMkLst>
            <pc:docMk/>
            <pc:sldMk cId="3997932644" sldId="266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3.286" v="68" actId="20577"/>
          <ac:spMkLst>
            <pc:docMk/>
            <pc:sldMk cId="3997932644" sldId="266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0.623" v="56" actId="20577"/>
          <ac:spMkLst>
            <pc:docMk/>
            <pc:sldMk cId="3997932644" sldId="266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8.597" v="64" actId="20577"/>
          <ac:spMkLst>
            <pc:docMk/>
            <pc:sldMk cId="3997932644" sldId="266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28.611" v="43" actId="20577"/>
        <pc:sldMkLst>
          <pc:docMk/>
          <pc:sldMk cId="3760495153" sldId="267"/>
        </pc:sldMkLst>
        <pc:spChg chg="mod">
          <ac:chgData name="Guillem Part López" userId="39f5615f-54c3-4dde-9b55-95608137fd0d" providerId="ADAL" clId="{DDFEB911-45A5-49F5-B4B2-5A69E3CA72B6}" dt="2024-03-26T10:51:23.953" v="41" actId="20577"/>
          <ac:spMkLst>
            <pc:docMk/>
            <pc:sldMk cId="3760495153" sldId="267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28.611" v="43" actId="20577"/>
          <ac:spMkLst>
            <pc:docMk/>
            <pc:sldMk cId="3760495153" sldId="267"/>
            <ac:spMk id="227" creationId="{00000000-0000-0000-0000-000000000000}"/>
          </ac:spMkLst>
        </pc:spChg>
      </pc:sldChg>
    </pc:docChg>
  </pc:docChgLst>
  <pc:docChgLst>
    <pc:chgData name="Lennard Schellenberger" userId="1c56e0d3-e283-4a4e-8709-5e0a1b06595a" providerId="ADAL" clId="{9737F386-8985-4946-ABF5-81650A573ACD}"/>
    <pc:docChg chg="custSel modMainMaster">
      <pc:chgData name="Lennard Schellenberger" userId="1c56e0d3-e283-4a4e-8709-5e0a1b06595a" providerId="ADAL" clId="{9737F386-8985-4946-ABF5-81650A573ACD}" dt="2024-08-08T08:17:59.733" v="17"/>
      <pc:docMkLst>
        <pc:docMk/>
      </pc:docMkLst>
      <pc:sldMasterChg chg="modSldLayout">
        <pc:chgData name="Lennard Schellenberger" userId="1c56e0d3-e283-4a4e-8709-5e0a1b06595a" providerId="ADAL" clId="{9737F386-8985-4946-ABF5-81650A573ACD}" dt="2024-08-08T08:17:46.237" v="11"/>
        <pc:sldMasterMkLst>
          <pc:docMk/>
          <pc:sldMasterMk cId="0" sldId="2147483656"/>
        </pc:sldMasterMkLst>
        <pc:sldLayoutChg chg="addSp delSp modSp mod">
          <pc:chgData name="Lennard Schellenberger" userId="1c56e0d3-e283-4a4e-8709-5e0a1b06595a" providerId="ADAL" clId="{9737F386-8985-4946-ABF5-81650A573ACD}" dt="2024-08-08T08:17:32.549" v="5" actId="1076"/>
          <pc:sldLayoutMkLst>
            <pc:docMk/>
            <pc:sldMasterMk cId="0" sldId="2147483656"/>
            <pc:sldLayoutMk cId="0" sldId="2147483657"/>
          </pc:sldLayoutMkLst>
          <pc:picChg chg="del">
            <ac:chgData name="Lennard Schellenberger" userId="1c56e0d3-e283-4a4e-8709-5e0a1b06595a" providerId="ADAL" clId="{9737F386-8985-4946-ABF5-81650A573ACD}" dt="2024-08-08T08:17:30.926" v="4" actId="478"/>
            <ac:picMkLst>
              <pc:docMk/>
              <pc:sldMasterMk cId="0" sldId="2147483656"/>
              <pc:sldLayoutMk cId="0" sldId="2147483657"/>
              <ac:picMk id="62" creationId="{00000000-0000-0000-0000-000000000000}"/>
            </ac:picMkLst>
          </pc:picChg>
          <pc:picChg chg="add mod">
            <ac:chgData name="Lennard Schellenberger" userId="1c56e0d3-e283-4a4e-8709-5e0a1b06595a" providerId="ADAL" clId="{9737F386-8985-4946-ABF5-81650A573ACD}" dt="2024-08-08T08:17:32.549" v="5" actId="1076"/>
            <ac:picMkLst>
              <pc:docMk/>
              <pc:sldMasterMk cId="0" sldId="2147483656"/>
              <pc:sldLayoutMk cId="0" sldId="2147483657"/>
              <ac:picMk id="1026" creationId="{2DDC15A2-AC6B-CB16-7B8E-D26004E53DF6}"/>
            </ac:picMkLst>
          </pc:picChg>
        </pc:sldLayoutChg>
        <pc:sldLayoutChg chg="addSp delSp modSp mod">
          <pc:chgData name="Lennard Schellenberger" userId="1c56e0d3-e283-4a4e-8709-5e0a1b06595a" providerId="ADAL" clId="{9737F386-8985-4946-ABF5-81650A573ACD}" dt="2024-08-08T08:17:40.670" v="7"/>
          <pc:sldLayoutMkLst>
            <pc:docMk/>
            <pc:sldMasterMk cId="0" sldId="2147483656"/>
            <pc:sldLayoutMk cId="0" sldId="2147483658"/>
          </pc:sldLayoutMkLst>
          <pc:picChg chg="add mod">
            <ac:chgData name="Lennard Schellenberger" userId="1c56e0d3-e283-4a4e-8709-5e0a1b06595a" providerId="ADAL" clId="{9737F386-8985-4946-ABF5-81650A573ACD}" dt="2024-08-08T08:17:40.670" v="7"/>
            <ac:picMkLst>
              <pc:docMk/>
              <pc:sldMasterMk cId="0" sldId="2147483656"/>
              <pc:sldLayoutMk cId="0" sldId="2147483658"/>
              <ac:picMk id="2" creationId="{2ADFBECE-305F-1746-6389-5AE0F8AA4ED4}"/>
            </ac:picMkLst>
          </pc:picChg>
          <pc:picChg chg="del">
            <ac:chgData name="Lennard Schellenberger" userId="1c56e0d3-e283-4a4e-8709-5e0a1b06595a" providerId="ADAL" clId="{9737F386-8985-4946-ABF5-81650A573ACD}" dt="2024-08-08T08:17:40.480" v="6" actId="478"/>
            <ac:picMkLst>
              <pc:docMk/>
              <pc:sldMasterMk cId="0" sldId="2147483656"/>
              <pc:sldLayoutMk cId="0" sldId="2147483658"/>
              <ac:picMk id="71" creationId="{00000000-0000-0000-0000-000000000000}"/>
            </ac:picMkLst>
          </pc:picChg>
        </pc:sldLayoutChg>
        <pc:sldLayoutChg chg="addSp delSp modSp mod">
          <pc:chgData name="Lennard Schellenberger" userId="1c56e0d3-e283-4a4e-8709-5e0a1b06595a" providerId="ADAL" clId="{9737F386-8985-4946-ABF5-81650A573ACD}" dt="2024-08-08T08:17:43.575" v="9"/>
          <pc:sldLayoutMkLst>
            <pc:docMk/>
            <pc:sldMasterMk cId="0" sldId="2147483656"/>
            <pc:sldLayoutMk cId="0" sldId="2147483659"/>
          </pc:sldLayoutMkLst>
          <pc:picChg chg="add mod">
            <ac:chgData name="Lennard Schellenberger" userId="1c56e0d3-e283-4a4e-8709-5e0a1b06595a" providerId="ADAL" clId="{9737F386-8985-4946-ABF5-81650A573ACD}" dt="2024-08-08T08:17:43.575" v="9"/>
            <ac:picMkLst>
              <pc:docMk/>
              <pc:sldMasterMk cId="0" sldId="2147483656"/>
              <pc:sldLayoutMk cId="0" sldId="2147483659"/>
              <ac:picMk id="2" creationId="{D4D20F3A-A837-5C9C-6DE1-BEA5C1D5C560}"/>
            </ac:picMkLst>
          </pc:picChg>
          <pc:picChg chg="del">
            <ac:chgData name="Lennard Schellenberger" userId="1c56e0d3-e283-4a4e-8709-5e0a1b06595a" providerId="ADAL" clId="{9737F386-8985-4946-ABF5-81650A573ACD}" dt="2024-08-08T08:17:43.398" v="8" actId="478"/>
            <ac:picMkLst>
              <pc:docMk/>
              <pc:sldMasterMk cId="0" sldId="2147483656"/>
              <pc:sldLayoutMk cId="0" sldId="2147483659"/>
              <ac:picMk id="78" creationId="{00000000-0000-0000-0000-000000000000}"/>
            </ac:picMkLst>
          </pc:picChg>
        </pc:sldLayoutChg>
        <pc:sldLayoutChg chg="addSp delSp modSp mod">
          <pc:chgData name="Lennard Schellenberger" userId="1c56e0d3-e283-4a4e-8709-5e0a1b06595a" providerId="ADAL" clId="{9737F386-8985-4946-ABF5-81650A573ACD}" dt="2024-08-08T08:17:46.237" v="11"/>
          <pc:sldLayoutMkLst>
            <pc:docMk/>
            <pc:sldMasterMk cId="0" sldId="2147483656"/>
            <pc:sldLayoutMk cId="0" sldId="2147483660"/>
          </pc:sldLayoutMkLst>
          <pc:picChg chg="add mod">
            <ac:chgData name="Lennard Schellenberger" userId="1c56e0d3-e283-4a4e-8709-5e0a1b06595a" providerId="ADAL" clId="{9737F386-8985-4946-ABF5-81650A573ACD}" dt="2024-08-08T08:17:46.237" v="11"/>
            <ac:picMkLst>
              <pc:docMk/>
              <pc:sldMasterMk cId="0" sldId="2147483656"/>
              <pc:sldLayoutMk cId="0" sldId="2147483660"/>
              <ac:picMk id="2" creationId="{C45208C8-E77F-0DB5-4268-8B2E98F8A561}"/>
            </ac:picMkLst>
          </pc:picChg>
          <pc:picChg chg="del">
            <ac:chgData name="Lennard Schellenberger" userId="1c56e0d3-e283-4a4e-8709-5e0a1b06595a" providerId="ADAL" clId="{9737F386-8985-4946-ABF5-81650A573ACD}" dt="2024-08-08T08:17:46.064" v="10" actId="478"/>
            <ac:picMkLst>
              <pc:docMk/>
              <pc:sldMasterMk cId="0" sldId="2147483656"/>
              <pc:sldLayoutMk cId="0" sldId="2147483660"/>
              <ac:picMk id="85" creationId="{00000000-0000-0000-0000-000000000000}"/>
            </ac:picMkLst>
          </pc:picChg>
        </pc:sldLayoutChg>
      </pc:sldMasterChg>
      <pc:sldMasterChg chg="modSldLayout">
        <pc:chgData name="Lennard Schellenberger" userId="1c56e0d3-e283-4a4e-8709-5e0a1b06595a" providerId="ADAL" clId="{9737F386-8985-4946-ABF5-81650A573ACD}" dt="2024-08-08T08:17:59.733" v="17"/>
        <pc:sldMasterMkLst>
          <pc:docMk/>
          <pc:sldMasterMk cId="0" sldId="2147483664"/>
        </pc:sldMasterMkLst>
        <pc:sldLayoutChg chg="addSp delSp modSp mod">
          <pc:chgData name="Lennard Schellenberger" userId="1c56e0d3-e283-4a4e-8709-5e0a1b06595a" providerId="ADAL" clId="{9737F386-8985-4946-ABF5-81650A573ACD}" dt="2024-08-08T08:17:52.624" v="13"/>
          <pc:sldLayoutMkLst>
            <pc:docMk/>
            <pc:sldMasterMk cId="0" sldId="2147483664"/>
            <pc:sldLayoutMk cId="0" sldId="2147483666"/>
          </pc:sldLayoutMkLst>
          <pc:picChg chg="add mod">
            <ac:chgData name="Lennard Schellenberger" userId="1c56e0d3-e283-4a4e-8709-5e0a1b06595a" providerId="ADAL" clId="{9737F386-8985-4946-ABF5-81650A573ACD}" dt="2024-08-08T08:17:52.624" v="13"/>
            <ac:picMkLst>
              <pc:docMk/>
              <pc:sldMasterMk cId="0" sldId="2147483664"/>
              <pc:sldLayoutMk cId="0" sldId="2147483666"/>
              <ac:picMk id="2" creationId="{DF3FEFF7-D6DA-778F-6F97-1C7969864E56}"/>
            </ac:picMkLst>
          </pc:picChg>
          <pc:picChg chg="del">
            <ac:chgData name="Lennard Schellenberger" userId="1c56e0d3-e283-4a4e-8709-5e0a1b06595a" providerId="ADAL" clId="{9737F386-8985-4946-ABF5-81650A573ACD}" dt="2024-08-08T08:17:52.487" v="12" actId="478"/>
            <ac:picMkLst>
              <pc:docMk/>
              <pc:sldMasterMk cId="0" sldId="2147483664"/>
              <pc:sldLayoutMk cId="0" sldId="2147483666"/>
              <ac:picMk id="117" creationId="{00000000-0000-0000-0000-000000000000}"/>
            </ac:picMkLst>
          </pc:picChg>
        </pc:sldLayoutChg>
        <pc:sldLayoutChg chg="addSp delSp modSp mod">
          <pc:chgData name="Lennard Schellenberger" userId="1c56e0d3-e283-4a4e-8709-5e0a1b06595a" providerId="ADAL" clId="{9737F386-8985-4946-ABF5-81650A573ACD}" dt="2024-08-08T08:17:56.467" v="15"/>
          <pc:sldLayoutMkLst>
            <pc:docMk/>
            <pc:sldMasterMk cId="0" sldId="2147483664"/>
            <pc:sldLayoutMk cId="0" sldId="2147483668"/>
          </pc:sldLayoutMkLst>
          <pc:picChg chg="add mod">
            <ac:chgData name="Lennard Schellenberger" userId="1c56e0d3-e283-4a4e-8709-5e0a1b06595a" providerId="ADAL" clId="{9737F386-8985-4946-ABF5-81650A573ACD}" dt="2024-08-08T08:17:56.467" v="15"/>
            <ac:picMkLst>
              <pc:docMk/>
              <pc:sldMasterMk cId="0" sldId="2147483664"/>
              <pc:sldLayoutMk cId="0" sldId="2147483668"/>
              <ac:picMk id="2" creationId="{0E0BF13F-59D8-F3D8-1350-5EFC1F48E34B}"/>
            </ac:picMkLst>
          </pc:picChg>
          <pc:picChg chg="del">
            <ac:chgData name="Lennard Schellenberger" userId="1c56e0d3-e283-4a4e-8709-5e0a1b06595a" providerId="ADAL" clId="{9737F386-8985-4946-ABF5-81650A573ACD}" dt="2024-08-08T08:17:56.298" v="14" actId="478"/>
            <ac:picMkLst>
              <pc:docMk/>
              <pc:sldMasterMk cId="0" sldId="2147483664"/>
              <pc:sldLayoutMk cId="0" sldId="2147483668"/>
              <ac:picMk id="129" creationId="{00000000-0000-0000-0000-000000000000}"/>
            </ac:picMkLst>
          </pc:picChg>
        </pc:sldLayoutChg>
        <pc:sldLayoutChg chg="addSp delSp modSp mod">
          <pc:chgData name="Lennard Schellenberger" userId="1c56e0d3-e283-4a4e-8709-5e0a1b06595a" providerId="ADAL" clId="{9737F386-8985-4946-ABF5-81650A573ACD}" dt="2024-08-08T08:17:59.733" v="17"/>
          <pc:sldLayoutMkLst>
            <pc:docMk/>
            <pc:sldMasterMk cId="0" sldId="2147483664"/>
            <pc:sldLayoutMk cId="0" sldId="2147483669"/>
          </pc:sldLayoutMkLst>
          <pc:picChg chg="add mod">
            <ac:chgData name="Lennard Schellenberger" userId="1c56e0d3-e283-4a4e-8709-5e0a1b06595a" providerId="ADAL" clId="{9737F386-8985-4946-ABF5-81650A573ACD}" dt="2024-08-08T08:17:59.733" v="17"/>
            <ac:picMkLst>
              <pc:docMk/>
              <pc:sldMasterMk cId="0" sldId="2147483664"/>
              <pc:sldLayoutMk cId="0" sldId="2147483669"/>
              <ac:picMk id="2" creationId="{A1E5CB00-5333-0939-906A-9BFB21660A73}"/>
            </ac:picMkLst>
          </pc:picChg>
          <pc:picChg chg="del">
            <ac:chgData name="Lennard Schellenberger" userId="1c56e0d3-e283-4a4e-8709-5e0a1b06595a" providerId="ADAL" clId="{9737F386-8985-4946-ABF5-81650A573ACD}" dt="2024-08-08T08:17:59.574" v="16" actId="478"/>
            <ac:picMkLst>
              <pc:docMk/>
              <pc:sldMasterMk cId="0" sldId="2147483664"/>
              <pc:sldLayoutMk cId="0" sldId="2147483669"/>
              <ac:picMk id="136" creationId="{00000000-0000-0000-0000-000000000000}"/>
            </ac:picMkLst>
          </pc:picChg>
        </pc:sldLayoutChg>
      </pc:sldMasterChg>
    </pc:docChg>
  </pc:docChgLst>
  <pc:docChgLst>
    <pc:chgData name="pantelis balaouras" userId="25e8755020fc1734" providerId="LiveId" clId="{B8AEFAC7-79E5-4322-93BD-002A68898AA4}"/>
    <pc:docChg chg="undo custSel modSld modMainMaster">
      <pc:chgData name="pantelis balaouras" userId="25e8755020fc1734" providerId="LiveId" clId="{B8AEFAC7-79E5-4322-93BD-002A68898AA4}" dt="2024-04-29T11:26:06.041" v="393"/>
      <pc:docMkLst>
        <pc:docMk/>
      </pc:docMkLst>
      <pc:sldChg chg="modSp mod">
        <pc:chgData name="pantelis balaouras" userId="25e8755020fc1734" providerId="LiveId" clId="{B8AEFAC7-79E5-4322-93BD-002A68898AA4}" dt="2024-04-29T11:24:26.042" v="356" actId="255"/>
        <pc:sldMkLst>
          <pc:docMk/>
          <pc:sldMk cId="0" sldId="256"/>
        </pc:sldMkLst>
        <pc:spChg chg="mod">
          <ac:chgData name="pantelis balaouras" userId="25e8755020fc1734" providerId="LiveId" clId="{B8AEFAC7-79E5-4322-93BD-002A68898AA4}" dt="2024-04-29T11:24:26.042" v="356" actId="255"/>
          <ac:spMkLst>
            <pc:docMk/>
            <pc:sldMk cId="0" sldId="256"/>
            <ac:spMk id="159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09:41.286" v="24" actId="108"/>
          <ac:spMkLst>
            <pc:docMk/>
            <pc:sldMk cId="0" sldId="256"/>
            <ac:spMk id="170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6:56.316" v="164" actId="1076"/>
        <pc:sldMkLst>
          <pc:docMk/>
          <pc:sldMk cId="0" sldId="259"/>
        </pc:sldMkLst>
        <pc:spChg chg="add mod">
          <ac:chgData name="pantelis balaouras" userId="25e8755020fc1734" providerId="LiveId" clId="{B8AEFAC7-79E5-4322-93BD-002A68898AA4}" dt="2024-04-28T20:25:56.275" v="150" actId="1076"/>
          <ac:spMkLst>
            <pc:docMk/>
            <pc:sldMk cId="0" sldId="259"/>
            <ac:spMk id="2" creationId="{7DF50AE6-65EB-0246-D866-AF8663AEB411}"/>
          </ac:spMkLst>
        </pc:spChg>
        <pc:spChg chg="add mod">
          <ac:chgData name="pantelis balaouras" userId="25e8755020fc1734" providerId="LiveId" clId="{B8AEFAC7-79E5-4322-93BD-002A68898AA4}" dt="2024-04-28T20:26:56.316" v="164" actId="1076"/>
          <ac:spMkLst>
            <pc:docMk/>
            <pc:sldMk cId="0" sldId="259"/>
            <ac:spMk id="3" creationId="{56085474-7F85-0049-76BE-42149E52006C}"/>
          </ac:spMkLst>
        </pc:spChg>
        <pc:spChg chg="add mod">
          <ac:chgData name="pantelis balaouras" userId="25e8755020fc1734" providerId="LiveId" clId="{B8AEFAC7-79E5-4322-93BD-002A68898AA4}" dt="2024-04-28T20:26:43.263" v="160" actId="1076"/>
          <ac:spMkLst>
            <pc:docMk/>
            <pc:sldMk cId="0" sldId="259"/>
            <ac:spMk id="4" creationId="{C3DDFB07-B88A-D7E3-5921-DBEC2756D125}"/>
          </ac:spMkLst>
        </pc:spChg>
        <pc:spChg chg="add mod">
          <ac:chgData name="pantelis balaouras" userId="25e8755020fc1734" providerId="LiveId" clId="{B8AEFAC7-79E5-4322-93BD-002A68898AA4}" dt="2024-04-28T20:26:50.901" v="162" actId="1076"/>
          <ac:spMkLst>
            <pc:docMk/>
            <pc:sldMk cId="0" sldId="259"/>
            <ac:spMk id="5" creationId="{6097A0A3-116F-5CE6-9EB7-14F84A0F2D8E}"/>
          </ac:spMkLst>
        </pc:spChg>
        <pc:spChg chg="del">
          <ac:chgData name="pantelis balaouras" userId="25e8755020fc1734" providerId="LiveId" clId="{B8AEFAC7-79E5-4322-93BD-002A68898AA4}" dt="2024-04-28T20:26:46.058" v="161" actId="478"/>
          <ac:spMkLst>
            <pc:docMk/>
            <pc:sldMk cId="0" sldId="259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38.798" v="159" actId="478"/>
          <ac:spMkLst>
            <pc:docMk/>
            <pc:sldMk cId="0" sldId="259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52.384" v="163" actId="478"/>
          <ac:spMkLst>
            <pc:docMk/>
            <pc:sldMk cId="0" sldId="259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5:51.790" v="149" actId="478"/>
          <ac:spMkLst>
            <pc:docMk/>
            <pc:sldMk cId="0" sldId="259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5.217" v="6" actId="478"/>
          <ac:spMkLst>
            <pc:docMk/>
            <pc:sldMk cId="0" sldId="259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6.686" v="7" actId="478"/>
          <ac:spMkLst>
            <pc:docMk/>
            <pc:sldMk cId="0" sldId="259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1.134" v="20" actId="478"/>
          <ac:spMkLst>
            <pc:docMk/>
            <pc:sldMk cId="0" sldId="259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8:54.098" v="231" actId="1035"/>
        <pc:sldMkLst>
          <pc:docMk/>
          <pc:sldMk cId="0" sldId="260"/>
        </pc:sldMkLst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2" creationId="{3D9F2DB9-820C-7A53-A1F9-703E5DC9648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3" creationId="{26563E26-F3C0-43E0-C6E4-17D88FDD2A5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4" creationId="{49987288-9291-A424-A508-8D553BAB2776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5" creationId="{DE70CB3B-882E-7EB3-F31B-DDEDAA3C6677}"/>
          </ac:spMkLst>
        </pc:spChg>
        <pc:spChg chg="del">
          <ac:chgData name="pantelis balaouras" userId="25e8755020fc1734" providerId="LiveId" clId="{B8AEFAC7-79E5-4322-93BD-002A68898AA4}" dt="2024-04-28T20:28:41.901" v="177" actId="478"/>
          <ac:spMkLst>
            <pc:docMk/>
            <pc:sldMk cId="0" sldId="260"/>
            <ac:spMk id="23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8.031" v="174" actId="478"/>
          <ac:spMkLst>
            <pc:docMk/>
            <pc:sldMk cId="0" sldId="260"/>
            <ac:spMk id="23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40.777" v="176" actId="478"/>
          <ac:spMkLst>
            <pc:docMk/>
            <pc:sldMk cId="0" sldId="260"/>
            <ac:spMk id="24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9.741" v="175" actId="478"/>
          <ac:spMkLst>
            <pc:docMk/>
            <pc:sldMk cId="0" sldId="260"/>
            <ac:spMk id="24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0.257" v="9" actId="478"/>
          <ac:spMkLst>
            <pc:docMk/>
            <pc:sldMk cId="0" sldId="260"/>
            <ac:spMk id="24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8.511" v="8" actId="478"/>
          <ac:spMkLst>
            <pc:docMk/>
            <pc:sldMk cId="0" sldId="260"/>
            <ac:spMk id="24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9.536" v="19" actId="478"/>
          <ac:spMkLst>
            <pc:docMk/>
            <pc:sldMk cId="0" sldId="260"/>
            <ac:spMk id="245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0:18.990" v="309" actId="1035"/>
        <pc:sldMkLst>
          <pc:docMk/>
          <pc:sldMk cId="0" sldId="261"/>
        </pc:sldMkLst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2" creationId="{56551DC9-6744-1B88-C3C4-B1FFA8A6BABC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3" creationId="{DFE99D1C-C361-0F38-AAFF-3A594D1287B1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4" creationId="{B9D3F811-A998-B4BA-AD64-D09AA08AD4E7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5" creationId="{11C0A766-67EB-EDDB-05D4-58C9D8FE358E}"/>
          </ac:spMkLst>
        </pc:spChg>
        <pc:spChg chg="del">
          <ac:chgData name="pantelis balaouras" userId="25e8755020fc1734" providerId="LiveId" clId="{B8AEFAC7-79E5-4322-93BD-002A68898AA4}" dt="2024-04-28T20:30:02.522" v="241" actId="478"/>
          <ac:spMkLst>
            <pc:docMk/>
            <pc:sldMk cId="0" sldId="261"/>
            <ac:spMk id="251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0:03.698" v="243" actId="478"/>
          <ac:spMkLst>
            <pc:docMk/>
            <pc:sldMk cId="0" sldId="261"/>
            <ac:spMk id="25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1.060" v="240" actId="478"/>
          <ac:spMkLst>
            <pc:docMk/>
            <pc:sldMk cId="0" sldId="261"/>
            <ac:spMk id="25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4.867" v="244" actId="478"/>
          <ac:spMkLst>
            <pc:docMk/>
            <pc:sldMk cId="0" sldId="261"/>
            <ac:spMk id="25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1.934" v="10" actId="478"/>
          <ac:spMkLst>
            <pc:docMk/>
            <pc:sldMk cId="0" sldId="261"/>
            <ac:spMk id="25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3.104" v="11" actId="478"/>
          <ac:spMkLst>
            <pc:docMk/>
            <pc:sldMk cId="0" sldId="261"/>
            <ac:spMk id="25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7.872" v="18" actId="478"/>
          <ac:spMkLst>
            <pc:docMk/>
            <pc:sldMk cId="0" sldId="261"/>
            <ac:spMk id="258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2:08.469" v="329" actId="1076"/>
        <pc:sldMkLst>
          <pc:docMk/>
          <pc:sldMk cId="0" sldId="262"/>
        </pc:sldMkLst>
        <pc:spChg chg="add mod">
          <ac:chgData name="pantelis balaouras" userId="25e8755020fc1734" providerId="LiveId" clId="{B8AEFAC7-79E5-4322-93BD-002A68898AA4}" dt="2024-04-28T20:31:57.309" v="326" actId="1076"/>
          <ac:spMkLst>
            <pc:docMk/>
            <pc:sldMk cId="0" sldId="262"/>
            <ac:spMk id="2" creationId="{C6766763-FCF0-B0C1-C4B1-84DFCA6BF751}"/>
          </ac:spMkLst>
        </pc:spChg>
        <pc:spChg chg="add mod">
          <ac:chgData name="pantelis balaouras" userId="25e8755020fc1734" providerId="LiveId" clId="{B8AEFAC7-79E5-4322-93BD-002A68898AA4}" dt="2024-04-28T20:32:04.629" v="328" actId="1076"/>
          <ac:spMkLst>
            <pc:docMk/>
            <pc:sldMk cId="0" sldId="262"/>
            <ac:spMk id="3" creationId="{EBB920AC-C881-ACCA-BE53-376656C66E73}"/>
          </ac:spMkLst>
        </pc:spChg>
        <pc:spChg chg="add mod">
          <ac:chgData name="pantelis balaouras" userId="25e8755020fc1734" providerId="LiveId" clId="{B8AEFAC7-79E5-4322-93BD-002A68898AA4}" dt="2024-04-28T20:32:00.533" v="327" actId="1076"/>
          <ac:spMkLst>
            <pc:docMk/>
            <pc:sldMk cId="0" sldId="262"/>
            <ac:spMk id="4" creationId="{ADB65E96-BA9D-8ED3-FC8A-03A0F8FC27EC}"/>
          </ac:spMkLst>
        </pc:spChg>
        <pc:spChg chg="add mod">
          <ac:chgData name="pantelis balaouras" userId="25e8755020fc1734" providerId="LiveId" clId="{B8AEFAC7-79E5-4322-93BD-002A68898AA4}" dt="2024-04-28T20:32:08.469" v="329" actId="1076"/>
          <ac:spMkLst>
            <pc:docMk/>
            <pc:sldMk cId="0" sldId="262"/>
            <ac:spMk id="5" creationId="{D4697B0C-C0C2-3169-DD50-72BC84FC9E87}"/>
          </ac:spMkLst>
        </pc:spChg>
        <pc:spChg chg="del">
          <ac:chgData name="pantelis balaouras" userId="25e8755020fc1734" providerId="LiveId" clId="{B8AEFAC7-79E5-4322-93BD-002A68898AA4}" dt="2024-04-28T20:31:53.737" v="325" actId="478"/>
          <ac:spMkLst>
            <pc:docMk/>
            <pc:sldMk cId="0" sldId="262"/>
            <ac:spMk id="264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1:52.799" v="324" actId="478"/>
          <ac:spMkLst>
            <pc:docMk/>
            <pc:sldMk cId="0" sldId="262"/>
            <ac:spMk id="26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0.631" v="322" actId="478"/>
          <ac:spMkLst>
            <pc:docMk/>
            <pc:sldMk cId="0" sldId="262"/>
            <ac:spMk id="26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1.861" v="323" actId="478"/>
          <ac:spMkLst>
            <pc:docMk/>
            <pc:sldMk cId="0" sldId="262"/>
            <ac:spMk id="26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6.016" v="13" actId="478"/>
          <ac:spMkLst>
            <pc:docMk/>
            <pc:sldMk cId="0" sldId="262"/>
            <ac:spMk id="26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5.027" v="12" actId="478"/>
          <ac:spMkLst>
            <pc:docMk/>
            <pc:sldMk cId="0" sldId="262"/>
            <ac:spMk id="27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6.030" v="17" actId="478"/>
          <ac:spMkLst>
            <pc:docMk/>
            <pc:sldMk cId="0" sldId="262"/>
            <ac:spMk id="271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3:37.538" v="346" actId="1076"/>
        <pc:sldMkLst>
          <pc:docMk/>
          <pc:sldMk cId="0" sldId="263"/>
        </pc:sldMkLst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2" creationId="{05D14CB9-B3E3-707F-2C1A-93B5775738C1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3" creationId="{FFD4AD0B-C658-C5FA-4060-51FB312E2397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4" creationId="{4CC63250-16EA-DA26-7F10-3C27CA9D6E6B}"/>
          </ac:spMkLst>
        </pc:spChg>
        <pc:spChg chg="add mod">
          <ac:chgData name="pantelis balaouras" userId="25e8755020fc1734" providerId="LiveId" clId="{B8AEFAC7-79E5-4322-93BD-002A68898AA4}" dt="2024-04-28T20:33:37.538" v="346" actId="1076"/>
          <ac:spMkLst>
            <pc:docMk/>
            <pc:sldMk cId="0" sldId="263"/>
            <ac:spMk id="5" creationId="{11DF4A6B-63AB-25EC-9083-D564336A7ABC}"/>
          </ac:spMkLst>
        </pc:spChg>
        <pc:spChg chg="del">
          <ac:chgData name="pantelis balaouras" userId="25e8755020fc1734" providerId="LiveId" clId="{B8AEFAC7-79E5-4322-93BD-002A68898AA4}" dt="2024-04-28T20:33:25.897" v="344" actId="478"/>
          <ac:spMkLst>
            <pc:docMk/>
            <pc:sldMk cId="0" sldId="263"/>
            <ac:spMk id="27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3.897" v="342" actId="478"/>
          <ac:spMkLst>
            <pc:docMk/>
            <pc:sldMk cId="0" sldId="263"/>
            <ac:spMk id="27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4.831" v="343" actId="478"/>
          <ac:spMkLst>
            <pc:docMk/>
            <pc:sldMk cId="0" sldId="263"/>
            <ac:spMk id="27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2.220" v="341" actId="478"/>
          <ac:spMkLst>
            <pc:docMk/>
            <pc:sldMk cId="0" sldId="263"/>
            <ac:spMk id="28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7.687" v="14" actId="478"/>
          <ac:spMkLst>
            <pc:docMk/>
            <pc:sldMk cId="0" sldId="263"/>
            <ac:spMk id="28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9.026" v="15" actId="478"/>
          <ac:spMkLst>
            <pc:docMk/>
            <pc:sldMk cId="0" sldId="263"/>
            <ac:spMk id="28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3.746" v="16" actId="478"/>
          <ac:spMkLst>
            <pc:docMk/>
            <pc:sldMk cId="0" sldId="263"/>
            <ac:spMk id="284" creationId="{00000000-0000-0000-0000-000000000000}"/>
          </ac:spMkLst>
        </pc:spChg>
      </pc:sldChg>
      <pc:sldChg chg="addSp delSp modSp mod">
        <pc:chgData name="pantelis balaouras" userId="25e8755020fc1734" providerId="LiveId" clId="{B8AEFAC7-79E5-4322-93BD-002A68898AA4}" dt="2024-04-28T20:11:52.797" v="45"/>
        <pc:sldMkLst>
          <pc:docMk/>
          <pc:sldMk cId="0" sldId="264"/>
        </pc:sldMkLst>
        <pc:picChg chg="add mod">
          <ac:chgData name="pantelis balaouras" userId="25e8755020fc1734" providerId="LiveId" clId="{B8AEFAC7-79E5-4322-93BD-002A68898AA4}" dt="2024-04-28T20:11:52.797" v="45"/>
          <ac:picMkLst>
            <pc:docMk/>
            <pc:sldMk cId="0" sldId="264"/>
            <ac:picMk id="2" creationId="{A0E66311-9399-260E-C8E4-33A71B50707E}"/>
          </ac:picMkLst>
        </pc:picChg>
        <pc:picChg chg="del">
          <ac:chgData name="pantelis balaouras" userId="25e8755020fc1734" providerId="LiveId" clId="{B8AEFAC7-79E5-4322-93BD-002A68898AA4}" dt="2024-04-28T20:11:52.291" v="44" actId="478"/>
          <ac:picMkLst>
            <pc:docMk/>
            <pc:sldMk cId="0" sldId="264"/>
            <ac:picMk id="296" creationId="{00000000-0000-0000-0000-000000000000}"/>
          </ac:picMkLst>
        </pc:picChg>
      </pc:sldChg>
      <pc:sldChg chg="addSp delSp modSp mod modAnim">
        <pc:chgData name="pantelis balaouras" userId="25e8755020fc1734" providerId="LiveId" clId="{B8AEFAC7-79E5-4322-93BD-002A68898AA4}" dt="2024-04-28T20:19:34.050" v="118" actId="255"/>
        <pc:sldMkLst>
          <pc:docMk/>
          <pc:sldMk cId="2225700315" sldId="265"/>
        </pc:sldMkLst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2" creationId="{0EE59CFF-8940-20E5-2237-E160BDF87D4F}"/>
          </ac:spMkLst>
        </pc:spChg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3" creationId="{00510E85-D417-4433-4A1A-BF5BD1873B32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4" creationId="{91BDEC5E-601B-0C4C-C6C8-E07E1DC3AB2F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5" creationId="{D573ECA5-D061-E3A2-D544-F4DE92BB1BA6}"/>
          </ac:spMkLst>
        </pc:spChg>
        <pc:spChg chg="del mod">
          <ac:chgData name="pantelis balaouras" userId="25e8755020fc1734" providerId="LiveId" clId="{B8AEFAC7-79E5-4322-93BD-002A68898AA4}" dt="2024-04-28T20:18:02.199" v="92" actId="478"/>
          <ac:spMkLst>
            <pc:docMk/>
            <pc:sldMk cId="2225700315" sldId="265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8.201" v="115" actId="478"/>
          <ac:spMkLst>
            <pc:docMk/>
            <pc:sldMk cId="2225700315" sldId="265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8:03.413" v="93" actId="478"/>
          <ac:spMkLst>
            <pc:docMk/>
            <pc:sldMk cId="2225700315" sldId="265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6.902" v="114" actId="478"/>
          <ac:spMkLst>
            <pc:docMk/>
            <pc:sldMk cId="2225700315" sldId="265"/>
            <ac:spMk id="228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18:19.336" v="105" actId="6549"/>
          <ac:spMkLst>
            <pc:docMk/>
            <pc:sldMk cId="2225700315" sldId="265"/>
            <ac:spMk id="22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6.295" v="1" actId="478"/>
          <ac:spMkLst>
            <pc:docMk/>
            <pc:sldMk cId="2225700315" sldId="265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5.277" v="0" actId="478"/>
          <ac:spMkLst>
            <pc:docMk/>
            <pc:sldMk cId="2225700315" sldId="265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5.745" v="23" actId="478"/>
          <ac:spMkLst>
            <pc:docMk/>
            <pc:sldMk cId="2225700315" sldId="265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2:34.563" v="145" actId="1076"/>
        <pc:sldMkLst>
          <pc:docMk/>
          <pc:sldMk cId="3997932644" sldId="266"/>
        </pc:sldMkLst>
        <pc:spChg chg="add mod">
          <ac:chgData name="pantelis balaouras" userId="25e8755020fc1734" providerId="LiveId" clId="{B8AEFAC7-79E5-4322-93BD-002A68898AA4}" dt="2024-04-28T20:21:32.240" v="133" actId="1076"/>
          <ac:spMkLst>
            <pc:docMk/>
            <pc:sldMk cId="3997932644" sldId="266"/>
            <ac:spMk id="2" creationId="{A1E17F1D-0198-3126-EA30-472FE5F1EDBE}"/>
          </ac:spMkLst>
        </pc:spChg>
        <pc:spChg chg="add mod">
          <ac:chgData name="pantelis balaouras" userId="25e8755020fc1734" providerId="LiveId" clId="{B8AEFAC7-79E5-4322-93BD-002A68898AA4}" dt="2024-04-28T20:21:36.693" v="134" actId="1076"/>
          <ac:spMkLst>
            <pc:docMk/>
            <pc:sldMk cId="3997932644" sldId="266"/>
            <ac:spMk id="3" creationId="{5331D6A4-34A6-A6D7-6450-E616B48339D2}"/>
          </ac:spMkLst>
        </pc:spChg>
        <pc:spChg chg="add mod">
          <ac:chgData name="pantelis balaouras" userId="25e8755020fc1734" providerId="LiveId" clId="{B8AEFAC7-79E5-4322-93BD-002A68898AA4}" dt="2024-04-28T20:22:06.103" v="140" actId="1076"/>
          <ac:spMkLst>
            <pc:docMk/>
            <pc:sldMk cId="3997932644" sldId="266"/>
            <ac:spMk id="4" creationId="{32703C3A-F246-75C3-5AE7-342F40E45AB3}"/>
          </ac:spMkLst>
        </pc:spChg>
        <pc:spChg chg="add mod">
          <ac:chgData name="pantelis balaouras" userId="25e8755020fc1734" providerId="LiveId" clId="{B8AEFAC7-79E5-4322-93BD-002A68898AA4}" dt="2024-04-28T20:22:34.563" v="145" actId="1076"/>
          <ac:spMkLst>
            <pc:docMk/>
            <pc:sldMk cId="3997932644" sldId="266"/>
            <ac:spMk id="5" creationId="{A5B4B4AB-A00F-FD24-E4F9-9D0952911ACD}"/>
          </ac:spMkLst>
        </pc:spChg>
        <pc:spChg chg="del">
          <ac:chgData name="pantelis balaouras" userId="25e8755020fc1734" providerId="LiveId" clId="{B8AEFAC7-79E5-4322-93BD-002A68898AA4}" dt="2024-04-28T20:22:26.860" v="144" actId="478"/>
          <ac:spMkLst>
            <pc:docMk/>
            <pc:sldMk cId="3997932644" sldId="266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59.034" v="139" actId="478"/>
          <ac:spMkLst>
            <pc:docMk/>
            <pc:sldMk cId="3997932644" sldId="266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6.425" v="132" actId="478"/>
          <ac:spMkLst>
            <pc:docMk/>
            <pc:sldMk cId="3997932644" sldId="266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4.937" v="131" actId="478"/>
          <ac:spMkLst>
            <pc:docMk/>
            <pc:sldMk cId="3997932644" sldId="266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3.457" v="5" actId="478"/>
          <ac:spMkLst>
            <pc:docMk/>
            <pc:sldMk cId="3997932644" sldId="266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1.710" v="4" actId="478"/>
          <ac:spMkLst>
            <pc:docMk/>
            <pc:sldMk cId="3997932644" sldId="266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2.686" v="21" actId="478"/>
          <ac:spMkLst>
            <pc:docMk/>
            <pc:sldMk cId="3997932644" sldId="266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16:43.402" v="77" actId="255"/>
        <pc:sldMkLst>
          <pc:docMk/>
          <pc:sldMk cId="3760495153" sldId="267"/>
        </pc:sldMkLst>
        <pc:spChg chg="add mod">
          <ac:chgData name="pantelis balaouras" userId="25e8755020fc1734" providerId="LiveId" clId="{B8AEFAC7-79E5-4322-93BD-002A68898AA4}" dt="2024-04-28T20:14:36.633" v="59" actId="1035"/>
          <ac:spMkLst>
            <pc:docMk/>
            <pc:sldMk cId="3760495153" sldId="267"/>
            <ac:spMk id="2" creationId="{85E877E6-6973-92FC-B965-7EC308A127BD}"/>
          </ac:spMkLst>
        </pc:spChg>
        <pc:spChg chg="add mod">
          <ac:chgData name="pantelis balaouras" userId="25e8755020fc1734" providerId="LiveId" clId="{B8AEFAC7-79E5-4322-93BD-002A68898AA4}" dt="2024-04-28T20:16:32.460" v="76" actId="255"/>
          <ac:spMkLst>
            <pc:docMk/>
            <pc:sldMk cId="3760495153" sldId="267"/>
            <ac:spMk id="3" creationId="{2192FB93-D928-354D-E645-AE6B99F3DEAE}"/>
          </ac:spMkLst>
        </pc:spChg>
        <pc:spChg chg="add mod">
          <ac:chgData name="pantelis balaouras" userId="25e8755020fc1734" providerId="LiveId" clId="{B8AEFAC7-79E5-4322-93BD-002A68898AA4}" dt="2024-04-28T20:16:43.402" v="77" actId="255"/>
          <ac:spMkLst>
            <pc:docMk/>
            <pc:sldMk cId="3760495153" sldId="267"/>
            <ac:spMk id="4" creationId="{CFCA2CEA-46EA-A465-A278-DCE7EB450080}"/>
          </ac:spMkLst>
        </pc:spChg>
        <pc:spChg chg="add mod">
          <ac:chgData name="pantelis balaouras" userId="25e8755020fc1734" providerId="LiveId" clId="{B8AEFAC7-79E5-4322-93BD-002A68898AA4}" dt="2024-04-28T20:16:26.012" v="75" actId="255"/>
          <ac:spMkLst>
            <pc:docMk/>
            <pc:sldMk cId="3760495153" sldId="267"/>
            <ac:spMk id="5" creationId="{1A785D95-5E33-F373-7BA9-1E62CE47698D}"/>
          </ac:spMkLst>
        </pc:spChg>
        <pc:spChg chg="del">
          <ac:chgData name="pantelis balaouras" userId="25e8755020fc1734" providerId="LiveId" clId="{B8AEFAC7-79E5-4322-93BD-002A68898AA4}" dt="2024-04-28T20:16:05.814" v="72" actId="478"/>
          <ac:spMkLst>
            <pc:docMk/>
            <pc:sldMk cId="3760495153" sldId="267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4:24.357" v="53" actId="478"/>
          <ac:spMkLst>
            <pc:docMk/>
            <pc:sldMk cId="3760495153" sldId="267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5:12.933" v="65" actId="478"/>
          <ac:spMkLst>
            <pc:docMk/>
            <pc:sldMk cId="3760495153" sldId="267"/>
            <ac:spMk id="227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16:13.211" v="74" actId="478"/>
          <ac:spMkLst>
            <pc:docMk/>
            <pc:sldMk cId="3760495153" sldId="267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8.158" v="2" actId="478"/>
          <ac:spMkLst>
            <pc:docMk/>
            <pc:sldMk cId="3760495153" sldId="267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9.515" v="3" actId="478"/>
          <ac:spMkLst>
            <pc:docMk/>
            <pc:sldMk cId="3760495153" sldId="267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4.239" v="22" actId="478"/>
          <ac:spMkLst>
            <pc:docMk/>
            <pc:sldMk cId="3760495153" sldId="267"/>
            <ac:spMk id="232" creationId="{00000000-0000-0000-0000-000000000000}"/>
          </ac:spMkLst>
        </pc:spChg>
      </pc:sldChg>
      <pc:sldMasterChg chg="modSldLayout">
        <pc:chgData name="pantelis balaouras" userId="25e8755020fc1734" providerId="LiveId" clId="{B8AEFAC7-79E5-4322-93BD-002A68898AA4}" dt="2024-04-29T11:25:28.913" v="383"/>
        <pc:sldMasterMkLst>
          <pc:docMk/>
          <pc:sldMasterMk cId="0" sldId="2147483648"/>
        </pc:sldMasterMkLst>
        <pc:sldLayoutChg chg="addSp delSp modSp mod">
          <pc:chgData name="pantelis balaouras" userId="25e8755020fc1734" providerId="LiveId" clId="{B8AEFAC7-79E5-4322-93BD-002A68898AA4}" dt="2024-04-29T11:25:09.301" v="379" actId="20577"/>
          <pc:sldLayoutMkLst>
            <pc:docMk/>
            <pc:sldMasterMk cId="0" sldId="2147483648"/>
            <pc:sldLayoutMk cId="0" sldId="2147483651"/>
          </pc:sldLayoutMkLst>
          <pc:spChg chg="add mod">
            <ac:chgData name="pantelis balaouras" userId="25e8755020fc1734" providerId="LiveId" clId="{B8AEFAC7-79E5-4322-93BD-002A68898AA4}" dt="2024-04-29T11:25:09.301" v="379" actId="20577"/>
            <ac:spMkLst>
              <pc:docMk/>
              <pc:sldMasterMk cId="0" sldId="2147483648"/>
              <pc:sldLayoutMk cId="0" sldId="2147483651"/>
              <ac:spMk id="2" creationId="{8176417D-A6CC-270D-4418-6D6307EE9AF0}"/>
            </ac:spMkLst>
          </pc:spChg>
          <pc:spChg chg="del mod">
            <ac:chgData name="pantelis balaouras" userId="25e8755020fc1734" providerId="LiveId" clId="{B8AEFAC7-79E5-4322-93BD-002A68898AA4}" dt="2024-04-29T11:24:49.484" v="357" actId="478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3.114" v="381"/>
          <pc:sldLayoutMkLst>
            <pc:docMk/>
            <pc:sldMasterMk cId="0" sldId="2147483648"/>
            <pc:sldLayoutMk cId="0" sldId="2147483654"/>
          </pc:sldLayoutMkLst>
          <pc:spChg chg="add del mod">
            <ac:chgData name="pantelis balaouras" userId="25e8755020fc1734" providerId="LiveId" clId="{B8AEFAC7-79E5-4322-93BD-002A68898AA4}" dt="2024-04-29T11:25:22.502" v="380" actId="478"/>
            <ac:spMkLst>
              <pc:docMk/>
              <pc:sldMasterMk cId="0" sldId="2147483648"/>
              <pc:sldLayoutMk cId="0" sldId="2147483654"/>
              <ac:spMk id="2" creationId="{BFF4858B-5CE1-2522-C1B9-CCAA2F8017C8}"/>
            </ac:spMkLst>
          </pc:spChg>
          <pc:spChg chg="add mod">
            <ac:chgData name="pantelis balaouras" userId="25e8755020fc1734" providerId="LiveId" clId="{B8AEFAC7-79E5-4322-93BD-002A68898AA4}" dt="2024-04-29T11:25:23.114" v="381"/>
            <ac:spMkLst>
              <pc:docMk/>
              <pc:sldMasterMk cId="0" sldId="2147483648"/>
              <pc:sldLayoutMk cId="0" sldId="2147483654"/>
              <ac:spMk id="3" creationId="{572C650B-8F91-8ABF-8328-A249B2DB4803}"/>
            </ac:spMkLst>
          </pc:spChg>
          <pc:spChg chg="del">
            <ac:chgData name="pantelis balaouras" userId="25e8755020fc1734" providerId="LiveId" clId="{B8AEFAC7-79E5-4322-93BD-002A68898AA4}" dt="2024-04-28T20:10:22.111" v="28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8.913" v="383"/>
          <pc:sldLayoutMkLst>
            <pc:docMk/>
            <pc:sldMasterMk cId="0" sldId="2147483648"/>
            <pc:sldLayoutMk cId="0" sldId="2147483655"/>
          </pc:sldLayoutMkLst>
          <pc:spChg chg="add del mod">
            <ac:chgData name="pantelis balaouras" userId="25e8755020fc1734" providerId="LiveId" clId="{B8AEFAC7-79E5-4322-93BD-002A68898AA4}" dt="2024-04-29T11:25:28.329" v="382" actId="478"/>
            <ac:spMkLst>
              <pc:docMk/>
              <pc:sldMasterMk cId="0" sldId="2147483648"/>
              <pc:sldLayoutMk cId="0" sldId="2147483655"/>
              <ac:spMk id="2" creationId="{29EABE0D-EED1-32B4-45DD-DD2860AFD501}"/>
            </ac:spMkLst>
          </pc:spChg>
          <pc:spChg chg="add mod">
            <ac:chgData name="pantelis balaouras" userId="25e8755020fc1734" providerId="LiveId" clId="{B8AEFAC7-79E5-4322-93BD-002A68898AA4}" dt="2024-04-29T11:25:28.913" v="383"/>
            <ac:spMkLst>
              <pc:docMk/>
              <pc:sldMasterMk cId="0" sldId="2147483648"/>
              <pc:sldLayoutMk cId="0" sldId="2147483655"/>
              <ac:spMk id="3" creationId="{1479EAEF-10D4-9BB3-B9CC-F7F5EDE41F1C}"/>
            </ac:spMkLst>
          </pc:spChg>
          <pc:spChg chg="del">
            <ac:chgData name="pantelis balaouras" userId="25e8755020fc1734" providerId="LiveId" clId="{B8AEFAC7-79E5-4322-93BD-002A68898AA4}" dt="2024-04-28T20:10:27.743" v="30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5:49.303" v="389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B8AEFAC7-79E5-4322-93BD-002A68898AA4}" dt="2024-04-29T11:25:37.881" v="385"/>
          <pc:sldLayoutMkLst>
            <pc:docMk/>
            <pc:sldMasterMk cId="0" sldId="2147483656"/>
            <pc:sldLayoutMk cId="0" sldId="2147483661"/>
          </pc:sldLayoutMkLst>
          <pc:spChg chg="add del mod">
            <ac:chgData name="pantelis balaouras" userId="25e8755020fc1734" providerId="LiveId" clId="{B8AEFAC7-79E5-4322-93BD-002A68898AA4}" dt="2024-04-29T11:25:37.048" v="384" actId="478"/>
            <ac:spMkLst>
              <pc:docMk/>
              <pc:sldMasterMk cId="0" sldId="2147483656"/>
              <pc:sldLayoutMk cId="0" sldId="2147483661"/>
              <ac:spMk id="2" creationId="{3E14D6B6-B533-AC50-391E-6CFA885D4AA0}"/>
            </ac:spMkLst>
          </pc:spChg>
          <pc:spChg chg="add mod">
            <ac:chgData name="pantelis balaouras" userId="25e8755020fc1734" providerId="LiveId" clId="{B8AEFAC7-79E5-4322-93BD-002A68898AA4}" dt="2024-04-29T11:25:37.881" v="385"/>
            <ac:spMkLst>
              <pc:docMk/>
              <pc:sldMasterMk cId="0" sldId="2147483656"/>
              <pc:sldLayoutMk cId="0" sldId="2147483661"/>
              <ac:spMk id="3" creationId="{448178C5-AA4E-65BE-C7BC-52D417A36D2E}"/>
            </ac:spMkLst>
          </pc:spChg>
          <pc:spChg chg="del">
            <ac:chgData name="pantelis balaouras" userId="25e8755020fc1734" providerId="LiveId" clId="{B8AEFAC7-79E5-4322-93BD-002A68898AA4}" dt="2024-04-28T20:10:36.390" v="32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4.922" v="387"/>
          <pc:sldLayoutMkLst>
            <pc:docMk/>
            <pc:sldMasterMk cId="0" sldId="2147483656"/>
            <pc:sldLayoutMk cId="0" sldId="2147483662"/>
          </pc:sldLayoutMkLst>
          <pc:spChg chg="add del mod">
            <ac:chgData name="pantelis balaouras" userId="25e8755020fc1734" providerId="LiveId" clId="{B8AEFAC7-79E5-4322-93BD-002A68898AA4}" dt="2024-04-29T11:25:44.288" v="386" actId="478"/>
            <ac:spMkLst>
              <pc:docMk/>
              <pc:sldMasterMk cId="0" sldId="2147483656"/>
              <pc:sldLayoutMk cId="0" sldId="2147483662"/>
              <ac:spMk id="2" creationId="{8018C4B7-41F9-575E-99CD-EC12F31ED5FD}"/>
            </ac:spMkLst>
          </pc:spChg>
          <pc:spChg chg="add mod">
            <ac:chgData name="pantelis balaouras" userId="25e8755020fc1734" providerId="LiveId" clId="{B8AEFAC7-79E5-4322-93BD-002A68898AA4}" dt="2024-04-29T11:25:44.922" v="387"/>
            <ac:spMkLst>
              <pc:docMk/>
              <pc:sldMasterMk cId="0" sldId="2147483656"/>
              <pc:sldLayoutMk cId="0" sldId="2147483662"/>
              <ac:spMk id="3" creationId="{46AAB1E1-2F3C-BF4B-74D7-9B3E8559A184}"/>
            </ac:spMkLst>
          </pc:spChg>
          <pc:spChg chg="del">
            <ac:chgData name="pantelis balaouras" userId="25e8755020fc1734" providerId="LiveId" clId="{B8AEFAC7-79E5-4322-93BD-002A68898AA4}" dt="2024-04-28T20:10:40.656" v="34" actId="478"/>
            <ac:spMkLst>
              <pc:docMk/>
              <pc:sldMasterMk cId="0" sldId="2147483656"/>
              <pc:sldLayoutMk cId="0" sldId="2147483662"/>
              <ac:spMk id="9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9.303" v="389"/>
          <pc:sldLayoutMkLst>
            <pc:docMk/>
            <pc:sldMasterMk cId="0" sldId="2147483656"/>
            <pc:sldLayoutMk cId="0" sldId="2147483663"/>
          </pc:sldLayoutMkLst>
          <pc:spChg chg="add del mod">
            <ac:chgData name="pantelis balaouras" userId="25e8755020fc1734" providerId="LiveId" clId="{B8AEFAC7-79E5-4322-93BD-002A68898AA4}" dt="2024-04-29T11:25:48.771" v="388" actId="478"/>
            <ac:spMkLst>
              <pc:docMk/>
              <pc:sldMasterMk cId="0" sldId="2147483656"/>
              <pc:sldLayoutMk cId="0" sldId="2147483663"/>
              <ac:spMk id="2" creationId="{6FBE5784-C8A3-02FB-6D8E-FAC5977E85A5}"/>
            </ac:spMkLst>
          </pc:spChg>
          <pc:spChg chg="add mod">
            <ac:chgData name="pantelis balaouras" userId="25e8755020fc1734" providerId="LiveId" clId="{B8AEFAC7-79E5-4322-93BD-002A68898AA4}" dt="2024-04-29T11:25:49.303" v="389"/>
            <ac:spMkLst>
              <pc:docMk/>
              <pc:sldMasterMk cId="0" sldId="2147483656"/>
              <pc:sldLayoutMk cId="0" sldId="2147483663"/>
              <ac:spMk id="3" creationId="{C466DE35-8C87-1442-0168-DE97E08B207B}"/>
            </ac:spMkLst>
          </pc:spChg>
          <pc:spChg chg="del">
            <ac:chgData name="pantelis balaouras" userId="25e8755020fc1734" providerId="LiveId" clId="{B8AEFAC7-79E5-4322-93BD-002A68898AA4}" dt="2024-04-28T20:10:44.544" v="36" actId="478"/>
            <ac:spMkLst>
              <pc:docMk/>
              <pc:sldMasterMk cId="0" sldId="2147483656"/>
              <pc:sldLayoutMk cId="0" sldId="2147483663"/>
              <ac:spMk id="100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6:06.041" v="393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B8AEFAC7-79E5-4322-93BD-002A68898AA4}" dt="2024-04-29T11:25:58.798" v="391"/>
          <pc:sldLayoutMkLst>
            <pc:docMk/>
            <pc:sldMasterMk cId="0" sldId="2147483664"/>
            <pc:sldLayoutMk cId="0" sldId="2147483667"/>
          </pc:sldLayoutMkLst>
          <pc:spChg chg="add del mod">
            <ac:chgData name="pantelis balaouras" userId="25e8755020fc1734" providerId="LiveId" clId="{B8AEFAC7-79E5-4322-93BD-002A68898AA4}" dt="2024-04-29T11:25:58.168" v="390" actId="478"/>
            <ac:spMkLst>
              <pc:docMk/>
              <pc:sldMasterMk cId="0" sldId="2147483664"/>
              <pc:sldLayoutMk cId="0" sldId="2147483667"/>
              <ac:spMk id="2" creationId="{A3ADAC3A-E48E-9687-ED53-ED97A2BF4EB1}"/>
            </ac:spMkLst>
          </pc:spChg>
          <pc:spChg chg="add mod">
            <ac:chgData name="pantelis balaouras" userId="25e8755020fc1734" providerId="LiveId" clId="{B8AEFAC7-79E5-4322-93BD-002A68898AA4}" dt="2024-04-29T11:25:58.798" v="391"/>
            <ac:spMkLst>
              <pc:docMk/>
              <pc:sldMasterMk cId="0" sldId="2147483664"/>
              <pc:sldLayoutMk cId="0" sldId="2147483667"/>
              <ac:spMk id="3" creationId="{584B51A2-5D31-DD6A-9F31-35EF4A046F8B}"/>
            </ac:spMkLst>
          </pc:spChg>
          <pc:spChg chg="del">
            <ac:chgData name="pantelis balaouras" userId="25e8755020fc1734" providerId="LiveId" clId="{B8AEFAC7-79E5-4322-93BD-002A68898AA4}" dt="2024-04-28T20:10:52.879" v="38" actId="478"/>
            <ac:spMkLst>
              <pc:docMk/>
              <pc:sldMasterMk cId="0" sldId="2147483664"/>
              <pc:sldLayoutMk cId="0" sldId="2147483667"/>
              <ac:spMk id="121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6:06.041" v="393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B8AEFAC7-79E5-4322-93BD-002A68898AA4}" dt="2024-04-29T11:26:05.526" v="392" actId="478"/>
            <ac:spMkLst>
              <pc:docMk/>
              <pc:sldMasterMk cId="0" sldId="2147483664"/>
              <pc:sldLayoutMk cId="0" sldId="2147483670"/>
              <ac:spMk id="2" creationId="{712AD824-9008-3A22-6485-36F034902C01}"/>
            </ac:spMkLst>
          </pc:spChg>
          <pc:spChg chg="add mod">
            <ac:chgData name="pantelis balaouras" userId="25e8755020fc1734" providerId="LiveId" clId="{B8AEFAC7-79E5-4322-93BD-002A68898AA4}" dt="2024-04-29T11:26:06.041" v="393"/>
            <ac:spMkLst>
              <pc:docMk/>
              <pc:sldMasterMk cId="0" sldId="2147483664"/>
              <pc:sldLayoutMk cId="0" sldId="2147483670"/>
              <ac:spMk id="3" creationId="{4FDA94CE-6E20-B559-A50A-57544BC1F5E1}"/>
            </ac:spMkLst>
          </pc:spChg>
          <pc:spChg chg="del">
            <ac:chgData name="pantelis balaouras" userId="25e8755020fc1734" providerId="LiveId" clId="{B8AEFAC7-79E5-4322-93BD-002A68898AA4}" dt="2024-04-28T20:11:00.611" v="40" actId="478"/>
            <ac:spMkLst>
              <pc:docMk/>
              <pc:sldMasterMk cId="0" sldId="2147483664"/>
              <pc:sldLayoutMk cId="0" sldId="2147483670"/>
              <ac:spMk id="142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8T20:11:05.684" v="43"/>
          <pc:sldLayoutMkLst>
            <pc:docMk/>
            <pc:sldMasterMk cId="0" sldId="2147483664"/>
            <pc:sldLayoutMk cId="0" sldId="2147483671"/>
          </pc:sldLayoutMkLst>
          <pc:spChg chg="add mod">
            <ac:chgData name="pantelis balaouras" userId="25e8755020fc1734" providerId="LiveId" clId="{B8AEFAC7-79E5-4322-93BD-002A68898AA4}" dt="2024-04-28T20:11:05.684" v="43"/>
            <ac:spMkLst>
              <pc:docMk/>
              <pc:sldMasterMk cId="0" sldId="2147483664"/>
              <pc:sldLayoutMk cId="0" sldId="2147483671"/>
              <ac:spMk id="2" creationId="{CF9C5D8E-9887-4ECE-5E05-D0593C25A9A7}"/>
            </ac:spMkLst>
          </pc:spChg>
          <pc:spChg chg="del">
            <ac:chgData name="pantelis balaouras" userId="25e8755020fc1734" providerId="LiveId" clId="{B8AEFAC7-79E5-4322-93BD-002A68898AA4}" dt="2024-04-28T20:11:05" v="42" actId="478"/>
            <ac:spMkLst>
              <pc:docMk/>
              <pc:sldMasterMk cId="0" sldId="2147483664"/>
              <pc:sldLayoutMk cId="0" sldId="2147483671"/>
              <ac:spMk id="146" creationId="{00000000-0000-0000-0000-000000000000}"/>
            </ac:spMkLst>
          </pc:spChg>
        </pc:sldLayoutChg>
      </pc:sldMasterChg>
    </pc:docChg>
  </pc:docChgLst>
  <pc:docChgLst>
    <pc:chgData name="Lennard Schellenberger" userId="S::schellenberger@iat.eu::1c56e0d3-e283-4a4e-8709-5e0a1b06595a" providerId="AD" clId="Web-{6674839A-9E53-D4F2-2EA1-7CEFAC562604}"/>
    <pc:docChg chg="modSld">
      <pc:chgData name="Lennard Schellenberger" userId="S::schellenberger@iat.eu::1c56e0d3-e283-4a4e-8709-5e0a1b06595a" providerId="AD" clId="Web-{6674839A-9E53-D4F2-2EA1-7CEFAC562604}" dt="2024-08-08T08:16:51.305" v="12" actId="20577"/>
      <pc:docMkLst>
        <pc:docMk/>
      </pc:docMkLst>
      <pc:sldChg chg="addSp delSp modSp">
        <pc:chgData name="Lennard Schellenberger" userId="S::schellenberger@iat.eu::1c56e0d3-e283-4a4e-8709-5e0a1b06595a" providerId="AD" clId="Web-{6674839A-9E53-D4F2-2EA1-7CEFAC562604}" dt="2024-08-08T08:16:30.054" v="6" actId="1076"/>
        <pc:sldMkLst>
          <pc:docMk/>
          <pc:sldMk cId="0" sldId="256"/>
        </pc:sldMkLst>
        <pc:spChg chg="mod">
          <ac:chgData name="Lennard Schellenberger" userId="S::schellenberger@iat.eu::1c56e0d3-e283-4a4e-8709-5e0a1b06595a" providerId="AD" clId="Web-{6674839A-9E53-D4F2-2EA1-7CEFAC562604}" dt="2024-08-08T08:16:15.022" v="3" actId="1076"/>
          <ac:spMkLst>
            <pc:docMk/>
            <pc:sldMk cId="0" sldId="256"/>
            <ac:spMk id="178" creationId="{00000000-0000-0000-0000-000000000000}"/>
          </ac:spMkLst>
        </pc:spChg>
        <pc:picChg chg="add mod">
          <ac:chgData name="Lennard Schellenberger" userId="S::schellenberger@iat.eu::1c56e0d3-e283-4a4e-8709-5e0a1b06595a" providerId="AD" clId="Web-{6674839A-9E53-D4F2-2EA1-7CEFAC562604}" dt="2024-08-08T08:16:30.054" v="6" actId="1076"/>
          <ac:picMkLst>
            <pc:docMk/>
            <pc:sldMk cId="0" sldId="256"/>
            <ac:picMk id="2" creationId="{BB274E4D-697E-6A22-B329-FE461A2D858F}"/>
          </ac:picMkLst>
        </pc:picChg>
        <pc:picChg chg="del">
          <ac:chgData name="Lennard Schellenberger" userId="S::schellenberger@iat.eu::1c56e0d3-e283-4a4e-8709-5e0a1b06595a" providerId="AD" clId="Web-{6674839A-9E53-D4F2-2EA1-7CEFAC562604}" dt="2024-08-08T08:16:26.444" v="5"/>
          <ac:picMkLst>
            <pc:docMk/>
            <pc:sldMk cId="0" sldId="256"/>
            <ac:picMk id="179" creationId="{00000000-0000-0000-0000-000000000000}"/>
          </ac:picMkLst>
        </pc:picChg>
      </pc:sldChg>
      <pc:sldChg chg="addSp delSp modSp">
        <pc:chgData name="Lennard Schellenberger" userId="S::schellenberger@iat.eu::1c56e0d3-e283-4a4e-8709-5e0a1b06595a" providerId="AD" clId="Web-{6674839A-9E53-D4F2-2EA1-7CEFAC562604}" dt="2024-08-08T08:16:51.305" v="12" actId="20577"/>
        <pc:sldMkLst>
          <pc:docMk/>
          <pc:sldMk cId="0" sldId="264"/>
        </pc:sldMkLst>
        <pc:spChg chg="mod">
          <ac:chgData name="Lennard Schellenberger" userId="S::schellenberger@iat.eu::1c56e0d3-e283-4a4e-8709-5e0a1b06595a" providerId="AD" clId="Web-{6674839A-9E53-D4F2-2EA1-7CEFAC562604}" dt="2024-08-08T08:16:51.305" v="12" actId="20577"/>
          <ac:spMkLst>
            <pc:docMk/>
            <pc:sldMk cId="0" sldId="264"/>
            <ac:spMk id="297" creationId="{00000000-0000-0000-0000-000000000000}"/>
          </ac:spMkLst>
        </pc:spChg>
        <pc:picChg chg="del">
          <ac:chgData name="Lennard Schellenberger" userId="S::schellenberger@iat.eu::1c56e0d3-e283-4a4e-8709-5e0a1b06595a" providerId="AD" clId="Web-{6674839A-9E53-D4F2-2EA1-7CEFAC562604}" dt="2024-08-08T08:16:39.695" v="8"/>
          <ac:picMkLst>
            <pc:docMk/>
            <pc:sldMk cId="0" sldId="264"/>
            <ac:picMk id="2" creationId="{A0E66311-9399-260E-C8E4-33A71B50707E}"/>
          </ac:picMkLst>
        </pc:picChg>
        <pc:picChg chg="add mod">
          <ac:chgData name="Lennard Schellenberger" userId="S::schellenberger@iat.eu::1c56e0d3-e283-4a4e-8709-5e0a1b06595a" providerId="AD" clId="Web-{6674839A-9E53-D4F2-2EA1-7CEFAC562604}" dt="2024-08-08T08:16:43.773" v="9" actId="1076"/>
          <ac:picMkLst>
            <pc:docMk/>
            <pc:sldMk cId="0" sldId="264"/>
            <ac:picMk id="3" creationId="{852C698E-D11E-0F85-4A59-D143DF114D6D}"/>
          </ac:picMkLst>
        </pc:picChg>
      </pc:sldChg>
    </pc:docChg>
  </pc:docChgLst>
  <pc:docChgLst>
    <pc:chgData name="pantelis balaouras" userId="25e8755020fc1734" providerId="LiveId" clId="{1D734516-EB95-41E5-91F8-910903A9AA10}"/>
    <pc:docChg chg="modSld">
      <pc:chgData name="pantelis balaouras" userId="25e8755020fc1734" providerId="LiveId" clId="{1D734516-EB95-41E5-91F8-910903A9AA10}" dt="2024-05-02T08:58:41.193" v="2" actId="113"/>
      <pc:docMkLst>
        <pc:docMk/>
      </pc:docMkLst>
      <pc:sldChg chg="modSp mod">
        <pc:chgData name="pantelis balaouras" userId="25e8755020fc1734" providerId="LiveId" clId="{1D734516-EB95-41E5-91F8-910903A9AA10}" dt="2024-05-02T08:58:41.193" v="2" actId="113"/>
        <pc:sldMkLst>
          <pc:docMk/>
          <pc:sldMk cId="0" sldId="256"/>
        </pc:sldMkLst>
        <pc:spChg chg="mod">
          <ac:chgData name="pantelis balaouras" userId="25e8755020fc1734" providerId="LiveId" clId="{1D734516-EB95-41E5-91F8-910903A9AA10}" dt="2024-05-02T08:58:41.193" v="2" actId="113"/>
          <ac:spMkLst>
            <pc:docMk/>
            <pc:sldMk cId="0" sldId="256"/>
            <ac:spMk id="1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b380d2b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bbb380d2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Correct Answer: A</a:t>
            </a:r>
            <a:endParaRPr/>
          </a:p>
        </p:txBody>
      </p:sp>
      <p:sp>
        <p:nvSpPr>
          <p:cNvPr id="261" name="Google Shape;26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Correct Answer: D</a:t>
            </a:r>
            <a:endParaRPr/>
          </a:p>
        </p:txBody>
      </p:sp>
      <p:sp>
        <p:nvSpPr>
          <p:cNvPr id="274" name="Google Shape;27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bb380d2b2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bbb380d2b2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bbb380d2b2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b380d2b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bb380d2b2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bb380d2b2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b380d2b2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bb380d2b2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bbb380d2b2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Correct Answer: A</a:t>
            </a:r>
            <a:r>
              <a:rPr lang="en-US" baseline="0" dirty="0"/>
              <a:t> and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76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Correct Answer: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31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Correct Answer: C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Correct Answer: D</a:t>
            </a:r>
            <a:endParaRPr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Correct Answer: C</a:t>
            </a:r>
            <a:endParaRPr/>
          </a:p>
        </p:txBody>
      </p:sp>
      <p:sp>
        <p:nvSpPr>
          <p:cNvPr id="235" name="Google Shape;2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Correct Answer: C</a:t>
            </a:r>
            <a:endParaRPr/>
          </a:p>
        </p:txBody>
      </p:sp>
      <p:sp>
        <p:nvSpPr>
          <p:cNvPr id="248" name="Google Shape;24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380d2b2_0_2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380d2b2_0_2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380d2b2_0_2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380d2b2_0_26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380d2b2_0_2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D4D20F3A-A837-5C9C-6DE1-BEA5C1D5C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380d2b2_0_2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380d2b2_0_2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380d2b2_0_2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380d2b2_0_27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380d2b2_0_2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C45208C8-E77F-0DB5-4268-8B2E98F8A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380d2b2_0_2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380d2b2_0_2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2bbb380d2b2_0_2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6844D1DF-0EB8-0A43-102F-6673955C4B70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380d2b2_0_2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380d2b2_0_2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bbb380d2b2_0_2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380d2b2_0_2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4E430A54-A90F-5DD2-B108-1D7AA758AD66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bb380d2b2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bb380d2b2_0_2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EEA33B28-5669-10B0-3F97-8C3990791B5A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bbb380d2b2_0_360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b380d2b2_0_3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bb380d2b2_0_362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2" name="Google Shape;112;g2bbb380d2b2_0_362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3" name="Google Shape;113;g2bbb380d2b2_0_362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4" name="Google Shape;114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b380d2b2_0_36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DF3FEFF7-D6DA-778F-6F97-1C7969864E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b380d2b2_0_37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bbb380d2b2_0_37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2bbb380d2b2_0_37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60F37B08-8F1C-8286-A6ED-8E1C73B7AC0F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b380d2b2_0_37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bb380d2b2_0_37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bb380d2b2_0_37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2bbb380d2b2_0_37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bbb380d2b2_0_37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0E0BF13F-59D8-F3D8-1350-5EFC1F48E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bb380d2b2_0_38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bb380d2b2_0_38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2bbb380d2b2_0_38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2bbb380d2b2_0_38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bbb380d2b2_0_38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A1E5CB00-5333-0939-906A-9BFB21660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b380d2b2_0_3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bb380d2b2_0_3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bbb380d2b2_0_3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g2bbb380d2b2_0_3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26FC5F95-DED1-277D-4AE0-D1CAB8703FE2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b380d2b2_0_39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bb380d2b2_0_39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82A3860B-6314-61CC-509A-4EC45D6116BD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8176417D-A6CC-270D-4418-6D6307EE9AF0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ADEC5CB3-4B92-F264-1884-D5C80943060E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1DFD0CCE-3E0E-DE5F-D105-80FA2A5C0504}"/>
              </a:ext>
            </a:extLst>
          </p:cNvPr>
          <p:cNvSpPr txBox="1"/>
          <p:nvPr userDrawn="1"/>
        </p:nvSpPr>
        <p:spPr>
          <a:xfrm>
            <a:off x="-64395" y="24597"/>
            <a:ext cx="496113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Gesundheits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-Apps für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psychische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 Gesundheit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2DDC15A2-AC6B-CB16-7B8E-D26004E53D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b380d2b2_0_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b380d2b2_0_2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b380d2b2_0_2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b380d2b2_0_2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b380d2b2_0_2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2ADFBECE-305F-1746-6389-5AE0F8AA4E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700"/>
            <a:ext cx="1843259" cy="4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380d2b2_0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b380d2b2_0_2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380d2b2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380d2b2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380d2b2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b380d2b2_0_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g2bbb380d2b2_0_3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bbb380d2b2_0_3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380d2b2_0_3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380d2b2_0_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www.uv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b380d2b2_0_70"/>
          <p:cNvSpPr txBox="1"/>
          <p:nvPr/>
        </p:nvSpPr>
        <p:spPr>
          <a:xfrm>
            <a:off x="4310344" y="3513902"/>
            <a:ext cx="73071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Modul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 - </a:t>
            </a:r>
            <a:r>
              <a:rPr lang="en-US" sz="3400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Selbstlerneinheit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(10.3)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de-DE" sz="4000" b="1" strike="noStrike" spc="-1" dirty="0">
                <a:solidFill>
                  <a:schemeClr val="dk1"/>
                </a:solidFill>
                <a:latin typeface="Calibri Light"/>
              </a:rPr>
              <a:t>Gesundheits-Apps für psychische Gesundheit</a:t>
            </a:r>
            <a:endParaRPr sz="34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1" name="Google Shape;161;g2bbb380d2b2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380d2b2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380d2b2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380d2b2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380d2b2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b380d2b2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b380d2b2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168" name="Google Shape;168;g2bbb380d2b2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bb380d2b2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bb380d2b2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g2bbb380d2b2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b380d2b2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b380d2b2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b380d2b2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380d2b2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380d2b2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380d2b2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b380d2b2_0_70"/>
          <p:cNvSpPr/>
          <p:nvPr/>
        </p:nvSpPr>
        <p:spPr>
          <a:xfrm>
            <a:off x="2342524" y="6339930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Von der Europäischen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Union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 finanziert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. Die geäußerten Ansichten und Meinungen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entsprechen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jedoch ausschließlich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denen des Autors bzw.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der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Autoren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und spiegeln nicht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zwingend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die der Europäischen Union oder der Europäischen Exekutivagentur für Bildung und Kultur (EACEA) wider. Weder die Europäische Union noch die EACEA können dafür verantwortlich gemacht werden.</a:t>
            </a:r>
            <a:endParaRPr lang="en-US" sz="900" spc="-1" dirty="0">
              <a:solidFill>
                <a:schemeClr val="accent5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fik 1" descr="Ein Bild, das Text, Schrift, Screenshot, Grafiken enthält.&#10;&#10;Beschreibung automatisch generiert.">
            <a:extLst>
              <a:ext uri="{FF2B5EF4-FFF2-40B4-BE49-F238E27FC236}">
                <a16:creationId xmlns:a16="http://schemas.microsoft.com/office/drawing/2014/main" id="{BB274E4D-697E-6A22-B329-FE461A2D8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" y="6414342"/>
            <a:ext cx="1933575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7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Welche Anwendung hilft Ihnen beim Umgang mit Gefühlen und Emotionen?</a:t>
            </a:r>
            <a:endParaRPr sz="2000" b="1" i="0" u="sng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7"/>
          <p:cNvSpPr txBox="1"/>
          <p:nvPr/>
        </p:nvSpPr>
        <p:spPr>
          <a:xfrm>
            <a:off x="2112607" y="1987414"/>
            <a:ext cx="28215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C6766763-FCF0-B0C1-C4B1-84DFCA6BF751}"/>
              </a:ext>
            </a:extLst>
          </p:cNvPr>
          <p:cNvSpPr/>
          <p:nvPr/>
        </p:nvSpPr>
        <p:spPr>
          <a:xfrm>
            <a:off x="2112607" y="2908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B920AC-C881-ACCA-BE53-376656C66E73}"/>
              </a:ext>
            </a:extLst>
          </p:cNvPr>
          <p:cNvSpPr/>
          <p:nvPr/>
        </p:nvSpPr>
        <p:spPr>
          <a:xfrm>
            <a:off x="6134025" y="42049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DB65E96-BA9D-8ED3-FC8A-03A0F8FC27EC}"/>
              </a:ext>
            </a:extLst>
          </p:cNvPr>
          <p:cNvSpPr/>
          <p:nvPr/>
        </p:nvSpPr>
        <p:spPr>
          <a:xfrm>
            <a:off x="6134025" y="29088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4697B0C-C0C2-3169-DD50-72BC84FC9E87}"/>
              </a:ext>
            </a:extLst>
          </p:cNvPr>
          <p:cNvSpPr/>
          <p:nvPr/>
        </p:nvSpPr>
        <p:spPr>
          <a:xfrm>
            <a:off x="2112607" y="42119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PTSD 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9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Welche Anwendung hilft Ihnen bei der </a:t>
            </a:r>
            <a:r>
              <a:rPr lang="de-DE" sz="2000" b="1" i="0" u="sng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Suche nach psychologischer Unterstützung und unterrichtet und informiert die Fachleute</a:t>
            </a: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de-DE" sz="2000" b="1" i="0" u="sng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9"/>
          <p:cNvSpPr txBox="1"/>
          <p:nvPr/>
        </p:nvSpPr>
        <p:spPr>
          <a:xfrm>
            <a:off x="2112606" y="1987414"/>
            <a:ext cx="26585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05D14CB9-B3E3-707F-2C1A-93B5775738C1}"/>
              </a:ext>
            </a:extLst>
          </p:cNvPr>
          <p:cNvSpPr/>
          <p:nvPr/>
        </p:nvSpPr>
        <p:spPr>
          <a:xfrm>
            <a:off x="6155107" y="41794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Therapy 2.0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FD4AD0B-C658-C5FA-4060-51FB312E2397}"/>
              </a:ext>
            </a:extLst>
          </p:cNvPr>
          <p:cNvSpPr/>
          <p:nvPr/>
        </p:nvSpPr>
        <p:spPr>
          <a:xfrm>
            <a:off x="2126107" y="4179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OPTIMISM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CC63250-16EA-DA26-7F10-3C27CA9D6E6B}"/>
              </a:ext>
            </a:extLst>
          </p:cNvPr>
          <p:cNvSpPr/>
          <p:nvPr/>
        </p:nvSpPr>
        <p:spPr>
          <a:xfrm>
            <a:off x="21126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DF4A6B-63AB-25EC-9083-D564336A7ABC}"/>
              </a:ext>
            </a:extLst>
          </p:cNvPr>
          <p:cNvSpPr/>
          <p:nvPr/>
        </p:nvSpPr>
        <p:spPr>
          <a:xfrm>
            <a:off x="61551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bb380d2b2_0_420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bbb380d2b2_0_420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4" name="Google Shape;294;g2bbb380d2b2_0_420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dirty="0" err="1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Glückwunsch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Sie haben die Selbstlerneinheit dieses Moduls abgeschlossen!</a:t>
            </a:r>
            <a:endParaRPr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2bbb380d2b2_0_42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bbb380d2b2_0_420"/>
          <p:cNvSpPr/>
          <p:nvPr/>
        </p:nvSpPr>
        <p:spPr>
          <a:xfrm>
            <a:off x="3987250" y="6328066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Von der Europäischen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Union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 finanziert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. Die geäußerten Ansichten und Meinungen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entsprechen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jedoch ausschließlich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denen des Autors bzw.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der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Autoren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und spiegeln nicht </a:t>
            </a:r>
            <a:r>
              <a:rPr lang="de-DE" sz="900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zwingend </a:t>
            </a:r>
            <a:r>
              <a:rPr lang="de-DE" sz="900" b="0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die der Europäischen Union oder der Europäischen Exekutivagentur für Bildung und Kultur (EACEA) wider. Weder die Europäische Union noch die EACEA können </a:t>
            </a:r>
            <a:r>
              <a:rPr lang="de-DE" sz="900" b="0" strike="noStrike" spc="-1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dafür verantwortlich gemacht werden.</a:t>
            </a:r>
            <a:endParaRPr lang="en-US" sz="900" spc="-1">
              <a:solidFill>
                <a:schemeClr val="accent5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Grafik 2" descr="Ein Bild, das Text, Screenshot, Schrift, Grafiken enthält.&#10;&#10;Beschreibung automatisch generiert.">
            <a:extLst>
              <a:ext uri="{FF2B5EF4-FFF2-40B4-BE49-F238E27FC236}">
                <a16:creationId xmlns:a16="http://schemas.microsoft.com/office/drawing/2014/main" id="{852C698E-D11E-0F85-4A59-D143DF114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1" y="6423178"/>
            <a:ext cx="19335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4;p2">
            <a:extLst>
              <a:ext uri="{FF2B5EF4-FFF2-40B4-BE49-F238E27FC236}">
                <a16:creationId xmlns:a16="http://schemas.microsoft.com/office/drawing/2014/main" id="{3550F780-A56F-2823-744C-8C482D7AEBDA}"/>
              </a:ext>
            </a:extLst>
          </p:cNvPr>
          <p:cNvSpPr/>
          <p:nvPr/>
        </p:nvSpPr>
        <p:spPr>
          <a:xfrm>
            <a:off x="1321320" y="494100"/>
            <a:ext cx="1051488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de-DE" sz="4800" b="1" strike="noStrike" spc="-1">
                <a:solidFill>
                  <a:srgbClr val="203864"/>
                </a:solidFill>
                <a:latin typeface="Calibri"/>
                <a:ea typeface="Calibri"/>
              </a:rPr>
              <a:t>Partner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oogle Shape;145;p2">
            <a:extLst>
              <a:ext uri="{FF2B5EF4-FFF2-40B4-BE49-F238E27FC236}">
                <a16:creationId xmlns:a16="http://schemas.microsoft.com/office/drawing/2014/main" id="{7DE2FAFC-120B-BDA9-F91C-3D8FA3289CD6}"/>
              </a:ext>
            </a:extLst>
          </p:cNvPr>
          <p:cNvGrpSpPr/>
          <p:nvPr/>
        </p:nvGrpSpPr>
        <p:grpSpPr>
          <a:xfrm>
            <a:off x="7089960" y="1942020"/>
            <a:ext cx="6095160" cy="1667880"/>
            <a:chOff x="6606720" y="1812960"/>
            <a:chExt cx="6095160" cy="1667880"/>
          </a:xfrm>
        </p:grpSpPr>
        <p:pic>
          <p:nvPicPr>
            <p:cNvPr id="28" name="Google Shape;146;p2">
              <a:extLst>
                <a:ext uri="{FF2B5EF4-FFF2-40B4-BE49-F238E27FC236}">
                  <a16:creationId xmlns:a16="http://schemas.microsoft.com/office/drawing/2014/main" id="{9E4447B7-3A49-27DC-592A-C049A1BF09F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8930160" y="1812960"/>
              <a:ext cx="1448280" cy="99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" name="Google Shape;147;p2">
              <a:extLst>
                <a:ext uri="{FF2B5EF4-FFF2-40B4-BE49-F238E27FC236}">
                  <a16:creationId xmlns:a16="http://schemas.microsoft.com/office/drawing/2014/main" id="{FF1786B8-660D-2D7A-B0DB-A12EA606FC84}"/>
                </a:ext>
              </a:extLst>
            </p:cNvPr>
            <p:cNvSpPr/>
            <p:nvPr/>
          </p:nvSpPr>
          <p:spPr>
            <a:xfrm>
              <a:off x="6606720" y="2751840"/>
              <a:ext cx="6095160" cy="72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5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WESTFALISCHE </a:t>
              </a: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HOCHSCHULE</a:t>
              </a:r>
              <a:r>
                <a:rPr lang="en-US" sz="105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 GELSENKIRCHEN,</a:t>
              </a:r>
              <a:r>
                <a:rPr sz="1050"/>
                <a:t/>
              </a:r>
              <a:br>
                <a:rPr sz="1050"/>
              </a:br>
              <a:r>
                <a:rPr lang="en-US" sz="105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BOCHOLT, RECKLINGHAUSEN</a:t>
              </a:r>
              <a:endParaRPr lang="de-DE" sz="105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50" b="0" strike="noStrike" spc="-1">
                  <a:solidFill>
                    <a:srgbClr val="414042"/>
                  </a:solidFill>
                  <a:latin typeface="Roboto"/>
                  <a:ea typeface="Roboto"/>
                </a:rPr>
                <a:t>GELSENKIRCHEN, DEUTSCHLAND</a:t>
              </a:r>
              <a:endParaRPr lang="de-DE" sz="105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5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4"/>
                </a:rPr>
                <a:t>www.w-hs.de</a:t>
              </a:r>
              <a:endParaRPr lang="de-DE" sz="105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" name="Google Shape;148;p2">
            <a:extLst>
              <a:ext uri="{FF2B5EF4-FFF2-40B4-BE49-F238E27FC236}">
                <a16:creationId xmlns:a16="http://schemas.microsoft.com/office/drawing/2014/main" id="{BB8D8209-148A-AD9F-F227-63F477643627}"/>
              </a:ext>
            </a:extLst>
          </p:cNvPr>
          <p:cNvGrpSpPr/>
          <p:nvPr/>
        </p:nvGrpSpPr>
        <p:grpSpPr>
          <a:xfrm>
            <a:off x="3966960" y="4633020"/>
            <a:ext cx="6628680" cy="1730880"/>
            <a:chOff x="3483720" y="4503960"/>
            <a:chExt cx="6628680" cy="1730880"/>
          </a:xfrm>
        </p:grpSpPr>
        <p:pic>
          <p:nvPicPr>
            <p:cNvPr id="26" name="Google Shape;149;p2">
              <a:extLst>
                <a:ext uri="{FF2B5EF4-FFF2-40B4-BE49-F238E27FC236}">
                  <a16:creationId xmlns:a16="http://schemas.microsoft.com/office/drawing/2014/main" id="{6C22AC97-603B-455A-871C-68FAF85FD63A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531760" y="4503960"/>
              <a:ext cx="2532960" cy="1046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" name="Google Shape;150;p2">
              <a:extLst>
                <a:ext uri="{FF2B5EF4-FFF2-40B4-BE49-F238E27FC236}">
                  <a16:creationId xmlns:a16="http://schemas.microsoft.com/office/drawing/2014/main" id="{1005636A-8F94-FD65-6AF2-FB8169F24FC3}"/>
                </a:ext>
              </a:extLst>
            </p:cNvPr>
            <p:cNvSpPr/>
            <p:nvPr/>
          </p:nvSpPr>
          <p:spPr>
            <a:xfrm>
              <a:off x="3483720" y="5534640"/>
              <a:ext cx="662868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COORDINA ORGANIZACIÓN DE EMPRESAS Y</a:t>
              </a:r>
              <a:r>
                <a:rPr sz="1000"/>
                <a:t/>
              </a:r>
              <a:br>
                <a:rPr sz="1000"/>
              </a:b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RECURSOS HUMANOS, S.L.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414042"/>
                  </a:solidFill>
                  <a:latin typeface="Roboto"/>
                  <a:ea typeface="Roboto"/>
                </a:rPr>
                <a:t>VALENCIA, SPANIEN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6"/>
                </a:rPr>
                <a:t>coordina-oerh.com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" name="Google Shape;151;p2">
            <a:extLst>
              <a:ext uri="{FF2B5EF4-FFF2-40B4-BE49-F238E27FC236}">
                <a16:creationId xmlns:a16="http://schemas.microsoft.com/office/drawing/2014/main" id="{8E05EC36-7D8D-000B-44F9-43EDD205AED0}"/>
              </a:ext>
            </a:extLst>
          </p:cNvPr>
          <p:cNvGrpSpPr/>
          <p:nvPr/>
        </p:nvGrpSpPr>
        <p:grpSpPr>
          <a:xfrm>
            <a:off x="3503640" y="1905660"/>
            <a:ext cx="6633720" cy="1577880"/>
            <a:chOff x="3020400" y="1776600"/>
            <a:chExt cx="6633720" cy="1577880"/>
          </a:xfrm>
        </p:grpSpPr>
        <p:pic>
          <p:nvPicPr>
            <p:cNvPr id="24" name="Google Shape;152;p2">
              <a:extLst>
                <a:ext uri="{FF2B5EF4-FFF2-40B4-BE49-F238E27FC236}">
                  <a16:creationId xmlns:a16="http://schemas.microsoft.com/office/drawing/2014/main" id="{C7483521-8785-59CA-8396-66F48EE3C46E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5065920" y="1776600"/>
              <a:ext cx="2542320" cy="1046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Google Shape;153;p2">
              <a:extLst>
                <a:ext uri="{FF2B5EF4-FFF2-40B4-BE49-F238E27FC236}">
                  <a16:creationId xmlns:a16="http://schemas.microsoft.com/office/drawing/2014/main" id="{6B4A5524-26AD-33D7-48A2-1EE7CBDC3CEE}"/>
                </a:ext>
              </a:extLst>
            </p:cNvPr>
            <p:cNvSpPr/>
            <p:nvPr/>
          </p:nvSpPr>
          <p:spPr>
            <a:xfrm>
              <a:off x="3020400" y="2806920"/>
              <a:ext cx="66337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PROLIPSIS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666666"/>
                  </a:solidFill>
                  <a:latin typeface="Roboto"/>
                  <a:ea typeface="Roboto"/>
                </a:rPr>
                <a:t>ATHEN, GRIECHENLAND</a:t>
              </a:r>
              <a:r>
                <a:rPr sz="1000"/>
                <a:t/>
              </a:r>
              <a:br>
                <a:rPr sz="1000"/>
              </a:br>
              <a:r>
                <a:rPr lang="en-US" sz="100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8"/>
                </a:rPr>
                <a:t>www.prolepsis.gr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oogle Shape;154;p2">
            <a:extLst>
              <a:ext uri="{FF2B5EF4-FFF2-40B4-BE49-F238E27FC236}">
                <a16:creationId xmlns:a16="http://schemas.microsoft.com/office/drawing/2014/main" id="{71363C02-6790-A556-27CC-821EDD07E339}"/>
              </a:ext>
            </a:extLst>
          </p:cNvPr>
          <p:cNvGrpSpPr/>
          <p:nvPr/>
        </p:nvGrpSpPr>
        <p:grpSpPr>
          <a:xfrm>
            <a:off x="3259200" y="4607460"/>
            <a:ext cx="2542320" cy="1739160"/>
            <a:chOff x="2775960" y="4478400"/>
            <a:chExt cx="2542320" cy="1739160"/>
          </a:xfrm>
        </p:grpSpPr>
        <p:pic>
          <p:nvPicPr>
            <p:cNvPr id="22" name="Google Shape;155;p2">
              <a:extLst>
                <a:ext uri="{FF2B5EF4-FFF2-40B4-BE49-F238E27FC236}">
                  <a16:creationId xmlns:a16="http://schemas.microsoft.com/office/drawing/2014/main" id="{140BF512-FF38-BCD8-6CE4-F56CE82E5735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2775960" y="4478400"/>
              <a:ext cx="2542320" cy="102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" name="Google Shape;156;p2">
              <a:extLst>
                <a:ext uri="{FF2B5EF4-FFF2-40B4-BE49-F238E27FC236}">
                  <a16:creationId xmlns:a16="http://schemas.microsoft.com/office/drawing/2014/main" id="{5C84B188-6617-ADB5-FE89-44C903B07416}"/>
                </a:ext>
              </a:extLst>
            </p:cNvPr>
            <p:cNvSpPr/>
            <p:nvPr/>
          </p:nvSpPr>
          <p:spPr>
            <a:xfrm>
              <a:off x="3082680" y="5517360"/>
              <a:ext cx="203688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media k GmbH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414042"/>
                  </a:solidFill>
                  <a:latin typeface="Roboto"/>
                  <a:ea typeface="Roboto"/>
                </a:rPr>
                <a:t>Bad Mergentheim, DEUTSCHLAND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10"/>
                </a:rPr>
                <a:t>www.media-k.eu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" name="Google Shape;157;p2">
            <a:extLst>
              <a:ext uri="{FF2B5EF4-FFF2-40B4-BE49-F238E27FC236}">
                <a16:creationId xmlns:a16="http://schemas.microsoft.com/office/drawing/2014/main" id="{8E54CE41-46E7-9D2E-F41C-98A8B9215751}"/>
              </a:ext>
            </a:extLst>
          </p:cNvPr>
          <p:cNvGrpSpPr/>
          <p:nvPr/>
        </p:nvGrpSpPr>
        <p:grpSpPr>
          <a:xfrm>
            <a:off x="3343080" y="1551420"/>
            <a:ext cx="1972080" cy="2872440"/>
            <a:chOff x="2859840" y="1422360"/>
            <a:chExt cx="1972080" cy="2872440"/>
          </a:xfrm>
        </p:grpSpPr>
        <p:pic>
          <p:nvPicPr>
            <p:cNvPr id="20" name="Google Shape;158;p2">
              <a:extLst>
                <a:ext uri="{FF2B5EF4-FFF2-40B4-BE49-F238E27FC236}">
                  <a16:creationId xmlns:a16="http://schemas.microsoft.com/office/drawing/2014/main" id="{23C82F6C-D72A-A29A-1EF3-3C7828BE3DEE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2859840" y="1422360"/>
              <a:ext cx="1961280" cy="2152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" name="Google Shape;159;p2">
              <a:extLst>
                <a:ext uri="{FF2B5EF4-FFF2-40B4-BE49-F238E27FC236}">
                  <a16:creationId xmlns:a16="http://schemas.microsoft.com/office/drawing/2014/main" id="{4D58FE2E-3759-54F0-4BD4-692F8993B9A0}"/>
                </a:ext>
              </a:extLst>
            </p:cNvPr>
            <p:cNvSpPr/>
            <p:nvPr/>
          </p:nvSpPr>
          <p:spPr>
            <a:xfrm>
              <a:off x="2870640" y="3594600"/>
              <a:ext cx="1961280" cy="70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OXFAM ITALIA INTERCULTURA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414042"/>
                  </a:solidFill>
                  <a:latin typeface="Roboto"/>
                  <a:ea typeface="Roboto"/>
                </a:rPr>
                <a:t>AREZZO, ITALIEN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12"/>
                </a:rPr>
                <a:t>www.oxfamitalia.org/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oogle Shape;160;p2">
            <a:extLst>
              <a:ext uri="{FF2B5EF4-FFF2-40B4-BE49-F238E27FC236}">
                <a16:creationId xmlns:a16="http://schemas.microsoft.com/office/drawing/2014/main" id="{FEA84948-4BA5-FA0F-831F-DA93AA487155}"/>
              </a:ext>
            </a:extLst>
          </p:cNvPr>
          <p:cNvGrpSpPr/>
          <p:nvPr/>
        </p:nvGrpSpPr>
        <p:grpSpPr>
          <a:xfrm>
            <a:off x="-1491000" y="1858860"/>
            <a:ext cx="6951960" cy="1595160"/>
            <a:chOff x="-1974240" y="1729800"/>
            <a:chExt cx="6951960" cy="1595160"/>
          </a:xfrm>
        </p:grpSpPr>
        <p:pic>
          <p:nvPicPr>
            <p:cNvPr id="18" name="Google Shape;161;p2">
              <a:extLst>
                <a:ext uri="{FF2B5EF4-FFF2-40B4-BE49-F238E27FC236}">
                  <a16:creationId xmlns:a16="http://schemas.microsoft.com/office/drawing/2014/main" id="{DA7191EE-528C-D5A8-D52E-D650CFD479F5}"/>
                </a:ext>
              </a:extLst>
            </p:cNvPr>
            <p:cNvPicPr/>
            <p:nvPr/>
          </p:nvPicPr>
          <p:blipFill>
            <a:blip r:embed="rId13"/>
            <a:stretch/>
          </p:blipFill>
          <p:spPr>
            <a:xfrm>
              <a:off x="230400" y="1729800"/>
              <a:ext cx="2542320" cy="1037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" name="Google Shape;162;p2">
              <a:extLst>
                <a:ext uri="{FF2B5EF4-FFF2-40B4-BE49-F238E27FC236}">
                  <a16:creationId xmlns:a16="http://schemas.microsoft.com/office/drawing/2014/main" id="{4BFB2751-A44C-C359-FA39-9A3803B24782}"/>
                </a:ext>
              </a:extLst>
            </p:cNvPr>
            <p:cNvSpPr/>
            <p:nvPr/>
          </p:nvSpPr>
          <p:spPr>
            <a:xfrm>
              <a:off x="-1974240" y="2777400"/>
              <a:ext cx="695196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203864"/>
                  </a:solidFill>
                  <a:latin typeface="Roboto"/>
                  <a:ea typeface="Roboto"/>
                </a:rPr>
                <a:t>UNIVERSITAT DE VALENCIA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strike="noStrike" spc="-1">
                  <a:solidFill>
                    <a:srgbClr val="414042"/>
                  </a:solidFill>
                  <a:latin typeface="Roboto"/>
                  <a:ea typeface="Roboto"/>
                </a:rPr>
                <a:t>VALENCIA, SPANIEN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0" u="sng" strike="noStrike" spc="-1">
                  <a:solidFill>
                    <a:srgbClr val="0563C1"/>
                  </a:solidFill>
                  <a:uFillTx/>
                  <a:latin typeface="Roboto"/>
                  <a:ea typeface="Roboto"/>
                  <a:hlinkClick r:id="rId14"/>
                </a:rPr>
                <a:t>www.uv.es</a:t>
              </a:r>
              <a:endParaRPr lang="de-DE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Google Shape;163;p2">
            <a:extLst>
              <a:ext uri="{FF2B5EF4-FFF2-40B4-BE49-F238E27FC236}">
                <a16:creationId xmlns:a16="http://schemas.microsoft.com/office/drawing/2014/main" id="{CA4AF19F-02B1-4772-164B-99CE3D5C9105}"/>
              </a:ext>
            </a:extLst>
          </p:cNvPr>
          <p:cNvSpPr/>
          <p:nvPr/>
        </p:nvSpPr>
        <p:spPr>
          <a:xfrm>
            <a:off x="6144960" y="3909060"/>
            <a:ext cx="8557920" cy="59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203864"/>
                </a:solidFill>
                <a:latin typeface="Roboto"/>
                <a:ea typeface="Roboto"/>
              </a:rPr>
              <a:t>CONNEXIONS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414042"/>
                </a:solidFill>
                <a:latin typeface="Roboto"/>
                <a:ea typeface="Roboto"/>
              </a:rPr>
              <a:t>ATHEN, GRIECHENLAND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u="sng" strike="noStrike" spc="-1">
                <a:solidFill>
                  <a:srgbClr val="0563C1"/>
                </a:solidFill>
                <a:uFillTx/>
                <a:latin typeface="Roboto"/>
                <a:ea typeface="Roboto"/>
                <a:hlinkClick r:id="rId15"/>
              </a:rPr>
              <a:t>www.connexions.gr</a:t>
            </a:r>
            <a:r>
              <a:rPr lang="de-DE" sz="1100" b="0" strike="noStrike" spc="-1">
                <a:solidFill>
                  <a:srgbClr val="D71920"/>
                </a:solidFill>
                <a:latin typeface="Roboto"/>
                <a:ea typeface="Roboto"/>
              </a:rPr>
              <a:t> 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Google Shape;164;p2">
            <a:extLst>
              <a:ext uri="{FF2B5EF4-FFF2-40B4-BE49-F238E27FC236}">
                <a16:creationId xmlns:a16="http://schemas.microsoft.com/office/drawing/2014/main" id="{B9B676E1-C11C-D5B7-AD77-F9089F61A9C1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1072200" y="4238820"/>
            <a:ext cx="2082240" cy="1321920"/>
          </a:xfrm>
          <a:prstGeom prst="rect">
            <a:avLst/>
          </a:prstGeom>
          <a:ln w="0">
            <a:noFill/>
          </a:ln>
        </p:spPr>
      </p:pic>
      <p:pic>
        <p:nvPicPr>
          <p:cNvPr id="13" name="Google Shape;165;p2">
            <a:extLst>
              <a:ext uri="{FF2B5EF4-FFF2-40B4-BE49-F238E27FC236}">
                <a16:creationId xmlns:a16="http://schemas.microsoft.com/office/drawing/2014/main" id="{E632B2DC-A82D-43E7-E45C-8520DF142D38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9249600" y="4648860"/>
            <a:ext cx="2158200" cy="885240"/>
          </a:xfrm>
          <a:prstGeom prst="rect">
            <a:avLst/>
          </a:prstGeom>
          <a:ln w="0">
            <a:noFill/>
          </a:ln>
        </p:spPr>
      </p:pic>
      <p:sp>
        <p:nvSpPr>
          <p:cNvPr id="14" name="Google Shape;166;p2">
            <a:extLst>
              <a:ext uri="{FF2B5EF4-FFF2-40B4-BE49-F238E27FC236}">
                <a16:creationId xmlns:a16="http://schemas.microsoft.com/office/drawing/2014/main" id="{0C9B95D0-DD5F-7192-4914-08FFE5E502AD}"/>
              </a:ext>
            </a:extLst>
          </p:cNvPr>
          <p:cNvSpPr/>
          <p:nvPr/>
        </p:nvSpPr>
        <p:spPr>
          <a:xfrm>
            <a:off x="6145680" y="5680620"/>
            <a:ext cx="8557920" cy="59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203864"/>
                </a:solidFill>
                <a:latin typeface="Roboto"/>
                <a:ea typeface="Roboto"/>
              </a:rPr>
              <a:t>AMSED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414042"/>
                </a:solidFill>
                <a:latin typeface="Roboto"/>
                <a:ea typeface="Roboto"/>
              </a:rPr>
              <a:t>STRAßBURG, FRANKREICH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u="sng" strike="noStrike" spc="-1">
                <a:solidFill>
                  <a:srgbClr val="0563C1"/>
                </a:solidFill>
                <a:uFillTx/>
                <a:latin typeface="Roboto"/>
                <a:ea typeface="Roboto"/>
                <a:hlinkClick r:id="rId18"/>
              </a:rPr>
              <a:t>www.amsed.fr</a:t>
            </a:r>
            <a:r>
              <a:rPr lang="de-DE" sz="1100" b="0" strike="noStrike" spc="-1">
                <a:solidFill>
                  <a:srgbClr val="D71920"/>
                </a:solidFill>
                <a:latin typeface="Roboto"/>
                <a:ea typeface="Roboto"/>
              </a:rPr>
              <a:t> 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Google Shape;167;p2">
            <a:extLst>
              <a:ext uri="{FF2B5EF4-FFF2-40B4-BE49-F238E27FC236}">
                <a16:creationId xmlns:a16="http://schemas.microsoft.com/office/drawing/2014/main" id="{6BE51EA9-5568-B312-8734-BEB084540BBF}"/>
              </a:ext>
            </a:extLst>
          </p:cNvPr>
          <p:cNvSpPr/>
          <p:nvPr/>
        </p:nvSpPr>
        <p:spPr>
          <a:xfrm>
            <a:off x="-2511600" y="5623740"/>
            <a:ext cx="8557920" cy="59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203864"/>
                </a:solidFill>
                <a:latin typeface="Roboto"/>
                <a:ea typeface="Roboto"/>
              </a:rPr>
              <a:t>RESET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strike="noStrike" spc="-1">
                <a:solidFill>
                  <a:srgbClr val="414042"/>
                </a:solidFill>
                <a:latin typeface="Roboto"/>
                <a:ea typeface="Roboto"/>
              </a:rPr>
              <a:t>ZYPERN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DE" sz="1100" b="0" u="sng" strike="noStrike" spc="-1">
                <a:solidFill>
                  <a:srgbClr val="0563C1"/>
                </a:solidFill>
                <a:uFillTx/>
                <a:latin typeface="Roboto"/>
                <a:ea typeface="Roboto"/>
                <a:hlinkClick r:id="rId19"/>
              </a:rPr>
              <a:t>www.resetcy.com</a:t>
            </a:r>
            <a:r>
              <a:rPr lang="de-DE" sz="1100" b="0" strike="noStrike" spc="-1">
                <a:solidFill>
                  <a:srgbClr val="D71920"/>
                </a:solidFill>
                <a:latin typeface="Roboto"/>
                <a:ea typeface="Roboto"/>
              </a:rPr>
              <a:t>  </a:t>
            </a:r>
            <a:endParaRPr lang="de-DE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Google Shape;168;p2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C75DF5CE-8513-1BC0-6FEB-C70906F466DE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6820680" y="3738420"/>
            <a:ext cx="2686680" cy="811800"/>
          </a:xfrm>
          <a:prstGeom prst="rect">
            <a:avLst/>
          </a:prstGeom>
          <a:ln w="0">
            <a:noFill/>
          </a:ln>
        </p:spPr>
      </p:pic>
      <p:pic>
        <p:nvPicPr>
          <p:cNvPr id="17" name="Google Shape;169;p2" descr="A close up of a logo&#10;&#10;Description automatically generated">
            <a:extLst>
              <a:ext uri="{FF2B5EF4-FFF2-40B4-BE49-F238E27FC236}">
                <a16:creationId xmlns:a16="http://schemas.microsoft.com/office/drawing/2014/main" id="{0F3743F3-4D32-E710-54FC-81F2A4831A73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674040" y="1737900"/>
            <a:ext cx="2686680" cy="109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bb380d2b2_0_3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 dirty="0" err="1"/>
              <a:t>Selbstlerneinheit</a:t>
            </a:r>
            <a:r>
              <a:rPr lang="en-US" sz="5400" dirty="0"/>
              <a:t>:  </a:t>
            </a:r>
            <a:r>
              <a:rPr lang="en-US" sz="5400" dirty="0" err="1"/>
              <a:t>Inhalt</a:t>
            </a:r>
            <a:endParaRPr sz="5400" dirty="0"/>
          </a:p>
        </p:txBody>
      </p:sp>
      <p:pic>
        <p:nvPicPr>
          <p:cNvPr id="218" name="Google Shape;218;g2bbb380d2b2_0_347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bb380d2b2_0_347"/>
          <p:cNvSpPr txBox="1"/>
          <p:nvPr/>
        </p:nvSpPr>
        <p:spPr>
          <a:xfrm>
            <a:off x="1512006" y="2196661"/>
            <a:ext cx="44316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und </a:t>
            </a: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Selbsteinschätzung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Was können Apps zur psychischen Gesundheit für uns tun?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4407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Zwei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Antworten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sind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richtig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EE59CFF-8940-20E5-2237-E160BDF87D4F}"/>
              </a:ext>
            </a:extLst>
          </p:cNvPr>
          <p:cNvSpPr/>
          <p:nvPr/>
        </p:nvSpPr>
        <p:spPr>
          <a:xfrm>
            <a:off x="2112607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Sport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treiben</a:t>
            </a:r>
            <a:endParaRPr lang="el-G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11">
            <a:extLst>
              <a:ext uri="{FF2B5EF4-FFF2-40B4-BE49-F238E27FC236}">
                <a16:creationId xmlns:a16="http://schemas.microsoft.com/office/drawing/2014/main" id="{00510E85-D417-4433-4A1A-BF5BD1873B32}"/>
              </a:ext>
            </a:extLst>
          </p:cNvPr>
          <p:cNvSpPr/>
          <p:nvPr/>
        </p:nvSpPr>
        <p:spPr>
          <a:xfrm>
            <a:off x="2112607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A. Erfassung der Stimmung der Nutzenden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1BDEC5E-601B-0C4C-C6C8-E07E1DC3AB2F}"/>
              </a:ext>
            </a:extLst>
          </p:cNvPr>
          <p:cNvSpPr/>
          <p:nvPr/>
        </p:nvSpPr>
        <p:spPr>
          <a:xfrm>
            <a:off x="6134025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Überwachung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Ernährungsgewohnheiten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11">
            <a:extLst>
              <a:ext uri="{FF2B5EF4-FFF2-40B4-BE49-F238E27FC236}">
                <a16:creationId xmlns:a16="http://schemas.microsoft.com/office/drawing/2014/main" id="{D573ECA5-D061-E3A2-D544-F4DE92BB1BA6}"/>
              </a:ext>
            </a:extLst>
          </p:cNvPr>
          <p:cNvSpPr/>
          <p:nvPr/>
        </p:nvSpPr>
        <p:spPr>
          <a:xfrm>
            <a:off x="6134025" y="247930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B. Suchen Sie psychologische Unterstützung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12607" y="1030212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Was kann passieren, wenn wir ein schlechtes Gefühlsmanagement haben?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3779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85E877E6-6973-92FC-B965-7EC308A127BD}"/>
              </a:ext>
            </a:extLst>
          </p:cNvPr>
          <p:cNvSpPr/>
          <p:nvPr/>
        </p:nvSpPr>
        <p:spPr>
          <a:xfrm>
            <a:off x="6134637" y="247482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B. Es kann zu psychischen Störungen, wie Angstzuständen, führen.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192FB93-D928-354D-E645-AE6B99F3DEAE}"/>
              </a:ext>
            </a:extLst>
          </p:cNvPr>
          <p:cNvSpPr/>
          <p:nvPr/>
        </p:nvSpPr>
        <p:spPr>
          <a:xfrm>
            <a:off x="2112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C. Wir können unseren Arbeitsplatz verlieren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CA2CEA-46EA-A465-A278-DCE7EB450080}"/>
              </a:ext>
            </a:extLst>
          </p:cNvPr>
          <p:cNvSpPr/>
          <p:nvPr/>
        </p:nvSpPr>
        <p:spPr>
          <a:xfrm>
            <a:off x="6141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D. Sie kann zu einer schlechten Ernährung führen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A785D95-5E33-F373-7BA9-1E62CE47698D}"/>
              </a:ext>
            </a:extLst>
          </p:cNvPr>
          <p:cNvSpPr/>
          <p:nvPr/>
        </p:nvSpPr>
        <p:spPr>
          <a:xfrm>
            <a:off x="2112607" y="24748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A. Es hat keine Auswirkungen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Wie kann uns die Kontrolle unserer Atmung helfen?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4593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A1E17F1D-0198-3126-EA30-472FE5F1EDBE}"/>
              </a:ext>
            </a:extLst>
          </p:cNvPr>
          <p:cNvSpPr/>
          <p:nvPr/>
        </p:nvSpPr>
        <p:spPr>
          <a:xfrm>
            <a:off x="2105025" y="39332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C. Sie hilft, die Kontrolle über die Gefühle zu gewinnen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331D6A4-34A6-A6D7-6450-E616B48339D2}"/>
              </a:ext>
            </a:extLst>
          </p:cNvPr>
          <p:cNvSpPr/>
          <p:nvPr/>
        </p:nvSpPr>
        <p:spPr>
          <a:xfrm>
            <a:off x="6134025" y="393072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D. Sie überwacht die Ernährungsgewohnheiten</a:t>
            </a: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703C3A-F246-75C3-5AE7-342F40E45AB3}"/>
              </a:ext>
            </a:extLst>
          </p:cNvPr>
          <p:cNvSpPr/>
          <p:nvPr/>
        </p:nvSpPr>
        <p:spPr>
          <a:xfrm>
            <a:off x="6134025" y="247483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B. Sie sucht nach psychologischer Unterstützung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5B4B4AB-A00F-FD24-E4F9-9D0952911ACD}"/>
              </a:ext>
            </a:extLst>
          </p:cNvPr>
          <p:cNvSpPr/>
          <p:nvPr/>
        </p:nvSpPr>
        <p:spPr>
          <a:xfrm>
            <a:off x="2112607" y="2472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de-DE" sz="1800" dirty="0">
                <a:latin typeface="Calibri"/>
                <a:ea typeface="Calibri"/>
                <a:cs typeface="Calibri"/>
                <a:sym typeface="Calibri"/>
              </a:rPr>
              <a:t>A. Sie überwacht unseren Pulsschlag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Welche Anwendung hilft Ihnen bei der Suche nach psychologischer Unterstützung?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5046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DF50AE6-65EB-0246-D866-AF8663AEB411}"/>
              </a:ext>
            </a:extLst>
          </p:cNvPr>
          <p:cNvSpPr/>
          <p:nvPr/>
        </p:nvSpPr>
        <p:spPr>
          <a:xfrm>
            <a:off x="6134025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Therapyside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085474-7F85-0049-76BE-42149E52006C}"/>
              </a:ext>
            </a:extLst>
          </p:cNvPr>
          <p:cNvSpPr/>
          <p:nvPr/>
        </p:nvSpPr>
        <p:spPr>
          <a:xfrm>
            <a:off x="2105025" y="37274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OPTIMISM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DDFB07-B88A-D7E3-5921-DBEC2756D125}"/>
              </a:ext>
            </a:extLst>
          </p:cNvPr>
          <p:cNvSpPr/>
          <p:nvPr/>
        </p:nvSpPr>
        <p:spPr>
          <a:xfrm>
            <a:off x="6134025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097A0A3-116F-5CE6-9EB7-14F84A0F2D8E}"/>
              </a:ext>
            </a:extLst>
          </p:cNvPr>
          <p:cNvSpPr/>
          <p:nvPr/>
        </p:nvSpPr>
        <p:spPr>
          <a:xfrm>
            <a:off x="2112607" y="247967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Therapy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3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Welche Anwendung hilft Ihnen dabei, Ihre Emotionen zu erfassen?</a:t>
            </a:r>
            <a:endParaRPr sz="2000" b="1" i="0" u="sng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3"/>
          <p:cNvSpPr txBox="1"/>
          <p:nvPr/>
        </p:nvSpPr>
        <p:spPr>
          <a:xfrm>
            <a:off x="2112607" y="1987414"/>
            <a:ext cx="24503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3D9F2DB9-820C-7A53-A1F9-703E5DC96488}"/>
              </a:ext>
            </a:extLst>
          </p:cNvPr>
          <p:cNvSpPr/>
          <p:nvPr/>
        </p:nvSpPr>
        <p:spPr>
          <a:xfrm>
            <a:off x="2117904" y="41002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Moodlog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6563E26-F3C0-43E0-C6E4-17D88FDD2A58}"/>
              </a:ext>
            </a:extLst>
          </p:cNvPr>
          <p:cNvSpPr/>
          <p:nvPr/>
        </p:nvSpPr>
        <p:spPr>
          <a:xfrm>
            <a:off x="6146904" y="41002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Therapy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9987288-9291-A424-A508-8D553BAB2776}"/>
              </a:ext>
            </a:extLst>
          </p:cNvPr>
          <p:cNvSpPr/>
          <p:nvPr/>
        </p:nvSpPr>
        <p:spPr>
          <a:xfrm>
            <a:off x="6146904" y="2852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70CB3B-882E-7EB3-F31B-DDEDAA3C6677}"/>
              </a:ext>
            </a:extLst>
          </p:cNvPr>
          <p:cNvSpPr/>
          <p:nvPr/>
        </p:nvSpPr>
        <p:spPr>
          <a:xfrm>
            <a:off x="2125486" y="28524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5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Welche Anwendung hilft Ihnen bei der Bewältigung von PTSD?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5"/>
          <p:cNvSpPr txBox="1"/>
          <p:nvPr/>
        </p:nvSpPr>
        <p:spPr>
          <a:xfrm>
            <a:off x="2112607" y="1987414"/>
            <a:ext cx="26404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 eine Antwort ist richtig!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56551DC9-6744-1B88-C3C4-B1FFA8A6BABC}"/>
              </a:ext>
            </a:extLst>
          </p:cNvPr>
          <p:cNvSpPr/>
          <p:nvPr/>
        </p:nvSpPr>
        <p:spPr>
          <a:xfrm>
            <a:off x="2105026" y="40117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PTSD COACH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FE99D1C-C361-0F38-AAFF-3A594D1287B1}"/>
              </a:ext>
            </a:extLst>
          </p:cNvPr>
          <p:cNvSpPr/>
          <p:nvPr/>
        </p:nvSpPr>
        <p:spPr>
          <a:xfrm>
            <a:off x="6134026" y="40117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Therapy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9D3F811-A998-B4BA-AD64-D09AA08AD4E7}"/>
              </a:ext>
            </a:extLst>
          </p:cNvPr>
          <p:cNvSpPr/>
          <p:nvPr/>
        </p:nvSpPr>
        <p:spPr>
          <a:xfrm>
            <a:off x="6134026" y="276399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OPTIMISM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C0A766-67EB-EDDB-05D4-58C9D8FE358E}"/>
              </a:ext>
            </a:extLst>
          </p:cNvPr>
          <p:cNvSpPr/>
          <p:nvPr/>
        </p:nvSpPr>
        <p:spPr>
          <a:xfrm>
            <a:off x="2112608" y="276399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3 SELF-LEARNING_DE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ZqSh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FmpKF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Wako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FmpKF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FmpKF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FmpKF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ZqShZFQaV5GsAAABvAAAAHAAAAHVuaXZlcnNhbC9sb2NhbF9zZXR0aW5ncy54bWwNyrEKwkAMANC9XxEySB3Uugn2rpujCK0fENogB7mk9ELRv/e2N7x++GaBnbeSTANezx0C62xL0k/A9/Q43RCKky4kphxQDWGITS82k4zsXmOBVejH28S5wvlJuc4XqbOkAu1B/B6PeInNH1BLAwQUAAIACABaqSh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WqkoWeohDhNLAAAAbAAAABsAAAB1bml2ZXJzYWwvdW5pdmVyc2FsLnBuZy54bWyzsa/IzVEoSy0qzszPs1Uy1DNQsrfj5bIpKEoty0wtV6gAigEFIUBJoRLINUJwyzNTSjKAQiYmFgjBjNTM9IwSoKiBhRlcVB9oKABQSwECAAAUAAIACACpflBPNmFYAkcDAADhCQAAFAAAAAAAAAABAAAAAAAAAAAAdW5pdmVyc2FsL3BsYXllci54bWxQSwECAAAUAAIACABZqShZtTf0qBwFAADhEwAAHQAAAAAAAAABAAAAAAB5AwAAdW5pdmVyc2FsL2NvbW1vbl9tZXNzYWdlcy5sbmdQSwECAAAUAAIACABZqShZFR5gG6MAAAB/AQAALgAAAAAAAAABAAAAAADQCAAAdW5pdmVyc2FsL3BsYXliYWNrX2FuZF9uYXZpZ2F0aW9uX3NldHRpbmdzLnhtbFBLAQIAABQAAgAIAFmpKFl0STUfPAQAAAwVAAAnAAAAAAAAAAEAAAAAAL8JAAB1bml2ZXJzYWwvZmxhc2hfcHVibGlzaGluZ19zZXR0aW5ncy54bWxQSwECAAAUAAIACABZqShZN4uHansDAACsDAAAIQAAAAAAAAABAAAAAABADgAAdW5pdmVyc2FsL2ZsYXNoX3NraW5fc2V0dGluZ3MueG1sUEsBAgAAFAACAAgAWakoWaavViM2BAAAlhQAACYAAAAAAAAAAQAAAAAA+hEAAHVuaXZlcnNhbC9odG1sX3B1Ymxpc2hpbmdfc2V0dGluZ3MueG1sUEsBAgAAFAACAAgAWakoWSYPfuiwAQAAbwYAAB8AAAAAAAAAAQAAAAAAdBYAAHVuaXZlcnNhbC9odG1sX3NraW5fc2V0dGluZ3MuanNQSwECAAAUAAIACABZqShZFQaV5GsAAABvAAAAHAAAAAAAAAABAAAAAABhGAAAdW5pdmVyc2FsL2xvY2FsX3NldHRpbmdzLnhtbFBLAQIAABQAAgAIAFqpKFnCG66ZaBIAAPdNAAAXAAAAAAAAAAAAAAAAAAYZAAB1bml2ZXJzYWwvdW5pdmVyc2FsLnBuZ1BLAQIAABQAAgAIAFqpKFnqIQ4TSwAAAGwAAAAbAAAAAAAAAAEAAAAAAKMrAAB1bml2ZXJzYWwvdW5pdmVyc2FsLnBuZy54bWxQSwUGAAAAAAoACgAGAwAAJywAAAAA"/>
  <p:tag name="ISPRING_LMS_API_VERSION" val="SCORM 1.2"/>
  <p:tag name="ISPRING_ULTRA_SCORM_COURSE_ID" val="6172F007-3647-4EAD-AF62-D00B17E4222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DE\\German\\Training material for ETA 10_Deutsc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10 3 SELF-LEARNING_DE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C0F2786A948640B23598E08894071F" ma:contentTypeVersion="16" ma:contentTypeDescription="Ein neues Dokument erstellen." ma:contentTypeScope="" ma:versionID="39c324a45639c6e141c16d1c3440b8f5">
  <xsd:schema xmlns:xsd="http://www.w3.org/2001/XMLSchema" xmlns:xs="http://www.w3.org/2001/XMLSchema" xmlns:p="http://schemas.microsoft.com/office/2006/metadata/properties" xmlns:ns2="a4fbeab7-fb0d-43e0-9bfd-65c730e689d6" xmlns:ns3="ab499b85-ee38-415b-b043-bdc43eb64582" targetNamespace="http://schemas.microsoft.com/office/2006/metadata/properties" ma:root="true" ma:fieldsID="634d367e267f3c194b4a481e6e1b9e20" ns2:_="" ns3:_="">
    <xsd:import namespace="a4fbeab7-fb0d-43e0-9bfd-65c730e689d6"/>
    <xsd:import namespace="ab499b85-ee38-415b-b043-bdc43eb64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beab7-fb0d-43e0-9bfd-65c730e68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c5ba6fe8-47d2-45f3-bb89-a798947ed0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99b85-ee38-415b-b043-bdc43eb645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48765ba-924d-40bf-8814-8e5266206193}" ma:internalName="TaxCatchAll" ma:showField="CatchAllData" ma:web="ab499b85-ee38-415b-b043-bdc43eb645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fbeab7-fb0d-43e0-9bfd-65c730e689d6">
      <Terms xmlns="http://schemas.microsoft.com/office/infopath/2007/PartnerControls"/>
    </lcf76f155ced4ddcb4097134ff3c332f>
    <TaxCatchAll xmlns="ab499b85-ee38-415b-b043-bdc43eb64582" xsi:nil="true"/>
  </documentManagement>
</p:properties>
</file>

<file path=customXml/itemProps1.xml><?xml version="1.0" encoding="utf-8"?>
<ds:datastoreItem xmlns:ds="http://schemas.openxmlformats.org/officeDocument/2006/customXml" ds:itemID="{77820C50-5380-47D5-A697-45455D708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beab7-fb0d-43e0-9bfd-65c730e689d6"/>
    <ds:schemaRef ds:uri="ab499b85-ee38-415b-b043-bdc43eb64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4F1158-C54F-44A2-8FB2-22E1B9748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9F970-E3C3-4838-9EC5-6F5B1DE10C2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ab499b85-ee38-415b-b043-bdc43eb64582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4fbeab7-fb0d-43e0-9bfd-65c730e689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555</Words>
  <Application>Microsoft Office PowerPoint</Application>
  <PresentationFormat>Ευρεία οθόνη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3" baseType="lpstr">
      <vt:lpstr>Calibri Light</vt:lpstr>
      <vt:lpstr>Noto Sans Symbols</vt:lpstr>
      <vt:lpstr>Arial</vt:lpstr>
      <vt:lpstr>Abadi Extra Light</vt:lpstr>
      <vt:lpstr>Impact</vt:lpstr>
      <vt:lpstr>Gill Sans</vt:lpstr>
      <vt:lpstr>Roboto</vt:lpstr>
      <vt:lpstr>Calibri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Selbstlerneinheit:  Inhalt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3 SELF-LEARNING_DE</dc:title>
  <dc:creator>pantelis bbalaouras</dc:creator>
  <cp:lastModifiedBy>pantelis</cp:lastModifiedBy>
  <cp:revision>25</cp:revision>
  <dcterms:created xsi:type="dcterms:W3CDTF">2020-06-02T13:31:56Z</dcterms:created>
  <dcterms:modified xsi:type="dcterms:W3CDTF">2024-09-08T18:22:47Z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0x010100BBC0F2786A948640B23598E08894071F</vt:lpwstr>
  </property>
  <property fmtid="{D5CDD505-2E9C-101B-9397-08002B2CF9AE}" pid="3" name="MediaServiceImageTags">
    <vt:lpwstr/>
  </property>
</Properties>
</file>