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 id="2147483664" r:id="rId5"/>
    <p:sldMasterId id="2147483672" r:id="rId6"/>
    <p:sldMasterId id="2147483674" r:id="rId7"/>
  </p:sldMasterIdLst>
  <p:notesMasterIdLst>
    <p:notesMasterId r:id="rId19"/>
  </p:notesMasterIdLst>
  <p:sldIdLst>
    <p:sldId id="256" r:id="rId8"/>
    <p:sldId id="257" r:id="rId9"/>
    <p:sldId id="258" r:id="rId10"/>
    <p:sldId id="259" r:id="rId11"/>
    <p:sldId id="260" r:id="rId12"/>
    <p:sldId id="261" r:id="rId13"/>
    <p:sldId id="262" r:id="rId14"/>
    <p:sldId id="265" r:id="rId15"/>
    <p:sldId id="266" r:id="rId16"/>
    <p:sldId id="267" r:id="rId17"/>
    <p:sldId id="264" r:id="rId18"/>
  </p:sldIdLst>
  <p:sldSz cx="12192000" cy="6858000"/>
  <p:notesSz cx="6858000" cy="9144000"/>
  <p:embeddedFontLst>
    <p:embeddedFont>
      <p:font typeface="Calibri Light" panose="020F0302020204030204" pitchFamily="34" charset="0"/>
      <p:regular r:id="rId20"/>
      <p:italic r:id="rId21"/>
    </p:embeddedFont>
    <p:embeddedFont>
      <p:font typeface="Abadi Extra Light" panose="020B0604020202020204" charset="0"/>
      <p:regular r:id="rId22"/>
    </p:embeddedFont>
    <p:embeddedFont>
      <p:font typeface="Impact" panose="020B0806030902050204" pitchFamily="34" charset="0"/>
      <p:regular r:id="rId23"/>
    </p:embeddedFont>
    <p:embeddedFont>
      <p:font typeface="Gill Sans" panose="020B0604020202020204" charset="0"/>
      <p:regular r:id="rId24"/>
      <p:bold r:id="rId25"/>
    </p:embeddedFont>
    <p:embeddedFont>
      <p:font typeface="Roboto" panose="02000000000000000000" pitchFamily="2"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UbHeklp4gpe7kAs7KV8dTQMsI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507BD-4186-4EF7-8199-960E4190D8A7}" v="14" dt="2024-08-08T08:14:00.914"/>
    <p1510:client id="{E2CC13C4-6DF7-11EF-C086-9B34BCC17A06}" v="6" dt="2024-08-08T08:11:11.3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7.fntdata"/><Relationship Id="rId39" Type="http://schemas.openxmlformats.org/officeDocument/2006/relationships/tableStyles" Target="tableStyles.xml"/><Relationship Id="rId21" Type="http://schemas.openxmlformats.org/officeDocument/2006/relationships/font" Target="fonts/font2.fntdata"/><Relationship Id="rId34" Type="http://schemas.openxmlformats.org/officeDocument/2006/relationships/tags" Target="tags/tag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font" Target="fonts/font1.fntdata"/><Relationship Id="rId29" Type="http://schemas.openxmlformats.org/officeDocument/2006/relationships/font" Target="fonts/font10.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customschemas.google.com/relationships/presentationmetadata" Target="meta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0158283E-47B4-4280-BC8C-151CF7C91CFC}"/>
    <pc:docChg chg="undo custSel modSld delMainMaster modMainMaster">
      <pc:chgData name="pantelis balaouras" userId="25e8755020fc1734" providerId="LiveId" clId="{0158283E-47B4-4280-BC8C-151CF7C91CFC}" dt="2024-04-29T11:23:04.334" v="113"/>
      <pc:docMkLst>
        <pc:docMk/>
      </pc:docMkLst>
      <pc:sldChg chg="modSp mod">
        <pc:chgData name="pantelis balaouras" userId="25e8755020fc1734" providerId="LiveId" clId="{0158283E-47B4-4280-BC8C-151CF7C91CFC}" dt="2024-04-29T11:19:47.796" v="57" actId="108"/>
        <pc:sldMkLst>
          <pc:docMk/>
          <pc:sldMk cId="0" sldId="256"/>
        </pc:sldMkLst>
        <pc:spChg chg="mod">
          <ac:chgData name="pantelis balaouras" userId="25e8755020fc1734" providerId="LiveId" clId="{0158283E-47B4-4280-BC8C-151CF7C91CFC}" dt="2024-04-29T11:19:37.766" v="56" actId="255"/>
          <ac:spMkLst>
            <pc:docMk/>
            <pc:sldMk cId="0" sldId="256"/>
            <ac:spMk id="160" creationId="{00000000-0000-0000-0000-000000000000}"/>
          </ac:spMkLst>
        </pc:spChg>
        <pc:spChg chg="mod">
          <ac:chgData name="pantelis balaouras" userId="25e8755020fc1734" providerId="LiveId" clId="{0158283E-47B4-4280-BC8C-151CF7C91CFC}" dt="2024-04-29T11:19:47.796" v="57" actId="108"/>
          <ac:spMkLst>
            <pc:docMk/>
            <pc:sldMk cId="0" sldId="256"/>
            <ac:spMk id="170" creationId="{00000000-0000-0000-0000-000000000000}"/>
          </ac:spMkLst>
        </pc:spChg>
      </pc:sldChg>
      <pc:sldChg chg="delSp mod">
        <pc:chgData name="pantelis balaouras" userId="25e8755020fc1734" providerId="LiveId" clId="{0158283E-47B4-4280-BC8C-151CF7C91CFC}" dt="2024-04-28T20:37:22.588" v="2" actId="478"/>
        <pc:sldMkLst>
          <pc:docMk/>
          <pc:sldMk cId="0" sldId="259"/>
        </pc:sldMkLst>
        <pc:grpChg chg="del">
          <ac:chgData name="pantelis balaouras" userId="25e8755020fc1734" providerId="LiveId" clId="{0158283E-47B4-4280-BC8C-151CF7C91CFC}" dt="2024-04-28T20:37:22.588" v="2" actId="478"/>
          <ac:grpSpMkLst>
            <pc:docMk/>
            <pc:sldMk cId="0" sldId="259"/>
            <ac:grpSpMk id="229" creationId="{00000000-0000-0000-0000-000000000000}"/>
          </ac:grpSpMkLst>
        </pc:grpChg>
      </pc:sldChg>
      <pc:sldChg chg="delSp mod">
        <pc:chgData name="pantelis balaouras" userId="25e8755020fc1734" providerId="LiveId" clId="{0158283E-47B4-4280-BC8C-151CF7C91CFC}" dt="2024-04-28T20:37:27.545" v="3" actId="478"/>
        <pc:sldMkLst>
          <pc:docMk/>
          <pc:sldMk cId="0" sldId="260"/>
        </pc:sldMkLst>
        <pc:grpChg chg="del">
          <ac:chgData name="pantelis balaouras" userId="25e8755020fc1734" providerId="LiveId" clId="{0158283E-47B4-4280-BC8C-151CF7C91CFC}" dt="2024-04-28T20:37:27.545" v="3" actId="478"/>
          <ac:grpSpMkLst>
            <pc:docMk/>
            <pc:sldMk cId="0" sldId="260"/>
            <ac:grpSpMk id="241" creationId="{00000000-0000-0000-0000-000000000000}"/>
          </ac:grpSpMkLst>
        </pc:grpChg>
      </pc:sldChg>
      <pc:sldChg chg="delSp modSp mod">
        <pc:chgData name="pantelis balaouras" userId="25e8755020fc1734" providerId="LiveId" clId="{0158283E-47B4-4280-BC8C-151CF7C91CFC}" dt="2024-04-29T11:20:47.920" v="88" actId="1038"/>
        <pc:sldMkLst>
          <pc:docMk/>
          <pc:sldMk cId="0" sldId="261"/>
        </pc:sldMkLst>
        <pc:spChg chg="mod">
          <ac:chgData name="pantelis balaouras" userId="25e8755020fc1734" providerId="LiveId" clId="{0158283E-47B4-4280-BC8C-151CF7C91CFC}" dt="2024-04-28T20:44:33.874" v="37" actId="20577"/>
          <ac:spMkLst>
            <pc:docMk/>
            <pc:sldMk cId="0" sldId="261"/>
            <ac:spMk id="257" creationId="{00000000-0000-0000-0000-000000000000}"/>
          </ac:spMkLst>
        </pc:spChg>
        <pc:spChg chg="mod">
          <ac:chgData name="pantelis balaouras" userId="25e8755020fc1734" providerId="LiveId" clId="{0158283E-47B4-4280-BC8C-151CF7C91CFC}" dt="2024-04-29T11:20:47.920" v="88" actId="1038"/>
          <ac:spMkLst>
            <pc:docMk/>
            <pc:sldMk cId="0" sldId="261"/>
            <ac:spMk id="260" creationId="{00000000-0000-0000-0000-000000000000}"/>
          </ac:spMkLst>
        </pc:spChg>
        <pc:grpChg chg="del">
          <ac:chgData name="pantelis balaouras" userId="25e8755020fc1734" providerId="LiveId" clId="{0158283E-47B4-4280-BC8C-151CF7C91CFC}" dt="2024-04-28T20:37:31.366" v="4" actId="478"/>
          <ac:grpSpMkLst>
            <pc:docMk/>
            <pc:sldMk cId="0" sldId="261"/>
            <ac:grpSpMk id="254" creationId="{00000000-0000-0000-0000-000000000000}"/>
          </ac:grpSpMkLst>
        </pc:grpChg>
      </pc:sldChg>
      <pc:sldChg chg="delSp modSp mod">
        <pc:chgData name="pantelis balaouras" userId="25e8755020fc1734" providerId="LiveId" clId="{0158283E-47B4-4280-BC8C-151CF7C91CFC}" dt="2024-04-29T11:20:57.383" v="94" actId="1036"/>
        <pc:sldMkLst>
          <pc:docMk/>
          <pc:sldMk cId="0" sldId="262"/>
        </pc:sldMkLst>
        <pc:spChg chg="mod">
          <ac:chgData name="pantelis balaouras" userId="25e8755020fc1734" providerId="LiveId" clId="{0158283E-47B4-4280-BC8C-151CF7C91CFC}" dt="2024-04-29T11:20:38.927" v="84" actId="1076"/>
          <ac:spMkLst>
            <pc:docMk/>
            <pc:sldMk cId="0" sldId="262"/>
            <ac:spMk id="267" creationId="{00000000-0000-0000-0000-000000000000}"/>
          </ac:spMkLst>
        </pc:spChg>
        <pc:spChg chg="del topLvl">
          <ac:chgData name="pantelis balaouras" userId="25e8755020fc1734" providerId="LiveId" clId="{0158283E-47B4-4280-BC8C-151CF7C91CFC}" dt="2024-04-28T20:37:35.322" v="5" actId="478"/>
          <ac:spMkLst>
            <pc:docMk/>
            <pc:sldMk cId="0" sldId="262"/>
            <ac:spMk id="269" creationId="{00000000-0000-0000-0000-000000000000}"/>
          </ac:spMkLst>
        </pc:spChg>
        <pc:spChg chg="del topLvl">
          <ac:chgData name="pantelis balaouras" userId="25e8755020fc1734" providerId="LiveId" clId="{0158283E-47B4-4280-BC8C-151CF7C91CFC}" dt="2024-04-28T20:37:39.656" v="6" actId="478"/>
          <ac:spMkLst>
            <pc:docMk/>
            <pc:sldMk cId="0" sldId="262"/>
            <ac:spMk id="270" creationId="{00000000-0000-0000-0000-000000000000}"/>
          </ac:spMkLst>
        </pc:spChg>
        <pc:spChg chg="mod">
          <ac:chgData name="pantelis balaouras" userId="25e8755020fc1734" providerId="LiveId" clId="{0158283E-47B4-4280-BC8C-151CF7C91CFC}" dt="2024-04-29T11:20:34.204" v="83" actId="1036"/>
          <ac:spMkLst>
            <pc:docMk/>
            <pc:sldMk cId="0" sldId="262"/>
            <ac:spMk id="273" creationId="{00000000-0000-0000-0000-000000000000}"/>
          </ac:spMkLst>
        </pc:spChg>
        <pc:spChg chg="mod">
          <ac:chgData name="pantelis balaouras" userId="25e8755020fc1734" providerId="LiveId" clId="{0158283E-47B4-4280-BC8C-151CF7C91CFC}" dt="2024-04-29T11:20:57.383" v="94" actId="1036"/>
          <ac:spMkLst>
            <pc:docMk/>
            <pc:sldMk cId="0" sldId="262"/>
            <ac:spMk id="274" creationId="{00000000-0000-0000-0000-000000000000}"/>
          </ac:spMkLst>
        </pc:spChg>
        <pc:grpChg chg="del">
          <ac:chgData name="pantelis balaouras" userId="25e8755020fc1734" providerId="LiveId" clId="{0158283E-47B4-4280-BC8C-151CF7C91CFC}" dt="2024-04-28T20:37:35.322" v="5" actId="478"/>
          <ac:grpSpMkLst>
            <pc:docMk/>
            <pc:sldMk cId="0" sldId="262"/>
            <ac:grpSpMk id="268" creationId="{00000000-0000-0000-0000-000000000000}"/>
          </ac:grpSpMkLst>
        </pc:grpChg>
      </pc:sldChg>
      <pc:sldChg chg="addSp delSp modSp mod">
        <pc:chgData name="pantelis balaouras" userId="25e8755020fc1734" providerId="LiveId" clId="{0158283E-47B4-4280-BC8C-151CF7C91CFC}" dt="2024-04-28T20:38:06.652" v="12" actId="27636"/>
        <pc:sldMkLst>
          <pc:docMk/>
          <pc:sldMk cId="0" sldId="264"/>
        </pc:sldMkLst>
        <pc:spChg chg="mod">
          <ac:chgData name="pantelis balaouras" userId="25e8755020fc1734" providerId="LiveId" clId="{0158283E-47B4-4280-BC8C-151CF7C91CFC}" dt="2024-04-28T20:38:06.652" v="12" actId="27636"/>
          <ac:spMkLst>
            <pc:docMk/>
            <pc:sldMk cId="0" sldId="264"/>
            <ac:spMk id="299" creationId="{00000000-0000-0000-0000-000000000000}"/>
          </ac:spMkLst>
        </pc:spChg>
        <pc:picChg chg="add mod">
          <ac:chgData name="pantelis balaouras" userId="25e8755020fc1734" providerId="LiveId" clId="{0158283E-47B4-4280-BC8C-151CF7C91CFC}" dt="2024-04-28T20:36:04.988" v="1"/>
          <ac:picMkLst>
            <pc:docMk/>
            <pc:sldMk cId="0" sldId="264"/>
            <ac:picMk id="2" creationId="{4A9B8D67-3181-085B-3242-5F42BF9EA558}"/>
          </ac:picMkLst>
        </pc:picChg>
        <pc:picChg chg="del">
          <ac:chgData name="pantelis balaouras" userId="25e8755020fc1734" providerId="LiveId" clId="{0158283E-47B4-4280-BC8C-151CF7C91CFC}" dt="2024-04-28T20:36:04.450" v="0" actId="478"/>
          <ac:picMkLst>
            <pc:docMk/>
            <pc:sldMk cId="0" sldId="264"/>
            <ac:picMk id="301" creationId="{00000000-0000-0000-0000-000000000000}"/>
          </ac:picMkLst>
        </pc:picChg>
      </pc:sldChg>
      <pc:sldChg chg="addSp delSp modSp mod modClrScheme chgLayout">
        <pc:chgData name="pantelis balaouras" userId="25e8755020fc1734" providerId="LiveId" clId="{0158283E-47B4-4280-BC8C-151CF7C91CFC}" dt="2024-04-29T11:21:26.535" v="98" actId="1076"/>
        <pc:sldMkLst>
          <pc:docMk/>
          <pc:sldMk cId="1603791271" sldId="265"/>
        </pc:sldMkLst>
        <pc:spChg chg="add del mod ord">
          <ac:chgData name="pantelis balaouras" userId="25e8755020fc1734" providerId="LiveId" clId="{0158283E-47B4-4280-BC8C-151CF7C91CFC}" dt="2024-04-29T11:21:06.550" v="95" actId="478"/>
          <ac:spMkLst>
            <pc:docMk/>
            <pc:sldMk cId="1603791271" sldId="265"/>
            <ac:spMk id="2" creationId="{92112460-248E-6790-E5C4-FE443245A64C}"/>
          </ac:spMkLst>
        </pc:spChg>
        <pc:spChg chg="mod ord">
          <ac:chgData name="pantelis balaouras" userId="25e8755020fc1734" providerId="LiveId" clId="{0158283E-47B4-4280-BC8C-151CF7C91CFC}" dt="2024-04-28T20:44:46.822" v="38" actId="700"/>
          <ac:spMkLst>
            <pc:docMk/>
            <pc:sldMk cId="1603791271" sldId="265"/>
            <ac:spMk id="5" creationId="{00000000-0000-0000-0000-000000000000}"/>
          </ac:spMkLst>
        </pc:spChg>
        <pc:spChg chg="mod">
          <ac:chgData name="pantelis balaouras" userId="25e8755020fc1734" providerId="LiveId" clId="{0158283E-47B4-4280-BC8C-151CF7C91CFC}" dt="2024-04-28T20:44:55.562" v="39" actId="1076"/>
          <ac:spMkLst>
            <pc:docMk/>
            <pc:sldMk cId="1603791271" sldId="265"/>
            <ac:spMk id="8" creationId="{00000000-0000-0000-0000-000000000000}"/>
          </ac:spMkLst>
        </pc:spChg>
        <pc:spChg chg="mod">
          <ac:chgData name="pantelis balaouras" userId="25e8755020fc1734" providerId="LiveId" clId="{0158283E-47B4-4280-BC8C-151CF7C91CFC}" dt="2024-04-29T11:21:26.535" v="98" actId="1076"/>
          <ac:spMkLst>
            <pc:docMk/>
            <pc:sldMk cId="1603791271" sldId="265"/>
            <ac:spMk id="9" creationId="{00000000-0000-0000-0000-000000000000}"/>
          </ac:spMkLst>
        </pc:spChg>
        <pc:spChg chg="mod">
          <ac:chgData name="pantelis balaouras" userId="25e8755020fc1734" providerId="LiveId" clId="{0158283E-47B4-4280-BC8C-151CF7C91CFC}" dt="2024-04-29T11:21:20.840" v="97" actId="1076"/>
          <ac:spMkLst>
            <pc:docMk/>
            <pc:sldMk cId="1603791271" sldId="265"/>
            <ac:spMk id="10" creationId="{00000000-0000-0000-0000-000000000000}"/>
          </ac:spMkLst>
        </pc:spChg>
        <pc:spChg chg="mod">
          <ac:chgData name="pantelis balaouras" userId="25e8755020fc1734" providerId="LiveId" clId="{0158283E-47B4-4280-BC8C-151CF7C91CFC}" dt="2024-04-29T11:21:17.622" v="96" actId="1076"/>
          <ac:spMkLst>
            <pc:docMk/>
            <pc:sldMk cId="1603791271" sldId="265"/>
            <ac:spMk id="11" creationId="{00000000-0000-0000-0000-000000000000}"/>
          </ac:spMkLst>
        </pc:spChg>
        <pc:grpChg chg="del">
          <ac:chgData name="pantelis balaouras" userId="25e8755020fc1734" providerId="LiveId" clId="{0158283E-47B4-4280-BC8C-151CF7C91CFC}" dt="2024-04-28T20:37:42.556" v="7" actId="478"/>
          <ac:grpSpMkLst>
            <pc:docMk/>
            <pc:sldMk cId="1603791271" sldId="265"/>
            <ac:grpSpMk id="14" creationId="{00000000-0000-0000-0000-000000000000}"/>
          </ac:grpSpMkLst>
        </pc:grpChg>
      </pc:sldChg>
      <pc:sldChg chg="addSp delSp modSp mod modClrScheme chgLayout">
        <pc:chgData name="pantelis balaouras" userId="25e8755020fc1734" providerId="LiveId" clId="{0158283E-47B4-4280-BC8C-151CF7C91CFC}" dt="2024-04-29T11:21:46.948" v="100" actId="6549"/>
        <pc:sldMkLst>
          <pc:docMk/>
          <pc:sldMk cId="3668782178" sldId="266"/>
        </pc:sldMkLst>
        <pc:spChg chg="add del mod ord">
          <ac:chgData name="pantelis balaouras" userId="25e8755020fc1734" providerId="LiveId" clId="{0158283E-47B4-4280-BC8C-151CF7C91CFC}" dt="2024-04-29T11:21:36.828" v="99" actId="478"/>
          <ac:spMkLst>
            <pc:docMk/>
            <pc:sldMk cId="3668782178" sldId="266"/>
            <ac:spMk id="2" creationId="{B189DBC3-19CF-7B68-2D1A-AE16D46BAC72}"/>
          </ac:spMkLst>
        </pc:spChg>
        <pc:spChg chg="mod ord">
          <ac:chgData name="pantelis balaouras" userId="25e8755020fc1734" providerId="LiveId" clId="{0158283E-47B4-4280-BC8C-151CF7C91CFC}" dt="2024-04-28T20:45:01.503" v="40" actId="700"/>
          <ac:spMkLst>
            <pc:docMk/>
            <pc:sldMk cId="3668782178" sldId="266"/>
            <ac:spMk id="4" creationId="{00000000-0000-0000-0000-000000000000}"/>
          </ac:spMkLst>
        </pc:spChg>
        <pc:spChg chg="mod">
          <ac:chgData name="pantelis balaouras" userId="25e8755020fc1734" providerId="LiveId" clId="{0158283E-47B4-4280-BC8C-151CF7C91CFC}" dt="2024-04-29T11:21:46.948" v="100" actId="6549"/>
          <ac:spMkLst>
            <pc:docMk/>
            <pc:sldMk cId="3668782178" sldId="266"/>
            <ac:spMk id="5" creationId="{00000000-0000-0000-0000-000000000000}"/>
          </ac:spMkLst>
        </pc:spChg>
        <pc:spChg chg="mod">
          <ac:chgData name="pantelis balaouras" userId="25e8755020fc1734" providerId="LiveId" clId="{0158283E-47B4-4280-BC8C-151CF7C91CFC}" dt="2024-04-28T20:45:15.247" v="42" actId="1076"/>
          <ac:spMkLst>
            <pc:docMk/>
            <pc:sldMk cId="3668782178" sldId="266"/>
            <ac:spMk id="8" creationId="{00000000-0000-0000-0000-000000000000}"/>
          </ac:spMkLst>
        </pc:spChg>
        <pc:grpChg chg="del">
          <ac:chgData name="pantelis balaouras" userId="25e8755020fc1734" providerId="LiveId" clId="{0158283E-47B4-4280-BC8C-151CF7C91CFC}" dt="2024-04-28T20:37:48.313" v="8" actId="478"/>
          <ac:grpSpMkLst>
            <pc:docMk/>
            <pc:sldMk cId="3668782178" sldId="266"/>
            <ac:grpSpMk id="7" creationId="{00000000-0000-0000-0000-000000000000}"/>
          </ac:grpSpMkLst>
        </pc:grpChg>
      </pc:sldChg>
      <pc:sldChg chg="addSp delSp modSp mod modClrScheme chgLayout">
        <pc:chgData name="pantelis balaouras" userId="25e8755020fc1734" providerId="LiveId" clId="{0158283E-47B4-4280-BC8C-151CF7C91CFC}" dt="2024-04-28T20:45:38.126" v="46" actId="1076"/>
        <pc:sldMkLst>
          <pc:docMk/>
          <pc:sldMk cId="2814381873" sldId="267"/>
        </pc:sldMkLst>
        <pc:spChg chg="add mod ord">
          <ac:chgData name="pantelis balaouras" userId="25e8755020fc1734" providerId="LiveId" clId="{0158283E-47B4-4280-BC8C-151CF7C91CFC}" dt="2024-04-28T20:45:23.757" v="43" actId="700"/>
          <ac:spMkLst>
            <pc:docMk/>
            <pc:sldMk cId="2814381873" sldId="267"/>
            <ac:spMk id="2" creationId="{11B64A77-1293-48CE-8B13-CE42565B4DE7}"/>
          </ac:spMkLst>
        </pc:spChg>
        <pc:spChg chg="mod ord">
          <ac:chgData name="pantelis balaouras" userId="25e8755020fc1734" providerId="LiveId" clId="{0158283E-47B4-4280-BC8C-151CF7C91CFC}" dt="2024-04-28T20:45:23.757" v="43" actId="700"/>
          <ac:spMkLst>
            <pc:docMk/>
            <pc:sldMk cId="2814381873" sldId="267"/>
            <ac:spMk id="4" creationId="{00000000-0000-0000-0000-000000000000}"/>
          </ac:spMkLst>
        </pc:spChg>
        <pc:spChg chg="mod">
          <ac:chgData name="pantelis balaouras" userId="25e8755020fc1734" providerId="LiveId" clId="{0158283E-47B4-4280-BC8C-151CF7C91CFC}" dt="2024-04-28T20:45:38.126" v="46" actId="1076"/>
          <ac:spMkLst>
            <pc:docMk/>
            <pc:sldMk cId="2814381873" sldId="267"/>
            <ac:spMk id="5" creationId="{00000000-0000-0000-0000-000000000000}"/>
          </ac:spMkLst>
        </pc:spChg>
        <pc:spChg chg="del topLvl">
          <ac:chgData name="pantelis balaouras" userId="25e8755020fc1734" providerId="LiveId" clId="{0158283E-47B4-4280-BC8C-151CF7C91CFC}" dt="2024-04-28T20:37:55.529" v="9" actId="478"/>
          <ac:spMkLst>
            <pc:docMk/>
            <pc:sldMk cId="2814381873" sldId="267"/>
            <ac:spMk id="14" creationId="{00000000-0000-0000-0000-000000000000}"/>
          </ac:spMkLst>
        </pc:spChg>
        <pc:spChg chg="del topLvl">
          <ac:chgData name="pantelis balaouras" userId="25e8755020fc1734" providerId="LiveId" clId="{0158283E-47B4-4280-BC8C-151CF7C91CFC}" dt="2024-04-28T20:37:58.057" v="10" actId="478"/>
          <ac:spMkLst>
            <pc:docMk/>
            <pc:sldMk cId="2814381873" sldId="267"/>
            <ac:spMk id="15" creationId="{00000000-0000-0000-0000-000000000000}"/>
          </ac:spMkLst>
        </pc:spChg>
        <pc:grpChg chg="del">
          <ac:chgData name="pantelis balaouras" userId="25e8755020fc1734" providerId="LiveId" clId="{0158283E-47B4-4280-BC8C-151CF7C91CFC}" dt="2024-04-28T20:37:55.529" v="9" actId="478"/>
          <ac:grpSpMkLst>
            <pc:docMk/>
            <pc:sldMk cId="2814381873" sldId="267"/>
            <ac:grpSpMk id="13" creationId="{00000000-0000-0000-0000-000000000000}"/>
          </ac:grpSpMkLst>
        </pc:grpChg>
        <pc:picChg chg="mod">
          <ac:chgData name="pantelis balaouras" userId="25e8755020fc1734" providerId="LiveId" clId="{0158283E-47B4-4280-BC8C-151CF7C91CFC}" dt="2024-04-28T20:45:34.754" v="45" actId="1076"/>
          <ac:picMkLst>
            <pc:docMk/>
            <pc:sldMk cId="2814381873" sldId="267"/>
            <ac:picMk id="8" creationId="{DF00CD07-3B42-55C7-B8FF-D29EA00CEE3F}"/>
          </ac:picMkLst>
        </pc:picChg>
      </pc:sldChg>
      <pc:sldMasterChg chg="del delSldLayout modSldLayout">
        <pc:chgData name="pantelis balaouras" userId="25e8755020fc1734" providerId="LiveId" clId="{0158283E-47B4-4280-BC8C-151CF7C91CFC}" dt="2024-04-28T20:44:46.822" v="38" actId="700"/>
        <pc:sldMasterMkLst>
          <pc:docMk/>
          <pc:sldMasterMk cId="0" sldId="2147483648"/>
        </pc:sldMasterMkLst>
        <pc:sldLayoutChg chg="del">
          <pc:chgData name="pantelis balaouras" userId="25e8755020fc1734" providerId="LiveId" clId="{0158283E-47B4-4280-BC8C-151CF7C91CFC}" dt="2024-04-28T20:44:46.822" v="38" actId="700"/>
          <pc:sldLayoutMkLst>
            <pc:docMk/>
            <pc:sldMasterMk cId="0" sldId="2147483648"/>
            <pc:sldLayoutMk cId="0" sldId="2147483649"/>
          </pc:sldLayoutMkLst>
        </pc:sldLayoutChg>
        <pc:sldLayoutChg chg="del">
          <pc:chgData name="pantelis balaouras" userId="25e8755020fc1734" providerId="LiveId" clId="{0158283E-47B4-4280-BC8C-151CF7C91CFC}" dt="2024-04-28T20:44:46.822" v="38" actId="700"/>
          <pc:sldLayoutMkLst>
            <pc:docMk/>
            <pc:sldMasterMk cId="0" sldId="2147483648"/>
            <pc:sldLayoutMk cId="0" sldId="2147483650"/>
          </pc:sldLayoutMkLst>
        </pc:sldLayoutChg>
        <pc:sldLayoutChg chg="del">
          <pc:chgData name="pantelis balaouras" userId="25e8755020fc1734" providerId="LiveId" clId="{0158283E-47B4-4280-BC8C-151CF7C91CFC}" dt="2024-04-28T20:44:46.822" v="38" actId="700"/>
          <pc:sldLayoutMkLst>
            <pc:docMk/>
            <pc:sldMasterMk cId="0" sldId="2147483648"/>
            <pc:sldLayoutMk cId="0" sldId="2147483651"/>
          </pc:sldLayoutMkLst>
        </pc:sldLayoutChg>
        <pc:sldLayoutChg chg="del">
          <pc:chgData name="pantelis balaouras" userId="25e8755020fc1734" providerId="LiveId" clId="{0158283E-47B4-4280-BC8C-151CF7C91CFC}" dt="2024-04-28T20:44:46.822" v="38" actId="700"/>
          <pc:sldLayoutMkLst>
            <pc:docMk/>
            <pc:sldMasterMk cId="0" sldId="2147483648"/>
            <pc:sldLayoutMk cId="0" sldId="2147483652"/>
          </pc:sldLayoutMkLst>
        </pc:sldLayoutChg>
        <pc:sldLayoutChg chg="addSp delSp modSp del mod">
          <pc:chgData name="pantelis balaouras" userId="25e8755020fc1734" providerId="LiveId" clId="{0158283E-47B4-4280-BC8C-151CF7C91CFC}" dt="2024-04-28T20:44:46.822" v="38" actId="700"/>
          <pc:sldLayoutMkLst>
            <pc:docMk/>
            <pc:sldMasterMk cId="0" sldId="2147483648"/>
            <pc:sldLayoutMk cId="0" sldId="2147483653"/>
          </pc:sldLayoutMkLst>
          <pc:spChg chg="add mod">
            <ac:chgData name="pantelis balaouras" userId="25e8755020fc1734" providerId="LiveId" clId="{0158283E-47B4-4280-BC8C-151CF7C91CFC}" dt="2024-04-28T20:43:10.786" v="14"/>
            <ac:spMkLst>
              <pc:docMk/>
              <pc:sldMasterMk cId="0" sldId="2147483648"/>
              <pc:sldLayoutMk cId="0" sldId="2147483653"/>
              <ac:spMk id="2" creationId="{DE6F0D49-8225-1067-6A12-44C3B8BE241B}"/>
            </ac:spMkLst>
          </pc:spChg>
          <pc:spChg chg="del">
            <ac:chgData name="pantelis balaouras" userId="25e8755020fc1734" providerId="LiveId" clId="{0158283E-47B4-4280-BC8C-151CF7C91CFC}" dt="2024-04-28T20:43:09.696" v="13" actId="478"/>
            <ac:spMkLst>
              <pc:docMk/>
              <pc:sldMasterMk cId="0" sldId="2147483648"/>
              <pc:sldLayoutMk cId="0" sldId="2147483653"/>
              <ac:spMk id="43" creationId="{00000000-0000-0000-0000-000000000000}"/>
            </ac:spMkLst>
          </pc:spChg>
        </pc:sldLayoutChg>
        <pc:sldLayoutChg chg="addSp delSp modSp del mod">
          <pc:chgData name="pantelis balaouras" userId="25e8755020fc1734" providerId="LiveId" clId="{0158283E-47B4-4280-BC8C-151CF7C91CFC}" dt="2024-04-28T20:44:46.822" v="38" actId="700"/>
          <pc:sldLayoutMkLst>
            <pc:docMk/>
            <pc:sldMasterMk cId="0" sldId="2147483648"/>
            <pc:sldLayoutMk cId="0" sldId="2147483654"/>
          </pc:sldLayoutMkLst>
          <pc:spChg chg="add mod">
            <ac:chgData name="pantelis balaouras" userId="25e8755020fc1734" providerId="LiveId" clId="{0158283E-47B4-4280-BC8C-151CF7C91CFC}" dt="2024-04-28T20:43:15.819" v="16"/>
            <ac:spMkLst>
              <pc:docMk/>
              <pc:sldMasterMk cId="0" sldId="2147483648"/>
              <pc:sldLayoutMk cId="0" sldId="2147483654"/>
              <ac:spMk id="2" creationId="{4CD0EC86-9E09-564B-C690-8DFF00014C6D}"/>
            </ac:spMkLst>
          </pc:spChg>
          <pc:spChg chg="del">
            <ac:chgData name="pantelis balaouras" userId="25e8755020fc1734" providerId="LiveId" clId="{0158283E-47B4-4280-BC8C-151CF7C91CFC}" dt="2024-04-28T20:43:15.120" v="15" actId="478"/>
            <ac:spMkLst>
              <pc:docMk/>
              <pc:sldMasterMk cId="0" sldId="2147483648"/>
              <pc:sldLayoutMk cId="0" sldId="2147483654"/>
              <ac:spMk id="50" creationId="{00000000-0000-0000-0000-000000000000}"/>
            </ac:spMkLst>
          </pc:spChg>
        </pc:sldLayoutChg>
        <pc:sldLayoutChg chg="addSp delSp modSp del mod">
          <pc:chgData name="pantelis balaouras" userId="25e8755020fc1734" providerId="LiveId" clId="{0158283E-47B4-4280-BC8C-151CF7C91CFC}" dt="2024-04-28T20:44:46.822" v="38" actId="700"/>
          <pc:sldLayoutMkLst>
            <pc:docMk/>
            <pc:sldMasterMk cId="0" sldId="2147483648"/>
            <pc:sldLayoutMk cId="0" sldId="2147483655"/>
          </pc:sldLayoutMkLst>
          <pc:spChg chg="add mod">
            <ac:chgData name="pantelis balaouras" userId="25e8755020fc1734" providerId="LiveId" clId="{0158283E-47B4-4280-BC8C-151CF7C91CFC}" dt="2024-04-28T20:43:20.139" v="18"/>
            <ac:spMkLst>
              <pc:docMk/>
              <pc:sldMasterMk cId="0" sldId="2147483648"/>
              <pc:sldLayoutMk cId="0" sldId="2147483655"/>
              <ac:spMk id="2" creationId="{3466C0E5-0F36-C1D8-ED0F-B9EBFEAE0D64}"/>
            </ac:spMkLst>
          </pc:spChg>
          <pc:spChg chg="del">
            <ac:chgData name="pantelis balaouras" userId="25e8755020fc1734" providerId="LiveId" clId="{0158283E-47B4-4280-BC8C-151CF7C91CFC}" dt="2024-04-28T20:43:19.582" v="17" actId="478"/>
            <ac:spMkLst>
              <pc:docMk/>
              <pc:sldMasterMk cId="0" sldId="2147483648"/>
              <pc:sldLayoutMk cId="0" sldId="2147483655"/>
              <ac:spMk id="54" creationId="{00000000-0000-0000-0000-000000000000}"/>
            </ac:spMkLst>
          </pc:spChg>
        </pc:sldLayoutChg>
      </pc:sldMasterChg>
      <pc:sldMasterChg chg="modSldLayout">
        <pc:chgData name="pantelis balaouras" userId="25e8755020fc1734" providerId="LiveId" clId="{0158283E-47B4-4280-BC8C-151CF7C91CFC}" dt="2024-04-28T20:43:36.160" v="24"/>
        <pc:sldMasterMkLst>
          <pc:docMk/>
          <pc:sldMasterMk cId="0" sldId="2147483656"/>
        </pc:sldMasterMkLst>
        <pc:sldLayoutChg chg="addSp delSp modSp mod">
          <pc:chgData name="pantelis balaouras" userId="25e8755020fc1734" providerId="LiveId" clId="{0158283E-47B4-4280-BC8C-151CF7C91CFC}" dt="2024-04-28T20:43:28.597" v="20"/>
          <pc:sldLayoutMkLst>
            <pc:docMk/>
            <pc:sldMasterMk cId="0" sldId="2147483656"/>
            <pc:sldLayoutMk cId="0" sldId="2147483661"/>
          </pc:sldLayoutMkLst>
          <pc:spChg chg="add mod">
            <ac:chgData name="pantelis balaouras" userId="25e8755020fc1734" providerId="LiveId" clId="{0158283E-47B4-4280-BC8C-151CF7C91CFC}" dt="2024-04-28T20:43:28.597" v="20"/>
            <ac:spMkLst>
              <pc:docMk/>
              <pc:sldMasterMk cId="0" sldId="2147483656"/>
              <pc:sldLayoutMk cId="0" sldId="2147483661"/>
              <ac:spMk id="2" creationId="{93BD867B-2F91-7FD9-B540-3EA4F1A75B31}"/>
            </ac:spMkLst>
          </pc:spChg>
          <pc:spChg chg="del">
            <ac:chgData name="pantelis balaouras" userId="25e8755020fc1734" providerId="LiveId" clId="{0158283E-47B4-4280-BC8C-151CF7C91CFC}" dt="2024-04-28T20:43:27.837" v="19" actId="478"/>
            <ac:spMkLst>
              <pc:docMk/>
              <pc:sldMasterMk cId="0" sldId="2147483656"/>
              <pc:sldLayoutMk cId="0" sldId="2147483661"/>
              <ac:spMk id="89" creationId="{00000000-0000-0000-0000-000000000000}"/>
            </ac:spMkLst>
          </pc:spChg>
        </pc:sldLayoutChg>
        <pc:sldLayoutChg chg="addSp delSp modSp mod">
          <pc:chgData name="pantelis balaouras" userId="25e8755020fc1734" providerId="LiveId" clId="{0158283E-47B4-4280-BC8C-151CF7C91CFC}" dt="2024-04-28T20:43:32.260" v="22"/>
          <pc:sldLayoutMkLst>
            <pc:docMk/>
            <pc:sldMasterMk cId="0" sldId="2147483656"/>
            <pc:sldLayoutMk cId="0" sldId="2147483662"/>
          </pc:sldLayoutMkLst>
          <pc:spChg chg="add mod">
            <ac:chgData name="pantelis balaouras" userId="25e8755020fc1734" providerId="LiveId" clId="{0158283E-47B4-4280-BC8C-151CF7C91CFC}" dt="2024-04-28T20:43:32.260" v="22"/>
            <ac:spMkLst>
              <pc:docMk/>
              <pc:sldMasterMk cId="0" sldId="2147483656"/>
              <pc:sldLayoutMk cId="0" sldId="2147483662"/>
              <ac:spMk id="2" creationId="{053B43C7-BADC-ADF1-2D26-B6B0FC769005}"/>
            </ac:spMkLst>
          </pc:spChg>
          <pc:spChg chg="del">
            <ac:chgData name="pantelis balaouras" userId="25e8755020fc1734" providerId="LiveId" clId="{0158283E-47B4-4280-BC8C-151CF7C91CFC}" dt="2024-04-28T20:43:31.757" v="21" actId="478"/>
            <ac:spMkLst>
              <pc:docMk/>
              <pc:sldMasterMk cId="0" sldId="2147483656"/>
              <pc:sldLayoutMk cId="0" sldId="2147483662"/>
              <ac:spMk id="94" creationId="{00000000-0000-0000-0000-000000000000}"/>
            </ac:spMkLst>
          </pc:spChg>
        </pc:sldLayoutChg>
        <pc:sldLayoutChg chg="addSp delSp modSp mod">
          <pc:chgData name="pantelis balaouras" userId="25e8755020fc1734" providerId="LiveId" clId="{0158283E-47B4-4280-BC8C-151CF7C91CFC}" dt="2024-04-28T20:43:36.160" v="24"/>
          <pc:sldLayoutMkLst>
            <pc:docMk/>
            <pc:sldMasterMk cId="0" sldId="2147483656"/>
            <pc:sldLayoutMk cId="0" sldId="2147483663"/>
          </pc:sldLayoutMkLst>
          <pc:spChg chg="add mod">
            <ac:chgData name="pantelis balaouras" userId="25e8755020fc1734" providerId="LiveId" clId="{0158283E-47B4-4280-BC8C-151CF7C91CFC}" dt="2024-04-28T20:43:36.160" v="24"/>
            <ac:spMkLst>
              <pc:docMk/>
              <pc:sldMasterMk cId="0" sldId="2147483656"/>
              <pc:sldLayoutMk cId="0" sldId="2147483663"/>
              <ac:spMk id="2" creationId="{1E6E7D94-4F4F-CF03-9742-F03B81B494C7}"/>
            </ac:spMkLst>
          </pc:spChg>
          <pc:spChg chg="del">
            <ac:chgData name="pantelis balaouras" userId="25e8755020fc1734" providerId="LiveId" clId="{0158283E-47B4-4280-BC8C-151CF7C91CFC}" dt="2024-04-28T20:43:35.597" v="23" actId="478"/>
            <ac:spMkLst>
              <pc:docMk/>
              <pc:sldMasterMk cId="0" sldId="2147483656"/>
              <pc:sldLayoutMk cId="0" sldId="2147483663"/>
              <ac:spMk id="101" creationId="{00000000-0000-0000-0000-000000000000}"/>
            </ac:spMkLst>
          </pc:spChg>
        </pc:sldLayoutChg>
      </pc:sldMasterChg>
      <pc:sldMasterChg chg="modSldLayout">
        <pc:chgData name="pantelis balaouras" userId="25e8755020fc1734" providerId="LiveId" clId="{0158283E-47B4-4280-BC8C-151CF7C91CFC}" dt="2024-04-29T11:22:44.427" v="107"/>
        <pc:sldMasterMkLst>
          <pc:docMk/>
          <pc:sldMasterMk cId="0" sldId="2147483664"/>
        </pc:sldMasterMkLst>
        <pc:sldLayoutChg chg="addSp delSp modSp mod">
          <pc:chgData name="pantelis balaouras" userId="25e8755020fc1734" providerId="LiveId" clId="{0158283E-47B4-4280-BC8C-151CF7C91CFC}" dt="2024-04-29T11:22:27.370" v="103" actId="20577"/>
          <pc:sldLayoutMkLst>
            <pc:docMk/>
            <pc:sldMasterMk cId="0" sldId="2147483664"/>
            <pc:sldLayoutMk cId="0" sldId="2147483669"/>
          </pc:sldLayoutMkLst>
          <pc:spChg chg="add mod">
            <ac:chgData name="pantelis balaouras" userId="25e8755020fc1734" providerId="LiveId" clId="{0158283E-47B4-4280-BC8C-151CF7C91CFC}" dt="2024-04-29T11:22:27.370" v="103" actId="20577"/>
            <ac:spMkLst>
              <pc:docMk/>
              <pc:sldMasterMk cId="0" sldId="2147483664"/>
              <pc:sldLayoutMk cId="0" sldId="2147483669"/>
              <ac:spMk id="2" creationId="{8176417D-A6CC-270D-4418-6D6307EE9AF0}"/>
            </ac:spMkLst>
          </pc:spChg>
          <pc:spChg chg="del">
            <ac:chgData name="pantelis balaouras" userId="25e8755020fc1734" providerId="LiveId" clId="{0158283E-47B4-4280-BC8C-151CF7C91CFC}" dt="2024-04-28T20:43:42.784" v="25" actId="478"/>
            <ac:spMkLst>
              <pc:docMk/>
              <pc:sldMasterMk cId="0" sldId="2147483664"/>
              <pc:sldLayoutMk cId="0" sldId="2147483669"/>
              <ac:spMk id="136" creationId="{00000000-0000-0000-0000-000000000000}"/>
            </ac:spMkLst>
          </pc:spChg>
        </pc:sldLayoutChg>
        <pc:sldLayoutChg chg="addSp delSp modSp mod">
          <pc:chgData name="pantelis balaouras" userId="25e8755020fc1734" providerId="LiveId" clId="{0158283E-47B4-4280-BC8C-151CF7C91CFC}" dt="2024-04-29T11:22:38.392" v="105"/>
          <pc:sldLayoutMkLst>
            <pc:docMk/>
            <pc:sldMasterMk cId="0" sldId="2147483664"/>
            <pc:sldLayoutMk cId="0" sldId="2147483670"/>
          </pc:sldLayoutMkLst>
          <pc:spChg chg="add del mod">
            <ac:chgData name="pantelis balaouras" userId="25e8755020fc1734" providerId="LiveId" clId="{0158283E-47B4-4280-BC8C-151CF7C91CFC}" dt="2024-04-29T11:22:37.747" v="104" actId="478"/>
            <ac:spMkLst>
              <pc:docMk/>
              <pc:sldMasterMk cId="0" sldId="2147483664"/>
              <pc:sldLayoutMk cId="0" sldId="2147483670"/>
              <ac:spMk id="2" creationId="{7A84A5A4-1124-091E-FE60-A0007A60E7A2}"/>
            </ac:spMkLst>
          </pc:spChg>
          <pc:spChg chg="add mod">
            <ac:chgData name="pantelis balaouras" userId="25e8755020fc1734" providerId="LiveId" clId="{0158283E-47B4-4280-BC8C-151CF7C91CFC}" dt="2024-04-29T11:22:38.392" v="105"/>
            <ac:spMkLst>
              <pc:docMk/>
              <pc:sldMasterMk cId="0" sldId="2147483664"/>
              <pc:sldLayoutMk cId="0" sldId="2147483670"/>
              <ac:spMk id="3" creationId="{0B3A3C78-1A16-152D-E32F-BDB218003312}"/>
            </ac:spMkLst>
          </pc:spChg>
          <pc:spChg chg="del">
            <ac:chgData name="pantelis balaouras" userId="25e8755020fc1734" providerId="LiveId" clId="{0158283E-47B4-4280-BC8C-151CF7C91CFC}" dt="2024-04-28T20:43:46.430" v="27" actId="478"/>
            <ac:spMkLst>
              <pc:docMk/>
              <pc:sldMasterMk cId="0" sldId="2147483664"/>
              <pc:sldLayoutMk cId="0" sldId="2147483670"/>
              <ac:spMk id="143" creationId="{00000000-0000-0000-0000-000000000000}"/>
            </ac:spMkLst>
          </pc:spChg>
        </pc:sldLayoutChg>
        <pc:sldLayoutChg chg="addSp delSp modSp mod">
          <pc:chgData name="pantelis balaouras" userId="25e8755020fc1734" providerId="LiveId" clId="{0158283E-47B4-4280-BC8C-151CF7C91CFC}" dt="2024-04-29T11:22:44.427" v="107"/>
          <pc:sldLayoutMkLst>
            <pc:docMk/>
            <pc:sldMasterMk cId="0" sldId="2147483664"/>
            <pc:sldLayoutMk cId="0" sldId="2147483671"/>
          </pc:sldLayoutMkLst>
          <pc:spChg chg="add del mod">
            <ac:chgData name="pantelis balaouras" userId="25e8755020fc1734" providerId="LiveId" clId="{0158283E-47B4-4280-BC8C-151CF7C91CFC}" dt="2024-04-29T11:22:43.732" v="106" actId="478"/>
            <ac:spMkLst>
              <pc:docMk/>
              <pc:sldMasterMk cId="0" sldId="2147483664"/>
              <pc:sldLayoutMk cId="0" sldId="2147483671"/>
              <ac:spMk id="2" creationId="{257AEC8C-700B-7C51-1EDD-B697D8BD9622}"/>
            </ac:spMkLst>
          </pc:spChg>
          <pc:spChg chg="add mod">
            <ac:chgData name="pantelis balaouras" userId="25e8755020fc1734" providerId="LiveId" clId="{0158283E-47B4-4280-BC8C-151CF7C91CFC}" dt="2024-04-29T11:22:44.427" v="107"/>
            <ac:spMkLst>
              <pc:docMk/>
              <pc:sldMasterMk cId="0" sldId="2147483664"/>
              <pc:sldLayoutMk cId="0" sldId="2147483671"/>
              <ac:spMk id="3" creationId="{4F140255-2B6B-3FA4-9488-22EFFDBBF5F1}"/>
            </ac:spMkLst>
          </pc:spChg>
          <pc:spChg chg="del">
            <ac:chgData name="pantelis balaouras" userId="25e8755020fc1734" providerId="LiveId" clId="{0158283E-47B4-4280-BC8C-151CF7C91CFC}" dt="2024-04-28T20:43:52.336" v="29" actId="478"/>
            <ac:spMkLst>
              <pc:docMk/>
              <pc:sldMasterMk cId="0" sldId="2147483664"/>
              <pc:sldLayoutMk cId="0" sldId="2147483671"/>
              <ac:spMk id="147" creationId="{00000000-0000-0000-0000-000000000000}"/>
            </ac:spMkLst>
          </pc:spChg>
        </pc:sldLayoutChg>
      </pc:sldMasterChg>
      <pc:sldMasterChg chg="modSldLayout">
        <pc:chgData name="pantelis balaouras" userId="25e8755020fc1734" providerId="LiveId" clId="{0158283E-47B4-4280-BC8C-151CF7C91CFC}" dt="2024-04-29T11:23:04.334" v="113"/>
        <pc:sldMasterMkLst>
          <pc:docMk/>
          <pc:sldMasterMk cId="2426441496" sldId="2147483674"/>
        </pc:sldMasterMkLst>
        <pc:sldLayoutChg chg="addSp delSp modSp mod">
          <pc:chgData name="pantelis balaouras" userId="25e8755020fc1734" providerId="LiveId" clId="{0158283E-47B4-4280-BC8C-151CF7C91CFC}" dt="2024-04-29T11:23:04.334" v="113"/>
          <pc:sldLayoutMkLst>
            <pc:docMk/>
            <pc:sldMasterMk cId="2426441496" sldId="2147483674"/>
            <pc:sldLayoutMk cId="166763524" sldId="2147483679"/>
          </pc:sldLayoutMkLst>
          <pc:spChg chg="add del mod">
            <ac:chgData name="pantelis balaouras" userId="25e8755020fc1734" providerId="LiveId" clId="{0158283E-47B4-4280-BC8C-151CF7C91CFC}" dt="2024-04-29T11:23:03.835" v="112" actId="478"/>
            <ac:spMkLst>
              <pc:docMk/>
              <pc:sldMasterMk cId="2426441496" sldId="2147483674"/>
              <pc:sldLayoutMk cId="166763524" sldId="2147483679"/>
              <ac:spMk id="2" creationId="{9BB4BD15-AC4A-BC76-D866-2DDA4FD8502D}"/>
            </ac:spMkLst>
          </pc:spChg>
          <pc:spChg chg="add mod">
            <ac:chgData name="pantelis balaouras" userId="25e8755020fc1734" providerId="LiveId" clId="{0158283E-47B4-4280-BC8C-151CF7C91CFC}" dt="2024-04-29T11:23:04.334" v="113"/>
            <ac:spMkLst>
              <pc:docMk/>
              <pc:sldMasterMk cId="2426441496" sldId="2147483674"/>
              <pc:sldLayoutMk cId="166763524" sldId="2147483679"/>
              <ac:spMk id="3" creationId="{C61325AB-2D90-F284-38B1-93A81987F81F}"/>
            </ac:spMkLst>
          </pc:spChg>
          <pc:spChg chg="del">
            <ac:chgData name="pantelis balaouras" userId="25e8755020fc1734" providerId="LiveId" clId="{0158283E-47B4-4280-BC8C-151CF7C91CFC}" dt="2024-04-28T20:44:02.960" v="31" actId="478"/>
            <ac:spMkLst>
              <pc:docMk/>
              <pc:sldMasterMk cId="2426441496" sldId="2147483674"/>
              <pc:sldLayoutMk cId="166763524" sldId="2147483679"/>
              <ac:spMk id="104" creationId="{00000000-0000-0000-0000-000000000000}"/>
            </ac:spMkLst>
          </pc:spChg>
        </pc:sldLayoutChg>
        <pc:sldLayoutChg chg="addSp delSp modSp mod">
          <pc:chgData name="pantelis balaouras" userId="25e8755020fc1734" providerId="LiveId" clId="{0158283E-47B4-4280-BC8C-151CF7C91CFC}" dt="2024-04-29T11:22:51.601" v="109"/>
          <pc:sldLayoutMkLst>
            <pc:docMk/>
            <pc:sldMasterMk cId="2426441496" sldId="2147483674"/>
            <pc:sldLayoutMk cId="624578093" sldId="2147483680"/>
          </pc:sldLayoutMkLst>
          <pc:spChg chg="add del mod">
            <ac:chgData name="pantelis balaouras" userId="25e8755020fc1734" providerId="LiveId" clId="{0158283E-47B4-4280-BC8C-151CF7C91CFC}" dt="2024-04-29T11:22:50.947" v="108" actId="478"/>
            <ac:spMkLst>
              <pc:docMk/>
              <pc:sldMasterMk cId="2426441496" sldId="2147483674"/>
              <pc:sldLayoutMk cId="624578093" sldId="2147483680"/>
              <ac:spMk id="2" creationId="{11D59677-64C2-0396-BCA4-BDF0BC0AFB8B}"/>
            </ac:spMkLst>
          </pc:spChg>
          <pc:spChg chg="add mod">
            <ac:chgData name="pantelis balaouras" userId="25e8755020fc1734" providerId="LiveId" clId="{0158283E-47B4-4280-BC8C-151CF7C91CFC}" dt="2024-04-29T11:22:51.601" v="109"/>
            <ac:spMkLst>
              <pc:docMk/>
              <pc:sldMasterMk cId="2426441496" sldId="2147483674"/>
              <pc:sldLayoutMk cId="624578093" sldId="2147483680"/>
              <ac:spMk id="3" creationId="{8EE6D1D4-7C4D-B66D-2434-EB9112F0A1B8}"/>
            </ac:spMkLst>
          </pc:spChg>
          <pc:spChg chg="del">
            <ac:chgData name="pantelis balaouras" userId="25e8755020fc1734" providerId="LiveId" clId="{0158283E-47B4-4280-BC8C-151CF7C91CFC}" dt="2024-04-28T20:44:07.078" v="33" actId="478"/>
            <ac:spMkLst>
              <pc:docMk/>
              <pc:sldMasterMk cId="2426441496" sldId="2147483674"/>
              <pc:sldLayoutMk cId="624578093" sldId="2147483680"/>
              <ac:spMk id="109" creationId="{00000000-0000-0000-0000-000000000000}"/>
            </ac:spMkLst>
          </pc:spChg>
        </pc:sldLayoutChg>
        <pc:sldLayoutChg chg="addSp delSp modSp mod">
          <pc:chgData name="pantelis balaouras" userId="25e8755020fc1734" providerId="LiveId" clId="{0158283E-47B4-4280-BC8C-151CF7C91CFC}" dt="2024-04-29T11:22:55.664" v="111"/>
          <pc:sldLayoutMkLst>
            <pc:docMk/>
            <pc:sldMasterMk cId="2426441496" sldId="2147483674"/>
            <pc:sldLayoutMk cId="3255621362" sldId="2147483681"/>
          </pc:sldLayoutMkLst>
          <pc:spChg chg="add del mod">
            <ac:chgData name="pantelis balaouras" userId="25e8755020fc1734" providerId="LiveId" clId="{0158283E-47B4-4280-BC8C-151CF7C91CFC}" dt="2024-04-29T11:22:55.171" v="110" actId="478"/>
            <ac:spMkLst>
              <pc:docMk/>
              <pc:sldMasterMk cId="2426441496" sldId="2147483674"/>
              <pc:sldLayoutMk cId="3255621362" sldId="2147483681"/>
              <ac:spMk id="2" creationId="{CDE13CF0-6EEF-DD21-566F-01CF4D399870}"/>
            </ac:spMkLst>
          </pc:spChg>
          <pc:spChg chg="add mod">
            <ac:chgData name="pantelis balaouras" userId="25e8755020fc1734" providerId="LiveId" clId="{0158283E-47B4-4280-BC8C-151CF7C91CFC}" dt="2024-04-29T11:22:55.664" v="111"/>
            <ac:spMkLst>
              <pc:docMk/>
              <pc:sldMasterMk cId="2426441496" sldId="2147483674"/>
              <pc:sldLayoutMk cId="3255621362" sldId="2147483681"/>
              <ac:spMk id="3" creationId="{A58DF08D-0ED8-8581-292F-B98D457C8014}"/>
            </ac:spMkLst>
          </pc:spChg>
          <pc:spChg chg="del">
            <ac:chgData name="pantelis balaouras" userId="25e8755020fc1734" providerId="LiveId" clId="{0158283E-47B4-4280-BC8C-151CF7C91CFC}" dt="2024-04-28T20:44:11.411" v="35" actId="478"/>
            <ac:spMkLst>
              <pc:docMk/>
              <pc:sldMasterMk cId="2426441496" sldId="2147483674"/>
              <pc:sldLayoutMk cId="3255621362" sldId="2147483681"/>
              <ac:spMk id="116" creationId="{00000000-0000-0000-0000-000000000000}"/>
            </ac:spMkLst>
          </pc:spChg>
        </pc:sldLayoutChg>
      </pc:sldMasterChg>
    </pc:docChg>
  </pc:docChgLst>
  <pc:docChgLst>
    <pc:chgData name="Lennard Schellenberger" userId="S::schellenberger@iat.eu::1c56e0d3-e283-4a4e-8709-5e0a1b06595a" providerId="AD" clId="Web-{E2CC13C4-6DF7-11EF-C086-9B34BCC17A06}"/>
    <pc:docChg chg="modSld">
      <pc:chgData name="Lennard Schellenberger" userId="S::schellenberger@iat.eu::1c56e0d3-e283-4a4e-8709-5e0a1b06595a" providerId="AD" clId="Web-{E2CC13C4-6DF7-11EF-C086-9B34BCC17A06}" dt="2024-08-08T08:11:11.310" v="5" actId="1076"/>
      <pc:docMkLst>
        <pc:docMk/>
      </pc:docMkLst>
      <pc:sldChg chg="addSp delSp modSp">
        <pc:chgData name="Lennard Schellenberger" userId="S::schellenberger@iat.eu::1c56e0d3-e283-4a4e-8709-5e0a1b06595a" providerId="AD" clId="Web-{E2CC13C4-6DF7-11EF-C086-9B34BCC17A06}" dt="2024-08-08T08:10:51.215" v="2" actId="1076"/>
        <pc:sldMkLst>
          <pc:docMk/>
          <pc:sldMk cId="0" sldId="256"/>
        </pc:sldMkLst>
        <pc:picChg chg="add mod">
          <ac:chgData name="Lennard Schellenberger" userId="S::schellenberger@iat.eu::1c56e0d3-e283-4a4e-8709-5e0a1b06595a" providerId="AD" clId="Web-{E2CC13C4-6DF7-11EF-C086-9B34BCC17A06}" dt="2024-08-08T08:10:51.215" v="2" actId="1076"/>
          <ac:picMkLst>
            <pc:docMk/>
            <pc:sldMk cId="0" sldId="256"/>
            <ac:picMk id="2" creationId="{04AD691D-392B-F9A9-2550-964841C0B494}"/>
          </ac:picMkLst>
        </pc:picChg>
        <pc:picChg chg="del">
          <ac:chgData name="Lennard Schellenberger" userId="S::schellenberger@iat.eu::1c56e0d3-e283-4a4e-8709-5e0a1b06595a" providerId="AD" clId="Web-{E2CC13C4-6DF7-11EF-C086-9B34BCC17A06}" dt="2024-08-08T08:10:47.231" v="1"/>
          <ac:picMkLst>
            <pc:docMk/>
            <pc:sldMk cId="0" sldId="256"/>
            <ac:picMk id="179" creationId="{00000000-0000-0000-0000-000000000000}"/>
          </ac:picMkLst>
        </pc:picChg>
      </pc:sldChg>
      <pc:sldChg chg="addSp delSp modSp">
        <pc:chgData name="Lennard Schellenberger" userId="S::schellenberger@iat.eu::1c56e0d3-e283-4a4e-8709-5e0a1b06595a" providerId="AD" clId="Web-{E2CC13C4-6DF7-11EF-C086-9B34BCC17A06}" dt="2024-08-08T08:11:11.310" v="5" actId="1076"/>
        <pc:sldMkLst>
          <pc:docMk/>
          <pc:sldMk cId="0" sldId="264"/>
        </pc:sldMkLst>
        <pc:picChg chg="del">
          <ac:chgData name="Lennard Schellenberger" userId="S::schellenberger@iat.eu::1c56e0d3-e283-4a4e-8709-5e0a1b06595a" providerId="AD" clId="Web-{E2CC13C4-6DF7-11EF-C086-9B34BCC17A06}" dt="2024-08-08T08:10:57.653" v="3"/>
          <ac:picMkLst>
            <pc:docMk/>
            <pc:sldMk cId="0" sldId="264"/>
            <ac:picMk id="2" creationId="{4A9B8D67-3181-085B-3242-5F42BF9EA558}"/>
          </ac:picMkLst>
        </pc:picChg>
        <pc:picChg chg="add mod">
          <ac:chgData name="Lennard Schellenberger" userId="S::schellenberger@iat.eu::1c56e0d3-e283-4a4e-8709-5e0a1b06595a" providerId="AD" clId="Web-{E2CC13C4-6DF7-11EF-C086-9B34BCC17A06}" dt="2024-08-08T08:11:11.310" v="5" actId="1076"/>
          <ac:picMkLst>
            <pc:docMk/>
            <pc:sldMk cId="0" sldId="264"/>
            <ac:picMk id="3" creationId="{CCE260A1-A0F1-CC4A-C1F4-55BC9B9275FE}"/>
          </ac:picMkLst>
        </pc:picChg>
      </pc:sldChg>
    </pc:docChg>
  </pc:docChgLst>
  <pc:docChgLst>
    <pc:chgData name="Lennard Schellenberger" userId="1c56e0d3-e283-4a4e-8709-5e0a1b06595a" providerId="ADAL" clId="{7E2507BD-4186-4EF7-8199-960E4190D8A7}"/>
    <pc:docChg chg="undo redo custSel modSld modMainMaster">
      <pc:chgData name="Lennard Schellenberger" userId="1c56e0d3-e283-4a4e-8709-5e0a1b06595a" providerId="ADAL" clId="{7E2507BD-4186-4EF7-8199-960E4190D8A7}" dt="2024-08-08T08:14:00.914" v="30"/>
      <pc:docMkLst>
        <pc:docMk/>
      </pc:docMkLst>
      <pc:sldChg chg="modSp mod">
        <pc:chgData name="Lennard Schellenberger" userId="1c56e0d3-e283-4a4e-8709-5e0a1b06595a" providerId="ADAL" clId="{7E2507BD-4186-4EF7-8199-960E4190D8A7}" dt="2024-08-08T08:12:26.607" v="3" actId="20577"/>
        <pc:sldMkLst>
          <pc:docMk/>
          <pc:sldMk cId="0" sldId="256"/>
        </pc:sldMkLst>
        <pc:spChg chg="mod">
          <ac:chgData name="Lennard Schellenberger" userId="1c56e0d3-e283-4a4e-8709-5e0a1b06595a" providerId="ADAL" clId="{7E2507BD-4186-4EF7-8199-960E4190D8A7}" dt="2024-08-08T08:12:26.607" v="3" actId="20577"/>
          <ac:spMkLst>
            <pc:docMk/>
            <pc:sldMk cId="0" sldId="256"/>
            <ac:spMk id="178" creationId="{00000000-0000-0000-0000-000000000000}"/>
          </ac:spMkLst>
        </pc:spChg>
      </pc:sldChg>
      <pc:sldChg chg="modSp mod">
        <pc:chgData name="Lennard Schellenberger" userId="1c56e0d3-e283-4a4e-8709-5e0a1b06595a" providerId="ADAL" clId="{7E2507BD-4186-4EF7-8199-960E4190D8A7}" dt="2024-08-08T08:12:46.133" v="8" actId="1076"/>
        <pc:sldMkLst>
          <pc:docMk/>
          <pc:sldMk cId="0" sldId="264"/>
        </pc:sldMkLst>
        <pc:spChg chg="mod">
          <ac:chgData name="Lennard Schellenberger" userId="1c56e0d3-e283-4a4e-8709-5e0a1b06595a" providerId="ADAL" clId="{7E2507BD-4186-4EF7-8199-960E4190D8A7}" dt="2024-08-08T08:12:37.905" v="7" actId="20577"/>
          <ac:spMkLst>
            <pc:docMk/>
            <pc:sldMk cId="0" sldId="264"/>
            <ac:spMk id="302" creationId="{00000000-0000-0000-0000-000000000000}"/>
          </ac:spMkLst>
        </pc:spChg>
        <pc:picChg chg="mod">
          <ac:chgData name="Lennard Schellenberger" userId="1c56e0d3-e283-4a4e-8709-5e0a1b06595a" providerId="ADAL" clId="{7E2507BD-4186-4EF7-8199-960E4190D8A7}" dt="2024-08-08T08:12:46.133" v="8" actId="1076"/>
          <ac:picMkLst>
            <pc:docMk/>
            <pc:sldMk cId="0" sldId="264"/>
            <ac:picMk id="3" creationId="{CCE260A1-A0F1-CC4A-C1F4-55BC9B9275FE}"/>
          </ac:picMkLst>
        </pc:picChg>
      </pc:sldChg>
      <pc:sldMasterChg chg="modSldLayout">
        <pc:chgData name="Lennard Schellenberger" userId="1c56e0d3-e283-4a4e-8709-5e0a1b06595a" providerId="ADAL" clId="{7E2507BD-4186-4EF7-8199-960E4190D8A7}" dt="2024-08-08T08:13:05.770" v="14"/>
        <pc:sldMasterMkLst>
          <pc:docMk/>
          <pc:sldMasterMk cId="0" sldId="2147483656"/>
        </pc:sldMasterMkLst>
        <pc:sldLayoutChg chg="addSp delSp modSp mod">
          <pc:chgData name="Lennard Schellenberger" userId="1c56e0d3-e283-4a4e-8709-5e0a1b06595a" providerId="ADAL" clId="{7E2507BD-4186-4EF7-8199-960E4190D8A7}" dt="2024-08-08T08:12:58.843" v="10"/>
          <pc:sldLayoutMkLst>
            <pc:docMk/>
            <pc:sldMasterMk cId="0" sldId="2147483656"/>
            <pc:sldLayoutMk cId="0" sldId="2147483658"/>
          </pc:sldLayoutMkLst>
          <pc:picChg chg="add mod">
            <ac:chgData name="Lennard Schellenberger" userId="1c56e0d3-e283-4a4e-8709-5e0a1b06595a" providerId="ADAL" clId="{7E2507BD-4186-4EF7-8199-960E4190D8A7}" dt="2024-08-08T08:12:58.843" v="10"/>
            <ac:picMkLst>
              <pc:docMk/>
              <pc:sldMasterMk cId="0" sldId="2147483656"/>
              <pc:sldLayoutMk cId="0" sldId="2147483658"/>
              <ac:picMk id="2" creationId="{A84BEA37-35FF-39E9-EC72-B3529F36F8D9}"/>
            </ac:picMkLst>
          </pc:picChg>
          <pc:picChg chg="del">
            <ac:chgData name="Lennard Schellenberger" userId="1c56e0d3-e283-4a4e-8709-5e0a1b06595a" providerId="ADAL" clId="{7E2507BD-4186-4EF7-8199-960E4190D8A7}" dt="2024-08-08T08:12:58.678" v="9" actId="478"/>
            <ac:picMkLst>
              <pc:docMk/>
              <pc:sldMasterMk cId="0" sldId="2147483656"/>
              <pc:sldLayoutMk cId="0" sldId="2147483658"/>
              <ac:picMk id="71" creationId="{00000000-0000-0000-0000-000000000000}"/>
            </ac:picMkLst>
          </pc:picChg>
        </pc:sldLayoutChg>
        <pc:sldLayoutChg chg="addSp delSp modSp mod">
          <pc:chgData name="Lennard Schellenberger" userId="1c56e0d3-e283-4a4e-8709-5e0a1b06595a" providerId="ADAL" clId="{7E2507BD-4186-4EF7-8199-960E4190D8A7}" dt="2024-08-08T08:13:02.699" v="12"/>
          <pc:sldLayoutMkLst>
            <pc:docMk/>
            <pc:sldMasterMk cId="0" sldId="2147483656"/>
            <pc:sldLayoutMk cId="0" sldId="2147483659"/>
          </pc:sldLayoutMkLst>
          <pc:picChg chg="add mod">
            <ac:chgData name="Lennard Schellenberger" userId="1c56e0d3-e283-4a4e-8709-5e0a1b06595a" providerId="ADAL" clId="{7E2507BD-4186-4EF7-8199-960E4190D8A7}" dt="2024-08-08T08:13:02.699" v="12"/>
            <ac:picMkLst>
              <pc:docMk/>
              <pc:sldMasterMk cId="0" sldId="2147483656"/>
              <pc:sldLayoutMk cId="0" sldId="2147483659"/>
              <ac:picMk id="2" creationId="{617E9543-A8D9-BBD8-18FD-CC6BABEBC5C3}"/>
            </ac:picMkLst>
          </pc:picChg>
          <pc:picChg chg="del">
            <ac:chgData name="Lennard Schellenberger" userId="1c56e0d3-e283-4a4e-8709-5e0a1b06595a" providerId="ADAL" clId="{7E2507BD-4186-4EF7-8199-960E4190D8A7}" dt="2024-08-08T08:13:02.520" v="11" actId="478"/>
            <ac:picMkLst>
              <pc:docMk/>
              <pc:sldMasterMk cId="0" sldId="2147483656"/>
              <pc:sldLayoutMk cId="0" sldId="2147483659"/>
              <ac:picMk id="78" creationId="{00000000-0000-0000-0000-000000000000}"/>
            </ac:picMkLst>
          </pc:picChg>
        </pc:sldLayoutChg>
        <pc:sldLayoutChg chg="addSp delSp modSp mod">
          <pc:chgData name="Lennard Schellenberger" userId="1c56e0d3-e283-4a4e-8709-5e0a1b06595a" providerId="ADAL" clId="{7E2507BD-4186-4EF7-8199-960E4190D8A7}" dt="2024-08-08T08:13:05.770" v="14"/>
          <pc:sldLayoutMkLst>
            <pc:docMk/>
            <pc:sldMasterMk cId="0" sldId="2147483656"/>
            <pc:sldLayoutMk cId="0" sldId="2147483660"/>
          </pc:sldLayoutMkLst>
          <pc:picChg chg="add mod">
            <ac:chgData name="Lennard Schellenberger" userId="1c56e0d3-e283-4a4e-8709-5e0a1b06595a" providerId="ADAL" clId="{7E2507BD-4186-4EF7-8199-960E4190D8A7}" dt="2024-08-08T08:13:05.770" v="14"/>
            <ac:picMkLst>
              <pc:docMk/>
              <pc:sldMasterMk cId="0" sldId="2147483656"/>
              <pc:sldLayoutMk cId="0" sldId="2147483660"/>
              <ac:picMk id="2" creationId="{6C4E8034-73A2-8E70-5B9C-07D4BDA3DBE7}"/>
            </ac:picMkLst>
          </pc:picChg>
          <pc:picChg chg="del">
            <ac:chgData name="Lennard Schellenberger" userId="1c56e0d3-e283-4a4e-8709-5e0a1b06595a" providerId="ADAL" clId="{7E2507BD-4186-4EF7-8199-960E4190D8A7}" dt="2024-08-08T08:13:05.615" v="13" actId="478"/>
            <ac:picMkLst>
              <pc:docMk/>
              <pc:sldMasterMk cId="0" sldId="2147483656"/>
              <pc:sldLayoutMk cId="0" sldId="2147483660"/>
              <ac:picMk id="85" creationId="{00000000-0000-0000-0000-000000000000}"/>
            </ac:picMkLst>
          </pc:picChg>
        </pc:sldLayoutChg>
      </pc:sldMasterChg>
      <pc:sldMasterChg chg="modSldLayout">
        <pc:chgData name="Lennard Schellenberger" userId="1c56e0d3-e283-4a4e-8709-5e0a1b06595a" providerId="ADAL" clId="{7E2507BD-4186-4EF7-8199-960E4190D8A7}" dt="2024-08-08T08:13:46.021" v="26"/>
        <pc:sldMasterMkLst>
          <pc:docMk/>
          <pc:sldMasterMk cId="0" sldId="2147483664"/>
        </pc:sldMasterMkLst>
        <pc:sldLayoutChg chg="addSp delSp modSp mod">
          <pc:chgData name="Lennard Schellenberger" userId="1c56e0d3-e283-4a4e-8709-5e0a1b06595a" providerId="ADAL" clId="{7E2507BD-4186-4EF7-8199-960E4190D8A7}" dt="2024-08-08T08:13:31.985" v="19" actId="478"/>
          <pc:sldLayoutMkLst>
            <pc:docMk/>
            <pc:sldMasterMk cId="0" sldId="2147483664"/>
            <pc:sldLayoutMk cId="0" sldId="2147483665"/>
          </pc:sldLayoutMkLst>
          <pc:picChg chg="add mod">
            <ac:chgData name="Lennard Schellenberger" userId="1c56e0d3-e283-4a4e-8709-5e0a1b06595a" providerId="ADAL" clId="{7E2507BD-4186-4EF7-8199-960E4190D8A7}" dt="2024-08-08T08:13:22.625" v="16"/>
            <ac:picMkLst>
              <pc:docMk/>
              <pc:sldMasterMk cId="0" sldId="2147483664"/>
              <pc:sldLayoutMk cId="0" sldId="2147483665"/>
              <ac:picMk id="2" creationId="{EA607C14-5466-E66F-0EBE-50BB164B0061}"/>
            </ac:picMkLst>
          </pc:picChg>
          <pc:picChg chg="add del">
            <ac:chgData name="Lennard Schellenberger" userId="1c56e0d3-e283-4a4e-8709-5e0a1b06595a" providerId="ADAL" clId="{7E2507BD-4186-4EF7-8199-960E4190D8A7}" dt="2024-08-08T08:13:31.985" v="19" actId="478"/>
            <ac:picMkLst>
              <pc:docMk/>
              <pc:sldMasterMk cId="0" sldId="2147483664"/>
              <pc:sldLayoutMk cId="0" sldId="2147483665"/>
              <ac:picMk id="109" creationId="{00000000-0000-0000-0000-000000000000}"/>
            </ac:picMkLst>
          </pc:picChg>
        </pc:sldLayoutChg>
        <pc:sldLayoutChg chg="addSp delSp modSp mod">
          <pc:chgData name="Lennard Schellenberger" userId="1c56e0d3-e283-4a4e-8709-5e0a1b06595a" providerId="ADAL" clId="{7E2507BD-4186-4EF7-8199-960E4190D8A7}" dt="2024-08-08T08:13:40.867" v="21"/>
          <pc:sldLayoutMkLst>
            <pc:docMk/>
            <pc:sldMasterMk cId="0" sldId="2147483664"/>
            <pc:sldLayoutMk cId="0" sldId="2147483666"/>
          </pc:sldLayoutMkLst>
          <pc:picChg chg="add mod">
            <ac:chgData name="Lennard Schellenberger" userId="1c56e0d3-e283-4a4e-8709-5e0a1b06595a" providerId="ADAL" clId="{7E2507BD-4186-4EF7-8199-960E4190D8A7}" dt="2024-08-08T08:13:40.867" v="21"/>
            <ac:picMkLst>
              <pc:docMk/>
              <pc:sldMasterMk cId="0" sldId="2147483664"/>
              <pc:sldLayoutMk cId="0" sldId="2147483666"/>
              <ac:picMk id="2" creationId="{AE95674D-2743-0C77-7D20-FE51E86453C3}"/>
            </ac:picMkLst>
          </pc:picChg>
          <pc:picChg chg="del">
            <ac:chgData name="Lennard Schellenberger" userId="1c56e0d3-e283-4a4e-8709-5e0a1b06595a" providerId="ADAL" clId="{7E2507BD-4186-4EF7-8199-960E4190D8A7}" dt="2024-08-08T08:13:40.591" v="20" actId="478"/>
            <ac:picMkLst>
              <pc:docMk/>
              <pc:sldMasterMk cId="0" sldId="2147483664"/>
              <pc:sldLayoutMk cId="0" sldId="2147483666"/>
              <ac:picMk id="118" creationId="{00000000-0000-0000-0000-000000000000}"/>
            </ac:picMkLst>
          </pc:picChg>
        </pc:sldLayoutChg>
        <pc:sldLayoutChg chg="addSp delSp modSp mod">
          <pc:chgData name="Lennard Schellenberger" userId="1c56e0d3-e283-4a4e-8709-5e0a1b06595a" providerId="ADAL" clId="{7E2507BD-4186-4EF7-8199-960E4190D8A7}" dt="2024-08-08T08:13:43.355" v="24"/>
          <pc:sldLayoutMkLst>
            <pc:docMk/>
            <pc:sldMasterMk cId="0" sldId="2147483664"/>
            <pc:sldLayoutMk cId="0" sldId="2147483667"/>
          </pc:sldLayoutMkLst>
          <pc:picChg chg="add mod">
            <ac:chgData name="Lennard Schellenberger" userId="1c56e0d3-e283-4a4e-8709-5e0a1b06595a" providerId="ADAL" clId="{7E2507BD-4186-4EF7-8199-960E4190D8A7}" dt="2024-08-08T08:13:26.082" v="17"/>
            <ac:picMkLst>
              <pc:docMk/>
              <pc:sldMasterMk cId="0" sldId="2147483664"/>
              <pc:sldLayoutMk cId="0" sldId="2147483667"/>
              <ac:picMk id="2" creationId="{D82344BA-8D51-33C9-D681-1449DD88E0AB}"/>
            </ac:picMkLst>
          </pc:picChg>
          <pc:picChg chg="add mod">
            <ac:chgData name="Lennard Schellenberger" userId="1c56e0d3-e283-4a4e-8709-5e0a1b06595a" providerId="ADAL" clId="{7E2507BD-4186-4EF7-8199-960E4190D8A7}" dt="2024-08-08T08:13:43.355" v="24"/>
            <ac:picMkLst>
              <pc:docMk/>
              <pc:sldMasterMk cId="0" sldId="2147483664"/>
              <pc:sldLayoutMk cId="0" sldId="2147483667"/>
              <ac:picMk id="3" creationId="{CB15E7DF-CC89-4A08-0D1E-E6C83118B325}"/>
            </ac:picMkLst>
          </pc:picChg>
          <pc:picChg chg="del mod">
            <ac:chgData name="Lennard Schellenberger" userId="1c56e0d3-e283-4a4e-8709-5e0a1b06595a" providerId="ADAL" clId="{7E2507BD-4186-4EF7-8199-960E4190D8A7}" dt="2024-08-08T08:13:43.198" v="23" actId="478"/>
            <ac:picMkLst>
              <pc:docMk/>
              <pc:sldMasterMk cId="0" sldId="2147483664"/>
              <pc:sldLayoutMk cId="0" sldId="2147483667"/>
              <ac:picMk id="125" creationId="{00000000-0000-0000-0000-000000000000}"/>
            </ac:picMkLst>
          </pc:picChg>
        </pc:sldLayoutChg>
        <pc:sldLayoutChg chg="addSp delSp modSp mod">
          <pc:chgData name="Lennard Schellenberger" userId="1c56e0d3-e283-4a4e-8709-5e0a1b06595a" providerId="ADAL" clId="{7E2507BD-4186-4EF7-8199-960E4190D8A7}" dt="2024-08-08T08:13:46.021" v="26"/>
          <pc:sldLayoutMkLst>
            <pc:docMk/>
            <pc:sldMasterMk cId="0" sldId="2147483664"/>
            <pc:sldLayoutMk cId="0" sldId="2147483668"/>
          </pc:sldLayoutMkLst>
          <pc:picChg chg="add mod">
            <ac:chgData name="Lennard Schellenberger" userId="1c56e0d3-e283-4a4e-8709-5e0a1b06595a" providerId="ADAL" clId="{7E2507BD-4186-4EF7-8199-960E4190D8A7}" dt="2024-08-08T08:13:46.021" v="26"/>
            <ac:picMkLst>
              <pc:docMk/>
              <pc:sldMasterMk cId="0" sldId="2147483664"/>
              <pc:sldLayoutMk cId="0" sldId="2147483668"/>
              <ac:picMk id="2" creationId="{C9A383DC-E95B-E07A-7EDA-0E61A0D9EDCA}"/>
            </ac:picMkLst>
          </pc:picChg>
          <pc:picChg chg="del">
            <ac:chgData name="Lennard Schellenberger" userId="1c56e0d3-e283-4a4e-8709-5e0a1b06595a" providerId="ADAL" clId="{7E2507BD-4186-4EF7-8199-960E4190D8A7}" dt="2024-08-08T08:13:45.848" v="25" actId="478"/>
            <ac:picMkLst>
              <pc:docMk/>
              <pc:sldMasterMk cId="0" sldId="2147483664"/>
              <pc:sldLayoutMk cId="0" sldId="2147483668"/>
              <ac:picMk id="132" creationId="{00000000-0000-0000-0000-000000000000}"/>
            </ac:picMkLst>
          </pc:picChg>
        </pc:sldLayoutChg>
      </pc:sldMasterChg>
      <pc:sldMasterChg chg="modSldLayout">
        <pc:chgData name="Lennard Schellenberger" userId="1c56e0d3-e283-4a4e-8709-5e0a1b06595a" providerId="ADAL" clId="{7E2507BD-4186-4EF7-8199-960E4190D8A7}" dt="2024-08-08T08:14:00.914" v="30"/>
        <pc:sldMasterMkLst>
          <pc:docMk/>
          <pc:sldMasterMk cId="2426441496" sldId="2147483674"/>
        </pc:sldMasterMkLst>
        <pc:sldLayoutChg chg="addSp delSp modSp mod">
          <pc:chgData name="Lennard Schellenberger" userId="1c56e0d3-e283-4a4e-8709-5e0a1b06595a" providerId="ADAL" clId="{7E2507BD-4186-4EF7-8199-960E4190D8A7}" dt="2024-08-08T08:13:58.449" v="28"/>
          <pc:sldLayoutMkLst>
            <pc:docMk/>
            <pc:sldMasterMk cId="2426441496" sldId="2147483674"/>
            <pc:sldLayoutMk cId="3496074369" sldId="2147483677"/>
          </pc:sldLayoutMkLst>
          <pc:picChg chg="add mod">
            <ac:chgData name="Lennard Schellenberger" userId="1c56e0d3-e283-4a4e-8709-5e0a1b06595a" providerId="ADAL" clId="{7E2507BD-4186-4EF7-8199-960E4190D8A7}" dt="2024-08-08T08:13:58.449" v="28"/>
            <ac:picMkLst>
              <pc:docMk/>
              <pc:sldMasterMk cId="2426441496" sldId="2147483674"/>
              <pc:sldLayoutMk cId="3496074369" sldId="2147483677"/>
              <ac:picMk id="2" creationId="{3FE1C955-ABB2-2B50-22D5-AAB9200613DB}"/>
            </ac:picMkLst>
          </pc:picChg>
          <pc:picChg chg="del">
            <ac:chgData name="Lennard Schellenberger" userId="1c56e0d3-e283-4a4e-8709-5e0a1b06595a" providerId="ADAL" clId="{7E2507BD-4186-4EF7-8199-960E4190D8A7}" dt="2024-08-08T08:13:58.137" v="27" actId="478"/>
            <ac:picMkLst>
              <pc:docMk/>
              <pc:sldMasterMk cId="2426441496" sldId="2147483674"/>
              <pc:sldLayoutMk cId="3496074369" sldId="2147483677"/>
              <ac:picMk id="93" creationId="{00000000-0000-0000-0000-000000000000}"/>
            </ac:picMkLst>
          </pc:picChg>
        </pc:sldLayoutChg>
        <pc:sldLayoutChg chg="addSp delSp modSp mod">
          <pc:chgData name="Lennard Schellenberger" userId="1c56e0d3-e283-4a4e-8709-5e0a1b06595a" providerId="ADAL" clId="{7E2507BD-4186-4EF7-8199-960E4190D8A7}" dt="2024-08-08T08:14:00.914" v="30"/>
          <pc:sldLayoutMkLst>
            <pc:docMk/>
            <pc:sldMasterMk cId="2426441496" sldId="2147483674"/>
            <pc:sldLayoutMk cId="2898479460" sldId="2147483678"/>
          </pc:sldLayoutMkLst>
          <pc:picChg chg="add mod">
            <ac:chgData name="Lennard Schellenberger" userId="1c56e0d3-e283-4a4e-8709-5e0a1b06595a" providerId="ADAL" clId="{7E2507BD-4186-4EF7-8199-960E4190D8A7}" dt="2024-08-08T08:14:00.914" v="30"/>
            <ac:picMkLst>
              <pc:docMk/>
              <pc:sldMasterMk cId="2426441496" sldId="2147483674"/>
              <pc:sldLayoutMk cId="2898479460" sldId="2147483678"/>
              <ac:picMk id="2" creationId="{ECF66DD7-4357-8E74-C23F-42E5C0FCC5A2}"/>
            </ac:picMkLst>
          </pc:picChg>
          <pc:picChg chg="del">
            <ac:chgData name="Lennard Schellenberger" userId="1c56e0d3-e283-4a4e-8709-5e0a1b06595a" providerId="ADAL" clId="{7E2507BD-4186-4EF7-8199-960E4190D8A7}" dt="2024-08-08T08:14:00.758" v="29" actId="478"/>
            <ac:picMkLst>
              <pc:docMk/>
              <pc:sldMasterMk cId="2426441496" sldId="2147483674"/>
              <pc:sldLayoutMk cId="2898479460" sldId="2147483678"/>
              <ac:picMk id="100" creationId="{00000000-0000-0000-0000-000000000000}"/>
            </ac:picMkLst>
          </pc:picChg>
        </pc:sldLayoutChg>
      </pc:sldMasterChg>
    </pc:docChg>
  </pc:docChgLst>
  <pc:docChgLst>
    <pc:chgData name="Guillem Part López" userId="39f5615f-54c3-4dde-9b55-95608137fd0d" providerId="ADAL" clId="{75A1122C-1F58-45C3-8171-8BCA4426F148}"/>
    <pc:docChg chg="custSel modSld">
      <pc:chgData name="Guillem Part López" userId="39f5615f-54c3-4dde-9b55-95608137fd0d" providerId="ADAL" clId="{75A1122C-1F58-45C3-8171-8BCA4426F148}" dt="2024-03-26T10:50:25.639" v="84" actId="20577"/>
      <pc:docMkLst>
        <pc:docMk/>
      </pc:docMkLst>
      <pc:sldChg chg="modSp mod">
        <pc:chgData name="Guillem Part López" userId="39f5615f-54c3-4dde-9b55-95608137fd0d" providerId="ADAL" clId="{75A1122C-1F58-45C3-8171-8BCA4426F148}" dt="2024-03-26T10:48:57.919" v="7" actId="20577"/>
        <pc:sldMkLst>
          <pc:docMk/>
          <pc:sldMk cId="0" sldId="260"/>
        </pc:sldMkLst>
        <pc:spChg chg="mod">
          <ac:chgData name="Guillem Part López" userId="39f5615f-54c3-4dde-9b55-95608137fd0d" providerId="ADAL" clId="{75A1122C-1F58-45C3-8171-8BCA4426F148}" dt="2024-03-26T10:48:57.919" v="7" actId="20577"/>
          <ac:spMkLst>
            <pc:docMk/>
            <pc:sldMk cId="0" sldId="260"/>
            <ac:spMk id="244" creationId="{00000000-0000-0000-0000-000000000000}"/>
          </ac:spMkLst>
        </pc:spChg>
      </pc:sldChg>
      <pc:sldChg chg="modSp mod">
        <pc:chgData name="Guillem Part López" userId="39f5615f-54c3-4dde-9b55-95608137fd0d" providerId="ADAL" clId="{75A1122C-1F58-45C3-8171-8BCA4426F148}" dt="2024-03-26T10:50:00.770" v="44" actId="20577"/>
        <pc:sldMkLst>
          <pc:docMk/>
          <pc:sldMk cId="0" sldId="261"/>
        </pc:sldMkLst>
        <pc:spChg chg="mod">
          <ac:chgData name="Guillem Part López" userId="39f5615f-54c3-4dde-9b55-95608137fd0d" providerId="ADAL" clId="{75A1122C-1F58-45C3-8171-8BCA4426F148}" dt="2024-03-26T10:50:00.770" v="44" actId="20577"/>
          <ac:spMkLst>
            <pc:docMk/>
            <pc:sldMk cId="0" sldId="261"/>
            <ac:spMk id="257" creationId="{00000000-0000-0000-0000-000000000000}"/>
          </ac:spMkLst>
        </pc:spChg>
      </pc:sldChg>
      <pc:sldChg chg="modSp mod">
        <pc:chgData name="Guillem Part López" userId="39f5615f-54c3-4dde-9b55-95608137fd0d" providerId="ADAL" clId="{75A1122C-1F58-45C3-8171-8BCA4426F148}" dt="2024-03-26T10:50:25.639" v="84" actId="20577"/>
        <pc:sldMkLst>
          <pc:docMk/>
          <pc:sldMk cId="0" sldId="263"/>
        </pc:sldMkLst>
        <pc:spChg chg="mod">
          <ac:chgData name="Guillem Part López" userId="39f5615f-54c3-4dde-9b55-95608137fd0d" providerId="ADAL" clId="{75A1122C-1F58-45C3-8171-8BCA4426F148}" dt="2024-03-26T10:50:25.639" v="84" actId="20577"/>
          <ac:spMkLst>
            <pc:docMk/>
            <pc:sldMk cId="0" sldId="263"/>
            <ac:spMk id="284" creationId="{00000000-0000-0000-0000-000000000000}"/>
          </ac:spMkLst>
        </pc:spChg>
      </pc:sldChg>
    </pc:docChg>
  </pc:docChgLst>
  <pc:docChgLst>
    <pc:chgData name="pantelis balaouras" userId="25e8755020fc1734" providerId="LiveId" clId="{6823B9DA-128A-4A90-90C9-6226AAD0DC2A}"/>
    <pc:docChg chg="custSel modSld">
      <pc:chgData name="pantelis balaouras" userId="25e8755020fc1734" providerId="LiveId" clId="{6823B9DA-128A-4A90-90C9-6226AAD0DC2A}" dt="2024-05-02T08:58:11.057" v="7" actId="14100"/>
      <pc:docMkLst>
        <pc:docMk/>
      </pc:docMkLst>
      <pc:sldChg chg="modSp mod">
        <pc:chgData name="pantelis balaouras" userId="25e8755020fc1734" providerId="LiveId" clId="{6823B9DA-128A-4A90-90C9-6226AAD0DC2A}" dt="2024-05-02T08:57:50.486" v="4" actId="14100"/>
        <pc:sldMkLst>
          <pc:docMk/>
          <pc:sldMk cId="0" sldId="256"/>
        </pc:sldMkLst>
        <pc:spChg chg="mod">
          <ac:chgData name="pantelis balaouras" userId="25e8755020fc1734" providerId="LiveId" clId="{6823B9DA-128A-4A90-90C9-6226AAD0DC2A}" dt="2024-05-02T08:57:50.486" v="4" actId="14100"/>
          <ac:spMkLst>
            <pc:docMk/>
            <pc:sldMk cId="0" sldId="256"/>
            <ac:spMk id="160" creationId="{00000000-0000-0000-0000-000000000000}"/>
          </ac:spMkLst>
        </pc:spChg>
      </pc:sldChg>
      <pc:sldChg chg="addSp delSp modSp mod">
        <pc:chgData name="pantelis balaouras" userId="25e8755020fc1734" providerId="LiveId" clId="{6823B9DA-128A-4A90-90C9-6226AAD0DC2A}" dt="2024-05-02T08:58:11.057" v="7" actId="14100"/>
        <pc:sldMkLst>
          <pc:docMk/>
          <pc:sldMk cId="0" sldId="258"/>
        </pc:sldMkLst>
        <pc:spChg chg="add mod">
          <ac:chgData name="pantelis balaouras" userId="25e8755020fc1734" providerId="LiveId" clId="{6823B9DA-128A-4A90-90C9-6226AAD0DC2A}" dt="2024-05-02T08:58:03.189" v="6"/>
          <ac:spMkLst>
            <pc:docMk/>
            <pc:sldMk cId="0" sldId="258"/>
            <ac:spMk id="2" creationId="{4D5465E5-5B7D-4BBF-CA90-CAF77B9EDCE7}"/>
          </ac:spMkLst>
        </pc:spChg>
        <pc:spChg chg="mod">
          <ac:chgData name="pantelis balaouras" userId="25e8755020fc1734" providerId="LiveId" clId="{6823B9DA-128A-4A90-90C9-6226AAD0DC2A}" dt="2024-05-02T08:58:11.057" v="7" actId="14100"/>
          <ac:spMkLst>
            <pc:docMk/>
            <pc:sldMk cId="0" sldId="258"/>
            <ac:spMk id="219" creationId="{00000000-0000-0000-0000-000000000000}"/>
          </ac:spMkLst>
        </pc:spChg>
        <pc:picChg chg="add mod">
          <ac:chgData name="pantelis balaouras" userId="25e8755020fc1734" providerId="LiveId" clId="{6823B9DA-128A-4A90-90C9-6226AAD0DC2A}" dt="2024-05-02T08:58:03.189" v="6"/>
          <ac:picMkLst>
            <pc:docMk/>
            <pc:sldMk cId="0" sldId="258"/>
            <ac:picMk id="3" creationId="{B51079BE-E597-0D86-DAB4-24775E91A8D9}"/>
          </ac:picMkLst>
        </pc:picChg>
        <pc:picChg chg="del">
          <ac:chgData name="pantelis balaouras" userId="25e8755020fc1734" providerId="LiveId" clId="{6823B9DA-128A-4A90-90C9-6226AAD0DC2A}" dt="2024-05-02T08:58:02.579" v="5" actId="478"/>
          <ac:picMkLst>
            <pc:docMk/>
            <pc:sldMk cId="0" sldId="258"/>
            <ac:picMk id="221"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bbb0cd6b68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g2bbb0cd6b68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dirty="0"/>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7633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bbb0cd6b68_0_7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bbb0cd6b68_0_7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2bbb0cd6b68_0_7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bb0cd6b68_0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bbb0cd6b68_0_2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bbb0cd6b68_0_2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bbb0cd6b68_0_2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bbb0cd6b68_0_2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i="1">
              <a:solidFill>
                <a:srgbClr val="FF0000"/>
              </a:solidFill>
            </a:endParaRPr>
          </a:p>
        </p:txBody>
      </p:sp>
      <p:sp>
        <p:nvSpPr>
          <p:cNvPr id="215" name="Google Shape;215;g2bbb0cd6b68_0_2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bbb0cd6b68_0_5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2bbb0cd6b68_0_5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2bbb0cd6b68_0_5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bb0cd6b68_0_6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bbb0cd6b68_0_6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g2bbb0cd6b68_0_6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bbb0cd6b68_0_6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2bbb0cd6b68_0_6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2bbb0cd6b68_0_6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bbb0cd6b68_0_6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2bbb0cd6b68_0_6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g2bbb0cd6b68_0_6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9786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bac31ee941_0_4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bac31ee941_0_4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1"/>
          </a:p>
        </p:txBody>
      </p:sp>
      <p:sp>
        <p:nvSpPr>
          <p:cNvPr id="241" name="Google Shape;241;g2bac31ee941_0_4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001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g2bbb0cd6b68_0_255"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19"/>
        <p:cNvGrpSpPr/>
        <p:nvPr/>
      </p:nvGrpSpPr>
      <p:grpSpPr>
        <a:xfrm>
          <a:off x="0" y="0"/>
          <a:ext cx="0" cy="0"/>
          <a:chOff x="0" y="0"/>
          <a:chExt cx="0" cy="0"/>
        </a:xfrm>
      </p:grpSpPr>
      <p:sp>
        <p:nvSpPr>
          <p:cNvPr id="120" name="Google Shape;120;g2bbb0cd6b68_0_565"/>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121" name="Google Shape;121;g2bbb0cd6b68_0_565"/>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2" name="Google Shape;122;g2bbb0cd6b68_0_565"/>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23" name="Google Shape;123;g2bbb0cd6b68_0_56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24" name="Google Shape;124;g2bbb0cd6b68_0_56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3" name="Grafik 2" descr="Ein Bild, das Text, Screenshot, Schrift, Grafiken enthält.&#10;&#10;Beschreibung automatisch generiert.">
            <a:extLst>
              <a:ext uri="{FF2B5EF4-FFF2-40B4-BE49-F238E27FC236}">
                <a16:creationId xmlns:a16="http://schemas.microsoft.com/office/drawing/2014/main" id="{CB15E7DF-CC89-4A08-0D1E-E6C83118B325}"/>
              </a:ext>
            </a:extLst>
          </p:cNvPr>
          <p:cNvPicPr>
            <a:picLocks noChangeAspect="1"/>
          </p:cNvPicPr>
          <p:nvPr userDrawn="1"/>
        </p:nvPicPr>
        <p:blipFill>
          <a:blip r:embed="rId4"/>
          <a:stretch>
            <a:fillRect/>
          </a:stretch>
        </p:blipFill>
        <p:spPr>
          <a:xfrm>
            <a:off x="15884" y="6419850"/>
            <a:ext cx="1933575" cy="43815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126"/>
        <p:cNvGrpSpPr/>
        <p:nvPr/>
      </p:nvGrpSpPr>
      <p:grpSpPr>
        <a:xfrm>
          <a:off x="0" y="0"/>
          <a:ext cx="0" cy="0"/>
          <a:chOff x="0" y="0"/>
          <a:chExt cx="0" cy="0"/>
        </a:xfrm>
      </p:grpSpPr>
      <p:sp>
        <p:nvSpPr>
          <p:cNvPr id="127" name="Google Shape;127;g2bbb0cd6b68_0_572"/>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8" name="Google Shape;128;g2bbb0cd6b68_0_57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129" name="Google Shape;129;g2bbb0cd6b68_0_572"/>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0" name="Google Shape;130;g2bbb0cd6b68_0_57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31" name="Google Shape;131;g2bbb0cd6b68_0_57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Grafik 1" descr="Ein Bild, das Text, Screenshot, Schrift, Grafiken enthält.&#10;&#10;Beschreibung automatisch generiert.">
            <a:extLst>
              <a:ext uri="{FF2B5EF4-FFF2-40B4-BE49-F238E27FC236}">
                <a16:creationId xmlns:a16="http://schemas.microsoft.com/office/drawing/2014/main" id="{C9A383DC-E95B-E07A-7EDA-0E61A0D9EDCA}"/>
              </a:ext>
            </a:extLst>
          </p:cNvPr>
          <p:cNvPicPr>
            <a:picLocks noChangeAspect="1"/>
          </p:cNvPicPr>
          <p:nvPr userDrawn="1"/>
        </p:nvPicPr>
        <p:blipFill>
          <a:blip r:embed="rId4"/>
          <a:stretch>
            <a:fillRect/>
          </a:stretch>
        </p:blipFill>
        <p:spPr>
          <a:xfrm>
            <a:off x="15884" y="6419850"/>
            <a:ext cx="1933575" cy="43815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33"/>
        <p:cNvGrpSpPr/>
        <p:nvPr/>
      </p:nvGrpSpPr>
      <p:grpSpPr>
        <a:xfrm>
          <a:off x="0" y="0"/>
          <a:ext cx="0" cy="0"/>
          <a:chOff x="0" y="0"/>
          <a:chExt cx="0" cy="0"/>
        </a:xfrm>
      </p:grpSpPr>
      <p:sp>
        <p:nvSpPr>
          <p:cNvPr id="134" name="Google Shape;134;g2bbb0cd6b68_0_579"/>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g2bbb0cd6b68_0_579"/>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37" name="Google Shape;137;g2bbb0cd6b68_0_57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4" name="Google Shape;104;g2bbb28a7d3b_0_321">
            <a:extLst>
              <a:ext uri="{FF2B5EF4-FFF2-40B4-BE49-F238E27FC236}">
                <a16:creationId xmlns:a16="http://schemas.microsoft.com/office/drawing/2014/main" id="{24BF242F-5C61-AB08-EB5A-0EDA6109F31B}"/>
              </a:ext>
            </a:extLst>
          </p:cNvPr>
          <p:cNvSpPr txBox="1"/>
          <p:nvPr userDrawn="1"/>
        </p:nvSpPr>
        <p:spPr>
          <a:xfrm>
            <a:off x="0" y="98623"/>
            <a:ext cx="4908062"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badi Extra Light" panose="020B0204020104020204" pitchFamily="34" charset="0"/>
                <a:ea typeface="Calibri"/>
                <a:cs typeface="Calibri"/>
                <a:sym typeface="Calibri"/>
              </a:rPr>
              <a:t>Gesundheits</a:t>
            </a:r>
            <a:r>
              <a:rPr lang="en-US" sz="1800" b="0" i="0" u="none" strike="noStrike" cap="none" dirty="0">
                <a:solidFill>
                  <a:srgbClr val="7F7F7F"/>
                </a:solidFill>
                <a:latin typeface="Abadi Extra Light" panose="020B0204020104020204" pitchFamily="34" charset="0"/>
                <a:ea typeface="Calibri"/>
                <a:cs typeface="Calibri"/>
                <a:sym typeface="Calibri"/>
              </a:rPr>
              <a:t>-Apps für </a:t>
            </a:r>
            <a:r>
              <a:rPr lang="en-US" sz="1800" b="0" i="0" u="none" strike="noStrike" cap="none" dirty="0" err="1">
                <a:solidFill>
                  <a:srgbClr val="7F7F7F"/>
                </a:solidFill>
                <a:latin typeface="Abadi Extra Light" panose="020B0204020104020204" pitchFamily="34" charset="0"/>
                <a:ea typeface="Calibri"/>
                <a:cs typeface="Calibri"/>
                <a:sym typeface="Calibri"/>
              </a:rPr>
              <a:t>psychische</a:t>
            </a:r>
            <a:r>
              <a:rPr lang="en-US" sz="1800" b="0" i="0" u="none" strike="noStrike" cap="none" dirty="0">
                <a:solidFill>
                  <a:srgbClr val="7F7F7F"/>
                </a:solidFill>
                <a:latin typeface="Abadi Extra Light" panose="020B0204020104020204" pitchFamily="34" charset="0"/>
                <a:ea typeface="Calibri"/>
                <a:cs typeface="Calibri"/>
                <a:sym typeface="Calibri"/>
              </a:rPr>
              <a:t> Gesundheit</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138"/>
        <p:cNvGrpSpPr/>
        <p:nvPr/>
      </p:nvGrpSpPr>
      <p:grpSpPr>
        <a:xfrm>
          <a:off x="0" y="0"/>
          <a:ext cx="0" cy="0"/>
          <a:chOff x="0" y="0"/>
          <a:chExt cx="0" cy="0"/>
        </a:xfrm>
      </p:grpSpPr>
      <p:sp>
        <p:nvSpPr>
          <p:cNvPr id="139" name="Google Shape;139;g2bbb0cd6b68_0_584"/>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0" name="Google Shape;140;g2bbb0cd6b68_0_584"/>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41" name="Google Shape;141;g2bbb0cd6b68_0_584"/>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42" name="Google Shape;142;g2bbb0cd6b68_0_58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E39AD8E9-8D52-22E4-60C7-6E24382E1858}"/>
              </a:ext>
            </a:extLst>
          </p:cNvPr>
          <p:cNvSpPr txBox="1"/>
          <p:nvPr userDrawn="1"/>
        </p:nvSpPr>
        <p:spPr>
          <a:xfrm>
            <a:off x="0" y="98623"/>
            <a:ext cx="4908062"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badi Extra Light" panose="020B0204020104020204" pitchFamily="34" charset="0"/>
                <a:ea typeface="Calibri"/>
                <a:cs typeface="Calibri"/>
                <a:sym typeface="Calibri"/>
              </a:rPr>
              <a:t>Gesundheits</a:t>
            </a:r>
            <a:r>
              <a:rPr lang="en-US" sz="1800" b="0" i="0" u="none" strike="noStrike" cap="none" dirty="0">
                <a:solidFill>
                  <a:srgbClr val="7F7F7F"/>
                </a:solidFill>
                <a:latin typeface="Abadi Extra Light" panose="020B0204020104020204" pitchFamily="34" charset="0"/>
                <a:ea typeface="Calibri"/>
                <a:cs typeface="Calibri"/>
                <a:sym typeface="Calibri"/>
              </a:rPr>
              <a:t>-Apps für </a:t>
            </a:r>
            <a:r>
              <a:rPr lang="en-US" sz="1800" b="0" i="0" u="none" strike="noStrike" cap="none" dirty="0" err="1">
                <a:solidFill>
                  <a:srgbClr val="7F7F7F"/>
                </a:solidFill>
                <a:latin typeface="Abadi Extra Light" panose="020B0204020104020204" pitchFamily="34" charset="0"/>
                <a:ea typeface="Calibri"/>
                <a:cs typeface="Calibri"/>
                <a:sym typeface="Calibri"/>
              </a:rPr>
              <a:t>psychische</a:t>
            </a:r>
            <a:r>
              <a:rPr lang="en-US" sz="1800" b="0" i="0" u="none" strike="noStrike" cap="none" dirty="0">
                <a:solidFill>
                  <a:srgbClr val="7F7F7F"/>
                </a:solidFill>
                <a:latin typeface="Abadi Extra Light" panose="020B0204020104020204" pitchFamily="34" charset="0"/>
                <a:ea typeface="Calibri"/>
                <a:cs typeface="Calibri"/>
                <a:sym typeface="Calibri"/>
              </a:rPr>
              <a:t> Gesundheit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44"/>
        <p:cNvGrpSpPr/>
        <p:nvPr/>
      </p:nvGrpSpPr>
      <p:grpSpPr>
        <a:xfrm>
          <a:off x="0" y="0"/>
          <a:ext cx="0" cy="0"/>
          <a:chOff x="0" y="0"/>
          <a:chExt cx="0" cy="0"/>
        </a:xfrm>
      </p:grpSpPr>
      <p:sp>
        <p:nvSpPr>
          <p:cNvPr id="145" name="Google Shape;145;g2bbb0cd6b68_0_590"/>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6" name="Google Shape;146;g2bbb0cd6b68_0_590"/>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 name="Google Shape;104;g2bbb28a7d3b_0_321">
            <a:extLst>
              <a:ext uri="{FF2B5EF4-FFF2-40B4-BE49-F238E27FC236}">
                <a16:creationId xmlns:a16="http://schemas.microsoft.com/office/drawing/2014/main" id="{1CFAB718-929B-C5E9-3C97-54EEE528F460}"/>
              </a:ext>
            </a:extLst>
          </p:cNvPr>
          <p:cNvSpPr txBox="1"/>
          <p:nvPr userDrawn="1"/>
        </p:nvSpPr>
        <p:spPr>
          <a:xfrm>
            <a:off x="0" y="98623"/>
            <a:ext cx="4908062"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badi Extra Light" panose="020B0204020104020204" pitchFamily="34" charset="0"/>
                <a:ea typeface="Calibri"/>
                <a:cs typeface="Calibri"/>
                <a:sym typeface="Calibri"/>
              </a:rPr>
              <a:t>Gesundheits</a:t>
            </a:r>
            <a:r>
              <a:rPr lang="en-US" sz="1800" b="0" i="0" u="none" strike="noStrike" cap="none" dirty="0">
                <a:solidFill>
                  <a:srgbClr val="7F7F7F"/>
                </a:solidFill>
                <a:latin typeface="Abadi Extra Light" panose="020B0204020104020204" pitchFamily="34" charset="0"/>
                <a:ea typeface="Calibri"/>
                <a:cs typeface="Calibri"/>
                <a:sym typeface="Calibri"/>
              </a:rPr>
              <a:t>-Apps für </a:t>
            </a:r>
            <a:r>
              <a:rPr lang="en-US" sz="1800" b="0" i="0" u="none" strike="noStrike" cap="none" dirty="0" err="1">
                <a:solidFill>
                  <a:srgbClr val="7F7F7F"/>
                </a:solidFill>
                <a:latin typeface="Abadi Extra Light" panose="020B0204020104020204" pitchFamily="34" charset="0"/>
                <a:ea typeface="Calibri"/>
                <a:cs typeface="Calibri"/>
                <a:sym typeface="Calibri"/>
              </a:rPr>
              <a:t>psychische</a:t>
            </a:r>
            <a:r>
              <a:rPr lang="en-US" sz="1800" b="0" i="0" u="none" strike="noStrike" cap="none" dirty="0">
                <a:solidFill>
                  <a:srgbClr val="7F7F7F"/>
                </a:solidFill>
                <a:latin typeface="Abadi Extra Light" panose="020B0204020104020204" pitchFamily="34" charset="0"/>
                <a:ea typeface="Calibri"/>
                <a:cs typeface="Calibri"/>
                <a:sym typeface="Calibri"/>
              </a:rPr>
              <a:t> Gesundheit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4"/>
        <p:cNvGrpSpPr/>
        <p:nvPr/>
      </p:nvGrpSpPr>
      <p:grpSpPr>
        <a:xfrm>
          <a:off x="0" y="0"/>
          <a:ext cx="0" cy="0"/>
          <a:chOff x="0" y="0"/>
          <a:chExt cx="0" cy="0"/>
        </a:xfrm>
      </p:grpSpPr>
      <p:pic>
        <p:nvPicPr>
          <p:cNvPr id="155" name="Google Shape;155;g2bbb0cd6b68_0_722"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76"/>
        <p:cNvGrpSpPr/>
        <p:nvPr/>
      </p:nvGrpSpPr>
      <p:grpSpPr>
        <a:xfrm>
          <a:off x="0" y="0"/>
          <a:ext cx="0" cy="0"/>
          <a:chOff x="0" y="0"/>
          <a:chExt cx="0" cy="0"/>
        </a:xfrm>
      </p:grpSpPr>
      <p:pic>
        <p:nvPicPr>
          <p:cNvPr id="77" name="Google Shape;77;g2bac31ee941_0_724"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extLst>
      <p:ext uri="{BB962C8B-B14F-4D97-AF65-F5344CB8AC3E}">
        <p14:creationId xmlns:p14="http://schemas.microsoft.com/office/powerpoint/2010/main" val="1180058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78"/>
        <p:cNvGrpSpPr/>
        <p:nvPr/>
      </p:nvGrpSpPr>
      <p:grpSpPr>
        <a:xfrm>
          <a:off x="0" y="0"/>
          <a:ext cx="0" cy="0"/>
          <a:chOff x="0" y="0"/>
          <a:chExt cx="0" cy="0"/>
        </a:xfrm>
      </p:grpSpPr>
      <p:sp>
        <p:nvSpPr>
          <p:cNvPr id="79" name="Google Shape;79;g2bac31ee941_0_72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g2bac31ee941_0_726"/>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2. Empower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g2bac31ee941_0_726"/>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FFFF"/>
                </a:solidFill>
                <a:effectLst/>
                <a:uLnTx/>
                <a:uFillTx/>
                <a:latin typeface="Impact"/>
                <a:ea typeface="Impact"/>
                <a:cs typeface="Impact"/>
                <a:sym typeface="Impact"/>
              </a:rPr>
              <a:t>3. Participate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g2bac31ee941_0_726"/>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FFFFFF"/>
                </a:solidFill>
                <a:effectLst/>
                <a:uLnTx/>
                <a:uFillTx/>
                <a:latin typeface="Impact"/>
                <a:ea typeface="Impact"/>
                <a:cs typeface="Impact"/>
                <a:sym typeface="Impact"/>
              </a:rPr>
              <a:t>1. Prevent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3" name="Google Shape;83;g2bac31ee941_0_72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ac31ee941_0_726"/>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85" name="Google Shape;85;g2bac31ee941_0_72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86" name="Google Shape;86;g2bac31ee941_0_726" descr="Blue text on a black background&#10;&#10;Description automatically generated"/>
          <p:cNvPicPr preferRelativeResize="0"/>
          <p:nvPr/>
        </p:nvPicPr>
        <p:blipFill rotWithShape="1">
          <a:blip r:embed="rId4">
            <a:alphaModFix/>
          </a:blip>
          <a:srcRect/>
          <a:stretch/>
        </p:blipFill>
        <p:spPr>
          <a:xfrm>
            <a:off x="8628" y="6451864"/>
            <a:ext cx="1843259" cy="411254"/>
          </a:xfrm>
          <a:prstGeom prst="rect">
            <a:avLst/>
          </a:prstGeom>
          <a:noFill/>
          <a:ln>
            <a:noFill/>
          </a:ln>
        </p:spPr>
      </p:pic>
    </p:spTree>
    <p:extLst>
      <p:ext uri="{BB962C8B-B14F-4D97-AF65-F5344CB8AC3E}">
        <p14:creationId xmlns:p14="http://schemas.microsoft.com/office/powerpoint/2010/main" val="1914629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ubmodule Intro" type="obj">
  <p:cSld name="Submodule Intro">
    <p:spTree>
      <p:nvGrpSpPr>
        <p:cNvPr id="1" name="Shape 87"/>
        <p:cNvGrpSpPr/>
        <p:nvPr/>
      </p:nvGrpSpPr>
      <p:grpSpPr>
        <a:xfrm>
          <a:off x="0" y="0"/>
          <a:ext cx="0" cy="0"/>
          <a:chOff x="0" y="0"/>
          <a:chExt cx="0" cy="0"/>
        </a:xfrm>
      </p:grpSpPr>
      <p:sp>
        <p:nvSpPr>
          <p:cNvPr id="88" name="Google Shape;88;g2bac31ee941_0_735"/>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defTabSz="914400" rtl="0" eaLnBrk="1" fontAlgn="auto" latinLnBrk="0" hangingPunct="1">
              <a:lnSpc>
                <a:spcPct val="100000"/>
              </a:lnSpc>
              <a:spcBef>
                <a:spcPts val="0"/>
              </a:spcBef>
              <a:spcAft>
                <a:spcPts val="0"/>
              </a:spcAft>
              <a:buClr>
                <a:srgbClr val="000000"/>
              </a:buClr>
              <a:buSzPts val="1800"/>
              <a:buFont typeface="Noto Sans Symbols"/>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 name="Google Shape;89;g2bac31ee941_0_735"/>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g2bac31ee941_0_735"/>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1" name="Google Shape;91;g2bac31ee941_0_735"/>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2" name="Google Shape;92;g2bac31ee941_0_735"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Grafik 1" descr="Ein Bild, das Text, Screenshot, Schrift, Grafiken enthält.&#10;&#10;Beschreibung automatisch generiert.">
            <a:extLst>
              <a:ext uri="{FF2B5EF4-FFF2-40B4-BE49-F238E27FC236}">
                <a16:creationId xmlns:a16="http://schemas.microsoft.com/office/drawing/2014/main" id="{3FE1C955-ABB2-2B50-22D5-AAB9200613DB}"/>
              </a:ext>
            </a:extLst>
          </p:cNvPr>
          <p:cNvPicPr>
            <a:picLocks noChangeAspect="1"/>
          </p:cNvPicPr>
          <p:nvPr userDrawn="1"/>
        </p:nvPicPr>
        <p:blipFill>
          <a:blip r:embed="rId4"/>
          <a:stretch>
            <a:fillRect/>
          </a:stretch>
        </p:blipFill>
        <p:spPr>
          <a:xfrm>
            <a:off x="15884" y="6419850"/>
            <a:ext cx="1933575" cy="438150"/>
          </a:xfrm>
          <a:prstGeom prst="rect">
            <a:avLst/>
          </a:prstGeom>
        </p:spPr>
      </p:pic>
    </p:spTree>
    <p:extLst>
      <p:ext uri="{BB962C8B-B14F-4D97-AF65-F5344CB8AC3E}">
        <p14:creationId xmlns:p14="http://schemas.microsoft.com/office/powerpoint/2010/main" val="34960743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94"/>
        <p:cNvGrpSpPr/>
        <p:nvPr/>
      </p:nvGrpSpPr>
      <p:grpSpPr>
        <a:xfrm>
          <a:off x="0" y="0"/>
          <a:ext cx="0" cy="0"/>
          <a:chOff x="0" y="0"/>
          <a:chExt cx="0" cy="0"/>
        </a:xfrm>
      </p:grpSpPr>
      <p:sp>
        <p:nvSpPr>
          <p:cNvPr id="95" name="Google Shape;95;g2bac31ee941_0_742"/>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6" name="Google Shape;96;g2bac31ee941_0_742"/>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97" name="Google Shape;97;g2bac31ee941_0_742"/>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8" name="Google Shape;98;g2bac31ee941_0_742"/>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99" name="Google Shape;99;g2bac31ee941_0_74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Grafik 1" descr="Ein Bild, das Text, Screenshot, Schrift, Grafiken enthält.&#10;&#10;Beschreibung automatisch generiert.">
            <a:extLst>
              <a:ext uri="{FF2B5EF4-FFF2-40B4-BE49-F238E27FC236}">
                <a16:creationId xmlns:a16="http://schemas.microsoft.com/office/drawing/2014/main" id="{ECF66DD7-4357-8E74-C23F-42E5C0FCC5A2}"/>
              </a:ext>
            </a:extLst>
          </p:cNvPr>
          <p:cNvPicPr>
            <a:picLocks noChangeAspect="1"/>
          </p:cNvPicPr>
          <p:nvPr userDrawn="1"/>
        </p:nvPicPr>
        <p:blipFill>
          <a:blip r:embed="rId4"/>
          <a:stretch>
            <a:fillRect/>
          </a:stretch>
        </p:blipFill>
        <p:spPr>
          <a:xfrm>
            <a:off x="15884" y="6419850"/>
            <a:ext cx="1933575" cy="438150"/>
          </a:xfrm>
          <a:prstGeom prst="rect">
            <a:avLst/>
          </a:prstGeom>
        </p:spPr>
      </p:pic>
    </p:spTree>
    <p:extLst>
      <p:ext uri="{BB962C8B-B14F-4D97-AF65-F5344CB8AC3E}">
        <p14:creationId xmlns:p14="http://schemas.microsoft.com/office/powerpoint/2010/main" val="289847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63"/>
        <p:cNvGrpSpPr/>
        <p:nvPr/>
      </p:nvGrpSpPr>
      <p:grpSpPr>
        <a:xfrm>
          <a:off x="0" y="0"/>
          <a:ext cx="0" cy="0"/>
          <a:chOff x="0" y="0"/>
          <a:chExt cx="0" cy="0"/>
        </a:xfrm>
      </p:grpSpPr>
      <p:sp>
        <p:nvSpPr>
          <p:cNvPr id="64" name="Google Shape;64;g2bbb0cd6b68_0_2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 name="Google Shape;65;g2bbb0cd6b68_0_257"/>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66" name="Google Shape;66;g2bbb0cd6b68_0_257"/>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67" name="Google Shape;67;g2bbb0cd6b68_0_257"/>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68" name="Google Shape;68;g2bbb0cd6b68_0_257"/>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69" name="Google Shape;69;g2bbb0cd6b68_0_257"/>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70" name="Google Shape;70;g2bbb0cd6b68_0_257"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2" name="Grafik 1" descr="Ein Bild, das Text, Screenshot, Schrift, Grafiken enthält.&#10;&#10;Beschreibung automatisch generiert.">
            <a:extLst>
              <a:ext uri="{FF2B5EF4-FFF2-40B4-BE49-F238E27FC236}">
                <a16:creationId xmlns:a16="http://schemas.microsoft.com/office/drawing/2014/main" id="{A84BEA37-35FF-39E9-EC72-B3529F36F8D9}"/>
              </a:ext>
            </a:extLst>
          </p:cNvPr>
          <p:cNvPicPr>
            <a:picLocks noChangeAspect="1"/>
          </p:cNvPicPr>
          <p:nvPr userDrawn="1"/>
        </p:nvPicPr>
        <p:blipFill>
          <a:blip r:embed="rId4"/>
          <a:stretch>
            <a:fillRect/>
          </a:stretch>
        </p:blipFill>
        <p:spPr>
          <a:xfrm>
            <a:off x="15884" y="6419850"/>
            <a:ext cx="1933575" cy="438150"/>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101"/>
        <p:cNvGrpSpPr/>
        <p:nvPr/>
      </p:nvGrpSpPr>
      <p:grpSpPr>
        <a:xfrm>
          <a:off x="0" y="0"/>
          <a:ext cx="0" cy="0"/>
          <a:chOff x="0" y="0"/>
          <a:chExt cx="0" cy="0"/>
        </a:xfrm>
      </p:grpSpPr>
      <p:sp>
        <p:nvSpPr>
          <p:cNvPr id="102" name="Google Shape;102;g2bac31ee941_0_749"/>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3" name="Google Shape;103;g2bac31ee941_0_749"/>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5" name="Google Shape;105;g2bac31ee941_0_74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24A59924-D51D-807B-767A-48CDE08F2714}"/>
              </a:ext>
            </a:extLst>
          </p:cNvPr>
          <p:cNvSpPr txBox="1"/>
          <p:nvPr userDrawn="1"/>
        </p:nvSpPr>
        <p:spPr>
          <a:xfrm>
            <a:off x="0" y="98623"/>
            <a:ext cx="4908062"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badi Extra Light" panose="020B0204020104020204" pitchFamily="34" charset="0"/>
                <a:ea typeface="Calibri"/>
                <a:cs typeface="Calibri"/>
                <a:sym typeface="Calibri"/>
              </a:rPr>
              <a:t>Gesundheits</a:t>
            </a:r>
            <a:r>
              <a:rPr lang="en-US" sz="1800" b="0" i="0" u="none" strike="noStrike" cap="none" dirty="0">
                <a:solidFill>
                  <a:srgbClr val="7F7F7F"/>
                </a:solidFill>
                <a:latin typeface="Abadi Extra Light" panose="020B0204020104020204" pitchFamily="34" charset="0"/>
                <a:ea typeface="Calibri"/>
                <a:cs typeface="Calibri"/>
                <a:sym typeface="Calibri"/>
              </a:rPr>
              <a:t>-Apps für </a:t>
            </a:r>
            <a:r>
              <a:rPr lang="en-US" sz="1800" b="0" i="0" u="none" strike="noStrike" cap="none" dirty="0" err="1">
                <a:solidFill>
                  <a:srgbClr val="7F7F7F"/>
                </a:solidFill>
                <a:latin typeface="Abadi Extra Light" panose="020B0204020104020204" pitchFamily="34" charset="0"/>
                <a:ea typeface="Calibri"/>
                <a:cs typeface="Calibri"/>
                <a:sym typeface="Calibri"/>
              </a:rPr>
              <a:t>psychische</a:t>
            </a:r>
            <a:r>
              <a:rPr lang="en-US" sz="1800" b="0" i="0" u="none" strike="noStrike" cap="none" dirty="0">
                <a:solidFill>
                  <a:srgbClr val="7F7F7F"/>
                </a:solidFill>
                <a:latin typeface="Abadi Extra Light" panose="020B0204020104020204" pitchFamily="34" charset="0"/>
                <a:ea typeface="Calibri"/>
                <a:cs typeface="Calibri"/>
                <a:sym typeface="Calibri"/>
              </a:rPr>
              <a:t> Gesundheit</a:t>
            </a:r>
          </a:p>
        </p:txBody>
      </p:sp>
    </p:spTree>
    <p:extLst>
      <p:ext uri="{BB962C8B-B14F-4D97-AF65-F5344CB8AC3E}">
        <p14:creationId xmlns:p14="http://schemas.microsoft.com/office/powerpoint/2010/main" val="1667635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106"/>
        <p:cNvGrpSpPr/>
        <p:nvPr/>
      </p:nvGrpSpPr>
      <p:grpSpPr>
        <a:xfrm>
          <a:off x="0" y="0"/>
          <a:ext cx="0" cy="0"/>
          <a:chOff x="0" y="0"/>
          <a:chExt cx="0" cy="0"/>
        </a:xfrm>
      </p:grpSpPr>
      <p:sp>
        <p:nvSpPr>
          <p:cNvPr id="107" name="Google Shape;107;g2bac31ee941_0_754"/>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g2bac31ee941_0_754"/>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0" name="Google Shape;110;g2bac31ee941_0_75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E1A3B325-10E9-462C-58BA-BFFB0E379EA7}"/>
              </a:ext>
            </a:extLst>
          </p:cNvPr>
          <p:cNvSpPr txBox="1"/>
          <p:nvPr userDrawn="1"/>
        </p:nvSpPr>
        <p:spPr>
          <a:xfrm>
            <a:off x="0" y="98623"/>
            <a:ext cx="4908062"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badi Extra Light" panose="020B0204020104020204" pitchFamily="34" charset="0"/>
                <a:ea typeface="Calibri"/>
                <a:cs typeface="Calibri"/>
                <a:sym typeface="Calibri"/>
              </a:rPr>
              <a:t>Gesundheits</a:t>
            </a:r>
            <a:r>
              <a:rPr lang="en-US" sz="1800" b="0" i="0" u="none" strike="noStrike" cap="none" dirty="0">
                <a:solidFill>
                  <a:srgbClr val="7F7F7F"/>
                </a:solidFill>
                <a:latin typeface="Abadi Extra Light" panose="020B0204020104020204" pitchFamily="34" charset="0"/>
                <a:ea typeface="Calibri"/>
                <a:cs typeface="Calibri"/>
                <a:sym typeface="Calibri"/>
              </a:rPr>
              <a:t>-Apps für </a:t>
            </a:r>
            <a:r>
              <a:rPr lang="en-US" sz="1800" b="0" i="0" u="none" strike="noStrike" cap="none" dirty="0" err="1">
                <a:solidFill>
                  <a:srgbClr val="7F7F7F"/>
                </a:solidFill>
                <a:latin typeface="Abadi Extra Light" panose="020B0204020104020204" pitchFamily="34" charset="0"/>
                <a:ea typeface="Calibri"/>
                <a:cs typeface="Calibri"/>
                <a:sym typeface="Calibri"/>
              </a:rPr>
              <a:t>psychische</a:t>
            </a:r>
            <a:r>
              <a:rPr lang="en-US" sz="1800" b="0" i="0" u="none" strike="noStrike" cap="none" dirty="0">
                <a:solidFill>
                  <a:srgbClr val="7F7F7F"/>
                </a:solidFill>
                <a:latin typeface="Abadi Extra Light" panose="020B0204020104020204" pitchFamily="34" charset="0"/>
                <a:ea typeface="Calibri"/>
                <a:cs typeface="Calibri"/>
                <a:sym typeface="Calibri"/>
              </a:rPr>
              <a:t> Gesundheit</a:t>
            </a:r>
          </a:p>
        </p:txBody>
      </p:sp>
    </p:spTree>
    <p:extLst>
      <p:ext uri="{BB962C8B-B14F-4D97-AF65-F5344CB8AC3E}">
        <p14:creationId xmlns:p14="http://schemas.microsoft.com/office/powerpoint/2010/main" val="6245780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Unit slide with 2 columns" type="twoObj">
  <p:cSld name="Unit slide with 2 columns">
    <p:spTree>
      <p:nvGrpSpPr>
        <p:cNvPr id="1" name="Shape 111"/>
        <p:cNvGrpSpPr/>
        <p:nvPr/>
      </p:nvGrpSpPr>
      <p:grpSpPr>
        <a:xfrm>
          <a:off x="0" y="0"/>
          <a:ext cx="0" cy="0"/>
          <a:chOff x="0" y="0"/>
          <a:chExt cx="0" cy="0"/>
        </a:xfrm>
      </p:grpSpPr>
      <p:sp>
        <p:nvSpPr>
          <p:cNvPr id="112" name="Google Shape;112;g2bac31ee941_0_759"/>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3" name="Google Shape;113;g2bac31ee941_0_759"/>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14" name="Google Shape;114;g2bac31ee941_0_759"/>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15" name="Google Shape;115;g2bac31ee941_0_75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E6302C4D-A448-B8A3-96A1-26F9C787483F}"/>
              </a:ext>
            </a:extLst>
          </p:cNvPr>
          <p:cNvSpPr txBox="1"/>
          <p:nvPr userDrawn="1"/>
        </p:nvSpPr>
        <p:spPr>
          <a:xfrm>
            <a:off x="0" y="98623"/>
            <a:ext cx="4908062"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10.2</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Abadi Extra Light" panose="020B0204020104020204" pitchFamily="34" charset="0"/>
                <a:ea typeface="Calibri"/>
                <a:cs typeface="Calibri"/>
                <a:sym typeface="Calibri"/>
              </a:rPr>
              <a:t>Gesundheits</a:t>
            </a:r>
            <a:r>
              <a:rPr lang="en-US" sz="1800" b="0" i="0" u="none" strike="noStrike" cap="none" dirty="0">
                <a:solidFill>
                  <a:srgbClr val="7F7F7F"/>
                </a:solidFill>
                <a:latin typeface="Abadi Extra Light" panose="020B0204020104020204" pitchFamily="34" charset="0"/>
                <a:ea typeface="Calibri"/>
                <a:cs typeface="Calibri"/>
                <a:sym typeface="Calibri"/>
              </a:rPr>
              <a:t>-Apps für </a:t>
            </a:r>
            <a:r>
              <a:rPr lang="en-US" sz="1800" b="0" i="0" u="none" strike="noStrike" cap="none" dirty="0" err="1">
                <a:solidFill>
                  <a:srgbClr val="7F7F7F"/>
                </a:solidFill>
                <a:latin typeface="Abadi Extra Light" panose="020B0204020104020204" pitchFamily="34" charset="0"/>
                <a:ea typeface="Calibri"/>
                <a:cs typeface="Calibri"/>
                <a:sym typeface="Calibri"/>
              </a:rPr>
              <a:t>psychische</a:t>
            </a:r>
            <a:r>
              <a:rPr lang="en-US" sz="1800" b="0" i="0" u="none" strike="noStrike" cap="none" dirty="0">
                <a:solidFill>
                  <a:srgbClr val="7F7F7F"/>
                </a:solidFill>
                <a:latin typeface="Abadi Extra Light" panose="020B0204020104020204" pitchFamily="34" charset="0"/>
                <a:ea typeface="Calibri"/>
                <a:cs typeface="Calibri"/>
                <a:sym typeface="Calibri"/>
              </a:rPr>
              <a:t> Gesundheit</a:t>
            </a:r>
          </a:p>
        </p:txBody>
      </p:sp>
    </p:spTree>
    <p:extLst>
      <p:ext uri="{BB962C8B-B14F-4D97-AF65-F5344CB8AC3E}">
        <p14:creationId xmlns:p14="http://schemas.microsoft.com/office/powerpoint/2010/main" val="325562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72"/>
        <p:cNvGrpSpPr/>
        <p:nvPr/>
      </p:nvGrpSpPr>
      <p:grpSpPr>
        <a:xfrm>
          <a:off x="0" y="0"/>
          <a:ext cx="0" cy="0"/>
          <a:chOff x="0" y="0"/>
          <a:chExt cx="0" cy="0"/>
        </a:xfrm>
      </p:grpSpPr>
      <p:sp>
        <p:nvSpPr>
          <p:cNvPr id="73" name="Google Shape;73;g2bbb0cd6b68_0_266"/>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0"/>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74" name="Google Shape;74;g2bbb0cd6b68_0_266"/>
          <p:cNvSpPr txBox="1">
            <a:spLocks noGrp="1"/>
          </p:cNvSpPr>
          <p:nvPr>
            <p:ph type="title"/>
          </p:nvPr>
        </p:nvSpPr>
        <p:spPr>
          <a:xfrm>
            <a:off x="558000" y="1080000"/>
            <a:ext cx="10515600" cy="6183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g2bbb0cd6b68_0_266"/>
          <p:cNvSpPr txBox="1">
            <a:spLocks noGrp="1"/>
          </p:cNvSpPr>
          <p:nvPr>
            <p:ph type="body" idx="1"/>
          </p:nvPr>
        </p:nvSpPr>
        <p:spPr>
          <a:xfrm>
            <a:off x="558000" y="2218304"/>
            <a:ext cx="7872900" cy="3787500"/>
          </a:xfrm>
          <a:prstGeom prst="rect">
            <a:avLst/>
          </a:prstGeom>
          <a:noFill/>
          <a:ln>
            <a:noFill/>
          </a:ln>
        </p:spPr>
        <p:txBody>
          <a:bodyPr spcFirstLastPara="1" wrap="square" lIns="91425" tIns="45700" rIns="91425" bIns="45700" anchor="t" anchorCtr="0">
            <a:normAutofit/>
          </a:bodyPr>
          <a:lstStyle>
            <a:lvl1pPr marL="457200" lvl="0" indent="-368300" algn="l" rtl="0">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rtl="0">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rtl="0">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76" name="Google Shape;76;g2bbb0cd6b68_0_26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77" name="Google Shape;77;g2bbb0cd6b68_0_26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Grafik 1" descr="Ein Bild, das Text, Screenshot, Schrift, Grafiken enthält.&#10;&#10;Beschreibung automatisch generiert.">
            <a:extLst>
              <a:ext uri="{FF2B5EF4-FFF2-40B4-BE49-F238E27FC236}">
                <a16:creationId xmlns:a16="http://schemas.microsoft.com/office/drawing/2014/main" id="{617E9543-A8D9-BBD8-18FD-CC6BABEBC5C3}"/>
              </a:ext>
            </a:extLst>
          </p:cNvPr>
          <p:cNvPicPr>
            <a:picLocks noChangeAspect="1"/>
          </p:cNvPicPr>
          <p:nvPr userDrawn="1"/>
        </p:nvPicPr>
        <p:blipFill>
          <a:blip r:embed="rId4"/>
          <a:stretch>
            <a:fillRect/>
          </a:stretch>
        </p:blipFill>
        <p:spPr>
          <a:xfrm>
            <a:off x="15884" y="6419850"/>
            <a:ext cx="1933575" cy="438150"/>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79"/>
        <p:cNvGrpSpPr/>
        <p:nvPr/>
      </p:nvGrpSpPr>
      <p:grpSpPr>
        <a:xfrm>
          <a:off x="0" y="0"/>
          <a:ext cx="0" cy="0"/>
          <a:chOff x="0" y="0"/>
          <a:chExt cx="0" cy="0"/>
        </a:xfrm>
      </p:grpSpPr>
      <p:sp>
        <p:nvSpPr>
          <p:cNvPr id="80" name="Google Shape;80;g2bbb0cd6b68_0_273"/>
          <p:cNvSpPr txBox="1">
            <a:spLocks noGrp="1"/>
          </p:cNvSpPr>
          <p:nvPr>
            <p:ph type="title"/>
          </p:nvPr>
        </p:nvSpPr>
        <p:spPr>
          <a:xfrm>
            <a:off x="558000" y="1079999"/>
            <a:ext cx="10515600" cy="893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g2bbb0cd6b68_0_273"/>
          <p:cNvSpPr txBox="1">
            <a:spLocks noGrp="1"/>
          </p:cNvSpPr>
          <p:nvPr>
            <p:ph type="body" idx="1"/>
          </p:nvPr>
        </p:nvSpPr>
        <p:spPr>
          <a:xfrm>
            <a:off x="558000" y="2160000"/>
            <a:ext cx="5157900" cy="503100"/>
          </a:xfrm>
          <a:prstGeom prst="rect">
            <a:avLst/>
          </a:prstGeom>
          <a:noFill/>
          <a:ln>
            <a:noFill/>
          </a:ln>
        </p:spPr>
        <p:txBody>
          <a:bodyPr spcFirstLastPara="1" wrap="square" lIns="91425" tIns="45700" rIns="91425" bIns="45700" anchor="b" anchorCtr="0">
            <a:normAutofit/>
          </a:bodyPr>
          <a:lstStyle>
            <a:lvl1pPr marL="457200" lvl="0" indent="-228600" algn="l" rtl="0">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rtl="0">
              <a:lnSpc>
                <a:spcPct val="100000"/>
              </a:lnSpc>
              <a:spcBef>
                <a:spcPts val="600"/>
              </a:spcBef>
              <a:spcAft>
                <a:spcPts val="0"/>
              </a:spcAft>
              <a:buSzPts val="2400"/>
              <a:buNone/>
              <a:defRPr sz="2000" b="1"/>
            </a:lvl2pPr>
            <a:lvl3pPr marL="1371600" lvl="2" indent="-228600" algn="l" rtl="0">
              <a:lnSpc>
                <a:spcPct val="100000"/>
              </a:lnSpc>
              <a:spcBef>
                <a:spcPts val="600"/>
              </a:spcBef>
              <a:spcAft>
                <a:spcPts val="0"/>
              </a:spcAft>
              <a:buSzPts val="1800"/>
              <a:buNone/>
              <a:defRPr sz="1800" b="1"/>
            </a:lvl3pPr>
            <a:lvl4pPr marL="1828800" lvl="3" indent="-228600" algn="l" rtl="0">
              <a:lnSpc>
                <a:spcPct val="100000"/>
              </a:lnSpc>
              <a:spcBef>
                <a:spcPts val="600"/>
              </a:spcBef>
              <a:spcAft>
                <a:spcPts val="0"/>
              </a:spcAft>
              <a:buSzPts val="1600"/>
              <a:buNone/>
              <a:defRPr sz="1600" b="1"/>
            </a:lvl4pPr>
            <a:lvl5pPr marL="2286000" lvl="4" indent="-228600" algn="l" rtl="0">
              <a:lnSpc>
                <a:spcPct val="100000"/>
              </a:lnSpc>
              <a:spcBef>
                <a:spcPts val="600"/>
              </a:spcBef>
              <a:spcAft>
                <a:spcPts val="0"/>
              </a:spcAft>
              <a:buSzPts val="1600"/>
              <a:buNone/>
              <a:defRPr sz="1600" b="1"/>
            </a:lvl5pPr>
            <a:lvl6pPr marL="2743200" lvl="5" indent="-228600" algn="l" rtl="0">
              <a:lnSpc>
                <a:spcPct val="90000"/>
              </a:lnSpc>
              <a:spcBef>
                <a:spcPts val="6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82" name="Google Shape;82;g2bbb0cd6b68_0_273"/>
          <p:cNvSpPr txBox="1">
            <a:spLocks noGrp="1"/>
          </p:cNvSpPr>
          <p:nvPr>
            <p:ph type="body" idx="2"/>
          </p:nvPr>
        </p:nvSpPr>
        <p:spPr>
          <a:xfrm>
            <a:off x="558000" y="2687950"/>
            <a:ext cx="10515600" cy="3684600"/>
          </a:xfrm>
          <a:prstGeom prst="rect">
            <a:avLst/>
          </a:prstGeom>
          <a:noFill/>
          <a:ln>
            <a:noFill/>
          </a:ln>
        </p:spPr>
        <p:txBody>
          <a:bodyPr spcFirstLastPara="1" wrap="square" lIns="91425" tIns="45700" rIns="91425" bIns="45700" anchor="t" anchorCtr="0">
            <a:normAutofit/>
          </a:bodyPr>
          <a:lstStyle>
            <a:lvl1pPr marL="457200" lvl="0" indent="-368300" algn="l" rtl="0">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rtl="0">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rtl="0">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83" name="Google Shape;83;g2bbb0cd6b68_0_273"/>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84" name="Google Shape;84;g2bbb0cd6b68_0_27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2" name="Grafik 1" descr="Ein Bild, das Text, Screenshot, Schrift, Grafiken enthält.&#10;&#10;Beschreibung automatisch generiert.">
            <a:extLst>
              <a:ext uri="{FF2B5EF4-FFF2-40B4-BE49-F238E27FC236}">
                <a16:creationId xmlns:a16="http://schemas.microsoft.com/office/drawing/2014/main" id="{6C4E8034-73A2-8E70-5B9C-07D4BDA3DBE7}"/>
              </a:ext>
            </a:extLst>
          </p:cNvPr>
          <p:cNvPicPr>
            <a:picLocks noChangeAspect="1"/>
          </p:cNvPicPr>
          <p:nvPr userDrawn="1"/>
        </p:nvPicPr>
        <p:blipFill>
          <a:blip r:embed="rId4"/>
          <a:stretch>
            <a:fillRect/>
          </a:stretch>
        </p:blipFill>
        <p:spPr>
          <a:xfrm>
            <a:off x="15884" y="6419850"/>
            <a:ext cx="1933575" cy="43815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86"/>
        <p:cNvGrpSpPr/>
        <p:nvPr/>
      </p:nvGrpSpPr>
      <p:grpSpPr>
        <a:xfrm>
          <a:off x="0" y="0"/>
          <a:ext cx="0" cy="0"/>
          <a:chOff x="0" y="0"/>
          <a:chExt cx="0" cy="0"/>
        </a:xfrm>
      </p:grpSpPr>
      <p:sp>
        <p:nvSpPr>
          <p:cNvPr id="87" name="Google Shape;87;g2bbb0cd6b68_0_280"/>
          <p:cNvSpPr txBox="1">
            <a:spLocks noGrp="1"/>
          </p:cNvSpPr>
          <p:nvPr>
            <p:ph type="title"/>
          </p:nvPr>
        </p:nvSpPr>
        <p:spPr>
          <a:xfrm>
            <a:off x="558000" y="1080000"/>
            <a:ext cx="11059800" cy="728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8" name="Google Shape;88;g2bbb0cd6b68_0_280"/>
          <p:cNvSpPr txBox="1">
            <a:spLocks noGrp="1"/>
          </p:cNvSpPr>
          <p:nvPr>
            <p:ph type="body" idx="1"/>
          </p:nvPr>
        </p:nvSpPr>
        <p:spPr>
          <a:xfrm>
            <a:off x="557999" y="2459736"/>
            <a:ext cx="11059800" cy="39414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0" name="Google Shape;90;g2bbb0cd6b68_0_280"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104;g2bbb28a7d3b_0_321">
            <a:extLst>
              <a:ext uri="{FF2B5EF4-FFF2-40B4-BE49-F238E27FC236}">
                <a16:creationId xmlns:a16="http://schemas.microsoft.com/office/drawing/2014/main" id="{93BD867B-2F91-7FD9-B540-3EA4F1A75B31}"/>
              </a:ext>
            </a:extLst>
          </p:cNvPr>
          <p:cNvSpPr txBox="1"/>
          <p:nvPr userDrawn="1"/>
        </p:nvSpPr>
        <p:spPr>
          <a:xfrm>
            <a:off x="0" y="98623"/>
            <a:ext cx="487964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91"/>
        <p:cNvGrpSpPr/>
        <p:nvPr/>
      </p:nvGrpSpPr>
      <p:grpSpPr>
        <a:xfrm>
          <a:off x="0" y="0"/>
          <a:ext cx="0" cy="0"/>
          <a:chOff x="0" y="0"/>
          <a:chExt cx="0" cy="0"/>
        </a:xfrm>
      </p:grpSpPr>
      <p:sp>
        <p:nvSpPr>
          <p:cNvPr id="92" name="Google Shape;92;g2bbb0cd6b68_0_285"/>
          <p:cNvSpPr txBox="1">
            <a:spLocks noGrp="1"/>
          </p:cNvSpPr>
          <p:nvPr>
            <p:ph type="title"/>
          </p:nvPr>
        </p:nvSpPr>
        <p:spPr>
          <a:xfrm>
            <a:off x="558000" y="1080000"/>
            <a:ext cx="11059800" cy="605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3" name="Google Shape;93;g2bbb0cd6b68_0_285"/>
          <p:cNvSpPr txBox="1">
            <a:spLocks noGrp="1"/>
          </p:cNvSpPr>
          <p:nvPr>
            <p:ph type="body" idx="1"/>
          </p:nvPr>
        </p:nvSpPr>
        <p:spPr>
          <a:xfrm>
            <a:off x="557999" y="1799999"/>
            <a:ext cx="5852100" cy="4866000"/>
          </a:xfrm>
          <a:prstGeom prst="rect">
            <a:avLst/>
          </a:prstGeom>
          <a:noFill/>
          <a:ln>
            <a:noFill/>
          </a:ln>
        </p:spPr>
        <p:txBody>
          <a:bodyPr spcFirstLastPara="1" wrap="square" lIns="91425" tIns="45700" rIns="91425" bIns="45700" anchor="t" anchorCtr="0">
            <a:normAutofit/>
          </a:bodyPr>
          <a:lstStyle>
            <a:lvl1pPr marL="457200" lvl="0" indent="-381000" algn="l" rtl="0">
              <a:lnSpc>
                <a:spcPct val="100000"/>
              </a:lnSpc>
              <a:spcBef>
                <a:spcPts val="600"/>
              </a:spcBef>
              <a:spcAft>
                <a:spcPts val="0"/>
              </a:spcAft>
              <a:buSzPts val="2400"/>
              <a:buChar char="▪"/>
              <a:defRPr sz="2400"/>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95" name="Google Shape;95;g2bbb0cd6b68_0_28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6DB8F5E8-694B-8EA4-85E2-D49E45B89207}"/>
              </a:ext>
            </a:extLst>
          </p:cNvPr>
          <p:cNvSpPr txBox="1"/>
          <p:nvPr userDrawn="1"/>
        </p:nvSpPr>
        <p:spPr>
          <a:xfrm>
            <a:off x="0" y="98623"/>
            <a:ext cx="487964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96"/>
        <p:cNvGrpSpPr/>
        <p:nvPr/>
      </p:nvGrpSpPr>
      <p:grpSpPr>
        <a:xfrm>
          <a:off x="0" y="0"/>
          <a:ext cx="0" cy="0"/>
          <a:chOff x="0" y="0"/>
          <a:chExt cx="0" cy="0"/>
        </a:xfrm>
      </p:grpSpPr>
      <p:sp>
        <p:nvSpPr>
          <p:cNvPr id="97" name="Google Shape;97;g2bbb0cd6b68_0_290"/>
          <p:cNvSpPr txBox="1">
            <a:spLocks noGrp="1"/>
          </p:cNvSpPr>
          <p:nvPr>
            <p:ph type="title"/>
          </p:nvPr>
        </p:nvSpPr>
        <p:spPr>
          <a:xfrm>
            <a:off x="558000" y="1080000"/>
            <a:ext cx="11396700" cy="5991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g2bbb0cd6b68_0_290"/>
          <p:cNvSpPr txBox="1">
            <a:spLocks noGrp="1"/>
          </p:cNvSpPr>
          <p:nvPr>
            <p:ph type="body" idx="1"/>
          </p:nvPr>
        </p:nvSpPr>
        <p:spPr>
          <a:xfrm>
            <a:off x="557999" y="1800000"/>
            <a:ext cx="54096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g2bbb0cd6b68_0_290"/>
          <p:cNvSpPr txBox="1">
            <a:spLocks noGrp="1"/>
          </p:cNvSpPr>
          <p:nvPr>
            <p:ph type="body" idx="2"/>
          </p:nvPr>
        </p:nvSpPr>
        <p:spPr>
          <a:xfrm>
            <a:off x="6172199" y="1800000"/>
            <a:ext cx="5782500" cy="4893300"/>
          </a:xfrm>
          <a:prstGeom prst="rect">
            <a:avLst/>
          </a:prstGeom>
          <a:noFill/>
          <a:ln>
            <a:noFill/>
          </a:ln>
        </p:spPr>
        <p:txBody>
          <a:bodyPr spcFirstLastPara="1" wrap="square" lIns="91425" tIns="45700" rIns="91425" bIns="45700" anchor="t" anchorCtr="0">
            <a:normAutofit/>
          </a:bodyPr>
          <a:lstStyle>
            <a:lvl1pPr marL="457200" lvl="0" indent="-342900" algn="l" rtl="0">
              <a:lnSpc>
                <a:spcPct val="100000"/>
              </a:lnSpc>
              <a:spcBef>
                <a:spcPts val="600"/>
              </a:spcBef>
              <a:spcAft>
                <a:spcPts val="0"/>
              </a:spcAft>
              <a:buSzPts val="1800"/>
              <a:buChar char="▪"/>
              <a:defRPr/>
            </a:lvl1pPr>
            <a:lvl2pPr marL="914400" lvl="1" indent="-365760" algn="l" rtl="0">
              <a:lnSpc>
                <a:spcPct val="100000"/>
              </a:lnSpc>
              <a:spcBef>
                <a:spcPts val="600"/>
              </a:spcBef>
              <a:spcAft>
                <a:spcPts val="0"/>
              </a:spcAft>
              <a:buSzPts val="2160"/>
              <a:buChar char="▪"/>
              <a:defRPr/>
            </a:lvl2pPr>
            <a:lvl3pPr marL="1371600" lvl="2" indent="-342900" algn="l" rtl="0">
              <a:lnSpc>
                <a:spcPct val="100000"/>
              </a:lnSpc>
              <a:spcBef>
                <a:spcPts val="600"/>
              </a:spcBef>
              <a:spcAft>
                <a:spcPts val="0"/>
              </a:spcAft>
              <a:buSzPts val="1800"/>
              <a:buChar char="▪"/>
              <a:defRPr/>
            </a:lvl3pPr>
            <a:lvl4pPr marL="1828800" lvl="3" indent="-342900" algn="l" rtl="0">
              <a:lnSpc>
                <a:spcPct val="100000"/>
              </a:lnSpc>
              <a:spcBef>
                <a:spcPts val="600"/>
              </a:spcBef>
              <a:spcAft>
                <a:spcPts val="0"/>
              </a:spcAft>
              <a:buSzPts val="1800"/>
              <a:buChar char="▪"/>
              <a:defRPr/>
            </a:lvl4pPr>
            <a:lvl5pPr marL="2286000" lvl="4" indent="-342900" algn="l" rtl="0">
              <a:lnSpc>
                <a:spcPct val="100000"/>
              </a:lnSpc>
              <a:spcBef>
                <a:spcPts val="600"/>
              </a:spcBef>
              <a:spcAft>
                <a:spcPts val="0"/>
              </a:spcAft>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100" name="Google Shape;100;g2bbb0cd6b68_0_290"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3" name="Google Shape;104;g2bbb28a7d3b_0_321">
            <a:extLst>
              <a:ext uri="{FF2B5EF4-FFF2-40B4-BE49-F238E27FC236}">
                <a16:creationId xmlns:a16="http://schemas.microsoft.com/office/drawing/2014/main" id="{C41F417A-FACD-55B6-6220-728DC0244374}"/>
              </a:ext>
            </a:extLst>
          </p:cNvPr>
          <p:cNvSpPr txBox="1"/>
          <p:nvPr userDrawn="1"/>
        </p:nvSpPr>
        <p:spPr>
          <a:xfrm>
            <a:off x="0" y="98623"/>
            <a:ext cx="4879649" cy="313892"/>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1800"/>
              <a:buFont typeface="Arial"/>
              <a:buNone/>
            </a:pPr>
            <a:r>
              <a:rPr lang="en-US" sz="1800" b="1" i="0" u="none" strike="noStrike" cap="none" dirty="0">
                <a:solidFill>
                  <a:schemeClr val="lt1"/>
                </a:solidFill>
                <a:highlight>
                  <a:srgbClr val="C01E24"/>
                </a:highlight>
                <a:latin typeface="Arial"/>
                <a:ea typeface="Arial"/>
                <a:cs typeface="Arial"/>
                <a:sym typeface="Arial"/>
              </a:rPr>
              <a:t> </a:t>
            </a:r>
            <a:r>
              <a:rPr lang="en-US" sz="1800" b="1" i="0" u="none" strike="noStrike" cap="none" dirty="0">
                <a:solidFill>
                  <a:schemeClr val="lt1"/>
                </a:solidFill>
                <a:highlight>
                  <a:srgbClr val="C01E24"/>
                </a:highlight>
                <a:latin typeface="Calibri"/>
                <a:ea typeface="Calibri"/>
                <a:cs typeface="Calibri"/>
                <a:sym typeface="Calibri"/>
              </a:rPr>
              <a:t>10</a:t>
            </a:r>
            <a:r>
              <a:rPr lang="en-US" sz="1800" b="1" i="0" u="none" strike="noStrike" cap="none" dirty="0">
                <a:solidFill>
                  <a:schemeClr val="lt1"/>
                </a:solidFill>
                <a:highlight>
                  <a:srgbClr val="C01E24"/>
                </a:highlight>
                <a:latin typeface="Arial"/>
                <a:ea typeface="Arial"/>
                <a:cs typeface="Arial"/>
                <a:sym typeface="Arial"/>
              </a:rPr>
              <a:t> </a:t>
            </a:r>
            <a:r>
              <a:rPr lang="en-US" sz="1800" b="0" i="0" u="none" strike="noStrike" cap="none" dirty="0">
                <a:solidFill>
                  <a:srgbClr val="7F7F7F"/>
                </a:solidFill>
                <a:latin typeface="Arial"/>
                <a:ea typeface="Arial"/>
                <a:cs typeface="Arial"/>
                <a:sym typeface="Arial"/>
              </a:rPr>
              <a:t> </a:t>
            </a:r>
            <a:r>
              <a:rPr lang="en-US" sz="1800" b="0" i="0" u="none" strike="noStrike" cap="none" dirty="0" err="1">
                <a:solidFill>
                  <a:srgbClr val="7F7F7F"/>
                </a:solidFill>
                <a:latin typeface="Calibri"/>
                <a:ea typeface="Calibri"/>
                <a:cs typeface="Calibri"/>
                <a:sym typeface="Calibri"/>
              </a:rPr>
              <a:t>Gesundheits</a:t>
            </a:r>
            <a:r>
              <a:rPr lang="en-US" sz="1800" b="0" i="0" u="none" strike="noStrike" cap="none" dirty="0">
                <a:solidFill>
                  <a:srgbClr val="7F7F7F"/>
                </a:solidFill>
                <a:latin typeface="Calibri"/>
                <a:ea typeface="Calibri"/>
                <a:cs typeface="Calibri"/>
                <a:sym typeface="Calibri"/>
              </a:rPr>
              <a:t>-Apps für </a:t>
            </a:r>
            <a:r>
              <a:rPr lang="en-US" sz="1800" b="0" i="0" u="none" strike="noStrike" cap="none" dirty="0" err="1">
                <a:solidFill>
                  <a:srgbClr val="7F7F7F"/>
                </a:solidFill>
                <a:latin typeface="Calibri"/>
                <a:ea typeface="Calibri"/>
                <a:cs typeface="Calibri"/>
                <a:sym typeface="Calibri"/>
              </a:rPr>
              <a:t>psychische</a:t>
            </a:r>
            <a:r>
              <a:rPr lang="en-US" sz="1800" b="0" i="0" u="none" strike="noStrike" cap="none" dirty="0">
                <a:solidFill>
                  <a:srgbClr val="7F7F7F"/>
                </a:solidFill>
                <a:latin typeface="Calibri"/>
                <a:ea typeface="Calibri"/>
                <a:cs typeface="Calibri"/>
                <a:sym typeface="Calibri"/>
              </a:rPr>
              <a:t> Gesundheit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08"/>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10"/>
        <p:cNvGrpSpPr/>
        <p:nvPr/>
      </p:nvGrpSpPr>
      <p:grpSpPr>
        <a:xfrm>
          <a:off x="0" y="0"/>
          <a:ext cx="0" cy="0"/>
          <a:chOff x="0" y="0"/>
          <a:chExt cx="0" cy="0"/>
        </a:xfrm>
      </p:grpSpPr>
      <p:sp>
        <p:nvSpPr>
          <p:cNvPr id="111" name="Google Shape;111;g2bbb0cd6b68_0_55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 name="Google Shape;112;g2bbb0cd6b68_0_556"/>
          <p:cNvSpPr txBox="1"/>
          <p:nvPr/>
        </p:nvSpPr>
        <p:spPr>
          <a:xfrm>
            <a:off x="361999" y="5260932"/>
            <a:ext cx="25623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113" name="Google Shape;113;g2bbb0cd6b68_0_556"/>
          <p:cNvSpPr txBox="1"/>
          <p:nvPr/>
        </p:nvSpPr>
        <p:spPr>
          <a:xfrm>
            <a:off x="6112132" y="5231422"/>
            <a:ext cx="2466000" cy="461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114" name="Google Shape;114;g2bbb0cd6b68_0_556"/>
          <p:cNvSpPr txBox="1"/>
          <p:nvPr/>
        </p:nvSpPr>
        <p:spPr>
          <a:xfrm>
            <a:off x="381260" y="2409476"/>
            <a:ext cx="2509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115" name="Google Shape;115;g2bbb0cd6b68_0_556"/>
          <p:cNvPicPr preferRelativeResize="0"/>
          <p:nvPr/>
        </p:nvPicPr>
        <p:blipFill rotWithShape="1">
          <a:blip r:embed="rId2">
            <a:alphaModFix/>
          </a:blip>
          <a:srcRect b="59834"/>
          <a:stretch/>
        </p:blipFill>
        <p:spPr>
          <a:xfrm>
            <a:off x="4903" y="6508739"/>
            <a:ext cx="12191695" cy="349261"/>
          </a:xfrm>
          <a:prstGeom prst="rect">
            <a:avLst/>
          </a:prstGeom>
          <a:noFill/>
          <a:ln>
            <a:noFill/>
          </a:ln>
        </p:spPr>
      </p:pic>
      <p:pic>
        <p:nvPicPr>
          <p:cNvPr id="116" name="Google Shape;116;g2bbb0cd6b68_0_556"/>
          <p:cNvPicPr preferRelativeResize="0"/>
          <p:nvPr/>
        </p:nvPicPr>
        <p:blipFill rotWithShape="1">
          <a:blip r:embed="rId2">
            <a:alphaModFix/>
          </a:blip>
          <a:srcRect b="59834"/>
          <a:stretch/>
        </p:blipFill>
        <p:spPr>
          <a:xfrm rot="10800000">
            <a:off x="-8250" y="-4107"/>
            <a:ext cx="12191695" cy="349261"/>
          </a:xfrm>
          <a:prstGeom prst="rect">
            <a:avLst/>
          </a:prstGeom>
          <a:noFill/>
          <a:ln>
            <a:noFill/>
          </a:ln>
        </p:spPr>
      </p:pic>
      <p:pic>
        <p:nvPicPr>
          <p:cNvPr id="117" name="Google Shape;117;g2bbb0cd6b68_0_556"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2" name="Grafik 1" descr="Ein Bild, das Text, Screenshot, Schrift, Grafiken enthält.&#10;&#10;Beschreibung automatisch generiert.">
            <a:extLst>
              <a:ext uri="{FF2B5EF4-FFF2-40B4-BE49-F238E27FC236}">
                <a16:creationId xmlns:a16="http://schemas.microsoft.com/office/drawing/2014/main" id="{AE95674D-2743-0C77-7D20-FE51E86453C3}"/>
              </a:ext>
            </a:extLst>
          </p:cNvPr>
          <p:cNvPicPr>
            <a:picLocks noChangeAspect="1"/>
          </p:cNvPicPr>
          <p:nvPr userDrawn="1"/>
        </p:nvPicPr>
        <p:blipFill>
          <a:blip r:embed="rId4"/>
          <a:stretch>
            <a:fillRect/>
          </a:stretch>
        </p:blipFill>
        <p:spPr>
          <a:xfrm>
            <a:off x="15884" y="6419850"/>
            <a:ext cx="1933575" cy="43815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2bbb0cd6b68_0_24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7" name="Google Shape;57;g2bbb0cd6b68_0_249"/>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g2bbb0cd6b68_0_24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9" name="Google Shape;59;g2bbb0cd6b68_0_24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 name="Google Shape;60;g2bbb0cd6b68_0_24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
        <p:cNvGrpSpPr/>
        <p:nvPr/>
      </p:nvGrpSpPr>
      <p:grpSpPr>
        <a:xfrm>
          <a:off x="0" y="0"/>
          <a:ext cx="0" cy="0"/>
          <a:chOff x="0" y="0"/>
          <a:chExt cx="0" cy="0"/>
        </a:xfrm>
      </p:grpSpPr>
      <p:sp>
        <p:nvSpPr>
          <p:cNvPr id="103" name="Google Shape;103;g2bbb0cd6b68_0_54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04" name="Google Shape;104;g2bbb0cd6b68_0_548"/>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g2bbb0cd6b68_0_54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6" name="Google Shape;106;g2bbb0cd6b68_0_54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g2bbb0cd6b68_0_54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8"/>
        <p:cNvGrpSpPr/>
        <p:nvPr/>
      </p:nvGrpSpPr>
      <p:grpSpPr>
        <a:xfrm>
          <a:off x="0" y="0"/>
          <a:ext cx="0" cy="0"/>
          <a:chOff x="0" y="0"/>
          <a:chExt cx="0" cy="0"/>
        </a:xfrm>
      </p:grpSpPr>
      <p:sp>
        <p:nvSpPr>
          <p:cNvPr id="149" name="Google Shape;149;g2bbb0cd6b68_0_7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50" name="Google Shape;150;g2bbb0cd6b68_0_716"/>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51" name="Google Shape;151;g2bbb0cd6b68_0_7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2" name="Google Shape;152;g2bbb0cd6b68_0_7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53" name="Google Shape;153;g2bbb0cd6b68_0_7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g2bac31ee941_0_7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2" name="Google Shape;72;g2bac31ee941_0_718"/>
          <p:cNvSpPr txBox="1">
            <a:spLocks noGrp="1"/>
          </p:cNvSpPr>
          <p:nvPr>
            <p:ph type="body" idx="1"/>
          </p:nvPr>
        </p:nvSpPr>
        <p:spPr>
          <a:xfrm>
            <a:off x="838200" y="1825624"/>
            <a:ext cx="10515600" cy="4530600"/>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g2bac31ee941_0_7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4" name="Google Shape;74;g2bac31ee941_0_7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5" name="Google Shape;75;g2bac31ee941_0_7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sz="12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426441496"/>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https://pixabay.com/service/license-summary/" TargetMode="External"/><Relationship Id="rId4" Type="http://schemas.openxmlformats.org/officeDocument/2006/relationships/hyperlink" Target="https://pixabay.com/illustrations/target-dart-aim-success-goal-1414775/"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4.pn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7.jpeg"/><Relationship Id="rId18" Type="http://schemas.openxmlformats.org/officeDocument/2006/relationships/hyperlink" Target="http://www.amsed.fr/" TargetMode="External"/><Relationship Id="rId3" Type="http://schemas.openxmlformats.org/officeDocument/2006/relationships/image" Target="../media/image12.jpeg"/><Relationship Id="rId21" Type="http://schemas.openxmlformats.org/officeDocument/2006/relationships/image" Target="../media/image21.jpeg"/><Relationship Id="rId7" Type="http://schemas.openxmlformats.org/officeDocument/2006/relationships/image" Target="../media/image14.jpeg"/><Relationship Id="rId12" Type="http://schemas.openxmlformats.org/officeDocument/2006/relationships/hyperlink" Target="https://www.oxfamitalia.org/" TargetMode="External"/><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6.jpeg"/><Relationship Id="rId5" Type="http://schemas.openxmlformats.org/officeDocument/2006/relationships/image" Target="../media/image13.jpeg"/><Relationship Id="rId15" Type="http://schemas.openxmlformats.org/officeDocument/2006/relationships/hyperlink" Target="http://www.connexions.gr/" TargetMode="External"/><Relationship Id="rId10" Type="http://schemas.openxmlformats.org/officeDocument/2006/relationships/hyperlink" Target="https://www.media-k.eu/"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5.jpeg"/><Relationship Id="rId14" Type="http://schemas.openxmlformats.org/officeDocument/2006/relationships/hyperlink" Target="http://www.uv.e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pixabay.com/vectors/checkbox-check-mark-mark-check-303113/"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hyperlink" Target="https://pixabay.com/service/licens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2bbb0cd6b68_0_70"/>
          <p:cNvSpPr txBox="1"/>
          <p:nvPr/>
        </p:nvSpPr>
        <p:spPr>
          <a:xfrm>
            <a:off x="4114800" y="3513902"/>
            <a:ext cx="8077200" cy="201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Modul </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10</a:t>
            </a:r>
            <a:r>
              <a:rPr lang="en-US" sz="3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  -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Erfahrungsbasierte</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3400" b="1" dirty="0" err="1">
                <a:solidFill>
                  <a:srgbClr val="C00000"/>
                </a:solidFill>
                <a:latin typeface="Calibri Light" panose="020F0302020204030204" pitchFamily="34" charset="0"/>
                <a:ea typeface="Calibri"/>
                <a:cs typeface="Calibri Light" panose="020F0302020204030204" pitchFamily="34" charset="0"/>
                <a:sym typeface="Calibri"/>
              </a:rPr>
              <a:t>Trainingseinheit</a:t>
            </a:r>
            <a:r>
              <a:rPr lang="en-US" sz="3400" b="1" dirty="0">
                <a:solidFill>
                  <a:srgbClr val="C00000"/>
                </a:solidFill>
                <a:latin typeface="Calibri Light" panose="020F0302020204030204" pitchFamily="34" charset="0"/>
                <a:ea typeface="Calibri"/>
                <a:cs typeface="Calibri Light" panose="020F0302020204030204" pitchFamily="34" charset="0"/>
                <a:sym typeface="Calibri"/>
              </a:rPr>
              <a:t> </a:t>
            </a:r>
            <a:r>
              <a:rPr lang="en-US" sz="2400" b="1" i="0" u="none" strike="noStrike" cap="none" dirty="0">
                <a:solidFill>
                  <a:srgbClr val="C00000"/>
                </a:solidFill>
                <a:latin typeface="Calibri Light" panose="020F0302020204030204" pitchFamily="34" charset="0"/>
                <a:ea typeface="Calibri"/>
                <a:cs typeface="Calibri Light" panose="020F0302020204030204" pitchFamily="34" charset="0"/>
                <a:sym typeface="Calibri"/>
              </a:rPr>
              <a:t>(10.2)</a:t>
            </a:r>
            <a: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t/>
            </a:r>
            <a:br>
              <a:rPr lang="en-US" sz="34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rPr>
            </a:br>
            <a:r>
              <a:rPr lang="de-DE" sz="3600" b="1" strike="noStrike" spc="-1" dirty="0">
                <a:solidFill>
                  <a:schemeClr val="dk1"/>
                </a:solidFill>
                <a:latin typeface="Calibri Light"/>
              </a:rPr>
              <a:t>Gesundheits-Apps für psychische Gesundheit</a:t>
            </a:r>
            <a:endParaRPr sz="3100" b="1" i="0" u="none" strike="noStrike" cap="none"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161" name="Google Shape;161;g2bbb0cd6b68_0_70"/>
          <p:cNvSpPr/>
          <p:nvPr/>
        </p:nvSpPr>
        <p:spPr>
          <a:xfrm>
            <a:off x="-2" y="67193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a:t>
            </a:r>
            <a:endParaRPr sz="2400">
              <a:solidFill>
                <a:srgbClr val="F2F2F2"/>
              </a:solidFill>
              <a:latin typeface="Calibri"/>
              <a:ea typeface="Calibri"/>
              <a:cs typeface="Calibri"/>
              <a:sym typeface="Calibri"/>
            </a:endParaRPr>
          </a:p>
        </p:txBody>
      </p:sp>
      <p:sp>
        <p:nvSpPr>
          <p:cNvPr id="162" name="Google Shape;162;g2bbb0cd6b68_0_70"/>
          <p:cNvSpPr/>
          <p:nvPr/>
        </p:nvSpPr>
        <p:spPr>
          <a:xfrm>
            <a:off x="2609" y="1507751"/>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2</a:t>
            </a:r>
            <a:endParaRPr sz="2400">
              <a:solidFill>
                <a:srgbClr val="F2F2F2"/>
              </a:solidFill>
              <a:latin typeface="Calibri"/>
              <a:ea typeface="Calibri"/>
              <a:cs typeface="Calibri"/>
              <a:sym typeface="Calibri"/>
            </a:endParaRPr>
          </a:p>
        </p:txBody>
      </p:sp>
      <p:sp>
        <p:nvSpPr>
          <p:cNvPr id="163" name="Google Shape;163;g2bbb0cd6b68_0_70"/>
          <p:cNvSpPr/>
          <p:nvPr/>
        </p:nvSpPr>
        <p:spPr>
          <a:xfrm>
            <a:off x="-56" y="2302518"/>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3</a:t>
            </a:r>
            <a:endParaRPr sz="2400">
              <a:solidFill>
                <a:srgbClr val="F2F2F2"/>
              </a:solidFill>
              <a:latin typeface="Calibri"/>
              <a:ea typeface="Calibri"/>
              <a:cs typeface="Calibri"/>
              <a:sym typeface="Calibri"/>
            </a:endParaRPr>
          </a:p>
        </p:txBody>
      </p:sp>
      <p:sp>
        <p:nvSpPr>
          <p:cNvPr id="164" name="Google Shape;164;g2bbb0cd6b68_0_70"/>
          <p:cNvSpPr/>
          <p:nvPr/>
        </p:nvSpPr>
        <p:spPr>
          <a:xfrm>
            <a:off x="-2" y="317097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4</a:t>
            </a:r>
            <a:endParaRPr sz="2400">
              <a:solidFill>
                <a:srgbClr val="F2F2F2"/>
              </a:solidFill>
              <a:latin typeface="Calibri"/>
              <a:ea typeface="Calibri"/>
              <a:cs typeface="Calibri"/>
              <a:sym typeface="Calibri"/>
            </a:endParaRPr>
          </a:p>
        </p:txBody>
      </p:sp>
      <p:sp>
        <p:nvSpPr>
          <p:cNvPr id="165" name="Google Shape;165;g2bbb0cd6b68_0_70"/>
          <p:cNvSpPr/>
          <p:nvPr/>
        </p:nvSpPr>
        <p:spPr>
          <a:xfrm>
            <a:off x="1655" y="403693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5</a:t>
            </a:r>
            <a:endParaRPr sz="2400">
              <a:solidFill>
                <a:srgbClr val="F2F2F2"/>
              </a:solidFill>
              <a:latin typeface="Calibri"/>
              <a:ea typeface="Calibri"/>
              <a:cs typeface="Calibri"/>
              <a:sym typeface="Calibri"/>
            </a:endParaRPr>
          </a:p>
        </p:txBody>
      </p:sp>
      <p:pic>
        <p:nvPicPr>
          <p:cNvPr id="166" name="Google Shape;166;g2bbb0cd6b68_0_70"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6"/>
          <a:stretch/>
        </p:blipFill>
        <p:spPr>
          <a:xfrm>
            <a:off x="4310344" y="1134849"/>
            <a:ext cx="6563498" cy="2084244"/>
          </a:xfrm>
          <a:prstGeom prst="rect">
            <a:avLst/>
          </a:prstGeom>
          <a:noFill/>
          <a:ln>
            <a:noFill/>
          </a:ln>
        </p:spPr>
      </p:pic>
      <p:sp>
        <p:nvSpPr>
          <p:cNvPr id="167" name="Google Shape;167;g2bbb0cd6b68_0_70"/>
          <p:cNvSpPr txBox="1"/>
          <p:nvPr/>
        </p:nvSpPr>
        <p:spPr>
          <a:xfrm>
            <a:off x="4863323" y="2899483"/>
            <a:ext cx="6094800" cy="3693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a:solidFill>
                  <a:srgbClr val="ABC7F1"/>
                </a:solidFill>
                <a:latin typeface="Calibri"/>
                <a:ea typeface="Calibri"/>
                <a:cs typeface="Calibri"/>
                <a:sym typeface="Calibri"/>
              </a:rPr>
              <a:t>https://apps4health.eu/</a:t>
            </a:r>
            <a:endParaRPr/>
          </a:p>
        </p:txBody>
      </p:sp>
      <p:pic>
        <p:nvPicPr>
          <p:cNvPr id="168" name="Google Shape;168;g2bbb0cd6b68_0_70"/>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169" name="Google Shape;169;g2bbb0cd6b68_0_70"/>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170" name="Google Shape;170;g2bbb0cd6b68_0_70"/>
          <p:cNvSpPr/>
          <p:nvPr/>
        </p:nvSpPr>
        <p:spPr>
          <a:xfrm>
            <a:off x="510" y="4903744"/>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400">
                <a:solidFill>
                  <a:srgbClr val="F2F2F2"/>
                </a:solidFill>
                <a:latin typeface="Calibri"/>
                <a:cs typeface="Calibri"/>
                <a:sym typeface="Calibri"/>
              </a:rPr>
              <a:t>6</a:t>
            </a:r>
            <a:endParaRPr sz="2400">
              <a:solidFill>
                <a:srgbClr val="F2F2F2"/>
              </a:solidFill>
              <a:latin typeface="Calibri"/>
              <a:cs typeface="Calibri"/>
              <a:sym typeface="Calibri"/>
            </a:endParaRPr>
          </a:p>
        </p:txBody>
      </p:sp>
      <p:pic>
        <p:nvPicPr>
          <p:cNvPr id="171" name="Google Shape;171;g2bbb0cd6b68_0_70"/>
          <p:cNvPicPr preferRelativeResize="0"/>
          <p:nvPr/>
        </p:nvPicPr>
        <p:blipFill rotWithShape="1">
          <a:blip r:embed="rId4">
            <a:alphaModFix/>
          </a:blip>
          <a:srcRect b="59834"/>
          <a:stretch/>
        </p:blipFill>
        <p:spPr>
          <a:xfrm rot="10800000">
            <a:off x="-8250" y="-4107"/>
            <a:ext cx="12191695" cy="349261"/>
          </a:xfrm>
          <a:prstGeom prst="rect">
            <a:avLst/>
          </a:prstGeom>
          <a:noFill/>
          <a:ln>
            <a:noFill/>
          </a:ln>
        </p:spPr>
      </p:pic>
      <p:pic>
        <p:nvPicPr>
          <p:cNvPr id="172" name="Google Shape;172;g2bbb0cd6b68_0_70"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173" name="Google Shape;173;g2bbb0cd6b68_0_70"/>
          <p:cNvSpPr/>
          <p:nvPr/>
        </p:nvSpPr>
        <p:spPr>
          <a:xfrm>
            <a:off x="728869" y="1172199"/>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7</a:t>
            </a:r>
            <a:endParaRPr sz="2400">
              <a:solidFill>
                <a:srgbClr val="F2F2F2"/>
              </a:solidFill>
              <a:latin typeface="Calibri"/>
              <a:ea typeface="Calibri"/>
              <a:cs typeface="Calibri"/>
              <a:sym typeface="Calibri"/>
            </a:endParaRPr>
          </a:p>
        </p:txBody>
      </p:sp>
      <p:sp>
        <p:nvSpPr>
          <p:cNvPr id="174" name="Google Shape;174;g2bbb0cd6b68_0_70"/>
          <p:cNvSpPr/>
          <p:nvPr/>
        </p:nvSpPr>
        <p:spPr>
          <a:xfrm>
            <a:off x="721541" y="2008020"/>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8</a:t>
            </a:r>
            <a:endParaRPr sz="2400">
              <a:solidFill>
                <a:srgbClr val="F2F2F2"/>
              </a:solidFill>
              <a:latin typeface="Calibri"/>
              <a:ea typeface="Calibri"/>
              <a:cs typeface="Calibri"/>
              <a:sym typeface="Calibri"/>
            </a:endParaRPr>
          </a:p>
        </p:txBody>
      </p:sp>
      <p:sp>
        <p:nvSpPr>
          <p:cNvPr id="175" name="Google Shape;175;g2bbb0cd6b68_0_70"/>
          <p:cNvSpPr/>
          <p:nvPr/>
        </p:nvSpPr>
        <p:spPr>
          <a:xfrm>
            <a:off x="728815" y="2802787"/>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9</a:t>
            </a:r>
            <a:endParaRPr sz="2400">
              <a:solidFill>
                <a:srgbClr val="F2F2F2"/>
              </a:solidFill>
              <a:latin typeface="Calibri"/>
              <a:ea typeface="Calibri"/>
              <a:cs typeface="Calibri"/>
              <a:sym typeface="Calibri"/>
            </a:endParaRPr>
          </a:p>
        </p:txBody>
      </p:sp>
      <p:sp>
        <p:nvSpPr>
          <p:cNvPr id="176" name="Google Shape;176;g2bbb0cd6b68_0_70"/>
          <p:cNvSpPr/>
          <p:nvPr/>
        </p:nvSpPr>
        <p:spPr>
          <a:xfrm>
            <a:off x="728869" y="3671243"/>
            <a:ext cx="722400" cy="868200"/>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10</a:t>
            </a:r>
            <a:endParaRPr sz="2400">
              <a:solidFill>
                <a:srgbClr val="F2F2F2"/>
              </a:solidFill>
              <a:latin typeface="Calibri"/>
              <a:ea typeface="Calibri"/>
              <a:cs typeface="Calibri"/>
              <a:sym typeface="Calibri"/>
            </a:endParaRPr>
          </a:p>
        </p:txBody>
      </p:sp>
      <p:sp>
        <p:nvSpPr>
          <p:cNvPr id="177" name="Google Shape;177;g2bbb0cd6b68_0_70"/>
          <p:cNvSpPr/>
          <p:nvPr/>
        </p:nvSpPr>
        <p:spPr>
          <a:xfrm>
            <a:off x="730526" y="4537206"/>
            <a:ext cx="722400" cy="868200"/>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a:solidFill>
                  <a:srgbClr val="F2F2F2"/>
                </a:solidFill>
                <a:latin typeface="Calibri"/>
                <a:ea typeface="Calibri"/>
                <a:cs typeface="Calibri"/>
                <a:sym typeface="Calibri"/>
              </a:rPr>
              <a:t>11</a:t>
            </a:r>
            <a:endParaRPr sz="2400">
              <a:solidFill>
                <a:srgbClr val="F2F2F2"/>
              </a:solidFill>
              <a:latin typeface="Calibri"/>
              <a:ea typeface="Calibri"/>
              <a:cs typeface="Calibri"/>
              <a:sym typeface="Calibri"/>
            </a:endParaRPr>
          </a:p>
        </p:txBody>
      </p:sp>
      <p:sp>
        <p:nvSpPr>
          <p:cNvPr id="178" name="Google Shape;178;g2bbb0cd6b68_0_70"/>
          <p:cNvSpPr/>
          <p:nvPr/>
        </p:nvSpPr>
        <p:spPr>
          <a:xfrm>
            <a:off x="2425150" y="6376653"/>
            <a:ext cx="8293200" cy="632400"/>
          </a:xfrm>
          <a:prstGeom prst="rect">
            <a:avLst/>
          </a:prstGeom>
          <a:noFill/>
          <a:ln>
            <a:noFill/>
          </a:ln>
        </p:spPr>
        <p:txBody>
          <a:bodyPr spcFirstLastPara="1" wrap="square" lIns="91425" tIns="45700" rIns="91425" bIns="45700" anchor="ctr" anchorCtr="0">
            <a:noAutofit/>
          </a:bodyPr>
          <a:lstStyle/>
          <a:p>
            <a:pPr defTabSz="914400">
              <a:lnSpc>
                <a:spcPct val="90000"/>
              </a:lnSpc>
              <a:spcAft>
                <a:spcPts val="601"/>
              </a:spcAft>
            </a:pPr>
            <a:r>
              <a:rPr lang="de-DE" sz="1000" b="0" strike="noStrike" spc="-1" dirty="0">
                <a:solidFill>
                  <a:schemeClr val="accent5">
                    <a:lumMod val="20000"/>
                    <a:lumOff val="80000"/>
                  </a:schemeClr>
                </a:solidFill>
                <a:latin typeface="Calibri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2" name="Grafik 1" descr="Ein Bild, das Text, Schrift, Screenshot, Grafiken enthält.&#10;&#10;Beschreibung automatisch generiert.">
            <a:extLst>
              <a:ext uri="{FF2B5EF4-FFF2-40B4-BE49-F238E27FC236}">
                <a16:creationId xmlns:a16="http://schemas.microsoft.com/office/drawing/2014/main" id="{04AD691D-392B-F9A9-2550-964841C0B494}"/>
              </a:ext>
            </a:extLst>
          </p:cNvPr>
          <p:cNvPicPr>
            <a:picLocks noChangeAspect="1"/>
          </p:cNvPicPr>
          <p:nvPr/>
        </p:nvPicPr>
        <p:blipFill>
          <a:blip r:embed="rId7"/>
          <a:stretch>
            <a:fillRect/>
          </a:stretch>
        </p:blipFill>
        <p:spPr>
          <a:xfrm>
            <a:off x="6370" y="6414342"/>
            <a:ext cx="1933575" cy="4191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60;g2bac31ee941_0_106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Aktionsplanung</a:t>
            </a:r>
            <a:r>
              <a:rPr lang="en-US" sz="2200" dirty="0">
                <a:latin typeface="Arial"/>
                <a:ea typeface="Arial"/>
                <a:cs typeface="Arial"/>
                <a:sym typeface="Arial"/>
              </a:rPr>
              <a:t> und </a:t>
            </a:r>
            <a:r>
              <a:rPr lang="en-US" sz="2200" dirty="0" err="1">
                <a:latin typeface="Arial"/>
                <a:ea typeface="Arial"/>
                <a:cs typeface="Arial"/>
                <a:sym typeface="Arial"/>
              </a:rPr>
              <a:t>Zielsetzung</a:t>
            </a:r>
            <a:r>
              <a:rPr lang="en-US" sz="2200" dirty="0">
                <a:latin typeface="Arial"/>
                <a:ea typeface="Arial"/>
                <a:cs typeface="Arial"/>
                <a:sym typeface="Arial"/>
              </a:rPr>
              <a:t> </a:t>
            </a:r>
            <a:endParaRPr sz="2200" dirty="0">
              <a:latin typeface="Arial"/>
              <a:ea typeface="Arial"/>
              <a:cs typeface="Arial"/>
              <a:sym typeface="Arial"/>
            </a:endParaRPr>
          </a:p>
        </p:txBody>
      </p:sp>
      <p:sp>
        <p:nvSpPr>
          <p:cNvPr id="5" name="Google Shape;365;g2bac31ee941_0_1063"/>
          <p:cNvSpPr txBox="1"/>
          <p:nvPr/>
        </p:nvSpPr>
        <p:spPr>
          <a:xfrm>
            <a:off x="2088149" y="1841550"/>
            <a:ext cx="8826267"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de-DE" sz="3200" b="1" i="0" u="none" strike="noStrike" kern="0" cap="none" spc="0" normalizeH="0" baseline="0" noProof="0" dirty="0">
                <a:ln>
                  <a:noFill/>
                </a:ln>
                <a:solidFill>
                  <a:srgbClr val="000000"/>
                </a:solidFill>
                <a:effectLst/>
                <a:uLnTx/>
                <a:uFillTx/>
                <a:latin typeface="Calibri"/>
                <a:ea typeface="Calibri"/>
                <a:cs typeface="Calibri"/>
                <a:sym typeface="Calibri"/>
              </a:rPr>
              <a:t>Präsentieren Sie Ihren Aktionsplan Gesundheit</a:t>
            </a:r>
            <a:endParaRPr kumimoji="0" sz="32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pic>
        <p:nvPicPr>
          <p:cNvPr id="8" name="Picture 2" descr="Free target dart aim illustration">
            <a:extLst>
              <a:ext uri="{FF2B5EF4-FFF2-40B4-BE49-F238E27FC236}">
                <a16:creationId xmlns:a16="http://schemas.microsoft.com/office/drawing/2014/main" id="{DF00CD07-3B42-55C7-B8FF-D29EA00CEE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9023" y="2603377"/>
            <a:ext cx="3654117" cy="3654117"/>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67;g2bac31ee941_0_1063"/>
          <p:cNvSpPr txBox="1"/>
          <p:nvPr/>
        </p:nvSpPr>
        <p:spPr>
          <a:xfrm>
            <a:off x="6501283" y="3654117"/>
            <a:ext cx="4782900"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Alle Teilnehmenden haben 5 Minuten Zeit, um den eigenen Aktionsplan vorzustellen.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 name="Google Shape;361;g2bac31ee941_0_1063"/>
          <p:cNvSpPr/>
          <p:nvPr/>
        </p:nvSpPr>
        <p:spPr>
          <a:xfrm>
            <a:off x="9585019" y="6235038"/>
            <a:ext cx="2411700" cy="276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4"/>
              </a:rPr>
              <a:t>Quelle</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1200" b="0" i="0" u="sng" strike="noStrike" kern="0" cap="none" spc="0" normalizeH="0" baseline="0" noProof="0" dirty="0" err="1">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xmlns="" val="tx"/>
                    </a:ext>
                  </a:extLst>
                </a:hlinkClick>
              </a:rPr>
              <a:t>Pixabay</a:t>
            </a:r>
            <a:r>
              <a:rPr kumimoji="0" lang="en-US" sz="12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xmlns="" val="tx"/>
                    </a:ext>
                  </a:extLst>
                </a:hlinkClick>
              </a:rPr>
              <a:t> license</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143818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94"/>
        <p:cNvGrpSpPr/>
        <p:nvPr/>
      </p:nvGrpSpPr>
      <p:grpSpPr>
        <a:xfrm>
          <a:off x="0" y="0"/>
          <a:ext cx="0" cy="0"/>
          <a:chOff x="0" y="0"/>
          <a:chExt cx="0" cy="0"/>
        </a:xfrm>
      </p:grpSpPr>
      <p:sp>
        <p:nvSpPr>
          <p:cNvPr id="295" name="Google Shape;295;g2bbb0cd6b68_0_704"/>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96" name="Google Shape;296;g2bbb0cd6b68_0_704"/>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97" name="Google Shape;297;g2bbb0cd6b68_0_704"/>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98" name="Google Shape;298;g2bbb0cd6b68_0_704"/>
          <p:cNvPicPr preferRelativeResize="0"/>
          <p:nvPr/>
        </p:nvPicPr>
        <p:blipFill rotWithShape="1">
          <a:blip r:embed="rId3">
            <a:alphaModFix/>
          </a:blip>
          <a:srcRect/>
          <a:stretch/>
        </p:blipFill>
        <p:spPr>
          <a:xfrm>
            <a:off x="7476818" y="1708146"/>
            <a:ext cx="3265070" cy="3265070"/>
          </a:xfrm>
          <a:prstGeom prst="rect">
            <a:avLst/>
          </a:prstGeom>
          <a:solidFill>
            <a:srgbClr val="203864"/>
          </a:solidFill>
          <a:ln>
            <a:noFill/>
          </a:ln>
        </p:spPr>
      </p:pic>
      <p:sp>
        <p:nvSpPr>
          <p:cNvPr id="299" name="Google Shape;299;g2bbb0cd6b68_0_704"/>
          <p:cNvSpPr txBox="1"/>
          <p:nvPr/>
        </p:nvSpPr>
        <p:spPr>
          <a:xfrm>
            <a:off x="340474" y="2922021"/>
            <a:ext cx="5034900" cy="170149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dirty="0" err="1">
                <a:solidFill>
                  <a:srgbClr val="C01E24"/>
                </a:solidFill>
                <a:latin typeface="Calibri"/>
                <a:ea typeface="Calibri"/>
                <a:cs typeface="Calibri"/>
                <a:sym typeface="Calibri"/>
              </a:rPr>
              <a:t>Glückwunsch</a:t>
            </a:r>
            <a:r>
              <a:rPr lang="en-US" sz="2800" dirty="0">
                <a:solidFill>
                  <a:srgbClr val="C01E24"/>
                </a:solidFill>
                <a:latin typeface="Calibri"/>
                <a:ea typeface="Calibri"/>
                <a:cs typeface="Calibri"/>
                <a:sym typeface="Calibri"/>
              </a:rPr>
              <a:t>!</a:t>
            </a:r>
            <a:br>
              <a:rPr lang="en-US" sz="2800" dirty="0">
                <a:solidFill>
                  <a:srgbClr val="C01E24"/>
                </a:solidFill>
                <a:latin typeface="Calibri"/>
                <a:ea typeface="Calibri"/>
                <a:cs typeface="Calibri"/>
                <a:sym typeface="Calibri"/>
              </a:rPr>
            </a:br>
            <a:r>
              <a:rPr lang="de-DE" sz="2800" dirty="0">
                <a:solidFill>
                  <a:srgbClr val="C01E24"/>
                </a:solidFill>
                <a:latin typeface="Calibri"/>
                <a:ea typeface="Calibri"/>
                <a:cs typeface="Calibri"/>
                <a:sym typeface="Calibri"/>
              </a:rPr>
              <a:t>Sie haben die Erfahrungsbasierte Trainingseinheit dieses Moduls abgeschlossen!</a:t>
            </a:r>
            <a:endParaRPr dirty="0"/>
          </a:p>
        </p:txBody>
      </p:sp>
      <p:pic>
        <p:nvPicPr>
          <p:cNvPr id="300" name="Google Shape;300;g2bbb0cd6b68_0_704"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0" cy="1438154"/>
          </a:xfrm>
          <a:prstGeom prst="rect">
            <a:avLst/>
          </a:prstGeom>
          <a:noFill/>
          <a:ln>
            <a:noFill/>
          </a:ln>
        </p:spPr>
      </p:pic>
      <p:sp>
        <p:nvSpPr>
          <p:cNvPr id="302" name="Google Shape;302;g2bbb0cd6b68_0_704"/>
          <p:cNvSpPr/>
          <p:nvPr/>
        </p:nvSpPr>
        <p:spPr>
          <a:xfrm>
            <a:off x="3898918" y="6276822"/>
            <a:ext cx="8293200" cy="632400"/>
          </a:xfrm>
          <a:prstGeom prst="rect">
            <a:avLst/>
          </a:prstGeom>
          <a:noFill/>
          <a:ln>
            <a:noFill/>
          </a:ln>
        </p:spPr>
        <p:txBody>
          <a:bodyPr spcFirstLastPara="1" wrap="square" lIns="91425" tIns="45700" rIns="91425" bIns="45700" anchor="ctr" anchorCtr="0">
            <a:noAutofit/>
          </a:bodyPr>
          <a:lstStyle/>
          <a:p>
            <a:pPr defTabSz="914400">
              <a:lnSpc>
                <a:spcPct val="90000"/>
              </a:lnSpc>
              <a:spcAft>
                <a:spcPts val="601"/>
              </a:spcAft>
            </a:pPr>
            <a:r>
              <a:rPr lang="de-DE" sz="1000" b="0" strike="noStrike" spc="-1" dirty="0">
                <a:solidFill>
                  <a:schemeClr val="accent5">
                    <a:lumMod val="20000"/>
                    <a:lumOff val="80000"/>
                  </a:schemeClr>
                </a:solidFill>
                <a:latin typeface="Calibri Light"/>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p>
        </p:txBody>
      </p:sp>
      <p:pic>
        <p:nvPicPr>
          <p:cNvPr id="3" name="Grafik 2" descr="Ein Bild, das Text, Screenshot, Schrift, Grafiken enthält.&#10;&#10;Beschreibung automatisch generiert.">
            <a:extLst>
              <a:ext uri="{FF2B5EF4-FFF2-40B4-BE49-F238E27FC236}">
                <a16:creationId xmlns:a16="http://schemas.microsoft.com/office/drawing/2014/main" id="{CCE260A1-A0F1-CC4A-C1F4-55BC9B9275FE}"/>
              </a:ext>
            </a:extLst>
          </p:cNvPr>
          <p:cNvPicPr>
            <a:picLocks noChangeAspect="1"/>
          </p:cNvPicPr>
          <p:nvPr/>
        </p:nvPicPr>
        <p:blipFill>
          <a:blip r:embed="rId5"/>
          <a:stretch>
            <a:fillRect/>
          </a:stretch>
        </p:blipFill>
        <p:spPr>
          <a:xfrm>
            <a:off x="15884" y="6419850"/>
            <a:ext cx="1933575" cy="4381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4" name="Google Shape;144;p2">
            <a:extLst>
              <a:ext uri="{FF2B5EF4-FFF2-40B4-BE49-F238E27FC236}">
                <a16:creationId xmlns:a16="http://schemas.microsoft.com/office/drawing/2014/main" id="{EBF6151A-7A1E-279B-BF4A-61D193532571}"/>
              </a:ext>
            </a:extLst>
          </p:cNvPr>
          <p:cNvSpPr/>
          <p:nvPr/>
        </p:nvSpPr>
        <p:spPr>
          <a:xfrm>
            <a:off x="1321320" y="494100"/>
            <a:ext cx="10514880" cy="132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orm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tabLst>
                <a:tab pos="0" algn="l"/>
              </a:tabLst>
            </a:pPr>
            <a:r>
              <a:rPr lang="de-DE" sz="4800" b="1" strike="noStrike" spc="-1">
                <a:solidFill>
                  <a:srgbClr val="203864"/>
                </a:solidFill>
                <a:latin typeface="Calibri"/>
                <a:ea typeface="Calibri"/>
              </a:rPr>
              <a:t>Partner</a:t>
            </a:r>
            <a:endParaRPr lang="de-DE" sz="4800" b="0" strike="noStrike" spc="-1">
              <a:solidFill>
                <a:srgbClr val="000000"/>
              </a:solidFill>
              <a:latin typeface="Arial"/>
            </a:endParaRPr>
          </a:p>
        </p:txBody>
      </p:sp>
      <p:grpSp>
        <p:nvGrpSpPr>
          <p:cNvPr id="5" name="Google Shape;145;p2">
            <a:extLst>
              <a:ext uri="{FF2B5EF4-FFF2-40B4-BE49-F238E27FC236}">
                <a16:creationId xmlns:a16="http://schemas.microsoft.com/office/drawing/2014/main" id="{BF9E70FA-5ACD-569E-AD24-467AEC0940FD}"/>
              </a:ext>
            </a:extLst>
          </p:cNvPr>
          <p:cNvGrpSpPr/>
          <p:nvPr/>
        </p:nvGrpSpPr>
        <p:grpSpPr>
          <a:xfrm>
            <a:off x="7089960" y="1942020"/>
            <a:ext cx="6095160" cy="1667880"/>
            <a:chOff x="6606720" y="1812960"/>
            <a:chExt cx="6095160" cy="1667880"/>
          </a:xfrm>
        </p:grpSpPr>
        <p:pic>
          <p:nvPicPr>
            <p:cNvPr id="28" name="Google Shape;146;p2">
              <a:extLst>
                <a:ext uri="{FF2B5EF4-FFF2-40B4-BE49-F238E27FC236}">
                  <a16:creationId xmlns:a16="http://schemas.microsoft.com/office/drawing/2014/main" id="{1EAF1E42-1401-DB9C-9A54-194675B6BBED}"/>
                </a:ext>
              </a:extLst>
            </p:cNvPr>
            <p:cNvPicPr/>
            <p:nvPr/>
          </p:nvPicPr>
          <p:blipFill>
            <a:blip r:embed="rId3"/>
            <a:stretch/>
          </p:blipFill>
          <p:spPr>
            <a:xfrm>
              <a:off x="8930160" y="1812960"/>
              <a:ext cx="1448280" cy="996480"/>
            </a:xfrm>
            <a:prstGeom prst="rect">
              <a:avLst/>
            </a:prstGeom>
            <a:ln w="0">
              <a:noFill/>
            </a:ln>
          </p:spPr>
        </p:pic>
        <p:sp>
          <p:nvSpPr>
            <p:cNvPr id="29" name="Google Shape;147;p2">
              <a:extLst>
                <a:ext uri="{FF2B5EF4-FFF2-40B4-BE49-F238E27FC236}">
                  <a16:creationId xmlns:a16="http://schemas.microsoft.com/office/drawing/2014/main" id="{ED2F755D-F593-8B4A-C7DA-6D33E13A2523}"/>
                </a:ext>
              </a:extLst>
            </p:cNvPr>
            <p:cNvSpPr/>
            <p:nvPr/>
          </p:nvSpPr>
          <p:spPr>
            <a:xfrm>
              <a:off x="6606720" y="2751840"/>
              <a:ext cx="6095160" cy="72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50" b="0" strike="noStrike" spc="-1">
                  <a:solidFill>
                    <a:srgbClr val="203864"/>
                  </a:solidFill>
                  <a:latin typeface="Roboto"/>
                  <a:ea typeface="Roboto"/>
                </a:rPr>
                <a:t>WESTFALISCHE </a:t>
              </a:r>
              <a:r>
                <a:rPr lang="en-US" sz="1000" b="0" strike="noStrike" spc="-1">
                  <a:solidFill>
                    <a:srgbClr val="203864"/>
                  </a:solidFill>
                  <a:latin typeface="Roboto"/>
                  <a:ea typeface="Roboto"/>
                </a:rPr>
                <a:t>HOCHSCHULE</a:t>
              </a:r>
              <a:r>
                <a:rPr lang="en-US" sz="1050" b="0" strike="noStrike" spc="-1">
                  <a:solidFill>
                    <a:srgbClr val="203864"/>
                  </a:solidFill>
                  <a:latin typeface="Roboto"/>
                  <a:ea typeface="Roboto"/>
                </a:rPr>
                <a:t> GELSENKIRCHEN,</a:t>
              </a:r>
              <a:r>
                <a:rPr sz="1050"/>
                <a:t/>
              </a:r>
              <a:br>
                <a:rPr sz="1050"/>
              </a:br>
              <a:r>
                <a:rPr lang="en-US" sz="1050" b="0" strike="noStrike" spc="-1">
                  <a:solidFill>
                    <a:srgbClr val="203864"/>
                  </a:solidFill>
                  <a:latin typeface="Roboto"/>
                  <a:ea typeface="Roboto"/>
                </a:rPr>
                <a:t>BOCHOLT, RECKLINGHAUSEN</a:t>
              </a:r>
              <a:endParaRPr lang="de-DE" sz="1050" b="0" strike="noStrike" spc="-1">
                <a:solidFill>
                  <a:srgbClr val="000000"/>
                </a:solidFill>
                <a:latin typeface="Arial"/>
              </a:endParaRPr>
            </a:p>
            <a:p>
              <a:pPr algn="ctr">
                <a:lnSpc>
                  <a:spcPct val="100000"/>
                </a:lnSpc>
                <a:tabLst>
                  <a:tab pos="0" algn="l"/>
                </a:tabLst>
              </a:pPr>
              <a:r>
                <a:rPr lang="en-US" sz="1050" b="0" strike="noStrike" spc="-1">
                  <a:solidFill>
                    <a:srgbClr val="414042"/>
                  </a:solidFill>
                  <a:latin typeface="Roboto"/>
                  <a:ea typeface="Roboto"/>
                </a:rPr>
                <a:t>GELSENKIRCHEN, DEUTSCHLAND</a:t>
              </a:r>
              <a:endParaRPr lang="de-DE" sz="1050" b="0" strike="noStrike" spc="-1">
                <a:solidFill>
                  <a:srgbClr val="000000"/>
                </a:solidFill>
                <a:latin typeface="Arial"/>
              </a:endParaRPr>
            </a:p>
            <a:p>
              <a:pPr algn="ctr">
                <a:lnSpc>
                  <a:spcPct val="100000"/>
                </a:lnSpc>
                <a:tabLst>
                  <a:tab pos="0" algn="l"/>
                </a:tabLst>
              </a:pPr>
              <a:r>
                <a:rPr lang="en-US" sz="1050" b="0" u="sng" strike="noStrike" spc="-1">
                  <a:solidFill>
                    <a:srgbClr val="0563C1"/>
                  </a:solidFill>
                  <a:uFillTx/>
                  <a:latin typeface="Roboto"/>
                  <a:ea typeface="Roboto"/>
                  <a:hlinkClick r:id="rId4"/>
                </a:rPr>
                <a:t>www.w-hs.de</a:t>
              </a:r>
              <a:endParaRPr lang="de-DE" sz="1050" b="0" strike="noStrike" spc="-1">
                <a:solidFill>
                  <a:srgbClr val="000000"/>
                </a:solidFill>
                <a:latin typeface="Arial"/>
              </a:endParaRPr>
            </a:p>
          </p:txBody>
        </p:sp>
      </p:grpSp>
      <p:grpSp>
        <p:nvGrpSpPr>
          <p:cNvPr id="6" name="Google Shape;148;p2">
            <a:extLst>
              <a:ext uri="{FF2B5EF4-FFF2-40B4-BE49-F238E27FC236}">
                <a16:creationId xmlns:a16="http://schemas.microsoft.com/office/drawing/2014/main" id="{55DFA57D-01A6-5822-BE74-0977262B851E}"/>
              </a:ext>
            </a:extLst>
          </p:cNvPr>
          <p:cNvGrpSpPr/>
          <p:nvPr/>
        </p:nvGrpSpPr>
        <p:grpSpPr>
          <a:xfrm>
            <a:off x="3966960" y="4633020"/>
            <a:ext cx="6628680" cy="1730880"/>
            <a:chOff x="3483720" y="4503960"/>
            <a:chExt cx="6628680" cy="1730880"/>
          </a:xfrm>
        </p:grpSpPr>
        <p:pic>
          <p:nvPicPr>
            <p:cNvPr id="26" name="Google Shape;149;p2">
              <a:extLst>
                <a:ext uri="{FF2B5EF4-FFF2-40B4-BE49-F238E27FC236}">
                  <a16:creationId xmlns:a16="http://schemas.microsoft.com/office/drawing/2014/main" id="{62DD1681-0D35-48AF-277D-DF61D2592915}"/>
                </a:ext>
              </a:extLst>
            </p:cNvPr>
            <p:cNvPicPr/>
            <p:nvPr/>
          </p:nvPicPr>
          <p:blipFill>
            <a:blip r:embed="rId5"/>
            <a:stretch/>
          </p:blipFill>
          <p:spPr>
            <a:xfrm>
              <a:off x="5531760" y="4503960"/>
              <a:ext cx="2532960" cy="1046880"/>
            </a:xfrm>
            <a:prstGeom prst="rect">
              <a:avLst/>
            </a:prstGeom>
            <a:ln w="0">
              <a:noFill/>
            </a:ln>
          </p:spPr>
        </p:pic>
        <p:sp>
          <p:nvSpPr>
            <p:cNvPr id="27" name="Google Shape;150;p2">
              <a:extLst>
                <a:ext uri="{FF2B5EF4-FFF2-40B4-BE49-F238E27FC236}">
                  <a16:creationId xmlns:a16="http://schemas.microsoft.com/office/drawing/2014/main" id="{E166B21C-C6AD-3E93-610B-64C11EA870AA}"/>
                </a:ext>
              </a:extLst>
            </p:cNvPr>
            <p:cNvSpPr/>
            <p:nvPr/>
          </p:nvSpPr>
          <p:spPr>
            <a:xfrm>
              <a:off x="3483720" y="5534640"/>
              <a:ext cx="66286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COORDINA ORGANIZACIÓN DE EMPRESAS Y</a:t>
              </a:r>
              <a:r>
                <a:rPr sz="1000"/>
                <a:t/>
              </a:r>
              <a:br>
                <a:rPr sz="1000"/>
              </a:br>
              <a:r>
                <a:rPr lang="en-US" sz="1000" b="0" strike="noStrike" spc="-1">
                  <a:solidFill>
                    <a:srgbClr val="203864"/>
                  </a:solidFill>
                  <a:latin typeface="Roboto"/>
                  <a:ea typeface="Roboto"/>
                </a:rPr>
                <a:t>RECURSOS HUMANOS, S.L.</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6"/>
                </a:rPr>
                <a:t>coordina-oerh.com</a:t>
              </a:r>
              <a:endParaRPr lang="de-DE" sz="1000" b="0" strike="noStrike" spc="-1">
                <a:solidFill>
                  <a:srgbClr val="000000"/>
                </a:solidFill>
                <a:latin typeface="Arial"/>
              </a:endParaRPr>
            </a:p>
          </p:txBody>
        </p:sp>
      </p:grpSp>
      <p:grpSp>
        <p:nvGrpSpPr>
          <p:cNvPr id="7" name="Google Shape;151;p2">
            <a:extLst>
              <a:ext uri="{FF2B5EF4-FFF2-40B4-BE49-F238E27FC236}">
                <a16:creationId xmlns:a16="http://schemas.microsoft.com/office/drawing/2014/main" id="{990FA691-A7AE-ADFB-6022-6B8D85D993E5}"/>
              </a:ext>
            </a:extLst>
          </p:cNvPr>
          <p:cNvGrpSpPr/>
          <p:nvPr/>
        </p:nvGrpSpPr>
        <p:grpSpPr>
          <a:xfrm>
            <a:off x="3503640" y="1905660"/>
            <a:ext cx="6633720" cy="1577880"/>
            <a:chOff x="3020400" y="1776600"/>
            <a:chExt cx="6633720" cy="1577880"/>
          </a:xfrm>
        </p:grpSpPr>
        <p:pic>
          <p:nvPicPr>
            <p:cNvPr id="24" name="Google Shape;152;p2">
              <a:extLst>
                <a:ext uri="{FF2B5EF4-FFF2-40B4-BE49-F238E27FC236}">
                  <a16:creationId xmlns:a16="http://schemas.microsoft.com/office/drawing/2014/main" id="{A90C1A96-769B-477A-0F5C-2688158E7E63}"/>
                </a:ext>
              </a:extLst>
            </p:cNvPr>
            <p:cNvPicPr/>
            <p:nvPr/>
          </p:nvPicPr>
          <p:blipFill>
            <a:blip r:embed="rId7"/>
            <a:stretch/>
          </p:blipFill>
          <p:spPr>
            <a:xfrm>
              <a:off x="5065920" y="1776600"/>
              <a:ext cx="2542320" cy="1046880"/>
            </a:xfrm>
            <a:prstGeom prst="rect">
              <a:avLst/>
            </a:prstGeom>
            <a:ln w="0">
              <a:noFill/>
            </a:ln>
          </p:spPr>
        </p:pic>
        <p:sp>
          <p:nvSpPr>
            <p:cNvPr id="25" name="Google Shape;153;p2">
              <a:extLst>
                <a:ext uri="{FF2B5EF4-FFF2-40B4-BE49-F238E27FC236}">
                  <a16:creationId xmlns:a16="http://schemas.microsoft.com/office/drawing/2014/main" id="{79A6D38C-D086-8C08-B4A0-25C1657DF80F}"/>
                </a:ext>
              </a:extLst>
            </p:cNvPr>
            <p:cNvSpPr/>
            <p:nvPr/>
          </p:nvSpPr>
          <p:spPr>
            <a:xfrm>
              <a:off x="3020400" y="2806920"/>
              <a:ext cx="663372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PROLIPSIS</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666666"/>
                  </a:solidFill>
                  <a:latin typeface="Roboto"/>
                  <a:ea typeface="Roboto"/>
                </a:rPr>
                <a:t>ATHEN, GRIECHENLAND</a:t>
              </a:r>
              <a:r>
                <a:rPr sz="1000"/>
                <a:t/>
              </a:r>
              <a:br>
                <a:rPr sz="1000"/>
              </a:br>
              <a:r>
                <a:rPr lang="en-US" sz="1000" b="0" u="sng" strike="noStrike" spc="-1">
                  <a:solidFill>
                    <a:srgbClr val="0563C1"/>
                  </a:solidFill>
                  <a:uFillTx/>
                  <a:latin typeface="Roboto"/>
                  <a:ea typeface="Roboto"/>
                  <a:hlinkClick r:id="rId8"/>
                </a:rPr>
                <a:t>www.prolepsis.gr</a:t>
              </a:r>
              <a:endParaRPr lang="de-DE" sz="1000" b="0" strike="noStrike" spc="-1">
                <a:solidFill>
                  <a:srgbClr val="000000"/>
                </a:solidFill>
                <a:latin typeface="Arial"/>
              </a:endParaRPr>
            </a:p>
          </p:txBody>
        </p:sp>
      </p:grpSp>
      <p:grpSp>
        <p:nvGrpSpPr>
          <p:cNvPr id="8" name="Google Shape;154;p2">
            <a:extLst>
              <a:ext uri="{FF2B5EF4-FFF2-40B4-BE49-F238E27FC236}">
                <a16:creationId xmlns:a16="http://schemas.microsoft.com/office/drawing/2014/main" id="{B2CAE728-066E-CB65-F8F9-3C2B54F3C636}"/>
              </a:ext>
            </a:extLst>
          </p:cNvPr>
          <p:cNvGrpSpPr/>
          <p:nvPr/>
        </p:nvGrpSpPr>
        <p:grpSpPr>
          <a:xfrm>
            <a:off x="3259200" y="4607460"/>
            <a:ext cx="2542320" cy="1739160"/>
            <a:chOff x="2775960" y="4478400"/>
            <a:chExt cx="2542320" cy="1739160"/>
          </a:xfrm>
        </p:grpSpPr>
        <p:pic>
          <p:nvPicPr>
            <p:cNvPr id="22" name="Google Shape;155;p2">
              <a:extLst>
                <a:ext uri="{FF2B5EF4-FFF2-40B4-BE49-F238E27FC236}">
                  <a16:creationId xmlns:a16="http://schemas.microsoft.com/office/drawing/2014/main" id="{DAE091E1-26FF-BDA3-E7D6-A218ACB1F7E9}"/>
                </a:ext>
              </a:extLst>
            </p:cNvPr>
            <p:cNvPicPr/>
            <p:nvPr/>
          </p:nvPicPr>
          <p:blipFill>
            <a:blip r:embed="rId9"/>
            <a:stretch/>
          </p:blipFill>
          <p:spPr>
            <a:xfrm>
              <a:off x="2775960" y="4478400"/>
              <a:ext cx="2542320" cy="1020240"/>
            </a:xfrm>
            <a:prstGeom prst="rect">
              <a:avLst/>
            </a:prstGeom>
            <a:ln w="0">
              <a:noFill/>
            </a:ln>
          </p:spPr>
        </p:pic>
        <p:sp>
          <p:nvSpPr>
            <p:cNvPr id="23" name="Google Shape;156;p2">
              <a:extLst>
                <a:ext uri="{FF2B5EF4-FFF2-40B4-BE49-F238E27FC236}">
                  <a16:creationId xmlns:a16="http://schemas.microsoft.com/office/drawing/2014/main" id="{6667666E-41A5-0DB8-5A6D-437D57AFB4A4}"/>
                </a:ext>
              </a:extLst>
            </p:cNvPr>
            <p:cNvSpPr/>
            <p:nvPr/>
          </p:nvSpPr>
          <p:spPr>
            <a:xfrm>
              <a:off x="3082680" y="5517360"/>
              <a:ext cx="20368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media k GmbH</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Bad Mergentheim, DEUTSCHLAND</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0"/>
                </a:rPr>
                <a:t>www.media-k.eu</a:t>
              </a:r>
              <a:endParaRPr lang="de-DE" sz="1000" b="0" strike="noStrike" spc="-1">
                <a:solidFill>
                  <a:srgbClr val="000000"/>
                </a:solidFill>
                <a:latin typeface="Arial"/>
              </a:endParaRPr>
            </a:p>
          </p:txBody>
        </p:sp>
      </p:grpSp>
      <p:grpSp>
        <p:nvGrpSpPr>
          <p:cNvPr id="9" name="Google Shape;157;p2">
            <a:extLst>
              <a:ext uri="{FF2B5EF4-FFF2-40B4-BE49-F238E27FC236}">
                <a16:creationId xmlns:a16="http://schemas.microsoft.com/office/drawing/2014/main" id="{26FE75F0-CFAA-C31B-0440-C8D6A23A668B}"/>
              </a:ext>
            </a:extLst>
          </p:cNvPr>
          <p:cNvGrpSpPr/>
          <p:nvPr/>
        </p:nvGrpSpPr>
        <p:grpSpPr>
          <a:xfrm>
            <a:off x="3343080" y="1551420"/>
            <a:ext cx="1972080" cy="2872440"/>
            <a:chOff x="2859840" y="1422360"/>
            <a:chExt cx="1972080" cy="2872440"/>
          </a:xfrm>
        </p:grpSpPr>
        <p:pic>
          <p:nvPicPr>
            <p:cNvPr id="20" name="Google Shape;158;p2">
              <a:extLst>
                <a:ext uri="{FF2B5EF4-FFF2-40B4-BE49-F238E27FC236}">
                  <a16:creationId xmlns:a16="http://schemas.microsoft.com/office/drawing/2014/main" id="{A4E0AB8B-D600-5151-CAFD-B671E3BD3EE0}"/>
                </a:ext>
              </a:extLst>
            </p:cNvPr>
            <p:cNvPicPr/>
            <p:nvPr/>
          </p:nvPicPr>
          <p:blipFill>
            <a:blip r:embed="rId11"/>
            <a:stretch/>
          </p:blipFill>
          <p:spPr>
            <a:xfrm>
              <a:off x="2859840" y="1422360"/>
              <a:ext cx="1961280" cy="2152080"/>
            </a:xfrm>
            <a:prstGeom prst="rect">
              <a:avLst/>
            </a:prstGeom>
            <a:ln w="0">
              <a:noFill/>
            </a:ln>
          </p:spPr>
        </p:pic>
        <p:sp>
          <p:nvSpPr>
            <p:cNvPr id="21" name="Google Shape;159;p2">
              <a:extLst>
                <a:ext uri="{FF2B5EF4-FFF2-40B4-BE49-F238E27FC236}">
                  <a16:creationId xmlns:a16="http://schemas.microsoft.com/office/drawing/2014/main" id="{638EBA57-C4E0-39AF-3A4E-1577373B9F99}"/>
                </a:ext>
              </a:extLst>
            </p:cNvPr>
            <p:cNvSpPr/>
            <p:nvPr/>
          </p:nvSpPr>
          <p:spPr>
            <a:xfrm>
              <a:off x="2870640" y="3594600"/>
              <a:ext cx="1961280" cy="700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OXFAM ITALIA INTERCULTURA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AREZZO, ITALIEN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2"/>
                </a:rPr>
                <a:t>www.oxfamitalia.org/</a:t>
              </a:r>
              <a:endParaRPr lang="de-DE" sz="1000" b="0" strike="noStrike" spc="-1">
                <a:solidFill>
                  <a:srgbClr val="000000"/>
                </a:solidFill>
                <a:latin typeface="Arial"/>
              </a:endParaRPr>
            </a:p>
          </p:txBody>
        </p:sp>
      </p:grpSp>
      <p:grpSp>
        <p:nvGrpSpPr>
          <p:cNvPr id="10" name="Google Shape;160;p2">
            <a:extLst>
              <a:ext uri="{FF2B5EF4-FFF2-40B4-BE49-F238E27FC236}">
                <a16:creationId xmlns:a16="http://schemas.microsoft.com/office/drawing/2014/main" id="{D7562BB0-FDD8-D6DB-FFDE-775F397A7936}"/>
              </a:ext>
            </a:extLst>
          </p:cNvPr>
          <p:cNvGrpSpPr/>
          <p:nvPr/>
        </p:nvGrpSpPr>
        <p:grpSpPr>
          <a:xfrm>
            <a:off x="-1491000" y="1858860"/>
            <a:ext cx="6951960" cy="1595160"/>
            <a:chOff x="-1974240" y="1729800"/>
            <a:chExt cx="6951960" cy="1595160"/>
          </a:xfrm>
        </p:grpSpPr>
        <p:pic>
          <p:nvPicPr>
            <p:cNvPr id="18" name="Google Shape;161;p2">
              <a:extLst>
                <a:ext uri="{FF2B5EF4-FFF2-40B4-BE49-F238E27FC236}">
                  <a16:creationId xmlns:a16="http://schemas.microsoft.com/office/drawing/2014/main" id="{BF01E9E6-B81B-5D44-1B78-9B4A634DE63C}"/>
                </a:ext>
              </a:extLst>
            </p:cNvPr>
            <p:cNvPicPr/>
            <p:nvPr/>
          </p:nvPicPr>
          <p:blipFill>
            <a:blip r:embed="rId13"/>
            <a:stretch/>
          </p:blipFill>
          <p:spPr>
            <a:xfrm>
              <a:off x="230400" y="1729800"/>
              <a:ext cx="2542320" cy="1037520"/>
            </a:xfrm>
            <a:prstGeom prst="rect">
              <a:avLst/>
            </a:prstGeom>
            <a:ln w="0">
              <a:noFill/>
            </a:ln>
          </p:spPr>
        </p:pic>
        <p:sp>
          <p:nvSpPr>
            <p:cNvPr id="19" name="Google Shape;162;p2">
              <a:extLst>
                <a:ext uri="{FF2B5EF4-FFF2-40B4-BE49-F238E27FC236}">
                  <a16:creationId xmlns:a16="http://schemas.microsoft.com/office/drawing/2014/main" id="{932EC47A-B813-054C-2622-F7FB547DCFF1}"/>
                </a:ext>
              </a:extLst>
            </p:cNvPr>
            <p:cNvSpPr/>
            <p:nvPr/>
          </p:nvSpPr>
          <p:spPr>
            <a:xfrm>
              <a:off x="-1974240" y="2777400"/>
              <a:ext cx="6951960" cy="547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en-US" sz="1000" b="0" strike="noStrike" spc="-1">
                  <a:solidFill>
                    <a:srgbClr val="203864"/>
                  </a:solidFill>
                  <a:latin typeface="Roboto"/>
                  <a:ea typeface="Roboto"/>
                </a:rPr>
                <a:t>UNIVERSITAT DE VALENCIA</a:t>
              </a:r>
              <a:endParaRPr lang="de-DE" sz="1000" b="0" strike="noStrike" spc="-1">
                <a:solidFill>
                  <a:srgbClr val="000000"/>
                </a:solidFill>
                <a:latin typeface="Arial"/>
              </a:endParaRPr>
            </a:p>
            <a:p>
              <a:pPr algn="ctr">
                <a:lnSpc>
                  <a:spcPct val="100000"/>
                </a:lnSpc>
                <a:tabLst>
                  <a:tab pos="0" algn="l"/>
                </a:tabLst>
              </a:pPr>
              <a:r>
                <a:rPr lang="en-US" sz="1000" b="0" strike="noStrike" spc="-1">
                  <a:solidFill>
                    <a:srgbClr val="414042"/>
                  </a:solidFill>
                  <a:latin typeface="Roboto"/>
                  <a:ea typeface="Roboto"/>
                </a:rPr>
                <a:t>VALENCIA, SPANIEN</a:t>
              </a:r>
              <a:endParaRPr lang="de-DE" sz="1000" b="0" strike="noStrike" spc="-1">
                <a:solidFill>
                  <a:srgbClr val="000000"/>
                </a:solidFill>
                <a:latin typeface="Arial"/>
              </a:endParaRPr>
            </a:p>
            <a:p>
              <a:pPr algn="ctr">
                <a:lnSpc>
                  <a:spcPct val="100000"/>
                </a:lnSpc>
                <a:tabLst>
                  <a:tab pos="0" algn="l"/>
                </a:tabLst>
              </a:pPr>
              <a:r>
                <a:rPr lang="en-US" sz="1000" b="0" u="sng" strike="noStrike" spc="-1">
                  <a:solidFill>
                    <a:srgbClr val="0563C1"/>
                  </a:solidFill>
                  <a:uFillTx/>
                  <a:latin typeface="Roboto"/>
                  <a:ea typeface="Roboto"/>
                  <a:hlinkClick r:id="rId14"/>
                </a:rPr>
                <a:t>www.uv.es</a:t>
              </a:r>
              <a:endParaRPr lang="de-DE" sz="1000" b="0" strike="noStrike" spc="-1">
                <a:solidFill>
                  <a:srgbClr val="000000"/>
                </a:solidFill>
                <a:latin typeface="Arial"/>
              </a:endParaRPr>
            </a:p>
          </p:txBody>
        </p:sp>
      </p:grpSp>
      <p:sp>
        <p:nvSpPr>
          <p:cNvPr id="11" name="Google Shape;163;p2">
            <a:extLst>
              <a:ext uri="{FF2B5EF4-FFF2-40B4-BE49-F238E27FC236}">
                <a16:creationId xmlns:a16="http://schemas.microsoft.com/office/drawing/2014/main" id="{88A04B4B-C57A-8F7F-7220-18424CC7EB52}"/>
              </a:ext>
            </a:extLst>
          </p:cNvPr>
          <p:cNvSpPr/>
          <p:nvPr/>
        </p:nvSpPr>
        <p:spPr>
          <a:xfrm>
            <a:off x="6144960" y="390906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CONNEXIONS</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ATHEN, GRIECHENLAND</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5"/>
              </a:rPr>
              <a:t>www.connexions.gr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12" name="Google Shape;164;p2">
            <a:extLst>
              <a:ext uri="{FF2B5EF4-FFF2-40B4-BE49-F238E27FC236}">
                <a16:creationId xmlns:a16="http://schemas.microsoft.com/office/drawing/2014/main" id="{9A65D541-5CCC-51E7-CA7A-1C0CD0EE0E91}"/>
              </a:ext>
            </a:extLst>
          </p:cNvPr>
          <p:cNvPicPr/>
          <p:nvPr/>
        </p:nvPicPr>
        <p:blipFill>
          <a:blip r:embed="rId16"/>
          <a:stretch/>
        </p:blipFill>
        <p:spPr>
          <a:xfrm>
            <a:off x="1072200" y="4238820"/>
            <a:ext cx="2082240" cy="1321920"/>
          </a:xfrm>
          <a:prstGeom prst="rect">
            <a:avLst/>
          </a:prstGeom>
          <a:ln w="0">
            <a:noFill/>
          </a:ln>
        </p:spPr>
      </p:pic>
      <p:pic>
        <p:nvPicPr>
          <p:cNvPr id="13" name="Google Shape;165;p2">
            <a:extLst>
              <a:ext uri="{FF2B5EF4-FFF2-40B4-BE49-F238E27FC236}">
                <a16:creationId xmlns:a16="http://schemas.microsoft.com/office/drawing/2014/main" id="{28BC95E2-167C-C42A-CF88-CEFDED8FC58C}"/>
              </a:ext>
            </a:extLst>
          </p:cNvPr>
          <p:cNvPicPr/>
          <p:nvPr/>
        </p:nvPicPr>
        <p:blipFill>
          <a:blip r:embed="rId17"/>
          <a:stretch/>
        </p:blipFill>
        <p:spPr>
          <a:xfrm>
            <a:off x="9249600" y="4648860"/>
            <a:ext cx="2158200" cy="885240"/>
          </a:xfrm>
          <a:prstGeom prst="rect">
            <a:avLst/>
          </a:prstGeom>
          <a:ln w="0">
            <a:noFill/>
          </a:ln>
        </p:spPr>
      </p:pic>
      <p:sp>
        <p:nvSpPr>
          <p:cNvPr id="14" name="Google Shape;166;p2">
            <a:extLst>
              <a:ext uri="{FF2B5EF4-FFF2-40B4-BE49-F238E27FC236}">
                <a16:creationId xmlns:a16="http://schemas.microsoft.com/office/drawing/2014/main" id="{004FD1E0-F62B-C28A-0FEF-4F4FF0D49150}"/>
              </a:ext>
            </a:extLst>
          </p:cNvPr>
          <p:cNvSpPr/>
          <p:nvPr/>
        </p:nvSpPr>
        <p:spPr>
          <a:xfrm>
            <a:off x="6145680" y="568062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AMSED</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STRAßBURG, FRANKREICH</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8"/>
              </a:rPr>
              <a:t>www.amsed.fr</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sp>
        <p:nvSpPr>
          <p:cNvPr id="15" name="Google Shape;167;p2">
            <a:extLst>
              <a:ext uri="{FF2B5EF4-FFF2-40B4-BE49-F238E27FC236}">
                <a16:creationId xmlns:a16="http://schemas.microsoft.com/office/drawing/2014/main" id="{FB4AD9CF-AE02-DC9E-86AE-5EA027EC1E56}"/>
              </a:ext>
            </a:extLst>
          </p:cNvPr>
          <p:cNvSpPr/>
          <p:nvPr/>
        </p:nvSpPr>
        <p:spPr>
          <a:xfrm>
            <a:off x="-2511600" y="5623740"/>
            <a:ext cx="8557920" cy="59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tabLst>
                <a:tab pos="0" algn="l"/>
              </a:tabLst>
            </a:pPr>
            <a:r>
              <a:rPr lang="de-DE" sz="1100" b="0" strike="noStrike" spc="-1">
                <a:solidFill>
                  <a:srgbClr val="203864"/>
                </a:solidFill>
                <a:latin typeface="Roboto"/>
                <a:ea typeface="Roboto"/>
              </a:rPr>
              <a:t>RESET</a:t>
            </a:r>
            <a:endParaRPr lang="de-DE" sz="1100" b="0" strike="noStrike" spc="-1">
              <a:solidFill>
                <a:srgbClr val="000000"/>
              </a:solidFill>
              <a:latin typeface="Arial"/>
            </a:endParaRPr>
          </a:p>
          <a:p>
            <a:pPr algn="ctr">
              <a:lnSpc>
                <a:spcPct val="100000"/>
              </a:lnSpc>
              <a:tabLst>
                <a:tab pos="0" algn="l"/>
              </a:tabLst>
            </a:pPr>
            <a:r>
              <a:rPr lang="de-DE" sz="1100" b="0" strike="noStrike" spc="-1">
                <a:solidFill>
                  <a:srgbClr val="414042"/>
                </a:solidFill>
                <a:latin typeface="Roboto"/>
                <a:ea typeface="Roboto"/>
              </a:rPr>
              <a:t>ZYPERN</a:t>
            </a:r>
            <a:endParaRPr lang="de-DE" sz="1100" b="0" strike="noStrike" spc="-1">
              <a:solidFill>
                <a:srgbClr val="000000"/>
              </a:solidFill>
              <a:latin typeface="Arial"/>
            </a:endParaRPr>
          </a:p>
          <a:p>
            <a:pPr algn="ctr">
              <a:lnSpc>
                <a:spcPct val="100000"/>
              </a:lnSpc>
              <a:tabLst>
                <a:tab pos="0" algn="l"/>
              </a:tabLst>
            </a:pPr>
            <a:r>
              <a:rPr lang="de-DE" sz="1100" b="0" u="sng" strike="noStrike" spc="-1">
                <a:solidFill>
                  <a:srgbClr val="0563C1"/>
                </a:solidFill>
                <a:uFillTx/>
                <a:latin typeface="Roboto"/>
                <a:ea typeface="Roboto"/>
                <a:hlinkClick r:id="rId19"/>
              </a:rPr>
              <a:t>www.resetcy.com</a:t>
            </a:r>
            <a:r>
              <a:rPr lang="de-DE" sz="1100" b="0" strike="noStrike" spc="-1">
                <a:solidFill>
                  <a:srgbClr val="D71920"/>
                </a:solidFill>
                <a:latin typeface="Roboto"/>
                <a:ea typeface="Roboto"/>
              </a:rPr>
              <a:t>  </a:t>
            </a:r>
            <a:endParaRPr lang="de-DE" sz="1100" b="0" strike="noStrike" spc="-1">
              <a:solidFill>
                <a:srgbClr val="000000"/>
              </a:solidFill>
              <a:latin typeface="Arial"/>
            </a:endParaRPr>
          </a:p>
        </p:txBody>
      </p:sp>
      <p:pic>
        <p:nvPicPr>
          <p:cNvPr id="16" name="Google Shape;168;p2"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877397D3-5721-DA79-4524-6437D51A5156}"/>
              </a:ext>
            </a:extLst>
          </p:cNvPr>
          <p:cNvPicPr/>
          <p:nvPr/>
        </p:nvPicPr>
        <p:blipFill>
          <a:blip r:embed="rId20"/>
          <a:stretch/>
        </p:blipFill>
        <p:spPr>
          <a:xfrm>
            <a:off x="6820680" y="3738420"/>
            <a:ext cx="2686680" cy="811800"/>
          </a:xfrm>
          <a:prstGeom prst="rect">
            <a:avLst/>
          </a:prstGeom>
          <a:ln w="0">
            <a:noFill/>
          </a:ln>
        </p:spPr>
      </p:pic>
      <p:pic>
        <p:nvPicPr>
          <p:cNvPr id="17" name="Google Shape;169;p2" descr="A close up of a logo&#10;&#10;Description automatically generated">
            <a:extLst>
              <a:ext uri="{FF2B5EF4-FFF2-40B4-BE49-F238E27FC236}">
                <a16:creationId xmlns:a16="http://schemas.microsoft.com/office/drawing/2014/main" id="{D54C3D64-BDDB-E60D-99A9-067F0EEB80B3}"/>
              </a:ext>
            </a:extLst>
          </p:cNvPr>
          <p:cNvPicPr/>
          <p:nvPr/>
        </p:nvPicPr>
        <p:blipFill>
          <a:blip r:embed="rId21"/>
          <a:stretch/>
        </p:blipFill>
        <p:spPr>
          <a:xfrm>
            <a:off x="674040" y="1737900"/>
            <a:ext cx="2686680" cy="1096200"/>
          </a:xfrm>
          <a:prstGeom prst="rect">
            <a:avLst/>
          </a:prstGeom>
          <a:ln w="0">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bbb0cd6b68_0_296"/>
          <p:cNvSpPr txBox="1">
            <a:spLocks noGrp="1"/>
          </p:cNvSpPr>
          <p:nvPr>
            <p:ph type="title"/>
          </p:nvPr>
        </p:nvSpPr>
        <p:spPr>
          <a:xfrm>
            <a:off x="570032" y="1352412"/>
            <a:ext cx="10515600" cy="618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203864"/>
              </a:buClr>
              <a:buSzPts val="2200"/>
              <a:buFont typeface="Calibri"/>
              <a:buNone/>
            </a:pPr>
            <a:r>
              <a:rPr lang="en-US" sz="2200" b="1" dirty="0" err="1">
                <a:solidFill>
                  <a:srgbClr val="203864"/>
                </a:solidFill>
              </a:rPr>
              <a:t>Ziele</a:t>
            </a:r>
            <a:endParaRPr dirty="0">
              <a:solidFill>
                <a:srgbClr val="203864"/>
              </a:solidFill>
            </a:endParaRPr>
          </a:p>
        </p:txBody>
      </p:sp>
      <p:sp>
        <p:nvSpPr>
          <p:cNvPr id="218" name="Google Shape;218;g2bbb0cd6b68_0_296"/>
          <p:cNvSpPr/>
          <p:nvPr/>
        </p:nvSpPr>
        <p:spPr>
          <a:xfrm>
            <a:off x="36957" y="348995"/>
            <a:ext cx="489600" cy="6156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2bbb0cd6b68_0_296"/>
          <p:cNvSpPr txBox="1"/>
          <p:nvPr/>
        </p:nvSpPr>
        <p:spPr>
          <a:xfrm>
            <a:off x="526419" y="348996"/>
            <a:ext cx="7904481" cy="613500"/>
          </a:xfrm>
          <a:prstGeom prst="rect">
            <a:avLst/>
          </a:prstGeom>
          <a:solidFill>
            <a:srgbClr val="DDE0E5"/>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100"/>
              <a:buFont typeface="Arial"/>
              <a:buNone/>
            </a:pPr>
            <a:r>
              <a:rPr lang="en-US" sz="2200" b="1" dirty="0" err="1">
                <a:solidFill>
                  <a:schemeClr val="dk1"/>
                </a:solidFill>
                <a:latin typeface="Calibri"/>
                <a:ea typeface="Calibri"/>
                <a:cs typeface="Calibri"/>
                <a:sym typeface="Calibri"/>
              </a:rPr>
              <a:t>Gesundheits</a:t>
            </a:r>
            <a:r>
              <a:rPr lang="en-US" sz="2200" b="1" dirty="0">
                <a:solidFill>
                  <a:schemeClr val="dk1"/>
                </a:solidFill>
                <a:latin typeface="Calibri"/>
                <a:ea typeface="Calibri"/>
                <a:cs typeface="Calibri"/>
                <a:sym typeface="Calibri"/>
              </a:rPr>
              <a:t>-Apps für </a:t>
            </a:r>
            <a:r>
              <a:rPr lang="en-US" sz="2200" b="1" dirty="0" err="1">
                <a:solidFill>
                  <a:schemeClr val="dk1"/>
                </a:solidFill>
                <a:latin typeface="Calibri"/>
                <a:ea typeface="Calibri"/>
                <a:cs typeface="Calibri"/>
                <a:sym typeface="Calibri"/>
              </a:rPr>
              <a:t>psychische</a:t>
            </a:r>
            <a:r>
              <a:rPr lang="en-US" sz="2200" b="1" dirty="0">
                <a:solidFill>
                  <a:schemeClr val="dk1"/>
                </a:solidFill>
                <a:latin typeface="Calibri"/>
                <a:ea typeface="Calibri"/>
                <a:cs typeface="Calibri"/>
                <a:sym typeface="Calibri"/>
              </a:rPr>
              <a:t> Gesundheit </a:t>
            </a:r>
            <a:endParaRPr dirty="0"/>
          </a:p>
        </p:txBody>
      </p:sp>
      <p:sp>
        <p:nvSpPr>
          <p:cNvPr id="220" name="Google Shape;220;g2bbb0cd6b68_0_296"/>
          <p:cNvSpPr/>
          <p:nvPr/>
        </p:nvSpPr>
        <p:spPr>
          <a:xfrm>
            <a:off x="41122" y="438875"/>
            <a:ext cx="489600" cy="430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a:solidFill>
                  <a:schemeClr val="lt1"/>
                </a:solidFill>
                <a:latin typeface="Calibri"/>
                <a:ea typeface="Calibri"/>
                <a:cs typeface="Calibri"/>
                <a:sym typeface="Calibri"/>
              </a:rPr>
              <a:t>10</a:t>
            </a:r>
            <a:r>
              <a:rPr lang="en-US" sz="2200" b="1">
                <a:solidFill>
                  <a:schemeClr val="lt1"/>
                </a:solidFill>
                <a:latin typeface="Gill Sans"/>
                <a:ea typeface="Gill Sans"/>
                <a:cs typeface="Gill Sans"/>
                <a:sym typeface="Gill Sans"/>
              </a:rPr>
              <a:t> </a:t>
            </a:r>
            <a:endParaRPr sz="2200" b="1">
              <a:solidFill>
                <a:schemeClr val="lt1"/>
              </a:solidFill>
              <a:latin typeface="Gill Sans"/>
              <a:ea typeface="Gill Sans"/>
              <a:cs typeface="Gill Sans"/>
              <a:sym typeface="Gill Sans"/>
            </a:endParaRPr>
          </a:p>
        </p:txBody>
      </p:sp>
      <p:sp>
        <p:nvSpPr>
          <p:cNvPr id="222" name="Google Shape;222;g2bbb0cd6b68_0_296"/>
          <p:cNvSpPr txBox="1">
            <a:spLocks noGrp="1"/>
          </p:cNvSpPr>
          <p:nvPr>
            <p:ph type="body" idx="1"/>
          </p:nvPr>
        </p:nvSpPr>
        <p:spPr>
          <a:xfrm>
            <a:off x="558000" y="2930013"/>
            <a:ext cx="7872900" cy="3075600"/>
          </a:xfrm>
          <a:prstGeom prst="rect">
            <a:avLst/>
          </a:prstGeom>
          <a:noFill/>
          <a:ln>
            <a:noFill/>
          </a:ln>
        </p:spPr>
        <p:txBody>
          <a:bodyPr spcFirstLastPara="1" wrap="square" lIns="91425" tIns="45700" rIns="91425" bIns="45700" anchor="t" anchorCtr="0">
            <a:normAutofit/>
          </a:bodyPr>
          <a:lstStyle/>
          <a:p>
            <a:pPr marL="228600" lvl="0" indent="-228600" algn="l" rtl="0">
              <a:lnSpc>
                <a:spcPct val="100000"/>
              </a:lnSpc>
              <a:spcBef>
                <a:spcPts val="1200"/>
              </a:spcBef>
              <a:spcAft>
                <a:spcPts val="0"/>
              </a:spcAft>
              <a:buClr>
                <a:srgbClr val="C00000"/>
              </a:buClr>
              <a:buSzPts val="2200"/>
              <a:buFont typeface="Noto Sans Symbols"/>
              <a:buChar char="✔"/>
            </a:pPr>
            <a:r>
              <a:rPr lang="de-DE" dirty="0"/>
              <a:t>Nutzung von Anwendungen zur psychischen Gesundheit</a:t>
            </a:r>
          </a:p>
        </p:txBody>
      </p:sp>
      <p:sp>
        <p:nvSpPr>
          <p:cNvPr id="2" name="TextBox 1">
            <a:extLst>
              <a:ext uri="{FF2B5EF4-FFF2-40B4-BE49-F238E27FC236}">
                <a16:creationId xmlns:a16="http://schemas.microsoft.com/office/drawing/2014/main" id="{4D5465E5-5B7D-4BBF-CA90-CAF77B9EDCE7}"/>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Quelle: Bild von </a:t>
            </a:r>
            <a:r>
              <a:rPr lang="en-US" sz="1200" dirty="0" err="1">
                <a:hlinkClick r:id="rId3"/>
              </a:rPr>
              <a:t>nuraghies</a:t>
            </a:r>
            <a:r>
              <a:rPr lang="en-US" sz="1200" dirty="0">
                <a:hlinkClick r:id="rId3"/>
              </a:rPr>
              <a:t> auf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B51079BE-E597-0D86-DAB4-24775E91A8D9}"/>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2bbb0cd6b68_0_535"/>
          <p:cNvSpPr txBox="1">
            <a:spLocks noGrp="1"/>
          </p:cNvSpPr>
          <p:nvPr>
            <p:ph type="title"/>
          </p:nvPr>
        </p:nvSpPr>
        <p:spPr>
          <a:xfrm>
            <a:off x="507091" y="1679041"/>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Erfahrungsbasierte</a:t>
            </a:r>
            <a:r>
              <a:rPr lang="en-US" sz="2200" dirty="0">
                <a:latin typeface="Arial"/>
                <a:ea typeface="Arial"/>
                <a:cs typeface="Arial"/>
                <a:sym typeface="Arial"/>
              </a:rPr>
              <a:t> </a:t>
            </a:r>
            <a:r>
              <a:rPr lang="en-US" sz="2200" dirty="0" err="1">
                <a:latin typeface="Arial"/>
                <a:ea typeface="Arial"/>
                <a:cs typeface="Arial"/>
                <a:sym typeface="Arial"/>
              </a:rPr>
              <a:t>Trainingseinheit</a:t>
            </a:r>
            <a:endParaRPr dirty="0"/>
          </a:p>
        </p:txBody>
      </p:sp>
      <p:sp>
        <p:nvSpPr>
          <p:cNvPr id="233" name="Google Shape;233;g2bbb0cd6b68_0_535"/>
          <p:cNvSpPr/>
          <p:nvPr/>
        </p:nvSpPr>
        <p:spPr>
          <a:xfrm>
            <a:off x="446378" y="2644877"/>
            <a:ext cx="7141030" cy="861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de-DE" sz="2500" b="0" i="0" u="none" strike="noStrike" cap="none" dirty="0">
                <a:solidFill>
                  <a:schemeClr val="dk1"/>
                </a:solidFill>
                <a:latin typeface="Calibri"/>
                <a:ea typeface="Calibri"/>
                <a:cs typeface="Calibri"/>
                <a:sym typeface="Calibri"/>
              </a:rPr>
              <a:t>Die Teilnehmenden sind eingeladen, an einer Gesundheits-Challenge teilzunehmen und dabei eine der in </a:t>
            </a:r>
            <a:r>
              <a:rPr lang="de-DE" sz="2500" b="0" i="0" u="none" strike="noStrike" cap="none" dirty="0" err="1">
                <a:solidFill>
                  <a:schemeClr val="dk1"/>
                </a:solidFill>
                <a:latin typeface="Calibri"/>
                <a:ea typeface="Calibri"/>
                <a:cs typeface="Calibri"/>
                <a:sym typeface="Calibri"/>
              </a:rPr>
              <a:t>Mig</a:t>
            </a:r>
            <a:r>
              <a:rPr lang="de-DE" sz="2500" b="0" i="0" u="none" strike="noStrike" cap="none" dirty="0">
                <a:solidFill>
                  <a:schemeClr val="dk1"/>
                </a:solidFill>
                <a:latin typeface="Calibri"/>
                <a:ea typeface="Calibri"/>
                <a:cs typeface="Calibri"/>
                <a:sym typeface="Calibri"/>
              </a:rPr>
              <a:t>-Health Apps angebotenen Anwendungen für psychische Gesundheit zu nutzen.</a:t>
            </a:r>
            <a:endParaRPr sz="2500" b="0" i="0" u="none" strike="noStrike" cap="none" dirty="0">
              <a:solidFill>
                <a:schemeClr val="dk1"/>
              </a:solidFill>
              <a:latin typeface="Calibri"/>
              <a:ea typeface="Calibri"/>
              <a:cs typeface="Calibri"/>
              <a:sym typeface="Calibri"/>
            </a:endParaRPr>
          </a:p>
        </p:txBody>
      </p:sp>
      <p:pic>
        <p:nvPicPr>
          <p:cNvPr id="8"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bbb0cd6b68_0_617"/>
          <p:cNvSpPr txBox="1">
            <a:spLocks noGrp="1"/>
          </p:cNvSpPr>
          <p:nvPr>
            <p:ph type="title"/>
          </p:nvPr>
        </p:nvSpPr>
        <p:spPr>
          <a:xfrm>
            <a:off x="566099" y="87660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Erfahrungsbasierte</a:t>
            </a:r>
            <a:r>
              <a:rPr lang="en-US" sz="2200" dirty="0">
                <a:latin typeface="Arial"/>
                <a:ea typeface="Arial"/>
                <a:cs typeface="Arial"/>
                <a:sym typeface="Arial"/>
              </a:rPr>
              <a:t> </a:t>
            </a:r>
            <a:r>
              <a:rPr lang="en-US" sz="2200" dirty="0" err="1">
                <a:latin typeface="Arial"/>
                <a:ea typeface="Arial"/>
                <a:cs typeface="Arial"/>
                <a:sym typeface="Arial"/>
              </a:rPr>
              <a:t>Trainingseinheit</a:t>
            </a:r>
            <a:endParaRPr dirty="0"/>
          </a:p>
        </p:txBody>
      </p:sp>
      <p:sp>
        <p:nvSpPr>
          <p:cNvPr id="244" name="Google Shape;244;g2bbb0cd6b68_0_617"/>
          <p:cNvSpPr txBox="1">
            <a:spLocks noGrp="1"/>
          </p:cNvSpPr>
          <p:nvPr>
            <p:ph type="body" idx="4294967295"/>
          </p:nvPr>
        </p:nvSpPr>
        <p:spPr>
          <a:xfrm>
            <a:off x="775150" y="2390850"/>
            <a:ext cx="7622401" cy="4372200"/>
          </a:xfrm>
          <a:prstGeom prst="rect">
            <a:avLst/>
          </a:prstGeom>
          <a:noFill/>
          <a:ln>
            <a:noFill/>
          </a:ln>
        </p:spPr>
        <p:txBody>
          <a:bodyPr spcFirstLastPara="1" wrap="square" lIns="91425" tIns="45700" rIns="91425" bIns="45700" anchor="t" anchorCtr="0">
            <a:normAutofit/>
          </a:bodyPr>
          <a:lstStyle/>
          <a:p>
            <a:pPr marL="457200" lvl="0" indent="0" algn="l" rtl="0">
              <a:lnSpc>
                <a:spcPct val="150000"/>
              </a:lnSpc>
              <a:spcBef>
                <a:spcPts val="1200"/>
              </a:spcBef>
              <a:spcAft>
                <a:spcPts val="0"/>
              </a:spcAft>
              <a:buSzPts val="2200"/>
              <a:buNone/>
            </a:pPr>
            <a:r>
              <a:rPr lang="de-DE" sz="2942" dirty="0"/>
              <a:t>Denken Sie an eine Situation, in der Sie sich unwohl gefühlt haben und stellen Sie fest, welche Gefühle Sie in diesem Moment empfunden haben.</a:t>
            </a:r>
            <a:endParaRPr sz="2000" dirty="0"/>
          </a:p>
        </p:txBody>
      </p:sp>
      <p:sp>
        <p:nvSpPr>
          <p:cNvPr id="246" name="Google Shape;246;g2bbb0cd6b68_0_617"/>
          <p:cNvSpPr/>
          <p:nvPr/>
        </p:nvSpPr>
        <p:spPr>
          <a:xfrm>
            <a:off x="598725" y="1608000"/>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47" name="Google Shape;247;g2bbb0cd6b68_0_617"/>
          <p:cNvSpPr txBox="1"/>
          <p:nvPr/>
        </p:nvSpPr>
        <p:spPr>
          <a:xfrm>
            <a:off x="775150" y="1590450"/>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1</a:t>
            </a:r>
            <a:endParaRPr sz="4000" b="1" i="0" u="none" strike="noStrike" cap="none">
              <a:solidFill>
                <a:srgbClr val="414141"/>
              </a:solidFill>
              <a:latin typeface="Calibri"/>
              <a:ea typeface="Calibri"/>
              <a:cs typeface="Calibri"/>
              <a:sym typeface="Calibri"/>
            </a:endParaRPr>
          </a:p>
        </p:txBody>
      </p:sp>
      <p:pic>
        <p:nvPicPr>
          <p:cNvPr id="9"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305276" y="1793987"/>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2bbb0cd6b68_0_632"/>
          <p:cNvSpPr txBox="1">
            <a:spLocks noGrp="1"/>
          </p:cNvSpPr>
          <p:nvPr>
            <p:ph type="title"/>
          </p:nvPr>
        </p:nvSpPr>
        <p:spPr>
          <a:xfrm>
            <a:off x="566099" y="876609"/>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Erfahrungsbasierte</a:t>
            </a:r>
            <a:r>
              <a:rPr lang="en-US" sz="2200" dirty="0">
                <a:latin typeface="Arial"/>
                <a:ea typeface="Arial"/>
                <a:cs typeface="Arial"/>
                <a:sym typeface="Arial"/>
              </a:rPr>
              <a:t> </a:t>
            </a:r>
            <a:r>
              <a:rPr lang="en-US" sz="2200" dirty="0" err="1">
                <a:latin typeface="Arial"/>
                <a:ea typeface="Arial"/>
                <a:cs typeface="Arial"/>
                <a:sym typeface="Arial"/>
              </a:rPr>
              <a:t>Trainingseinheit</a:t>
            </a:r>
            <a:endParaRPr dirty="0"/>
          </a:p>
        </p:txBody>
      </p:sp>
      <p:sp>
        <p:nvSpPr>
          <p:cNvPr id="257" name="Google Shape;257;g2bbb0cd6b68_0_632"/>
          <p:cNvSpPr txBox="1">
            <a:spLocks noGrp="1"/>
          </p:cNvSpPr>
          <p:nvPr>
            <p:ph type="body" idx="4294967295"/>
          </p:nvPr>
        </p:nvSpPr>
        <p:spPr>
          <a:xfrm>
            <a:off x="716457" y="2315278"/>
            <a:ext cx="7550465" cy="38994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200"/>
              </a:spcBef>
              <a:spcAft>
                <a:spcPts val="0"/>
              </a:spcAft>
              <a:buSzPts val="2000"/>
              <a:buNone/>
            </a:pPr>
            <a:r>
              <a:rPr lang="de-DE" sz="2942" dirty="0"/>
              <a:t>Legen Sie die Ziele fest, die Sie erreichen wollen, um mit der Situation angemessen umgehen zu können.</a:t>
            </a:r>
          </a:p>
          <a:p>
            <a:pPr marL="0" lvl="0" indent="0" algn="l" rtl="0">
              <a:lnSpc>
                <a:spcPct val="120000"/>
              </a:lnSpc>
              <a:spcBef>
                <a:spcPts val="1200"/>
              </a:spcBef>
              <a:spcAft>
                <a:spcPts val="0"/>
              </a:spcAft>
              <a:buSzPts val="2000"/>
              <a:buNone/>
            </a:pPr>
            <a:r>
              <a:rPr lang="de-DE" sz="2942" dirty="0"/>
              <a:t>Wählen Sie die Anwendung zur psychischen Gesundheit aus, von der Sie glauben, dass sie Ihnen am meisten hilft, diese Ziele zu erreichen.</a:t>
            </a:r>
            <a:endParaRPr sz="2000" dirty="0"/>
          </a:p>
        </p:txBody>
      </p:sp>
      <p:sp>
        <p:nvSpPr>
          <p:cNvPr id="258" name="Google Shape;258;g2bbb0cd6b68_0_632"/>
          <p:cNvSpPr/>
          <p:nvPr/>
        </p:nvSpPr>
        <p:spPr>
          <a:xfrm>
            <a:off x="9856482" y="6500156"/>
            <a:ext cx="2411700" cy="2769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0" i="0" u="sng" strike="noStrike" cap="none" dirty="0">
                <a:solidFill>
                  <a:schemeClr val="dk1"/>
                </a:solidFill>
                <a:latin typeface="Calibri"/>
                <a:ea typeface="Calibri"/>
                <a:cs typeface="Calibri"/>
                <a:sym typeface="Calibri"/>
                <a:hlinkClick r:id="rId3">
                  <a:extLst>
                    <a:ext uri="{A12FA001-AC4F-418D-AE19-62706E023703}">
                      <ahyp:hlinkClr xmlns:ahyp="http://schemas.microsoft.com/office/drawing/2018/hyperlinkcolor" xmlns="" val="tx"/>
                    </a:ext>
                  </a:extLst>
                </a:hlinkClick>
              </a:rPr>
              <a:t>Source</a:t>
            </a:r>
            <a:r>
              <a:rPr lang="en-US" sz="1200" b="0" i="0" u="none" strike="noStrike" cap="none" dirty="0">
                <a:solidFill>
                  <a:schemeClr val="dk1"/>
                </a:solidFill>
                <a:latin typeface="Calibri"/>
                <a:ea typeface="Calibri"/>
                <a:cs typeface="Calibri"/>
                <a:sym typeface="Calibri"/>
              </a:rPr>
              <a:t> | </a:t>
            </a:r>
            <a:r>
              <a:rPr lang="en-US" sz="1200" b="0" i="0" u="sng" strike="noStrike" cap="none" dirty="0" err="1">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Pixabay</a:t>
            </a:r>
            <a:r>
              <a:rPr lang="en-US" sz="1200" b="0" i="0" u="sng" strike="noStrike" cap="none" dirty="0">
                <a:solidFill>
                  <a:schemeClr val="dk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 license</a:t>
            </a:r>
            <a:endParaRPr sz="1200" b="0" i="0" u="none" strike="noStrike" cap="none" dirty="0">
              <a:solidFill>
                <a:schemeClr val="dk1"/>
              </a:solidFill>
              <a:latin typeface="Calibri"/>
              <a:ea typeface="Calibri"/>
              <a:cs typeface="Calibri"/>
              <a:sym typeface="Calibri"/>
            </a:endParaRPr>
          </a:p>
        </p:txBody>
      </p:sp>
      <p:sp>
        <p:nvSpPr>
          <p:cNvPr id="259" name="Google Shape;259;g2bbb0cd6b68_0_632"/>
          <p:cNvSpPr/>
          <p:nvPr/>
        </p:nvSpPr>
        <p:spPr>
          <a:xfrm>
            <a:off x="587157" y="1549978"/>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60" name="Google Shape;260;g2bbb0cd6b68_0_632"/>
          <p:cNvSpPr txBox="1"/>
          <p:nvPr/>
        </p:nvSpPr>
        <p:spPr>
          <a:xfrm>
            <a:off x="767973" y="1561635"/>
            <a:ext cx="6588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414141"/>
                </a:solidFill>
                <a:latin typeface="Calibri"/>
                <a:ea typeface="Calibri"/>
                <a:cs typeface="Calibri"/>
                <a:sym typeface="Calibri"/>
              </a:rPr>
              <a:t>2</a:t>
            </a:r>
            <a:endParaRPr sz="4000" b="1" i="0" u="none" strike="noStrike" cap="none">
              <a:solidFill>
                <a:srgbClr val="414141"/>
              </a:solidFill>
              <a:latin typeface="Calibri"/>
              <a:ea typeface="Calibri"/>
              <a:cs typeface="Calibri"/>
              <a:sym typeface="Calibri"/>
            </a:endParaRPr>
          </a:p>
        </p:txBody>
      </p:sp>
      <p:pic>
        <p:nvPicPr>
          <p:cNvPr id="261" name="Google Shape;261;g2bbb0cd6b68_0_632"/>
          <p:cNvPicPr preferRelativeResize="0"/>
          <p:nvPr/>
        </p:nvPicPr>
        <p:blipFill rotWithShape="1">
          <a:blip r:embed="rId5">
            <a:alphaModFix/>
          </a:blip>
          <a:srcRect/>
          <a:stretch/>
        </p:blipFill>
        <p:spPr>
          <a:xfrm>
            <a:off x="9429991" y="3239426"/>
            <a:ext cx="2217925" cy="224067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bbb0cd6b68_0_649"/>
          <p:cNvSpPr txBox="1">
            <a:spLocks noGrp="1"/>
          </p:cNvSpPr>
          <p:nvPr>
            <p:ph type="title"/>
          </p:nvPr>
        </p:nvSpPr>
        <p:spPr>
          <a:xfrm>
            <a:off x="543624" y="809114"/>
            <a:ext cx="11059800" cy="6051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Erfahrungsbasierte</a:t>
            </a:r>
            <a:r>
              <a:rPr lang="en-US" sz="2200" dirty="0">
                <a:latin typeface="Arial"/>
                <a:ea typeface="Arial"/>
                <a:cs typeface="Arial"/>
                <a:sym typeface="Arial"/>
              </a:rPr>
              <a:t> </a:t>
            </a:r>
            <a:r>
              <a:rPr lang="en-US" sz="2200" dirty="0" err="1">
                <a:latin typeface="Arial"/>
                <a:ea typeface="Arial"/>
                <a:cs typeface="Arial"/>
                <a:sym typeface="Arial"/>
              </a:rPr>
              <a:t>Trainingseinheit</a:t>
            </a:r>
            <a:endParaRPr dirty="0"/>
          </a:p>
        </p:txBody>
      </p:sp>
      <p:sp>
        <p:nvSpPr>
          <p:cNvPr id="271" name="Google Shape;271;g2bbb0cd6b68_0_649"/>
          <p:cNvSpPr txBox="1">
            <a:spLocks noGrp="1"/>
          </p:cNvSpPr>
          <p:nvPr>
            <p:ph type="body" idx="4294967295"/>
          </p:nvPr>
        </p:nvSpPr>
        <p:spPr>
          <a:xfrm>
            <a:off x="543624" y="2185259"/>
            <a:ext cx="8110417" cy="38994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200"/>
              </a:spcBef>
              <a:spcAft>
                <a:spcPts val="0"/>
              </a:spcAft>
              <a:buSzPts val="2200"/>
              <a:buNone/>
            </a:pPr>
            <a:r>
              <a:rPr lang="de-DE" sz="2942" dirty="0"/>
              <a:t>Die Teilnehmenden nutzen die Anwendung ein bis zwei Wochen lang asynchron.</a:t>
            </a:r>
          </a:p>
          <a:p>
            <a:pPr marL="0" lvl="0" indent="0" algn="l" rtl="0">
              <a:lnSpc>
                <a:spcPct val="150000"/>
              </a:lnSpc>
              <a:spcBef>
                <a:spcPts val="1200"/>
              </a:spcBef>
              <a:spcAft>
                <a:spcPts val="0"/>
              </a:spcAft>
              <a:buSzPts val="2200"/>
              <a:buNone/>
            </a:pPr>
            <a:r>
              <a:rPr lang="de-DE" sz="2942" dirty="0"/>
              <a:t>Anschließend kehren die Teilnehmenden auf die Plattform zurück, um ihre Erfahrungen in Kommentaren oder Videos zu kommentieren. </a:t>
            </a:r>
            <a:endParaRPr lang="en-US" sz="2000" dirty="0"/>
          </a:p>
        </p:txBody>
      </p:sp>
      <p:sp>
        <p:nvSpPr>
          <p:cNvPr id="273" name="Google Shape;273;g2bbb0cd6b68_0_649"/>
          <p:cNvSpPr/>
          <p:nvPr/>
        </p:nvSpPr>
        <p:spPr>
          <a:xfrm>
            <a:off x="645850" y="1549516"/>
            <a:ext cx="788100" cy="765300"/>
          </a:xfrm>
          <a:prstGeom prst="ellipse">
            <a:avLst/>
          </a:prstGeom>
          <a:solidFill>
            <a:srgbClr val="F4CCCC"/>
          </a:solidFill>
          <a:ln w="9525" cap="flat" cmpd="sng">
            <a:solidFill>
              <a:srgbClr val="44546A"/>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E06666"/>
              </a:solidFill>
              <a:latin typeface="Calibri"/>
              <a:ea typeface="Calibri"/>
              <a:cs typeface="Calibri"/>
              <a:sym typeface="Calibri"/>
            </a:endParaRPr>
          </a:p>
        </p:txBody>
      </p:sp>
      <p:sp>
        <p:nvSpPr>
          <p:cNvPr id="274" name="Google Shape;274;g2bbb0cd6b68_0_649"/>
          <p:cNvSpPr txBox="1"/>
          <p:nvPr/>
        </p:nvSpPr>
        <p:spPr>
          <a:xfrm>
            <a:off x="806989" y="1548357"/>
            <a:ext cx="465821"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414141"/>
                </a:solidFill>
                <a:latin typeface="Calibri"/>
                <a:ea typeface="Calibri"/>
                <a:cs typeface="Calibri"/>
                <a:sym typeface="Calibri"/>
              </a:rPr>
              <a:t>3</a:t>
            </a:r>
            <a:endParaRPr sz="4000" b="1" i="0" u="none" strike="noStrike" cap="none" dirty="0">
              <a:solidFill>
                <a:srgbClr val="414141"/>
              </a:solidFill>
              <a:latin typeface="Calibri"/>
              <a:ea typeface="Calibri"/>
              <a:cs typeface="Calibri"/>
              <a:sym typeface="Calibri"/>
            </a:endParaRPr>
          </a:p>
        </p:txBody>
      </p:sp>
      <p:pic>
        <p:nvPicPr>
          <p:cNvPr id="9" name="Google Shape;140;p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4A715AF3-6FEB-5767-7981-FEE0767A565B}"/>
              </a:ext>
            </a:extLst>
          </p:cNvPr>
          <p:cNvPicPr preferRelativeResize="0"/>
          <p:nvPr/>
        </p:nvPicPr>
        <p:blipFill rotWithShape="1">
          <a:blip r:embed="rId3">
            <a:alphaModFix/>
          </a:blip>
          <a:srcRect/>
          <a:stretch/>
        </p:blipFill>
        <p:spPr>
          <a:xfrm>
            <a:off x="9594525" y="1719342"/>
            <a:ext cx="1964267" cy="3699896"/>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5" name="Google Shape;334;g2bac31ee941_0_94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Aktionsplanung</a:t>
            </a:r>
            <a:r>
              <a:rPr lang="en-US" sz="2200" dirty="0">
                <a:latin typeface="Arial"/>
                <a:ea typeface="Arial"/>
                <a:cs typeface="Arial"/>
                <a:sym typeface="Arial"/>
              </a:rPr>
              <a:t> und </a:t>
            </a:r>
            <a:r>
              <a:rPr lang="en-US" sz="2200" dirty="0" err="1">
                <a:latin typeface="Arial"/>
                <a:ea typeface="Arial"/>
                <a:cs typeface="Arial"/>
                <a:sym typeface="Arial"/>
              </a:rPr>
              <a:t>Zielsetzung</a:t>
            </a:r>
            <a:r>
              <a:rPr lang="en-US" sz="2200" dirty="0">
                <a:latin typeface="Arial"/>
                <a:ea typeface="Arial"/>
                <a:cs typeface="Arial"/>
                <a:sym typeface="Arial"/>
              </a:rPr>
              <a:t> </a:t>
            </a:r>
            <a:endParaRPr sz="2200" dirty="0">
              <a:latin typeface="Arial"/>
              <a:ea typeface="Arial"/>
              <a:cs typeface="Arial"/>
              <a:sym typeface="Arial"/>
            </a:endParaRPr>
          </a:p>
        </p:txBody>
      </p:sp>
      <p:sp>
        <p:nvSpPr>
          <p:cNvPr id="8" name="Google Shape;339;g2bac31ee941_0_945"/>
          <p:cNvSpPr/>
          <p:nvPr/>
        </p:nvSpPr>
        <p:spPr>
          <a:xfrm>
            <a:off x="557999" y="1808100"/>
            <a:ext cx="11441700" cy="1569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In der vorangegangenen Aktivität haben die Teilnehmenden der Sitzung aus dem Programm </a:t>
            </a:r>
            <a:r>
              <a:rPr kumimoji="0" lang="de-DE" sz="2400" b="0" i="0" u="none" strike="noStrike" kern="0" cap="none" spc="0" normalizeH="0" baseline="0" noProof="0" dirty="0" err="1">
                <a:ln>
                  <a:noFill/>
                </a:ln>
                <a:solidFill>
                  <a:srgbClr val="000000"/>
                </a:solidFill>
                <a:effectLst/>
                <a:uLnTx/>
                <a:uFillTx/>
                <a:latin typeface="Calibri"/>
                <a:ea typeface="Calibri"/>
                <a:cs typeface="Calibri"/>
                <a:sym typeface="Calibri"/>
              </a:rPr>
              <a:t>Mig</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-Health Apps eine Anwendung ausgewählt, die für ihre psychische Gesundheit nützlich sein kann: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1" i="0" u="none" strike="noStrike" kern="0" cap="none" spc="0" normalizeH="0" baseline="0" noProof="0" dirty="0">
                <a:ln>
                  <a:noFill/>
                </a:ln>
                <a:solidFill>
                  <a:srgbClr val="000000"/>
                </a:solidFill>
                <a:effectLst/>
                <a:uLnTx/>
                <a:uFillTx/>
                <a:latin typeface="Calibri"/>
                <a:ea typeface="Calibri"/>
                <a:cs typeface="Calibri"/>
                <a:sym typeface="Calibri"/>
              </a:rPr>
              <a:t> "Gibt es etwas, woran Sie arbeiten möchten, um Ihr Gesundheitsziel zu erreichen?"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9" name="Google Shape;341;g2bac31ee941_0_945"/>
          <p:cNvSpPr/>
          <p:nvPr/>
        </p:nvSpPr>
        <p:spPr>
          <a:xfrm>
            <a:off x="5213441" y="3263676"/>
            <a:ext cx="412500" cy="605100"/>
          </a:xfrm>
          <a:prstGeom prst="downArrow">
            <a:avLst>
              <a:gd name="adj1" fmla="val 50000"/>
              <a:gd name="adj2" fmla="val 50000"/>
            </a:avLst>
          </a:prstGeom>
          <a:gradFill>
            <a:gsLst>
              <a:gs pos="0">
                <a:srgbClr val="FFAF82"/>
              </a:gs>
              <a:gs pos="35000">
                <a:srgbClr val="FFC5A7"/>
              </a:gs>
              <a:gs pos="100000">
                <a:srgbClr val="FFE8DA"/>
              </a:gs>
            </a:gsLst>
            <a:lin ang="16200038" scaled="0"/>
          </a:gradFill>
          <a:ln w="9525" cap="flat" cmpd="sng">
            <a:solidFill>
              <a:srgbClr val="EB792A"/>
            </a:solidFill>
            <a:prstDash val="solid"/>
            <a:round/>
            <a:headEnd type="none" w="sm" len="sm"/>
            <a:tailEnd type="none" w="sm" len="sm"/>
          </a:ln>
          <a:effectLst>
            <a:outerShdw blurRad="40000" dist="20000" dir="5400000" rotWithShape="0">
              <a:srgbClr val="000000">
                <a:alpha val="3725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 name="Google Shape;340;g2bac31ee941_0_945"/>
          <p:cNvSpPr txBox="1"/>
          <p:nvPr/>
        </p:nvSpPr>
        <p:spPr>
          <a:xfrm>
            <a:off x="298200" y="3868776"/>
            <a:ext cx="11319600" cy="830956"/>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Aktionspläne sind detaillierte Beschreibungen der Maßnahmen, die eine Person ergreifen wird, um ein Ziel zu erreichen. </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1" name="Google Shape;342;g2bac31ee941_0_945"/>
          <p:cNvSpPr/>
          <p:nvPr/>
        </p:nvSpPr>
        <p:spPr>
          <a:xfrm>
            <a:off x="3861394" y="4623900"/>
            <a:ext cx="6096000" cy="2308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1: </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Setzen Sie sich ein SMART-Ziel</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2: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Aufgaben</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identifizieren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3: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Ressourcen</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zuteilen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4: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Aufgaben</a:t>
            </a: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 </a:t>
            </a:r>
            <a:r>
              <a:rPr kumimoji="0" lang="en-US" sz="2400" b="0" i="0" u="none" strike="noStrike" kern="0" cap="none" spc="0" normalizeH="0" baseline="0" noProof="0" dirty="0" err="1">
                <a:ln>
                  <a:noFill/>
                </a:ln>
                <a:solidFill>
                  <a:srgbClr val="000000"/>
                </a:solidFill>
                <a:effectLst/>
                <a:uLnTx/>
                <a:uFillTx/>
                <a:latin typeface="Calibri"/>
                <a:ea typeface="Calibri"/>
                <a:cs typeface="Calibri"/>
                <a:sym typeface="Calibri"/>
              </a:rPr>
              <a:t>priorisieren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5: </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Fristen festlegen</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rPr>
              <a:t>Step 6: </a:t>
            </a: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Aktionsplan überwachen</a:t>
            </a:r>
            <a:endParaRPr kumimoji="0" sz="2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03791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4" name="Google Shape;348;g2bac31ee941_0_1005"/>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US" sz="2200" dirty="0" err="1">
                <a:latin typeface="Arial"/>
                <a:ea typeface="Arial"/>
                <a:cs typeface="Arial"/>
                <a:sym typeface="Arial"/>
              </a:rPr>
              <a:t>Aktionsplanung</a:t>
            </a:r>
            <a:r>
              <a:rPr lang="en-US" sz="2200" dirty="0">
                <a:latin typeface="Arial"/>
                <a:ea typeface="Arial"/>
                <a:cs typeface="Arial"/>
                <a:sym typeface="Arial"/>
              </a:rPr>
              <a:t> und </a:t>
            </a:r>
            <a:r>
              <a:rPr lang="en-US" sz="2200" dirty="0" err="1">
                <a:latin typeface="Arial"/>
                <a:ea typeface="Arial"/>
                <a:cs typeface="Arial"/>
                <a:sym typeface="Arial"/>
              </a:rPr>
              <a:t>Zielsetzung</a:t>
            </a:r>
            <a:r>
              <a:rPr lang="en-US" sz="2200" dirty="0">
                <a:latin typeface="Arial"/>
                <a:ea typeface="Arial"/>
                <a:cs typeface="Arial"/>
                <a:sym typeface="Arial"/>
              </a:rPr>
              <a:t> </a:t>
            </a:r>
            <a:endParaRPr sz="2200" dirty="0">
              <a:latin typeface="Arial"/>
              <a:ea typeface="Arial"/>
              <a:cs typeface="Arial"/>
              <a:sym typeface="Arial"/>
            </a:endParaRPr>
          </a:p>
        </p:txBody>
      </p:sp>
      <p:sp>
        <p:nvSpPr>
          <p:cNvPr id="5" name="Google Shape;353;g2bac31ee941_0_1005"/>
          <p:cNvSpPr/>
          <p:nvPr/>
        </p:nvSpPr>
        <p:spPr>
          <a:xfrm>
            <a:off x="574200" y="1752636"/>
            <a:ext cx="10016700" cy="2677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Schritte</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des </a:t>
            </a: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Aktionsplans</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a:p>
            <a:pPr marL="457200" marR="0" lvl="0" indent="-457200" algn="l" defTabSz="914400" rtl="0" eaLnBrk="1" fontAlgn="auto" latinLnBrk="0" hangingPunct="1">
              <a:lnSpc>
                <a:spcPct val="100000"/>
              </a:lnSpc>
              <a:spcBef>
                <a:spcPts val="0"/>
              </a:spcBef>
              <a:spcAft>
                <a:spcPts val="0"/>
              </a:spcAft>
              <a:buClr>
                <a:srgbClr val="000000"/>
              </a:buClr>
              <a:buSzPts val="2400"/>
              <a:buFont typeface="Arial"/>
              <a:buAutoNum type="arabicPeriod"/>
              <a:tabLst/>
              <a:defRPr/>
            </a:pPr>
            <a:r>
              <a:rPr kumimoji="0" lang="de-DE" sz="2400" b="1" i="0" u="none" strike="noStrike" kern="0" cap="none" spc="0" normalizeH="0" baseline="0" noProof="0" dirty="0">
                <a:ln>
                  <a:noFill/>
                </a:ln>
                <a:solidFill>
                  <a:srgbClr val="000000"/>
                </a:solidFill>
                <a:effectLst/>
                <a:uLnTx/>
                <a:uFillTx/>
                <a:latin typeface="Calibri"/>
                <a:ea typeface="Calibri"/>
                <a:cs typeface="Calibri"/>
                <a:sym typeface="Calibri"/>
              </a:rPr>
              <a:t>Identifizierung eines neuen Ziels</a:t>
            </a:r>
          </a:p>
          <a:p>
            <a:pPr marL="457200" marR="0" lvl="0" indent="-457200" algn="l" defTabSz="914400" rtl="0" eaLnBrk="1" fontAlgn="auto" latinLnBrk="0" hangingPunct="1">
              <a:lnSpc>
                <a:spcPct val="100000"/>
              </a:lnSpc>
              <a:spcBef>
                <a:spcPts val="0"/>
              </a:spcBef>
              <a:spcAft>
                <a:spcPts val="0"/>
              </a:spcAft>
              <a:buClr>
                <a:srgbClr val="000000"/>
              </a:buClr>
              <a:buSzPts val="2400"/>
              <a:buFont typeface="Arial"/>
              <a:buAutoNum type="arabicPeriod"/>
              <a:tabLst/>
              <a:defRPr/>
            </a:pPr>
            <a:r>
              <a:rPr kumimoji="0" lang="de-DE" sz="2400" b="1" i="0" u="none" strike="noStrike" kern="0" cap="none" spc="0" normalizeH="0" baseline="0" noProof="0" dirty="0">
                <a:ln>
                  <a:noFill/>
                </a:ln>
                <a:solidFill>
                  <a:srgbClr val="000000"/>
                </a:solidFill>
                <a:effectLst/>
                <a:uLnTx/>
                <a:uFillTx/>
                <a:latin typeface="Calibri"/>
                <a:ea typeface="Calibri"/>
                <a:cs typeface="Calibri"/>
                <a:sym typeface="Calibri"/>
              </a:rPr>
              <a:t>einen Plan zur Erreichung des Ziels erstellen</a:t>
            </a:r>
            <a:endPar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342900" marR="0" lvl="0" indent="-342900" algn="l" defTabSz="914400" rtl="0" eaLnBrk="1" fontAlgn="auto" latinLnBrk="0" hangingPunct="1">
              <a:lnSpc>
                <a:spcPct val="100000"/>
              </a:lnSpc>
              <a:spcBef>
                <a:spcPts val="0"/>
              </a:spcBef>
              <a:spcAft>
                <a:spcPts val="0"/>
              </a:spcAft>
              <a:buClr>
                <a:srgbClr val="000000"/>
              </a:buClr>
              <a:buSzPts val="2400"/>
              <a:buFont typeface="Noto Sans Symbols"/>
              <a:buChar char="⮚"/>
              <a:tabLst/>
              <a:defRPr/>
            </a:pPr>
            <a:r>
              <a:rPr kumimoji="0" lang="de-DE" sz="2400" b="0" i="0" u="none" strike="noStrike" kern="0" cap="none" spc="0" normalizeH="0" baseline="0" noProof="0" dirty="0">
                <a:ln>
                  <a:noFill/>
                </a:ln>
                <a:solidFill>
                  <a:srgbClr val="000000"/>
                </a:solidFill>
                <a:effectLst/>
                <a:uLnTx/>
                <a:uFillTx/>
                <a:latin typeface="Calibri"/>
                <a:ea typeface="Calibri"/>
                <a:cs typeface="Calibri"/>
                <a:sym typeface="Calibri"/>
              </a:rPr>
              <a:t>SMART-Ziele stehen für Spezifisch, Messbar, Erreichbar, Relevant und Zeitgebunden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 name="Google Shape;354;g2bac31ee941_0_1005"/>
          <p:cNvSpPr txBox="1"/>
          <p:nvPr/>
        </p:nvSpPr>
        <p:spPr>
          <a:xfrm>
            <a:off x="1314899" y="4630976"/>
            <a:ext cx="9546000" cy="1938952"/>
          </a:xfrm>
          <a:prstGeom prst="rect">
            <a:avLst/>
          </a:prstGeom>
          <a:noFill/>
          <a:ln w="2857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err="1">
                <a:ln>
                  <a:noFill/>
                </a:ln>
                <a:solidFill>
                  <a:srgbClr val="000000"/>
                </a:solidFill>
                <a:effectLst/>
                <a:uLnTx/>
                <a:uFillTx/>
                <a:latin typeface="Calibri"/>
                <a:ea typeface="Calibri"/>
                <a:cs typeface="Calibri"/>
                <a:sym typeface="Calibri"/>
              </a:rPr>
              <a:t>Beispiel</a:t>
            </a:r>
            <a:r>
              <a:rPr kumimoji="0" lang="en-US" sz="2400" b="1"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sz="24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1" i="0" u="none" strike="noStrike" kern="0" cap="none" spc="0" normalizeH="0" baseline="0" noProof="0" dirty="0">
                <a:ln>
                  <a:noFill/>
                </a:ln>
                <a:solidFill>
                  <a:srgbClr val="000000"/>
                </a:solidFill>
                <a:effectLst/>
                <a:uLnTx/>
                <a:uFillTx/>
                <a:latin typeface="Calibri"/>
                <a:ea typeface="Calibri"/>
                <a:cs typeface="Calibri"/>
                <a:sym typeface="Calibri"/>
              </a:rPr>
              <a:t>Ziel: </a:t>
            </a:r>
            <a:r>
              <a:rPr kumimoji="0" lang="de-DE" sz="2400" i="0" u="none" strike="noStrike" kern="0" cap="none" spc="0" normalizeH="0" baseline="0" noProof="0" dirty="0">
                <a:ln>
                  <a:noFill/>
                </a:ln>
                <a:solidFill>
                  <a:srgbClr val="000000"/>
                </a:solidFill>
                <a:effectLst/>
                <a:uLnTx/>
                <a:uFillTx/>
                <a:latin typeface="Calibri"/>
                <a:ea typeface="Calibri"/>
                <a:cs typeface="Calibri"/>
                <a:sym typeface="Calibri"/>
              </a:rPr>
              <a:t>Ich möchte meine emotionale Kontrolle verbessern</a:t>
            </a:r>
          </a:p>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de-DE" sz="2400" b="1" i="0" u="none" strike="noStrike" kern="0" cap="none" spc="0" normalizeH="0" baseline="0" noProof="0" dirty="0">
                <a:ln>
                  <a:noFill/>
                </a:ln>
                <a:solidFill>
                  <a:srgbClr val="000000"/>
                </a:solidFill>
                <a:effectLst/>
                <a:uLnTx/>
                <a:uFillTx/>
                <a:latin typeface="Calibri"/>
                <a:ea typeface="Calibri"/>
                <a:cs typeface="Calibri"/>
                <a:sym typeface="Calibri"/>
              </a:rPr>
              <a:t>Plan: </a:t>
            </a:r>
            <a:r>
              <a:rPr kumimoji="0" lang="de-DE" sz="2400" i="0" u="none" strike="noStrike" kern="0" cap="none" spc="0" normalizeH="0" baseline="0" noProof="0" dirty="0">
                <a:ln>
                  <a:noFill/>
                </a:ln>
                <a:solidFill>
                  <a:srgbClr val="000000"/>
                </a:solidFill>
                <a:effectLst/>
                <a:uLnTx/>
                <a:uFillTx/>
                <a:latin typeface="Calibri"/>
                <a:ea typeface="Calibri"/>
                <a:cs typeface="Calibri"/>
                <a:sym typeface="Calibri"/>
              </a:rPr>
              <a:t>Ich lade eine Atemkontroll-App herunter, benutze sie einen Monat lang, bewerte ihren Nutzen nach dieser Zeit und passe den Plan gegebenenfalls an.</a:t>
            </a:r>
            <a:endParaRPr kumimoji="0" sz="240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6878217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10 2 Experiential train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Pqy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E+r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T6s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E+r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E+r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E+r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PqyhZFQaV5GsAAABvAAAAHAAAAHVuaXZlcnNhbC9sb2NhbF9zZXR0aW5ncy54bWwNyrEKwkAMANC9XxEySB3Uugn2rpujCK0fENogB7mk9ELRv/e2N7x++GaBnbeSTANezx0C62xL0k/A9/Q43RCKky4kphxQDWGITS82k4zsXmOBVejH28S5wvlJuc4XqbOkAu1B/B6PeInNH1BLAwQUAAIACABQqy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UKsoWeohDhNLAAAAbAAAABsAAAB1bml2ZXJzYWwvdW5pdmVyc2FsLnBuZy54bWyzsa/IzVEoSy0qzszPs1Uy1DNQsrfj5bIpKEoty0wtV6gAigEFIUBJoRLINUJwyzNTSjKAQiYmFgjBjNTM9IwSoKiBhRlcVB9oKABQSwECAAAUAAIACACpflBPNmFYAkcDAADhCQAAFAAAAAAAAAABAAAAAAAAAAAAdW5pdmVyc2FsL3BsYXllci54bWxQSwECAAAUAAIACABPqyhZtTf0qBwFAADhEwAAHQAAAAAAAAABAAAAAAB5AwAAdW5pdmVyc2FsL2NvbW1vbl9tZXNzYWdlcy5sbmdQSwECAAAUAAIACABPqyhZFR5gG6MAAAB/AQAALgAAAAAAAAABAAAAAADQCAAAdW5pdmVyc2FsL3BsYXliYWNrX2FuZF9uYXZpZ2F0aW9uX3NldHRpbmdzLnhtbFBLAQIAABQAAgAIAE+rKFl0STUfPAQAAAwVAAAnAAAAAAAAAAEAAAAAAL8JAAB1bml2ZXJzYWwvZmxhc2hfcHVibGlzaGluZ19zZXR0aW5ncy54bWxQSwECAAAUAAIACABPqyhZN4uHansDAACsDAAAIQAAAAAAAAABAAAAAABADgAAdW5pdmVyc2FsL2ZsYXNoX3NraW5fc2V0dGluZ3MueG1sUEsBAgAAFAACAAgAT6soWaavViM2BAAAlhQAACYAAAAAAAAAAQAAAAAA+hEAAHVuaXZlcnNhbC9odG1sX3B1Ymxpc2hpbmdfc2V0dGluZ3MueG1sUEsBAgAAFAACAAgAT6soWSYPfuiwAQAAbwYAAB8AAAAAAAAAAQAAAAAAdBYAAHVuaXZlcnNhbC9odG1sX3NraW5fc2V0dGluZ3MuanNQSwECAAAUAAIACABPqyhZFQaV5GsAAABvAAAAHAAAAAAAAAABAAAAAABhGAAAdW5pdmVyc2FsL2xvY2FsX3NldHRpbmdzLnhtbFBLAQIAABQAAgAIAFCrKFnCG66ZaBIAAPdNAAAXAAAAAAAAAAAAAAAAAAYZAAB1bml2ZXJzYWwvdW5pdmVyc2FsLnBuZ1BLAQIAABQAAgAIAFCrKFnqIQ4TSwAAAGwAAAAbAAAAAAAAAAEAAAAAAKMrAAB1bml2ZXJzYWwvdW5pdmVyc2FsLnBuZy54bWxQSwUGAAAAAAoACgAGAwAAJywAAAAA"/>
  <p:tag name="ISPRING_LMS_API_VERSION" val="SCORM 1.2"/>
  <p:tag name="ISPRING_ULTRA_SCORM_COURSE_ID" val="E4D81D6B-9086-4780-A6C8-4749D2D07A84"/>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10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10 2 Experiential training session_D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4fbeab7-fb0d-43e0-9bfd-65c730e689d6">
      <Terms xmlns="http://schemas.microsoft.com/office/infopath/2007/PartnerControls"/>
    </lcf76f155ced4ddcb4097134ff3c332f>
    <TaxCatchAll xmlns="ab499b85-ee38-415b-b043-bdc43eb645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C0F2786A948640B23598E08894071F" ma:contentTypeVersion="16" ma:contentTypeDescription="Ein neues Dokument erstellen." ma:contentTypeScope="" ma:versionID="39c324a45639c6e141c16d1c3440b8f5">
  <xsd:schema xmlns:xsd="http://www.w3.org/2001/XMLSchema" xmlns:xs="http://www.w3.org/2001/XMLSchema" xmlns:p="http://schemas.microsoft.com/office/2006/metadata/properties" xmlns:ns2="a4fbeab7-fb0d-43e0-9bfd-65c730e689d6" xmlns:ns3="ab499b85-ee38-415b-b043-bdc43eb64582" targetNamespace="http://schemas.microsoft.com/office/2006/metadata/properties" ma:root="true" ma:fieldsID="634d367e267f3c194b4a481e6e1b9e20" ns2:_="" ns3:_="">
    <xsd:import namespace="a4fbeab7-fb0d-43e0-9bfd-65c730e689d6"/>
    <xsd:import namespace="ab499b85-ee38-415b-b043-bdc43eb6458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beab7-fb0d-43e0-9bfd-65c730e689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c5ba6fe8-47d2-45f3-bb89-a798947ed0a3"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499b85-ee38-415b-b043-bdc43eb64582"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19" nillable="true" ma:displayName="Taxonomy Catch All Column" ma:hidden="true" ma:list="{048765ba-924d-40bf-8814-8e5266206193}" ma:internalName="TaxCatchAll" ma:showField="CatchAllData" ma:web="ab499b85-ee38-415b-b043-bdc43eb645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EE33F5-7968-4F5E-8E64-B732F9026D97}">
  <ds:schemaRefs>
    <ds:schemaRef ds:uri="http://schemas.microsoft.com/sharepoint/v3/contenttype/forms"/>
  </ds:schemaRefs>
</ds:datastoreItem>
</file>

<file path=customXml/itemProps2.xml><?xml version="1.0" encoding="utf-8"?>
<ds:datastoreItem xmlns:ds="http://schemas.openxmlformats.org/officeDocument/2006/customXml" ds:itemID="{6D940CC5-A3E4-4FBE-89D0-3A2B521C88DB}">
  <ds:schemaRefs>
    <ds:schemaRef ds:uri="http://purl.org/dc/elements/1.1/"/>
    <ds:schemaRef ds:uri="http://www.w3.org/XML/1998/namespace"/>
    <ds:schemaRef ds:uri="a4fbeab7-fb0d-43e0-9bfd-65c730e689d6"/>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ab499b85-ee38-415b-b043-bdc43eb64582"/>
    <ds:schemaRef ds:uri="http://purl.org/dc/dcmitype/"/>
  </ds:schemaRefs>
</ds:datastoreItem>
</file>

<file path=customXml/itemProps3.xml><?xml version="1.0" encoding="utf-8"?>
<ds:datastoreItem xmlns:ds="http://schemas.openxmlformats.org/officeDocument/2006/customXml" ds:itemID="{8D2EF5FE-A989-4EBB-B7CD-912BD4CCE1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beab7-fb0d-43e0-9bfd-65c730e689d6"/>
    <ds:schemaRef ds:uri="ab499b85-ee38-415b-b043-bdc43eb645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584</Words>
  <Application>Microsoft Office PowerPoint</Application>
  <PresentationFormat>Ευρεία οθόνη</PresentationFormat>
  <Paragraphs>95</Paragraphs>
  <Slides>11</Slides>
  <Notes>11</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4</vt:i4>
      </vt:variant>
      <vt:variant>
        <vt:lpstr>Τίτλοι διαφανειών</vt:lpstr>
      </vt:variant>
      <vt:variant>
        <vt:i4>11</vt:i4>
      </vt:variant>
    </vt:vector>
  </HeadingPairs>
  <TitlesOfParts>
    <vt:vector size="23" baseType="lpstr">
      <vt:lpstr>Calibri Light</vt:lpstr>
      <vt:lpstr>Noto Sans Symbols</vt:lpstr>
      <vt:lpstr>Arial</vt:lpstr>
      <vt:lpstr>Abadi Extra Light</vt:lpstr>
      <vt:lpstr>Impact</vt:lpstr>
      <vt:lpstr>Gill Sans</vt:lpstr>
      <vt:lpstr>Roboto</vt:lpstr>
      <vt:lpstr>Calibri</vt:lpstr>
      <vt:lpstr>Θέμα του Office</vt:lpstr>
      <vt:lpstr>Θέμα του Office</vt:lpstr>
      <vt:lpstr>Θέμα του Office</vt:lpstr>
      <vt:lpstr>1_Θέμα του Office</vt:lpstr>
      <vt:lpstr>Παρουσίαση του PowerPoint</vt:lpstr>
      <vt:lpstr>Παρουσίαση του PowerPoint</vt:lpstr>
      <vt:lpstr>Ziele</vt:lpstr>
      <vt:lpstr>Erfahrungsbasierte Trainingseinheit</vt:lpstr>
      <vt:lpstr>Erfahrungsbasierte Trainingseinheit</vt:lpstr>
      <vt:lpstr>Erfahrungsbasierte Trainingseinheit</vt:lpstr>
      <vt:lpstr>Erfahrungsbasierte Trainingseinheit</vt:lpstr>
      <vt:lpstr>Aktionsplanung und Zielsetzung </vt:lpstr>
      <vt:lpstr>Aktionsplanung und Zielsetzung </vt:lpstr>
      <vt:lpstr>Aktionsplanung und Zielsetzung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ETA10 2 Experiential training session_DE</dc:title>
  <dc:creator>pantelis bbalaouras</dc:creator>
  <cp:lastModifiedBy>pantelis</cp:lastModifiedBy>
  <cp:revision>15</cp:revision>
  <dcterms:created xsi:type="dcterms:W3CDTF">2020-06-02T13:31:56Z</dcterms:created>
  <dcterms:modified xsi:type="dcterms:W3CDTF">2024-09-08T18:27:04Z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0x010100BBC0F2786A948640B23598E08894071F</vt:lpwstr>
  </property>
  <property fmtid="{D5CDD505-2E9C-101B-9397-08002B2CF9AE}" pid="3" name="MediaServiceImageTags">
    <vt:lpwstr/>
  </property>
</Properties>
</file>