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6" r:id="rId5"/>
    <p:sldMasterId id="2147483674" r:id="rId6"/>
  </p:sldMasterIdLst>
  <p:notesMasterIdLst>
    <p:notesMasterId r:id="rId64"/>
  </p:notesMasterIdLst>
  <p:handoutMasterIdLst>
    <p:handoutMasterId r:id="rId65"/>
  </p:handoutMasterIdLst>
  <p:sldIdLst>
    <p:sldId id="256" r:id="rId7"/>
    <p:sldId id="606" r:id="rId8"/>
    <p:sldId id="257" r:id="rId9"/>
    <p:sldId id="258" r:id="rId10"/>
    <p:sldId id="535" r:id="rId11"/>
    <p:sldId id="259" r:id="rId12"/>
    <p:sldId id="536" r:id="rId13"/>
    <p:sldId id="309" r:id="rId14"/>
    <p:sldId id="261" r:id="rId15"/>
    <p:sldId id="262" r:id="rId16"/>
    <p:sldId id="263" r:id="rId17"/>
    <p:sldId id="264" r:id="rId18"/>
    <p:sldId id="265" r:id="rId19"/>
    <p:sldId id="266" r:id="rId20"/>
    <p:sldId id="537" r:id="rId21"/>
    <p:sldId id="268" r:id="rId22"/>
    <p:sldId id="269" r:id="rId23"/>
    <p:sldId id="270" r:id="rId24"/>
    <p:sldId id="271" r:id="rId25"/>
    <p:sldId id="308" r:id="rId26"/>
    <p:sldId id="272" r:id="rId27"/>
    <p:sldId id="273" r:id="rId28"/>
    <p:sldId id="274" r:id="rId29"/>
    <p:sldId id="275" r:id="rId30"/>
    <p:sldId id="538" r:id="rId31"/>
    <p:sldId id="277" r:id="rId32"/>
    <p:sldId id="278" r:id="rId33"/>
    <p:sldId id="279" r:id="rId34"/>
    <p:sldId id="280" r:id="rId35"/>
    <p:sldId id="281" r:id="rId36"/>
    <p:sldId id="282"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604" r:id="rId59"/>
    <p:sldId id="605" r:id="rId60"/>
    <p:sldId id="305" r:id="rId61"/>
    <p:sldId id="306" r:id="rId62"/>
    <p:sldId id="307" r:id="rId63"/>
  </p:sldIdLst>
  <p:sldSz cx="12192000" cy="6858000"/>
  <p:notesSz cx="6858000" cy="9144000"/>
  <p:embeddedFontLst>
    <p:embeddedFont>
      <p:font typeface="MS PGothic" panose="020B0600070205080204" pitchFamily="34" charset="-128"/>
      <p:regular r:id="rId66"/>
    </p:embeddedFont>
    <p:embeddedFont>
      <p:font typeface="Roboto" panose="02000000000000000000" pitchFamily="2" charset="0"/>
      <p:regular r:id="rId67"/>
      <p:bold r:id="rId68"/>
      <p:italic r:id="rId69"/>
      <p:boldItalic r:id="rId70"/>
    </p:embeddedFont>
    <p:embeddedFont>
      <p:font typeface="Calibri" panose="020F0502020204030204" pitchFamily="34" charset="0"/>
      <p:regular r:id="rId71"/>
      <p:bold r:id="rId72"/>
      <p:italic r:id="rId73"/>
      <p:boldItalic r:id="rId74"/>
    </p:embeddedFont>
    <p:embeddedFont>
      <p:font typeface="Abadi Extra Light" panose="020B0604020202020204" charset="0"/>
      <p:regular r:id="rId75"/>
    </p:embeddedFont>
    <p:embeddedFont>
      <p:font typeface="Calibri Light" panose="020F0302020204030204" pitchFamily="34" charset="0"/>
      <p:regular r:id="rId76"/>
      <p:italic r:id="rId77"/>
    </p:embeddedFont>
    <p:embeddedFont>
      <p:font typeface="Gill Sans" panose="020B0604020202020204" charset="0"/>
      <p:regular r:id="rId78"/>
      <p:bold r:id="rId79"/>
    </p:embeddedFont>
    <p:embeddedFont>
      <p:font typeface="Impact" panose="020B0806030902050204" pitchFamily="34" charset="0"/>
      <p:regular r:id="rId80"/>
    </p:embeddedFont>
    <p:embeddedFont>
      <p:font typeface="Gill Sans Nova" panose="020B0602020104020203" pitchFamily="34" charset="0"/>
      <p:regular r:id="rId81"/>
      <p:bold r:id="rId82"/>
      <p:italic r:id="rId83"/>
      <p:boldItalic r:id="rId84"/>
    </p:embeddedFont>
  </p:embeddedFontLst>
  <p:custDataLst>
    <p:tags r:id="rId8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hypodr0GaTrRKOD10rX0Yp3WyGS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illem Par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76C18-FA11-DD19-369A-293A1715BABF}" v="7" dt="2024-08-08T08:06:56.711"/>
    <p1510:client id="{9BF86A27-7F23-4169-BC97-98CAC77E45D5}" v="24" dt="2024-08-08T08:09:52.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660"/>
  </p:normalViewPr>
  <p:slideViewPr>
    <p:cSldViewPr snapToGrid="0">
      <p:cViewPr varScale="1">
        <p:scale>
          <a:sx n="98" d="100"/>
          <a:sy n="98" d="100"/>
        </p:scale>
        <p:origin x="456" y="84"/>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ags" Target="tags/tag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font" Target="fonts/font6.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fntdata"/><Relationship Id="rId87"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font" Target="fonts/font1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llem Part López" userId="39f5615f-54c3-4dde-9b55-95608137fd0d" providerId="ADAL" clId="{B490B371-7D77-4B9C-A7DA-997CF2520B9B}"/>
    <pc:docChg chg="undo custSel modSld">
      <pc:chgData name="Guillem Part López" userId="39f5615f-54c3-4dde-9b55-95608137fd0d" providerId="ADAL" clId="{B490B371-7D77-4B9C-A7DA-997CF2520B9B}" dt="2024-03-26T10:46:39.437" v="454" actId="478"/>
      <pc:docMkLst>
        <pc:docMk/>
      </pc:docMkLst>
      <pc:sldChg chg="modSp mod">
        <pc:chgData name="Guillem Part López" userId="39f5615f-54c3-4dde-9b55-95608137fd0d" providerId="ADAL" clId="{B490B371-7D77-4B9C-A7DA-997CF2520B9B}" dt="2024-03-26T10:10:57.087" v="12" actId="20577"/>
        <pc:sldMkLst>
          <pc:docMk/>
          <pc:sldMk cId="0" sldId="263"/>
        </pc:sldMkLst>
        <pc:spChg chg="mod">
          <ac:chgData name="Guillem Part López" userId="39f5615f-54c3-4dde-9b55-95608137fd0d" providerId="ADAL" clId="{B490B371-7D77-4B9C-A7DA-997CF2520B9B}" dt="2024-03-26T10:10:57.087" v="12" actId="20577"/>
          <ac:spMkLst>
            <pc:docMk/>
            <pc:sldMk cId="0" sldId="263"/>
            <ac:spMk id="245" creationId="{00000000-0000-0000-0000-000000000000}"/>
          </ac:spMkLst>
        </pc:spChg>
      </pc:sldChg>
      <pc:sldChg chg="addSp delSp modSp mod">
        <pc:chgData name="Guillem Part López" userId="39f5615f-54c3-4dde-9b55-95608137fd0d" providerId="ADAL" clId="{B490B371-7D77-4B9C-A7DA-997CF2520B9B}" dt="2024-03-26T10:13:46.237" v="18" actId="14100"/>
        <pc:sldMkLst>
          <pc:docMk/>
          <pc:sldMk cId="0" sldId="264"/>
        </pc:sldMkLst>
        <pc:spChg chg="del">
          <ac:chgData name="Guillem Part López" userId="39f5615f-54c3-4dde-9b55-95608137fd0d" providerId="ADAL" clId="{B490B371-7D77-4B9C-A7DA-997CF2520B9B}" dt="2024-03-26T10:11:49.590" v="13" actId="478"/>
          <ac:spMkLst>
            <pc:docMk/>
            <pc:sldMk cId="0" sldId="264"/>
            <ac:spMk id="261" creationId="{00000000-0000-0000-0000-000000000000}"/>
          </ac:spMkLst>
        </pc:spChg>
        <pc:picChg chg="del">
          <ac:chgData name="Guillem Part López" userId="39f5615f-54c3-4dde-9b55-95608137fd0d" providerId="ADAL" clId="{B490B371-7D77-4B9C-A7DA-997CF2520B9B}" dt="2024-03-26T10:13:39.333" v="14" actId="478"/>
          <ac:picMkLst>
            <pc:docMk/>
            <pc:sldMk cId="0" sldId="264"/>
            <ac:picMk id="262" creationId="{00000000-0000-0000-0000-000000000000}"/>
          </ac:picMkLst>
        </pc:picChg>
        <pc:picChg chg="add mod">
          <ac:chgData name="Guillem Part López" userId="39f5615f-54c3-4dde-9b55-95608137fd0d" providerId="ADAL" clId="{B490B371-7D77-4B9C-A7DA-997CF2520B9B}" dt="2024-03-26T10:13:46.237" v="18" actId="14100"/>
          <ac:picMkLst>
            <pc:docMk/>
            <pc:sldMk cId="0" sldId="264"/>
            <ac:picMk id="1026" creationId="{F4480849-BAF9-4727-E9B7-5829BAAFDE25}"/>
          </ac:picMkLst>
        </pc:picChg>
      </pc:sldChg>
      <pc:sldChg chg="delSp modSp mod">
        <pc:chgData name="Guillem Part López" userId="39f5615f-54c3-4dde-9b55-95608137fd0d" providerId="ADAL" clId="{B490B371-7D77-4B9C-A7DA-997CF2520B9B}" dt="2024-03-26T10:14:21.114" v="27" actId="20577"/>
        <pc:sldMkLst>
          <pc:docMk/>
          <pc:sldMk cId="0" sldId="265"/>
        </pc:sldMkLst>
        <pc:spChg chg="mod">
          <ac:chgData name="Guillem Part López" userId="39f5615f-54c3-4dde-9b55-95608137fd0d" providerId="ADAL" clId="{B490B371-7D77-4B9C-A7DA-997CF2520B9B}" dt="2024-03-26T10:14:21.114" v="27" actId="20577"/>
          <ac:spMkLst>
            <pc:docMk/>
            <pc:sldMk cId="0" sldId="265"/>
            <ac:spMk id="268" creationId="{00000000-0000-0000-0000-000000000000}"/>
          </ac:spMkLst>
        </pc:spChg>
        <pc:spChg chg="del">
          <ac:chgData name="Guillem Part López" userId="39f5615f-54c3-4dde-9b55-95608137fd0d" providerId="ADAL" clId="{B490B371-7D77-4B9C-A7DA-997CF2520B9B}" dt="2024-03-26T10:14:03.677" v="19" actId="478"/>
          <ac:spMkLst>
            <pc:docMk/>
            <pc:sldMk cId="0" sldId="265"/>
            <ac:spMk id="270" creationId="{00000000-0000-0000-0000-000000000000}"/>
          </ac:spMkLst>
        </pc:spChg>
      </pc:sldChg>
      <pc:sldChg chg="addSp delSp modSp mod">
        <pc:chgData name="Guillem Part López" userId="39f5615f-54c3-4dde-9b55-95608137fd0d" providerId="ADAL" clId="{B490B371-7D77-4B9C-A7DA-997CF2520B9B}" dt="2024-03-26T10:15:18.703" v="29"/>
        <pc:sldMkLst>
          <pc:docMk/>
          <pc:sldMk cId="0" sldId="267"/>
        </pc:sldMkLst>
        <pc:spChg chg="add mod">
          <ac:chgData name="Guillem Part López" userId="39f5615f-54c3-4dde-9b55-95608137fd0d" providerId="ADAL" clId="{B490B371-7D77-4B9C-A7DA-997CF2520B9B}" dt="2024-03-26T10:15:18.703" v="29"/>
          <ac:spMkLst>
            <pc:docMk/>
            <pc:sldMk cId="0" sldId="267"/>
            <ac:spMk id="2" creationId="{423E72E2-9C90-B535-FFEA-5CEDCACE7647}"/>
          </ac:spMkLst>
        </pc:spChg>
        <pc:spChg chg="del">
          <ac:chgData name="Guillem Part López" userId="39f5615f-54c3-4dde-9b55-95608137fd0d" providerId="ADAL" clId="{B490B371-7D77-4B9C-A7DA-997CF2520B9B}" dt="2024-03-26T10:15:18.342" v="28" actId="478"/>
          <ac:spMkLst>
            <pc:docMk/>
            <pc:sldMk cId="0" sldId="267"/>
            <ac:spMk id="297" creationId="{00000000-0000-0000-0000-000000000000}"/>
          </ac:spMkLst>
        </pc:spChg>
      </pc:sldChg>
      <pc:sldChg chg="addSp delSp modSp mod">
        <pc:chgData name="Guillem Part López" userId="39f5615f-54c3-4dde-9b55-95608137fd0d" providerId="ADAL" clId="{B490B371-7D77-4B9C-A7DA-997CF2520B9B}" dt="2024-03-26T10:17:38.322" v="38" actId="1076"/>
        <pc:sldMkLst>
          <pc:docMk/>
          <pc:sldMk cId="0" sldId="268"/>
        </pc:sldMkLst>
        <pc:picChg chg="del">
          <ac:chgData name="Guillem Part López" userId="39f5615f-54c3-4dde-9b55-95608137fd0d" providerId="ADAL" clId="{B490B371-7D77-4B9C-A7DA-997CF2520B9B}" dt="2024-03-26T10:17:25.461" v="30" actId="478"/>
          <ac:picMkLst>
            <pc:docMk/>
            <pc:sldMk cId="0" sldId="268"/>
            <ac:picMk id="310" creationId="{00000000-0000-0000-0000-000000000000}"/>
          </ac:picMkLst>
        </pc:picChg>
        <pc:picChg chg="add mod">
          <ac:chgData name="Guillem Part López" userId="39f5615f-54c3-4dde-9b55-95608137fd0d" providerId="ADAL" clId="{B490B371-7D77-4B9C-A7DA-997CF2520B9B}" dt="2024-03-26T10:17:38.322" v="38" actId="1076"/>
          <ac:picMkLst>
            <pc:docMk/>
            <pc:sldMk cId="0" sldId="268"/>
            <ac:picMk id="2050" creationId="{7C125E19-2EB2-F6C7-98A7-7086C4339654}"/>
          </ac:picMkLst>
        </pc:picChg>
      </pc:sldChg>
      <pc:sldChg chg="delSp mod">
        <pc:chgData name="Guillem Part López" userId="39f5615f-54c3-4dde-9b55-95608137fd0d" providerId="ADAL" clId="{B490B371-7D77-4B9C-A7DA-997CF2520B9B}" dt="2024-03-26T10:19:12.724" v="39" actId="478"/>
        <pc:sldMkLst>
          <pc:docMk/>
          <pc:sldMk cId="0" sldId="269"/>
        </pc:sldMkLst>
        <pc:spChg chg="del">
          <ac:chgData name="Guillem Part López" userId="39f5615f-54c3-4dde-9b55-95608137fd0d" providerId="ADAL" clId="{B490B371-7D77-4B9C-A7DA-997CF2520B9B}" dt="2024-03-26T10:19:12.724" v="39" actId="478"/>
          <ac:spMkLst>
            <pc:docMk/>
            <pc:sldMk cId="0" sldId="269"/>
            <ac:spMk id="324" creationId="{00000000-0000-0000-0000-000000000000}"/>
          </ac:spMkLst>
        </pc:spChg>
      </pc:sldChg>
      <pc:sldChg chg="modSp mod">
        <pc:chgData name="Guillem Part López" userId="39f5615f-54c3-4dde-9b55-95608137fd0d" providerId="ADAL" clId="{B490B371-7D77-4B9C-A7DA-997CF2520B9B}" dt="2024-03-26T10:19:36.793" v="66" actId="20577"/>
        <pc:sldMkLst>
          <pc:docMk/>
          <pc:sldMk cId="0" sldId="270"/>
        </pc:sldMkLst>
        <pc:spChg chg="mod">
          <ac:chgData name="Guillem Part López" userId="39f5615f-54c3-4dde-9b55-95608137fd0d" providerId="ADAL" clId="{B490B371-7D77-4B9C-A7DA-997CF2520B9B}" dt="2024-03-26T10:19:36.793" v="66" actId="20577"/>
          <ac:spMkLst>
            <pc:docMk/>
            <pc:sldMk cId="0" sldId="270"/>
            <ac:spMk id="342" creationId="{00000000-0000-0000-0000-000000000000}"/>
          </ac:spMkLst>
        </pc:spChg>
      </pc:sldChg>
      <pc:sldChg chg="modSp mod">
        <pc:chgData name="Guillem Part López" userId="39f5615f-54c3-4dde-9b55-95608137fd0d" providerId="ADAL" clId="{B490B371-7D77-4B9C-A7DA-997CF2520B9B}" dt="2024-03-26T10:20:08.782" v="70" actId="20577"/>
        <pc:sldMkLst>
          <pc:docMk/>
          <pc:sldMk cId="0" sldId="271"/>
        </pc:sldMkLst>
        <pc:spChg chg="mod">
          <ac:chgData name="Guillem Part López" userId="39f5615f-54c3-4dde-9b55-95608137fd0d" providerId="ADAL" clId="{B490B371-7D77-4B9C-A7DA-997CF2520B9B}" dt="2024-03-26T10:20:08.782" v="70" actId="20577"/>
          <ac:spMkLst>
            <pc:docMk/>
            <pc:sldMk cId="0" sldId="271"/>
            <ac:spMk id="359" creationId="{00000000-0000-0000-0000-000000000000}"/>
          </ac:spMkLst>
        </pc:spChg>
      </pc:sldChg>
      <pc:sldChg chg="modSp mod">
        <pc:chgData name="Guillem Part López" userId="39f5615f-54c3-4dde-9b55-95608137fd0d" providerId="ADAL" clId="{B490B371-7D77-4B9C-A7DA-997CF2520B9B}" dt="2024-03-26T10:21:37.607" v="101" actId="20577"/>
        <pc:sldMkLst>
          <pc:docMk/>
          <pc:sldMk cId="0" sldId="272"/>
        </pc:sldMkLst>
        <pc:spChg chg="mod">
          <ac:chgData name="Guillem Part López" userId="39f5615f-54c3-4dde-9b55-95608137fd0d" providerId="ADAL" clId="{B490B371-7D77-4B9C-A7DA-997CF2520B9B}" dt="2024-03-26T10:21:37.607" v="101" actId="20577"/>
          <ac:spMkLst>
            <pc:docMk/>
            <pc:sldMk cId="0" sldId="272"/>
            <ac:spMk id="371" creationId="{00000000-0000-0000-0000-000000000000}"/>
          </ac:spMkLst>
        </pc:spChg>
      </pc:sldChg>
      <pc:sldChg chg="modSp mod">
        <pc:chgData name="Guillem Part López" userId="39f5615f-54c3-4dde-9b55-95608137fd0d" providerId="ADAL" clId="{B490B371-7D77-4B9C-A7DA-997CF2520B9B}" dt="2024-03-26T10:22:30.874" v="118" actId="6549"/>
        <pc:sldMkLst>
          <pc:docMk/>
          <pc:sldMk cId="0" sldId="273"/>
        </pc:sldMkLst>
        <pc:spChg chg="mod">
          <ac:chgData name="Guillem Part López" userId="39f5615f-54c3-4dde-9b55-95608137fd0d" providerId="ADAL" clId="{B490B371-7D77-4B9C-A7DA-997CF2520B9B}" dt="2024-03-26T10:22:30.874" v="118" actId="6549"/>
          <ac:spMkLst>
            <pc:docMk/>
            <pc:sldMk cId="0" sldId="273"/>
            <ac:spMk id="383" creationId="{00000000-0000-0000-0000-000000000000}"/>
          </ac:spMkLst>
        </pc:spChg>
      </pc:sldChg>
      <pc:sldChg chg="modSp mod">
        <pc:chgData name="Guillem Part López" userId="39f5615f-54c3-4dde-9b55-95608137fd0d" providerId="ADAL" clId="{B490B371-7D77-4B9C-A7DA-997CF2520B9B}" dt="2024-03-26T10:23:12.040" v="150" actId="20577"/>
        <pc:sldMkLst>
          <pc:docMk/>
          <pc:sldMk cId="0" sldId="274"/>
        </pc:sldMkLst>
        <pc:spChg chg="mod">
          <ac:chgData name="Guillem Part López" userId="39f5615f-54c3-4dde-9b55-95608137fd0d" providerId="ADAL" clId="{B490B371-7D77-4B9C-A7DA-997CF2520B9B}" dt="2024-03-26T10:23:12.040" v="150" actId="20577"/>
          <ac:spMkLst>
            <pc:docMk/>
            <pc:sldMk cId="0" sldId="274"/>
            <ac:spMk id="395" creationId="{00000000-0000-0000-0000-000000000000}"/>
          </ac:spMkLst>
        </pc:spChg>
      </pc:sldChg>
      <pc:sldChg chg="addSp delSp modSp mod">
        <pc:chgData name="Guillem Part López" userId="39f5615f-54c3-4dde-9b55-95608137fd0d" providerId="ADAL" clId="{B490B371-7D77-4B9C-A7DA-997CF2520B9B}" dt="2024-03-26T10:23:31.227" v="152"/>
        <pc:sldMkLst>
          <pc:docMk/>
          <pc:sldMk cId="0" sldId="276"/>
        </pc:sldMkLst>
        <pc:spChg chg="add mod">
          <ac:chgData name="Guillem Part López" userId="39f5615f-54c3-4dde-9b55-95608137fd0d" providerId="ADAL" clId="{B490B371-7D77-4B9C-A7DA-997CF2520B9B}" dt="2024-03-26T10:23:31.227" v="152"/>
          <ac:spMkLst>
            <pc:docMk/>
            <pc:sldMk cId="0" sldId="276"/>
            <ac:spMk id="2" creationId="{38489A3C-0B0C-5017-2B18-94A38AF0867E}"/>
          </ac:spMkLst>
        </pc:spChg>
        <pc:spChg chg="del">
          <ac:chgData name="Guillem Part López" userId="39f5615f-54c3-4dde-9b55-95608137fd0d" providerId="ADAL" clId="{B490B371-7D77-4B9C-A7DA-997CF2520B9B}" dt="2024-03-26T10:23:30.940" v="151" actId="478"/>
          <ac:spMkLst>
            <pc:docMk/>
            <pc:sldMk cId="0" sldId="276"/>
            <ac:spMk id="416" creationId="{00000000-0000-0000-0000-000000000000}"/>
          </ac:spMkLst>
        </pc:spChg>
      </pc:sldChg>
      <pc:sldChg chg="addSp delSp modSp mod">
        <pc:chgData name="Guillem Part López" userId="39f5615f-54c3-4dde-9b55-95608137fd0d" providerId="ADAL" clId="{B490B371-7D77-4B9C-A7DA-997CF2520B9B}" dt="2024-03-26T10:25:51.150" v="173" actId="6549"/>
        <pc:sldMkLst>
          <pc:docMk/>
          <pc:sldMk cId="0" sldId="277"/>
        </pc:sldMkLst>
        <pc:spChg chg="mod">
          <ac:chgData name="Guillem Part López" userId="39f5615f-54c3-4dde-9b55-95608137fd0d" providerId="ADAL" clId="{B490B371-7D77-4B9C-A7DA-997CF2520B9B}" dt="2024-03-26T10:25:51.150" v="173" actId="6549"/>
          <ac:spMkLst>
            <pc:docMk/>
            <pc:sldMk cId="0" sldId="277"/>
            <ac:spMk id="428" creationId="{00000000-0000-0000-0000-000000000000}"/>
          </ac:spMkLst>
        </pc:spChg>
        <pc:picChg chg="del">
          <ac:chgData name="Guillem Part López" userId="39f5615f-54c3-4dde-9b55-95608137fd0d" providerId="ADAL" clId="{B490B371-7D77-4B9C-A7DA-997CF2520B9B}" dt="2024-03-26T10:24:59.587" v="153" actId="478"/>
          <ac:picMkLst>
            <pc:docMk/>
            <pc:sldMk cId="0" sldId="277"/>
            <ac:picMk id="430" creationId="{00000000-0000-0000-0000-000000000000}"/>
          </ac:picMkLst>
        </pc:picChg>
        <pc:picChg chg="add mod">
          <ac:chgData name="Guillem Part López" userId="39f5615f-54c3-4dde-9b55-95608137fd0d" providerId="ADAL" clId="{B490B371-7D77-4B9C-A7DA-997CF2520B9B}" dt="2024-03-26T10:25:08.947" v="157" actId="1076"/>
          <ac:picMkLst>
            <pc:docMk/>
            <pc:sldMk cId="0" sldId="277"/>
            <ac:picMk id="4098" creationId="{953CA5E7-7D9C-333A-F72F-64520DB71946}"/>
          </ac:picMkLst>
        </pc:picChg>
      </pc:sldChg>
      <pc:sldChg chg="delSp mod">
        <pc:chgData name="Guillem Part López" userId="39f5615f-54c3-4dde-9b55-95608137fd0d" providerId="ADAL" clId="{B490B371-7D77-4B9C-A7DA-997CF2520B9B}" dt="2024-03-26T10:26:10.364" v="174" actId="478"/>
        <pc:sldMkLst>
          <pc:docMk/>
          <pc:sldMk cId="0" sldId="278"/>
        </pc:sldMkLst>
        <pc:spChg chg="del">
          <ac:chgData name="Guillem Part López" userId="39f5615f-54c3-4dde-9b55-95608137fd0d" providerId="ADAL" clId="{B490B371-7D77-4B9C-A7DA-997CF2520B9B}" dt="2024-03-26T10:26:10.364" v="174" actId="478"/>
          <ac:spMkLst>
            <pc:docMk/>
            <pc:sldMk cId="0" sldId="278"/>
            <ac:spMk id="441" creationId="{00000000-0000-0000-0000-000000000000}"/>
          </ac:spMkLst>
        </pc:spChg>
      </pc:sldChg>
      <pc:sldChg chg="delSp modSp mod">
        <pc:chgData name="Guillem Part López" userId="39f5615f-54c3-4dde-9b55-95608137fd0d" providerId="ADAL" clId="{B490B371-7D77-4B9C-A7DA-997CF2520B9B}" dt="2024-03-26T10:26:19.823" v="176" actId="478"/>
        <pc:sldMkLst>
          <pc:docMk/>
          <pc:sldMk cId="0" sldId="279"/>
        </pc:sldMkLst>
        <pc:spChg chg="del mod">
          <ac:chgData name="Guillem Part López" userId="39f5615f-54c3-4dde-9b55-95608137fd0d" providerId="ADAL" clId="{B490B371-7D77-4B9C-A7DA-997CF2520B9B}" dt="2024-03-26T10:26:19.823" v="176" actId="478"/>
          <ac:spMkLst>
            <pc:docMk/>
            <pc:sldMk cId="0" sldId="279"/>
            <ac:spMk id="453" creationId="{00000000-0000-0000-0000-000000000000}"/>
          </ac:spMkLst>
        </pc:spChg>
      </pc:sldChg>
      <pc:sldChg chg="addSp delSp modSp mod">
        <pc:chgData name="Guillem Part López" userId="39f5615f-54c3-4dde-9b55-95608137fd0d" providerId="ADAL" clId="{B490B371-7D77-4B9C-A7DA-997CF2520B9B}" dt="2024-03-26T10:27:28.172" v="190" actId="1076"/>
        <pc:sldMkLst>
          <pc:docMk/>
          <pc:sldMk cId="0" sldId="280"/>
        </pc:sldMkLst>
        <pc:spChg chg="add">
          <ac:chgData name="Guillem Part López" userId="39f5615f-54c3-4dde-9b55-95608137fd0d" providerId="ADAL" clId="{B490B371-7D77-4B9C-A7DA-997CF2520B9B}" dt="2024-03-26T10:26:45.287" v="179"/>
          <ac:spMkLst>
            <pc:docMk/>
            <pc:sldMk cId="0" sldId="280"/>
            <ac:spMk id="2" creationId="{7C47F66F-BE7E-084E-9DA0-8182E09EDBF8}"/>
          </ac:spMkLst>
        </pc:spChg>
        <pc:spChg chg="mod">
          <ac:chgData name="Guillem Part López" userId="39f5615f-54c3-4dde-9b55-95608137fd0d" providerId="ADAL" clId="{B490B371-7D77-4B9C-A7DA-997CF2520B9B}" dt="2024-03-26T10:27:28.172" v="190" actId="1076"/>
          <ac:spMkLst>
            <pc:docMk/>
            <pc:sldMk cId="0" sldId="280"/>
            <ac:spMk id="465" creationId="{00000000-0000-0000-0000-000000000000}"/>
          </ac:spMkLst>
        </pc:spChg>
        <pc:picChg chg="add del mod">
          <ac:chgData name="Guillem Part López" userId="39f5615f-54c3-4dde-9b55-95608137fd0d" providerId="ADAL" clId="{B490B371-7D77-4B9C-A7DA-997CF2520B9B}" dt="2024-03-26T10:26:47.520" v="180" actId="478"/>
          <ac:picMkLst>
            <pc:docMk/>
            <pc:sldMk cId="0" sldId="280"/>
            <ac:picMk id="467" creationId="{00000000-0000-0000-0000-000000000000}"/>
          </ac:picMkLst>
        </pc:picChg>
      </pc:sldChg>
      <pc:sldChg chg="addSp delSp modSp mod">
        <pc:chgData name="Guillem Part López" userId="39f5615f-54c3-4dde-9b55-95608137fd0d" providerId="ADAL" clId="{B490B371-7D77-4B9C-A7DA-997CF2520B9B}" dt="2024-03-26T10:27:43.123" v="192"/>
        <pc:sldMkLst>
          <pc:docMk/>
          <pc:sldMk cId="0" sldId="281"/>
        </pc:sldMkLst>
        <pc:spChg chg="add mod">
          <ac:chgData name="Guillem Part López" userId="39f5615f-54c3-4dde-9b55-95608137fd0d" providerId="ADAL" clId="{B490B371-7D77-4B9C-A7DA-997CF2520B9B}" dt="2024-03-26T10:27:43.123" v="192"/>
          <ac:spMkLst>
            <pc:docMk/>
            <pc:sldMk cId="0" sldId="281"/>
            <ac:spMk id="2" creationId="{0917F21B-BC29-40E3-A675-AD4CF2149F81}"/>
          </ac:spMkLst>
        </pc:spChg>
        <pc:spChg chg="del">
          <ac:chgData name="Guillem Part López" userId="39f5615f-54c3-4dde-9b55-95608137fd0d" providerId="ADAL" clId="{B490B371-7D77-4B9C-A7DA-997CF2520B9B}" dt="2024-03-26T10:27:35.774" v="191" actId="478"/>
          <ac:spMkLst>
            <pc:docMk/>
            <pc:sldMk cId="0" sldId="281"/>
            <ac:spMk id="479" creationId="{00000000-0000-0000-0000-000000000000}"/>
          </ac:spMkLst>
        </pc:spChg>
      </pc:sldChg>
      <pc:sldChg chg="addSp delSp modSp mod">
        <pc:chgData name="Guillem Part López" userId="39f5615f-54c3-4dde-9b55-95608137fd0d" providerId="ADAL" clId="{B490B371-7D77-4B9C-A7DA-997CF2520B9B}" dt="2024-03-26T10:27:48.889" v="194"/>
        <pc:sldMkLst>
          <pc:docMk/>
          <pc:sldMk cId="0" sldId="282"/>
        </pc:sldMkLst>
        <pc:spChg chg="add mod">
          <ac:chgData name="Guillem Part López" userId="39f5615f-54c3-4dde-9b55-95608137fd0d" providerId="ADAL" clId="{B490B371-7D77-4B9C-A7DA-997CF2520B9B}" dt="2024-03-26T10:27:48.889" v="194"/>
          <ac:spMkLst>
            <pc:docMk/>
            <pc:sldMk cId="0" sldId="282"/>
            <ac:spMk id="2" creationId="{F7B2C6C2-AC13-41A1-00A5-E71450AD4401}"/>
          </ac:spMkLst>
        </pc:spChg>
        <pc:spChg chg="del">
          <ac:chgData name="Guillem Part López" userId="39f5615f-54c3-4dde-9b55-95608137fd0d" providerId="ADAL" clId="{B490B371-7D77-4B9C-A7DA-997CF2520B9B}" dt="2024-03-26T10:27:48.495" v="193" actId="478"/>
          <ac:spMkLst>
            <pc:docMk/>
            <pc:sldMk cId="0" sldId="282"/>
            <ac:spMk id="493" creationId="{00000000-0000-0000-0000-000000000000}"/>
          </ac:spMkLst>
        </pc:spChg>
      </pc:sldChg>
      <pc:sldChg chg="delSp mod">
        <pc:chgData name="Guillem Part López" userId="39f5615f-54c3-4dde-9b55-95608137fd0d" providerId="ADAL" clId="{B490B371-7D77-4B9C-A7DA-997CF2520B9B}" dt="2024-03-26T10:27:56.519" v="195" actId="478"/>
        <pc:sldMkLst>
          <pc:docMk/>
          <pc:sldMk cId="0" sldId="284"/>
        </pc:sldMkLst>
        <pc:spChg chg="del">
          <ac:chgData name="Guillem Part López" userId="39f5615f-54c3-4dde-9b55-95608137fd0d" providerId="ADAL" clId="{B490B371-7D77-4B9C-A7DA-997CF2520B9B}" dt="2024-03-26T10:27:56.519" v="195" actId="478"/>
          <ac:spMkLst>
            <pc:docMk/>
            <pc:sldMk cId="0" sldId="284"/>
            <ac:spMk id="519" creationId="{00000000-0000-0000-0000-000000000000}"/>
          </ac:spMkLst>
        </pc:spChg>
      </pc:sldChg>
      <pc:sldChg chg="modSp mod">
        <pc:chgData name="Guillem Part López" userId="39f5615f-54c3-4dde-9b55-95608137fd0d" providerId="ADAL" clId="{B490B371-7D77-4B9C-A7DA-997CF2520B9B}" dt="2024-03-26T10:29:49.400" v="215" actId="20577"/>
        <pc:sldMkLst>
          <pc:docMk/>
          <pc:sldMk cId="0" sldId="285"/>
        </pc:sldMkLst>
        <pc:spChg chg="mod">
          <ac:chgData name="Guillem Part López" userId="39f5615f-54c3-4dde-9b55-95608137fd0d" providerId="ADAL" clId="{B490B371-7D77-4B9C-A7DA-997CF2520B9B}" dt="2024-03-26T10:28:14.638" v="196" actId="20577"/>
          <ac:spMkLst>
            <pc:docMk/>
            <pc:sldMk cId="0" sldId="285"/>
            <ac:spMk id="531" creationId="{00000000-0000-0000-0000-000000000000}"/>
          </ac:spMkLst>
        </pc:spChg>
        <pc:spChg chg="mod">
          <ac:chgData name="Guillem Part López" userId="39f5615f-54c3-4dde-9b55-95608137fd0d" providerId="ADAL" clId="{B490B371-7D77-4B9C-A7DA-997CF2520B9B}" dt="2024-03-26T10:29:49.400" v="215" actId="20577"/>
          <ac:spMkLst>
            <pc:docMk/>
            <pc:sldMk cId="0" sldId="285"/>
            <ac:spMk id="532" creationId="{00000000-0000-0000-0000-000000000000}"/>
          </ac:spMkLst>
        </pc:spChg>
      </pc:sldChg>
      <pc:sldChg chg="addSp delSp modSp mod">
        <pc:chgData name="Guillem Part López" userId="39f5615f-54c3-4dde-9b55-95608137fd0d" providerId="ADAL" clId="{B490B371-7D77-4B9C-A7DA-997CF2520B9B}" dt="2024-03-26T10:28:25.653" v="198"/>
        <pc:sldMkLst>
          <pc:docMk/>
          <pc:sldMk cId="0" sldId="286"/>
        </pc:sldMkLst>
        <pc:spChg chg="add mod">
          <ac:chgData name="Guillem Part López" userId="39f5615f-54c3-4dde-9b55-95608137fd0d" providerId="ADAL" clId="{B490B371-7D77-4B9C-A7DA-997CF2520B9B}" dt="2024-03-26T10:28:25.653" v="198"/>
          <ac:spMkLst>
            <pc:docMk/>
            <pc:sldMk cId="0" sldId="286"/>
            <ac:spMk id="2" creationId="{0010E6E1-E264-56FE-85B4-4740DA93CD85}"/>
          </ac:spMkLst>
        </pc:spChg>
        <pc:spChg chg="del">
          <ac:chgData name="Guillem Part López" userId="39f5615f-54c3-4dde-9b55-95608137fd0d" providerId="ADAL" clId="{B490B371-7D77-4B9C-A7DA-997CF2520B9B}" dt="2024-03-26T10:28:25.256" v="197" actId="478"/>
          <ac:spMkLst>
            <pc:docMk/>
            <pc:sldMk cId="0" sldId="286"/>
            <ac:spMk id="544" creationId="{00000000-0000-0000-0000-000000000000}"/>
          </ac:spMkLst>
        </pc:spChg>
      </pc:sldChg>
      <pc:sldChg chg="addSp delSp modSp mod">
        <pc:chgData name="Guillem Part López" userId="39f5615f-54c3-4dde-9b55-95608137fd0d" providerId="ADAL" clId="{B490B371-7D77-4B9C-A7DA-997CF2520B9B}" dt="2024-03-26T10:28:29.687" v="200"/>
        <pc:sldMkLst>
          <pc:docMk/>
          <pc:sldMk cId="0" sldId="287"/>
        </pc:sldMkLst>
        <pc:spChg chg="add mod">
          <ac:chgData name="Guillem Part López" userId="39f5615f-54c3-4dde-9b55-95608137fd0d" providerId="ADAL" clId="{B490B371-7D77-4B9C-A7DA-997CF2520B9B}" dt="2024-03-26T10:28:29.687" v="200"/>
          <ac:spMkLst>
            <pc:docMk/>
            <pc:sldMk cId="0" sldId="287"/>
            <ac:spMk id="2" creationId="{2E5A7002-C429-66B4-2EB1-9E6D6412761E}"/>
          </ac:spMkLst>
        </pc:spChg>
        <pc:spChg chg="del">
          <ac:chgData name="Guillem Part López" userId="39f5615f-54c3-4dde-9b55-95608137fd0d" providerId="ADAL" clId="{B490B371-7D77-4B9C-A7DA-997CF2520B9B}" dt="2024-03-26T10:28:29.319" v="199" actId="478"/>
          <ac:spMkLst>
            <pc:docMk/>
            <pc:sldMk cId="0" sldId="287"/>
            <ac:spMk id="559" creationId="{00000000-0000-0000-0000-000000000000}"/>
          </ac:spMkLst>
        </pc:spChg>
      </pc:sldChg>
      <pc:sldChg chg="addSp delSp modSp mod">
        <pc:chgData name="Guillem Part López" userId="39f5615f-54c3-4dde-9b55-95608137fd0d" providerId="ADAL" clId="{B490B371-7D77-4B9C-A7DA-997CF2520B9B}" dt="2024-03-26T10:30:59.086" v="227" actId="20577"/>
        <pc:sldMkLst>
          <pc:docMk/>
          <pc:sldMk cId="0" sldId="288"/>
        </pc:sldMkLst>
        <pc:spChg chg="add mod">
          <ac:chgData name="Guillem Part López" userId="39f5615f-54c3-4dde-9b55-95608137fd0d" providerId="ADAL" clId="{B490B371-7D77-4B9C-A7DA-997CF2520B9B}" dt="2024-03-26T10:28:35.069" v="202"/>
          <ac:spMkLst>
            <pc:docMk/>
            <pc:sldMk cId="0" sldId="288"/>
            <ac:spMk id="2" creationId="{EC7CE454-BE43-CCFF-EA33-DF0424F6D36B}"/>
          </ac:spMkLst>
        </pc:spChg>
        <pc:spChg chg="del">
          <ac:chgData name="Guillem Part López" userId="39f5615f-54c3-4dde-9b55-95608137fd0d" providerId="ADAL" clId="{B490B371-7D77-4B9C-A7DA-997CF2520B9B}" dt="2024-03-26T10:28:34.774" v="201" actId="478"/>
          <ac:spMkLst>
            <pc:docMk/>
            <pc:sldMk cId="0" sldId="288"/>
            <ac:spMk id="575" creationId="{00000000-0000-0000-0000-000000000000}"/>
          </ac:spMkLst>
        </pc:spChg>
        <pc:spChg chg="mod">
          <ac:chgData name="Guillem Part López" userId="39f5615f-54c3-4dde-9b55-95608137fd0d" providerId="ADAL" clId="{B490B371-7D77-4B9C-A7DA-997CF2520B9B}" dt="2024-03-26T10:30:59.086" v="227" actId="20577"/>
          <ac:spMkLst>
            <pc:docMk/>
            <pc:sldMk cId="0" sldId="288"/>
            <ac:spMk id="576" creationId="{00000000-0000-0000-0000-000000000000}"/>
          </ac:spMkLst>
        </pc:spChg>
      </pc:sldChg>
      <pc:sldChg chg="addSp delSp modSp mod">
        <pc:chgData name="Guillem Part López" userId="39f5615f-54c3-4dde-9b55-95608137fd0d" providerId="ADAL" clId="{B490B371-7D77-4B9C-A7DA-997CF2520B9B}" dt="2024-03-26T10:31:37.407" v="269" actId="20577"/>
        <pc:sldMkLst>
          <pc:docMk/>
          <pc:sldMk cId="0" sldId="289"/>
        </pc:sldMkLst>
        <pc:spChg chg="add mod">
          <ac:chgData name="Guillem Part López" userId="39f5615f-54c3-4dde-9b55-95608137fd0d" providerId="ADAL" clId="{B490B371-7D77-4B9C-A7DA-997CF2520B9B}" dt="2024-03-26T10:28:42.326" v="204"/>
          <ac:spMkLst>
            <pc:docMk/>
            <pc:sldMk cId="0" sldId="289"/>
            <ac:spMk id="2" creationId="{2E13D33B-CFD2-EACC-CE26-2FC69679DEE6}"/>
          </ac:spMkLst>
        </pc:spChg>
        <pc:spChg chg="del">
          <ac:chgData name="Guillem Part López" userId="39f5615f-54c3-4dde-9b55-95608137fd0d" providerId="ADAL" clId="{B490B371-7D77-4B9C-A7DA-997CF2520B9B}" dt="2024-03-26T10:28:42.044" v="203" actId="478"/>
          <ac:spMkLst>
            <pc:docMk/>
            <pc:sldMk cId="0" sldId="289"/>
            <ac:spMk id="597" creationId="{00000000-0000-0000-0000-000000000000}"/>
          </ac:spMkLst>
        </pc:spChg>
        <pc:spChg chg="mod">
          <ac:chgData name="Guillem Part López" userId="39f5615f-54c3-4dde-9b55-95608137fd0d" providerId="ADAL" clId="{B490B371-7D77-4B9C-A7DA-997CF2520B9B}" dt="2024-03-26T10:31:37.407" v="269" actId="20577"/>
          <ac:spMkLst>
            <pc:docMk/>
            <pc:sldMk cId="0" sldId="289"/>
            <ac:spMk id="598" creationId="{00000000-0000-0000-0000-000000000000}"/>
          </ac:spMkLst>
        </pc:spChg>
      </pc:sldChg>
      <pc:sldChg chg="addSp delSp modSp mod">
        <pc:chgData name="Guillem Part López" userId="39f5615f-54c3-4dde-9b55-95608137fd0d" providerId="ADAL" clId="{B490B371-7D77-4B9C-A7DA-997CF2520B9B}" dt="2024-03-26T10:31:56.457" v="275" actId="20577"/>
        <pc:sldMkLst>
          <pc:docMk/>
          <pc:sldMk cId="0" sldId="290"/>
        </pc:sldMkLst>
        <pc:spChg chg="add mod">
          <ac:chgData name="Guillem Part López" userId="39f5615f-54c3-4dde-9b55-95608137fd0d" providerId="ADAL" clId="{B490B371-7D77-4B9C-A7DA-997CF2520B9B}" dt="2024-03-26T10:28:47.043" v="206"/>
          <ac:spMkLst>
            <pc:docMk/>
            <pc:sldMk cId="0" sldId="290"/>
            <ac:spMk id="2" creationId="{79EA2F74-B437-E003-CA29-7F49EBE1FC91}"/>
          </ac:spMkLst>
        </pc:spChg>
        <pc:spChg chg="del">
          <ac:chgData name="Guillem Part López" userId="39f5615f-54c3-4dde-9b55-95608137fd0d" providerId="ADAL" clId="{B490B371-7D77-4B9C-A7DA-997CF2520B9B}" dt="2024-03-26T10:28:46.713" v="205" actId="478"/>
          <ac:spMkLst>
            <pc:docMk/>
            <pc:sldMk cId="0" sldId="290"/>
            <ac:spMk id="619" creationId="{00000000-0000-0000-0000-000000000000}"/>
          </ac:spMkLst>
        </pc:spChg>
        <pc:spChg chg="mod">
          <ac:chgData name="Guillem Part López" userId="39f5615f-54c3-4dde-9b55-95608137fd0d" providerId="ADAL" clId="{B490B371-7D77-4B9C-A7DA-997CF2520B9B}" dt="2024-03-26T10:31:56.457" v="275" actId="20577"/>
          <ac:spMkLst>
            <pc:docMk/>
            <pc:sldMk cId="0" sldId="290"/>
            <ac:spMk id="620" creationId="{00000000-0000-0000-0000-000000000000}"/>
          </ac:spMkLst>
        </pc:spChg>
      </pc:sldChg>
      <pc:sldChg chg="addSp delSp modSp mod">
        <pc:chgData name="Guillem Part López" userId="39f5615f-54c3-4dde-9b55-95608137fd0d" providerId="ADAL" clId="{B490B371-7D77-4B9C-A7DA-997CF2520B9B}" dt="2024-03-26T10:33:12.977" v="370" actId="20577"/>
        <pc:sldMkLst>
          <pc:docMk/>
          <pc:sldMk cId="0" sldId="291"/>
        </pc:sldMkLst>
        <pc:spChg chg="add mod">
          <ac:chgData name="Guillem Part López" userId="39f5615f-54c3-4dde-9b55-95608137fd0d" providerId="ADAL" clId="{B490B371-7D77-4B9C-A7DA-997CF2520B9B}" dt="2024-03-26T10:28:51.930" v="208"/>
          <ac:spMkLst>
            <pc:docMk/>
            <pc:sldMk cId="0" sldId="291"/>
            <ac:spMk id="2" creationId="{7EBFF98D-7EDB-BC92-CAB6-F45680DEBD29}"/>
          </ac:spMkLst>
        </pc:spChg>
        <pc:spChg chg="del">
          <ac:chgData name="Guillem Part López" userId="39f5615f-54c3-4dde-9b55-95608137fd0d" providerId="ADAL" clId="{B490B371-7D77-4B9C-A7DA-997CF2520B9B}" dt="2024-03-26T10:28:51.567" v="207" actId="478"/>
          <ac:spMkLst>
            <pc:docMk/>
            <pc:sldMk cId="0" sldId="291"/>
            <ac:spMk id="640" creationId="{00000000-0000-0000-0000-000000000000}"/>
          </ac:spMkLst>
        </pc:spChg>
        <pc:spChg chg="mod">
          <ac:chgData name="Guillem Part López" userId="39f5615f-54c3-4dde-9b55-95608137fd0d" providerId="ADAL" clId="{B490B371-7D77-4B9C-A7DA-997CF2520B9B}" dt="2024-03-26T10:33:12.977" v="370" actId="20577"/>
          <ac:spMkLst>
            <pc:docMk/>
            <pc:sldMk cId="0" sldId="291"/>
            <ac:spMk id="641" creationId="{00000000-0000-0000-0000-000000000000}"/>
          </ac:spMkLst>
        </pc:spChg>
      </pc:sldChg>
      <pc:sldChg chg="addSp delSp modSp mod">
        <pc:chgData name="Guillem Part López" userId="39f5615f-54c3-4dde-9b55-95608137fd0d" providerId="ADAL" clId="{B490B371-7D77-4B9C-A7DA-997CF2520B9B}" dt="2024-03-26T10:28:57.834" v="210"/>
        <pc:sldMkLst>
          <pc:docMk/>
          <pc:sldMk cId="0" sldId="292"/>
        </pc:sldMkLst>
        <pc:spChg chg="add mod">
          <ac:chgData name="Guillem Part López" userId="39f5615f-54c3-4dde-9b55-95608137fd0d" providerId="ADAL" clId="{B490B371-7D77-4B9C-A7DA-997CF2520B9B}" dt="2024-03-26T10:28:57.834" v="210"/>
          <ac:spMkLst>
            <pc:docMk/>
            <pc:sldMk cId="0" sldId="292"/>
            <ac:spMk id="2" creationId="{1FB17EDC-0D6B-006B-C4B7-A6B14C7ABF6F}"/>
          </ac:spMkLst>
        </pc:spChg>
        <pc:spChg chg="del">
          <ac:chgData name="Guillem Part López" userId="39f5615f-54c3-4dde-9b55-95608137fd0d" providerId="ADAL" clId="{B490B371-7D77-4B9C-A7DA-997CF2520B9B}" dt="2024-03-26T10:28:57.491" v="209" actId="478"/>
          <ac:spMkLst>
            <pc:docMk/>
            <pc:sldMk cId="0" sldId="292"/>
            <ac:spMk id="663" creationId="{00000000-0000-0000-0000-000000000000}"/>
          </ac:spMkLst>
        </pc:spChg>
      </pc:sldChg>
      <pc:sldChg chg="addSp delSp modSp mod">
        <pc:chgData name="Guillem Part López" userId="39f5615f-54c3-4dde-9b55-95608137fd0d" providerId="ADAL" clId="{B490B371-7D77-4B9C-A7DA-997CF2520B9B}" dt="2024-03-26T10:33:39.925" v="381" actId="20577"/>
        <pc:sldMkLst>
          <pc:docMk/>
          <pc:sldMk cId="0" sldId="293"/>
        </pc:sldMkLst>
        <pc:spChg chg="add mod">
          <ac:chgData name="Guillem Part López" userId="39f5615f-54c3-4dde-9b55-95608137fd0d" providerId="ADAL" clId="{B490B371-7D77-4B9C-A7DA-997CF2520B9B}" dt="2024-03-26T10:29:02.942" v="212"/>
          <ac:spMkLst>
            <pc:docMk/>
            <pc:sldMk cId="0" sldId="293"/>
            <ac:spMk id="2" creationId="{BE264A1B-3160-C867-6589-0557563D1D40}"/>
          </ac:spMkLst>
        </pc:spChg>
        <pc:spChg chg="del">
          <ac:chgData name="Guillem Part López" userId="39f5615f-54c3-4dde-9b55-95608137fd0d" providerId="ADAL" clId="{B490B371-7D77-4B9C-A7DA-997CF2520B9B}" dt="2024-03-26T10:29:02.550" v="211" actId="478"/>
          <ac:spMkLst>
            <pc:docMk/>
            <pc:sldMk cId="0" sldId="293"/>
            <ac:spMk id="683" creationId="{00000000-0000-0000-0000-000000000000}"/>
          </ac:spMkLst>
        </pc:spChg>
        <pc:spChg chg="mod">
          <ac:chgData name="Guillem Part López" userId="39f5615f-54c3-4dde-9b55-95608137fd0d" providerId="ADAL" clId="{B490B371-7D77-4B9C-A7DA-997CF2520B9B}" dt="2024-03-26T10:33:39.925" v="381" actId="20577"/>
          <ac:spMkLst>
            <pc:docMk/>
            <pc:sldMk cId="0" sldId="293"/>
            <ac:spMk id="684" creationId="{00000000-0000-0000-0000-000000000000}"/>
          </ac:spMkLst>
        </pc:spChg>
      </pc:sldChg>
      <pc:sldChg chg="delSp mod">
        <pc:chgData name="Guillem Part López" userId="39f5615f-54c3-4dde-9b55-95608137fd0d" providerId="ADAL" clId="{B490B371-7D77-4B9C-A7DA-997CF2520B9B}" dt="2024-03-26T10:29:07.885" v="213" actId="478"/>
        <pc:sldMkLst>
          <pc:docMk/>
          <pc:sldMk cId="0" sldId="294"/>
        </pc:sldMkLst>
        <pc:spChg chg="del">
          <ac:chgData name="Guillem Part López" userId="39f5615f-54c3-4dde-9b55-95608137fd0d" providerId="ADAL" clId="{B490B371-7D77-4B9C-A7DA-997CF2520B9B}" dt="2024-03-26T10:29:07.885" v="213" actId="478"/>
          <ac:spMkLst>
            <pc:docMk/>
            <pc:sldMk cId="0" sldId="294"/>
            <ac:spMk id="703" creationId="{00000000-0000-0000-0000-000000000000}"/>
          </ac:spMkLst>
        </pc:spChg>
      </pc:sldChg>
      <pc:sldChg chg="addSp modSp mod modCm">
        <pc:chgData name="Guillem Part López" userId="39f5615f-54c3-4dde-9b55-95608137fd0d" providerId="ADAL" clId="{B490B371-7D77-4B9C-A7DA-997CF2520B9B}" dt="2024-03-26T10:35:09.099" v="400" actId="20577"/>
        <pc:sldMkLst>
          <pc:docMk/>
          <pc:sldMk cId="0" sldId="295"/>
        </pc:sldMkLst>
        <pc:spChg chg="add mod">
          <ac:chgData name="Guillem Part López" userId="39f5615f-54c3-4dde-9b55-95608137fd0d" providerId="ADAL" clId="{B490B371-7D77-4B9C-A7DA-997CF2520B9B}" dt="2024-03-26T10:35:09.099" v="400" actId="20577"/>
          <ac:spMkLst>
            <pc:docMk/>
            <pc:sldMk cId="0" sldId="295"/>
            <ac:spMk id="2" creationId="{25282121-2BC3-AC34-88BD-9DDC82619CE9}"/>
          </ac:spMkLst>
        </pc:spChg>
        <pc:spChg chg="mod">
          <ac:chgData name="Guillem Part López" userId="39f5615f-54c3-4dde-9b55-95608137fd0d" providerId="ADAL" clId="{B490B371-7D77-4B9C-A7DA-997CF2520B9B}" dt="2024-03-26T10:34:55.221" v="399"/>
          <ac:spMkLst>
            <pc:docMk/>
            <pc:sldMk cId="0" sldId="295"/>
            <ac:spMk id="717" creationId="{00000000-0000-0000-0000-000000000000}"/>
          </ac:spMkLst>
        </pc:spChg>
      </pc:sldChg>
      <pc:sldChg chg="addSp delSp modSp mod">
        <pc:chgData name="Guillem Part López" userId="39f5615f-54c3-4dde-9b55-95608137fd0d" providerId="ADAL" clId="{B490B371-7D77-4B9C-A7DA-997CF2520B9B}" dt="2024-03-26T10:35:20.499" v="402"/>
        <pc:sldMkLst>
          <pc:docMk/>
          <pc:sldMk cId="0" sldId="296"/>
        </pc:sldMkLst>
        <pc:spChg chg="add mod">
          <ac:chgData name="Guillem Part López" userId="39f5615f-54c3-4dde-9b55-95608137fd0d" providerId="ADAL" clId="{B490B371-7D77-4B9C-A7DA-997CF2520B9B}" dt="2024-03-26T10:35:20.499" v="402"/>
          <ac:spMkLst>
            <pc:docMk/>
            <pc:sldMk cId="0" sldId="296"/>
            <ac:spMk id="2" creationId="{2E10C910-F6EC-F96A-10C3-CE80A7898467}"/>
          </ac:spMkLst>
        </pc:spChg>
        <pc:spChg chg="del">
          <ac:chgData name="Guillem Part López" userId="39f5615f-54c3-4dde-9b55-95608137fd0d" providerId="ADAL" clId="{B490B371-7D77-4B9C-A7DA-997CF2520B9B}" dt="2024-03-26T10:35:20.086" v="401" actId="478"/>
          <ac:spMkLst>
            <pc:docMk/>
            <pc:sldMk cId="0" sldId="296"/>
            <ac:spMk id="728" creationId="{00000000-0000-0000-0000-000000000000}"/>
          </ac:spMkLst>
        </pc:spChg>
        <pc:spChg chg="mod">
          <ac:chgData name="Guillem Part López" userId="39f5615f-54c3-4dde-9b55-95608137fd0d" providerId="ADAL" clId="{B490B371-7D77-4B9C-A7DA-997CF2520B9B}" dt="2024-03-26T10:34:32.826" v="397" actId="20577"/>
          <ac:spMkLst>
            <pc:docMk/>
            <pc:sldMk cId="0" sldId="296"/>
            <ac:spMk id="729" creationId="{00000000-0000-0000-0000-000000000000}"/>
          </ac:spMkLst>
        </pc:spChg>
      </pc:sldChg>
      <pc:sldChg chg="addSp delSp modSp mod">
        <pc:chgData name="Guillem Part López" userId="39f5615f-54c3-4dde-9b55-95608137fd0d" providerId="ADAL" clId="{B490B371-7D77-4B9C-A7DA-997CF2520B9B}" dt="2024-03-26T10:35:33.256" v="415" actId="1076"/>
        <pc:sldMkLst>
          <pc:docMk/>
          <pc:sldMk cId="0" sldId="297"/>
        </pc:sldMkLst>
        <pc:spChg chg="add mod">
          <ac:chgData name="Guillem Part López" userId="39f5615f-54c3-4dde-9b55-95608137fd0d" providerId="ADAL" clId="{B490B371-7D77-4B9C-A7DA-997CF2520B9B}" dt="2024-03-26T10:35:33.256" v="415" actId="1076"/>
          <ac:spMkLst>
            <pc:docMk/>
            <pc:sldMk cId="0" sldId="297"/>
            <ac:spMk id="2" creationId="{6D09F2E3-0B9C-DA71-09A6-3165E015C8F0}"/>
          </ac:spMkLst>
        </pc:spChg>
        <pc:spChg chg="del">
          <ac:chgData name="Guillem Part López" userId="39f5615f-54c3-4dde-9b55-95608137fd0d" providerId="ADAL" clId="{B490B371-7D77-4B9C-A7DA-997CF2520B9B}" dt="2024-03-26T10:35:31.020" v="413" actId="478"/>
          <ac:spMkLst>
            <pc:docMk/>
            <pc:sldMk cId="0" sldId="297"/>
            <ac:spMk id="745" creationId="{00000000-0000-0000-0000-000000000000}"/>
          </ac:spMkLst>
        </pc:spChg>
        <pc:spChg chg="mod">
          <ac:chgData name="Guillem Part López" userId="39f5615f-54c3-4dde-9b55-95608137fd0d" providerId="ADAL" clId="{B490B371-7D77-4B9C-A7DA-997CF2520B9B}" dt="2024-03-26T10:35:27.969" v="412" actId="20577"/>
          <ac:spMkLst>
            <pc:docMk/>
            <pc:sldMk cId="0" sldId="297"/>
            <ac:spMk id="746" creationId="{00000000-0000-0000-0000-000000000000}"/>
          </ac:spMkLst>
        </pc:spChg>
      </pc:sldChg>
      <pc:sldChg chg="addSp delSp modSp mod">
        <pc:chgData name="Guillem Part López" userId="39f5615f-54c3-4dde-9b55-95608137fd0d" providerId="ADAL" clId="{B490B371-7D77-4B9C-A7DA-997CF2520B9B}" dt="2024-03-26T10:35:48.022" v="418"/>
        <pc:sldMkLst>
          <pc:docMk/>
          <pc:sldMk cId="0" sldId="298"/>
        </pc:sldMkLst>
        <pc:spChg chg="add mod">
          <ac:chgData name="Guillem Part López" userId="39f5615f-54c3-4dde-9b55-95608137fd0d" providerId="ADAL" clId="{B490B371-7D77-4B9C-A7DA-997CF2520B9B}" dt="2024-03-26T10:35:48.022" v="418"/>
          <ac:spMkLst>
            <pc:docMk/>
            <pc:sldMk cId="0" sldId="298"/>
            <ac:spMk id="2" creationId="{96FDFB7C-76E0-77A1-9B07-CBEF416A45FE}"/>
          </ac:spMkLst>
        </pc:spChg>
        <pc:spChg chg="del mod">
          <ac:chgData name="Guillem Part López" userId="39f5615f-54c3-4dde-9b55-95608137fd0d" providerId="ADAL" clId="{B490B371-7D77-4B9C-A7DA-997CF2520B9B}" dt="2024-03-26T10:35:47.721" v="417" actId="478"/>
          <ac:spMkLst>
            <pc:docMk/>
            <pc:sldMk cId="0" sldId="298"/>
            <ac:spMk id="762" creationId="{00000000-0000-0000-0000-000000000000}"/>
          </ac:spMkLst>
        </pc:spChg>
      </pc:sldChg>
      <pc:sldChg chg="addSp delSp modSp mod">
        <pc:chgData name="Guillem Part López" userId="39f5615f-54c3-4dde-9b55-95608137fd0d" providerId="ADAL" clId="{B490B371-7D77-4B9C-A7DA-997CF2520B9B}" dt="2024-03-26T10:35:56.022" v="421"/>
        <pc:sldMkLst>
          <pc:docMk/>
          <pc:sldMk cId="0" sldId="299"/>
        </pc:sldMkLst>
        <pc:spChg chg="add mod">
          <ac:chgData name="Guillem Part López" userId="39f5615f-54c3-4dde-9b55-95608137fd0d" providerId="ADAL" clId="{B490B371-7D77-4B9C-A7DA-997CF2520B9B}" dt="2024-03-26T10:35:56.022" v="421"/>
          <ac:spMkLst>
            <pc:docMk/>
            <pc:sldMk cId="0" sldId="299"/>
            <ac:spMk id="2" creationId="{0628713A-ED71-A8E5-5969-22E5DDD62434}"/>
          </ac:spMkLst>
        </pc:spChg>
        <pc:spChg chg="del mod">
          <ac:chgData name="Guillem Part López" userId="39f5615f-54c3-4dde-9b55-95608137fd0d" providerId="ADAL" clId="{B490B371-7D77-4B9C-A7DA-997CF2520B9B}" dt="2024-03-26T10:35:55.635" v="420" actId="478"/>
          <ac:spMkLst>
            <pc:docMk/>
            <pc:sldMk cId="0" sldId="299"/>
            <ac:spMk id="777" creationId="{00000000-0000-0000-0000-000000000000}"/>
          </ac:spMkLst>
        </pc:spChg>
      </pc:sldChg>
      <pc:sldChg chg="modSp mod">
        <pc:chgData name="Guillem Part López" userId="39f5615f-54c3-4dde-9b55-95608137fd0d" providerId="ADAL" clId="{B490B371-7D77-4B9C-A7DA-997CF2520B9B}" dt="2024-03-26T10:45:03.682" v="422" actId="20577"/>
        <pc:sldMkLst>
          <pc:docMk/>
          <pc:sldMk cId="0" sldId="300"/>
        </pc:sldMkLst>
        <pc:spChg chg="mod">
          <ac:chgData name="Guillem Part López" userId="39f5615f-54c3-4dde-9b55-95608137fd0d" providerId="ADAL" clId="{B490B371-7D77-4B9C-A7DA-997CF2520B9B}" dt="2024-03-26T10:45:03.682" v="422" actId="20577"/>
          <ac:spMkLst>
            <pc:docMk/>
            <pc:sldMk cId="0" sldId="300"/>
            <ac:spMk id="789" creationId="{00000000-0000-0000-0000-000000000000}"/>
          </ac:spMkLst>
        </pc:spChg>
      </pc:sldChg>
      <pc:sldChg chg="addSp delSp modSp mod">
        <pc:chgData name="Guillem Part López" userId="39f5615f-54c3-4dde-9b55-95608137fd0d" providerId="ADAL" clId="{B490B371-7D77-4B9C-A7DA-997CF2520B9B}" dt="2024-03-26T10:45:21.394" v="426"/>
        <pc:sldMkLst>
          <pc:docMk/>
          <pc:sldMk cId="0" sldId="301"/>
        </pc:sldMkLst>
        <pc:spChg chg="add del">
          <ac:chgData name="Guillem Part López" userId="39f5615f-54c3-4dde-9b55-95608137fd0d" providerId="ADAL" clId="{B490B371-7D77-4B9C-A7DA-997CF2520B9B}" dt="2024-03-26T10:45:16.398" v="425" actId="22"/>
          <ac:spMkLst>
            <pc:docMk/>
            <pc:sldMk cId="0" sldId="301"/>
            <ac:spMk id="3" creationId="{68CB7DBF-D52F-BCF0-220F-0845ED47B576}"/>
          </ac:spMkLst>
        </pc:spChg>
        <pc:spChg chg="add mod">
          <ac:chgData name="Guillem Part López" userId="39f5615f-54c3-4dde-9b55-95608137fd0d" providerId="ADAL" clId="{B490B371-7D77-4B9C-A7DA-997CF2520B9B}" dt="2024-03-26T10:45:21.394" v="426"/>
          <ac:spMkLst>
            <pc:docMk/>
            <pc:sldMk cId="0" sldId="301"/>
            <ac:spMk id="4" creationId="{8A5919B1-571F-C72A-6056-5B7ED2C88E2C}"/>
          </ac:spMkLst>
        </pc:spChg>
        <pc:spChg chg="del">
          <ac:chgData name="Guillem Part López" userId="39f5615f-54c3-4dde-9b55-95608137fd0d" providerId="ADAL" clId="{B490B371-7D77-4B9C-A7DA-997CF2520B9B}" dt="2024-03-26T10:45:12.149" v="423" actId="478"/>
          <ac:spMkLst>
            <pc:docMk/>
            <pc:sldMk cId="0" sldId="301"/>
            <ac:spMk id="802" creationId="{00000000-0000-0000-0000-000000000000}"/>
          </ac:spMkLst>
        </pc:spChg>
      </pc:sldChg>
      <pc:sldChg chg="addSp delSp modSp mod">
        <pc:chgData name="Guillem Part López" userId="39f5615f-54c3-4dde-9b55-95608137fd0d" providerId="ADAL" clId="{B490B371-7D77-4B9C-A7DA-997CF2520B9B}" dt="2024-03-26T10:45:46.468" v="429"/>
        <pc:sldMkLst>
          <pc:docMk/>
          <pc:sldMk cId="0" sldId="302"/>
        </pc:sldMkLst>
        <pc:spChg chg="add mod">
          <ac:chgData name="Guillem Part López" userId="39f5615f-54c3-4dde-9b55-95608137fd0d" providerId="ADAL" clId="{B490B371-7D77-4B9C-A7DA-997CF2520B9B}" dt="2024-03-26T10:45:46.468" v="429"/>
          <ac:spMkLst>
            <pc:docMk/>
            <pc:sldMk cId="0" sldId="302"/>
            <ac:spMk id="2" creationId="{3452B560-BE99-994F-0EF8-CCEE7729E0DA}"/>
          </ac:spMkLst>
        </pc:spChg>
        <pc:spChg chg="del">
          <ac:chgData name="Guillem Part López" userId="39f5615f-54c3-4dde-9b55-95608137fd0d" providerId="ADAL" clId="{B490B371-7D77-4B9C-A7DA-997CF2520B9B}" dt="2024-03-26T10:45:46.129" v="428" actId="478"/>
          <ac:spMkLst>
            <pc:docMk/>
            <pc:sldMk cId="0" sldId="302"/>
            <ac:spMk id="817" creationId="{00000000-0000-0000-0000-000000000000}"/>
          </ac:spMkLst>
        </pc:spChg>
        <pc:spChg chg="mod">
          <ac:chgData name="Guillem Part López" userId="39f5615f-54c3-4dde-9b55-95608137fd0d" providerId="ADAL" clId="{B490B371-7D77-4B9C-A7DA-997CF2520B9B}" dt="2024-03-26T10:45:34.018" v="427" actId="20577"/>
          <ac:spMkLst>
            <pc:docMk/>
            <pc:sldMk cId="0" sldId="302"/>
            <ac:spMk id="818" creationId="{00000000-0000-0000-0000-000000000000}"/>
          </ac:spMkLst>
        </pc:spChg>
      </pc:sldChg>
      <pc:sldChg chg="addSp delSp modSp mod">
        <pc:chgData name="Guillem Part López" userId="39f5615f-54c3-4dde-9b55-95608137fd0d" providerId="ADAL" clId="{B490B371-7D77-4B9C-A7DA-997CF2520B9B}" dt="2024-03-26T10:46:16.762" v="451" actId="20577"/>
        <pc:sldMkLst>
          <pc:docMk/>
          <pc:sldMk cId="0" sldId="303"/>
        </pc:sldMkLst>
        <pc:spChg chg="add mod">
          <ac:chgData name="Guillem Part López" userId="39f5615f-54c3-4dde-9b55-95608137fd0d" providerId="ADAL" clId="{B490B371-7D77-4B9C-A7DA-997CF2520B9B}" dt="2024-03-26T10:45:58.664" v="431"/>
          <ac:spMkLst>
            <pc:docMk/>
            <pc:sldMk cId="0" sldId="303"/>
            <ac:spMk id="2" creationId="{541CAEA0-65E9-EA71-3A04-98C9D8CB8489}"/>
          </ac:spMkLst>
        </pc:spChg>
        <pc:spChg chg="del">
          <ac:chgData name="Guillem Part López" userId="39f5615f-54c3-4dde-9b55-95608137fd0d" providerId="ADAL" clId="{B490B371-7D77-4B9C-A7DA-997CF2520B9B}" dt="2024-03-26T10:45:57.682" v="430" actId="478"/>
          <ac:spMkLst>
            <pc:docMk/>
            <pc:sldMk cId="0" sldId="303"/>
            <ac:spMk id="837" creationId="{00000000-0000-0000-0000-000000000000}"/>
          </ac:spMkLst>
        </pc:spChg>
        <pc:spChg chg="mod">
          <ac:chgData name="Guillem Part López" userId="39f5615f-54c3-4dde-9b55-95608137fd0d" providerId="ADAL" clId="{B490B371-7D77-4B9C-A7DA-997CF2520B9B}" dt="2024-03-26T10:46:16.762" v="451" actId="20577"/>
          <ac:spMkLst>
            <pc:docMk/>
            <pc:sldMk cId="0" sldId="303"/>
            <ac:spMk id="838" creationId="{00000000-0000-0000-0000-000000000000}"/>
          </ac:spMkLst>
        </pc:spChg>
      </pc:sldChg>
      <pc:sldChg chg="addSp delSp modSp mod">
        <pc:chgData name="Guillem Part López" userId="39f5615f-54c3-4dde-9b55-95608137fd0d" providerId="ADAL" clId="{B490B371-7D77-4B9C-A7DA-997CF2520B9B}" dt="2024-03-26T10:46:29.331" v="453"/>
        <pc:sldMkLst>
          <pc:docMk/>
          <pc:sldMk cId="0" sldId="304"/>
        </pc:sldMkLst>
        <pc:spChg chg="add mod">
          <ac:chgData name="Guillem Part López" userId="39f5615f-54c3-4dde-9b55-95608137fd0d" providerId="ADAL" clId="{B490B371-7D77-4B9C-A7DA-997CF2520B9B}" dt="2024-03-26T10:46:29.331" v="453"/>
          <ac:spMkLst>
            <pc:docMk/>
            <pc:sldMk cId="0" sldId="304"/>
            <ac:spMk id="2" creationId="{2B7F5DEF-7C03-E02C-28C8-3B37FCB4935F}"/>
          </ac:spMkLst>
        </pc:spChg>
        <pc:spChg chg="del">
          <ac:chgData name="Guillem Part López" userId="39f5615f-54c3-4dde-9b55-95608137fd0d" providerId="ADAL" clId="{B490B371-7D77-4B9C-A7DA-997CF2520B9B}" dt="2024-03-26T10:46:29.022" v="452" actId="478"/>
          <ac:spMkLst>
            <pc:docMk/>
            <pc:sldMk cId="0" sldId="304"/>
            <ac:spMk id="855" creationId="{00000000-0000-0000-0000-000000000000}"/>
          </ac:spMkLst>
        </pc:spChg>
      </pc:sldChg>
      <pc:sldChg chg="delSp mod">
        <pc:chgData name="Guillem Part López" userId="39f5615f-54c3-4dde-9b55-95608137fd0d" providerId="ADAL" clId="{B490B371-7D77-4B9C-A7DA-997CF2520B9B}" dt="2024-03-26T10:46:39.437" v="454" actId="478"/>
        <pc:sldMkLst>
          <pc:docMk/>
          <pc:sldMk cId="0" sldId="306"/>
        </pc:sldMkLst>
        <pc:spChg chg="del">
          <ac:chgData name="Guillem Part López" userId="39f5615f-54c3-4dde-9b55-95608137fd0d" providerId="ADAL" clId="{B490B371-7D77-4B9C-A7DA-997CF2520B9B}" dt="2024-03-26T10:46:39.437" v="454" actId="478"/>
          <ac:spMkLst>
            <pc:docMk/>
            <pc:sldMk cId="0" sldId="306"/>
            <ac:spMk id="880" creationId="{00000000-0000-0000-0000-000000000000}"/>
          </ac:spMkLst>
        </pc:spChg>
      </pc:sldChg>
      <pc:sldChg chg="addSp delSp modSp mod">
        <pc:chgData name="Guillem Part López" userId="39f5615f-54c3-4dde-9b55-95608137fd0d" providerId="ADAL" clId="{B490B371-7D77-4B9C-A7DA-997CF2520B9B}" dt="2024-03-26T10:21:14.915" v="83" actId="1076"/>
        <pc:sldMkLst>
          <pc:docMk/>
          <pc:sldMk cId="3880881038" sldId="308"/>
        </pc:sldMkLst>
        <pc:spChg chg="add del">
          <ac:chgData name="Guillem Part López" userId="39f5615f-54c3-4dde-9b55-95608137fd0d" providerId="ADAL" clId="{B490B371-7D77-4B9C-A7DA-997CF2520B9B}" dt="2024-03-26T10:20:35.727" v="74" actId="22"/>
          <ac:spMkLst>
            <pc:docMk/>
            <pc:sldMk cId="3880881038" sldId="308"/>
            <ac:spMk id="3" creationId="{72E5F246-B5F0-00FE-2483-8CC471C8C81D}"/>
          </ac:spMkLst>
        </pc:spChg>
        <pc:picChg chg="del mod">
          <ac:chgData name="Guillem Part López" userId="39f5615f-54c3-4dde-9b55-95608137fd0d" providerId="ADAL" clId="{B490B371-7D77-4B9C-A7DA-997CF2520B9B}" dt="2024-03-26T10:20:34.395" v="72" actId="478"/>
          <ac:picMkLst>
            <pc:docMk/>
            <pc:sldMk cId="3880881038" sldId="308"/>
            <ac:picMk id="12" creationId="{00000000-0000-0000-0000-000000000000}"/>
          </ac:picMkLst>
        </pc:picChg>
        <pc:picChg chg="add mod">
          <ac:chgData name="Guillem Part López" userId="39f5615f-54c3-4dde-9b55-95608137fd0d" providerId="ADAL" clId="{B490B371-7D77-4B9C-A7DA-997CF2520B9B}" dt="2024-03-26T10:21:14.915" v="83" actId="1076"/>
          <ac:picMkLst>
            <pc:docMk/>
            <pc:sldMk cId="3880881038" sldId="308"/>
            <ac:picMk id="3074" creationId="{17EE4CCC-AAD1-B459-31FA-CEED35C46541}"/>
          </ac:picMkLst>
        </pc:picChg>
      </pc:sldChg>
    </pc:docChg>
  </pc:docChgLst>
  <pc:docChgLst>
    <pc:chgData name="Lennard Schellenberger" userId="S::schellenberger@iat.eu::1c56e0d3-e283-4a4e-8709-5e0a1b06595a" providerId="AD" clId="Web-{3DB76C18-FA11-DD19-369A-293A1715BABF}"/>
    <pc:docChg chg="modSld">
      <pc:chgData name="Lennard Schellenberger" userId="S::schellenberger@iat.eu::1c56e0d3-e283-4a4e-8709-5e0a1b06595a" providerId="AD" clId="Web-{3DB76C18-FA11-DD19-369A-293A1715BABF}" dt="2024-08-08T08:06:56.711" v="5"/>
      <pc:docMkLst>
        <pc:docMk/>
      </pc:docMkLst>
      <pc:sldChg chg="addSp delSp modSp">
        <pc:chgData name="Lennard Schellenberger" userId="S::schellenberger@iat.eu::1c56e0d3-e283-4a4e-8709-5e0a1b06595a" providerId="AD" clId="Web-{3DB76C18-FA11-DD19-369A-293A1715BABF}" dt="2024-08-08T08:06:56.711" v="5"/>
        <pc:sldMkLst>
          <pc:docMk/>
          <pc:sldMk cId="0" sldId="256"/>
        </pc:sldMkLst>
        <pc:spChg chg="mod">
          <ac:chgData name="Lennard Schellenberger" userId="S::schellenberger@iat.eu::1c56e0d3-e283-4a4e-8709-5e0a1b06595a" providerId="AD" clId="Web-{3DB76C18-FA11-DD19-369A-293A1715BABF}" dt="2024-08-08T08:06:47.664" v="3" actId="1076"/>
          <ac:spMkLst>
            <pc:docMk/>
            <pc:sldMk cId="0" sldId="256"/>
            <ac:spMk id="139" creationId="{00000000-0000-0000-0000-000000000000}"/>
          </ac:spMkLst>
        </pc:spChg>
        <pc:picChg chg="add del">
          <ac:chgData name="Lennard Schellenberger" userId="S::schellenberger@iat.eu::1c56e0d3-e283-4a4e-8709-5e0a1b06595a" providerId="AD" clId="Web-{3DB76C18-FA11-DD19-369A-293A1715BABF}" dt="2024-08-08T08:06:56.711" v="5"/>
          <ac:picMkLst>
            <pc:docMk/>
            <pc:sldMk cId="0" sldId="256"/>
            <ac:picMk id="140" creationId="{00000000-0000-0000-0000-000000000000}"/>
          </ac:picMkLst>
        </pc:picChg>
      </pc:sldChg>
    </pc:docChg>
  </pc:docChgLst>
  <pc:docChgLst>
    <pc:chgData name="pantelis balaouras" userId="25e8755020fc1734" providerId="LiveId" clId="{1FB368B5-28BE-452D-A8C1-624BA7ED6FA6}"/>
    <pc:docChg chg="undo custSel addSld delSld modSld modMainMaster">
      <pc:chgData name="pantelis balaouras" userId="25e8755020fc1734" providerId="LiveId" clId="{1FB368B5-28BE-452D-A8C1-624BA7ED6FA6}" dt="2024-04-29T11:18:44.884" v="356"/>
      <pc:docMkLst>
        <pc:docMk/>
      </pc:docMkLst>
      <pc:sldChg chg="modSp mod">
        <pc:chgData name="pantelis balaouras" userId="25e8755020fc1734" providerId="LiveId" clId="{1FB368B5-28BE-452D-A8C1-624BA7ED6FA6}" dt="2024-04-29T11:10:12.864" v="247" actId="255"/>
        <pc:sldMkLst>
          <pc:docMk/>
          <pc:sldMk cId="0" sldId="256"/>
        </pc:sldMkLst>
        <pc:spChg chg="mod">
          <ac:chgData name="pantelis balaouras" userId="25e8755020fc1734" providerId="LiveId" clId="{1FB368B5-28BE-452D-A8C1-624BA7ED6FA6}" dt="2024-04-29T11:10:12.864" v="247" actId="255"/>
          <ac:spMkLst>
            <pc:docMk/>
            <pc:sldMk cId="0" sldId="256"/>
            <ac:spMk id="120" creationId="{00000000-0000-0000-0000-000000000000}"/>
          </ac:spMkLst>
        </pc:spChg>
      </pc:sldChg>
      <pc:sldChg chg="modSp mod">
        <pc:chgData name="pantelis balaouras" userId="25e8755020fc1734" providerId="LiveId" clId="{1FB368B5-28BE-452D-A8C1-624BA7ED6FA6}" dt="2024-04-29T11:10:25.757" v="249" actId="20577"/>
        <pc:sldMkLst>
          <pc:docMk/>
          <pc:sldMk cId="0" sldId="259"/>
        </pc:sldMkLst>
        <pc:spChg chg="mod">
          <ac:chgData name="pantelis balaouras" userId="25e8755020fc1734" providerId="LiveId" clId="{1FB368B5-28BE-452D-A8C1-624BA7ED6FA6}" dt="2024-04-29T11:10:25.757" v="249" actId="20577"/>
          <ac:spMkLst>
            <pc:docMk/>
            <pc:sldMk cId="0" sldId="259"/>
            <ac:spMk id="188" creationId="{00000000-0000-0000-0000-000000000000}"/>
          </ac:spMkLst>
        </pc:spChg>
        <pc:spChg chg="mod">
          <ac:chgData name="pantelis balaouras" userId="25e8755020fc1734" providerId="LiveId" clId="{1FB368B5-28BE-452D-A8C1-624BA7ED6FA6}" dt="2024-04-28T19:46:37.288" v="68"/>
          <ac:spMkLst>
            <pc:docMk/>
            <pc:sldMk cId="0" sldId="259"/>
            <ac:spMk id="190" creationId="{00000000-0000-0000-0000-000000000000}"/>
          </ac:spMkLst>
        </pc:spChg>
      </pc:sldChg>
      <pc:sldChg chg="del">
        <pc:chgData name="pantelis balaouras" userId="25e8755020fc1734" providerId="LiveId" clId="{1FB368B5-28BE-452D-A8C1-624BA7ED6FA6}" dt="2024-04-28T19:46:49.562" v="69" actId="47"/>
        <pc:sldMkLst>
          <pc:docMk/>
          <pc:sldMk cId="0" sldId="260"/>
        </pc:sldMkLst>
      </pc:sldChg>
      <pc:sldChg chg="delSp modSp mod">
        <pc:chgData name="pantelis balaouras" userId="25e8755020fc1734" providerId="LiveId" clId="{1FB368B5-28BE-452D-A8C1-624BA7ED6FA6}" dt="2024-04-29T11:10:49.307" v="255" actId="20577"/>
        <pc:sldMkLst>
          <pc:docMk/>
          <pc:sldMk cId="0" sldId="261"/>
        </pc:sldMkLst>
        <pc:spChg chg="mod">
          <ac:chgData name="pantelis balaouras" userId="25e8755020fc1734" providerId="LiveId" clId="{1FB368B5-28BE-452D-A8C1-624BA7ED6FA6}" dt="2024-04-29T11:10:49.307" v="255" actId="20577"/>
          <ac:spMkLst>
            <pc:docMk/>
            <pc:sldMk cId="0" sldId="261"/>
            <ac:spMk id="210" creationId="{00000000-0000-0000-0000-000000000000}"/>
          </ac:spMkLst>
        </pc:spChg>
        <pc:spChg chg="mod">
          <ac:chgData name="pantelis balaouras" userId="25e8755020fc1734" providerId="LiveId" clId="{1FB368B5-28BE-452D-A8C1-624BA7ED6FA6}" dt="2024-04-28T19:49:37.898" v="77" actId="1076"/>
          <ac:spMkLst>
            <pc:docMk/>
            <pc:sldMk cId="0" sldId="261"/>
            <ac:spMk id="213" creationId="{00000000-0000-0000-0000-000000000000}"/>
          </ac:spMkLst>
        </pc:spChg>
        <pc:spChg chg="mod">
          <ac:chgData name="pantelis balaouras" userId="25e8755020fc1734" providerId="LiveId" clId="{1FB368B5-28BE-452D-A8C1-624BA7ED6FA6}" dt="2024-04-28T19:49:46.685" v="79" actId="14100"/>
          <ac:spMkLst>
            <pc:docMk/>
            <pc:sldMk cId="0" sldId="261"/>
            <ac:spMk id="214" creationId="{00000000-0000-0000-0000-000000000000}"/>
          </ac:spMkLst>
        </pc:spChg>
        <pc:grpChg chg="del">
          <ac:chgData name="pantelis balaouras" userId="25e8755020fc1734" providerId="LiveId" clId="{1FB368B5-28BE-452D-A8C1-624BA7ED6FA6}" dt="2024-04-28T19:52:25.061" v="109" actId="478"/>
          <ac:grpSpMkLst>
            <pc:docMk/>
            <pc:sldMk cId="0" sldId="261"/>
            <ac:grpSpMk id="212" creationId="{00000000-0000-0000-0000-000000000000}"/>
          </ac:grpSpMkLst>
        </pc:grpChg>
      </pc:sldChg>
      <pc:sldChg chg="delSp modSp mod">
        <pc:chgData name="pantelis balaouras" userId="25e8755020fc1734" providerId="LiveId" clId="{1FB368B5-28BE-452D-A8C1-624BA7ED6FA6}" dt="2024-04-29T11:10:55.402" v="257" actId="20577"/>
        <pc:sldMkLst>
          <pc:docMk/>
          <pc:sldMk cId="0" sldId="262"/>
        </pc:sldMkLst>
        <pc:spChg chg="mod">
          <ac:chgData name="pantelis balaouras" userId="25e8755020fc1734" providerId="LiveId" clId="{1FB368B5-28BE-452D-A8C1-624BA7ED6FA6}" dt="2024-04-29T11:10:55.402" v="257" actId="20577"/>
          <ac:spMkLst>
            <pc:docMk/>
            <pc:sldMk cId="0" sldId="262"/>
            <ac:spMk id="223" creationId="{00000000-0000-0000-0000-000000000000}"/>
          </ac:spMkLst>
        </pc:spChg>
        <pc:spChg chg="del topLvl">
          <ac:chgData name="pantelis balaouras" userId="25e8755020fc1734" providerId="LiveId" clId="{1FB368B5-28BE-452D-A8C1-624BA7ED6FA6}" dt="2024-04-28T19:52:47.044" v="110" actId="478"/>
          <ac:spMkLst>
            <pc:docMk/>
            <pc:sldMk cId="0" sldId="262"/>
            <ac:spMk id="225" creationId="{00000000-0000-0000-0000-000000000000}"/>
          </ac:spMkLst>
        </pc:spChg>
        <pc:spChg chg="del topLvl">
          <ac:chgData name="pantelis balaouras" userId="25e8755020fc1734" providerId="LiveId" clId="{1FB368B5-28BE-452D-A8C1-624BA7ED6FA6}" dt="2024-04-28T19:52:48.656" v="111" actId="478"/>
          <ac:spMkLst>
            <pc:docMk/>
            <pc:sldMk cId="0" sldId="262"/>
            <ac:spMk id="226" creationId="{00000000-0000-0000-0000-000000000000}"/>
          </ac:spMkLst>
        </pc:spChg>
        <pc:grpChg chg="del">
          <ac:chgData name="pantelis balaouras" userId="25e8755020fc1734" providerId="LiveId" clId="{1FB368B5-28BE-452D-A8C1-624BA7ED6FA6}" dt="2024-04-28T19:52:47.044" v="110" actId="478"/>
          <ac:grpSpMkLst>
            <pc:docMk/>
            <pc:sldMk cId="0" sldId="262"/>
            <ac:grpSpMk id="224" creationId="{00000000-0000-0000-0000-000000000000}"/>
          </ac:grpSpMkLst>
        </pc:grpChg>
      </pc:sldChg>
      <pc:sldChg chg="delSp modSp mod">
        <pc:chgData name="pantelis balaouras" userId="25e8755020fc1734" providerId="LiveId" clId="{1FB368B5-28BE-452D-A8C1-624BA7ED6FA6}" dt="2024-04-29T11:11:01.296" v="259" actId="20577"/>
        <pc:sldMkLst>
          <pc:docMk/>
          <pc:sldMk cId="0" sldId="263"/>
        </pc:sldMkLst>
        <pc:spChg chg="mod">
          <ac:chgData name="pantelis balaouras" userId="25e8755020fc1734" providerId="LiveId" clId="{1FB368B5-28BE-452D-A8C1-624BA7ED6FA6}" dt="2024-04-29T11:11:01.296" v="259" actId="20577"/>
          <ac:spMkLst>
            <pc:docMk/>
            <pc:sldMk cId="0" sldId="263"/>
            <ac:spMk id="238" creationId="{00000000-0000-0000-0000-000000000000}"/>
          </ac:spMkLst>
        </pc:spChg>
        <pc:grpChg chg="del">
          <ac:chgData name="pantelis balaouras" userId="25e8755020fc1734" providerId="LiveId" clId="{1FB368B5-28BE-452D-A8C1-624BA7ED6FA6}" dt="2024-04-28T19:52:56.256" v="112" actId="478"/>
          <ac:grpSpMkLst>
            <pc:docMk/>
            <pc:sldMk cId="0" sldId="263"/>
            <ac:grpSpMk id="239" creationId="{00000000-0000-0000-0000-000000000000}"/>
          </ac:grpSpMkLst>
        </pc:grpChg>
      </pc:sldChg>
      <pc:sldChg chg="delSp modSp mod">
        <pc:chgData name="pantelis balaouras" userId="25e8755020fc1734" providerId="LiveId" clId="{1FB368B5-28BE-452D-A8C1-624BA7ED6FA6}" dt="2024-04-29T11:11:06.455" v="261" actId="20577"/>
        <pc:sldMkLst>
          <pc:docMk/>
          <pc:sldMk cId="0" sldId="264"/>
        </pc:sldMkLst>
        <pc:spChg chg="mod">
          <ac:chgData name="pantelis balaouras" userId="25e8755020fc1734" providerId="LiveId" clId="{1FB368B5-28BE-452D-A8C1-624BA7ED6FA6}" dt="2024-04-29T11:11:06.455" v="261" actId="20577"/>
          <ac:spMkLst>
            <pc:docMk/>
            <pc:sldMk cId="0" sldId="264"/>
            <ac:spMk id="255" creationId="{00000000-0000-0000-0000-000000000000}"/>
          </ac:spMkLst>
        </pc:spChg>
        <pc:grpChg chg="del">
          <ac:chgData name="pantelis balaouras" userId="25e8755020fc1734" providerId="LiveId" clId="{1FB368B5-28BE-452D-A8C1-624BA7ED6FA6}" dt="2024-04-28T19:53:01.281" v="113" actId="478"/>
          <ac:grpSpMkLst>
            <pc:docMk/>
            <pc:sldMk cId="0" sldId="264"/>
            <ac:grpSpMk id="257" creationId="{00000000-0000-0000-0000-000000000000}"/>
          </ac:grpSpMkLst>
        </pc:grpChg>
      </pc:sldChg>
      <pc:sldChg chg="delSp modSp mod">
        <pc:chgData name="pantelis balaouras" userId="25e8755020fc1734" providerId="LiveId" clId="{1FB368B5-28BE-452D-A8C1-624BA7ED6FA6}" dt="2024-04-29T11:11:14.736" v="263" actId="20577"/>
        <pc:sldMkLst>
          <pc:docMk/>
          <pc:sldMk cId="0" sldId="265"/>
        </pc:sldMkLst>
        <pc:spChg chg="mod">
          <ac:chgData name="pantelis balaouras" userId="25e8755020fc1734" providerId="LiveId" clId="{1FB368B5-28BE-452D-A8C1-624BA7ED6FA6}" dt="2024-04-29T11:11:14.736" v="263" actId="20577"/>
          <ac:spMkLst>
            <pc:docMk/>
            <pc:sldMk cId="0" sldId="265"/>
            <ac:spMk id="269" creationId="{00000000-0000-0000-0000-000000000000}"/>
          </ac:spMkLst>
        </pc:spChg>
        <pc:spChg chg="mod">
          <ac:chgData name="pantelis balaouras" userId="25e8755020fc1734" providerId="LiveId" clId="{1FB368B5-28BE-452D-A8C1-624BA7ED6FA6}" dt="2024-04-28T19:49:05.123" v="76" actId="20577"/>
          <ac:spMkLst>
            <pc:docMk/>
            <pc:sldMk cId="0" sldId="265"/>
            <ac:spMk id="275" creationId="{00000000-0000-0000-0000-000000000000}"/>
          </ac:spMkLst>
        </pc:spChg>
        <pc:grpChg chg="del">
          <ac:chgData name="pantelis balaouras" userId="25e8755020fc1734" providerId="LiveId" clId="{1FB368B5-28BE-452D-A8C1-624BA7ED6FA6}" dt="2024-04-28T19:53:06.642" v="114" actId="478"/>
          <ac:grpSpMkLst>
            <pc:docMk/>
            <pc:sldMk cId="0" sldId="265"/>
            <ac:grpSpMk id="271" creationId="{00000000-0000-0000-0000-000000000000}"/>
          </ac:grpSpMkLst>
        </pc:grpChg>
      </pc:sldChg>
      <pc:sldChg chg="modSp mod">
        <pc:chgData name="pantelis balaouras" userId="25e8755020fc1734" providerId="LiveId" clId="{1FB368B5-28BE-452D-A8C1-624BA7ED6FA6}" dt="2024-04-29T11:11:21.905" v="265" actId="20577"/>
        <pc:sldMkLst>
          <pc:docMk/>
          <pc:sldMk cId="0" sldId="266"/>
        </pc:sldMkLst>
        <pc:spChg chg="mod">
          <ac:chgData name="pantelis balaouras" userId="25e8755020fc1734" providerId="LiveId" clId="{1FB368B5-28BE-452D-A8C1-624BA7ED6FA6}" dt="2024-04-29T11:11:21.905" v="265" actId="20577"/>
          <ac:spMkLst>
            <pc:docMk/>
            <pc:sldMk cId="0" sldId="266"/>
            <ac:spMk id="284" creationId="{00000000-0000-0000-0000-000000000000}"/>
          </ac:spMkLst>
        </pc:spChg>
        <pc:spChg chg="mod">
          <ac:chgData name="pantelis balaouras" userId="25e8755020fc1734" providerId="LiveId" clId="{1FB368B5-28BE-452D-A8C1-624BA7ED6FA6}" dt="2024-04-28T19:57:34.743" v="161" actId="20577"/>
          <ac:spMkLst>
            <pc:docMk/>
            <pc:sldMk cId="0" sldId="266"/>
            <ac:spMk id="286" creationId="{00000000-0000-0000-0000-000000000000}"/>
          </ac:spMkLst>
        </pc:spChg>
      </pc:sldChg>
      <pc:sldChg chg="delSp del mod">
        <pc:chgData name="pantelis balaouras" userId="25e8755020fc1734" providerId="LiveId" clId="{1FB368B5-28BE-452D-A8C1-624BA7ED6FA6}" dt="2024-04-28T19:57:39.019" v="162" actId="47"/>
        <pc:sldMkLst>
          <pc:docMk/>
          <pc:sldMk cId="0" sldId="267"/>
        </pc:sldMkLst>
        <pc:spChg chg="del topLvl">
          <ac:chgData name="pantelis balaouras" userId="25e8755020fc1734" providerId="LiveId" clId="{1FB368B5-28BE-452D-A8C1-624BA7ED6FA6}" dt="2024-04-28T19:53:18.897" v="116" actId="478"/>
          <ac:spMkLst>
            <pc:docMk/>
            <pc:sldMk cId="0" sldId="267"/>
            <ac:spMk id="8" creationId="{00000000-0000-0000-0000-000000000000}"/>
          </ac:spMkLst>
        </pc:spChg>
        <pc:spChg chg="del topLvl">
          <ac:chgData name="pantelis balaouras" userId="25e8755020fc1734" providerId="LiveId" clId="{1FB368B5-28BE-452D-A8C1-624BA7ED6FA6}" dt="2024-04-28T19:53:15.810" v="115" actId="478"/>
          <ac:spMkLst>
            <pc:docMk/>
            <pc:sldMk cId="0" sldId="267"/>
            <ac:spMk id="9" creationId="{00000000-0000-0000-0000-000000000000}"/>
          </ac:spMkLst>
        </pc:spChg>
        <pc:grpChg chg="del">
          <ac:chgData name="pantelis balaouras" userId="25e8755020fc1734" providerId="LiveId" clId="{1FB368B5-28BE-452D-A8C1-624BA7ED6FA6}" dt="2024-04-28T19:53:15.810" v="115" actId="478"/>
          <ac:grpSpMkLst>
            <pc:docMk/>
            <pc:sldMk cId="0" sldId="267"/>
            <ac:grpSpMk id="7" creationId="{00000000-0000-0000-0000-000000000000}"/>
          </ac:grpSpMkLst>
        </pc:grpChg>
      </pc:sldChg>
      <pc:sldChg chg="addSp delSp modSp mod">
        <pc:chgData name="pantelis balaouras" userId="25e8755020fc1734" providerId="LiveId" clId="{1FB368B5-28BE-452D-A8C1-624BA7ED6FA6}" dt="2024-04-29T11:11:45.537" v="270"/>
        <pc:sldMkLst>
          <pc:docMk/>
          <pc:sldMk cId="0" sldId="268"/>
        </pc:sldMkLst>
        <pc:spChg chg="add mod">
          <ac:chgData name="pantelis balaouras" userId="25e8755020fc1734" providerId="LiveId" clId="{1FB368B5-28BE-452D-A8C1-624BA7ED6FA6}" dt="2024-04-29T11:11:45.537" v="270"/>
          <ac:spMkLst>
            <pc:docMk/>
            <pc:sldMk cId="0" sldId="268"/>
            <ac:spMk id="2" creationId="{A90CA5E5-72C7-4597-0835-C31AC331AEF2}"/>
          </ac:spMkLst>
        </pc:spChg>
        <pc:spChg chg="del">
          <ac:chgData name="pantelis balaouras" userId="25e8755020fc1734" providerId="LiveId" clId="{1FB368B5-28BE-452D-A8C1-624BA7ED6FA6}" dt="2024-04-29T11:11:45.033" v="269" actId="478"/>
          <ac:spMkLst>
            <pc:docMk/>
            <pc:sldMk cId="0" sldId="268"/>
            <ac:spMk id="305" creationId="{00000000-0000-0000-0000-000000000000}"/>
          </ac:spMkLst>
        </pc:spChg>
        <pc:grpChg chg="del">
          <ac:chgData name="pantelis balaouras" userId="25e8755020fc1734" providerId="LiveId" clId="{1FB368B5-28BE-452D-A8C1-624BA7ED6FA6}" dt="2024-04-28T19:53:21.314" v="117" actId="478"/>
          <ac:grpSpMkLst>
            <pc:docMk/>
            <pc:sldMk cId="0" sldId="268"/>
            <ac:grpSpMk id="307" creationId="{00000000-0000-0000-0000-000000000000}"/>
          </ac:grpSpMkLst>
        </pc:grpChg>
      </pc:sldChg>
      <pc:sldChg chg="addSp delSp modSp mod">
        <pc:chgData name="pantelis balaouras" userId="25e8755020fc1734" providerId="LiveId" clId="{1FB368B5-28BE-452D-A8C1-624BA7ED6FA6}" dt="2024-04-29T11:11:50.988" v="272"/>
        <pc:sldMkLst>
          <pc:docMk/>
          <pc:sldMk cId="0" sldId="269"/>
        </pc:sldMkLst>
        <pc:spChg chg="add mod">
          <ac:chgData name="pantelis balaouras" userId="25e8755020fc1734" providerId="LiveId" clId="{1FB368B5-28BE-452D-A8C1-624BA7ED6FA6}" dt="2024-04-29T11:11:50.988" v="272"/>
          <ac:spMkLst>
            <pc:docMk/>
            <pc:sldMk cId="0" sldId="269"/>
            <ac:spMk id="2" creationId="{971DF8A6-F71F-F915-5B10-7210F5DA2936}"/>
          </ac:spMkLst>
        </pc:spChg>
        <pc:spChg chg="del">
          <ac:chgData name="pantelis balaouras" userId="25e8755020fc1734" providerId="LiveId" clId="{1FB368B5-28BE-452D-A8C1-624BA7ED6FA6}" dt="2024-04-29T11:11:50.457" v="271" actId="478"/>
          <ac:spMkLst>
            <pc:docMk/>
            <pc:sldMk cId="0" sldId="269"/>
            <ac:spMk id="319" creationId="{00000000-0000-0000-0000-000000000000}"/>
          </ac:spMkLst>
        </pc:spChg>
        <pc:grpChg chg="del">
          <ac:chgData name="pantelis balaouras" userId="25e8755020fc1734" providerId="LiveId" clId="{1FB368B5-28BE-452D-A8C1-624BA7ED6FA6}" dt="2024-04-28T19:53:24.335" v="118" actId="478"/>
          <ac:grpSpMkLst>
            <pc:docMk/>
            <pc:sldMk cId="0" sldId="269"/>
            <ac:grpSpMk id="320" creationId="{00000000-0000-0000-0000-000000000000}"/>
          </ac:grpSpMkLst>
        </pc:grpChg>
      </pc:sldChg>
      <pc:sldChg chg="addSp delSp modSp mod">
        <pc:chgData name="pantelis balaouras" userId="25e8755020fc1734" providerId="LiveId" clId="{1FB368B5-28BE-452D-A8C1-624BA7ED6FA6}" dt="2024-04-29T11:11:55.663" v="274"/>
        <pc:sldMkLst>
          <pc:docMk/>
          <pc:sldMk cId="0" sldId="270"/>
        </pc:sldMkLst>
        <pc:spChg chg="add mod">
          <ac:chgData name="pantelis balaouras" userId="25e8755020fc1734" providerId="LiveId" clId="{1FB368B5-28BE-452D-A8C1-624BA7ED6FA6}" dt="2024-04-29T11:11:55.663" v="274"/>
          <ac:spMkLst>
            <pc:docMk/>
            <pc:sldMk cId="0" sldId="270"/>
            <ac:spMk id="2" creationId="{DBB494B2-7E86-B3F5-E1B3-4E005B994128}"/>
          </ac:spMkLst>
        </pc:spChg>
        <pc:spChg chg="del">
          <ac:chgData name="pantelis balaouras" userId="25e8755020fc1734" providerId="LiveId" clId="{1FB368B5-28BE-452D-A8C1-624BA7ED6FA6}" dt="2024-04-29T11:11:55.113" v="273" actId="478"/>
          <ac:spMkLst>
            <pc:docMk/>
            <pc:sldMk cId="0" sldId="270"/>
            <ac:spMk id="338" creationId="{00000000-0000-0000-0000-000000000000}"/>
          </ac:spMkLst>
        </pc:spChg>
        <pc:grpChg chg="del">
          <ac:chgData name="pantelis balaouras" userId="25e8755020fc1734" providerId="LiveId" clId="{1FB368B5-28BE-452D-A8C1-624BA7ED6FA6}" dt="2024-04-28T19:53:27.041" v="119" actId="478"/>
          <ac:grpSpMkLst>
            <pc:docMk/>
            <pc:sldMk cId="0" sldId="270"/>
            <ac:grpSpMk id="339" creationId="{00000000-0000-0000-0000-000000000000}"/>
          </ac:grpSpMkLst>
        </pc:grpChg>
      </pc:sldChg>
      <pc:sldChg chg="addSp delSp modSp mod">
        <pc:chgData name="pantelis balaouras" userId="25e8755020fc1734" providerId="LiveId" clId="{1FB368B5-28BE-452D-A8C1-624BA7ED6FA6}" dt="2024-04-29T11:11:59.981" v="276"/>
        <pc:sldMkLst>
          <pc:docMk/>
          <pc:sldMk cId="0" sldId="271"/>
        </pc:sldMkLst>
        <pc:spChg chg="add mod">
          <ac:chgData name="pantelis balaouras" userId="25e8755020fc1734" providerId="LiveId" clId="{1FB368B5-28BE-452D-A8C1-624BA7ED6FA6}" dt="2024-04-29T11:11:59.981" v="276"/>
          <ac:spMkLst>
            <pc:docMk/>
            <pc:sldMk cId="0" sldId="271"/>
            <ac:spMk id="2" creationId="{59D3871E-2639-24F4-7526-8A3C1C380045}"/>
          </ac:spMkLst>
        </pc:spChg>
        <pc:spChg chg="del">
          <ac:chgData name="pantelis balaouras" userId="25e8755020fc1734" providerId="LiveId" clId="{1FB368B5-28BE-452D-A8C1-624BA7ED6FA6}" dt="2024-04-29T11:11:59.417" v="275" actId="478"/>
          <ac:spMkLst>
            <pc:docMk/>
            <pc:sldMk cId="0" sldId="271"/>
            <ac:spMk id="350" creationId="{00000000-0000-0000-0000-000000000000}"/>
          </ac:spMkLst>
        </pc:spChg>
        <pc:grpChg chg="del">
          <ac:chgData name="pantelis balaouras" userId="25e8755020fc1734" providerId="LiveId" clId="{1FB368B5-28BE-452D-A8C1-624BA7ED6FA6}" dt="2024-04-28T19:53:29.280" v="120" actId="478"/>
          <ac:grpSpMkLst>
            <pc:docMk/>
            <pc:sldMk cId="0" sldId="271"/>
            <ac:grpSpMk id="351" creationId="{00000000-0000-0000-0000-000000000000}"/>
          </ac:grpSpMkLst>
        </pc:grpChg>
      </pc:sldChg>
      <pc:sldChg chg="addSp delSp modSp mod">
        <pc:chgData name="pantelis balaouras" userId="25e8755020fc1734" providerId="LiveId" clId="{1FB368B5-28BE-452D-A8C1-624BA7ED6FA6}" dt="2024-04-29T11:12:08.239" v="278"/>
        <pc:sldMkLst>
          <pc:docMk/>
          <pc:sldMk cId="0" sldId="272"/>
        </pc:sldMkLst>
        <pc:spChg chg="add mod">
          <ac:chgData name="pantelis balaouras" userId="25e8755020fc1734" providerId="LiveId" clId="{1FB368B5-28BE-452D-A8C1-624BA7ED6FA6}" dt="2024-04-29T11:12:08.239" v="278"/>
          <ac:spMkLst>
            <pc:docMk/>
            <pc:sldMk cId="0" sldId="272"/>
            <ac:spMk id="2" creationId="{1AD4E913-0C77-AB12-00C3-A774A40A5581}"/>
          </ac:spMkLst>
        </pc:spChg>
        <pc:spChg chg="del">
          <ac:chgData name="pantelis balaouras" userId="25e8755020fc1734" providerId="LiveId" clId="{1FB368B5-28BE-452D-A8C1-624BA7ED6FA6}" dt="2024-04-29T11:12:07.563" v="277" actId="478"/>
          <ac:spMkLst>
            <pc:docMk/>
            <pc:sldMk cId="0" sldId="272"/>
            <ac:spMk id="367" creationId="{00000000-0000-0000-0000-000000000000}"/>
          </ac:spMkLst>
        </pc:spChg>
        <pc:grpChg chg="del">
          <ac:chgData name="pantelis balaouras" userId="25e8755020fc1734" providerId="LiveId" clId="{1FB368B5-28BE-452D-A8C1-624BA7ED6FA6}" dt="2024-04-28T19:53:33.983" v="122" actId="478"/>
          <ac:grpSpMkLst>
            <pc:docMk/>
            <pc:sldMk cId="0" sldId="272"/>
            <ac:grpSpMk id="368" creationId="{00000000-0000-0000-0000-000000000000}"/>
          </ac:grpSpMkLst>
        </pc:grpChg>
      </pc:sldChg>
      <pc:sldChg chg="addSp delSp modSp mod">
        <pc:chgData name="pantelis balaouras" userId="25e8755020fc1734" providerId="LiveId" clId="{1FB368B5-28BE-452D-A8C1-624BA7ED6FA6}" dt="2024-04-29T11:12:24.031" v="280"/>
        <pc:sldMkLst>
          <pc:docMk/>
          <pc:sldMk cId="0" sldId="273"/>
        </pc:sldMkLst>
        <pc:spChg chg="add mod">
          <ac:chgData name="pantelis balaouras" userId="25e8755020fc1734" providerId="LiveId" clId="{1FB368B5-28BE-452D-A8C1-624BA7ED6FA6}" dt="2024-04-29T11:12:24.031" v="280"/>
          <ac:spMkLst>
            <pc:docMk/>
            <pc:sldMk cId="0" sldId="273"/>
            <ac:spMk id="2" creationId="{3FE1A709-3429-BAF4-6721-D3FB765FC1FB}"/>
          </ac:spMkLst>
        </pc:spChg>
        <pc:spChg chg="del">
          <ac:chgData name="pantelis balaouras" userId="25e8755020fc1734" providerId="LiveId" clId="{1FB368B5-28BE-452D-A8C1-624BA7ED6FA6}" dt="2024-04-29T11:12:23.163" v="279" actId="478"/>
          <ac:spMkLst>
            <pc:docMk/>
            <pc:sldMk cId="0" sldId="273"/>
            <ac:spMk id="379" creationId="{00000000-0000-0000-0000-000000000000}"/>
          </ac:spMkLst>
        </pc:spChg>
        <pc:spChg chg="mod">
          <ac:chgData name="pantelis balaouras" userId="25e8755020fc1734" providerId="LiveId" clId="{1FB368B5-28BE-452D-A8C1-624BA7ED6FA6}" dt="2024-04-28T20:01:51.581" v="192" actId="120"/>
          <ac:spMkLst>
            <pc:docMk/>
            <pc:sldMk cId="0" sldId="273"/>
            <ac:spMk id="383" creationId="{00000000-0000-0000-0000-000000000000}"/>
          </ac:spMkLst>
        </pc:spChg>
        <pc:grpChg chg="del">
          <ac:chgData name="pantelis balaouras" userId="25e8755020fc1734" providerId="LiveId" clId="{1FB368B5-28BE-452D-A8C1-624BA7ED6FA6}" dt="2024-04-28T19:53:36.037" v="123" actId="478"/>
          <ac:grpSpMkLst>
            <pc:docMk/>
            <pc:sldMk cId="0" sldId="273"/>
            <ac:grpSpMk id="380" creationId="{00000000-0000-0000-0000-000000000000}"/>
          </ac:grpSpMkLst>
        </pc:grpChg>
      </pc:sldChg>
      <pc:sldChg chg="addSp delSp modSp mod">
        <pc:chgData name="pantelis balaouras" userId="25e8755020fc1734" providerId="LiveId" clId="{1FB368B5-28BE-452D-A8C1-624BA7ED6FA6}" dt="2024-04-29T11:12:38.081" v="282"/>
        <pc:sldMkLst>
          <pc:docMk/>
          <pc:sldMk cId="0" sldId="274"/>
        </pc:sldMkLst>
        <pc:spChg chg="add mod">
          <ac:chgData name="pantelis balaouras" userId="25e8755020fc1734" providerId="LiveId" clId="{1FB368B5-28BE-452D-A8C1-624BA7ED6FA6}" dt="2024-04-29T11:12:38.081" v="282"/>
          <ac:spMkLst>
            <pc:docMk/>
            <pc:sldMk cId="0" sldId="274"/>
            <ac:spMk id="2" creationId="{BCCC3220-ADEB-ADFE-93F2-8C9E59F61F9A}"/>
          </ac:spMkLst>
        </pc:spChg>
        <pc:spChg chg="del">
          <ac:chgData name="pantelis balaouras" userId="25e8755020fc1734" providerId="LiveId" clId="{1FB368B5-28BE-452D-A8C1-624BA7ED6FA6}" dt="2024-04-29T11:12:36.988" v="281" actId="478"/>
          <ac:spMkLst>
            <pc:docMk/>
            <pc:sldMk cId="0" sldId="274"/>
            <ac:spMk id="391" creationId="{00000000-0000-0000-0000-000000000000}"/>
          </ac:spMkLst>
        </pc:spChg>
        <pc:grpChg chg="del">
          <ac:chgData name="pantelis balaouras" userId="25e8755020fc1734" providerId="LiveId" clId="{1FB368B5-28BE-452D-A8C1-624BA7ED6FA6}" dt="2024-04-28T19:53:38.050" v="124" actId="478"/>
          <ac:grpSpMkLst>
            <pc:docMk/>
            <pc:sldMk cId="0" sldId="274"/>
            <ac:grpSpMk id="392" creationId="{00000000-0000-0000-0000-000000000000}"/>
          </ac:grpSpMkLst>
        </pc:grpChg>
      </pc:sldChg>
      <pc:sldChg chg="modSp mod">
        <pc:chgData name="pantelis balaouras" userId="25e8755020fc1734" providerId="LiveId" clId="{1FB368B5-28BE-452D-A8C1-624BA7ED6FA6}" dt="2024-04-29T11:12:43.886" v="284" actId="20577"/>
        <pc:sldMkLst>
          <pc:docMk/>
          <pc:sldMk cId="0" sldId="275"/>
        </pc:sldMkLst>
        <pc:spChg chg="mod">
          <ac:chgData name="pantelis balaouras" userId="25e8755020fc1734" providerId="LiveId" clId="{1FB368B5-28BE-452D-A8C1-624BA7ED6FA6}" dt="2024-04-29T11:12:43.886" v="284" actId="20577"/>
          <ac:spMkLst>
            <pc:docMk/>
            <pc:sldMk cId="0" sldId="275"/>
            <ac:spMk id="403" creationId="{00000000-0000-0000-0000-000000000000}"/>
          </ac:spMkLst>
        </pc:spChg>
        <pc:spChg chg="mod">
          <ac:chgData name="pantelis balaouras" userId="25e8755020fc1734" providerId="LiveId" clId="{1FB368B5-28BE-452D-A8C1-624BA7ED6FA6}" dt="2024-04-28T20:02:02.947" v="195" actId="14100"/>
          <ac:spMkLst>
            <pc:docMk/>
            <pc:sldMk cId="0" sldId="275"/>
            <ac:spMk id="405" creationId="{00000000-0000-0000-0000-000000000000}"/>
          </ac:spMkLst>
        </pc:spChg>
        <pc:picChg chg="mod">
          <ac:chgData name="pantelis balaouras" userId="25e8755020fc1734" providerId="LiveId" clId="{1FB368B5-28BE-452D-A8C1-624BA7ED6FA6}" dt="2024-04-28T20:01:58.906" v="194" actId="1076"/>
          <ac:picMkLst>
            <pc:docMk/>
            <pc:sldMk cId="0" sldId="275"/>
            <ac:picMk id="406" creationId="{00000000-0000-0000-0000-000000000000}"/>
          </ac:picMkLst>
        </pc:picChg>
      </pc:sldChg>
      <pc:sldChg chg="addSp modSp del">
        <pc:chgData name="pantelis balaouras" userId="25e8755020fc1734" providerId="LiveId" clId="{1FB368B5-28BE-452D-A8C1-624BA7ED6FA6}" dt="2024-04-28T19:58:51.723" v="170" actId="47"/>
        <pc:sldMkLst>
          <pc:docMk/>
          <pc:sldMk cId="0" sldId="276"/>
        </pc:sldMkLst>
        <pc:spChg chg="add mod">
          <ac:chgData name="pantelis balaouras" userId="25e8755020fc1734" providerId="LiveId" clId="{1FB368B5-28BE-452D-A8C1-624BA7ED6FA6}" dt="2024-04-28T19:58:11.565" v="165"/>
          <ac:spMkLst>
            <pc:docMk/>
            <pc:sldMk cId="0" sldId="276"/>
            <ac:spMk id="3" creationId="{756C0DD1-E7FB-1C9A-0035-2C57B062DFDA}"/>
          </ac:spMkLst>
        </pc:spChg>
      </pc:sldChg>
      <pc:sldChg chg="addSp delSp modSp mod">
        <pc:chgData name="pantelis balaouras" userId="25e8755020fc1734" providerId="LiveId" clId="{1FB368B5-28BE-452D-A8C1-624BA7ED6FA6}" dt="2024-04-29T11:15:02.499" v="289"/>
        <pc:sldMkLst>
          <pc:docMk/>
          <pc:sldMk cId="0" sldId="277"/>
        </pc:sldMkLst>
        <pc:spChg chg="add mod">
          <ac:chgData name="pantelis balaouras" userId="25e8755020fc1734" providerId="LiveId" clId="{1FB368B5-28BE-452D-A8C1-624BA7ED6FA6}" dt="2024-04-29T11:15:02.499" v="289"/>
          <ac:spMkLst>
            <pc:docMk/>
            <pc:sldMk cId="0" sldId="277"/>
            <ac:spMk id="2" creationId="{203A9B8E-BC8A-7ABC-BFFE-1E0C85B3C156}"/>
          </ac:spMkLst>
        </pc:spChg>
        <pc:spChg chg="del">
          <ac:chgData name="pantelis balaouras" userId="25e8755020fc1734" providerId="LiveId" clId="{1FB368B5-28BE-452D-A8C1-624BA7ED6FA6}" dt="2024-04-29T11:15:01.869" v="288" actId="478"/>
          <ac:spMkLst>
            <pc:docMk/>
            <pc:sldMk cId="0" sldId="277"/>
            <ac:spMk id="424" creationId="{00000000-0000-0000-0000-000000000000}"/>
          </ac:spMkLst>
        </pc:spChg>
        <pc:grpChg chg="del">
          <ac:chgData name="pantelis balaouras" userId="25e8755020fc1734" providerId="LiveId" clId="{1FB368B5-28BE-452D-A8C1-624BA7ED6FA6}" dt="2024-04-28T19:53:42.193" v="125" actId="478"/>
          <ac:grpSpMkLst>
            <pc:docMk/>
            <pc:sldMk cId="0" sldId="277"/>
            <ac:grpSpMk id="425" creationId="{00000000-0000-0000-0000-000000000000}"/>
          </ac:grpSpMkLst>
        </pc:grpChg>
      </pc:sldChg>
      <pc:sldChg chg="addSp delSp modSp mod">
        <pc:chgData name="pantelis balaouras" userId="25e8755020fc1734" providerId="LiveId" clId="{1FB368B5-28BE-452D-A8C1-624BA7ED6FA6}" dt="2024-04-29T11:15:09.827" v="291"/>
        <pc:sldMkLst>
          <pc:docMk/>
          <pc:sldMk cId="0" sldId="278"/>
        </pc:sldMkLst>
        <pc:spChg chg="add mod">
          <ac:chgData name="pantelis balaouras" userId="25e8755020fc1734" providerId="LiveId" clId="{1FB368B5-28BE-452D-A8C1-624BA7ED6FA6}" dt="2024-04-29T11:15:09.827" v="291"/>
          <ac:spMkLst>
            <pc:docMk/>
            <pc:sldMk cId="0" sldId="278"/>
            <ac:spMk id="2" creationId="{2D2183E2-AA2E-7F82-6D25-C720253D6434}"/>
          </ac:spMkLst>
        </pc:spChg>
        <pc:spChg chg="del">
          <ac:chgData name="pantelis balaouras" userId="25e8755020fc1734" providerId="LiveId" clId="{1FB368B5-28BE-452D-A8C1-624BA7ED6FA6}" dt="2024-04-29T11:15:09.293" v="290" actId="478"/>
          <ac:spMkLst>
            <pc:docMk/>
            <pc:sldMk cId="0" sldId="278"/>
            <ac:spMk id="437" creationId="{00000000-0000-0000-0000-000000000000}"/>
          </ac:spMkLst>
        </pc:spChg>
        <pc:grpChg chg="del">
          <ac:chgData name="pantelis balaouras" userId="25e8755020fc1734" providerId="LiveId" clId="{1FB368B5-28BE-452D-A8C1-624BA7ED6FA6}" dt="2024-04-28T19:53:43.985" v="126" actId="478"/>
          <ac:grpSpMkLst>
            <pc:docMk/>
            <pc:sldMk cId="0" sldId="278"/>
            <ac:grpSpMk id="438" creationId="{00000000-0000-0000-0000-000000000000}"/>
          </ac:grpSpMkLst>
        </pc:grpChg>
      </pc:sldChg>
      <pc:sldChg chg="addSp delSp modSp mod">
        <pc:chgData name="pantelis balaouras" userId="25e8755020fc1734" providerId="LiveId" clId="{1FB368B5-28BE-452D-A8C1-624BA7ED6FA6}" dt="2024-04-29T11:15:16.432" v="293"/>
        <pc:sldMkLst>
          <pc:docMk/>
          <pc:sldMk cId="0" sldId="279"/>
        </pc:sldMkLst>
        <pc:spChg chg="add mod">
          <ac:chgData name="pantelis balaouras" userId="25e8755020fc1734" providerId="LiveId" clId="{1FB368B5-28BE-452D-A8C1-624BA7ED6FA6}" dt="2024-04-29T11:15:16.432" v="293"/>
          <ac:spMkLst>
            <pc:docMk/>
            <pc:sldMk cId="0" sldId="279"/>
            <ac:spMk id="2" creationId="{02FD5BEE-86CA-B333-B235-4E05545E7D8A}"/>
          </ac:spMkLst>
        </pc:spChg>
        <pc:spChg chg="del">
          <ac:chgData name="pantelis balaouras" userId="25e8755020fc1734" providerId="LiveId" clId="{1FB368B5-28BE-452D-A8C1-624BA7ED6FA6}" dt="2024-04-29T11:15:15.551" v="292" actId="478"/>
          <ac:spMkLst>
            <pc:docMk/>
            <pc:sldMk cId="0" sldId="279"/>
            <ac:spMk id="449" creationId="{00000000-0000-0000-0000-000000000000}"/>
          </ac:spMkLst>
        </pc:spChg>
        <pc:spChg chg="mod">
          <ac:chgData name="pantelis balaouras" userId="25e8755020fc1734" providerId="LiveId" clId="{1FB368B5-28BE-452D-A8C1-624BA7ED6FA6}" dt="2024-04-28T20:01:29.943" v="191" actId="20577"/>
          <ac:spMkLst>
            <pc:docMk/>
            <pc:sldMk cId="0" sldId="279"/>
            <ac:spMk id="454" creationId="{00000000-0000-0000-0000-000000000000}"/>
          </ac:spMkLst>
        </pc:spChg>
        <pc:grpChg chg="del">
          <ac:chgData name="pantelis balaouras" userId="25e8755020fc1734" providerId="LiveId" clId="{1FB368B5-28BE-452D-A8C1-624BA7ED6FA6}" dt="2024-04-28T19:53:45.825" v="127" actId="478"/>
          <ac:grpSpMkLst>
            <pc:docMk/>
            <pc:sldMk cId="0" sldId="279"/>
            <ac:grpSpMk id="450" creationId="{00000000-0000-0000-0000-000000000000}"/>
          </ac:grpSpMkLst>
        </pc:grpChg>
      </pc:sldChg>
      <pc:sldChg chg="addSp delSp modSp mod">
        <pc:chgData name="pantelis balaouras" userId="25e8755020fc1734" providerId="LiveId" clId="{1FB368B5-28BE-452D-A8C1-624BA7ED6FA6}" dt="2024-04-29T11:15:20.481" v="295"/>
        <pc:sldMkLst>
          <pc:docMk/>
          <pc:sldMk cId="0" sldId="280"/>
        </pc:sldMkLst>
        <pc:spChg chg="add mod">
          <ac:chgData name="pantelis balaouras" userId="25e8755020fc1734" providerId="LiveId" clId="{1FB368B5-28BE-452D-A8C1-624BA7ED6FA6}" dt="2024-04-29T11:15:20.481" v="295"/>
          <ac:spMkLst>
            <pc:docMk/>
            <pc:sldMk cId="0" sldId="280"/>
            <ac:spMk id="2" creationId="{F189B9C4-2318-E0AA-C857-CBB10D8FFD30}"/>
          </ac:spMkLst>
        </pc:spChg>
        <pc:spChg chg="del">
          <ac:chgData name="pantelis balaouras" userId="25e8755020fc1734" providerId="LiveId" clId="{1FB368B5-28BE-452D-A8C1-624BA7ED6FA6}" dt="2024-04-29T11:15:20.078" v="294" actId="478"/>
          <ac:spMkLst>
            <pc:docMk/>
            <pc:sldMk cId="0" sldId="280"/>
            <ac:spMk id="461" creationId="{00000000-0000-0000-0000-000000000000}"/>
          </ac:spMkLst>
        </pc:spChg>
        <pc:grpChg chg="del">
          <ac:chgData name="pantelis balaouras" userId="25e8755020fc1734" providerId="LiveId" clId="{1FB368B5-28BE-452D-A8C1-624BA7ED6FA6}" dt="2024-04-28T19:53:47.716" v="128" actId="478"/>
          <ac:grpSpMkLst>
            <pc:docMk/>
            <pc:sldMk cId="0" sldId="280"/>
            <ac:grpSpMk id="462" creationId="{00000000-0000-0000-0000-000000000000}"/>
          </ac:grpSpMkLst>
        </pc:grpChg>
      </pc:sldChg>
      <pc:sldChg chg="addSp delSp modSp mod">
        <pc:chgData name="pantelis balaouras" userId="25e8755020fc1734" providerId="LiveId" clId="{1FB368B5-28BE-452D-A8C1-624BA7ED6FA6}" dt="2024-04-29T11:15:25.060" v="297"/>
        <pc:sldMkLst>
          <pc:docMk/>
          <pc:sldMk cId="0" sldId="281"/>
        </pc:sldMkLst>
        <pc:spChg chg="add mod">
          <ac:chgData name="pantelis balaouras" userId="25e8755020fc1734" providerId="LiveId" clId="{1FB368B5-28BE-452D-A8C1-624BA7ED6FA6}" dt="2024-04-29T11:15:25.060" v="297"/>
          <ac:spMkLst>
            <pc:docMk/>
            <pc:sldMk cId="0" sldId="281"/>
            <ac:spMk id="3" creationId="{6218D0B1-220D-34EC-01F6-A7E8423B1030}"/>
          </ac:spMkLst>
        </pc:spChg>
        <pc:spChg chg="del">
          <ac:chgData name="pantelis balaouras" userId="25e8755020fc1734" providerId="LiveId" clId="{1FB368B5-28BE-452D-A8C1-624BA7ED6FA6}" dt="2024-04-29T11:15:24.544" v="296" actId="478"/>
          <ac:spMkLst>
            <pc:docMk/>
            <pc:sldMk cId="0" sldId="281"/>
            <ac:spMk id="474" creationId="{00000000-0000-0000-0000-000000000000}"/>
          </ac:spMkLst>
        </pc:spChg>
        <pc:spChg chg="mod">
          <ac:chgData name="pantelis balaouras" userId="25e8755020fc1734" providerId="LiveId" clId="{1FB368B5-28BE-452D-A8C1-624BA7ED6FA6}" dt="2024-04-28T20:02:27.097" v="197" actId="120"/>
          <ac:spMkLst>
            <pc:docMk/>
            <pc:sldMk cId="0" sldId="281"/>
            <ac:spMk id="478" creationId="{00000000-0000-0000-0000-000000000000}"/>
          </ac:spMkLst>
        </pc:spChg>
        <pc:grpChg chg="del">
          <ac:chgData name="pantelis balaouras" userId="25e8755020fc1734" providerId="LiveId" clId="{1FB368B5-28BE-452D-A8C1-624BA7ED6FA6}" dt="2024-04-28T19:53:49.632" v="129" actId="478"/>
          <ac:grpSpMkLst>
            <pc:docMk/>
            <pc:sldMk cId="0" sldId="281"/>
            <ac:grpSpMk id="475" creationId="{00000000-0000-0000-0000-000000000000}"/>
          </ac:grpSpMkLst>
        </pc:grpChg>
      </pc:sldChg>
      <pc:sldChg chg="addSp delSp modSp mod">
        <pc:chgData name="pantelis balaouras" userId="25e8755020fc1734" providerId="LiveId" clId="{1FB368B5-28BE-452D-A8C1-624BA7ED6FA6}" dt="2024-04-29T11:15:31.541" v="299"/>
        <pc:sldMkLst>
          <pc:docMk/>
          <pc:sldMk cId="0" sldId="282"/>
        </pc:sldMkLst>
        <pc:spChg chg="add mod">
          <ac:chgData name="pantelis balaouras" userId="25e8755020fc1734" providerId="LiveId" clId="{1FB368B5-28BE-452D-A8C1-624BA7ED6FA6}" dt="2024-04-29T11:15:31.541" v="299"/>
          <ac:spMkLst>
            <pc:docMk/>
            <pc:sldMk cId="0" sldId="282"/>
            <ac:spMk id="3" creationId="{AD59318E-D9A7-8E6E-284B-18DC1589CC25}"/>
          </ac:spMkLst>
        </pc:spChg>
        <pc:spChg chg="del">
          <ac:chgData name="pantelis balaouras" userId="25e8755020fc1734" providerId="LiveId" clId="{1FB368B5-28BE-452D-A8C1-624BA7ED6FA6}" dt="2024-04-29T11:15:30.958" v="298" actId="478"/>
          <ac:spMkLst>
            <pc:docMk/>
            <pc:sldMk cId="0" sldId="282"/>
            <ac:spMk id="488" creationId="{00000000-0000-0000-0000-000000000000}"/>
          </ac:spMkLst>
        </pc:spChg>
        <pc:spChg chg="mod">
          <ac:chgData name="pantelis balaouras" userId="25e8755020fc1734" providerId="LiveId" clId="{1FB368B5-28BE-452D-A8C1-624BA7ED6FA6}" dt="2024-04-28T20:02:23.447" v="196" actId="120"/>
          <ac:spMkLst>
            <pc:docMk/>
            <pc:sldMk cId="0" sldId="282"/>
            <ac:spMk id="492" creationId="{00000000-0000-0000-0000-000000000000}"/>
          </ac:spMkLst>
        </pc:spChg>
        <pc:grpChg chg="del">
          <ac:chgData name="pantelis balaouras" userId="25e8755020fc1734" providerId="LiveId" clId="{1FB368B5-28BE-452D-A8C1-624BA7ED6FA6}" dt="2024-04-28T19:53:51.504" v="130" actId="478"/>
          <ac:grpSpMkLst>
            <pc:docMk/>
            <pc:sldMk cId="0" sldId="282"/>
            <ac:grpSpMk id="489" creationId="{00000000-0000-0000-0000-000000000000}"/>
          </ac:grpSpMkLst>
        </pc:grpChg>
      </pc:sldChg>
      <pc:sldChg chg="addSp delSp modSp mod">
        <pc:chgData name="pantelis balaouras" userId="25e8755020fc1734" providerId="LiveId" clId="{1FB368B5-28BE-452D-A8C1-624BA7ED6FA6}" dt="2024-04-29T11:15:37.059" v="301"/>
        <pc:sldMkLst>
          <pc:docMk/>
          <pc:sldMk cId="0" sldId="284"/>
        </pc:sldMkLst>
        <pc:spChg chg="add mod">
          <ac:chgData name="pantelis balaouras" userId="25e8755020fc1734" providerId="LiveId" clId="{1FB368B5-28BE-452D-A8C1-624BA7ED6FA6}" dt="2024-04-29T11:15:37.059" v="301"/>
          <ac:spMkLst>
            <pc:docMk/>
            <pc:sldMk cId="0" sldId="284"/>
            <ac:spMk id="2" creationId="{955E1D68-5262-14CC-EA0E-C1D9A8273EB9}"/>
          </ac:spMkLst>
        </pc:spChg>
        <pc:spChg chg="del">
          <ac:chgData name="pantelis balaouras" userId="25e8755020fc1734" providerId="LiveId" clId="{1FB368B5-28BE-452D-A8C1-624BA7ED6FA6}" dt="2024-04-29T11:15:36.402" v="300" actId="478"/>
          <ac:spMkLst>
            <pc:docMk/>
            <pc:sldMk cId="0" sldId="284"/>
            <ac:spMk id="515" creationId="{00000000-0000-0000-0000-000000000000}"/>
          </ac:spMkLst>
        </pc:spChg>
        <pc:spChg chg="mod">
          <ac:chgData name="pantelis balaouras" userId="25e8755020fc1734" providerId="LiveId" clId="{1FB368B5-28BE-452D-A8C1-624BA7ED6FA6}" dt="2024-04-28T20:01:25.060" v="190" actId="20577"/>
          <ac:spMkLst>
            <pc:docMk/>
            <pc:sldMk cId="0" sldId="284"/>
            <ac:spMk id="520" creationId="{00000000-0000-0000-0000-000000000000}"/>
          </ac:spMkLst>
        </pc:spChg>
        <pc:grpChg chg="del">
          <ac:chgData name="pantelis balaouras" userId="25e8755020fc1734" providerId="LiveId" clId="{1FB368B5-28BE-452D-A8C1-624BA7ED6FA6}" dt="2024-04-28T19:53:53.379" v="131" actId="478"/>
          <ac:grpSpMkLst>
            <pc:docMk/>
            <pc:sldMk cId="0" sldId="284"/>
            <ac:grpSpMk id="516" creationId="{00000000-0000-0000-0000-000000000000}"/>
          </ac:grpSpMkLst>
        </pc:grpChg>
      </pc:sldChg>
      <pc:sldChg chg="addSp delSp modSp mod">
        <pc:chgData name="pantelis balaouras" userId="25e8755020fc1734" providerId="LiveId" clId="{1FB368B5-28BE-452D-A8C1-624BA7ED6FA6}" dt="2024-04-29T11:15:41.264" v="303"/>
        <pc:sldMkLst>
          <pc:docMk/>
          <pc:sldMk cId="0" sldId="285"/>
        </pc:sldMkLst>
        <pc:spChg chg="add mod">
          <ac:chgData name="pantelis balaouras" userId="25e8755020fc1734" providerId="LiveId" clId="{1FB368B5-28BE-452D-A8C1-624BA7ED6FA6}" dt="2024-04-29T11:15:41.264" v="303"/>
          <ac:spMkLst>
            <pc:docMk/>
            <pc:sldMk cId="0" sldId="285"/>
            <ac:spMk id="2" creationId="{6C00BDC1-EB74-0845-41F8-FFA24365472F}"/>
          </ac:spMkLst>
        </pc:spChg>
        <pc:spChg chg="del">
          <ac:chgData name="pantelis balaouras" userId="25e8755020fc1734" providerId="LiveId" clId="{1FB368B5-28BE-452D-A8C1-624BA7ED6FA6}" dt="2024-04-29T11:15:40.676" v="302" actId="478"/>
          <ac:spMkLst>
            <pc:docMk/>
            <pc:sldMk cId="0" sldId="285"/>
            <ac:spMk id="527" creationId="{00000000-0000-0000-0000-000000000000}"/>
          </ac:spMkLst>
        </pc:spChg>
        <pc:spChg chg="mod">
          <ac:chgData name="pantelis balaouras" userId="25e8755020fc1734" providerId="LiveId" clId="{1FB368B5-28BE-452D-A8C1-624BA7ED6FA6}" dt="2024-04-28T20:02:35.379" v="198" actId="120"/>
          <ac:spMkLst>
            <pc:docMk/>
            <pc:sldMk cId="0" sldId="285"/>
            <ac:spMk id="532" creationId="{00000000-0000-0000-0000-000000000000}"/>
          </ac:spMkLst>
        </pc:spChg>
        <pc:grpChg chg="del">
          <ac:chgData name="pantelis balaouras" userId="25e8755020fc1734" providerId="LiveId" clId="{1FB368B5-28BE-452D-A8C1-624BA7ED6FA6}" dt="2024-04-28T19:53:55.219" v="132" actId="478"/>
          <ac:grpSpMkLst>
            <pc:docMk/>
            <pc:sldMk cId="0" sldId="285"/>
            <ac:grpSpMk id="528" creationId="{00000000-0000-0000-0000-000000000000}"/>
          </ac:grpSpMkLst>
        </pc:grpChg>
      </pc:sldChg>
      <pc:sldChg chg="addSp delSp modSp mod">
        <pc:chgData name="pantelis balaouras" userId="25e8755020fc1734" providerId="LiveId" clId="{1FB368B5-28BE-452D-A8C1-624BA7ED6FA6}" dt="2024-04-29T11:15:45.827" v="305"/>
        <pc:sldMkLst>
          <pc:docMk/>
          <pc:sldMk cId="0" sldId="286"/>
        </pc:sldMkLst>
        <pc:spChg chg="add mod">
          <ac:chgData name="pantelis balaouras" userId="25e8755020fc1734" providerId="LiveId" clId="{1FB368B5-28BE-452D-A8C1-624BA7ED6FA6}" dt="2024-04-29T11:15:45.827" v="305"/>
          <ac:spMkLst>
            <pc:docMk/>
            <pc:sldMk cId="0" sldId="286"/>
            <ac:spMk id="3" creationId="{620EB992-C1D5-209D-3EAD-AA94D23D4CEB}"/>
          </ac:spMkLst>
        </pc:spChg>
        <pc:spChg chg="del">
          <ac:chgData name="pantelis balaouras" userId="25e8755020fc1734" providerId="LiveId" clId="{1FB368B5-28BE-452D-A8C1-624BA7ED6FA6}" dt="2024-04-29T11:15:45.295" v="304" actId="478"/>
          <ac:spMkLst>
            <pc:docMk/>
            <pc:sldMk cId="0" sldId="286"/>
            <ac:spMk id="540" creationId="{00000000-0000-0000-0000-000000000000}"/>
          </ac:spMkLst>
        </pc:spChg>
        <pc:spChg chg="mod">
          <ac:chgData name="pantelis balaouras" userId="25e8755020fc1734" providerId="LiveId" clId="{1FB368B5-28BE-452D-A8C1-624BA7ED6FA6}" dt="2024-04-28T20:02:38.863" v="199" actId="120"/>
          <ac:spMkLst>
            <pc:docMk/>
            <pc:sldMk cId="0" sldId="286"/>
            <ac:spMk id="546" creationId="{00000000-0000-0000-0000-000000000000}"/>
          </ac:spMkLst>
        </pc:spChg>
        <pc:grpChg chg="del">
          <ac:chgData name="pantelis balaouras" userId="25e8755020fc1734" providerId="LiveId" clId="{1FB368B5-28BE-452D-A8C1-624BA7ED6FA6}" dt="2024-04-28T19:53:57.095" v="133" actId="478"/>
          <ac:grpSpMkLst>
            <pc:docMk/>
            <pc:sldMk cId="0" sldId="286"/>
            <ac:grpSpMk id="541" creationId="{00000000-0000-0000-0000-000000000000}"/>
          </ac:grpSpMkLst>
        </pc:grpChg>
      </pc:sldChg>
      <pc:sldChg chg="addSp delSp modSp mod">
        <pc:chgData name="pantelis balaouras" userId="25e8755020fc1734" providerId="LiveId" clId="{1FB368B5-28BE-452D-A8C1-624BA7ED6FA6}" dt="2024-04-29T11:15:50.793" v="307"/>
        <pc:sldMkLst>
          <pc:docMk/>
          <pc:sldMk cId="0" sldId="287"/>
        </pc:sldMkLst>
        <pc:spChg chg="add mod">
          <ac:chgData name="pantelis balaouras" userId="25e8755020fc1734" providerId="LiveId" clId="{1FB368B5-28BE-452D-A8C1-624BA7ED6FA6}" dt="2024-04-29T11:15:50.793" v="307"/>
          <ac:spMkLst>
            <pc:docMk/>
            <pc:sldMk cId="0" sldId="287"/>
            <ac:spMk id="3" creationId="{81D43BE9-66E4-FBBD-7201-A49C5D4E7F44}"/>
          </ac:spMkLst>
        </pc:spChg>
        <pc:spChg chg="del">
          <ac:chgData name="pantelis balaouras" userId="25e8755020fc1734" providerId="LiveId" clId="{1FB368B5-28BE-452D-A8C1-624BA7ED6FA6}" dt="2024-04-29T11:15:50.243" v="306" actId="478"/>
          <ac:spMkLst>
            <pc:docMk/>
            <pc:sldMk cId="0" sldId="287"/>
            <ac:spMk id="555" creationId="{00000000-0000-0000-0000-000000000000}"/>
          </ac:spMkLst>
        </pc:spChg>
        <pc:spChg chg="mod">
          <ac:chgData name="pantelis balaouras" userId="25e8755020fc1734" providerId="LiveId" clId="{1FB368B5-28BE-452D-A8C1-624BA7ED6FA6}" dt="2024-04-28T20:02:47.258" v="201" actId="120"/>
          <ac:spMkLst>
            <pc:docMk/>
            <pc:sldMk cId="0" sldId="287"/>
            <ac:spMk id="560" creationId="{00000000-0000-0000-0000-000000000000}"/>
          </ac:spMkLst>
        </pc:spChg>
        <pc:grpChg chg="del">
          <ac:chgData name="pantelis balaouras" userId="25e8755020fc1734" providerId="LiveId" clId="{1FB368B5-28BE-452D-A8C1-624BA7ED6FA6}" dt="2024-04-28T19:53:59.345" v="134" actId="478"/>
          <ac:grpSpMkLst>
            <pc:docMk/>
            <pc:sldMk cId="0" sldId="287"/>
            <ac:grpSpMk id="556" creationId="{00000000-0000-0000-0000-000000000000}"/>
          </ac:grpSpMkLst>
        </pc:grpChg>
      </pc:sldChg>
      <pc:sldChg chg="addSp delSp modSp mod">
        <pc:chgData name="pantelis balaouras" userId="25e8755020fc1734" providerId="LiveId" clId="{1FB368B5-28BE-452D-A8C1-624BA7ED6FA6}" dt="2024-04-29T11:15:54.340" v="309"/>
        <pc:sldMkLst>
          <pc:docMk/>
          <pc:sldMk cId="0" sldId="288"/>
        </pc:sldMkLst>
        <pc:spChg chg="add mod">
          <ac:chgData name="pantelis balaouras" userId="25e8755020fc1734" providerId="LiveId" clId="{1FB368B5-28BE-452D-A8C1-624BA7ED6FA6}" dt="2024-04-29T11:15:54.340" v="309"/>
          <ac:spMkLst>
            <pc:docMk/>
            <pc:sldMk cId="0" sldId="288"/>
            <ac:spMk id="3" creationId="{BE11F7B6-BB90-DC01-CCD4-0DEE3DD945C8}"/>
          </ac:spMkLst>
        </pc:spChg>
        <pc:spChg chg="del">
          <ac:chgData name="pantelis balaouras" userId="25e8755020fc1734" providerId="LiveId" clId="{1FB368B5-28BE-452D-A8C1-624BA7ED6FA6}" dt="2024-04-29T11:15:53.775" v="308" actId="478"/>
          <ac:spMkLst>
            <pc:docMk/>
            <pc:sldMk cId="0" sldId="288"/>
            <ac:spMk id="571" creationId="{00000000-0000-0000-0000-000000000000}"/>
          </ac:spMkLst>
        </pc:spChg>
        <pc:spChg chg="mod">
          <ac:chgData name="pantelis balaouras" userId="25e8755020fc1734" providerId="LiveId" clId="{1FB368B5-28BE-452D-A8C1-624BA7ED6FA6}" dt="2024-04-28T20:02:43.816" v="200" actId="120"/>
          <ac:spMkLst>
            <pc:docMk/>
            <pc:sldMk cId="0" sldId="288"/>
            <ac:spMk id="576" creationId="{00000000-0000-0000-0000-000000000000}"/>
          </ac:spMkLst>
        </pc:spChg>
        <pc:grpChg chg="del">
          <ac:chgData name="pantelis balaouras" userId="25e8755020fc1734" providerId="LiveId" clId="{1FB368B5-28BE-452D-A8C1-624BA7ED6FA6}" dt="2024-04-28T19:54:01.394" v="135" actId="478"/>
          <ac:grpSpMkLst>
            <pc:docMk/>
            <pc:sldMk cId="0" sldId="288"/>
            <ac:grpSpMk id="572" creationId="{00000000-0000-0000-0000-000000000000}"/>
          </ac:grpSpMkLst>
        </pc:grpChg>
      </pc:sldChg>
      <pc:sldChg chg="addSp delSp modSp mod">
        <pc:chgData name="pantelis balaouras" userId="25e8755020fc1734" providerId="LiveId" clId="{1FB368B5-28BE-452D-A8C1-624BA7ED6FA6}" dt="2024-04-29T11:15:58.465" v="311"/>
        <pc:sldMkLst>
          <pc:docMk/>
          <pc:sldMk cId="0" sldId="289"/>
        </pc:sldMkLst>
        <pc:spChg chg="add mod">
          <ac:chgData name="pantelis balaouras" userId="25e8755020fc1734" providerId="LiveId" clId="{1FB368B5-28BE-452D-A8C1-624BA7ED6FA6}" dt="2024-04-29T11:15:58.465" v="311"/>
          <ac:spMkLst>
            <pc:docMk/>
            <pc:sldMk cId="0" sldId="289"/>
            <ac:spMk id="3" creationId="{6F1E0FAF-D2F2-DC72-8FDA-72859131A55E}"/>
          </ac:spMkLst>
        </pc:spChg>
        <pc:spChg chg="del">
          <ac:chgData name="pantelis balaouras" userId="25e8755020fc1734" providerId="LiveId" clId="{1FB368B5-28BE-452D-A8C1-624BA7ED6FA6}" dt="2024-04-29T11:15:57.952" v="310" actId="478"/>
          <ac:spMkLst>
            <pc:docMk/>
            <pc:sldMk cId="0" sldId="289"/>
            <ac:spMk id="592" creationId="{00000000-0000-0000-0000-000000000000}"/>
          </ac:spMkLst>
        </pc:spChg>
        <pc:spChg chg="mod">
          <ac:chgData name="pantelis balaouras" userId="25e8755020fc1734" providerId="LiveId" clId="{1FB368B5-28BE-452D-A8C1-624BA7ED6FA6}" dt="2024-04-28T20:02:52.304" v="202" actId="120"/>
          <ac:spMkLst>
            <pc:docMk/>
            <pc:sldMk cId="0" sldId="289"/>
            <ac:spMk id="598" creationId="{00000000-0000-0000-0000-000000000000}"/>
          </ac:spMkLst>
        </pc:spChg>
        <pc:grpChg chg="del">
          <ac:chgData name="pantelis balaouras" userId="25e8755020fc1734" providerId="LiveId" clId="{1FB368B5-28BE-452D-A8C1-624BA7ED6FA6}" dt="2024-04-28T19:54:03.840" v="136" actId="478"/>
          <ac:grpSpMkLst>
            <pc:docMk/>
            <pc:sldMk cId="0" sldId="289"/>
            <ac:grpSpMk id="593" creationId="{00000000-0000-0000-0000-000000000000}"/>
          </ac:grpSpMkLst>
        </pc:grpChg>
      </pc:sldChg>
      <pc:sldChg chg="addSp delSp modSp mod">
        <pc:chgData name="pantelis balaouras" userId="25e8755020fc1734" providerId="LiveId" clId="{1FB368B5-28BE-452D-A8C1-624BA7ED6FA6}" dt="2024-04-29T11:16:03.171" v="313"/>
        <pc:sldMkLst>
          <pc:docMk/>
          <pc:sldMk cId="0" sldId="290"/>
        </pc:sldMkLst>
        <pc:spChg chg="add mod">
          <ac:chgData name="pantelis balaouras" userId="25e8755020fc1734" providerId="LiveId" clId="{1FB368B5-28BE-452D-A8C1-624BA7ED6FA6}" dt="2024-04-29T11:16:03.171" v="313"/>
          <ac:spMkLst>
            <pc:docMk/>
            <pc:sldMk cId="0" sldId="290"/>
            <ac:spMk id="3" creationId="{E82E89EA-3FBA-3C54-E015-C8B50611A5A4}"/>
          </ac:spMkLst>
        </pc:spChg>
        <pc:spChg chg="del">
          <ac:chgData name="pantelis balaouras" userId="25e8755020fc1734" providerId="LiveId" clId="{1FB368B5-28BE-452D-A8C1-624BA7ED6FA6}" dt="2024-04-29T11:16:02.515" v="312" actId="478"/>
          <ac:spMkLst>
            <pc:docMk/>
            <pc:sldMk cId="0" sldId="290"/>
            <ac:spMk id="615" creationId="{00000000-0000-0000-0000-000000000000}"/>
          </ac:spMkLst>
        </pc:spChg>
        <pc:spChg chg="mod">
          <ac:chgData name="pantelis balaouras" userId="25e8755020fc1734" providerId="LiveId" clId="{1FB368B5-28BE-452D-A8C1-624BA7ED6FA6}" dt="2024-04-28T20:02:58.630" v="203" actId="313"/>
          <ac:spMkLst>
            <pc:docMk/>
            <pc:sldMk cId="0" sldId="290"/>
            <ac:spMk id="620" creationId="{00000000-0000-0000-0000-000000000000}"/>
          </ac:spMkLst>
        </pc:spChg>
        <pc:grpChg chg="del">
          <ac:chgData name="pantelis balaouras" userId="25e8755020fc1734" providerId="LiveId" clId="{1FB368B5-28BE-452D-A8C1-624BA7ED6FA6}" dt="2024-04-28T19:54:05.828" v="137" actId="478"/>
          <ac:grpSpMkLst>
            <pc:docMk/>
            <pc:sldMk cId="0" sldId="290"/>
            <ac:grpSpMk id="616" creationId="{00000000-0000-0000-0000-000000000000}"/>
          </ac:grpSpMkLst>
        </pc:grpChg>
      </pc:sldChg>
      <pc:sldChg chg="addSp delSp modSp mod">
        <pc:chgData name="pantelis balaouras" userId="25e8755020fc1734" providerId="LiveId" clId="{1FB368B5-28BE-452D-A8C1-624BA7ED6FA6}" dt="2024-04-29T11:16:08.139" v="315"/>
        <pc:sldMkLst>
          <pc:docMk/>
          <pc:sldMk cId="0" sldId="291"/>
        </pc:sldMkLst>
        <pc:spChg chg="add mod">
          <ac:chgData name="pantelis balaouras" userId="25e8755020fc1734" providerId="LiveId" clId="{1FB368B5-28BE-452D-A8C1-624BA7ED6FA6}" dt="2024-04-29T11:16:08.139" v="315"/>
          <ac:spMkLst>
            <pc:docMk/>
            <pc:sldMk cId="0" sldId="291"/>
            <ac:spMk id="3" creationId="{D314C7AE-BD12-A6B9-69C6-CAAF59392DF0}"/>
          </ac:spMkLst>
        </pc:spChg>
        <pc:spChg chg="del">
          <ac:chgData name="pantelis balaouras" userId="25e8755020fc1734" providerId="LiveId" clId="{1FB368B5-28BE-452D-A8C1-624BA7ED6FA6}" dt="2024-04-29T11:16:07.614" v="314" actId="478"/>
          <ac:spMkLst>
            <pc:docMk/>
            <pc:sldMk cId="0" sldId="291"/>
            <ac:spMk id="636" creationId="{00000000-0000-0000-0000-000000000000}"/>
          </ac:spMkLst>
        </pc:spChg>
        <pc:spChg chg="mod">
          <ac:chgData name="pantelis balaouras" userId="25e8755020fc1734" providerId="LiveId" clId="{1FB368B5-28BE-452D-A8C1-624BA7ED6FA6}" dt="2024-04-28T20:03:09.731" v="205" actId="20577"/>
          <ac:spMkLst>
            <pc:docMk/>
            <pc:sldMk cId="0" sldId="291"/>
            <ac:spMk id="641" creationId="{00000000-0000-0000-0000-000000000000}"/>
          </ac:spMkLst>
        </pc:spChg>
        <pc:grpChg chg="del">
          <ac:chgData name="pantelis balaouras" userId="25e8755020fc1734" providerId="LiveId" clId="{1FB368B5-28BE-452D-A8C1-624BA7ED6FA6}" dt="2024-04-28T19:54:08.323" v="138" actId="478"/>
          <ac:grpSpMkLst>
            <pc:docMk/>
            <pc:sldMk cId="0" sldId="291"/>
            <ac:grpSpMk id="637" creationId="{00000000-0000-0000-0000-000000000000}"/>
          </ac:grpSpMkLst>
        </pc:grpChg>
      </pc:sldChg>
      <pc:sldChg chg="addSp delSp modSp mod">
        <pc:chgData name="pantelis balaouras" userId="25e8755020fc1734" providerId="LiveId" clId="{1FB368B5-28BE-452D-A8C1-624BA7ED6FA6}" dt="2024-04-29T11:16:14.741" v="317"/>
        <pc:sldMkLst>
          <pc:docMk/>
          <pc:sldMk cId="0" sldId="292"/>
        </pc:sldMkLst>
        <pc:spChg chg="add mod">
          <ac:chgData name="pantelis balaouras" userId="25e8755020fc1734" providerId="LiveId" clId="{1FB368B5-28BE-452D-A8C1-624BA7ED6FA6}" dt="2024-04-29T11:16:14.741" v="317"/>
          <ac:spMkLst>
            <pc:docMk/>
            <pc:sldMk cId="0" sldId="292"/>
            <ac:spMk id="3" creationId="{52C9E48F-8319-96C9-1498-39D508A71A7A}"/>
          </ac:spMkLst>
        </pc:spChg>
        <pc:spChg chg="del">
          <ac:chgData name="pantelis balaouras" userId="25e8755020fc1734" providerId="LiveId" clId="{1FB368B5-28BE-452D-A8C1-624BA7ED6FA6}" dt="2024-04-29T11:16:14.127" v="316" actId="478"/>
          <ac:spMkLst>
            <pc:docMk/>
            <pc:sldMk cId="0" sldId="292"/>
            <ac:spMk id="659" creationId="{00000000-0000-0000-0000-000000000000}"/>
          </ac:spMkLst>
        </pc:spChg>
        <pc:spChg chg="mod">
          <ac:chgData name="pantelis balaouras" userId="25e8755020fc1734" providerId="LiveId" clId="{1FB368B5-28BE-452D-A8C1-624BA7ED6FA6}" dt="2024-04-28T20:03:14.036" v="206" actId="120"/>
          <ac:spMkLst>
            <pc:docMk/>
            <pc:sldMk cId="0" sldId="292"/>
            <ac:spMk id="664" creationId="{00000000-0000-0000-0000-000000000000}"/>
          </ac:spMkLst>
        </pc:spChg>
        <pc:grpChg chg="del">
          <ac:chgData name="pantelis balaouras" userId="25e8755020fc1734" providerId="LiveId" clId="{1FB368B5-28BE-452D-A8C1-624BA7ED6FA6}" dt="2024-04-28T19:54:10.686" v="139" actId="478"/>
          <ac:grpSpMkLst>
            <pc:docMk/>
            <pc:sldMk cId="0" sldId="292"/>
            <ac:grpSpMk id="660" creationId="{00000000-0000-0000-0000-000000000000}"/>
          </ac:grpSpMkLst>
        </pc:grpChg>
      </pc:sldChg>
      <pc:sldChg chg="addSp delSp modSp mod">
        <pc:chgData name="pantelis balaouras" userId="25e8755020fc1734" providerId="LiveId" clId="{1FB368B5-28BE-452D-A8C1-624BA7ED6FA6}" dt="2024-04-29T11:16:19.422" v="319"/>
        <pc:sldMkLst>
          <pc:docMk/>
          <pc:sldMk cId="0" sldId="293"/>
        </pc:sldMkLst>
        <pc:spChg chg="add mod">
          <ac:chgData name="pantelis balaouras" userId="25e8755020fc1734" providerId="LiveId" clId="{1FB368B5-28BE-452D-A8C1-624BA7ED6FA6}" dt="2024-04-29T11:16:19.422" v="319"/>
          <ac:spMkLst>
            <pc:docMk/>
            <pc:sldMk cId="0" sldId="293"/>
            <ac:spMk id="3" creationId="{43C9EFD0-5C4A-DC1C-38B5-8958A6ECDB7F}"/>
          </ac:spMkLst>
        </pc:spChg>
        <pc:spChg chg="del">
          <ac:chgData name="pantelis balaouras" userId="25e8755020fc1734" providerId="LiveId" clId="{1FB368B5-28BE-452D-A8C1-624BA7ED6FA6}" dt="2024-04-29T11:16:18.816" v="318" actId="478"/>
          <ac:spMkLst>
            <pc:docMk/>
            <pc:sldMk cId="0" sldId="293"/>
            <ac:spMk id="679" creationId="{00000000-0000-0000-0000-000000000000}"/>
          </ac:spMkLst>
        </pc:spChg>
        <pc:grpChg chg="del">
          <ac:chgData name="pantelis balaouras" userId="25e8755020fc1734" providerId="LiveId" clId="{1FB368B5-28BE-452D-A8C1-624BA7ED6FA6}" dt="2024-04-28T19:54:12.788" v="140" actId="478"/>
          <ac:grpSpMkLst>
            <pc:docMk/>
            <pc:sldMk cId="0" sldId="293"/>
            <ac:grpSpMk id="680" creationId="{00000000-0000-0000-0000-000000000000}"/>
          </ac:grpSpMkLst>
        </pc:grpChg>
      </pc:sldChg>
      <pc:sldChg chg="addSp delSp modSp mod">
        <pc:chgData name="pantelis balaouras" userId="25e8755020fc1734" providerId="LiveId" clId="{1FB368B5-28BE-452D-A8C1-624BA7ED6FA6}" dt="2024-04-29T11:16:23.020" v="321"/>
        <pc:sldMkLst>
          <pc:docMk/>
          <pc:sldMk cId="0" sldId="294"/>
        </pc:sldMkLst>
        <pc:spChg chg="add mod">
          <ac:chgData name="pantelis balaouras" userId="25e8755020fc1734" providerId="LiveId" clId="{1FB368B5-28BE-452D-A8C1-624BA7ED6FA6}" dt="2024-04-29T11:16:23.020" v="321"/>
          <ac:spMkLst>
            <pc:docMk/>
            <pc:sldMk cId="0" sldId="294"/>
            <ac:spMk id="2" creationId="{63E75227-75DF-08F5-33CF-4D3AF8F4D0C9}"/>
          </ac:spMkLst>
        </pc:spChg>
        <pc:spChg chg="del">
          <ac:chgData name="pantelis balaouras" userId="25e8755020fc1734" providerId="LiveId" clId="{1FB368B5-28BE-452D-A8C1-624BA7ED6FA6}" dt="2024-04-29T11:16:22.527" v="320" actId="478"/>
          <ac:spMkLst>
            <pc:docMk/>
            <pc:sldMk cId="0" sldId="294"/>
            <ac:spMk id="699" creationId="{00000000-0000-0000-0000-000000000000}"/>
          </ac:spMkLst>
        </pc:spChg>
        <pc:spChg chg="mod">
          <ac:chgData name="pantelis balaouras" userId="25e8755020fc1734" providerId="LiveId" clId="{1FB368B5-28BE-452D-A8C1-624BA7ED6FA6}" dt="2024-04-28T20:01:13.801" v="188" actId="20577"/>
          <ac:spMkLst>
            <pc:docMk/>
            <pc:sldMk cId="0" sldId="294"/>
            <ac:spMk id="704" creationId="{00000000-0000-0000-0000-000000000000}"/>
          </ac:spMkLst>
        </pc:spChg>
        <pc:grpChg chg="del">
          <ac:chgData name="pantelis balaouras" userId="25e8755020fc1734" providerId="LiveId" clId="{1FB368B5-28BE-452D-A8C1-624BA7ED6FA6}" dt="2024-04-28T19:54:14.690" v="141" actId="478"/>
          <ac:grpSpMkLst>
            <pc:docMk/>
            <pc:sldMk cId="0" sldId="294"/>
            <ac:grpSpMk id="700" creationId="{00000000-0000-0000-0000-000000000000}"/>
          </ac:grpSpMkLst>
        </pc:grpChg>
      </pc:sldChg>
      <pc:sldChg chg="addSp delSp modSp mod">
        <pc:chgData name="pantelis balaouras" userId="25e8755020fc1734" providerId="LiveId" clId="{1FB368B5-28BE-452D-A8C1-624BA7ED6FA6}" dt="2024-04-29T11:16:27.297" v="323"/>
        <pc:sldMkLst>
          <pc:docMk/>
          <pc:sldMk cId="0" sldId="295"/>
        </pc:sldMkLst>
        <pc:spChg chg="add mod">
          <ac:chgData name="pantelis balaouras" userId="25e8755020fc1734" providerId="LiveId" clId="{1FB368B5-28BE-452D-A8C1-624BA7ED6FA6}" dt="2024-04-29T11:16:27.297" v="323"/>
          <ac:spMkLst>
            <pc:docMk/>
            <pc:sldMk cId="0" sldId="295"/>
            <ac:spMk id="3" creationId="{121AA7A3-4E86-896F-CB1D-E5A72DC35A86}"/>
          </ac:spMkLst>
        </pc:spChg>
        <pc:spChg chg="del">
          <ac:chgData name="pantelis balaouras" userId="25e8755020fc1734" providerId="LiveId" clId="{1FB368B5-28BE-452D-A8C1-624BA7ED6FA6}" dt="2024-04-29T11:16:26.753" v="322" actId="478"/>
          <ac:spMkLst>
            <pc:docMk/>
            <pc:sldMk cId="0" sldId="295"/>
            <ac:spMk id="711" creationId="{00000000-0000-0000-0000-000000000000}"/>
          </ac:spMkLst>
        </pc:spChg>
        <pc:spChg chg="mod">
          <ac:chgData name="pantelis balaouras" userId="25e8755020fc1734" providerId="LiveId" clId="{1FB368B5-28BE-452D-A8C1-624BA7ED6FA6}" dt="2024-04-28T20:03:25.382" v="207" actId="120"/>
          <ac:spMkLst>
            <pc:docMk/>
            <pc:sldMk cId="0" sldId="295"/>
            <ac:spMk id="715" creationId="{00000000-0000-0000-0000-000000000000}"/>
          </ac:spMkLst>
        </pc:spChg>
        <pc:grpChg chg="del">
          <ac:chgData name="pantelis balaouras" userId="25e8755020fc1734" providerId="LiveId" clId="{1FB368B5-28BE-452D-A8C1-624BA7ED6FA6}" dt="2024-04-28T19:54:16.483" v="142" actId="478"/>
          <ac:grpSpMkLst>
            <pc:docMk/>
            <pc:sldMk cId="0" sldId="295"/>
            <ac:grpSpMk id="712" creationId="{00000000-0000-0000-0000-000000000000}"/>
          </ac:grpSpMkLst>
        </pc:grpChg>
      </pc:sldChg>
      <pc:sldChg chg="addSp delSp modSp mod">
        <pc:chgData name="pantelis balaouras" userId="25e8755020fc1734" providerId="LiveId" clId="{1FB368B5-28BE-452D-A8C1-624BA7ED6FA6}" dt="2024-04-29T11:16:33.010" v="325"/>
        <pc:sldMkLst>
          <pc:docMk/>
          <pc:sldMk cId="0" sldId="296"/>
        </pc:sldMkLst>
        <pc:spChg chg="add mod">
          <ac:chgData name="pantelis balaouras" userId="25e8755020fc1734" providerId="LiveId" clId="{1FB368B5-28BE-452D-A8C1-624BA7ED6FA6}" dt="2024-04-29T11:16:33.010" v="325"/>
          <ac:spMkLst>
            <pc:docMk/>
            <pc:sldMk cId="0" sldId="296"/>
            <ac:spMk id="3" creationId="{B9A98CCE-037E-1312-0DE7-4F6C99CABD65}"/>
          </ac:spMkLst>
        </pc:spChg>
        <pc:spChg chg="del">
          <ac:chgData name="pantelis balaouras" userId="25e8755020fc1734" providerId="LiveId" clId="{1FB368B5-28BE-452D-A8C1-624BA7ED6FA6}" dt="2024-04-29T11:16:31.535" v="324" actId="478"/>
          <ac:spMkLst>
            <pc:docMk/>
            <pc:sldMk cId="0" sldId="296"/>
            <ac:spMk id="724" creationId="{00000000-0000-0000-0000-000000000000}"/>
          </ac:spMkLst>
        </pc:spChg>
        <pc:spChg chg="mod">
          <ac:chgData name="pantelis balaouras" userId="25e8755020fc1734" providerId="LiveId" clId="{1FB368B5-28BE-452D-A8C1-624BA7ED6FA6}" dt="2024-04-28T20:03:29.617" v="208" actId="120"/>
          <ac:spMkLst>
            <pc:docMk/>
            <pc:sldMk cId="0" sldId="296"/>
            <ac:spMk id="729" creationId="{00000000-0000-0000-0000-000000000000}"/>
          </ac:spMkLst>
        </pc:spChg>
        <pc:grpChg chg="del">
          <ac:chgData name="pantelis balaouras" userId="25e8755020fc1734" providerId="LiveId" clId="{1FB368B5-28BE-452D-A8C1-624BA7ED6FA6}" dt="2024-04-28T19:54:18.161" v="143" actId="478"/>
          <ac:grpSpMkLst>
            <pc:docMk/>
            <pc:sldMk cId="0" sldId="296"/>
            <ac:grpSpMk id="725" creationId="{00000000-0000-0000-0000-000000000000}"/>
          </ac:grpSpMkLst>
        </pc:grpChg>
      </pc:sldChg>
      <pc:sldChg chg="addSp delSp modSp mod">
        <pc:chgData name="pantelis balaouras" userId="25e8755020fc1734" providerId="LiveId" clId="{1FB368B5-28BE-452D-A8C1-624BA7ED6FA6}" dt="2024-04-29T11:16:37.635" v="327"/>
        <pc:sldMkLst>
          <pc:docMk/>
          <pc:sldMk cId="0" sldId="297"/>
        </pc:sldMkLst>
        <pc:spChg chg="add mod">
          <ac:chgData name="pantelis balaouras" userId="25e8755020fc1734" providerId="LiveId" clId="{1FB368B5-28BE-452D-A8C1-624BA7ED6FA6}" dt="2024-04-29T11:16:37.635" v="327"/>
          <ac:spMkLst>
            <pc:docMk/>
            <pc:sldMk cId="0" sldId="297"/>
            <ac:spMk id="3" creationId="{89AE6FA3-CEBC-4D89-FD34-3F8F047D50D3}"/>
          </ac:spMkLst>
        </pc:spChg>
        <pc:spChg chg="del">
          <ac:chgData name="pantelis balaouras" userId="25e8755020fc1734" providerId="LiveId" clId="{1FB368B5-28BE-452D-A8C1-624BA7ED6FA6}" dt="2024-04-29T11:16:36.976" v="326" actId="478"/>
          <ac:spMkLst>
            <pc:docMk/>
            <pc:sldMk cId="0" sldId="297"/>
            <ac:spMk id="741" creationId="{00000000-0000-0000-0000-000000000000}"/>
          </ac:spMkLst>
        </pc:spChg>
        <pc:grpChg chg="del">
          <ac:chgData name="pantelis balaouras" userId="25e8755020fc1734" providerId="LiveId" clId="{1FB368B5-28BE-452D-A8C1-624BA7ED6FA6}" dt="2024-04-28T19:54:19.986" v="144" actId="478"/>
          <ac:grpSpMkLst>
            <pc:docMk/>
            <pc:sldMk cId="0" sldId="297"/>
            <ac:grpSpMk id="742" creationId="{00000000-0000-0000-0000-000000000000}"/>
          </ac:grpSpMkLst>
        </pc:grpChg>
        <pc:picChg chg="mod">
          <ac:chgData name="pantelis balaouras" userId="25e8755020fc1734" providerId="LiveId" clId="{1FB368B5-28BE-452D-A8C1-624BA7ED6FA6}" dt="2024-04-28T20:05:12.697" v="226" actId="14100"/>
          <ac:picMkLst>
            <pc:docMk/>
            <pc:sldMk cId="0" sldId="297"/>
            <ac:picMk id="747" creationId="{00000000-0000-0000-0000-000000000000}"/>
          </ac:picMkLst>
        </pc:picChg>
        <pc:picChg chg="mod">
          <ac:chgData name="pantelis balaouras" userId="25e8755020fc1734" providerId="LiveId" clId="{1FB368B5-28BE-452D-A8C1-624BA7ED6FA6}" dt="2024-04-28T20:05:17.649" v="227" actId="14100"/>
          <ac:picMkLst>
            <pc:docMk/>
            <pc:sldMk cId="0" sldId="297"/>
            <ac:picMk id="748" creationId="{00000000-0000-0000-0000-000000000000}"/>
          </ac:picMkLst>
        </pc:picChg>
        <pc:picChg chg="mod">
          <ac:chgData name="pantelis balaouras" userId="25e8755020fc1734" providerId="LiveId" clId="{1FB368B5-28BE-452D-A8C1-624BA7ED6FA6}" dt="2024-04-28T20:05:20.175" v="228" actId="1076"/>
          <ac:picMkLst>
            <pc:docMk/>
            <pc:sldMk cId="0" sldId="297"/>
            <ac:picMk id="749" creationId="{00000000-0000-0000-0000-000000000000}"/>
          </ac:picMkLst>
        </pc:picChg>
        <pc:picChg chg="mod">
          <ac:chgData name="pantelis balaouras" userId="25e8755020fc1734" providerId="LiveId" clId="{1FB368B5-28BE-452D-A8C1-624BA7ED6FA6}" dt="2024-04-28T20:05:23.783" v="229" actId="1076"/>
          <ac:picMkLst>
            <pc:docMk/>
            <pc:sldMk cId="0" sldId="297"/>
            <ac:picMk id="750" creationId="{00000000-0000-0000-0000-000000000000}"/>
          </ac:picMkLst>
        </pc:picChg>
      </pc:sldChg>
      <pc:sldChg chg="addSp delSp modSp mod">
        <pc:chgData name="pantelis balaouras" userId="25e8755020fc1734" providerId="LiveId" clId="{1FB368B5-28BE-452D-A8C1-624BA7ED6FA6}" dt="2024-04-29T11:16:48.613" v="329"/>
        <pc:sldMkLst>
          <pc:docMk/>
          <pc:sldMk cId="0" sldId="298"/>
        </pc:sldMkLst>
        <pc:spChg chg="add mod">
          <ac:chgData name="pantelis balaouras" userId="25e8755020fc1734" providerId="LiveId" clId="{1FB368B5-28BE-452D-A8C1-624BA7ED6FA6}" dt="2024-04-29T11:16:48.613" v="329"/>
          <ac:spMkLst>
            <pc:docMk/>
            <pc:sldMk cId="0" sldId="298"/>
            <ac:spMk id="3" creationId="{8629266B-B9DE-4A76-4A1C-6EA33ABA859C}"/>
          </ac:spMkLst>
        </pc:spChg>
        <pc:spChg chg="del">
          <ac:chgData name="pantelis balaouras" userId="25e8755020fc1734" providerId="LiveId" clId="{1FB368B5-28BE-452D-A8C1-624BA7ED6FA6}" dt="2024-04-29T11:16:48.042" v="328" actId="478"/>
          <ac:spMkLst>
            <pc:docMk/>
            <pc:sldMk cId="0" sldId="298"/>
            <ac:spMk id="758" creationId="{00000000-0000-0000-0000-000000000000}"/>
          </ac:spMkLst>
        </pc:spChg>
        <pc:spChg chg="mod">
          <ac:chgData name="pantelis balaouras" userId="25e8755020fc1734" providerId="LiveId" clId="{1FB368B5-28BE-452D-A8C1-624BA7ED6FA6}" dt="2024-04-28T20:05:50.617" v="232" actId="120"/>
          <ac:spMkLst>
            <pc:docMk/>
            <pc:sldMk cId="0" sldId="298"/>
            <ac:spMk id="763" creationId="{00000000-0000-0000-0000-000000000000}"/>
          </ac:spMkLst>
        </pc:spChg>
        <pc:grpChg chg="del">
          <ac:chgData name="pantelis balaouras" userId="25e8755020fc1734" providerId="LiveId" clId="{1FB368B5-28BE-452D-A8C1-624BA7ED6FA6}" dt="2024-04-28T19:54:21.826" v="145" actId="478"/>
          <ac:grpSpMkLst>
            <pc:docMk/>
            <pc:sldMk cId="0" sldId="298"/>
            <ac:grpSpMk id="759" creationId="{00000000-0000-0000-0000-000000000000}"/>
          </ac:grpSpMkLst>
        </pc:grpChg>
        <pc:picChg chg="mod">
          <ac:chgData name="pantelis balaouras" userId="25e8755020fc1734" providerId="LiveId" clId="{1FB368B5-28BE-452D-A8C1-624BA7ED6FA6}" dt="2024-04-28T20:05:38.266" v="231" actId="14100"/>
          <ac:picMkLst>
            <pc:docMk/>
            <pc:sldMk cId="0" sldId="298"/>
            <ac:picMk id="766" creationId="{00000000-0000-0000-0000-000000000000}"/>
          </ac:picMkLst>
        </pc:picChg>
      </pc:sldChg>
      <pc:sldChg chg="addSp delSp modSp mod">
        <pc:chgData name="pantelis balaouras" userId="25e8755020fc1734" providerId="LiveId" clId="{1FB368B5-28BE-452D-A8C1-624BA7ED6FA6}" dt="2024-04-29T11:16:53.362" v="331"/>
        <pc:sldMkLst>
          <pc:docMk/>
          <pc:sldMk cId="0" sldId="299"/>
        </pc:sldMkLst>
        <pc:spChg chg="add mod">
          <ac:chgData name="pantelis balaouras" userId="25e8755020fc1734" providerId="LiveId" clId="{1FB368B5-28BE-452D-A8C1-624BA7ED6FA6}" dt="2024-04-29T11:16:53.362" v="331"/>
          <ac:spMkLst>
            <pc:docMk/>
            <pc:sldMk cId="0" sldId="299"/>
            <ac:spMk id="2" creationId="{70B3DBD0-04C6-3E60-15DB-F46543D62C2E}"/>
          </ac:spMkLst>
        </pc:spChg>
        <pc:spChg chg="del">
          <ac:chgData name="pantelis balaouras" userId="25e8755020fc1734" providerId="LiveId" clId="{1FB368B5-28BE-452D-A8C1-624BA7ED6FA6}" dt="2024-04-29T11:16:52.688" v="330" actId="478"/>
          <ac:spMkLst>
            <pc:docMk/>
            <pc:sldMk cId="0" sldId="299"/>
            <ac:spMk id="773" creationId="{00000000-0000-0000-0000-000000000000}"/>
          </ac:spMkLst>
        </pc:spChg>
        <pc:spChg chg="mod">
          <ac:chgData name="pantelis balaouras" userId="25e8755020fc1734" providerId="LiveId" clId="{1FB368B5-28BE-452D-A8C1-624BA7ED6FA6}" dt="2024-04-28T20:05:59.868" v="234" actId="20577"/>
          <ac:spMkLst>
            <pc:docMk/>
            <pc:sldMk cId="0" sldId="299"/>
            <ac:spMk id="778" creationId="{00000000-0000-0000-0000-000000000000}"/>
          </ac:spMkLst>
        </pc:spChg>
        <pc:grpChg chg="del">
          <ac:chgData name="pantelis balaouras" userId="25e8755020fc1734" providerId="LiveId" clId="{1FB368B5-28BE-452D-A8C1-624BA7ED6FA6}" dt="2024-04-28T19:54:23.730" v="146" actId="478"/>
          <ac:grpSpMkLst>
            <pc:docMk/>
            <pc:sldMk cId="0" sldId="299"/>
            <ac:grpSpMk id="774" creationId="{00000000-0000-0000-0000-000000000000}"/>
          </ac:grpSpMkLst>
        </pc:grpChg>
      </pc:sldChg>
      <pc:sldChg chg="addSp delSp modSp mod">
        <pc:chgData name="pantelis balaouras" userId="25e8755020fc1734" providerId="LiveId" clId="{1FB368B5-28BE-452D-A8C1-624BA7ED6FA6}" dt="2024-04-29T11:16:58.731" v="333"/>
        <pc:sldMkLst>
          <pc:docMk/>
          <pc:sldMk cId="0" sldId="300"/>
        </pc:sldMkLst>
        <pc:spChg chg="add mod">
          <ac:chgData name="pantelis balaouras" userId="25e8755020fc1734" providerId="LiveId" clId="{1FB368B5-28BE-452D-A8C1-624BA7ED6FA6}" dt="2024-04-29T11:16:58.731" v="333"/>
          <ac:spMkLst>
            <pc:docMk/>
            <pc:sldMk cId="0" sldId="300"/>
            <ac:spMk id="2" creationId="{102B88E9-F185-1438-63FD-7AE772F87B79}"/>
          </ac:spMkLst>
        </pc:spChg>
        <pc:spChg chg="del">
          <ac:chgData name="pantelis balaouras" userId="25e8755020fc1734" providerId="LiveId" clId="{1FB368B5-28BE-452D-A8C1-624BA7ED6FA6}" dt="2024-04-29T11:16:58.079" v="332" actId="478"/>
          <ac:spMkLst>
            <pc:docMk/>
            <pc:sldMk cId="0" sldId="300"/>
            <ac:spMk id="785" creationId="{00000000-0000-0000-0000-000000000000}"/>
          </ac:spMkLst>
        </pc:spChg>
        <pc:grpChg chg="del">
          <ac:chgData name="pantelis balaouras" userId="25e8755020fc1734" providerId="LiveId" clId="{1FB368B5-28BE-452D-A8C1-624BA7ED6FA6}" dt="2024-04-28T19:54:25.544" v="147" actId="478"/>
          <ac:grpSpMkLst>
            <pc:docMk/>
            <pc:sldMk cId="0" sldId="300"/>
            <ac:grpSpMk id="786" creationId="{00000000-0000-0000-0000-000000000000}"/>
          </ac:grpSpMkLst>
        </pc:grpChg>
      </pc:sldChg>
      <pc:sldChg chg="addSp delSp modSp mod">
        <pc:chgData name="pantelis balaouras" userId="25e8755020fc1734" providerId="LiveId" clId="{1FB368B5-28BE-452D-A8C1-624BA7ED6FA6}" dt="2024-04-29T11:17:03.053" v="335"/>
        <pc:sldMkLst>
          <pc:docMk/>
          <pc:sldMk cId="0" sldId="301"/>
        </pc:sldMkLst>
        <pc:spChg chg="add mod">
          <ac:chgData name="pantelis balaouras" userId="25e8755020fc1734" providerId="LiveId" clId="{1FB368B5-28BE-452D-A8C1-624BA7ED6FA6}" dt="2024-04-29T11:17:03.053" v="335"/>
          <ac:spMkLst>
            <pc:docMk/>
            <pc:sldMk cId="0" sldId="301"/>
            <ac:spMk id="2" creationId="{8E831D41-BB98-7D64-937A-72B2273F3086}"/>
          </ac:spMkLst>
        </pc:spChg>
        <pc:spChg chg="del">
          <ac:chgData name="pantelis balaouras" userId="25e8755020fc1734" providerId="LiveId" clId="{1FB368B5-28BE-452D-A8C1-624BA7ED6FA6}" dt="2024-04-29T11:17:02.431" v="334" actId="478"/>
          <ac:spMkLst>
            <pc:docMk/>
            <pc:sldMk cId="0" sldId="301"/>
            <ac:spMk id="798" creationId="{00000000-0000-0000-0000-000000000000}"/>
          </ac:spMkLst>
        </pc:spChg>
        <pc:spChg chg="mod">
          <ac:chgData name="pantelis balaouras" userId="25e8755020fc1734" providerId="LiveId" clId="{1FB368B5-28BE-452D-A8C1-624BA7ED6FA6}" dt="2024-04-28T20:06:12.695" v="235" actId="120"/>
          <ac:spMkLst>
            <pc:docMk/>
            <pc:sldMk cId="0" sldId="301"/>
            <ac:spMk id="803" creationId="{00000000-0000-0000-0000-000000000000}"/>
          </ac:spMkLst>
        </pc:spChg>
        <pc:grpChg chg="del">
          <ac:chgData name="pantelis balaouras" userId="25e8755020fc1734" providerId="LiveId" clId="{1FB368B5-28BE-452D-A8C1-624BA7ED6FA6}" dt="2024-04-28T19:54:27.458" v="148" actId="478"/>
          <ac:grpSpMkLst>
            <pc:docMk/>
            <pc:sldMk cId="0" sldId="301"/>
            <ac:grpSpMk id="799" creationId="{00000000-0000-0000-0000-000000000000}"/>
          </ac:grpSpMkLst>
        </pc:grpChg>
      </pc:sldChg>
      <pc:sldChg chg="addSp delSp modSp mod">
        <pc:chgData name="pantelis balaouras" userId="25e8755020fc1734" providerId="LiveId" clId="{1FB368B5-28BE-452D-A8C1-624BA7ED6FA6}" dt="2024-04-29T11:17:07.698" v="337"/>
        <pc:sldMkLst>
          <pc:docMk/>
          <pc:sldMk cId="0" sldId="302"/>
        </pc:sldMkLst>
        <pc:spChg chg="add mod">
          <ac:chgData name="pantelis balaouras" userId="25e8755020fc1734" providerId="LiveId" clId="{1FB368B5-28BE-452D-A8C1-624BA7ED6FA6}" dt="2024-04-29T11:17:07.698" v="337"/>
          <ac:spMkLst>
            <pc:docMk/>
            <pc:sldMk cId="0" sldId="302"/>
            <ac:spMk id="3" creationId="{EA4C89AE-7764-543F-BFD6-00F43F809813}"/>
          </ac:spMkLst>
        </pc:spChg>
        <pc:spChg chg="del">
          <ac:chgData name="pantelis balaouras" userId="25e8755020fc1734" providerId="LiveId" clId="{1FB368B5-28BE-452D-A8C1-624BA7ED6FA6}" dt="2024-04-29T11:17:07.104" v="336" actId="478"/>
          <ac:spMkLst>
            <pc:docMk/>
            <pc:sldMk cId="0" sldId="302"/>
            <ac:spMk id="813" creationId="{00000000-0000-0000-0000-000000000000}"/>
          </ac:spMkLst>
        </pc:spChg>
        <pc:spChg chg="mod">
          <ac:chgData name="pantelis balaouras" userId="25e8755020fc1734" providerId="LiveId" clId="{1FB368B5-28BE-452D-A8C1-624BA7ED6FA6}" dt="2024-04-28T20:06:16.179" v="236" actId="120"/>
          <ac:spMkLst>
            <pc:docMk/>
            <pc:sldMk cId="0" sldId="302"/>
            <ac:spMk id="818" creationId="{00000000-0000-0000-0000-000000000000}"/>
          </ac:spMkLst>
        </pc:spChg>
        <pc:grpChg chg="del">
          <ac:chgData name="pantelis balaouras" userId="25e8755020fc1734" providerId="LiveId" clId="{1FB368B5-28BE-452D-A8C1-624BA7ED6FA6}" dt="2024-04-28T19:54:29.474" v="149" actId="478"/>
          <ac:grpSpMkLst>
            <pc:docMk/>
            <pc:sldMk cId="0" sldId="302"/>
            <ac:grpSpMk id="814" creationId="{00000000-0000-0000-0000-000000000000}"/>
          </ac:grpSpMkLst>
        </pc:grpChg>
      </pc:sldChg>
      <pc:sldChg chg="addSp delSp modSp mod">
        <pc:chgData name="pantelis balaouras" userId="25e8755020fc1734" providerId="LiveId" clId="{1FB368B5-28BE-452D-A8C1-624BA7ED6FA6}" dt="2024-04-29T11:17:11.742" v="339"/>
        <pc:sldMkLst>
          <pc:docMk/>
          <pc:sldMk cId="0" sldId="303"/>
        </pc:sldMkLst>
        <pc:spChg chg="add mod">
          <ac:chgData name="pantelis balaouras" userId="25e8755020fc1734" providerId="LiveId" clId="{1FB368B5-28BE-452D-A8C1-624BA7ED6FA6}" dt="2024-04-29T11:17:11.742" v="339"/>
          <ac:spMkLst>
            <pc:docMk/>
            <pc:sldMk cId="0" sldId="303"/>
            <ac:spMk id="3" creationId="{BEDF205B-E893-22D3-BD7C-305989CE298E}"/>
          </ac:spMkLst>
        </pc:spChg>
        <pc:spChg chg="del">
          <ac:chgData name="pantelis balaouras" userId="25e8755020fc1734" providerId="LiveId" clId="{1FB368B5-28BE-452D-A8C1-624BA7ED6FA6}" dt="2024-04-29T11:17:11.168" v="338" actId="478"/>
          <ac:spMkLst>
            <pc:docMk/>
            <pc:sldMk cId="0" sldId="303"/>
            <ac:spMk id="833" creationId="{00000000-0000-0000-0000-000000000000}"/>
          </ac:spMkLst>
        </pc:spChg>
        <pc:spChg chg="mod">
          <ac:chgData name="pantelis balaouras" userId="25e8755020fc1734" providerId="LiveId" clId="{1FB368B5-28BE-452D-A8C1-624BA7ED6FA6}" dt="2024-04-28T20:06:24.708" v="237" actId="120"/>
          <ac:spMkLst>
            <pc:docMk/>
            <pc:sldMk cId="0" sldId="303"/>
            <ac:spMk id="838" creationId="{00000000-0000-0000-0000-000000000000}"/>
          </ac:spMkLst>
        </pc:spChg>
        <pc:grpChg chg="del">
          <ac:chgData name="pantelis balaouras" userId="25e8755020fc1734" providerId="LiveId" clId="{1FB368B5-28BE-452D-A8C1-624BA7ED6FA6}" dt="2024-04-28T19:54:31.414" v="150" actId="478"/>
          <ac:grpSpMkLst>
            <pc:docMk/>
            <pc:sldMk cId="0" sldId="303"/>
            <ac:grpSpMk id="834" creationId="{00000000-0000-0000-0000-000000000000}"/>
          </ac:grpSpMkLst>
        </pc:grpChg>
      </pc:sldChg>
      <pc:sldChg chg="addSp delSp modSp mod">
        <pc:chgData name="pantelis balaouras" userId="25e8755020fc1734" providerId="LiveId" clId="{1FB368B5-28BE-452D-A8C1-624BA7ED6FA6}" dt="2024-04-29T11:17:15.890" v="341"/>
        <pc:sldMkLst>
          <pc:docMk/>
          <pc:sldMk cId="0" sldId="304"/>
        </pc:sldMkLst>
        <pc:spChg chg="add mod">
          <ac:chgData name="pantelis balaouras" userId="25e8755020fc1734" providerId="LiveId" clId="{1FB368B5-28BE-452D-A8C1-624BA7ED6FA6}" dt="2024-04-29T11:17:15.890" v="341"/>
          <ac:spMkLst>
            <pc:docMk/>
            <pc:sldMk cId="0" sldId="304"/>
            <ac:spMk id="3" creationId="{9ECD9E89-C7FB-A417-D718-226CEA2D8C52}"/>
          </ac:spMkLst>
        </pc:spChg>
        <pc:spChg chg="del">
          <ac:chgData name="pantelis balaouras" userId="25e8755020fc1734" providerId="LiveId" clId="{1FB368B5-28BE-452D-A8C1-624BA7ED6FA6}" dt="2024-04-29T11:17:15.408" v="340" actId="478"/>
          <ac:spMkLst>
            <pc:docMk/>
            <pc:sldMk cId="0" sldId="304"/>
            <ac:spMk id="851" creationId="{00000000-0000-0000-0000-000000000000}"/>
          </ac:spMkLst>
        </pc:spChg>
        <pc:spChg chg="mod">
          <ac:chgData name="pantelis balaouras" userId="25e8755020fc1734" providerId="LiveId" clId="{1FB368B5-28BE-452D-A8C1-624BA7ED6FA6}" dt="2024-04-28T20:06:28.901" v="238" actId="120"/>
          <ac:spMkLst>
            <pc:docMk/>
            <pc:sldMk cId="0" sldId="304"/>
            <ac:spMk id="856" creationId="{00000000-0000-0000-0000-000000000000}"/>
          </ac:spMkLst>
        </pc:spChg>
        <pc:grpChg chg="del">
          <ac:chgData name="pantelis balaouras" userId="25e8755020fc1734" providerId="LiveId" clId="{1FB368B5-28BE-452D-A8C1-624BA7ED6FA6}" dt="2024-04-28T19:54:33.337" v="151" actId="478"/>
          <ac:grpSpMkLst>
            <pc:docMk/>
            <pc:sldMk cId="0" sldId="304"/>
            <ac:grpSpMk id="852" creationId="{00000000-0000-0000-0000-000000000000}"/>
          </ac:grpSpMkLst>
        </pc:grpChg>
      </pc:sldChg>
      <pc:sldChg chg="addSp delSp modSp mod">
        <pc:chgData name="pantelis balaouras" userId="25e8755020fc1734" providerId="LiveId" clId="{1FB368B5-28BE-452D-A8C1-624BA7ED6FA6}" dt="2024-04-28T19:56:44.780" v="156"/>
        <pc:sldMkLst>
          <pc:docMk/>
          <pc:sldMk cId="0" sldId="307"/>
        </pc:sldMkLst>
        <pc:spChg chg="add mod">
          <ac:chgData name="pantelis balaouras" userId="25e8755020fc1734" providerId="LiveId" clId="{1FB368B5-28BE-452D-A8C1-624BA7ED6FA6}" dt="2024-04-28T19:55:30.008" v="154"/>
          <ac:spMkLst>
            <pc:docMk/>
            <pc:sldMk cId="0" sldId="307"/>
            <ac:spMk id="2" creationId="{D61B62BD-01D4-9B68-DDA3-110BF719282B}"/>
          </ac:spMkLst>
        </pc:spChg>
        <pc:spChg chg="del">
          <ac:chgData name="pantelis balaouras" userId="25e8755020fc1734" providerId="LiveId" clId="{1FB368B5-28BE-452D-A8C1-624BA7ED6FA6}" dt="2024-04-28T19:55:28.901" v="153" actId="478"/>
          <ac:spMkLst>
            <pc:docMk/>
            <pc:sldMk cId="0" sldId="307"/>
            <ac:spMk id="895" creationId="{00000000-0000-0000-0000-000000000000}"/>
          </ac:spMkLst>
        </pc:spChg>
        <pc:picChg chg="add mod">
          <ac:chgData name="pantelis balaouras" userId="25e8755020fc1734" providerId="LiveId" clId="{1FB368B5-28BE-452D-A8C1-624BA7ED6FA6}" dt="2024-04-28T19:56:44.780" v="156"/>
          <ac:picMkLst>
            <pc:docMk/>
            <pc:sldMk cId="0" sldId="307"/>
            <ac:picMk id="3" creationId="{1FEE0B66-848D-4293-CCF3-09A3432CD45E}"/>
          </ac:picMkLst>
        </pc:picChg>
        <pc:picChg chg="del">
          <ac:chgData name="pantelis balaouras" userId="25e8755020fc1734" providerId="LiveId" clId="{1FB368B5-28BE-452D-A8C1-624BA7ED6FA6}" dt="2024-04-28T19:56:43.656" v="155" actId="478"/>
          <ac:picMkLst>
            <pc:docMk/>
            <pc:sldMk cId="0" sldId="307"/>
            <ac:picMk id="897" creationId="{00000000-0000-0000-0000-000000000000}"/>
          </ac:picMkLst>
        </pc:picChg>
      </pc:sldChg>
      <pc:sldChg chg="delSp mod">
        <pc:chgData name="pantelis balaouras" userId="25e8755020fc1734" providerId="LiveId" clId="{1FB368B5-28BE-452D-A8C1-624BA7ED6FA6}" dt="2024-04-28T19:53:31.986" v="121" actId="478"/>
        <pc:sldMkLst>
          <pc:docMk/>
          <pc:sldMk cId="3880881038" sldId="308"/>
        </pc:sldMkLst>
        <pc:grpChg chg="del">
          <ac:chgData name="pantelis balaouras" userId="25e8755020fc1734" providerId="LiveId" clId="{1FB368B5-28BE-452D-A8C1-624BA7ED6FA6}" dt="2024-04-28T19:53:31.986" v="121" actId="478"/>
          <ac:grpSpMkLst>
            <pc:docMk/>
            <pc:sldMk cId="3880881038" sldId="308"/>
            <ac:grpSpMk id="7" creationId="{00000000-0000-0000-0000-000000000000}"/>
          </ac:grpSpMkLst>
        </pc:grpChg>
      </pc:sldChg>
      <pc:sldChg chg="addSp modSp mod modClrScheme chgLayout">
        <pc:chgData name="pantelis balaouras" userId="25e8755020fc1734" providerId="LiveId" clId="{1FB368B5-28BE-452D-A8C1-624BA7ED6FA6}" dt="2024-04-29T11:10:42.764" v="253" actId="20577"/>
        <pc:sldMkLst>
          <pc:docMk/>
          <pc:sldMk cId="1474448389" sldId="309"/>
        </pc:sldMkLst>
        <pc:spChg chg="mod ord">
          <ac:chgData name="pantelis balaouras" userId="25e8755020fc1734" providerId="LiveId" clId="{1FB368B5-28BE-452D-A8C1-624BA7ED6FA6}" dt="2024-04-28T19:45:53.757" v="65" actId="700"/>
          <ac:spMkLst>
            <pc:docMk/>
            <pc:sldMk cId="1474448389" sldId="309"/>
            <ac:spMk id="2" creationId="{00000000-0000-0000-0000-000000000000}"/>
          </ac:spMkLst>
        </pc:spChg>
        <pc:spChg chg="add mod">
          <ac:chgData name="pantelis balaouras" userId="25e8755020fc1734" providerId="LiveId" clId="{1FB368B5-28BE-452D-A8C1-624BA7ED6FA6}" dt="2024-04-29T11:10:42.764" v="253" actId="20577"/>
          <ac:spMkLst>
            <pc:docMk/>
            <pc:sldMk cId="1474448389" sldId="309"/>
            <ac:spMk id="3" creationId="{7E37C46D-7BBE-E797-1DC1-C729746F3D01}"/>
          </ac:spMkLst>
        </pc:spChg>
        <pc:spChg chg="mod ord">
          <ac:chgData name="pantelis balaouras" userId="25e8755020fc1734" providerId="LiveId" clId="{1FB368B5-28BE-452D-A8C1-624BA7ED6FA6}" dt="2024-04-28T19:48:24.401" v="72" actId="1076"/>
          <ac:spMkLst>
            <pc:docMk/>
            <pc:sldMk cId="1474448389" sldId="309"/>
            <ac:spMk id="4" creationId="{00000000-0000-0000-0000-000000000000}"/>
          </ac:spMkLst>
        </pc:spChg>
        <pc:picChg chg="mod">
          <ac:chgData name="pantelis balaouras" userId="25e8755020fc1734" providerId="LiveId" clId="{1FB368B5-28BE-452D-A8C1-624BA7ED6FA6}" dt="2024-04-28T19:48:26.890" v="73" actId="1076"/>
          <ac:picMkLst>
            <pc:docMk/>
            <pc:sldMk cId="1474448389" sldId="309"/>
            <ac:picMk id="5" creationId="{7D04E8E5-D3EF-9D0F-B34E-E88067144893}"/>
          </ac:picMkLst>
        </pc:picChg>
      </pc:sldChg>
      <pc:sldChg chg="delSp mod">
        <pc:chgData name="pantelis balaouras" userId="25e8755020fc1734" providerId="LiveId" clId="{1FB368B5-28BE-452D-A8C1-624BA7ED6FA6}" dt="2024-04-28T19:54:35.200" v="152" actId="478"/>
        <pc:sldMkLst>
          <pc:docMk/>
          <pc:sldMk cId="1767498633" sldId="310"/>
        </pc:sldMkLst>
        <pc:grpChg chg="del">
          <ac:chgData name="pantelis balaouras" userId="25e8755020fc1734" providerId="LiveId" clId="{1FB368B5-28BE-452D-A8C1-624BA7ED6FA6}" dt="2024-04-28T19:54:35.200" v="152" actId="478"/>
          <ac:grpSpMkLst>
            <pc:docMk/>
            <pc:sldMk cId="1767498633" sldId="310"/>
            <ac:grpSpMk id="12" creationId="{00000000-0000-0000-0000-000000000000}"/>
          </ac:grpSpMkLst>
        </pc:grpChg>
      </pc:sldChg>
      <pc:sldChg chg="addSp delSp modSp add mod">
        <pc:chgData name="pantelis balaouras" userId="25e8755020fc1734" providerId="LiveId" clId="{1FB368B5-28BE-452D-A8C1-624BA7ED6FA6}" dt="2024-04-28T20:00:29.444" v="186" actId="27636"/>
        <pc:sldMkLst>
          <pc:docMk/>
          <pc:sldMk cId="2585051265" sldId="535"/>
        </pc:sldMkLst>
        <pc:spChg chg="mod">
          <ac:chgData name="pantelis balaouras" userId="25e8755020fc1734" providerId="LiveId" clId="{1FB368B5-28BE-452D-A8C1-624BA7ED6FA6}" dt="2024-04-28T20:00:29.444" v="186" actId="27636"/>
          <ac:spMkLst>
            <pc:docMk/>
            <pc:sldMk cId="2585051265" sldId="535"/>
            <ac:spMk id="5" creationId="{F56DC747-739E-5A0C-94B8-E8F8E974AC85}"/>
          </ac:spMkLst>
        </pc:spChg>
        <pc:spChg chg="mod">
          <ac:chgData name="pantelis balaouras" userId="25e8755020fc1734" providerId="LiveId" clId="{1FB368B5-28BE-452D-A8C1-624BA7ED6FA6}" dt="2024-04-28T20:00:16.007" v="184" actId="20577"/>
          <ac:spMkLst>
            <pc:docMk/>
            <pc:sldMk cId="2585051265" sldId="535"/>
            <ac:spMk id="11" creationId="{70D46B22-84E1-43AA-85C7-DBAEC0E27492}"/>
          </ac:spMkLst>
        </pc:spChg>
        <pc:spChg chg="mod">
          <ac:chgData name="pantelis balaouras" userId="25e8755020fc1734" providerId="LiveId" clId="{1FB368B5-28BE-452D-A8C1-624BA7ED6FA6}" dt="2024-04-28T19:41:51.948" v="20" actId="20577"/>
          <ac:spMkLst>
            <pc:docMk/>
            <pc:sldMk cId="2585051265" sldId="535"/>
            <ac:spMk id="13" creationId="{ACBE9AD0-B2F0-4ADA-8F10-B83476743F9C}"/>
          </ac:spMkLst>
        </pc:spChg>
        <pc:spChg chg="mod">
          <ac:chgData name="pantelis balaouras" userId="25e8755020fc1734" providerId="LiveId" clId="{1FB368B5-28BE-452D-A8C1-624BA7ED6FA6}" dt="2024-04-28T19:41:30.949" v="18" actId="1035"/>
          <ac:spMkLst>
            <pc:docMk/>
            <pc:sldMk cId="2585051265" sldId="535"/>
            <ac:spMk id="14" creationId="{5B8BCBD5-6A62-42A1-8BCD-0584908AAE7D}"/>
          </ac:spMkLst>
        </pc:spChg>
        <pc:picChg chg="del mod">
          <ac:chgData name="pantelis balaouras" userId="25e8755020fc1734" providerId="LiveId" clId="{1FB368B5-28BE-452D-A8C1-624BA7ED6FA6}" dt="2024-04-28T20:00:05.723" v="173" actId="478"/>
          <ac:picMkLst>
            <pc:docMk/>
            <pc:sldMk cId="2585051265" sldId="535"/>
            <ac:picMk id="2" creationId="{7F194105-A616-1811-CCD2-0261AE6759AF}"/>
          </ac:picMkLst>
        </pc:picChg>
        <pc:picChg chg="add mod">
          <ac:chgData name="pantelis balaouras" userId="25e8755020fc1734" providerId="LiveId" clId="{1FB368B5-28BE-452D-A8C1-624BA7ED6FA6}" dt="2024-04-28T20:00:06.786" v="174"/>
          <ac:picMkLst>
            <pc:docMk/>
            <pc:sldMk cId="2585051265" sldId="535"/>
            <ac:picMk id="4" creationId="{8407F08C-1F71-C381-3563-6E6FBC073BF5}"/>
          </ac:picMkLst>
        </pc:picChg>
      </pc:sldChg>
      <pc:sldChg chg="addSp delSp modSp new mod modClrScheme chgLayout">
        <pc:chgData name="pantelis balaouras" userId="25e8755020fc1734" providerId="LiveId" clId="{1FB368B5-28BE-452D-A8C1-624BA7ED6FA6}" dt="2024-04-29T11:10:34.699" v="251" actId="20577"/>
        <pc:sldMkLst>
          <pc:docMk/>
          <pc:sldMk cId="2935642467" sldId="536"/>
        </pc:sldMkLst>
        <pc:spChg chg="mod ord">
          <ac:chgData name="pantelis balaouras" userId="25e8755020fc1734" providerId="LiveId" clId="{1FB368B5-28BE-452D-A8C1-624BA7ED6FA6}" dt="2024-04-28T19:45:25.695" v="64" actId="20577"/>
          <ac:spMkLst>
            <pc:docMk/>
            <pc:sldMk cId="2935642467" sldId="536"/>
            <ac:spMk id="2" creationId="{AA4C72C5-B495-C4BE-9649-92C1DE2B2CA0}"/>
          </ac:spMkLst>
        </pc:spChg>
        <pc:spChg chg="del mod ord">
          <ac:chgData name="pantelis balaouras" userId="25e8755020fc1734" providerId="LiveId" clId="{1FB368B5-28BE-452D-A8C1-624BA7ED6FA6}" dt="2024-04-28T19:45:11.950" v="62" actId="700"/>
          <ac:spMkLst>
            <pc:docMk/>
            <pc:sldMk cId="2935642467" sldId="536"/>
            <ac:spMk id="3" creationId="{1C6C844E-ED56-94A4-0AAB-4A0D6BD5B3D1}"/>
          </ac:spMkLst>
        </pc:spChg>
        <pc:spChg chg="del">
          <ac:chgData name="pantelis balaouras" userId="25e8755020fc1734" providerId="LiveId" clId="{1FB368B5-28BE-452D-A8C1-624BA7ED6FA6}" dt="2024-04-28T19:45:11.950" v="62" actId="700"/>
          <ac:spMkLst>
            <pc:docMk/>
            <pc:sldMk cId="2935642467" sldId="536"/>
            <ac:spMk id="4" creationId="{C648428C-EA8E-7D30-F0DC-788EB7B43016}"/>
          </ac:spMkLst>
        </pc:spChg>
        <pc:spChg chg="add mod ord">
          <ac:chgData name="pantelis balaouras" userId="25e8755020fc1734" providerId="LiveId" clId="{1FB368B5-28BE-452D-A8C1-624BA7ED6FA6}" dt="2024-04-28T19:47:05.879" v="70" actId="255"/>
          <ac:spMkLst>
            <pc:docMk/>
            <pc:sldMk cId="2935642467" sldId="536"/>
            <ac:spMk id="5" creationId="{C80F5A89-9CA6-F4D3-6334-726781C3EBCF}"/>
          </ac:spMkLst>
        </pc:spChg>
        <pc:spChg chg="add mod">
          <ac:chgData name="pantelis balaouras" userId="25e8755020fc1734" providerId="LiveId" clId="{1FB368B5-28BE-452D-A8C1-624BA7ED6FA6}" dt="2024-04-29T11:10:34.699" v="251" actId="20577"/>
          <ac:spMkLst>
            <pc:docMk/>
            <pc:sldMk cId="2935642467" sldId="536"/>
            <ac:spMk id="6" creationId="{3118B8F3-3137-B6F8-98C2-1796A5A6F9BA}"/>
          </ac:spMkLst>
        </pc:spChg>
      </pc:sldChg>
      <pc:sldChg chg="addSp delSp modSp add mod">
        <pc:chgData name="pantelis balaouras" userId="25e8755020fc1734" providerId="LiveId" clId="{1FB368B5-28BE-452D-A8C1-624BA7ED6FA6}" dt="2024-04-29T11:11:39.869" v="268" actId="14100"/>
        <pc:sldMkLst>
          <pc:docMk/>
          <pc:sldMk cId="1483656697" sldId="537"/>
        </pc:sldMkLst>
        <pc:spChg chg="add mod">
          <ac:chgData name="pantelis balaouras" userId="25e8755020fc1734" providerId="LiveId" clId="{1FB368B5-28BE-452D-A8C1-624BA7ED6FA6}" dt="2024-04-29T11:11:39.869" v="268" actId="14100"/>
          <ac:spMkLst>
            <pc:docMk/>
            <pc:sldMk cId="1483656697" sldId="537"/>
            <ac:spMk id="3" creationId="{884747AD-FC04-853C-FE44-4A9BBEE91614}"/>
          </ac:spMkLst>
        </pc:spChg>
        <pc:spChg chg="mod">
          <ac:chgData name="pantelis balaouras" userId="25e8755020fc1734" providerId="LiveId" clId="{1FB368B5-28BE-452D-A8C1-624BA7ED6FA6}" dt="2024-04-28T19:57:18.643" v="158"/>
          <ac:spMkLst>
            <pc:docMk/>
            <pc:sldMk cId="1483656697" sldId="537"/>
            <ac:spMk id="5" creationId="{C80F5A89-9CA6-F4D3-6334-726781C3EBCF}"/>
          </ac:spMkLst>
        </pc:spChg>
        <pc:spChg chg="del">
          <ac:chgData name="pantelis balaouras" userId="25e8755020fc1734" providerId="LiveId" clId="{1FB368B5-28BE-452D-A8C1-624BA7ED6FA6}" dt="2024-04-28T19:57:50.616" v="163" actId="478"/>
          <ac:spMkLst>
            <pc:docMk/>
            <pc:sldMk cId="1483656697" sldId="537"/>
            <ac:spMk id="6" creationId="{3118B8F3-3137-B6F8-98C2-1796A5A6F9BA}"/>
          </ac:spMkLst>
        </pc:spChg>
      </pc:sldChg>
      <pc:sldChg chg="addSp delSp modSp add mod">
        <pc:chgData name="pantelis balaouras" userId="25e8755020fc1734" providerId="LiveId" clId="{1FB368B5-28BE-452D-A8C1-624BA7ED6FA6}" dt="2024-04-29T11:14:52.703" v="287" actId="14100"/>
        <pc:sldMkLst>
          <pc:docMk/>
          <pc:sldMk cId="2771583194" sldId="538"/>
        </pc:sldMkLst>
        <pc:spChg chg="del">
          <ac:chgData name="pantelis balaouras" userId="25e8755020fc1734" providerId="LiveId" clId="{1FB368B5-28BE-452D-A8C1-624BA7ED6FA6}" dt="2024-04-28T19:59:11.798" v="171" actId="478"/>
          <ac:spMkLst>
            <pc:docMk/>
            <pc:sldMk cId="2771583194" sldId="538"/>
            <ac:spMk id="3" creationId="{884747AD-FC04-853C-FE44-4A9BBEE91614}"/>
          </ac:spMkLst>
        </pc:spChg>
        <pc:spChg chg="add mod">
          <ac:chgData name="pantelis balaouras" userId="25e8755020fc1734" providerId="LiveId" clId="{1FB368B5-28BE-452D-A8C1-624BA7ED6FA6}" dt="2024-04-29T11:14:52.703" v="287" actId="14100"/>
          <ac:spMkLst>
            <pc:docMk/>
            <pc:sldMk cId="2771583194" sldId="538"/>
            <ac:spMk id="4" creationId="{C7869967-3EAB-EFA1-02CC-18A0C518CD35}"/>
          </ac:spMkLst>
        </pc:spChg>
        <pc:spChg chg="mod">
          <ac:chgData name="pantelis balaouras" userId="25e8755020fc1734" providerId="LiveId" clId="{1FB368B5-28BE-452D-A8C1-624BA7ED6FA6}" dt="2024-04-28T20:07:00.085" v="239" actId="1076"/>
          <ac:spMkLst>
            <pc:docMk/>
            <pc:sldMk cId="2771583194" sldId="538"/>
            <ac:spMk id="5" creationId="{C80F5A89-9CA6-F4D3-6334-726781C3EBCF}"/>
          </ac:spMkLst>
        </pc:spChg>
      </pc:sldChg>
      <pc:sldMasterChg chg="modSldLayout">
        <pc:chgData name="pantelis balaouras" userId="25e8755020fc1734" providerId="LiveId" clId="{1FB368B5-28BE-452D-A8C1-624BA7ED6FA6}" dt="2024-04-28T19:51:17.700" v="95"/>
        <pc:sldMasterMkLst>
          <pc:docMk/>
          <pc:sldMasterMk cId="0" sldId="2147483648"/>
        </pc:sldMasterMkLst>
        <pc:sldLayoutChg chg="addSp delSp modSp mod">
          <pc:chgData name="pantelis balaouras" userId="25e8755020fc1734" providerId="LiveId" clId="{1FB368B5-28BE-452D-A8C1-624BA7ED6FA6}" dt="2024-04-28T19:51:01.843" v="91"/>
          <pc:sldLayoutMkLst>
            <pc:docMk/>
            <pc:sldMasterMk cId="0" sldId="2147483648"/>
            <pc:sldLayoutMk cId="0" sldId="2147483651"/>
          </pc:sldLayoutMkLst>
          <pc:spChg chg="add mod">
            <ac:chgData name="pantelis balaouras" userId="25e8755020fc1734" providerId="LiveId" clId="{1FB368B5-28BE-452D-A8C1-624BA7ED6FA6}" dt="2024-04-28T19:51:01.843" v="91"/>
            <ac:spMkLst>
              <pc:docMk/>
              <pc:sldMasterMk cId="0" sldId="2147483648"/>
              <pc:sldLayoutMk cId="0" sldId="2147483651"/>
              <ac:spMk id="2" creationId="{09777654-DB55-8BBC-FF27-A1ED67239EF8}"/>
            </ac:spMkLst>
          </pc:spChg>
          <pc:spChg chg="del">
            <ac:chgData name="pantelis balaouras" userId="25e8755020fc1734" providerId="LiveId" clId="{1FB368B5-28BE-452D-A8C1-624BA7ED6FA6}" dt="2024-04-28T19:51:01.016" v="90" actId="478"/>
            <ac:spMkLst>
              <pc:docMk/>
              <pc:sldMasterMk cId="0" sldId="2147483648"/>
              <pc:sldLayoutMk cId="0" sldId="2147483651"/>
              <ac:spMk id="29" creationId="{00000000-0000-0000-0000-000000000000}"/>
            </ac:spMkLst>
          </pc:spChg>
        </pc:sldLayoutChg>
        <pc:sldLayoutChg chg="addSp delSp modSp mod">
          <pc:chgData name="pantelis balaouras" userId="25e8755020fc1734" providerId="LiveId" clId="{1FB368B5-28BE-452D-A8C1-624BA7ED6FA6}" dt="2024-04-28T19:51:10.323" v="93"/>
          <pc:sldLayoutMkLst>
            <pc:docMk/>
            <pc:sldMasterMk cId="0" sldId="2147483648"/>
            <pc:sldLayoutMk cId="0" sldId="2147483654"/>
          </pc:sldLayoutMkLst>
          <pc:spChg chg="add mod">
            <ac:chgData name="pantelis balaouras" userId="25e8755020fc1734" providerId="LiveId" clId="{1FB368B5-28BE-452D-A8C1-624BA7ED6FA6}" dt="2024-04-28T19:51:10.323" v="93"/>
            <ac:spMkLst>
              <pc:docMk/>
              <pc:sldMasterMk cId="0" sldId="2147483648"/>
              <pc:sldLayoutMk cId="0" sldId="2147483654"/>
              <ac:spMk id="2" creationId="{122D2518-EDDD-89BB-5FA4-48E09CC8B1D8}"/>
            </ac:spMkLst>
          </pc:spChg>
          <pc:spChg chg="del">
            <ac:chgData name="pantelis balaouras" userId="25e8755020fc1734" providerId="LiveId" clId="{1FB368B5-28BE-452D-A8C1-624BA7ED6FA6}" dt="2024-04-28T19:51:09.456" v="92" actId="478"/>
            <ac:spMkLst>
              <pc:docMk/>
              <pc:sldMasterMk cId="0" sldId="2147483648"/>
              <pc:sldLayoutMk cId="0" sldId="2147483654"/>
              <ac:spMk id="50" creationId="{00000000-0000-0000-0000-000000000000}"/>
            </ac:spMkLst>
          </pc:spChg>
        </pc:sldLayoutChg>
        <pc:sldLayoutChg chg="addSp delSp modSp mod">
          <pc:chgData name="pantelis balaouras" userId="25e8755020fc1734" providerId="LiveId" clId="{1FB368B5-28BE-452D-A8C1-624BA7ED6FA6}" dt="2024-04-28T19:51:17.700" v="95"/>
          <pc:sldLayoutMkLst>
            <pc:docMk/>
            <pc:sldMasterMk cId="0" sldId="2147483648"/>
            <pc:sldLayoutMk cId="0" sldId="2147483655"/>
          </pc:sldLayoutMkLst>
          <pc:spChg chg="add mod">
            <ac:chgData name="pantelis balaouras" userId="25e8755020fc1734" providerId="LiveId" clId="{1FB368B5-28BE-452D-A8C1-624BA7ED6FA6}" dt="2024-04-28T19:51:17.700" v="95"/>
            <ac:spMkLst>
              <pc:docMk/>
              <pc:sldMasterMk cId="0" sldId="2147483648"/>
              <pc:sldLayoutMk cId="0" sldId="2147483655"/>
              <ac:spMk id="2" creationId="{79E03CB0-A339-42EB-B49F-0D9391FB0528}"/>
            </ac:spMkLst>
          </pc:spChg>
          <pc:spChg chg="del">
            <ac:chgData name="pantelis balaouras" userId="25e8755020fc1734" providerId="LiveId" clId="{1FB368B5-28BE-452D-A8C1-624BA7ED6FA6}" dt="2024-04-28T19:51:16.913" v="94" actId="478"/>
            <ac:spMkLst>
              <pc:docMk/>
              <pc:sldMasterMk cId="0" sldId="2147483648"/>
              <pc:sldLayoutMk cId="0" sldId="2147483655"/>
              <ac:spMk id="54" creationId="{00000000-0000-0000-0000-000000000000}"/>
            </ac:spMkLst>
          </pc:spChg>
        </pc:sldLayoutChg>
      </pc:sldMasterChg>
      <pc:sldMasterChg chg="modSldLayout">
        <pc:chgData name="pantelis balaouras" userId="25e8755020fc1734" providerId="LiveId" clId="{1FB368B5-28BE-452D-A8C1-624BA7ED6FA6}" dt="2024-04-29T11:18:24.219" v="350"/>
        <pc:sldMasterMkLst>
          <pc:docMk/>
          <pc:sldMasterMk cId="0" sldId="2147483656"/>
        </pc:sldMasterMkLst>
        <pc:sldLayoutChg chg="modSp mod">
          <pc:chgData name="pantelis balaouras" userId="25e8755020fc1734" providerId="LiveId" clId="{1FB368B5-28BE-452D-A8C1-624BA7ED6FA6}" dt="2024-04-29T11:18:08.057" v="346" actId="2711"/>
          <pc:sldLayoutMkLst>
            <pc:docMk/>
            <pc:sldMasterMk cId="0" sldId="2147483656"/>
            <pc:sldLayoutMk cId="0" sldId="2147483661"/>
          </pc:sldLayoutMkLst>
          <pc:spChg chg="mod">
            <ac:chgData name="pantelis balaouras" userId="25e8755020fc1734" providerId="LiveId" clId="{1FB368B5-28BE-452D-A8C1-624BA7ED6FA6}" dt="2024-04-29T11:18:08.057" v="346" actId="2711"/>
            <ac:spMkLst>
              <pc:docMk/>
              <pc:sldMasterMk cId="0" sldId="2147483656"/>
              <pc:sldLayoutMk cId="0" sldId="2147483661"/>
              <ac:spMk id="89" creationId="{00000000-0000-0000-0000-000000000000}"/>
            </ac:spMkLst>
          </pc:spChg>
        </pc:sldLayoutChg>
        <pc:sldLayoutChg chg="addSp delSp modSp mod">
          <pc:chgData name="pantelis balaouras" userId="25e8755020fc1734" providerId="LiveId" clId="{1FB368B5-28BE-452D-A8C1-624BA7ED6FA6}" dt="2024-04-29T11:18:18.703" v="348"/>
          <pc:sldLayoutMkLst>
            <pc:docMk/>
            <pc:sldMasterMk cId="0" sldId="2147483656"/>
            <pc:sldLayoutMk cId="0" sldId="2147483662"/>
          </pc:sldLayoutMkLst>
          <pc:spChg chg="add del mod">
            <ac:chgData name="pantelis balaouras" userId="25e8755020fc1734" providerId="LiveId" clId="{1FB368B5-28BE-452D-A8C1-624BA7ED6FA6}" dt="2024-04-29T11:18:16.740" v="347" actId="478"/>
            <ac:spMkLst>
              <pc:docMk/>
              <pc:sldMasterMk cId="0" sldId="2147483656"/>
              <pc:sldLayoutMk cId="0" sldId="2147483662"/>
              <ac:spMk id="2" creationId="{4F2931C1-BEFA-8A70-5F0D-036CBD7D2F2F}"/>
            </ac:spMkLst>
          </pc:spChg>
          <pc:spChg chg="add mod">
            <ac:chgData name="pantelis balaouras" userId="25e8755020fc1734" providerId="LiveId" clId="{1FB368B5-28BE-452D-A8C1-624BA7ED6FA6}" dt="2024-04-29T11:18:18.703" v="348"/>
            <ac:spMkLst>
              <pc:docMk/>
              <pc:sldMasterMk cId="0" sldId="2147483656"/>
              <pc:sldLayoutMk cId="0" sldId="2147483662"/>
              <ac:spMk id="3" creationId="{9F700945-24D7-2FA7-FC01-681F3FCEB619}"/>
            </ac:spMkLst>
          </pc:spChg>
          <pc:spChg chg="del">
            <ac:chgData name="pantelis balaouras" userId="25e8755020fc1734" providerId="LiveId" clId="{1FB368B5-28BE-452D-A8C1-624BA7ED6FA6}" dt="2024-04-28T19:51:29.520" v="96" actId="478"/>
            <ac:spMkLst>
              <pc:docMk/>
              <pc:sldMasterMk cId="0" sldId="2147483656"/>
              <pc:sldLayoutMk cId="0" sldId="2147483662"/>
              <ac:spMk id="96" creationId="{00000000-0000-0000-0000-000000000000}"/>
            </ac:spMkLst>
          </pc:spChg>
        </pc:sldLayoutChg>
        <pc:sldLayoutChg chg="addSp delSp modSp mod">
          <pc:chgData name="pantelis balaouras" userId="25e8755020fc1734" providerId="LiveId" clId="{1FB368B5-28BE-452D-A8C1-624BA7ED6FA6}" dt="2024-04-29T11:18:24.219" v="350"/>
          <pc:sldLayoutMkLst>
            <pc:docMk/>
            <pc:sldMasterMk cId="0" sldId="2147483656"/>
            <pc:sldLayoutMk cId="0" sldId="2147483663"/>
          </pc:sldLayoutMkLst>
          <pc:spChg chg="add del mod">
            <ac:chgData name="pantelis balaouras" userId="25e8755020fc1734" providerId="LiveId" clId="{1FB368B5-28BE-452D-A8C1-624BA7ED6FA6}" dt="2024-04-29T11:18:23.641" v="349" actId="478"/>
            <ac:spMkLst>
              <pc:docMk/>
              <pc:sldMasterMk cId="0" sldId="2147483656"/>
              <pc:sldLayoutMk cId="0" sldId="2147483663"/>
              <ac:spMk id="2" creationId="{CE29B54A-C959-6788-2929-E4475A38D12A}"/>
            </ac:spMkLst>
          </pc:spChg>
          <pc:spChg chg="add mod">
            <ac:chgData name="pantelis balaouras" userId="25e8755020fc1734" providerId="LiveId" clId="{1FB368B5-28BE-452D-A8C1-624BA7ED6FA6}" dt="2024-04-29T11:18:24.219" v="350"/>
            <ac:spMkLst>
              <pc:docMk/>
              <pc:sldMasterMk cId="0" sldId="2147483656"/>
              <pc:sldLayoutMk cId="0" sldId="2147483663"/>
              <ac:spMk id="3" creationId="{7B337B9E-4790-F61A-6480-582DACE7ECEC}"/>
            </ac:spMkLst>
          </pc:spChg>
          <pc:spChg chg="del">
            <ac:chgData name="pantelis balaouras" userId="25e8755020fc1734" providerId="LiveId" clId="{1FB368B5-28BE-452D-A8C1-624BA7ED6FA6}" dt="2024-04-28T19:51:34" v="98" actId="478"/>
            <ac:spMkLst>
              <pc:docMk/>
              <pc:sldMasterMk cId="0" sldId="2147483656"/>
              <pc:sldLayoutMk cId="0" sldId="2147483663"/>
              <ac:spMk id="100" creationId="{00000000-0000-0000-0000-000000000000}"/>
            </ac:spMkLst>
          </pc:spChg>
        </pc:sldLayoutChg>
      </pc:sldMasterChg>
      <pc:sldMasterChg chg="delSldLayout">
        <pc:chgData name="pantelis balaouras" userId="25e8755020fc1734" providerId="LiveId" clId="{1FB368B5-28BE-452D-A8C1-624BA7ED6FA6}" dt="2024-04-28T19:52:13.953" v="108" actId="2696"/>
        <pc:sldMasterMkLst>
          <pc:docMk/>
          <pc:sldMasterMk cId="0" sldId="2147483664"/>
        </pc:sldMasterMkLst>
        <pc:sldLayoutChg chg="del">
          <pc:chgData name="pantelis balaouras" userId="25e8755020fc1734" providerId="LiveId" clId="{1FB368B5-28BE-452D-A8C1-624BA7ED6FA6}" dt="2024-04-28T19:52:13.953" v="108" actId="2696"/>
          <pc:sldLayoutMkLst>
            <pc:docMk/>
            <pc:sldMasterMk cId="0" sldId="2147483664"/>
            <pc:sldLayoutMk cId="0" sldId="2147483666"/>
          </pc:sldLayoutMkLst>
        </pc:sldLayoutChg>
      </pc:sldMasterChg>
      <pc:sldMasterChg chg="modSldLayout">
        <pc:chgData name="pantelis balaouras" userId="25e8755020fc1734" providerId="LiveId" clId="{1FB368B5-28BE-452D-A8C1-624BA7ED6FA6}" dt="2024-04-29T11:18:44.884" v="356"/>
        <pc:sldMasterMkLst>
          <pc:docMk/>
          <pc:sldMasterMk cId="598685752" sldId="2147483667"/>
        </pc:sldMasterMkLst>
        <pc:sldLayoutChg chg="addSp delSp modSp mod">
          <pc:chgData name="pantelis balaouras" userId="25e8755020fc1734" providerId="LiveId" clId="{1FB368B5-28BE-452D-A8C1-624BA7ED6FA6}" dt="2024-04-29T11:18:34.087" v="352"/>
          <pc:sldLayoutMkLst>
            <pc:docMk/>
            <pc:sldMasterMk cId="598685752" sldId="2147483667"/>
            <pc:sldLayoutMk cId="3134311650" sldId="2147483671"/>
          </pc:sldLayoutMkLst>
          <pc:spChg chg="add del mod">
            <ac:chgData name="pantelis balaouras" userId="25e8755020fc1734" providerId="LiveId" clId="{1FB368B5-28BE-452D-A8C1-624BA7ED6FA6}" dt="2024-04-29T11:18:33.585" v="351" actId="478"/>
            <ac:spMkLst>
              <pc:docMk/>
              <pc:sldMasterMk cId="598685752" sldId="2147483667"/>
              <pc:sldLayoutMk cId="3134311650" sldId="2147483671"/>
              <ac:spMk id="2" creationId="{62362EC2-F709-6A62-56F8-913A003AB5B9}"/>
            </ac:spMkLst>
          </pc:spChg>
          <pc:spChg chg="add mod">
            <ac:chgData name="pantelis balaouras" userId="25e8755020fc1734" providerId="LiveId" clId="{1FB368B5-28BE-452D-A8C1-624BA7ED6FA6}" dt="2024-04-29T11:18:34.087" v="352"/>
            <ac:spMkLst>
              <pc:docMk/>
              <pc:sldMasterMk cId="598685752" sldId="2147483667"/>
              <pc:sldLayoutMk cId="3134311650" sldId="2147483671"/>
              <ac:spMk id="3" creationId="{D51E3821-7191-0E87-5A67-C8AC16B34941}"/>
            </ac:spMkLst>
          </pc:spChg>
          <pc:spChg chg="del">
            <ac:chgData name="pantelis balaouras" userId="25e8755020fc1734" providerId="LiveId" clId="{1FB368B5-28BE-452D-A8C1-624BA7ED6FA6}" dt="2024-04-28T19:52:03.422" v="106" actId="478"/>
            <ac:spMkLst>
              <pc:docMk/>
              <pc:sldMasterMk cId="598685752" sldId="2147483667"/>
              <pc:sldLayoutMk cId="3134311650" sldId="2147483671"/>
              <ac:spMk id="104" creationId="{00000000-0000-0000-0000-000000000000}"/>
            </ac:spMkLst>
          </pc:spChg>
        </pc:sldLayoutChg>
        <pc:sldLayoutChg chg="addSp delSp modSp mod">
          <pc:chgData name="pantelis balaouras" userId="25e8755020fc1734" providerId="LiveId" clId="{1FB368B5-28BE-452D-A8C1-624BA7ED6FA6}" dt="2024-04-29T11:18:39.342" v="354"/>
          <pc:sldLayoutMkLst>
            <pc:docMk/>
            <pc:sldMasterMk cId="598685752" sldId="2147483667"/>
            <pc:sldLayoutMk cId="2532686192" sldId="2147483672"/>
          </pc:sldLayoutMkLst>
          <pc:spChg chg="add del mod">
            <ac:chgData name="pantelis balaouras" userId="25e8755020fc1734" providerId="LiveId" clId="{1FB368B5-28BE-452D-A8C1-624BA7ED6FA6}" dt="2024-04-29T11:18:38.687" v="353" actId="478"/>
            <ac:spMkLst>
              <pc:docMk/>
              <pc:sldMasterMk cId="598685752" sldId="2147483667"/>
              <pc:sldLayoutMk cId="2532686192" sldId="2147483672"/>
              <ac:spMk id="2" creationId="{46123570-2C05-E843-A0E8-C857EB9EBE51}"/>
            </ac:spMkLst>
          </pc:spChg>
          <pc:spChg chg="add mod">
            <ac:chgData name="pantelis balaouras" userId="25e8755020fc1734" providerId="LiveId" clId="{1FB368B5-28BE-452D-A8C1-624BA7ED6FA6}" dt="2024-04-29T11:18:39.342" v="354"/>
            <ac:spMkLst>
              <pc:docMk/>
              <pc:sldMasterMk cId="598685752" sldId="2147483667"/>
              <pc:sldLayoutMk cId="2532686192" sldId="2147483672"/>
              <ac:spMk id="3" creationId="{518E48E1-68A4-1664-93E9-AEA7872BF334}"/>
            </ac:spMkLst>
          </pc:spChg>
          <pc:spChg chg="del mod">
            <ac:chgData name="pantelis balaouras" userId="25e8755020fc1734" providerId="LiveId" clId="{1FB368B5-28BE-452D-A8C1-624BA7ED6FA6}" dt="2024-04-28T19:51:55.294" v="104" actId="478"/>
            <ac:spMkLst>
              <pc:docMk/>
              <pc:sldMasterMk cId="598685752" sldId="2147483667"/>
              <pc:sldLayoutMk cId="2532686192" sldId="2147483672"/>
              <ac:spMk id="111" creationId="{00000000-0000-0000-0000-000000000000}"/>
            </ac:spMkLst>
          </pc:spChg>
        </pc:sldLayoutChg>
        <pc:sldLayoutChg chg="addSp delSp modSp mod">
          <pc:chgData name="pantelis balaouras" userId="25e8755020fc1734" providerId="LiveId" clId="{1FB368B5-28BE-452D-A8C1-624BA7ED6FA6}" dt="2024-04-29T11:18:44.884" v="356"/>
          <pc:sldLayoutMkLst>
            <pc:docMk/>
            <pc:sldMasterMk cId="598685752" sldId="2147483667"/>
            <pc:sldLayoutMk cId="2880367361" sldId="2147483673"/>
          </pc:sldLayoutMkLst>
          <pc:spChg chg="add del mod">
            <ac:chgData name="pantelis balaouras" userId="25e8755020fc1734" providerId="LiveId" clId="{1FB368B5-28BE-452D-A8C1-624BA7ED6FA6}" dt="2024-04-29T11:18:44.352" v="355" actId="478"/>
            <ac:spMkLst>
              <pc:docMk/>
              <pc:sldMasterMk cId="598685752" sldId="2147483667"/>
              <pc:sldLayoutMk cId="2880367361" sldId="2147483673"/>
              <ac:spMk id="2" creationId="{5136734D-47AE-3FDC-B551-3A9B248A434E}"/>
            </ac:spMkLst>
          </pc:spChg>
          <pc:spChg chg="add mod">
            <ac:chgData name="pantelis balaouras" userId="25e8755020fc1734" providerId="LiveId" clId="{1FB368B5-28BE-452D-A8C1-624BA7ED6FA6}" dt="2024-04-29T11:18:44.884" v="356"/>
            <ac:spMkLst>
              <pc:docMk/>
              <pc:sldMasterMk cId="598685752" sldId="2147483667"/>
              <pc:sldLayoutMk cId="2880367361" sldId="2147483673"/>
              <ac:spMk id="3" creationId="{102FF47C-15A0-4205-77F2-F06C3E8BEA66}"/>
            </ac:spMkLst>
          </pc:spChg>
          <pc:spChg chg="del mod">
            <ac:chgData name="pantelis balaouras" userId="25e8755020fc1734" providerId="LiveId" clId="{1FB368B5-28BE-452D-A8C1-624BA7ED6FA6}" dt="2024-04-28T19:51:48.990" v="101" actId="478"/>
            <ac:spMkLst>
              <pc:docMk/>
              <pc:sldMasterMk cId="598685752" sldId="2147483667"/>
              <pc:sldLayoutMk cId="2880367361" sldId="2147483673"/>
              <ac:spMk id="115" creationId="{00000000-0000-0000-0000-000000000000}"/>
            </ac:spMkLst>
          </pc:spChg>
        </pc:sldLayoutChg>
      </pc:sldMasterChg>
    </pc:docChg>
  </pc:docChgLst>
  <pc:docChgLst>
    <pc:chgData name="pantelis balaouras" userId="25e8755020fc1734" providerId="LiveId" clId="{D02E02ED-53AB-44C2-85C7-4B2791ABBDF9}"/>
    <pc:docChg chg="custSel modSld">
      <pc:chgData name="pantelis balaouras" userId="25e8755020fc1734" providerId="LiveId" clId="{D02E02ED-53AB-44C2-85C7-4B2791ABBDF9}" dt="2024-05-02T09:34:46.986" v="21" actId="20577"/>
      <pc:docMkLst>
        <pc:docMk/>
      </pc:docMkLst>
      <pc:sldChg chg="addSp delSp modSp mod">
        <pc:chgData name="pantelis balaouras" userId="25e8755020fc1734" providerId="LiveId" clId="{D02E02ED-53AB-44C2-85C7-4B2791ABBDF9}" dt="2024-05-02T08:54:31.861" v="11" actId="1076"/>
        <pc:sldMkLst>
          <pc:docMk/>
          <pc:sldMk cId="0" sldId="259"/>
        </pc:sldMkLst>
        <pc:spChg chg="add mod">
          <ac:chgData name="pantelis balaouras" userId="25e8755020fc1734" providerId="LiveId" clId="{D02E02ED-53AB-44C2-85C7-4B2791ABBDF9}" dt="2024-05-02T08:54:26.314" v="10" actId="167"/>
          <ac:spMkLst>
            <pc:docMk/>
            <pc:sldMk cId="0" sldId="259"/>
            <ac:spMk id="3" creationId="{B71EFF6C-1496-BA74-C39E-3AF03E5735D5}"/>
          </ac:spMkLst>
        </pc:spChg>
        <pc:spChg chg="del">
          <ac:chgData name="pantelis balaouras" userId="25e8755020fc1734" providerId="LiveId" clId="{D02E02ED-53AB-44C2-85C7-4B2791ABBDF9}" dt="2024-05-02T08:54:16.173" v="8" actId="478"/>
          <ac:spMkLst>
            <pc:docMk/>
            <pc:sldMk cId="0" sldId="259"/>
            <ac:spMk id="192" creationId="{00000000-0000-0000-0000-000000000000}"/>
          </ac:spMkLst>
        </pc:spChg>
        <pc:picChg chg="add mod">
          <ac:chgData name="pantelis balaouras" userId="25e8755020fc1734" providerId="LiveId" clId="{D02E02ED-53AB-44C2-85C7-4B2791ABBDF9}" dt="2024-05-02T08:54:31.861" v="11" actId="1076"/>
          <ac:picMkLst>
            <pc:docMk/>
            <pc:sldMk cId="0" sldId="259"/>
            <ac:picMk id="2" creationId="{5A735DA7-BA52-9955-125D-A34A18DE3AF0}"/>
          </ac:picMkLst>
        </pc:picChg>
        <pc:picChg chg="del mod">
          <ac:chgData name="pantelis balaouras" userId="25e8755020fc1734" providerId="LiveId" clId="{D02E02ED-53AB-44C2-85C7-4B2791ABBDF9}" dt="2024-05-02T08:53:46.869" v="5" actId="478"/>
          <ac:picMkLst>
            <pc:docMk/>
            <pc:sldMk cId="0" sldId="259"/>
            <ac:picMk id="191" creationId="{00000000-0000-0000-0000-000000000000}"/>
          </ac:picMkLst>
        </pc:picChg>
      </pc:sldChg>
      <pc:sldChg chg="addSp delSp modSp mod">
        <pc:chgData name="pantelis balaouras" userId="25e8755020fc1734" providerId="LiveId" clId="{D02E02ED-53AB-44C2-85C7-4B2791ABBDF9}" dt="2024-05-02T08:54:52.955" v="16" actId="167"/>
        <pc:sldMkLst>
          <pc:docMk/>
          <pc:sldMk cId="0" sldId="266"/>
        </pc:sldMkLst>
        <pc:spChg chg="add mod">
          <ac:chgData name="pantelis balaouras" userId="25e8755020fc1734" providerId="LiveId" clId="{D02E02ED-53AB-44C2-85C7-4B2791ABBDF9}" dt="2024-05-02T08:54:52.955" v="16" actId="167"/>
          <ac:spMkLst>
            <pc:docMk/>
            <pc:sldMk cId="0" sldId="266"/>
            <ac:spMk id="3" creationId="{C3EBF693-E720-DA1E-4E8B-147DE897A0FD}"/>
          </ac:spMkLst>
        </pc:spChg>
        <pc:spChg chg="del">
          <ac:chgData name="pantelis balaouras" userId="25e8755020fc1734" providerId="LiveId" clId="{D02E02ED-53AB-44C2-85C7-4B2791ABBDF9}" dt="2024-05-02T08:54:47.392" v="14" actId="478"/>
          <ac:spMkLst>
            <pc:docMk/>
            <pc:sldMk cId="0" sldId="266"/>
            <ac:spMk id="288" creationId="{00000000-0000-0000-0000-000000000000}"/>
          </ac:spMkLst>
        </pc:spChg>
        <pc:picChg chg="add mod">
          <ac:chgData name="pantelis balaouras" userId="25e8755020fc1734" providerId="LiveId" clId="{D02E02ED-53AB-44C2-85C7-4B2791ABBDF9}" dt="2024-05-02T08:54:52.955" v="16" actId="167"/>
          <ac:picMkLst>
            <pc:docMk/>
            <pc:sldMk cId="0" sldId="266"/>
            <ac:picMk id="2" creationId="{C4853486-9348-F7D0-287F-6791BA134CF9}"/>
          </ac:picMkLst>
        </pc:picChg>
        <pc:picChg chg="del mod">
          <ac:chgData name="pantelis balaouras" userId="25e8755020fc1734" providerId="LiveId" clId="{D02E02ED-53AB-44C2-85C7-4B2791ABBDF9}" dt="2024-05-02T08:54:45.329" v="13" actId="478"/>
          <ac:picMkLst>
            <pc:docMk/>
            <pc:sldMk cId="0" sldId="266"/>
            <ac:picMk id="287" creationId="{00000000-0000-0000-0000-000000000000}"/>
          </ac:picMkLst>
        </pc:picChg>
      </pc:sldChg>
      <pc:sldChg chg="addSp delSp modSp mod">
        <pc:chgData name="pantelis balaouras" userId="25e8755020fc1734" providerId="LiveId" clId="{D02E02ED-53AB-44C2-85C7-4B2791ABBDF9}" dt="2024-05-02T08:55:25.096" v="20" actId="167"/>
        <pc:sldMkLst>
          <pc:docMk/>
          <pc:sldMk cId="0" sldId="275"/>
        </pc:sldMkLst>
        <pc:spChg chg="add mod">
          <ac:chgData name="pantelis balaouras" userId="25e8755020fc1734" providerId="LiveId" clId="{D02E02ED-53AB-44C2-85C7-4B2791ABBDF9}" dt="2024-05-02T08:55:25.096" v="20" actId="167"/>
          <ac:spMkLst>
            <pc:docMk/>
            <pc:sldMk cId="0" sldId="275"/>
            <ac:spMk id="3" creationId="{5C0C4D37-5645-4891-B9EB-368E2BAD26FC}"/>
          </ac:spMkLst>
        </pc:spChg>
        <pc:spChg chg="del">
          <ac:chgData name="pantelis balaouras" userId="25e8755020fc1734" providerId="LiveId" clId="{D02E02ED-53AB-44C2-85C7-4B2791ABBDF9}" dt="2024-05-02T08:55:20.113" v="18" actId="478"/>
          <ac:spMkLst>
            <pc:docMk/>
            <pc:sldMk cId="0" sldId="275"/>
            <ac:spMk id="407" creationId="{00000000-0000-0000-0000-000000000000}"/>
          </ac:spMkLst>
        </pc:spChg>
        <pc:picChg chg="add mod">
          <ac:chgData name="pantelis balaouras" userId="25e8755020fc1734" providerId="LiveId" clId="{D02E02ED-53AB-44C2-85C7-4B2791ABBDF9}" dt="2024-05-02T08:55:25.096" v="20" actId="167"/>
          <ac:picMkLst>
            <pc:docMk/>
            <pc:sldMk cId="0" sldId="275"/>
            <ac:picMk id="2" creationId="{03433034-EAF8-B008-1F75-59ED277102F9}"/>
          </ac:picMkLst>
        </pc:picChg>
        <pc:picChg chg="del">
          <ac:chgData name="pantelis balaouras" userId="25e8755020fc1734" providerId="LiveId" clId="{D02E02ED-53AB-44C2-85C7-4B2791ABBDF9}" dt="2024-05-02T08:55:16.752" v="17" actId="478"/>
          <ac:picMkLst>
            <pc:docMk/>
            <pc:sldMk cId="0" sldId="275"/>
            <ac:picMk id="406" creationId="{00000000-0000-0000-0000-000000000000}"/>
          </ac:picMkLst>
        </pc:picChg>
      </pc:sldChg>
      <pc:sldChg chg="addSp delSp modSp mod">
        <pc:chgData name="pantelis balaouras" userId="25e8755020fc1734" providerId="LiveId" clId="{D02E02ED-53AB-44C2-85C7-4B2791ABBDF9}" dt="2024-05-02T09:34:46.986" v="21" actId="20577"/>
        <pc:sldMkLst>
          <pc:docMk/>
          <pc:sldMk cId="2585051265" sldId="535"/>
        </pc:sldMkLst>
        <pc:spChg chg="add mod">
          <ac:chgData name="pantelis balaouras" userId="25e8755020fc1734" providerId="LiveId" clId="{D02E02ED-53AB-44C2-85C7-4B2791ABBDF9}" dt="2024-05-02T08:53:41.787" v="3"/>
          <ac:spMkLst>
            <pc:docMk/>
            <pc:sldMk cId="2585051265" sldId="535"/>
            <ac:spMk id="2" creationId="{31AE2BEC-432A-4C5F-5568-875F29F533DB}"/>
          </ac:spMkLst>
        </pc:spChg>
        <pc:spChg chg="del">
          <ac:chgData name="pantelis balaouras" userId="25e8755020fc1734" providerId="LiveId" clId="{D02E02ED-53AB-44C2-85C7-4B2791ABBDF9}" dt="2024-05-02T08:53:31.793" v="2" actId="478"/>
          <ac:spMkLst>
            <pc:docMk/>
            <pc:sldMk cId="2585051265" sldId="535"/>
            <ac:spMk id="3" creationId="{4A1A03FD-DBE8-88F4-1AA3-88B814677301}"/>
          </ac:spMkLst>
        </pc:spChg>
        <pc:spChg chg="mod">
          <ac:chgData name="pantelis balaouras" userId="25e8755020fc1734" providerId="LiveId" clId="{D02E02ED-53AB-44C2-85C7-4B2791ABBDF9}" dt="2024-05-02T08:54:03.126" v="7" actId="14100"/>
          <ac:spMkLst>
            <pc:docMk/>
            <pc:sldMk cId="2585051265" sldId="535"/>
            <ac:spMk id="5" creationId="{F56DC747-739E-5A0C-94B8-E8F8E974AC85}"/>
          </ac:spMkLst>
        </pc:spChg>
        <pc:spChg chg="mod">
          <ac:chgData name="pantelis balaouras" userId="25e8755020fc1734" providerId="LiveId" clId="{D02E02ED-53AB-44C2-85C7-4B2791ABBDF9}" dt="2024-05-02T09:34:46.986" v="21" actId="20577"/>
          <ac:spMkLst>
            <pc:docMk/>
            <pc:sldMk cId="2585051265" sldId="535"/>
            <ac:spMk id="13" creationId="{ACBE9AD0-B2F0-4ADA-8F10-B83476743F9C}"/>
          </ac:spMkLst>
        </pc:spChg>
        <pc:picChg chg="del mod">
          <ac:chgData name="pantelis balaouras" userId="25e8755020fc1734" providerId="LiveId" clId="{D02E02ED-53AB-44C2-85C7-4B2791ABBDF9}" dt="2024-05-02T08:53:26.955" v="1" actId="478"/>
          <ac:picMkLst>
            <pc:docMk/>
            <pc:sldMk cId="2585051265" sldId="535"/>
            <ac:picMk id="4" creationId="{8407F08C-1F71-C381-3563-6E6FBC073BF5}"/>
          </ac:picMkLst>
        </pc:picChg>
        <pc:picChg chg="add mod">
          <ac:chgData name="pantelis balaouras" userId="25e8755020fc1734" providerId="LiveId" clId="{D02E02ED-53AB-44C2-85C7-4B2791ABBDF9}" dt="2024-05-02T08:53:41.787" v="3"/>
          <ac:picMkLst>
            <pc:docMk/>
            <pc:sldMk cId="2585051265" sldId="535"/>
            <ac:picMk id="6" creationId="{6B36D695-549D-B4EC-8F5F-6433D4AC09B1}"/>
          </ac:picMkLst>
        </pc:picChg>
      </pc:sldChg>
    </pc:docChg>
  </pc:docChgLst>
  <pc:docChgLst>
    <pc:chgData name="Lennard Schellenberger" userId="1c56e0d3-e283-4a4e-8709-5e0a1b06595a" providerId="ADAL" clId="{9BF86A27-7F23-4169-BC97-98CAC77E45D5}"/>
    <pc:docChg chg="undo custSel modSld modMainMaster">
      <pc:chgData name="Lennard Schellenberger" userId="1c56e0d3-e283-4a4e-8709-5e0a1b06595a" providerId="ADAL" clId="{9BF86A27-7F23-4169-BC97-98CAC77E45D5}" dt="2024-08-08T08:09:52.491" v="41"/>
      <pc:docMkLst>
        <pc:docMk/>
      </pc:docMkLst>
      <pc:sldChg chg="addSp delSp modSp mod">
        <pc:chgData name="Lennard Schellenberger" userId="1c56e0d3-e283-4a4e-8709-5e0a1b06595a" providerId="ADAL" clId="{9BF86A27-7F23-4169-BC97-98CAC77E45D5}" dt="2024-08-08T08:07:34.373" v="7" actId="1076"/>
        <pc:sldMkLst>
          <pc:docMk/>
          <pc:sldMk cId="0" sldId="256"/>
        </pc:sldMkLst>
        <pc:picChg chg="del mod">
          <ac:chgData name="Lennard Schellenberger" userId="1c56e0d3-e283-4a4e-8709-5e0a1b06595a" providerId="ADAL" clId="{9BF86A27-7F23-4169-BC97-98CAC77E45D5}" dt="2024-08-08T08:07:30.791" v="6" actId="478"/>
          <ac:picMkLst>
            <pc:docMk/>
            <pc:sldMk cId="0" sldId="256"/>
            <ac:picMk id="140" creationId="{00000000-0000-0000-0000-000000000000}"/>
          </ac:picMkLst>
        </pc:picChg>
        <pc:picChg chg="add mod">
          <ac:chgData name="Lennard Schellenberger" userId="1c56e0d3-e283-4a4e-8709-5e0a1b06595a" providerId="ADAL" clId="{9BF86A27-7F23-4169-BC97-98CAC77E45D5}" dt="2024-08-08T08:07:34.373" v="7" actId="1076"/>
          <ac:picMkLst>
            <pc:docMk/>
            <pc:sldMk cId="0" sldId="256"/>
            <ac:picMk id="1026" creationId="{3B7B352A-ADCE-84CB-FA06-180F04477E13}"/>
          </ac:picMkLst>
        </pc:picChg>
      </pc:sldChg>
      <pc:sldChg chg="addSp delSp modSp mod">
        <pc:chgData name="Lennard Schellenberger" userId="1c56e0d3-e283-4a4e-8709-5e0a1b06595a" providerId="ADAL" clId="{9BF86A27-7F23-4169-BC97-98CAC77E45D5}" dt="2024-08-08T08:09:14.309" v="29" actId="1076"/>
        <pc:sldMkLst>
          <pc:docMk/>
          <pc:sldMk cId="0" sldId="307"/>
        </pc:sldMkLst>
        <pc:spChg chg="mod">
          <ac:chgData name="Lennard Schellenberger" userId="1c56e0d3-e283-4a4e-8709-5e0a1b06595a" providerId="ADAL" clId="{9BF86A27-7F23-4169-BC97-98CAC77E45D5}" dt="2024-08-08T08:08:58.233" v="24" actId="1076"/>
          <ac:spMkLst>
            <pc:docMk/>
            <pc:sldMk cId="0" sldId="307"/>
            <ac:spMk id="2" creationId="{D61B62BD-01D4-9B68-DDA3-110BF719282B}"/>
          </ac:spMkLst>
        </pc:spChg>
        <pc:picChg chg="del">
          <ac:chgData name="Lennard Schellenberger" userId="1c56e0d3-e283-4a4e-8709-5e0a1b06595a" providerId="ADAL" clId="{9BF86A27-7F23-4169-BC97-98CAC77E45D5}" dt="2024-08-08T08:09:10.617" v="28" actId="478"/>
          <ac:picMkLst>
            <pc:docMk/>
            <pc:sldMk cId="0" sldId="307"/>
            <ac:picMk id="3" creationId="{1FEE0B66-848D-4293-CCF3-09A3432CD45E}"/>
          </ac:picMkLst>
        </pc:picChg>
        <pc:picChg chg="mod">
          <ac:chgData name="Lennard Schellenberger" userId="1c56e0d3-e283-4a4e-8709-5e0a1b06595a" providerId="ADAL" clId="{9BF86A27-7F23-4169-BC97-98CAC77E45D5}" dt="2024-08-08T08:08:55.645" v="20" actId="1076"/>
          <ac:picMkLst>
            <pc:docMk/>
            <pc:sldMk cId="0" sldId="307"/>
            <ac:picMk id="893" creationId="{00000000-0000-0000-0000-000000000000}"/>
          </ac:picMkLst>
        </pc:picChg>
        <pc:picChg chg="add mod">
          <ac:chgData name="Lennard Schellenberger" userId="1c56e0d3-e283-4a4e-8709-5e0a1b06595a" providerId="ADAL" clId="{9BF86A27-7F23-4169-BC97-98CAC77E45D5}" dt="2024-08-08T08:09:14.309" v="29" actId="1076"/>
          <ac:picMkLst>
            <pc:docMk/>
            <pc:sldMk cId="0" sldId="307"/>
            <ac:picMk id="2050" creationId="{AC55D2A6-D6F7-7523-438F-726DEBE1A61D}"/>
          </ac:picMkLst>
        </pc:picChg>
      </pc:sldChg>
      <pc:sldMasterChg chg="modSldLayout">
        <pc:chgData name="Lennard Schellenberger" userId="1c56e0d3-e283-4a4e-8709-5e0a1b06595a" providerId="ADAL" clId="{9BF86A27-7F23-4169-BC97-98CAC77E45D5}" dt="2024-08-08T08:09:41.618" v="37"/>
        <pc:sldMasterMkLst>
          <pc:docMk/>
          <pc:sldMasterMk cId="0" sldId="2147483656"/>
        </pc:sldMasterMkLst>
        <pc:sldLayoutChg chg="addSp delSp modSp mod">
          <pc:chgData name="Lennard Schellenberger" userId="1c56e0d3-e283-4a4e-8709-5e0a1b06595a" providerId="ADAL" clId="{9BF86A27-7F23-4169-BC97-98CAC77E45D5}" dt="2024-08-08T08:09:32.715" v="31"/>
          <pc:sldLayoutMkLst>
            <pc:docMk/>
            <pc:sldMasterMk cId="0" sldId="2147483656"/>
            <pc:sldLayoutMk cId="0" sldId="2147483657"/>
          </pc:sldLayoutMkLst>
          <pc:picChg chg="add mod">
            <ac:chgData name="Lennard Schellenberger" userId="1c56e0d3-e283-4a4e-8709-5e0a1b06595a" providerId="ADAL" clId="{9BF86A27-7F23-4169-BC97-98CAC77E45D5}" dt="2024-08-08T08:09:32.715" v="31"/>
            <ac:picMkLst>
              <pc:docMk/>
              <pc:sldMasterMk cId="0" sldId="2147483656"/>
              <pc:sldLayoutMk cId="0" sldId="2147483657"/>
              <ac:picMk id="2" creationId="{872D9AEE-E871-89FB-43CC-4A6FCEAB594C}"/>
            </ac:picMkLst>
          </pc:picChg>
          <pc:picChg chg="del">
            <ac:chgData name="Lennard Schellenberger" userId="1c56e0d3-e283-4a4e-8709-5e0a1b06595a" providerId="ADAL" clId="{9BF86A27-7F23-4169-BC97-98CAC77E45D5}" dt="2024-08-08T08:09:32.334" v="30" actId="478"/>
            <ac:picMkLst>
              <pc:docMk/>
              <pc:sldMasterMk cId="0" sldId="2147483656"/>
              <pc:sldLayoutMk cId="0" sldId="2147483657"/>
              <ac:picMk id="62" creationId="{00000000-0000-0000-0000-000000000000}"/>
            </ac:picMkLst>
          </pc:picChg>
        </pc:sldLayoutChg>
        <pc:sldLayoutChg chg="addSp delSp modSp mod">
          <pc:chgData name="Lennard Schellenberger" userId="1c56e0d3-e283-4a4e-8709-5e0a1b06595a" providerId="ADAL" clId="{9BF86A27-7F23-4169-BC97-98CAC77E45D5}" dt="2024-08-08T08:09:36.121" v="33"/>
          <pc:sldLayoutMkLst>
            <pc:docMk/>
            <pc:sldMasterMk cId="0" sldId="2147483656"/>
            <pc:sldLayoutMk cId="0" sldId="2147483658"/>
          </pc:sldLayoutMkLst>
          <pc:picChg chg="add mod">
            <ac:chgData name="Lennard Schellenberger" userId="1c56e0d3-e283-4a4e-8709-5e0a1b06595a" providerId="ADAL" clId="{9BF86A27-7F23-4169-BC97-98CAC77E45D5}" dt="2024-08-08T08:09:36.121" v="33"/>
            <ac:picMkLst>
              <pc:docMk/>
              <pc:sldMasterMk cId="0" sldId="2147483656"/>
              <pc:sldLayoutMk cId="0" sldId="2147483658"/>
              <ac:picMk id="2" creationId="{DCDF3167-1665-0177-E71A-CD11B0EAA93B}"/>
            </ac:picMkLst>
          </pc:picChg>
          <pc:picChg chg="del">
            <ac:chgData name="Lennard Schellenberger" userId="1c56e0d3-e283-4a4e-8709-5e0a1b06595a" providerId="ADAL" clId="{9BF86A27-7F23-4169-BC97-98CAC77E45D5}" dt="2024-08-08T08:09:35.897" v="32" actId="478"/>
            <ac:picMkLst>
              <pc:docMk/>
              <pc:sldMasterMk cId="0" sldId="2147483656"/>
              <pc:sldLayoutMk cId="0" sldId="2147483658"/>
              <ac:picMk id="71" creationId="{00000000-0000-0000-0000-000000000000}"/>
            </ac:picMkLst>
          </pc:picChg>
        </pc:sldLayoutChg>
        <pc:sldLayoutChg chg="addSp delSp modSp mod">
          <pc:chgData name="Lennard Schellenberger" userId="1c56e0d3-e283-4a4e-8709-5e0a1b06595a" providerId="ADAL" clId="{9BF86A27-7F23-4169-BC97-98CAC77E45D5}" dt="2024-08-08T08:09:38.801" v="35"/>
          <pc:sldLayoutMkLst>
            <pc:docMk/>
            <pc:sldMasterMk cId="0" sldId="2147483656"/>
            <pc:sldLayoutMk cId="0" sldId="2147483659"/>
          </pc:sldLayoutMkLst>
          <pc:picChg chg="add mod">
            <ac:chgData name="Lennard Schellenberger" userId="1c56e0d3-e283-4a4e-8709-5e0a1b06595a" providerId="ADAL" clId="{9BF86A27-7F23-4169-BC97-98CAC77E45D5}" dt="2024-08-08T08:09:38.801" v="35"/>
            <ac:picMkLst>
              <pc:docMk/>
              <pc:sldMasterMk cId="0" sldId="2147483656"/>
              <pc:sldLayoutMk cId="0" sldId="2147483659"/>
              <ac:picMk id="2" creationId="{E05D1F70-C939-9773-7BD0-DF9E22CCB790}"/>
            </ac:picMkLst>
          </pc:picChg>
          <pc:picChg chg="del">
            <ac:chgData name="Lennard Schellenberger" userId="1c56e0d3-e283-4a4e-8709-5e0a1b06595a" providerId="ADAL" clId="{9BF86A27-7F23-4169-BC97-98CAC77E45D5}" dt="2024-08-08T08:09:38.663" v="34" actId="478"/>
            <ac:picMkLst>
              <pc:docMk/>
              <pc:sldMasterMk cId="0" sldId="2147483656"/>
              <pc:sldLayoutMk cId="0" sldId="2147483659"/>
              <ac:picMk id="78" creationId="{00000000-0000-0000-0000-000000000000}"/>
            </ac:picMkLst>
          </pc:picChg>
        </pc:sldLayoutChg>
        <pc:sldLayoutChg chg="addSp delSp modSp mod">
          <pc:chgData name="Lennard Schellenberger" userId="1c56e0d3-e283-4a4e-8709-5e0a1b06595a" providerId="ADAL" clId="{9BF86A27-7F23-4169-BC97-98CAC77E45D5}" dt="2024-08-08T08:09:41.618" v="37"/>
          <pc:sldLayoutMkLst>
            <pc:docMk/>
            <pc:sldMasterMk cId="0" sldId="2147483656"/>
            <pc:sldLayoutMk cId="0" sldId="2147483660"/>
          </pc:sldLayoutMkLst>
          <pc:picChg chg="add mod">
            <ac:chgData name="Lennard Schellenberger" userId="1c56e0d3-e283-4a4e-8709-5e0a1b06595a" providerId="ADAL" clId="{9BF86A27-7F23-4169-BC97-98CAC77E45D5}" dt="2024-08-08T08:09:41.618" v="37"/>
            <ac:picMkLst>
              <pc:docMk/>
              <pc:sldMasterMk cId="0" sldId="2147483656"/>
              <pc:sldLayoutMk cId="0" sldId="2147483660"/>
              <ac:picMk id="2" creationId="{D6C6137A-672D-92E9-B8BC-7AE43D4F6AE3}"/>
            </ac:picMkLst>
          </pc:picChg>
          <pc:picChg chg="del">
            <ac:chgData name="Lennard Schellenberger" userId="1c56e0d3-e283-4a4e-8709-5e0a1b06595a" providerId="ADAL" clId="{9BF86A27-7F23-4169-BC97-98CAC77E45D5}" dt="2024-08-08T08:09:41.455" v="36" actId="478"/>
            <ac:picMkLst>
              <pc:docMk/>
              <pc:sldMasterMk cId="0" sldId="2147483656"/>
              <pc:sldLayoutMk cId="0" sldId="2147483660"/>
              <ac:picMk id="85" creationId="{00000000-0000-0000-0000-000000000000}"/>
            </ac:picMkLst>
          </pc:picChg>
        </pc:sldLayoutChg>
      </pc:sldMasterChg>
      <pc:sldMasterChg chg="modSldLayout">
        <pc:chgData name="Lennard Schellenberger" userId="1c56e0d3-e283-4a4e-8709-5e0a1b06595a" providerId="ADAL" clId="{9BF86A27-7F23-4169-BC97-98CAC77E45D5}" dt="2024-08-08T08:09:52.491" v="41"/>
        <pc:sldMasterMkLst>
          <pc:docMk/>
          <pc:sldMasterMk cId="598685752" sldId="2147483667"/>
        </pc:sldMasterMkLst>
        <pc:sldLayoutChg chg="addSp delSp modSp mod">
          <pc:chgData name="Lennard Schellenberger" userId="1c56e0d3-e283-4a4e-8709-5e0a1b06595a" providerId="ADAL" clId="{9BF86A27-7F23-4169-BC97-98CAC77E45D5}" dt="2024-08-08T08:09:47.883" v="39"/>
          <pc:sldLayoutMkLst>
            <pc:docMk/>
            <pc:sldMasterMk cId="598685752" sldId="2147483667"/>
            <pc:sldLayoutMk cId="2518357695" sldId="2147483668"/>
          </pc:sldLayoutMkLst>
          <pc:picChg chg="add mod">
            <ac:chgData name="Lennard Schellenberger" userId="1c56e0d3-e283-4a4e-8709-5e0a1b06595a" providerId="ADAL" clId="{9BF86A27-7F23-4169-BC97-98CAC77E45D5}" dt="2024-08-08T08:09:47.883" v="39"/>
            <ac:picMkLst>
              <pc:docMk/>
              <pc:sldMasterMk cId="598685752" sldId="2147483667"/>
              <pc:sldLayoutMk cId="2518357695" sldId="2147483668"/>
              <ac:picMk id="2" creationId="{F250596F-59BA-53B0-DA0E-24BA5DC50583}"/>
            </ac:picMkLst>
          </pc:picChg>
          <pc:picChg chg="del">
            <ac:chgData name="Lennard Schellenberger" userId="1c56e0d3-e283-4a4e-8709-5e0a1b06595a" providerId="ADAL" clId="{9BF86A27-7F23-4169-BC97-98CAC77E45D5}" dt="2024-08-08T08:09:47.703" v="38" actId="478"/>
            <ac:picMkLst>
              <pc:docMk/>
              <pc:sldMasterMk cId="598685752" sldId="2147483667"/>
              <pc:sldLayoutMk cId="2518357695" sldId="2147483668"/>
              <ac:picMk id="77" creationId="{00000000-0000-0000-0000-000000000000}"/>
            </ac:picMkLst>
          </pc:picChg>
        </pc:sldLayoutChg>
        <pc:sldLayoutChg chg="addSp delSp modSp mod">
          <pc:chgData name="Lennard Schellenberger" userId="1c56e0d3-e283-4a4e-8709-5e0a1b06595a" providerId="ADAL" clId="{9BF86A27-7F23-4169-BC97-98CAC77E45D5}" dt="2024-08-08T08:09:52.491" v="41"/>
          <pc:sldLayoutMkLst>
            <pc:docMk/>
            <pc:sldMasterMk cId="598685752" sldId="2147483667"/>
            <pc:sldLayoutMk cId="968597961" sldId="2147483669"/>
          </pc:sldLayoutMkLst>
          <pc:picChg chg="add mod">
            <ac:chgData name="Lennard Schellenberger" userId="1c56e0d3-e283-4a4e-8709-5e0a1b06595a" providerId="ADAL" clId="{9BF86A27-7F23-4169-BC97-98CAC77E45D5}" dt="2024-08-08T08:09:52.491" v="41"/>
            <ac:picMkLst>
              <pc:docMk/>
              <pc:sldMasterMk cId="598685752" sldId="2147483667"/>
              <pc:sldLayoutMk cId="968597961" sldId="2147483669"/>
              <ac:picMk id="2" creationId="{C2B5374B-01EB-647A-A732-2AC4EEB7351E}"/>
            </ac:picMkLst>
          </pc:picChg>
          <pc:picChg chg="del">
            <ac:chgData name="Lennard Schellenberger" userId="1c56e0d3-e283-4a4e-8709-5e0a1b06595a" providerId="ADAL" clId="{9BF86A27-7F23-4169-BC97-98CAC77E45D5}" dt="2024-08-08T08:09:52.351" v="40" actId="478"/>
            <ac:picMkLst>
              <pc:docMk/>
              <pc:sldMasterMk cId="598685752" sldId="2147483667"/>
              <pc:sldLayoutMk cId="968597961" sldId="2147483669"/>
              <ac:picMk id="86"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93FA3CC7-DB8A-6C92-52A5-506E725018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B5259215-D811-035F-FB0E-9FAC94820E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0D0970-F1C1-4A62-964D-36CC89F6CF52}" type="datetimeFigureOut">
              <a:rPr lang="el-GR" smtClean="0"/>
              <a:t>8/9/2024</a:t>
            </a:fld>
            <a:endParaRPr lang="el-GR"/>
          </a:p>
        </p:txBody>
      </p:sp>
      <p:sp>
        <p:nvSpPr>
          <p:cNvPr id="4" name="Θέση υποσέλιδου 3">
            <a:extLst>
              <a:ext uri="{FF2B5EF4-FFF2-40B4-BE49-F238E27FC236}">
                <a16:creationId xmlns:a16="http://schemas.microsoft.com/office/drawing/2014/main" id="{DF61C79F-CA57-E48C-3875-C57E2E078F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04553C3B-2AE2-289D-907E-43AF74F974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DD44FA-C968-4BC1-897F-ECEF06A9E0C8}" type="slidenum">
              <a:rPr lang="el-GR" smtClean="0"/>
              <a:t>‹#›</a:t>
            </a:fld>
            <a:endParaRPr lang="el-GR"/>
          </a:p>
        </p:txBody>
      </p:sp>
    </p:spTree>
    <p:extLst>
      <p:ext uri="{BB962C8B-B14F-4D97-AF65-F5344CB8AC3E}">
        <p14:creationId xmlns:p14="http://schemas.microsoft.com/office/powerpoint/2010/main" val="2682944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b81b3e26d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bb81b3e26d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bb81b3e26d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bb81b3e26d_0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2bb81b3e26d_0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bb81b3e26d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bb81b3e26d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2bb81b3e26d_0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bb81b3e26d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bb81b3e26d_0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2bb81b3e26d_0_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bb81b3e26d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bb81b3e26d_0_5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2bb81b3e26d_0_5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b81b3e26d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bb81b3e26d_0_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82" name="Google Shape;282;g2bb81b3e26d_0_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198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b81b3e26d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bb81b3e26d_0_6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bb81b3e26d_0_6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b81b3e26d_0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bb81b3e26d_0_6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bb81b3e26d_0_6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bb81b3e26d_0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bb81b3e26d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2bb81b3e26d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b81b3e26d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bb81b3e26d_0_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bb81b3e26d_0_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141549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bb81b3e26d_0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bb81b3e26d_0_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92" name="Google Shape;292;g2bb81b3e26d_0_6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50821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b81b3e26d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bb81b3e26d_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2bb81b3e26d_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b81b3e26d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bb81b3e26d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2bb81b3e26d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bb81b3e26d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bb81b3e26d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bb81b3e26d_0_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bb81b3e26d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bb81b3e26d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01" name="Google Shape;401;g2bb81b3e26d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439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b81b3e26d_0_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b81b3e26d_0_7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1" name="Google Shape;421;g2bb81b3e26d_0_7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b81b3e26d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bb81b3e26d_0_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2bb81b3e26d_0_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bb81b3e26d_0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bb81b3e26d_0_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2bb81b3e26d_0_8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bb81b3e26d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bb81b3e26d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bb81b3e26d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b81b3e26d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bb81b3e26d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bb81b3e26d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bb81b3e26d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bb81b3e26d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2bb81b3e26d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bb81b3e26d_0_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bb81b3e26d_0_8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2bb81b3e26d_0_8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bb81b3e26d_0_9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bb81b3e26d_0_9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bb81b3e26d_0_9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b81b3e26d_0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bb81b3e26d_0_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2bb81b3e26d_0_9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bb81b3e26d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bb81b3e26d_0_9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2bb81b3e26d_0_9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bb81b3e26d_0_9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2bb81b3e26d_0_9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2bb81b3e26d_0_9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bb81b3e26d_0_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bb81b3e26d_0_9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2bb81b3e26d_0_9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bb81b3e26d_0_10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2bb81b3e26d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2bb81b3e26d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bb81b3e26d_0_1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2bb81b3e26d_0_10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2bb81b3e26d_0_10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b81b3e26d_0_1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bb81b3e26d_0_1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2bb81b3e26d_0_1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b81b3e26d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bb81b3e26d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2bb81b3e26d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bb81b3e26d_0_1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bb81b3e26d_0_1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2bb81b3e26d_0_1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bb81b3e26d_0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bb81b3e26d_0_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2bb81b3e26d_0_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bb81b3e26d_0_1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2bb81b3e26d_0_1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2bb81b3e26d_0_1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bb81b3e26d_0_1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bb81b3e26d_0_1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2bb81b3e26d_0_1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bb81b3e26d_0_1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bb81b3e26d_0_1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bb81b3e26d_0_1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bb81b3e26d_0_1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2bb81b3e26d_0_1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g2bb81b3e26d_0_1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bb81b3e26d_0_1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bb81b3e26d_0_1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g2bb81b3e26d_0_1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bb81b3e26d_0_1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2bb81b3e26d_0_1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g2bb81b3e26d_0_1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bb81b3e26d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2bb81b3e26d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g2bb81b3e26d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bb81b3e26d_0_1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bb81b3e26d_0_1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2bb81b3e26d_0_1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bb81b3e26d_0_1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bb81b3e26d_0_1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2bb81b3e26d_0_1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bb81b3e26d_0_1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2bb81b3e26d_0_1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2bb81b3e26d_0_1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bb81b3e26d_0_1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bb81b3e26d_0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2bb81b3e26d_0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90C62-02BA-4B64-96F1-99D7E3BEEE5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948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90C62-02BA-4B64-96F1-99D7E3BEEE5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160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bb81b3e26d_0_1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bb81b3e26d_0_1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g2bb81b3e26d_0_1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bb81b3e26d_0_1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2bb81b3e26d_0_1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2bb81b3e26d_0_15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b81b3e26d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bb81b3e26d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86" name="Google Shape;186;g2bb81b3e26d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47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439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b81b3e26d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bb81b3e26d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bb81b3e26d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72"/>
        <p:cNvGrpSpPr/>
        <p:nvPr/>
      </p:nvGrpSpPr>
      <p:grpSpPr>
        <a:xfrm>
          <a:off x="0" y="0"/>
          <a:ext cx="0" cy="0"/>
          <a:chOff x="0" y="0"/>
          <a:chExt cx="0" cy="0"/>
        </a:xfrm>
      </p:grpSpPr>
      <p:sp>
        <p:nvSpPr>
          <p:cNvPr id="73" name="Google Shape;73;g2bb81b3e26d_0_111"/>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0"/>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74" name="Google Shape;74;g2bb81b3e26d_0_111"/>
          <p:cNvSpPr txBox="1">
            <a:spLocks noGrp="1"/>
          </p:cNvSpPr>
          <p:nvPr>
            <p:ph type="title"/>
          </p:nvPr>
        </p:nvSpPr>
        <p:spPr>
          <a:xfrm>
            <a:off x="558000" y="1080000"/>
            <a:ext cx="10515600" cy="618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g2bb81b3e26d_0_111"/>
          <p:cNvSpPr txBox="1">
            <a:spLocks noGrp="1"/>
          </p:cNvSpPr>
          <p:nvPr>
            <p:ph type="body" idx="1"/>
          </p:nvPr>
        </p:nvSpPr>
        <p:spPr>
          <a:xfrm>
            <a:off x="558000" y="2218304"/>
            <a:ext cx="7872900" cy="37875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rtl="0">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6" name="Google Shape;76;g2bb81b3e26d_0_111"/>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77" name="Google Shape;77;g2bb81b3e26d_0_11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2" name="Picture 2" descr="Ein Bild, das Text, Screenshot, Schrift, Grafiken enthält.&#10;&#10;Beschreibung automatisch generiert.">
            <a:extLst>
              <a:ext uri="{FF2B5EF4-FFF2-40B4-BE49-F238E27FC236}">
                <a16:creationId xmlns:a16="http://schemas.microsoft.com/office/drawing/2014/main" id="{E05D1F70-C939-9773-7BD0-DF9E22CCB79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27460"/>
            <a:ext cx="1955549" cy="428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79"/>
        <p:cNvGrpSpPr/>
        <p:nvPr/>
      </p:nvGrpSpPr>
      <p:grpSpPr>
        <a:xfrm>
          <a:off x="0" y="0"/>
          <a:ext cx="0" cy="0"/>
          <a:chOff x="0" y="0"/>
          <a:chExt cx="0" cy="0"/>
        </a:xfrm>
      </p:grpSpPr>
      <p:sp>
        <p:nvSpPr>
          <p:cNvPr id="80" name="Google Shape;80;g2bb81b3e26d_0_118"/>
          <p:cNvSpPr txBox="1">
            <a:spLocks noGrp="1"/>
          </p:cNvSpPr>
          <p:nvPr>
            <p:ph type="title"/>
          </p:nvPr>
        </p:nvSpPr>
        <p:spPr>
          <a:xfrm>
            <a:off x="558000" y="1079999"/>
            <a:ext cx="10515600" cy="893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 name="Google Shape;81;g2bb81b3e26d_0_118"/>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rtl="0">
              <a:lnSpc>
                <a:spcPct val="100000"/>
              </a:lnSpc>
              <a:spcBef>
                <a:spcPts val="600"/>
              </a:spcBef>
              <a:spcAft>
                <a:spcPts val="0"/>
              </a:spcAft>
              <a:buSzPts val="2400"/>
              <a:buNone/>
              <a:defRPr sz="2000" b="1"/>
            </a:lvl2pPr>
            <a:lvl3pPr marL="1371600" lvl="2" indent="-228600" algn="l" rtl="0">
              <a:lnSpc>
                <a:spcPct val="100000"/>
              </a:lnSpc>
              <a:spcBef>
                <a:spcPts val="600"/>
              </a:spcBef>
              <a:spcAft>
                <a:spcPts val="0"/>
              </a:spcAft>
              <a:buSzPts val="1800"/>
              <a:buNone/>
              <a:defRPr sz="1800" b="1"/>
            </a:lvl3pPr>
            <a:lvl4pPr marL="1828800" lvl="3" indent="-228600" algn="l" rtl="0">
              <a:lnSpc>
                <a:spcPct val="100000"/>
              </a:lnSpc>
              <a:spcBef>
                <a:spcPts val="600"/>
              </a:spcBef>
              <a:spcAft>
                <a:spcPts val="0"/>
              </a:spcAft>
              <a:buSzPts val="1600"/>
              <a:buNone/>
              <a:defRPr sz="1600" b="1"/>
            </a:lvl4pPr>
            <a:lvl5pPr marL="2286000" lvl="4" indent="-228600" algn="l" rtl="0">
              <a:lnSpc>
                <a:spcPct val="100000"/>
              </a:lnSpc>
              <a:spcBef>
                <a:spcPts val="600"/>
              </a:spcBef>
              <a:spcAft>
                <a:spcPts val="0"/>
              </a:spcAft>
              <a:buSzPts val="1600"/>
              <a:buNone/>
              <a:defRPr sz="1600" b="1"/>
            </a:lvl5pPr>
            <a:lvl6pPr marL="2743200" lvl="5" indent="-228600" algn="l" rtl="0">
              <a:lnSpc>
                <a:spcPct val="90000"/>
              </a:lnSpc>
              <a:spcBef>
                <a:spcPts val="6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2" name="Google Shape;82;g2bb81b3e26d_0_118"/>
          <p:cNvSpPr txBox="1">
            <a:spLocks noGrp="1"/>
          </p:cNvSpPr>
          <p:nvPr>
            <p:ph type="body" idx="2"/>
          </p:nvPr>
        </p:nvSpPr>
        <p:spPr>
          <a:xfrm>
            <a:off x="558000" y="2687950"/>
            <a:ext cx="10515600" cy="3684600"/>
          </a:xfrm>
          <a:prstGeom prst="rect">
            <a:avLst/>
          </a:prstGeom>
          <a:noFill/>
          <a:ln>
            <a:noFill/>
          </a:ln>
        </p:spPr>
        <p:txBody>
          <a:bodyPr spcFirstLastPara="1" wrap="square" lIns="91425" tIns="45700" rIns="91425" bIns="45700" anchor="t" anchorCtr="0">
            <a:normAutofit/>
          </a:bodyPr>
          <a:lstStyle>
            <a:lvl1pPr marL="457200" lvl="0" indent="-368300" algn="l" rtl="0">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rtl="0">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3" name="Google Shape;83;g2bb81b3e26d_0_118"/>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84" name="Google Shape;84;g2bb81b3e26d_0_11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2" name="Picture 2" descr="Ein Bild, das Text, Screenshot, Schrift, Grafiken enthält.&#10;&#10;Beschreibung automatisch generiert.">
            <a:extLst>
              <a:ext uri="{FF2B5EF4-FFF2-40B4-BE49-F238E27FC236}">
                <a16:creationId xmlns:a16="http://schemas.microsoft.com/office/drawing/2014/main" id="{D6C6137A-672D-92E9-B8BC-7AE43D4F6AE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27460"/>
            <a:ext cx="1955549" cy="428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86"/>
        <p:cNvGrpSpPr/>
        <p:nvPr/>
      </p:nvGrpSpPr>
      <p:grpSpPr>
        <a:xfrm>
          <a:off x="0" y="0"/>
          <a:ext cx="0" cy="0"/>
          <a:chOff x="0" y="0"/>
          <a:chExt cx="0" cy="0"/>
        </a:xfrm>
      </p:grpSpPr>
      <p:sp>
        <p:nvSpPr>
          <p:cNvPr id="87" name="Google Shape;87;g2bb81b3e26d_0_125"/>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g2bb81b3e26d_0_125"/>
          <p:cNvSpPr txBox="1">
            <a:spLocks noGrp="1"/>
          </p:cNvSpPr>
          <p:nvPr>
            <p:ph type="body" idx="1"/>
          </p:nvPr>
        </p:nvSpPr>
        <p:spPr>
          <a:xfrm>
            <a:off x="557999" y="1799999"/>
            <a:ext cx="5852100" cy="4866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600"/>
              </a:spcBef>
              <a:spcAft>
                <a:spcPts val="0"/>
              </a:spcAft>
              <a:buSzPts val="2400"/>
              <a:buChar char="▪"/>
              <a:defRPr sz="2400"/>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9" name="Google Shape;89;g2bb81b3e26d_0_125"/>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err="1">
                <a:solidFill>
                  <a:srgbClr val="7F7F7F"/>
                </a:solidFill>
                <a:latin typeface="Abadi Extra Light" panose="020B0204020104020204" pitchFamily="34" charset="0"/>
                <a:ea typeface="Arial"/>
                <a:cs typeface="Arial"/>
                <a:sym typeface="Arial"/>
              </a:rPr>
              <a:t>Gesundheits</a:t>
            </a:r>
            <a:r>
              <a:rPr lang="en-US" sz="1800" dirty="0">
                <a:solidFill>
                  <a:srgbClr val="7F7F7F"/>
                </a:solidFill>
                <a:latin typeface="Abadi Extra Light" panose="020B0204020104020204" pitchFamily="34" charset="0"/>
                <a:ea typeface="Arial"/>
                <a:cs typeface="Arial"/>
                <a:sym typeface="Arial"/>
              </a:rPr>
              <a:t>-Apps für </a:t>
            </a:r>
            <a:r>
              <a:rPr lang="en-US" sz="1800" dirty="0" err="1">
                <a:solidFill>
                  <a:srgbClr val="7F7F7F"/>
                </a:solidFill>
                <a:latin typeface="Abadi Extra Light" panose="020B0204020104020204" pitchFamily="34" charset="0"/>
                <a:ea typeface="Arial"/>
                <a:cs typeface="Arial"/>
                <a:sym typeface="Arial"/>
              </a:rPr>
              <a:t>psychische</a:t>
            </a:r>
            <a:r>
              <a:rPr lang="en-US" sz="1800" dirty="0">
                <a:solidFill>
                  <a:srgbClr val="7F7F7F"/>
                </a:solidFill>
                <a:latin typeface="Abadi Extra Light" panose="020B0204020104020204" pitchFamily="34" charset="0"/>
                <a:ea typeface="Arial"/>
                <a:cs typeface="Arial"/>
                <a:sym typeface="Arial"/>
              </a:rPr>
              <a:t> Gesundheit </a:t>
            </a:r>
          </a:p>
        </p:txBody>
      </p:sp>
      <p:pic>
        <p:nvPicPr>
          <p:cNvPr id="90" name="Google Shape;90;g2bb81b3e26d_0_125"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91"/>
        <p:cNvGrpSpPr/>
        <p:nvPr/>
      </p:nvGrpSpPr>
      <p:grpSpPr>
        <a:xfrm>
          <a:off x="0" y="0"/>
          <a:ext cx="0" cy="0"/>
          <a:chOff x="0" y="0"/>
          <a:chExt cx="0" cy="0"/>
        </a:xfrm>
      </p:grpSpPr>
      <p:sp>
        <p:nvSpPr>
          <p:cNvPr id="92" name="Google Shape;92;g2bb81b3e26d_0_13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g2bb81b3e26d_0_13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 name="Google Shape;94;g2bb81b3e26d_0_13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95" name="Google Shape;95;g2bb81b3e26d_0_130"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3" name="Google Shape;89;g2bb81b3e26d_0_125">
            <a:extLst>
              <a:ext uri="{FF2B5EF4-FFF2-40B4-BE49-F238E27FC236}">
                <a16:creationId xmlns:a16="http://schemas.microsoft.com/office/drawing/2014/main" id="{9F700945-24D7-2FA7-FC01-681F3FCEB619}"/>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err="1">
                <a:solidFill>
                  <a:srgbClr val="7F7F7F"/>
                </a:solidFill>
                <a:latin typeface="Abadi Extra Light" panose="020B0204020104020204" pitchFamily="34" charset="0"/>
                <a:ea typeface="Arial"/>
                <a:cs typeface="Arial"/>
                <a:sym typeface="Arial"/>
              </a:rPr>
              <a:t>Gesundheits</a:t>
            </a:r>
            <a:r>
              <a:rPr lang="en-US" sz="1800" dirty="0">
                <a:solidFill>
                  <a:srgbClr val="7F7F7F"/>
                </a:solidFill>
                <a:latin typeface="Abadi Extra Light" panose="020B0204020104020204" pitchFamily="34" charset="0"/>
                <a:ea typeface="Arial"/>
                <a:cs typeface="Arial"/>
                <a:sym typeface="Arial"/>
              </a:rPr>
              <a:t>-Apps für </a:t>
            </a:r>
            <a:r>
              <a:rPr lang="en-US" sz="1800" dirty="0" err="1">
                <a:solidFill>
                  <a:srgbClr val="7F7F7F"/>
                </a:solidFill>
                <a:latin typeface="Abadi Extra Light" panose="020B0204020104020204" pitchFamily="34" charset="0"/>
                <a:ea typeface="Arial"/>
                <a:cs typeface="Arial"/>
                <a:sym typeface="Arial"/>
              </a:rPr>
              <a:t>psychische</a:t>
            </a:r>
            <a:r>
              <a:rPr lang="en-US" sz="1800" dirty="0">
                <a:solidFill>
                  <a:srgbClr val="7F7F7F"/>
                </a:solidFill>
                <a:latin typeface="Abadi Extra Light" panose="020B0204020104020204" pitchFamily="34" charset="0"/>
                <a:ea typeface="Arial"/>
                <a:cs typeface="Arial"/>
                <a:sym typeface="Arial"/>
              </a:rPr>
              <a:t> Gesundheit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97"/>
        <p:cNvGrpSpPr/>
        <p:nvPr/>
      </p:nvGrpSpPr>
      <p:grpSpPr>
        <a:xfrm>
          <a:off x="0" y="0"/>
          <a:ext cx="0" cy="0"/>
          <a:chOff x="0" y="0"/>
          <a:chExt cx="0" cy="0"/>
        </a:xfrm>
      </p:grpSpPr>
      <p:sp>
        <p:nvSpPr>
          <p:cNvPr id="98" name="Google Shape;98;g2bb81b3e26d_0_136"/>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g2bb81b3e26d_0_136"/>
          <p:cNvSpPr txBox="1">
            <a:spLocks noGrp="1"/>
          </p:cNvSpPr>
          <p:nvPr>
            <p:ph type="body" idx="1"/>
          </p:nvPr>
        </p:nvSpPr>
        <p:spPr>
          <a:xfrm>
            <a:off x="557999" y="2459736"/>
            <a:ext cx="11059800" cy="394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 name="Google Shape;89;g2bb81b3e26d_0_125">
            <a:extLst>
              <a:ext uri="{FF2B5EF4-FFF2-40B4-BE49-F238E27FC236}">
                <a16:creationId xmlns:a16="http://schemas.microsoft.com/office/drawing/2014/main" id="{7B337B9E-4790-F61A-6480-582DACE7ECEC}"/>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err="1">
                <a:solidFill>
                  <a:srgbClr val="7F7F7F"/>
                </a:solidFill>
                <a:latin typeface="Abadi Extra Light" panose="020B0204020104020204" pitchFamily="34" charset="0"/>
                <a:ea typeface="Arial"/>
                <a:cs typeface="Arial"/>
                <a:sym typeface="Arial"/>
              </a:rPr>
              <a:t>Gesundheits</a:t>
            </a:r>
            <a:r>
              <a:rPr lang="en-US" sz="1800" dirty="0">
                <a:solidFill>
                  <a:srgbClr val="7F7F7F"/>
                </a:solidFill>
                <a:latin typeface="Abadi Extra Light" panose="020B0204020104020204" pitchFamily="34" charset="0"/>
                <a:ea typeface="Arial"/>
                <a:cs typeface="Arial"/>
                <a:sym typeface="Arial"/>
              </a:rPr>
              <a:t>-Apps für </a:t>
            </a:r>
            <a:r>
              <a:rPr lang="en-US" sz="1800" dirty="0" err="1">
                <a:solidFill>
                  <a:srgbClr val="7F7F7F"/>
                </a:solidFill>
                <a:latin typeface="Abadi Extra Light" panose="020B0204020104020204" pitchFamily="34" charset="0"/>
                <a:ea typeface="Arial"/>
                <a:cs typeface="Arial"/>
                <a:sym typeface="Arial"/>
              </a:rPr>
              <a:t>psychische</a:t>
            </a:r>
            <a:r>
              <a:rPr lang="en-US" sz="1800" dirty="0">
                <a:solidFill>
                  <a:srgbClr val="7F7F7F"/>
                </a:solidFill>
                <a:latin typeface="Abadi Extra Light" panose="020B0204020104020204" pitchFamily="34" charset="0"/>
                <a:ea typeface="Arial"/>
                <a:cs typeface="Arial"/>
                <a:sym typeface="Arial"/>
              </a:rPr>
              <a:t> Gesundheit </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ABD09-047E-D5B3-10E0-1421F08D77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449989"/>
            <a:ext cx="1843259" cy="404768"/>
          </a:xfrm>
          <a:prstGeom prst="rect">
            <a:avLst/>
          </a:prstGeom>
        </p:spPr>
      </p:pic>
    </p:spTree>
    <p:extLst>
      <p:ext uri="{BB962C8B-B14F-4D97-AF65-F5344CB8AC3E}">
        <p14:creationId xmlns:p14="http://schemas.microsoft.com/office/powerpoint/2010/main" val="251518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ask="http://schemas.microsoft.com/office/drawing/2018/sketchyshapes" xmln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10" name="Picture 9">
            <a:extLst>
              <a:ext uri="{FF2B5EF4-FFF2-40B4-BE49-F238E27FC236}">
                <a16:creationId xmlns:a16="http://schemas.microsoft.com/office/drawing/2014/main" id="{1C64525D-B8CE-6572-E8A4-458CB9AD521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628" y="6455107"/>
            <a:ext cx="1843259" cy="404768"/>
          </a:xfrm>
          <a:prstGeom prst="rect">
            <a:avLst/>
          </a:prstGeom>
        </p:spPr>
      </p:pic>
    </p:spTree>
    <p:extLst>
      <p:ext uri="{BB962C8B-B14F-4D97-AF65-F5344CB8AC3E}">
        <p14:creationId xmlns:p14="http://schemas.microsoft.com/office/powerpoint/2010/main" val="407291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9" name="Picture 8">
            <a:extLst>
              <a:ext uri="{FF2B5EF4-FFF2-40B4-BE49-F238E27FC236}">
                <a16:creationId xmlns:a16="http://schemas.microsoft.com/office/drawing/2014/main" id="{EDD59B1A-2A54-1204-19F3-2F962558168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628" y="6455107"/>
            <a:ext cx="1843259" cy="404768"/>
          </a:xfrm>
          <a:prstGeom prst="rect">
            <a:avLst/>
          </a:prstGeom>
        </p:spPr>
      </p:pic>
    </p:spTree>
    <p:extLst>
      <p:ext uri="{BB962C8B-B14F-4D97-AF65-F5344CB8AC3E}">
        <p14:creationId xmlns:p14="http://schemas.microsoft.com/office/powerpoint/2010/main" val="117558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Picture 7">
            <a:extLst>
              <a:ext uri="{FF2B5EF4-FFF2-40B4-BE49-F238E27FC236}">
                <a16:creationId xmlns:a16="http://schemas.microsoft.com/office/drawing/2014/main" id="{883C3956-61FA-889B-7643-4B8AC324F0C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628" y="6455107"/>
            <a:ext cx="1843259" cy="404768"/>
          </a:xfrm>
          <a:prstGeom prst="rect">
            <a:avLst/>
          </a:prstGeom>
        </p:spPr>
      </p:pic>
    </p:spTree>
    <p:extLst>
      <p:ext uri="{BB962C8B-B14F-4D97-AF65-F5344CB8AC3E}">
        <p14:creationId xmlns:p14="http://schemas.microsoft.com/office/powerpoint/2010/main" val="3536636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3.1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Gesundheits</a:t>
            </a:r>
            <a:r>
              <a:rPr lang="en-US" altLang="el-GR" sz="1800" dirty="0">
                <a:solidFill>
                  <a:schemeClr val="tx1">
                    <a:lumMod val="50000"/>
                    <a:lumOff val="50000"/>
                  </a:schemeClr>
                </a:solidFill>
                <a:latin typeface="Abadi Extra Light" panose="020B0204020104020204" pitchFamily="34" charset="0"/>
              </a:rPr>
              <a:t>-Apps für </a:t>
            </a:r>
            <a:r>
              <a:rPr lang="en-US" altLang="el-GR" sz="1800" dirty="0" err="1">
                <a:solidFill>
                  <a:schemeClr val="tx1">
                    <a:lumMod val="50000"/>
                    <a:lumOff val="50000"/>
                  </a:schemeClr>
                </a:solidFill>
                <a:latin typeface="Abadi Extra Light" panose="020B0204020104020204" pitchFamily="34" charset="0"/>
              </a:rPr>
              <a:t>körperliche</a:t>
            </a:r>
            <a:r>
              <a:rPr lang="en-US" altLang="el-GR" sz="1800" dirty="0">
                <a:solidFill>
                  <a:schemeClr val="tx1">
                    <a:lumMod val="50000"/>
                    <a:lumOff val="50000"/>
                  </a:schemeClr>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Aktivität</a:t>
            </a:r>
            <a:endParaRPr lang="en-US" altLang="el-GR" sz="1800" dirty="0">
              <a:solidFill>
                <a:schemeClr val="tx1">
                  <a:lumMod val="50000"/>
                  <a:lumOff val="50000"/>
                </a:schemeClr>
              </a:solidFill>
              <a:latin typeface="Abadi Extra Light" panose="020B0204020104020204" pitchFamily="34" charset="0"/>
            </a:endParaRP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372402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35"/>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35"/>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35"/>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35" descr="C:\Users\Georgia-Work\AppData\Roaming\Skype\georgia.aristidou\media_messaging\media_cache\^DD49E969C8C275A0BF0095F3F01442BBA23C6B6D6D2A977CE4^pimgpsh_fullsize_distr.jpg"/>
          <p:cNvPicPr preferRelativeResize="0"/>
          <p:nvPr/>
        </p:nvPicPr>
        <p:blipFill rotWithShape="1">
          <a:blip r:embed="rId3">
            <a:alphaModFix/>
          </a:blip>
          <a:srcRect/>
          <a:stretch/>
        </p:blipFill>
        <p:spPr>
          <a:xfrm>
            <a:off x="10507980" y="6374858"/>
            <a:ext cx="1684020" cy="495300"/>
          </a:xfrm>
          <a:prstGeom prst="rect">
            <a:avLst/>
          </a:prstGeom>
          <a:noFill/>
          <a:ln>
            <a:noFill/>
          </a:ln>
        </p:spPr>
      </p:pic>
      <p:pic>
        <p:nvPicPr>
          <p:cNvPr id="24" name="Google Shape;24;p35"/>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5" name="Google Shape;25;p35" descr="Εικόνα που περιέχει clipart, σύμβολο, καρτούν, λογότυπο&#10;&#10;Περιγραφή που δημιουργήθηκε αυτόματα"/>
          <p:cNvPicPr preferRelativeResize="0"/>
          <p:nvPr/>
        </p:nvPicPr>
        <p:blipFill rotWithShape="1">
          <a:blip r:embed="rId4">
            <a:alphaModFix/>
          </a:blip>
          <a:srcRect/>
          <a:stretch/>
        </p:blipFill>
        <p:spPr>
          <a:xfrm flipH="1">
            <a:off x="131635" y="365125"/>
            <a:ext cx="591924" cy="105937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6" name="TextBox 12">
            <a:extLst>
              <a:ext uri="{FF2B5EF4-FFF2-40B4-BE49-F238E27FC236}">
                <a16:creationId xmlns:a16="http://schemas.microsoft.com/office/drawing/2014/main" id="{CA3CB49D-6037-D654-139D-27D28DCF05C0}"/>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3.1 </a:t>
            </a:r>
            <a:r>
              <a:rPr lang="en-US" altLang="el-GR" sz="1800" dirty="0">
                <a:solidFill>
                  <a:schemeClr val="tx1">
                    <a:lumMod val="50000"/>
                    <a:lumOff val="50000"/>
                  </a:schemeClr>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Gesundheits</a:t>
            </a:r>
            <a:r>
              <a:rPr lang="en-US" altLang="el-GR" sz="1800" dirty="0">
                <a:solidFill>
                  <a:schemeClr val="tx1">
                    <a:lumMod val="50000"/>
                    <a:lumOff val="50000"/>
                  </a:schemeClr>
                </a:solidFill>
                <a:latin typeface="Abadi Extra Light" panose="020B0204020104020204" pitchFamily="34" charset="0"/>
              </a:rPr>
              <a:t>-Apps für </a:t>
            </a:r>
            <a:r>
              <a:rPr lang="en-US" altLang="el-GR" sz="1800" dirty="0" err="1">
                <a:solidFill>
                  <a:schemeClr val="tx1">
                    <a:lumMod val="50000"/>
                    <a:lumOff val="50000"/>
                  </a:schemeClr>
                </a:solidFill>
                <a:latin typeface="Abadi Extra Light" panose="020B0204020104020204" pitchFamily="34" charset="0"/>
              </a:rPr>
              <a:t>körperliche</a:t>
            </a:r>
            <a:r>
              <a:rPr lang="en-US" altLang="el-GR" sz="1800" dirty="0">
                <a:solidFill>
                  <a:schemeClr val="tx1">
                    <a:lumMod val="50000"/>
                    <a:lumOff val="50000"/>
                  </a:schemeClr>
                </a:solidFill>
                <a:latin typeface="Abadi Extra Light" panose="020B0204020104020204" pitchFamily="34" charset="0"/>
              </a:rPr>
              <a:t> </a:t>
            </a:r>
            <a:r>
              <a:rPr lang="en-US" altLang="el-GR" sz="1800" dirty="0" err="1">
                <a:solidFill>
                  <a:schemeClr val="tx1">
                    <a:lumMod val="50000"/>
                    <a:lumOff val="50000"/>
                  </a:schemeClr>
                </a:solidFill>
                <a:latin typeface="Abadi Extra Light" panose="020B0204020104020204" pitchFamily="34" charset="0"/>
              </a:rPr>
              <a:t>Aktivität</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1548147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5" name="Google Shape;89;g2bb81b3e26d_0_125">
            <a:extLst>
              <a:ext uri="{FF2B5EF4-FFF2-40B4-BE49-F238E27FC236}">
                <a16:creationId xmlns:a16="http://schemas.microsoft.com/office/drawing/2014/main" id="{0EAA1347-B17D-B61D-FA6D-772FD3825DF6}"/>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n-US" sz="1800" dirty="0" err="1">
                <a:solidFill>
                  <a:srgbClr val="7F7F7F"/>
                </a:solidFill>
                <a:latin typeface="Abadi Extra Light" panose="020B0204020104020204" pitchFamily="34" charset="0"/>
                <a:ea typeface="Arial"/>
                <a:cs typeface="Arial"/>
                <a:sym typeface="Arial"/>
              </a:rPr>
              <a:t>Gesundheits</a:t>
            </a:r>
            <a:r>
              <a:rPr lang="en-US" sz="1800" dirty="0">
                <a:solidFill>
                  <a:srgbClr val="7F7F7F"/>
                </a:solidFill>
                <a:latin typeface="Abadi Extra Light" panose="020B0204020104020204" pitchFamily="34" charset="0"/>
                <a:ea typeface="Arial"/>
                <a:cs typeface="Arial"/>
                <a:sym typeface="Arial"/>
              </a:rPr>
              <a:t>-Apps für </a:t>
            </a:r>
            <a:r>
              <a:rPr lang="en-US" sz="1800" dirty="0" err="1">
                <a:solidFill>
                  <a:srgbClr val="7F7F7F"/>
                </a:solidFill>
                <a:latin typeface="Abadi Extra Light" panose="020B0204020104020204" pitchFamily="34" charset="0"/>
                <a:ea typeface="Arial"/>
                <a:cs typeface="Arial"/>
                <a:sym typeface="Arial"/>
              </a:rPr>
              <a:t>psychische</a:t>
            </a:r>
            <a:r>
              <a:rPr lang="en-US" sz="1800" dirty="0">
                <a:solidFill>
                  <a:srgbClr val="7F7F7F"/>
                </a:solidFill>
                <a:latin typeface="Abadi Extra Light" panose="020B0204020104020204" pitchFamily="34" charset="0"/>
                <a:ea typeface="Arial"/>
                <a:cs typeface="Arial"/>
                <a:sym typeface="Arial"/>
              </a:rPr>
              <a:t> Gesundheit </a:t>
            </a:r>
          </a:p>
        </p:txBody>
      </p:sp>
    </p:spTree>
    <p:extLst>
      <p:ext uri="{BB962C8B-B14F-4D97-AF65-F5344CB8AC3E}">
        <p14:creationId xmlns:p14="http://schemas.microsoft.com/office/powerpoint/2010/main" val="42549191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63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36"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2" name="Google Shape;89;g2bb81b3e26d_0_125">
            <a:extLst>
              <a:ext uri="{FF2B5EF4-FFF2-40B4-BE49-F238E27FC236}">
                <a16:creationId xmlns:a16="http://schemas.microsoft.com/office/drawing/2014/main" id="{09777654-DB55-8BBC-FF27-A1ED67239EF8}"/>
              </a:ext>
            </a:extLst>
          </p:cNvPr>
          <p:cNvSpPr txBox="1"/>
          <p:nvPr userDrawn="1"/>
        </p:nvSpPr>
        <p:spPr>
          <a:xfrm>
            <a:off x="-1" y="81370"/>
            <a:ext cx="5195843"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a:t>
            </a:r>
            <a:r>
              <a:rPr lang="en-US" sz="1800" dirty="0" err="1">
                <a:solidFill>
                  <a:srgbClr val="7F7F7F"/>
                </a:solidFill>
                <a:latin typeface="Arial"/>
                <a:ea typeface="Arial"/>
                <a:cs typeface="Arial"/>
                <a:sym typeface="Arial"/>
              </a:rPr>
              <a:t>Gesundheits</a:t>
            </a:r>
            <a:r>
              <a:rPr lang="en-US" sz="1800" dirty="0">
                <a:solidFill>
                  <a:srgbClr val="7F7F7F"/>
                </a:solidFill>
                <a:latin typeface="Arial"/>
                <a:ea typeface="Arial"/>
                <a:cs typeface="Arial"/>
                <a:sym typeface="Arial"/>
              </a:rPr>
              <a:t>-Apps für </a:t>
            </a:r>
            <a:r>
              <a:rPr lang="en-US" sz="1800" dirty="0" err="1">
                <a:solidFill>
                  <a:srgbClr val="7F7F7F"/>
                </a:solidFill>
                <a:latin typeface="Arial"/>
                <a:ea typeface="Arial"/>
                <a:cs typeface="Arial"/>
                <a:sym typeface="Arial"/>
              </a:rPr>
              <a:t>psychische</a:t>
            </a:r>
            <a:r>
              <a:rPr lang="en-US" sz="1800" dirty="0">
                <a:solidFill>
                  <a:srgbClr val="7F7F7F"/>
                </a:solidFill>
                <a:latin typeface="Arial"/>
                <a:ea typeface="Arial"/>
                <a:cs typeface="Arial"/>
                <a:sym typeface="Arial"/>
              </a:rPr>
              <a:t> Gesundheit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31"/>
        <p:cNvGrpSpPr/>
        <p:nvPr/>
      </p:nvGrpSpPr>
      <p:grpSpPr>
        <a:xfrm>
          <a:off x="0" y="0"/>
          <a:ext cx="0" cy="0"/>
          <a:chOff x="0" y="0"/>
          <a:chExt cx="0" cy="0"/>
        </a:xfrm>
      </p:grpSpPr>
      <p:sp>
        <p:nvSpPr>
          <p:cNvPr id="32" name="Google Shape;32;p37"/>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33" name="Google Shape;33;p37"/>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37"/>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6" name="Google Shape;36;p37"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37" name="Google Shape;37;p37"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10507980" y="6374858"/>
            <a:ext cx="1684020" cy="4953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8"/>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38"/>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43" name="Google Shape;43;p3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44" name="Google Shape;44;p38"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10507980" y="6374858"/>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39"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2" name="Google Shape;89;g2bb81b3e26d_0_125">
            <a:extLst>
              <a:ext uri="{FF2B5EF4-FFF2-40B4-BE49-F238E27FC236}">
                <a16:creationId xmlns:a16="http://schemas.microsoft.com/office/drawing/2014/main" id="{122D2518-EDDD-89BB-5FA4-48E09CC8B1D8}"/>
              </a:ext>
            </a:extLst>
          </p:cNvPr>
          <p:cNvSpPr txBox="1"/>
          <p:nvPr userDrawn="1"/>
        </p:nvSpPr>
        <p:spPr>
          <a:xfrm>
            <a:off x="0" y="81370"/>
            <a:ext cx="6896456"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a:t>
            </a:r>
            <a:r>
              <a:rPr lang="en-US" sz="1800" dirty="0" err="1">
                <a:solidFill>
                  <a:srgbClr val="7F7F7F"/>
                </a:solidFill>
                <a:latin typeface="Arial"/>
                <a:ea typeface="Arial"/>
                <a:cs typeface="Arial"/>
                <a:sym typeface="Arial"/>
              </a:rPr>
              <a:t>Gesundheits</a:t>
            </a:r>
            <a:r>
              <a:rPr lang="en-US" sz="1800" dirty="0">
                <a:solidFill>
                  <a:srgbClr val="7F7F7F"/>
                </a:solidFill>
                <a:latin typeface="Arial"/>
                <a:ea typeface="Arial"/>
                <a:cs typeface="Arial"/>
                <a:sym typeface="Arial"/>
              </a:rPr>
              <a:t>-Apps für </a:t>
            </a:r>
            <a:r>
              <a:rPr lang="en-US" sz="1800" dirty="0" err="1">
                <a:solidFill>
                  <a:srgbClr val="7F7F7F"/>
                </a:solidFill>
                <a:latin typeface="Arial"/>
                <a:ea typeface="Arial"/>
                <a:cs typeface="Arial"/>
                <a:sym typeface="Arial"/>
              </a:rPr>
              <a:t>psychische</a:t>
            </a:r>
            <a:r>
              <a:rPr lang="en-US" sz="1800" dirty="0">
                <a:solidFill>
                  <a:srgbClr val="7F7F7F"/>
                </a:solidFill>
                <a:latin typeface="Arial"/>
                <a:ea typeface="Arial"/>
                <a:cs typeface="Arial"/>
                <a:sym typeface="Arial"/>
              </a:rPr>
              <a:t> Gesundheit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89;g2bb81b3e26d_0_125">
            <a:extLst>
              <a:ext uri="{FF2B5EF4-FFF2-40B4-BE49-F238E27FC236}">
                <a16:creationId xmlns:a16="http://schemas.microsoft.com/office/drawing/2014/main" id="{79E03CB0-A339-42EB-B49F-0D9391FB0528}"/>
              </a:ext>
            </a:extLst>
          </p:cNvPr>
          <p:cNvSpPr txBox="1"/>
          <p:nvPr userDrawn="1"/>
        </p:nvSpPr>
        <p:spPr>
          <a:xfrm>
            <a:off x="-1" y="81370"/>
            <a:ext cx="576841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a:t>
            </a:r>
            <a:r>
              <a:rPr lang="en-US" sz="1800" dirty="0" err="1">
                <a:solidFill>
                  <a:srgbClr val="7F7F7F"/>
                </a:solidFill>
                <a:latin typeface="Arial"/>
                <a:ea typeface="Arial"/>
                <a:cs typeface="Arial"/>
                <a:sym typeface="Arial"/>
              </a:rPr>
              <a:t>Gesundheits</a:t>
            </a:r>
            <a:r>
              <a:rPr lang="en-US" sz="1800" dirty="0">
                <a:solidFill>
                  <a:srgbClr val="7F7F7F"/>
                </a:solidFill>
                <a:latin typeface="Arial"/>
                <a:ea typeface="Arial"/>
                <a:cs typeface="Arial"/>
                <a:sym typeface="Arial"/>
              </a:rPr>
              <a:t>-Apps für </a:t>
            </a:r>
            <a:r>
              <a:rPr lang="en-US" sz="1800" dirty="0" err="1">
                <a:solidFill>
                  <a:srgbClr val="7F7F7F"/>
                </a:solidFill>
                <a:latin typeface="Arial"/>
                <a:ea typeface="Arial"/>
                <a:cs typeface="Arial"/>
                <a:sym typeface="Arial"/>
              </a:rPr>
              <a:t>psychische</a:t>
            </a:r>
            <a:r>
              <a:rPr lang="en-US" sz="1800" dirty="0">
                <a:solidFill>
                  <a:srgbClr val="7F7F7F"/>
                </a:solidFill>
                <a:latin typeface="Arial"/>
                <a:ea typeface="Arial"/>
                <a:cs typeface="Arial"/>
                <a:sym typeface="Arial"/>
              </a:rPr>
              <a:t> Gesundheit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1"/>
        <p:cNvGrpSpPr/>
        <p:nvPr/>
      </p:nvGrpSpPr>
      <p:grpSpPr>
        <a:xfrm>
          <a:off x="0" y="0"/>
          <a:ext cx="0" cy="0"/>
          <a:chOff x="0" y="0"/>
          <a:chExt cx="0" cy="0"/>
        </a:xfrm>
      </p:grpSpPr>
      <p:pic>
        <p:nvPicPr>
          <p:cNvPr id="2" name="Picture 2" descr="Ein Bild, das Text, Screenshot, Schrift, Grafiken enthält.&#10;&#10;Beschreibung automatisch generiert.">
            <a:extLst>
              <a:ext uri="{FF2B5EF4-FFF2-40B4-BE49-F238E27FC236}">
                <a16:creationId xmlns:a16="http://schemas.microsoft.com/office/drawing/2014/main" id="{872D9AEE-E871-89FB-43CC-4A6FCEAB59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27460"/>
            <a:ext cx="1955549" cy="428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63"/>
        <p:cNvGrpSpPr/>
        <p:nvPr/>
      </p:nvGrpSpPr>
      <p:grpSpPr>
        <a:xfrm>
          <a:off x="0" y="0"/>
          <a:ext cx="0" cy="0"/>
          <a:chOff x="0" y="0"/>
          <a:chExt cx="0" cy="0"/>
        </a:xfrm>
      </p:grpSpPr>
      <p:sp>
        <p:nvSpPr>
          <p:cNvPr id="64" name="Google Shape;64;g2bb81b3e26d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g2bb81b3e26d_0_102"/>
          <p:cNvSpPr txBox="1"/>
          <p:nvPr/>
        </p:nvSpPr>
        <p:spPr>
          <a:xfrm>
            <a:off x="361999" y="5260932"/>
            <a:ext cx="2562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2. Empower</a:t>
            </a:r>
            <a:endParaRPr/>
          </a:p>
        </p:txBody>
      </p:sp>
      <p:sp>
        <p:nvSpPr>
          <p:cNvPr id="66" name="Google Shape;66;g2bb81b3e26d_0_102"/>
          <p:cNvSpPr txBox="1"/>
          <p:nvPr/>
        </p:nvSpPr>
        <p:spPr>
          <a:xfrm>
            <a:off x="6112132" y="5231422"/>
            <a:ext cx="24660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3. Participate</a:t>
            </a:r>
            <a:endParaRPr/>
          </a:p>
        </p:txBody>
      </p:sp>
      <p:sp>
        <p:nvSpPr>
          <p:cNvPr id="67" name="Google Shape;67;g2bb81b3e26d_0_102"/>
          <p:cNvSpPr txBox="1"/>
          <p:nvPr/>
        </p:nvSpPr>
        <p:spPr>
          <a:xfrm>
            <a:off x="381260" y="2409476"/>
            <a:ext cx="2509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Impact"/>
                <a:ea typeface="Impact"/>
                <a:cs typeface="Impact"/>
                <a:sym typeface="Impact"/>
              </a:rPr>
              <a:t>1. Prevent</a:t>
            </a:r>
            <a:endParaRPr/>
          </a:p>
        </p:txBody>
      </p:sp>
      <p:pic>
        <p:nvPicPr>
          <p:cNvPr id="68" name="Google Shape;68;g2bb81b3e26d_0_102"/>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69" name="Google Shape;69;g2bb81b3e26d_0_102"/>
          <p:cNvPicPr preferRelativeResize="0"/>
          <p:nvPr/>
        </p:nvPicPr>
        <p:blipFill rotWithShape="1">
          <a:blip r:embed="rId2">
            <a:alphaModFix/>
          </a:blip>
          <a:srcRect b="59834"/>
          <a:stretch/>
        </p:blipFill>
        <p:spPr>
          <a:xfrm rot="10800000">
            <a:off x="-8250" y="-4107"/>
            <a:ext cx="12191695" cy="349261"/>
          </a:xfrm>
          <a:prstGeom prst="rect">
            <a:avLst/>
          </a:prstGeom>
          <a:noFill/>
          <a:ln>
            <a:noFill/>
          </a:ln>
        </p:spPr>
      </p:pic>
      <p:pic>
        <p:nvPicPr>
          <p:cNvPr id="70" name="Google Shape;70;g2bb81b3e26d_0_10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2" name="Picture 2" descr="Ein Bild, das Text, Screenshot, Schrift, Grafiken enthält.&#10;&#10;Beschreibung automatisch generiert.">
            <a:extLst>
              <a:ext uri="{FF2B5EF4-FFF2-40B4-BE49-F238E27FC236}">
                <a16:creationId xmlns:a16="http://schemas.microsoft.com/office/drawing/2014/main" id="{DCDF3167-1665-0177-E71A-CD11B0EAA9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27460"/>
            <a:ext cx="1955549" cy="428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g2bb81b3e26d_0_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g2bb81b3e26d_0_94"/>
          <p:cNvSpPr txBox="1">
            <a:spLocks noGrp="1"/>
          </p:cNvSpPr>
          <p:nvPr>
            <p:ph type="body" idx="1"/>
          </p:nvPr>
        </p:nvSpPr>
        <p:spPr>
          <a:xfrm>
            <a:off x="838200" y="1825624"/>
            <a:ext cx="10515600" cy="45306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g2bb81b3e26d_0_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g2bb81b3e26d_0_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g2bb81b3e26d_0_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8/9/2024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8124583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illustrations/smartphone-app-news-web-internet-1184883/"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pixabay.com/service/license-summar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mood-moody-emotion-psychology-face-7791841/"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s://pixabay.com/service/license-summa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2.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vectors/mood-moody-emotion-psychology-face-7791841/"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MjTJf4-xz0"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policies.google.com/privac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vectors/african-african-american-black-2029825/"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20.jpeg"/><Relationship Id="rId18" Type="http://schemas.openxmlformats.org/officeDocument/2006/relationships/hyperlink" Target="http://www.amsed.fr/" TargetMode="External"/><Relationship Id="rId3" Type="http://schemas.openxmlformats.org/officeDocument/2006/relationships/image" Target="../media/image15.jpeg"/><Relationship Id="rId21" Type="http://schemas.openxmlformats.org/officeDocument/2006/relationships/image" Target="../media/image24.jpeg"/><Relationship Id="rId7" Type="http://schemas.openxmlformats.org/officeDocument/2006/relationships/image" Target="../media/image17.jpeg"/><Relationship Id="rId12" Type="http://schemas.openxmlformats.org/officeDocument/2006/relationships/hyperlink" Target="https://www.oxfamitalia.org/" TargetMode="External"/><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hyperlink" Target="http://www.coordina-oerh.com/" TargetMode="External"/><Relationship Id="rId11" Type="http://schemas.openxmlformats.org/officeDocument/2006/relationships/image" Target="../media/image19.jpeg"/><Relationship Id="rId5" Type="http://schemas.openxmlformats.org/officeDocument/2006/relationships/image" Target="../media/image16.jpeg"/><Relationship Id="rId15" Type="http://schemas.openxmlformats.org/officeDocument/2006/relationships/hyperlink" Target="http://www.connexions.gr/" TargetMode="External"/><Relationship Id="rId10" Type="http://schemas.openxmlformats.org/officeDocument/2006/relationships/hyperlink" Target="https://www.media-k.eu/"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8.jpeg"/><Relationship Id="rId14" Type="http://schemas.openxmlformats.org/officeDocument/2006/relationships/hyperlink" Target="http://www.uv.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play.google.com/store/apps/details?id=com.mediastudios.daytracker"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play.google.com/store/apps/details?id=is.vertical.ptsdcoach&amp;hl=en_US"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apps.apple.com/de/app/ptsd-coach/id4306463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ptsd-coach/id430646302"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9.jpg"/><Relationship Id="rId5" Type="http://schemas.openxmlformats.org/officeDocument/2006/relationships/hyperlink" Target="https://apps.apple.com/de/app/ptsd-coach/id430646302" TargetMode="External"/><Relationship Id="rId4" Type="http://schemas.openxmlformats.org/officeDocument/2006/relationships/hyperlink" Target="https://play.google.com/store/apps/details?id=is.vertical.ptsdcoach&amp;hl=en_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apps.apple.com/us/app/ptsd-coach/id43064630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s://apps.apple.com/us/app/ptsd-coach/id430646302" TargetMode="Externa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49.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24.xml"/><Relationship Id="rId5" Type="http://schemas.openxmlformats.org/officeDocument/2006/relationships/slide" Target="slide14.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hyperlink" Target="https://play.google.com/store/apps/details?id=com.terapiachat.android&amp;hl=es&amp;gl=US"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apps.apple.com/de/app/therapyside-psic&#243;logo-online/id122347266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apps.apple.com/es/app/therapyside-psic%C3%B3logo-online/id1223472664" TargetMode="External"/><Relationship Id="rId5" Type="http://schemas.openxmlformats.org/officeDocument/2006/relationships/hyperlink" Target="https://apps.apple.com/es/app/therapyside-psic&#243;logo-online/id1223472664" TargetMode="External"/><Relationship Id="rId4" Type="http://schemas.openxmlformats.org/officeDocument/2006/relationships/hyperlink" Target="https://play.google.com/store/apps/details?id=com.terapiachat.android&amp;hl=es&amp;gl=U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apps.apple.com/es/app/therapyside-psic%C3%B3logo-online/id122347266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apps.apple.com/es/app/therapyside-psic%C3%B3logo-online/id1223472664"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apps.apple.com/es/app/therapyside-psic%C3%B3logo-online/id1223472664"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lay.google.com/store/apps/details?id=mil.dha.breathe2relax&amp;hl=es&amp;gl=U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apps.apple.com/us/app/breathe2relax/id425720246"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s.apple.com/us/app/breathe2relax/id425720246"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hyperlink" Target="https://play.google.com/store/apps/details?id=mil.dha.breathe2relax&amp;hl=es&amp;gl=US" TargetMode="External"/><Relationship Id="rId4" Type="http://schemas.openxmlformats.org/officeDocument/2006/relationships/image" Target="../media/image64.jp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apps.apple.com/us/app/breathe2relax/id42572024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s://apps.apple.com/us/app/breathe2relax/id425720246"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s://apps.apple.com/us/app/breathe2relax/id425720246" TargetMode="Externa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hyperlink" Target="https://apps.apple.com/us/app/breathe2relax/id425720246"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hyperlink" Target="https://urldefense.com/v3/__https:/doi.org/10.1007/s10919-019-00293-3__;!!D9dNQwwGXtA!Rw8wjq4zRsGSrySzUZKqCpV9dyM7xMum-fAO1hA89z_0rhWw74xGQtcCHJZnzCzgGTRCaouNIJThl9aF0zzPEH4$"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doi.org/10.1007/s10919-019-00293-3"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rldefense.com/v3/__https:/www.who.int/es/news-room/fact-sheets/detail/mental-health-strengthening-our-response__;!!D9dNQwwGXtA!Rw8wjq4zRsGSrySzUZKqCpV9dyM7xMum-fAO1hA89z_0rhWw74xGQtcCHJZnzCzgGTRCaouNIJThl9aFPPvDFek$"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hyperlink" Target="https://www.who.int/news-room/fact-sheets/detail/depression" TargetMode="External"/><Relationship Id="rId5" Type="http://schemas.openxmlformats.org/officeDocument/2006/relationships/hyperlink" Target="https://www.who.int/es/news-room/questions-and-answers/item/stress" TargetMode="External"/><Relationship Id="rId4" Type="http://schemas.openxmlformats.org/officeDocument/2006/relationships/hyperlink" Target="https://www.who.int/news-room/fact-sheets/detail/anxiety-disorder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hyperlink" Target="https://pixabay.com/service/license-summary/" TargetMode="External"/><Relationship Id="rId4" Type="http://schemas.openxmlformats.org/officeDocument/2006/relationships/hyperlink" Target="https://pixabay.com/illustrations/poster-migrants-refugees-729715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vectors/mental-health-cranium-head-human-3350778/"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https://pixabay.com/service/license-summ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bb81b3e26d_0_70"/>
          <p:cNvSpPr txBox="1"/>
          <p:nvPr/>
        </p:nvSpPr>
        <p:spPr>
          <a:xfrm>
            <a:off x="4310344" y="3513902"/>
            <a:ext cx="7307100" cy="201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dirty="0">
                <a:solidFill>
                  <a:srgbClr val="C00000"/>
                </a:solidFill>
                <a:latin typeface="Calibri"/>
                <a:ea typeface="Calibri"/>
                <a:cs typeface="Calibri"/>
                <a:sym typeface="Calibri"/>
              </a:rPr>
              <a:t>Modul </a:t>
            </a:r>
            <a:r>
              <a:rPr lang="en-US" sz="3400" b="1" dirty="0">
                <a:solidFill>
                  <a:srgbClr val="C00000"/>
                </a:solidFill>
                <a:latin typeface="Calibri"/>
                <a:ea typeface="Calibri"/>
                <a:cs typeface="Calibri"/>
                <a:sym typeface="Calibri"/>
              </a:rPr>
              <a:t>10</a:t>
            </a:r>
            <a:r>
              <a:rPr lang="en-US" sz="3400" b="1" i="0" u="none" strike="noStrike" cap="none" dirty="0">
                <a:solidFill>
                  <a:srgbClr val="C00000"/>
                </a:solidFill>
                <a:latin typeface="Calibri"/>
                <a:ea typeface="Calibri"/>
                <a:cs typeface="Calibri"/>
                <a:sym typeface="Calibri"/>
              </a:rPr>
              <a:t>  - </a:t>
            </a:r>
            <a:r>
              <a:rPr lang="en-US" sz="3400" b="1" i="0" u="none" strike="noStrike" cap="none" dirty="0" err="1">
                <a:solidFill>
                  <a:srgbClr val="C00000"/>
                </a:solidFill>
                <a:latin typeface="Calibri"/>
                <a:ea typeface="Calibri"/>
                <a:cs typeface="Calibri"/>
                <a:sym typeface="Calibri"/>
              </a:rPr>
              <a:t>Unterrichtseinheit</a:t>
            </a:r>
            <a:r>
              <a:rPr lang="en-US" sz="3400" b="1" i="0" u="none" strike="noStrike" cap="none" dirty="0">
                <a:solidFill>
                  <a:srgbClr val="C00000"/>
                </a:solidFill>
                <a:latin typeface="Calibri"/>
                <a:ea typeface="Calibri"/>
                <a:cs typeface="Calibri"/>
                <a:sym typeface="Calibri"/>
              </a:rPr>
              <a:t> </a:t>
            </a:r>
            <a:r>
              <a:rPr lang="en-US" sz="2400" b="1" i="0" u="none" strike="noStrike" cap="none" dirty="0">
                <a:solidFill>
                  <a:srgbClr val="C00000"/>
                </a:solidFill>
                <a:latin typeface="Calibri"/>
                <a:ea typeface="Calibri"/>
                <a:cs typeface="Calibri"/>
                <a:sym typeface="Calibri"/>
              </a:rPr>
              <a:t>(10.1)</a:t>
            </a:r>
            <a:r>
              <a:rPr lang="en-US" sz="2400" b="1" i="0" u="none" strike="noStrike" cap="none" dirty="0">
                <a:solidFill>
                  <a:schemeClr val="dk1"/>
                </a:solidFill>
                <a:latin typeface="Calibri"/>
                <a:ea typeface="Calibri"/>
                <a:cs typeface="Calibri"/>
                <a:sym typeface="Calibri"/>
              </a:rPr>
              <a:t/>
            </a:r>
            <a:br>
              <a:rPr lang="en-US" sz="2400" b="1" i="0" u="none" strike="noStrike" cap="none" dirty="0">
                <a:solidFill>
                  <a:schemeClr val="dk1"/>
                </a:solidFill>
                <a:latin typeface="Calibri"/>
                <a:ea typeface="Calibri"/>
                <a:cs typeface="Calibri"/>
                <a:sym typeface="Calibri"/>
              </a:rPr>
            </a:br>
            <a:r>
              <a:rPr lang="en-US" sz="4000" b="1" dirty="0" err="1">
                <a:solidFill>
                  <a:schemeClr val="dk1"/>
                </a:solidFill>
                <a:latin typeface="Calibri"/>
                <a:ea typeface="Calibri"/>
                <a:cs typeface="Calibri"/>
                <a:sym typeface="Calibri"/>
              </a:rPr>
              <a:t>Gesundheits</a:t>
            </a:r>
            <a:r>
              <a:rPr lang="en-US" sz="4000" b="1" dirty="0">
                <a:solidFill>
                  <a:schemeClr val="dk1"/>
                </a:solidFill>
                <a:latin typeface="Calibri"/>
                <a:ea typeface="Calibri"/>
                <a:cs typeface="Calibri"/>
                <a:sym typeface="Calibri"/>
              </a:rPr>
              <a:t>-Apps für </a:t>
            </a:r>
            <a:r>
              <a:rPr lang="en-US" sz="4000" b="1" dirty="0" err="1">
                <a:solidFill>
                  <a:schemeClr val="dk1"/>
                </a:solidFill>
                <a:latin typeface="Calibri"/>
                <a:ea typeface="Calibri"/>
                <a:cs typeface="Calibri"/>
                <a:sym typeface="Calibri"/>
              </a:rPr>
              <a:t>psychische</a:t>
            </a:r>
            <a:r>
              <a:rPr lang="en-US" sz="4000" b="1" dirty="0">
                <a:solidFill>
                  <a:schemeClr val="dk1"/>
                </a:solidFill>
                <a:latin typeface="Calibri"/>
                <a:ea typeface="Calibri"/>
                <a:cs typeface="Calibri"/>
                <a:sym typeface="Calibri"/>
              </a:rPr>
              <a:t> Gesundheit</a:t>
            </a:r>
            <a:endParaRPr sz="3400" b="1" i="0" u="none" strike="noStrike" cap="none" dirty="0">
              <a:solidFill>
                <a:schemeClr val="dk1"/>
              </a:solidFill>
              <a:latin typeface="Calibri"/>
              <a:ea typeface="Calibri"/>
              <a:cs typeface="Calibri"/>
              <a:sym typeface="Calibri"/>
            </a:endParaRPr>
          </a:p>
        </p:txBody>
      </p:sp>
      <p:sp>
        <p:nvSpPr>
          <p:cNvPr id="122" name="Google Shape;122;g2bb81b3e26d_0_70"/>
          <p:cNvSpPr/>
          <p:nvPr/>
        </p:nvSpPr>
        <p:spPr>
          <a:xfrm>
            <a:off x="-2" y="67193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a:t>
            </a:r>
            <a:endParaRPr sz="2400">
              <a:solidFill>
                <a:srgbClr val="F2F2F2"/>
              </a:solidFill>
              <a:latin typeface="Calibri"/>
              <a:ea typeface="Calibri"/>
              <a:cs typeface="Calibri"/>
              <a:sym typeface="Calibri"/>
            </a:endParaRPr>
          </a:p>
        </p:txBody>
      </p:sp>
      <p:sp>
        <p:nvSpPr>
          <p:cNvPr id="123" name="Google Shape;123;g2bb81b3e26d_0_70"/>
          <p:cNvSpPr/>
          <p:nvPr/>
        </p:nvSpPr>
        <p:spPr>
          <a:xfrm>
            <a:off x="2609" y="1507751"/>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2</a:t>
            </a:r>
            <a:endParaRPr sz="2400">
              <a:solidFill>
                <a:srgbClr val="F2F2F2"/>
              </a:solidFill>
              <a:latin typeface="Calibri"/>
              <a:ea typeface="Calibri"/>
              <a:cs typeface="Calibri"/>
              <a:sym typeface="Calibri"/>
            </a:endParaRPr>
          </a:p>
        </p:txBody>
      </p:sp>
      <p:sp>
        <p:nvSpPr>
          <p:cNvPr id="124" name="Google Shape;124;g2bb81b3e26d_0_70"/>
          <p:cNvSpPr/>
          <p:nvPr/>
        </p:nvSpPr>
        <p:spPr>
          <a:xfrm>
            <a:off x="-56" y="2302518"/>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3</a:t>
            </a:r>
            <a:endParaRPr sz="2400">
              <a:solidFill>
                <a:srgbClr val="F2F2F2"/>
              </a:solidFill>
              <a:latin typeface="Calibri"/>
              <a:ea typeface="Calibri"/>
              <a:cs typeface="Calibri"/>
              <a:sym typeface="Calibri"/>
            </a:endParaRPr>
          </a:p>
        </p:txBody>
      </p:sp>
      <p:sp>
        <p:nvSpPr>
          <p:cNvPr id="125" name="Google Shape;125;g2bb81b3e26d_0_70"/>
          <p:cNvSpPr/>
          <p:nvPr/>
        </p:nvSpPr>
        <p:spPr>
          <a:xfrm>
            <a:off x="-2" y="3170974"/>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4</a:t>
            </a:r>
            <a:endParaRPr sz="2400">
              <a:solidFill>
                <a:srgbClr val="F2F2F2"/>
              </a:solidFill>
              <a:latin typeface="Calibri"/>
              <a:ea typeface="Calibri"/>
              <a:cs typeface="Calibri"/>
              <a:sym typeface="Calibri"/>
            </a:endParaRPr>
          </a:p>
        </p:txBody>
      </p:sp>
      <p:sp>
        <p:nvSpPr>
          <p:cNvPr id="126" name="Google Shape;126;g2bb81b3e26d_0_70"/>
          <p:cNvSpPr/>
          <p:nvPr/>
        </p:nvSpPr>
        <p:spPr>
          <a:xfrm>
            <a:off x="1655" y="403693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5</a:t>
            </a:r>
            <a:endParaRPr sz="2400">
              <a:solidFill>
                <a:srgbClr val="F2F2F2"/>
              </a:solidFill>
              <a:latin typeface="Calibri"/>
              <a:ea typeface="Calibri"/>
              <a:cs typeface="Calibri"/>
              <a:sym typeface="Calibri"/>
            </a:endParaRPr>
          </a:p>
        </p:txBody>
      </p:sp>
      <p:pic>
        <p:nvPicPr>
          <p:cNvPr id="127" name="Google Shape;127;g2bb81b3e26d_0_70"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6"/>
          <a:stretch/>
        </p:blipFill>
        <p:spPr>
          <a:xfrm>
            <a:off x="4310344" y="1134849"/>
            <a:ext cx="6563498" cy="2084244"/>
          </a:xfrm>
          <a:prstGeom prst="rect">
            <a:avLst/>
          </a:prstGeom>
          <a:noFill/>
          <a:ln>
            <a:noFill/>
          </a:ln>
        </p:spPr>
      </p:pic>
      <p:sp>
        <p:nvSpPr>
          <p:cNvPr id="128" name="Google Shape;128;g2bb81b3e26d_0_70"/>
          <p:cNvSpPr txBox="1"/>
          <p:nvPr/>
        </p:nvSpPr>
        <p:spPr>
          <a:xfrm>
            <a:off x="4863323" y="2899483"/>
            <a:ext cx="6094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rgbClr val="ABC7F1"/>
                </a:solidFill>
                <a:latin typeface="Calibri"/>
                <a:ea typeface="Calibri"/>
                <a:cs typeface="Calibri"/>
                <a:sym typeface="Calibri"/>
              </a:rPr>
              <a:t>https://apps4health.eu/</a:t>
            </a:r>
            <a:endParaRPr/>
          </a:p>
        </p:txBody>
      </p:sp>
      <p:pic>
        <p:nvPicPr>
          <p:cNvPr id="129" name="Google Shape;129;g2bb81b3e26d_0_70"/>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130" name="Google Shape;130;g2bb81b3e26d_0_70"/>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131" name="Google Shape;131;g2bb81b3e26d_0_70"/>
          <p:cNvSpPr/>
          <p:nvPr/>
        </p:nvSpPr>
        <p:spPr>
          <a:xfrm>
            <a:off x="510" y="4903744"/>
            <a:ext cx="722400" cy="86820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6</a:t>
            </a:r>
            <a:endParaRPr sz="2400" b="1">
              <a:solidFill>
                <a:schemeClr val="lt1"/>
              </a:solidFill>
              <a:latin typeface="Calibri"/>
              <a:ea typeface="Calibri"/>
              <a:cs typeface="Calibri"/>
              <a:sym typeface="Calibri"/>
            </a:endParaRPr>
          </a:p>
        </p:txBody>
      </p:sp>
      <p:pic>
        <p:nvPicPr>
          <p:cNvPr id="132" name="Google Shape;132;g2bb81b3e26d_0_70"/>
          <p:cNvPicPr preferRelativeResize="0"/>
          <p:nvPr/>
        </p:nvPicPr>
        <p:blipFill rotWithShape="1">
          <a:blip r:embed="rId4">
            <a:alphaModFix/>
          </a:blip>
          <a:srcRect b="59834"/>
          <a:stretch/>
        </p:blipFill>
        <p:spPr>
          <a:xfrm rot="10800000">
            <a:off x="-8250" y="-4107"/>
            <a:ext cx="12191695" cy="349261"/>
          </a:xfrm>
          <a:prstGeom prst="rect">
            <a:avLst/>
          </a:prstGeom>
          <a:noFill/>
          <a:ln>
            <a:noFill/>
          </a:ln>
        </p:spPr>
      </p:pic>
      <p:pic>
        <p:nvPicPr>
          <p:cNvPr id="133" name="Google Shape;133;g2bb81b3e26d_0_70"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134" name="Google Shape;134;g2bb81b3e26d_0_70"/>
          <p:cNvSpPr/>
          <p:nvPr/>
        </p:nvSpPr>
        <p:spPr>
          <a:xfrm>
            <a:off x="728869" y="1172199"/>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7</a:t>
            </a:r>
            <a:endParaRPr sz="2400">
              <a:solidFill>
                <a:srgbClr val="F2F2F2"/>
              </a:solidFill>
              <a:latin typeface="Calibri"/>
              <a:ea typeface="Calibri"/>
              <a:cs typeface="Calibri"/>
              <a:sym typeface="Calibri"/>
            </a:endParaRPr>
          </a:p>
        </p:txBody>
      </p:sp>
      <p:sp>
        <p:nvSpPr>
          <p:cNvPr id="135" name="Google Shape;135;g2bb81b3e26d_0_70"/>
          <p:cNvSpPr/>
          <p:nvPr/>
        </p:nvSpPr>
        <p:spPr>
          <a:xfrm>
            <a:off x="721541" y="200802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8</a:t>
            </a:r>
            <a:endParaRPr sz="2400">
              <a:solidFill>
                <a:srgbClr val="F2F2F2"/>
              </a:solidFill>
              <a:latin typeface="Calibri"/>
              <a:ea typeface="Calibri"/>
              <a:cs typeface="Calibri"/>
              <a:sym typeface="Calibri"/>
            </a:endParaRPr>
          </a:p>
        </p:txBody>
      </p:sp>
      <p:sp>
        <p:nvSpPr>
          <p:cNvPr id="136" name="Google Shape;136;g2bb81b3e26d_0_70"/>
          <p:cNvSpPr/>
          <p:nvPr/>
        </p:nvSpPr>
        <p:spPr>
          <a:xfrm>
            <a:off x="728815" y="280278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9</a:t>
            </a:r>
            <a:endParaRPr sz="2400">
              <a:solidFill>
                <a:srgbClr val="F2F2F2"/>
              </a:solidFill>
              <a:latin typeface="Calibri"/>
              <a:ea typeface="Calibri"/>
              <a:cs typeface="Calibri"/>
              <a:sym typeface="Calibri"/>
            </a:endParaRPr>
          </a:p>
        </p:txBody>
      </p:sp>
      <p:sp>
        <p:nvSpPr>
          <p:cNvPr id="137" name="Google Shape;137;g2bb81b3e26d_0_70"/>
          <p:cNvSpPr/>
          <p:nvPr/>
        </p:nvSpPr>
        <p:spPr>
          <a:xfrm>
            <a:off x="728869" y="3671243"/>
            <a:ext cx="722400" cy="868200"/>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10</a:t>
            </a:r>
            <a:endParaRPr sz="2400">
              <a:solidFill>
                <a:srgbClr val="F2F2F2"/>
              </a:solidFill>
              <a:latin typeface="Calibri"/>
              <a:ea typeface="Calibri"/>
              <a:cs typeface="Calibri"/>
              <a:sym typeface="Calibri"/>
            </a:endParaRPr>
          </a:p>
        </p:txBody>
      </p:sp>
      <p:sp>
        <p:nvSpPr>
          <p:cNvPr id="138" name="Google Shape;138;g2bb81b3e26d_0_70"/>
          <p:cNvSpPr/>
          <p:nvPr/>
        </p:nvSpPr>
        <p:spPr>
          <a:xfrm>
            <a:off x="730526" y="4537206"/>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11</a:t>
            </a:r>
            <a:endParaRPr sz="2400">
              <a:solidFill>
                <a:srgbClr val="F2F2F2"/>
              </a:solidFill>
              <a:latin typeface="Calibri"/>
              <a:ea typeface="Calibri"/>
              <a:cs typeface="Calibri"/>
              <a:sym typeface="Calibri"/>
            </a:endParaRPr>
          </a:p>
        </p:txBody>
      </p:sp>
      <p:sp>
        <p:nvSpPr>
          <p:cNvPr id="139" name="Google Shape;139;g2bb81b3e26d_0_70"/>
          <p:cNvSpPr/>
          <p:nvPr/>
        </p:nvSpPr>
        <p:spPr>
          <a:xfrm>
            <a:off x="2461873" y="6339930"/>
            <a:ext cx="8293200" cy="632400"/>
          </a:xfrm>
          <a:prstGeom prst="rect">
            <a:avLst/>
          </a:prstGeom>
          <a:noFill/>
          <a:ln>
            <a:noFill/>
          </a:ln>
        </p:spPr>
        <p:txBody>
          <a:bodyPr spcFirstLastPara="1" wrap="square" lIns="91425" tIns="45700" rIns="91425" bIns="45700" anchor="ctr" anchorCtr="0">
            <a:noAutofit/>
          </a:bodyPr>
          <a:lstStyle/>
          <a:p>
            <a:r>
              <a:rPr lang="de-DE" sz="900" dirty="0">
                <a:solidFill>
                  <a:schemeClr val="accent5">
                    <a:lumMod val="20000"/>
                    <a:lumOff val="80000"/>
                  </a:schemeClr>
                </a:solidFill>
                <a:latin typeface="Calibri"/>
                <a:ea typeface="Calibri"/>
                <a:cs typeface="Calibri"/>
                <a:sym typeface="Calibri"/>
              </a:rPr>
              <a:t>Von der Europäischen </a:t>
            </a:r>
            <a:r>
              <a:rPr lang="de-DE" sz="900" b="0" i="0" dirty="0">
                <a:solidFill>
                  <a:schemeClr val="accent5">
                    <a:lumMod val="20000"/>
                    <a:lumOff val="80000"/>
                  </a:schemeClr>
                </a:solidFill>
                <a:latin typeface="Calibri"/>
                <a:ea typeface="Calibri"/>
                <a:cs typeface="Calibri"/>
                <a:sym typeface="Calibri"/>
              </a:rPr>
              <a:t>Union</a:t>
            </a:r>
            <a:r>
              <a:rPr lang="de-DE" sz="900" dirty="0">
                <a:solidFill>
                  <a:schemeClr val="accent5">
                    <a:lumMod val="20000"/>
                    <a:lumOff val="80000"/>
                  </a:schemeClr>
                </a:solidFill>
                <a:latin typeface="Calibri"/>
                <a:ea typeface="Calibri"/>
                <a:cs typeface="Calibri"/>
                <a:sym typeface="Calibri"/>
              </a:rPr>
              <a:t> finanziert</a:t>
            </a:r>
            <a:r>
              <a:rPr lang="de-DE" sz="900" b="0" i="0" dirty="0">
                <a:solidFill>
                  <a:schemeClr val="accent5">
                    <a:lumMod val="20000"/>
                    <a:lumOff val="80000"/>
                  </a:schemeClr>
                </a:solidFill>
                <a:latin typeface="Calibri"/>
                <a:ea typeface="Calibri"/>
                <a:cs typeface="Calibri"/>
                <a:sym typeface="Calibri"/>
              </a:rPr>
              <a:t>. Die geäußerten Ansichten und Meinungen </a:t>
            </a:r>
            <a:r>
              <a:rPr lang="de-DE" sz="900" dirty="0">
                <a:solidFill>
                  <a:schemeClr val="accent5">
                    <a:lumMod val="20000"/>
                    <a:lumOff val="80000"/>
                  </a:schemeClr>
                </a:solidFill>
                <a:latin typeface="Calibri"/>
                <a:ea typeface="Calibri"/>
                <a:cs typeface="Calibri"/>
                <a:sym typeface="Calibri"/>
              </a:rPr>
              <a:t>entsprechen </a:t>
            </a:r>
            <a:r>
              <a:rPr lang="de-DE" sz="900" b="0" i="0" dirty="0">
                <a:solidFill>
                  <a:schemeClr val="accent5">
                    <a:lumMod val="20000"/>
                    <a:lumOff val="80000"/>
                  </a:schemeClr>
                </a:solidFill>
                <a:latin typeface="Calibri"/>
                <a:ea typeface="Calibri"/>
                <a:cs typeface="Calibri"/>
                <a:sym typeface="Calibri"/>
              </a:rPr>
              <a:t>jedoch ausschließlich </a:t>
            </a:r>
            <a:r>
              <a:rPr lang="de-DE" sz="900" dirty="0">
                <a:solidFill>
                  <a:schemeClr val="accent5">
                    <a:lumMod val="20000"/>
                    <a:lumOff val="80000"/>
                  </a:schemeClr>
                </a:solidFill>
                <a:latin typeface="Calibri"/>
                <a:ea typeface="Calibri"/>
                <a:cs typeface="Calibri"/>
                <a:sym typeface="Calibri"/>
              </a:rPr>
              <a:t>denen des Autors bzw. </a:t>
            </a:r>
            <a:r>
              <a:rPr lang="de-DE" sz="900" b="0" i="0" dirty="0">
                <a:solidFill>
                  <a:schemeClr val="accent5">
                    <a:lumMod val="20000"/>
                    <a:lumOff val="80000"/>
                  </a:schemeClr>
                </a:solidFill>
                <a:latin typeface="Calibri"/>
                <a:ea typeface="Calibri"/>
                <a:cs typeface="Calibri"/>
                <a:sym typeface="Calibri"/>
              </a:rPr>
              <a:t>der </a:t>
            </a:r>
            <a:r>
              <a:rPr lang="de-DE" sz="900" dirty="0">
                <a:solidFill>
                  <a:schemeClr val="accent5">
                    <a:lumMod val="20000"/>
                    <a:lumOff val="80000"/>
                  </a:schemeClr>
                </a:solidFill>
                <a:latin typeface="Calibri"/>
                <a:ea typeface="Calibri"/>
                <a:cs typeface="Calibri"/>
                <a:sym typeface="Calibri"/>
              </a:rPr>
              <a:t>Autoren </a:t>
            </a:r>
            <a:r>
              <a:rPr lang="de-DE" sz="900" b="0" i="0" dirty="0">
                <a:solidFill>
                  <a:schemeClr val="accent5">
                    <a:lumMod val="20000"/>
                    <a:lumOff val="80000"/>
                  </a:schemeClr>
                </a:solidFill>
                <a:latin typeface="Calibri"/>
                <a:ea typeface="Calibri"/>
                <a:cs typeface="Calibri"/>
                <a:sym typeface="Calibri"/>
              </a:rPr>
              <a:t>und spiegeln nicht </a:t>
            </a:r>
            <a:r>
              <a:rPr lang="de-DE" sz="900" dirty="0">
                <a:solidFill>
                  <a:schemeClr val="accent5">
                    <a:lumMod val="20000"/>
                    <a:lumOff val="80000"/>
                  </a:schemeClr>
                </a:solidFill>
                <a:latin typeface="Calibri"/>
                <a:ea typeface="Calibri"/>
                <a:cs typeface="Calibri"/>
                <a:sym typeface="Calibri"/>
              </a:rPr>
              <a:t>zwingend </a:t>
            </a:r>
            <a:r>
              <a:rPr lang="de-DE" sz="900" b="0" i="0" dirty="0">
                <a:solidFill>
                  <a:schemeClr val="accent5">
                    <a:lumMod val="20000"/>
                    <a:lumOff val="80000"/>
                  </a:schemeClr>
                </a:solidFill>
                <a:latin typeface="Calibri"/>
                <a:ea typeface="Calibri"/>
                <a:cs typeface="Calibri"/>
                <a:sym typeface="Calibri"/>
              </a:rPr>
              <a:t>die der Europäischen Union oder der Europäischen Exekutivagentur für Bildung und Kultur (EACEA) wider. Weder die Europäische Union noch die EACEA können dafür verantwortlich gemacht werden.</a:t>
            </a:r>
            <a:endParaRPr lang="en-US" sz="900" dirty="0">
              <a:solidFill>
                <a:schemeClr val="accent5">
                  <a:lumMod val="20000"/>
                  <a:lumOff val="80000"/>
                </a:schemeClr>
              </a:solidFill>
              <a:latin typeface="Calibri"/>
              <a:ea typeface="Calibri"/>
              <a:cs typeface="Calibri"/>
              <a:sym typeface="Calibri"/>
            </a:endParaRPr>
          </a:p>
        </p:txBody>
      </p:sp>
      <p:pic>
        <p:nvPicPr>
          <p:cNvPr id="1026" name="Picture 2" descr="Ein Bild, das Text, Schrift, Screenshot, Grafiken enthält.&#10;&#10;Beschreibung automatisch generiert.">
            <a:extLst>
              <a:ext uri="{FF2B5EF4-FFF2-40B4-BE49-F238E27FC236}">
                <a16:creationId xmlns:a16="http://schemas.microsoft.com/office/drawing/2014/main" id="{3B7B352A-ADCE-84CB-FA06-180F04477E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29" y="6373282"/>
            <a:ext cx="2130824" cy="4673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bb81b3e26d_0_493"/>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Was </a:t>
            </a:r>
            <a:r>
              <a:rPr lang="en-US" sz="2200" dirty="0" err="1">
                <a:latin typeface="Arial"/>
                <a:ea typeface="Arial"/>
                <a:cs typeface="Arial"/>
                <a:sym typeface="Arial"/>
              </a:rPr>
              <a:t>ist</a:t>
            </a:r>
            <a:r>
              <a:rPr lang="en-US" sz="2200" dirty="0">
                <a:latin typeface="Arial"/>
                <a:ea typeface="Arial"/>
                <a:cs typeface="Arial"/>
                <a:sym typeface="Arial"/>
              </a:rPr>
              <a:t> </a:t>
            </a:r>
            <a:r>
              <a:rPr lang="en-US" sz="2200" dirty="0" err="1">
                <a:latin typeface="Arial"/>
                <a:ea typeface="Arial"/>
                <a:cs typeface="Arial"/>
                <a:sym typeface="Arial"/>
              </a:rPr>
              <a:t>psychische</a:t>
            </a:r>
            <a:r>
              <a:rPr lang="en-US" sz="2200" dirty="0">
                <a:latin typeface="Arial"/>
                <a:ea typeface="Arial"/>
                <a:cs typeface="Arial"/>
                <a:sym typeface="Arial"/>
              </a:rPr>
              <a:t> Gesundheit?</a:t>
            </a:r>
            <a:endParaRPr dirty="0"/>
          </a:p>
        </p:txBody>
      </p:sp>
      <p:sp>
        <p:nvSpPr>
          <p:cNvPr id="223" name="Google Shape;223;g2bb81b3e26d_0_493"/>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
        <p:nvSpPr>
          <p:cNvPr id="229" name="Google Shape;229;g2bb81b3e26d_0_493"/>
          <p:cNvSpPr txBox="1">
            <a:spLocks noGrp="1"/>
          </p:cNvSpPr>
          <p:nvPr>
            <p:ph type="body" idx="4294967295"/>
          </p:nvPr>
        </p:nvSpPr>
        <p:spPr>
          <a:xfrm>
            <a:off x="241178" y="1593598"/>
            <a:ext cx="6402300" cy="4008300"/>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150000"/>
              </a:lnSpc>
              <a:spcBef>
                <a:spcPts val="1200"/>
              </a:spcBef>
              <a:spcAft>
                <a:spcPts val="0"/>
              </a:spcAft>
              <a:buSzPct val="99099"/>
              <a:buNone/>
            </a:pPr>
            <a:r>
              <a:rPr lang="de-DE" sz="2400" dirty="0"/>
              <a:t>Es gibt eine Reihe von </a:t>
            </a:r>
            <a:r>
              <a:rPr lang="de-DE" sz="2400" b="1" dirty="0"/>
              <a:t>Faktoren</a:t>
            </a:r>
            <a:r>
              <a:rPr lang="de-DE" sz="2400" dirty="0"/>
              <a:t>, die sich auf die psychische Gesundheit der Menschen auswirken, die wichtigsten sind:</a:t>
            </a:r>
          </a:p>
          <a:p>
            <a:pPr marL="0" lvl="0" indent="0" algn="just" rtl="0">
              <a:lnSpc>
                <a:spcPct val="150000"/>
              </a:lnSpc>
              <a:spcBef>
                <a:spcPts val="1200"/>
              </a:spcBef>
              <a:spcAft>
                <a:spcPts val="0"/>
              </a:spcAft>
              <a:buSzPct val="99099"/>
              <a:buNone/>
            </a:pPr>
            <a:r>
              <a:rPr lang="de-DE" sz="2400" dirty="0"/>
              <a:t>Biologische Faktoren (Gene oder chemische Veränderungen im Gehirn).</a:t>
            </a:r>
            <a:endParaRPr dirty="0"/>
          </a:p>
          <a:p>
            <a:pPr marL="342900" lvl="0" indent="-320246" algn="just" rtl="0">
              <a:lnSpc>
                <a:spcPct val="150000"/>
              </a:lnSpc>
              <a:spcBef>
                <a:spcPts val="1200"/>
              </a:spcBef>
              <a:spcAft>
                <a:spcPts val="0"/>
              </a:spcAft>
              <a:buSzPct val="99099"/>
              <a:buFont typeface="Noto Sans Symbols"/>
              <a:buChar char="⮚"/>
            </a:pPr>
            <a:r>
              <a:rPr lang="en-US" sz="2400" dirty="0" err="1"/>
              <a:t>Familiengeschichte</a:t>
            </a:r>
            <a:r>
              <a:rPr lang="en-US" sz="2400" dirty="0"/>
              <a:t> </a:t>
            </a:r>
          </a:p>
          <a:p>
            <a:pPr marL="342900" lvl="0" indent="-320246" algn="just" rtl="0">
              <a:lnSpc>
                <a:spcPct val="150000"/>
              </a:lnSpc>
              <a:spcBef>
                <a:spcPts val="1200"/>
              </a:spcBef>
              <a:spcAft>
                <a:spcPts val="0"/>
              </a:spcAft>
              <a:buSzPct val="99099"/>
              <a:buFont typeface="Noto Sans Symbols"/>
              <a:buChar char="⮚"/>
            </a:pPr>
            <a:r>
              <a:rPr lang="en-US" sz="2400" dirty="0" err="1"/>
              <a:t>Lebenserfahrungen</a:t>
            </a:r>
            <a:r>
              <a:rPr lang="en-US" sz="2400" dirty="0"/>
              <a:t> </a:t>
            </a:r>
          </a:p>
          <a:p>
            <a:pPr marL="342900" lvl="0" indent="-320246" algn="just" rtl="0">
              <a:lnSpc>
                <a:spcPct val="150000"/>
              </a:lnSpc>
              <a:spcBef>
                <a:spcPts val="1200"/>
              </a:spcBef>
              <a:spcAft>
                <a:spcPts val="0"/>
              </a:spcAft>
              <a:buSzPct val="99099"/>
              <a:buFont typeface="Noto Sans Symbols"/>
              <a:buChar char="⮚"/>
            </a:pPr>
            <a:r>
              <a:rPr lang="en-US" sz="2400" dirty="0" err="1"/>
              <a:t>Lebensstil</a:t>
            </a:r>
            <a:endParaRPr sz="2000" dirty="0"/>
          </a:p>
          <a:p>
            <a:pPr marL="0" lvl="0" indent="0" algn="l" rtl="0">
              <a:lnSpc>
                <a:spcPct val="120000"/>
              </a:lnSpc>
              <a:spcBef>
                <a:spcPts val="1200"/>
              </a:spcBef>
              <a:spcAft>
                <a:spcPts val="0"/>
              </a:spcAft>
              <a:buSzPct val="100000"/>
              <a:buNone/>
            </a:pPr>
            <a:endParaRPr sz="2000" dirty="0"/>
          </a:p>
        </p:txBody>
      </p:sp>
      <p:sp>
        <p:nvSpPr>
          <p:cNvPr id="231" name="Google Shape;231;g2bb81b3e26d_0_493"/>
          <p:cNvSpPr/>
          <p:nvPr/>
        </p:nvSpPr>
        <p:spPr>
          <a:xfrm rot="-485011">
            <a:off x="2714022" y="4967232"/>
            <a:ext cx="5739022" cy="1636854"/>
          </a:xfrm>
          <a:prstGeom prst="curvedUpArrow">
            <a:avLst>
              <a:gd name="adj1" fmla="val 31653"/>
              <a:gd name="adj2" fmla="val 50000"/>
              <a:gd name="adj3" fmla="val 4741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2" name="Google Shape;232;g2bb81b3e26d_0_493"/>
          <p:cNvSpPr/>
          <p:nvPr/>
        </p:nvSpPr>
        <p:spPr>
          <a:xfrm>
            <a:off x="6998250" y="1352875"/>
            <a:ext cx="4898400" cy="3107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Wenn diese Faktoren verändert werden, treten Probleme der psychischen Gesundheit auf:</a:t>
            </a:r>
          </a:p>
          <a:p>
            <a:pPr marL="0" marR="0" lvl="0" indent="0" algn="just" rtl="0">
              <a:lnSpc>
                <a:spcPct val="100000"/>
              </a:lnSpc>
              <a:spcBef>
                <a:spcPts val="0"/>
              </a:spcBef>
              <a:spcAft>
                <a:spcPts val="0"/>
              </a:spcAft>
              <a:buNone/>
            </a:pPr>
            <a:endParaRPr lang="de-DE" sz="2400" b="0" i="0" u="none" strike="noStrike" cap="none" dirty="0">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dirty="0">
                <a:solidFill>
                  <a:srgbClr val="000000"/>
                </a:solidFill>
                <a:latin typeface="Calibri"/>
                <a:ea typeface="Calibri"/>
                <a:cs typeface="Calibri"/>
                <a:sym typeface="Calibri"/>
              </a:rPr>
              <a:t>Stress </a:t>
            </a: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dirty="0" err="1">
                <a:solidFill>
                  <a:srgbClr val="000000"/>
                </a:solidFill>
                <a:latin typeface="Calibri"/>
                <a:ea typeface="Calibri"/>
                <a:cs typeface="Calibri"/>
                <a:sym typeface="Calibri"/>
              </a:rPr>
              <a:t>Depressionen</a:t>
            </a:r>
            <a:endParaRPr lang="en-US" sz="2400" b="1" i="0" u="none" strike="noStrike" cap="none" dirty="0">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Noto Sans Symbols"/>
              <a:buChar char="⮚"/>
            </a:pPr>
            <a:r>
              <a:rPr lang="en-US" sz="2400" b="1" i="0" u="none" strike="noStrike" cap="none" dirty="0" err="1">
                <a:solidFill>
                  <a:srgbClr val="000000"/>
                </a:solidFill>
                <a:latin typeface="Calibri"/>
                <a:ea typeface="Calibri"/>
                <a:cs typeface="Calibri"/>
                <a:sym typeface="Calibri"/>
              </a:rPr>
              <a:t>Ängste</a:t>
            </a:r>
            <a:endParaRPr sz="2400" b="1"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bb81b3e26d_0_512"/>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
        <p:nvSpPr>
          <p:cNvPr id="243" name="Google Shape;243;g2bb81b3e26d_0_512"/>
          <p:cNvSpPr/>
          <p:nvPr/>
        </p:nvSpPr>
        <p:spPr>
          <a:xfrm>
            <a:off x="886526" y="1056846"/>
            <a:ext cx="10762500" cy="12042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None/>
            </a:pPr>
            <a:r>
              <a:rPr lang="de-DE" sz="2000" dirty="0">
                <a:latin typeface="Calibri"/>
                <a:ea typeface="Calibri"/>
                <a:cs typeface="Calibri"/>
                <a:sym typeface="Calibri"/>
              </a:rPr>
              <a:t>       </a:t>
            </a:r>
            <a:r>
              <a:rPr lang="de-DE" sz="2000" b="0" i="0" u="none" strike="noStrike" cap="none" dirty="0">
                <a:solidFill>
                  <a:srgbClr val="000000"/>
                </a:solidFill>
                <a:latin typeface="Calibri"/>
                <a:ea typeface="Calibri"/>
                <a:cs typeface="Calibri"/>
                <a:sym typeface="Calibri"/>
              </a:rPr>
              <a:t>Stress kann als ein Zustand der Sorge oder der geistigen Anspannung definiert werden, der durch eine schwierige Situation verursacht wird. Jeder Mensch erlebt in gewissem Maße Stress. Die Art und Weise, wie wir auf Stress reagieren, macht jedoch einen großen Unterschied für unser allgemeines Wohlbefinden. </a:t>
            </a:r>
          </a:p>
        </p:txBody>
      </p:sp>
      <p:sp>
        <p:nvSpPr>
          <p:cNvPr id="244" name="Google Shape;244;g2bb81b3e26d_0_512"/>
          <p:cNvSpPr/>
          <p:nvPr/>
        </p:nvSpPr>
        <p:spPr>
          <a:xfrm>
            <a:off x="231403" y="757303"/>
            <a:ext cx="2007454"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STRESS </a:t>
            </a:r>
            <a:endParaRPr sz="2000" b="1" i="0" u="none" strike="noStrike" cap="none" dirty="0">
              <a:solidFill>
                <a:srgbClr val="000000"/>
              </a:solidFill>
              <a:latin typeface="Calibri"/>
              <a:ea typeface="Calibri"/>
              <a:cs typeface="Calibri"/>
              <a:sym typeface="Calibri"/>
            </a:endParaRPr>
          </a:p>
        </p:txBody>
      </p:sp>
      <p:sp>
        <p:nvSpPr>
          <p:cNvPr id="245" name="Google Shape;245;g2bb81b3e26d_0_512"/>
          <p:cNvSpPr/>
          <p:nvPr/>
        </p:nvSpPr>
        <p:spPr>
          <a:xfrm>
            <a:off x="886526" y="2727531"/>
            <a:ext cx="10707000" cy="1778185"/>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None/>
            </a:pPr>
            <a:r>
              <a:rPr lang="de-DE" sz="2000" dirty="0">
                <a:latin typeface="Calibri"/>
                <a:ea typeface="Calibri"/>
                <a:cs typeface="Calibri"/>
                <a:sym typeface="Calibri"/>
              </a:rPr>
              <a:t>       </a:t>
            </a:r>
            <a:r>
              <a:rPr lang="de-DE" sz="2000" b="0" i="0" u="none" strike="noStrike" cap="none" dirty="0">
                <a:solidFill>
                  <a:srgbClr val="000000"/>
                </a:solidFill>
                <a:latin typeface="Calibri"/>
                <a:ea typeface="Calibri"/>
                <a:cs typeface="Calibri"/>
                <a:sym typeface="Calibri"/>
              </a:rPr>
              <a:t>Nach Angaben der WHO kann sich jeder Mensch irgendwann einmal ängstlich fühlen. Menschen mit Angststörungen leiden allerdings häufig unter intensiver und übermäßiger Angst. Sie sind schwer zu kontrollieren, verursachen erhebliche Probleme und können lange andauern, wenn sie nicht behandelt werden. Angststörungen beeinträchtigen die täglichen Aktivitäten und können das Familien-, Sozial-, Schul- oder Berufsleben einer Person beeinträchtigen.</a:t>
            </a:r>
          </a:p>
        </p:txBody>
      </p:sp>
      <p:sp>
        <p:nvSpPr>
          <p:cNvPr id="246" name="Google Shape;246;g2bb81b3e26d_0_512"/>
          <p:cNvSpPr/>
          <p:nvPr/>
        </p:nvSpPr>
        <p:spPr>
          <a:xfrm>
            <a:off x="231403" y="2412515"/>
            <a:ext cx="2007454"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ANGST</a:t>
            </a:r>
            <a:r>
              <a:rPr lang="en-US"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p:txBody>
      </p:sp>
      <p:sp>
        <p:nvSpPr>
          <p:cNvPr id="247" name="Google Shape;247;g2bb81b3e26d_0_512"/>
          <p:cNvSpPr/>
          <p:nvPr/>
        </p:nvSpPr>
        <p:spPr>
          <a:xfrm>
            <a:off x="805526" y="4972201"/>
            <a:ext cx="10843500" cy="1539109"/>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just" rtl="0">
              <a:lnSpc>
                <a:spcPct val="100000"/>
              </a:lnSpc>
              <a:spcBef>
                <a:spcPts val="0"/>
              </a:spcBef>
              <a:spcAft>
                <a:spcPts val="0"/>
              </a:spcAft>
              <a:buNone/>
            </a:pPr>
            <a:r>
              <a:rPr lang="en-US" sz="2000" b="0" i="0" u="none" strike="noStrike" cap="none" dirty="0">
                <a:solidFill>
                  <a:schemeClr val="dk1"/>
                </a:solidFill>
                <a:latin typeface="Calibri"/>
                <a:ea typeface="Calibri"/>
                <a:cs typeface="Calibri"/>
                <a:sym typeface="Calibri"/>
              </a:rPr>
              <a:t>                </a:t>
            </a:r>
            <a:r>
              <a:rPr lang="de-DE" sz="2000" b="0" i="0" u="none" strike="noStrike" cap="none" dirty="0">
                <a:solidFill>
                  <a:schemeClr val="dk1"/>
                </a:solidFill>
                <a:latin typeface="Calibri"/>
                <a:ea typeface="Calibri"/>
                <a:cs typeface="Calibri"/>
                <a:sym typeface="Calibri"/>
              </a:rPr>
              <a:t>Eine depressive Störung geht mit einer gedrückten Stimmung oder dem Verlust von Freude oder Interesse an Aktivitäten über längere Zeiträume einher. Depressionen unterscheiden sich von normalen Stimmungsschwankungen und Gefühlen im Alltag. Depressionen können jeden treffen, aber Menschen, die Missbrauch, schwere Verluste oder andere belastende Ereignisse erlebt haben, sind anfälliger für eine Depression.</a:t>
            </a:r>
            <a:endParaRPr sz="2000" b="0" i="0" u="none" strike="noStrike" cap="none" dirty="0">
              <a:solidFill>
                <a:srgbClr val="000000"/>
              </a:solidFill>
              <a:latin typeface="Calibri"/>
              <a:ea typeface="Calibri"/>
              <a:cs typeface="Calibri"/>
              <a:sym typeface="Calibri"/>
            </a:endParaRPr>
          </a:p>
        </p:txBody>
      </p:sp>
      <p:sp>
        <p:nvSpPr>
          <p:cNvPr id="248" name="Google Shape;248;g2bb81b3e26d_0_512"/>
          <p:cNvSpPr/>
          <p:nvPr/>
        </p:nvSpPr>
        <p:spPr>
          <a:xfrm>
            <a:off x="231403" y="4825496"/>
            <a:ext cx="2007455"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DEPRESSIONEN </a:t>
            </a:r>
            <a:endParaRPr sz="2000" b="1"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bb81b3e26d_0_549"/>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sz="2200" dirty="0">
                <a:latin typeface="Arial"/>
                <a:ea typeface="Arial"/>
                <a:cs typeface="Arial"/>
                <a:sym typeface="Arial"/>
              </a:rPr>
              <a:t>Was sind Apps für psychische Gesundheit?</a:t>
            </a:r>
            <a:endParaRPr dirty="0"/>
          </a:p>
        </p:txBody>
      </p:sp>
      <p:sp>
        <p:nvSpPr>
          <p:cNvPr id="255" name="Google Shape;255;g2bb81b3e26d_0_549"/>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
        <p:nvSpPr>
          <p:cNvPr id="256" name="Google Shape;256;g2bb81b3e26d_0_549"/>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dirty="0">
              <a:solidFill>
                <a:schemeClr val="dk1"/>
              </a:solidFill>
              <a:latin typeface="Calibri"/>
              <a:ea typeface="Calibri"/>
              <a:cs typeface="Calibri"/>
              <a:sym typeface="Calibri"/>
            </a:endParaRPr>
          </a:p>
        </p:txBody>
      </p:sp>
      <p:sp>
        <p:nvSpPr>
          <p:cNvPr id="260" name="Google Shape;260;g2bb81b3e26d_0_549"/>
          <p:cNvSpPr txBox="1">
            <a:spLocks noGrp="1"/>
          </p:cNvSpPr>
          <p:nvPr>
            <p:ph type="body" idx="4294967295"/>
          </p:nvPr>
        </p:nvSpPr>
        <p:spPr>
          <a:xfrm>
            <a:off x="383464" y="1545749"/>
            <a:ext cx="7619123" cy="4008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1550"/>
              <a:buNone/>
            </a:pPr>
            <a:r>
              <a:rPr lang="de-DE" sz="2400" dirty="0"/>
              <a:t>Wir werden einige Anwendungen in diesem Modul kennenlernen und anwenden. Diese sollen helfen, den emotionalen Zustand zu regulieren, das Selbstmanagement der Gesundheit zu verbessern und mögliche Probleme der psychischen Gesundheit vorzubeugen. </a:t>
            </a:r>
            <a:endParaRPr lang="en-US" sz="2400" dirty="0"/>
          </a:p>
          <a:p>
            <a:pPr marL="0" lvl="0" indent="0" algn="just" rtl="0">
              <a:lnSpc>
                <a:spcPct val="100000"/>
              </a:lnSpc>
              <a:spcBef>
                <a:spcPts val="1200"/>
              </a:spcBef>
              <a:spcAft>
                <a:spcPts val="0"/>
              </a:spcAft>
              <a:buSzPts val="1550"/>
              <a:buNone/>
            </a:pPr>
            <a:r>
              <a:rPr lang="de-DE" sz="2400" dirty="0"/>
              <a:t>Sie decken unterschiedliche Funktionen und Bereiche ab:</a:t>
            </a:r>
            <a:endParaRPr lang="en-US" dirty="0"/>
          </a:p>
          <a:p>
            <a:pPr marL="342900" lvl="0" indent="-342900" algn="ctr" rtl="0">
              <a:lnSpc>
                <a:spcPct val="100000"/>
              </a:lnSpc>
              <a:spcBef>
                <a:spcPts val="1200"/>
              </a:spcBef>
              <a:spcAft>
                <a:spcPts val="0"/>
              </a:spcAft>
              <a:buSzPts val="1550"/>
              <a:buFont typeface="Noto Sans Symbols"/>
              <a:buChar char="⮚"/>
            </a:pPr>
            <a:r>
              <a:rPr lang="de-DE" sz="2000" b="1" dirty="0"/>
              <a:t>Stress </a:t>
            </a:r>
          </a:p>
          <a:p>
            <a:pPr marL="342900" lvl="0" indent="-342900" algn="ctr" rtl="0">
              <a:lnSpc>
                <a:spcPct val="100000"/>
              </a:lnSpc>
              <a:spcBef>
                <a:spcPts val="1200"/>
              </a:spcBef>
              <a:spcAft>
                <a:spcPts val="0"/>
              </a:spcAft>
              <a:buSzPts val="1550"/>
              <a:buFont typeface="Noto Sans Symbols"/>
              <a:buChar char="⮚"/>
            </a:pPr>
            <a:r>
              <a:rPr lang="de-DE" sz="2000" b="1" dirty="0"/>
              <a:t>Ängste</a:t>
            </a:r>
          </a:p>
          <a:p>
            <a:pPr marL="342900" lvl="0" indent="-342900" algn="ctr" rtl="0">
              <a:lnSpc>
                <a:spcPct val="100000"/>
              </a:lnSpc>
              <a:spcBef>
                <a:spcPts val="1200"/>
              </a:spcBef>
              <a:spcAft>
                <a:spcPts val="0"/>
              </a:spcAft>
              <a:buSzPts val="1550"/>
              <a:buFont typeface="Noto Sans Symbols"/>
              <a:buChar char="⮚"/>
            </a:pPr>
            <a:r>
              <a:rPr lang="de-DE" sz="2000" b="1" dirty="0"/>
              <a:t>Posttraumatische Belastungsstörung (PTSD)</a:t>
            </a:r>
          </a:p>
          <a:p>
            <a:pPr marL="342900" lvl="0" indent="-342900" algn="ctr" rtl="0">
              <a:lnSpc>
                <a:spcPct val="100000"/>
              </a:lnSpc>
              <a:spcBef>
                <a:spcPts val="1200"/>
              </a:spcBef>
              <a:spcAft>
                <a:spcPts val="0"/>
              </a:spcAft>
              <a:buSzPts val="1550"/>
              <a:buFont typeface="Noto Sans Symbols"/>
              <a:buChar char="⮚"/>
            </a:pPr>
            <a:r>
              <a:rPr lang="de-DE" sz="2000" b="1" dirty="0"/>
              <a:t>Beratung</a:t>
            </a:r>
          </a:p>
          <a:p>
            <a:pPr marL="342900" lvl="0" indent="-342900" algn="ctr" rtl="0">
              <a:lnSpc>
                <a:spcPct val="100000"/>
              </a:lnSpc>
              <a:spcBef>
                <a:spcPts val="1200"/>
              </a:spcBef>
              <a:spcAft>
                <a:spcPts val="0"/>
              </a:spcAft>
              <a:buSzPts val="1550"/>
              <a:buFont typeface="Noto Sans Symbols"/>
              <a:buChar char="⮚"/>
            </a:pPr>
            <a:r>
              <a:rPr lang="de-DE" sz="2000" b="1" dirty="0"/>
              <a:t>Motivation </a:t>
            </a:r>
          </a:p>
          <a:p>
            <a:pPr marL="342900" lvl="0" indent="-342900" algn="ctr" rtl="0">
              <a:lnSpc>
                <a:spcPct val="100000"/>
              </a:lnSpc>
              <a:spcBef>
                <a:spcPts val="1200"/>
              </a:spcBef>
              <a:spcAft>
                <a:spcPts val="0"/>
              </a:spcAft>
              <a:buSzPts val="1550"/>
              <a:buFont typeface="Noto Sans Symbols"/>
              <a:buChar char="⮚"/>
            </a:pPr>
            <a:r>
              <a:rPr lang="de-DE" sz="2000" b="1" dirty="0"/>
              <a:t>Emotionale Regulierung</a:t>
            </a:r>
            <a:endParaRPr sz="2000" b="1" dirty="0"/>
          </a:p>
        </p:txBody>
      </p:sp>
      <p:pic>
        <p:nvPicPr>
          <p:cNvPr id="1026" name="Picture 2" descr="Free smartphone app news illustration">
            <a:extLst>
              <a:ext uri="{FF2B5EF4-FFF2-40B4-BE49-F238E27FC236}">
                <a16:creationId xmlns:a16="http://schemas.microsoft.com/office/drawing/2014/main" id="{F4480849-BAF9-4727-E9B7-5829BAAFD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2588" y="1442302"/>
            <a:ext cx="3623311" cy="4661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bb81b3e26d_0_56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fontScale="90000"/>
          </a:bodyPr>
          <a:lstStyle/>
          <a:p>
            <a:pPr lvl="0">
              <a:lnSpc>
                <a:spcPct val="100000"/>
              </a:lnSpc>
              <a:buClr>
                <a:schemeClr val="dk1"/>
              </a:buClr>
              <a:buSzPts val="1100"/>
            </a:pPr>
            <a:r>
              <a:rPr lang="de-DE" dirty="0"/>
              <a:t>Welche Anwendungen für die psychische Gesundheit finden wir in diesem Modul?</a:t>
            </a:r>
            <a:endParaRPr dirty="0"/>
          </a:p>
        </p:txBody>
      </p:sp>
      <p:sp>
        <p:nvSpPr>
          <p:cNvPr id="269" name="Google Shape;269;g2bb81b3e26d_0_565"/>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
        <p:nvSpPr>
          <p:cNvPr id="274" name="Google Shape;274;g2bb81b3e26d_0_565"/>
          <p:cNvSpPr/>
          <p:nvPr/>
        </p:nvSpPr>
        <p:spPr>
          <a:xfrm>
            <a:off x="4240500" y="1858350"/>
            <a:ext cx="3850200" cy="776100"/>
          </a:xfrm>
          <a:prstGeom prst="roundRect">
            <a:avLst>
              <a:gd name="adj" fmla="val 16667"/>
            </a:avLst>
          </a:prstGeom>
          <a:solidFill>
            <a:srgbClr val="EA9999"/>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Apps für </a:t>
            </a:r>
            <a:r>
              <a:rPr lang="en-US" sz="2000" b="1" i="0" u="none" strike="noStrike" cap="none" dirty="0" err="1">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psychische</a:t>
            </a:r>
            <a:r>
              <a:rPr lang="en-US" sz="2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Gesundheit </a:t>
            </a:r>
            <a:endParaRPr sz="2000" b="0" i="0" u="none" strike="noStrike" cap="none" dirty="0">
              <a:solidFill>
                <a:srgbClr val="000000"/>
              </a:solidFill>
              <a:latin typeface="Calibri"/>
              <a:ea typeface="Calibri"/>
              <a:cs typeface="Calibri"/>
              <a:sym typeface="Calibri"/>
            </a:endParaRPr>
          </a:p>
        </p:txBody>
      </p:sp>
      <p:sp>
        <p:nvSpPr>
          <p:cNvPr id="275" name="Google Shape;275;g2bb81b3e26d_0_565"/>
          <p:cNvSpPr/>
          <p:nvPr/>
        </p:nvSpPr>
        <p:spPr>
          <a:xfrm>
            <a:off x="859675"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900" b="0" i="0" u="none" strike="noStrike" cap="none" dirty="0" err="1">
                <a:solidFill>
                  <a:srgbClr val="000000"/>
                </a:solidFill>
                <a:latin typeface="Calibri"/>
                <a:ea typeface="Calibri"/>
                <a:cs typeface="Calibri"/>
                <a:sym typeface="Calibri"/>
              </a:rPr>
              <a:t>MoodLog</a:t>
            </a:r>
            <a:r>
              <a:rPr lang="en-US" sz="1900" b="0" i="0" u="none" strike="noStrike" cap="none" dirty="0">
                <a:solidFill>
                  <a:srgbClr val="000000"/>
                </a:solidFill>
                <a:latin typeface="Calibri"/>
                <a:ea typeface="Calibri"/>
                <a:cs typeface="Calibri"/>
                <a:sym typeface="Calibri"/>
              </a:rPr>
              <a:t>: Daily Insights</a:t>
            </a:r>
            <a:endParaRPr sz="1900" b="0" i="0" u="none" strike="noStrike" cap="none" dirty="0">
              <a:solidFill>
                <a:srgbClr val="000000"/>
              </a:solidFill>
              <a:latin typeface="Calibri"/>
              <a:ea typeface="Calibri"/>
              <a:cs typeface="Calibri"/>
              <a:sym typeface="Calibri"/>
            </a:endParaRPr>
          </a:p>
        </p:txBody>
      </p:sp>
      <p:sp>
        <p:nvSpPr>
          <p:cNvPr id="276" name="Google Shape;276;g2bb81b3e26d_0_565"/>
          <p:cNvSpPr/>
          <p:nvPr/>
        </p:nvSpPr>
        <p:spPr>
          <a:xfrm>
            <a:off x="4792350"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PTSD COACH</a:t>
            </a:r>
            <a:endParaRPr sz="1900" b="0" i="0" u="none" strike="noStrike" cap="none">
              <a:solidFill>
                <a:srgbClr val="000000"/>
              </a:solidFill>
              <a:latin typeface="Calibri"/>
              <a:ea typeface="Calibri"/>
              <a:cs typeface="Calibri"/>
              <a:sym typeface="Calibri"/>
            </a:endParaRPr>
          </a:p>
        </p:txBody>
      </p:sp>
      <p:sp>
        <p:nvSpPr>
          <p:cNvPr id="277" name="Google Shape;277;g2bb81b3e26d_0_565"/>
          <p:cNvSpPr/>
          <p:nvPr/>
        </p:nvSpPr>
        <p:spPr>
          <a:xfrm>
            <a:off x="4949354" y="463863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Therapyside</a:t>
            </a:r>
            <a:endParaRPr sz="1900" b="0" i="0" u="none" strike="noStrike" cap="none">
              <a:solidFill>
                <a:srgbClr val="000000"/>
              </a:solidFill>
              <a:latin typeface="Calibri"/>
              <a:ea typeface="Calibri"/>
              <a:cs typeface="Calibri"/>
              <a:sym typeface="Calibri"/>
            </a:endParaRPr>
          </a:p>
        </p:txBody>
      </p:sp>
      <p:sp>
        <p:nvSpPr>
          <p:cNvPr id="278" name="Google Shape;278;g2bb81b3e26d_0_565"/>
          <p:cNvSpPr/>
          <p:nvPr/>
        </p:nvSpPr>
        <p:spPr>
          <a:xfrm>
            <a:off x="8795363"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BREATH2RELAX</a:t>
            </a:r>
            <a:endParaRPr sz="19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C4853486-9348-F7D0-287F-6791BA134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EBF693-E720-DA1E-4E8B-147DE897A0FD}"/>
              </a:ext>
            </a:extLst>
          </p:cNvPr>
          <p:cNvSpPr txBox="1"/>
          <p:nvPr/>
        </p:nvSpPr>
        <p:spPr>
          <a:xfrm>
            <a:off x="5419175" y="6181455"/>
            <a:ext cx="6099586" cy="276999"/>
          </a:xfrm>
          <a:prstGeom prst="rect">
            <a:avLst/>
          </a:prstGeom>
          <a:noFill/>
        </p:spPr>
        <p:txBody>
          <a:bodyPr wrap="square">
            <a:spAutoFit/>
          </a:bodyPr>
          <a:lstStyle/>
          <a:p>
            <a:pPr algn="r"/>
            <a:r>
              <a:rPr lang="en-US" sz="1200" dirty="0" err="1">
                <a:hlinkClick r:id="rId4"/>
              </a:rPr>
              <a:t>Entworfen</a:t>
            </a:r>
            <a:r>
              <a:rPr lang="en-US" sz="1200" dirty="0">
                <a:hlinkClick r:id="rId4"/>
              </a:rPr>
              <a:t> von </a:t>
            </a:r>
            <a:r>
              <a:rPr lang="en-US" sz="1200" dirty="0" err="1">
                <a:hlinkClick r:id="rId4"/>
              </a:rPr>
              <a:t>Freepik</a:t>
            </a:r>
            <a:endParaRPr lang="el-GR" sz="1200" dirty="0"/>
          </a:p>
        </p:txBody>
      </p:sp>
      <p:sp>
        <p:nvSpPr>
          <p:cNvPr id="284" name="Google Shape;284;g2bb81b3e26d_0_583"/>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10.1.2</a:t>
            </a:r>
            <a:r>
              <a:rPr lang="en-US" dirty="0"/>
              <a:t/>
            </a:r>
            <a:br>
              <a:rPr lang="en-US" dirty="0"/>
            </a:br>
            <a:r>
              <a:rPr lang="en-US" dirty="0" err="1">
                <a:solidFill>
                  <a:srgbClr val="C01E24"/>
                </a:solidFill>
              </a:rPr>
              <a:t>Bedeutung</a:t>
            </a:r>
            <a:r>
              <a:rPr lang="en-US" dirty="0">
                <a:solidFill>
                  <a:srgbClr val="C01E24"/>
                </a:solidFill>
              </a:rPr>
              <a:t> des </a:t>
            </a:r>
            <a:r>
              <a:rPr lang="en-US" dirty="0" err="1">
                <a:solidFill>
                  <a:srgbClr val="C01E24"/>
                </a:solidFill>
              </a:rPr>
              <a:t>Emotionsmanagements</a:t>
            </a:r>
            <a:endParaRPr dirty="0">
              <a:solidFill>
                <a:srgbClr val="C01E24"/>
              </a:solidFill>
            </a:endParaRPr>
          </a:p>
        </p:txBody>
      </p:sp>
      <p:sp>
        <p:nvSpPr>
          <p:cNvPr id="285" name="Google Shape;285;g2bb81b3e26d_0_583"/>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dirty="0" err="1">
                <a:solidFill>
                  <a:srgbClr val="203864"/>
                </a:solidFill>
              </a:rPr>
              <a:t>Ziele</a:t>
            </a:r>
            <a:endParaRPr dirty="0"/>
          </a:p>
        </p:txBody>
      </p:sp>
      <p:sp>
        <p:nvSpPr>
          <p:cNvPr id="286" name="Google Shape;286;g2bb81b3e26d_0_583"/>
          <p:cNvSpPr txBox="1">
            <a:spLocks noGrp="1"/>
          </p:cNvSpPr>
          <p:nvPr>
            <p:ph type="body" idx="2"/>
          </p:nvPr>
        </p:nvSpPr>
        <p:spPr>
          <a:xfrm>
            <a:off x="673239" y="2849843"/>
            <a:ext cx="5866800" cy="3470100"/>
          </a:xfrm>
          <a:prstGeom prst="rect">
            <a:avLst/>
          </a:prstGeom>
          <a:noFill/>
          <a:ln>
            <a:noFill/>
          </a:ln>
        </p:spPr>
        <p:txBody>
          <a:bodyPr spcFirstLastPara="1" wrap="square" lIns="91425" tIns="45700" rIns="91425" bIns="45700" anchor="t" anchorCtr="0">
            <a:normAutofit fontScale="92500" lnSpcReduction="10000"/>
          </a:bodyPr>
          <a:lstStyle/>
          <a:p>
            <a:pPr marL="228600" lvl="0" indent="-241300" algn="l" rtl="0">
              <a:spcBef>
                <a:spcPts val="1200"/>
              </a:spcBef>
              <a:spcAft>
                <a:spcPts val="0"/>
              </a:spcAft>
              <a:buSzPts val="2400"/>
              <a:buChar char="▪"/>
            </a:pPr>
            <a:r>
              <a:rPr lang="de-DE" sz="2400" dirty="0"/>
              <a:t>Lernen, was Emotionen sind und welche Bedeutung sie haben</a:t>
            </a:r>
          </a:p>
          <a:p>
            <a:pPr marL="228600" lvl="0" indent="-241300" algn="l" rtl="0">
              <a:spcBef>
                <a:spcPts val="1200"/>
              </a:spcBef>
              <a:spcAft>
                <a:spcPts val="0"/>
              </a:spcAft>
              <a:buSzPts val="2400"/>
              <a:buChar char="▪"/>
            </a:pPr>
            <a:r>
              <a:rPr lang="de-DE" sz="2400" dirty="0"/>
              <a:t>Lernen, Emotionen zu erkennen und sie zu regulieren.</a:t>
            </a:r>
          </a:p>
          <a:p>
            <a:pPr marL="228600" lvl="0" indent="-241300" algn="l" rtl="0">
              <a:spcBef>
                <a:spcPts val="1200"/>
              </a:spcBef>
              <a:spcAft>
                <a:spcPts val="0"/>
              </a:spcAft>
              <a:buSzPts val="2400"/>
              <a:buChar char="▪"/>
            </a:pPr>
            <a:r>
              <a:rPr lang="de-DE" sz="2400" dirty="0"/>
              <a:t>Lernen, wie Sie Ihre Atmung in stressigen Momenten kontrollieren können.</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n-US" dirty="0" err="1"/>
              <a:t>Trainingsinhalt</a:t>
            </a:r>
            <a:endParaRPr lang="el-GR" dirty="0"/>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p:txBody>
          <a:bodyPr/>
          <a:lstStyle/>
          <a:p>
            <a:pPr marL="228600" lvl="0" indent="-241300" algn="l" rtl="0">
              <a:spcBef>
                <a:spcPts val="1200"/>
              </a:spcBef>
              <a:spcAft>
                <a:spcPts val="0"/>
              </a:spcAft>
              <a:buSzPts val="2400"/>
              <a:buChar char="▪"/>
            </a:pPr>
            <a:r>
              <a:rPr lang="de-DE" sz="2400" dirty="0"/>
              <a:t>Was sind Emotionen? </a:t>
            </a:r>
          </a:p>
          <a:p>
            <a:pPr marL="228600" lvl="0" indent="-241300" algn="l" rtl="0">
              <a:spcBef>
                <a:spcPts val="1200"/>
              </a:spcBef>
              <a:spcAft>
                <a:spcPts val="0"/>
              </a:spcAft>
              <a:buSzPts val="2400"/>
              <a:buChar char="▪"/>
            </a:pPr>
            <a:r>
              <a:rPr lang="de-DE" sz="2400" dirty="0"/>
              <a:t>Techniken zur Emotionsregulierung </a:t>
            </a:r>
          </a:p>
          <a:p>
            <a:pPr marL="228600" lvl="0" indent="-241300" algn="l" rtl="0">
              <a:spcBef>
                <a:spcPts val="1200"/>
              </a:spcBef>
              <a:spcAft>
                <a:spcPts val="0"/>
              </a:spcAft>
              <a:buSzPts val="2400"/>
              <a:buChar char="▪"/>
            </a:pPr>
            <a:r>
              <a:rPr lang="de-DE" sz="2400" dirty="0"/>
              <a:t>Aktivitäten zur Atemkontrolle</a:t>
            </a:r>
            <a:endParaRPr lang="el-GR" dirty="0"/>
          </a:p>
        </p:txBody>
      </p:sp>
      <p:sp>
        <p:nvSpPr>
          <p:cNvPr id="3" name="Google Shape;305;g2bb81b3e26d_0_613">
            <a:extLst>
              <a:ext uri="{FF2B5EF4-FFF2-40B4-BE49-F238E27FC236}">
                <a16:creationId xmlns:a16="http://schemas.microsoft.com/office/drawing/2014/main" id="{884747AD-FC04-853C-FE44-4A9BBEE91614}"/>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83656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bb81b3e26d_0_6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Was </a:t>
            </a:r>
            <a:r>
              <a:rPr lang="en-US" sz="2200" dirty="0" err="1">
                <a:latin typeface="Arial"/>
                <a:ea typeface="Arial"/>
                <a:cs typeface="Arial"/>
                <a:sym typeface="Arial"/>
              </a:rPr>
              <a:t>sind</a:t>
            </a:r>
            <a:r>
              <a:rPr lang="en-US" sz="2200" dirty="0">
                <a:latin typeface="Arial"/>
                <a:ea typeface="Arial"/>
                <a:cs typeface="Arial"/>
                <a:sym typeface="Arial"/>
              </a:rPr>
              <a:t> </a:t>
            </a:r>
            <a:r>
              <a:rPr lang="en-US" sz="2200" dirty="0" err="1">
                <a:latin typeface="Arial"/>
                <a:ea typeface="Arial"/>
                <a:cs typeface="Arial"/>
                <a:sym typeface="Arial"/>
              </a:rPr>
              <a:t>Emotionen</a:t>
            </a:r>
            <a:r>
              <a:rPr lang="en-US" sz="2200" dirty="0">
                <a:latin typeface="Arial"/>
                <a:ea typeface="Arial"/>
                <a:cs typeface="Arial"/>
                <a:sym typeface="Arial"/>
              </a:rPr>
              <a:t>?</a:t>
            </a:r>
            <a:endParaRPr dirty="0"/>
          </a:p>
        </p:txBody>
      </p:sp>
      <p:sp>
        <p:nvSpPr>
          <p:cNvPr id="306" name="Google Shape;306;g2bb81b3e26d_0_613"/>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dirty="0">
              <a:solidFill>
                <a:schemeClr val="dk1"/>
              </a:solidFill>
              <a:latin typeface="Calibri"/>
              <a:ea typeface="Calibri"/>
              <a:cs typeface="Calibri"/>
              <a:sym typeface="Calibri"/>
            </a:endParaRPr>
          </a:p>
        </p:txBody>
      </p:sp>
      <p:sp>
        <p:nvSpPr>
          <p:cNvPr id="312" name="Google Shape;312;g2bb81b3e26d_0_613"/>
          <p:cNvSpPr txBox="1"/>
          <p:nvPr/>
        </p:nvSpPr>
        <p:spPr>
          <a:xfrm>
            <a:off x="566098" y="5300681"/>
            <a:ext cx="8641687" cy="1557319"/>
          </a:xfrm>
          <a:prstGeom prst="rect">
            <a:avLst/>
          </a:prstGeom>
          <a:noFill/>
          <a:ln>
            <a:noFill/>
          </a:ln>
        </p:spPr>
        <p:txBody>
          <a:bodyPr spcFirstLastPara="1" wrap="square" lIns="91425" tIns="91425" rIns="91425" bIns="91425" anchor="t" anchorCtr="0">
            <a:spAutoFit/>
          </a:bodyPr>
          <a:lstStyle/>
          <a:p>
            <a:pPr marL="342900" lvl="0" indent="-342900" algn="just" rtl="0">
              <a:lnSpc>
                <a:spcPct val="120000"/>
              </a:lnSpc>
              <a:spcBef>
                <a:spcPts val="1200"/>
              </a:spcBef>
              <a:spcAft>
                <a:spcPts val="0"/>
              </a:spcAft>
              <a:buClr>
                <a:srgbClr val="C01E24"/>
              </a:buClr>
              <a:buSzPts val="2000"/>
              <a:buFont typeface="Noto Sans Symbols"/>
              <a:buChar char="▪"/>
            </a:pPr>
            <a:r>
              <a:rPr lang="de-DE" sz="2200" dirty="0">
                <a:solidFill>
                  <a:schemeClr val="dk1"/>
                </a:solidFill>
                <a:latin typeface="Calibri"/>
                <a:ea typeface="Calibri"/>
                <a:cs typeface="Calibri"/>
                <a:sym typeface="Calibri"/>
              </a:rPr>
              <a:t>Menschen mit hoher emotionaler Intelligenz haben auch ein besseres emotionales Wohlbefinden und sind in der Lage, Situationen aus einer besseren Perspektive zu betrachten.</a:t>
            </a:r>
            <a:endParaRPr lang="de-DE" sz="2200" dirty="0"/>
          </a:p>
        </p:txBody>
      </p:sp>
      <p:pic>
        <p:nvPicPr>
          <p:cNvPr id="2050" name="Picture 2" descr="Free mood moody emotion vector">
            <a:extLst>
              <a:ext uri="{FF2B5EF4-FFF2-40B4-BE49-F238E27FC236}">
                <a16:creationId xmlns:a16="http://schemas.microsoft.com/office/drawing/2014/main" id="{7C125E19-2EB2-F6C7-98A7-7086C4339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786" y="3897802"/>
            <a:ext cx="2357719" cy="236154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05;g2bb81b3e26d_0_613">
            <a:extLst>
              <a:ext uri="{FF2B5EF4-FFF2-40B4-BE49-F238E27FC236}">
                <a16:creationId xmlns:a16="http://schemas.microsoft.com/office/drawing/2014/main" id="{A90CA5E5-72C7-4597-0835-C31AC331AEF2}"/>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
        <p:nvSpPr>
          <p:cNvPr id="311" name="Google Shape;311;g2bb81b3e26d_0_613"/>
          <p:cNvSpPr txBox="1"/>
          <p:nvPr/>
        </p:nvSpPr>
        <p:spPr>
          <a:xfrm>
            <a:off x="566100" y="1447725"/>
            <a:ext cx="8713702" cy="3742533"/>
          </a:xfrm>
          <a:prstGeom prst="rect">
            <a:avLst/>
          </a:prstGeom>
          <a:noFill/>
          <a:ln>
            <a:noFill/>
          </a:ln>
        </p:spPr>
        <p:txBody>
          <a:bodyPr spcFirstLastPara="1" wrap="square" lIns="91425" tIns="91425" rIns="91425" bIns="91425" anchor="t" anchorCtr="0">
            <a:spAutoFit/>
          </a:bodyPr>
          <a:lstStyle/>
          <a:p>
            <a:pPr marL="342900" lvl="0" indent="-342900" algn="just" rtl="0">
              <a:lnSpc>
                <a:spcPct val="120000"/>
              </a:lnSpc>
              <a:spcBef>
                <a:spcPts val="1200"/>
              </a:spcBef>
              <a:spcAft>
                <a:spcPts val="0"/>
              </a:spcAft>
              <a:buClr>
                <a:srgbClr val="C01E24"/>
              </a:buClr>
              <a:buSzPts val="2000"/>
              <a:buFont typeface="Noto Sans Symbols"/>
              <a:buChar char="▪"/>
            </a:pPr>
            <a:r>
              <a:rPr lang="de-DE" sz="2200" dirty="0">
                <a:solidFill>
                  <a:schemeClr val="dk1"/>
                </a:solidFill>
                <a:latin typeface="Calibri"/>
                <a:ea typeface="Calibri"/>
                <a:cs typeface="Calibri"/>
                <a:sym typeface="Calibri"/>
              </a:rPr>
              <a:t>Emotionen sind bewusste mentale Reaktionen (wie Wut oder Angst), die subjektiv als starke Gefühle erlebt werden. Sie richtigen sich in der Regel auf ein bestimmtes Objekt und werden von physiologischen und verhaltensmäßigen Veränderungen im Körper begleitet. (</a:t>
            </a:r>
            <a:r>
              <a:rPr lang="en-US" sz="2200" dirty="0">
                <a:solidFill>
                  <a:schemeClr val="dk1"/>
                </a:solidFill>
                <a:latin typeface="Calibri"/>
                <a:ea typeface="Calibri"/>
                <a:cs typeface="Calibri"/>
                <a:sym typeface="Calibri"/>
              </a:rPr>
              <a:t>American Psychological Association</a:t>
            </a:r>
            <a:r>
              <a:rPr lang="de-DE" sz="2200" dirty="0">
                <a:solidFill>
                  <a:schemeClr val="dk1"/>
                </a:solidFill>
                <a:latin typeface="Calibri"/>
                <a:ea typeface="Calibri"/>
                <a:cs typeface="Calibri"/>
                <a:sym typeface="Calibri"/>
              </a:rPr>
              <a:t>g)</a:t>
            </a:r>
          </a:p>
          <a:p>
            <a:pPr marL="342900" lvl="0" indent="-342900" algn="just" rtl="0">
              <a:lnSpc>
                <a:spcPct val="120000"/>
              </a:lnSpc>
              <a:spcBef>
                <a:spcPts val="1200"/>
              </a:spcBef>
              <a:spcAft>
                <a:spcPts val="0"/>
              </a:spcAft>
              <a:buClr>
                <a:srgbClr val="C01E24"/>
              </a:buClr>
              <a:buSzPts val="2000"/>
              <a:buFont typeface="Noto Sans Symbols"/>
              <a:buChar char="▪"/>
            </a:pPr>
            <a:r>
              <a:rPr lang="de-DE" sz="2200" dirty="0">
                <a:solidFill>
                  <a:schemeClr val="dk1"/>
                </a:solidFill>
                <a:latin typeface="Calibri"/>
                <a:ea typeface="Calibri"/>
                <a:cs typeface="Calibri"/>
                <a:sym typeface="Calibri"/>
              </a:rPr>
              <a:t>Ein wichtiger Aspekt ist die emotionale Intelligenz. Das ist die Fähigkeit von Menschen ihre eigenen Emotionen und die anderer wahrzunehmen, zu verstehen, zu regulieren und zu kontrollieren.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bb81b3e26d_0_6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Was </a:t>
            </a:r>
            <a:r>
              <a:rPr lang="en-US" sz="2200" dirty="0" err="1">
                <a:latin typeface="Arial"/>
                <a:ea typeface="Arial"/>
                <a:cs typeface="Arial"/>
                <a:sym typeface="Arial"/>
              </a:rPr>
              <a:t>sind</a:t>
            </a:r>
            <a:r>
              <a:rPr lang="en-US" sz="2200" dirty="0">
                <a:latin typeface="Arial"/>
                <a:ea typeface="Arial"/>
                <a:cs typeface="Arial"/>
                <a:sym typeface="Arial"/>
              </a:rPr>
              <a:t> </a:t>
            </a:r>
            <a:r>
              <a:rPr lang="en-US" sz="2200" dirty="0" err="1">
                <a:latin typeface="Arial"/>
                <a:ea typeface="Arial"/>
                <a:cs typeface="Arial"/>
                <a:sym typeface="Arial"/>
              </a:rPr>
              <a:t>grundlegende</a:t>
            </a:r>
            <a:r>
              <a:rPr lang="en-US" sz="2200" dirty="0">
                <a:latin typeface="Arial"/>
                <a:ea typeface="Arial"/>
                <a:cs typeface="Arial"/>
                <a:sym typeface="Arial"/>
              </a:rPr>
              <a:t> </a:t>
            </a:r>
            <a:r>
              <a:rPr lang="en-US" sz="2200" dirty="0" err="1">
                <a:latin typeface="Arial"/>
                <a:ea typeface="Arial"/>
                <a:cs typeface="Arial"/>
                <a:sym typeface="Arial"/>
              </a:rPr>
              <a:t>Emotionen</a:t>
            </a:r>
            <a:r>
              <a:rPr lang="en-US" sz="2200" dirty="0">
                <a:latin typeface="Arial"/>
                <a:ea typeface="Arial"/>
                <a:cs typeface="Arial"/>
                <a:sym typeface="Arial"/>
              </a:rPr>
              <a:t>?</a:t>
            </a:r>
            <a:endParaRPr dirty="0"/>
          </a:p>
        </p:txBody>
      </p:sp>
      <p:sp>
        <p:nvSpPr>
          <p:cNvPr id="323" name="Google Shape;323;g2bb81b3e26d_0_635"/>
          <p:cNvSpPr txBox="1">
            <a:spLocks noGrp="1"/>
          </p:cNvSpPr>
          <p:nvPr>
            <p:ph type="body" idx="4294967295"/>
          </p:nvPr>
        </p:nvSpPr>
        <p:spPr>
          <a:xfrm>
            <a:off x="593857" y="1661600"/>
            <a:ext cx="10950000" cy="400830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Font typeface="Noto Sans Symbols"/>
              <a:buChar char="▪"/>
            </a:pPr>
            <a:r>
              <a:rPr lang="de-DE" sz="2800" dirty="0"/>
              <a:t>Emotionen sind universell und mehrere Studien sind sich einig, dass es sechs grundlegende Emotionen gibt.</a:t>
            </a:r>
            <a:endParaRPr sz="2800" dirty="0"/>
          </a:p>
        </p:txBody>
      </p:sp>
      <p:pic>
        <p:nvPicPr>
          <p:cNvPr id="325" name="Google Shape;325;g2bb81b3e26d_0_635"/>
          <p:cNvPicPr preferRelativeResize="0"/>
          <p:nvPr/>
        </p:nvPicPr>
        <p:blipFill rotWithShape="1">
          <a:blip r:embed="rId3">
            <a:alphaModFix/>
          </a:blip>
          <a:srcRect t="6122" b="6419"/>
          <a:stretch/>
        </p:blipFill>
        <p:spPr>
          <a:xfrm rot="-5400000">
            <a:off x="4428680" y="1889100"/>
            <a:ext cx="2663679" cy="5512122"/>
          </a:xfrm>
          <a:prstGeom prst="rect">
            <a:avLst/>
          </a:prstGeom>
          <a:noFill/>
          <a:ln>
            <a:noFill/>
          </a:ln>
        </p:spPr>
      </p:pic>
      <p:sp>
        <p:nvSpPr>
          <p:cNvPr id="326" name="Google Shape;326;g2bb81b3e26d_0_635"/>
          <p:cNvSpPr txBox="1"/>
          <p:nvPr/>
        </p:nvSpPr>
        <p:spPr>
          <a:xfrm>
            <a:off x="1809184" y="5113227"/>
            <a:ext cx="155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dirty="0" err="1">
                <a:solidFill>
                  <a:srgbClr val="000000"/>
                </a:solidFill>
                <a:latin typeface="Calibri"/>
                <a:ea typeface="Calibri"/>
                <a:cs typeface="Calibri"/>
                <a:sym typeface="Calibri"/>
              </a:rPr>
              <a:t>Freude</a:t>
            </a:r>
            <a:endParaRPr lang="en-US" sz="2000" b="1" i="0" u="none" strike="noStrike" cap="none" dirty="0">
              <a:solidFill>
                <a:srgbClr val="000000"/>
              </a:solidFill>
              <a:latin typeface="Calibri"/>
              <a:ea typeface="Calibri"/>
              <a:cs typeface="Calibri"/>
              <a:sym typeface="Calibri"/>
            </a:endParaRPr>
          </a:p>
        </p:txBody>
      </p:sp>
      <p:sp>
        <p:nvSpPr>
          <p:cNvPr id="327" name="Google Shape;327;g2bb81b3e26d_0_635"/>
          <p:cNvSpPr txBox="1"/>
          <p:nvPr/>
        </p:nvSpPr>
        <p:spPr>
          <a:xfrm>
            <a:off x="2323268" y="3824897"/>
            <a:ext cx="1668900" cy="84635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None/>
            </a:pPr>
            <a:r>
              <a:rPr lang="en-US" sz="2000" b="1" i="0" u="none" strike="noStrike" cap="none" dirty="0" err="1">
                <a:solidFill>
                  <a:srgbClr val="000000"/>
                </a:solidFill>
                <a:latin typeface="Calibri"/>
                <a:ea typeface="Calibri"/>
                <a:cs typeface="Calibri"/>
                <a:sym typeface="Calibri"/>
              </a:rPr>
              <a:t>Überraschung</a:t>
            </a:r>
            <a:endParaRPr sz="2000" b="1" i="0" u="none" strike="noStrike" cap="none" dirty="0">
              <a:solidFill>
                <a:srgbClr val="000000"/>
              </a:solidFill>
              <a:latin typeface="Calibri"/>
              <a:ea typeface="Calibri"/>
              <a:cs typeface="Calibri"/>
              <a:sym typeface="Calibri"/>
            </a:endParaRPr>
          </a:p>
        </p:txBody>
      </p:sp>
      <p:sp>
        <p:nvSpPr>
          <p:cNvPr id="328" name="Google Shape;328;g2bb81b3e26d_0_635"/>
          <p:cNvSpPr txBox="1"/>
          <p:nvPr/>
        </p:nvSpPr>
        <p:spPr>
          <a:xfrm>
            <a:off x="4584930" y="2819394"/>
            <a:ext cx="1446900" cy="84635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None/>
            </a:pPr>
            <a:r>
              <a:rPr lang="en-US" sz="2000" b="1" i="0" u="none" strike="noStrike" cap="none" dirty="0" err="1">
                <a:solidFill>
                  <a:srgbClr val="000000"/>
                </a:solidFill>
                <a:latin typeface="Calibri"/>
                <a:ea typeface="Calibri"/>
                <a:cs typeface="Calibri"/>
                <a:sym typeface="Calibri"/>
              </a:rPr>
              <a:t>Trauer</a:t>
            </a:r>
            <a:endParaRPr sz="2000" b="1" i="0" u="none" strike="noStrike" cap="none" dirty="0">
              <a:solidFill>
                <a:srgbClr val="000000"/>
              </a:solidFill>
              <a:latin typeface="Calibri"/>
              <a:ea typeface="Calibri"/>
              <a:cs typeface="Calibri"/>
              <a:sym typeface="Calibri"/>
            </a:endParaRPr>
          </a:p>
        </p:txBody>
      </p:sp>
      <p:sp>
        <p:nvSpPr>
          <p:cNvPr id="329" name="Google Shape;329;g2bb81b3e26d_0_635"/>
          <p:cNvSpPr txBox="1"/>
          <p:nvPr/>
        </p:nvSpPr>
        <p:spPr>
          <a:xfrm>
            <a:off x="6273397" y="3067020"/>
            <a:ext cx="1808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dirty="0" err="1">
                <a:solidFill>
                  <a:srgbClr val="000000"/>
                </a:solidFill>
                <a:latin typeface="Calibri"/>
                <a:ea typeface="Calibri"/>
                <a:cs typeface="Calibri"/>
                <a:sym typeface="Calibri"/>
              </a:rPr>
              <a:t>Wut</a:t>
            </a:r>
            <a:endParaRPr sz="2000" b="1" i="0" u="none" strike="noStrike" cap="none" dirty="0">
              <a:solidFill>
                <a:srgbClr val="000000"/>
              </a:solidFill>
              <a:latin typeface="Calibri"/>
              <a:ea typeface="Calibri"/>
              <a:cs typeface="Calibri"/>
              <a:sym typeface="Calibri"/>
            </a:endParaRPr>
          </a:p>
        </p:txBody>
      </p:sp>
      <p:sp>
        <p:nvSpPr>
          <p:cNvPr id="330" name="Google Shape;330;g2bb81b3e26d_0_635"/>
          <p:cNvSpPr txBox="1"/>
          <p:nvPr/>
        </p:nvSpPr>
        <p:spPr>
          <a:xfrm>
            <a:off x="7812301" y="3714488"/>
            <a:ext cx="1668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dirty="0" err="1">
                <a:solidFill>
                  <a:srgbClr val="000000"/>
                </a:solidFill>
                <a:latin typeface="Calibri"/>
                <a:ea typeface="Calibri"/>
                <a:cs typeface="Calibri"/>
                <a:sym typeface="Calibri"/>
              </a:rPr>
              <a:t>Ekel</a:t>
            </a:r>
            <a:endParaRPr sz="2000" b="1" i="0" u="none" strike="noStrike" cap="none" dirty="0">
              <a:solidFill>
                <a:srgbClr val="000000"/>
              </a:solidFill>
              <a:latin typeface="Calibri"/>
              <a:ea typeface="Calibri"/>
              <a:cs typeface="Calibri"/>
              <a:sym typeface="Calibri"/>
            </a:endParaRPr>
          </a:p>
        </p:txBody>
      </p:sp>
      <p:sp>
        <p:nvSpPr>
          <p:cNvPr id="331" name="Google Shape;331;g2bb81b3e26d_0_635"/>
          <p:cNvSpPr txBox="1"/>
          <p:nvPr/>
        </p:nvSpPr>
        <p:spPr>
          <a:xfrm>
            <a:off x="8454833" y="4952306"/>
            <a:ext cx="2068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rgbClr val="000000"/>
                </a:solidFill>
                <a:latin typeface="Calibri"/>
                <a:ea typeface="Calibri"/>
                <a:cs typeface="Calibri"/>
                <a:sym typeface="Calibri"/>
              </a:rPr>
              <a:t>Furcht</a:t>
            </a:r>
            <a:endParaRPr sz="2000" b="1" i="0" u="none" strike="noStrike" cap="none" dirty="0">
              <a:solidFill>
                <a:srgbClr val="000000"/>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971DF8A6-F71F-F915-5B10-7210F5DA2936}"/>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bb81b3e26d_0_65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n-US" sz="2200" dirty="0" err="1">
                <a:latin typeface="Arial"/>
                <a:ea typeface="Arial"/>
                <a:cs typeface="Arial"/>
                <a:sym typeface="Arial"/>
              </a:rPr>
              <a:t>Techniken</a:t>
            </a:r>
            <a:r>
              <a:rPr lang="en-US" sz="2200" dirty="0">
                <a:latin typeface="Arial"/>
                <a:ea typeface="Arial"/>
                <a:cs typeface="Arial"/>
                <a:sym typeface="Arial"/>
              </a:rPr>
              <a:t> </a:t>
            </a:r>
            <a:r>
              <a:rPr lang="en-US" sz="2200" dirty="0" err="1">
                <a:latin typeface="Arial"/>
                <a:ea typeface="Arial"/>
                <a:cs typeface="Arial"/>
                <a:sym typeface="Arial"/>
              </a:rPr>
              <a:t>zur</a:t>
            </a:r>
            <a:r>
              <a:rPr lang="en-US" sz="2200" dirty="0">
                <a:latin typeface="Arial"/>
                <a:ea typeface="Arial"/>
                <a:cs typeface="Arial"/>
                <a:sym typeface="Arial"/>
              </a:rPr>
              <a:t> </a:t>
            </a:r>
            <a:r>
              <a:rPr lang="en-US" sz="2200" dirty="0" err="1">
                <a:latin typeface="Arial"/>
                <a:ea typeface="Arial"/>
                <a:cs typeface="Arial"/>
                <a:sym typeface="Arial"/>
              </a:rPr>
              <a:t>Emotionsregulierung</a:t>
            </a:r>
            <a:endParaRPr sz="2200" dirty="0">
              <a:latin typeface="Arial"/>
              <a:ea typeface="Arial"/>
              <a:cs typeface="Arial"/>
              <a:sym typeface="Arial"/>
            </a:endParaRPr>
          </a:p>
        </p:txBody>
      </p:sp>
      <p:sp>
        <p:nvSpPr>
          <p:cNvPr id="342" name="Google Shape;342;g2bb81b3e26d_0_657"/>
          <p:cNvSpPr txBox="1"/>
          <p:nvPr/>
        </p:nvSpPr>
        <p:spPr>
          <a:xfrm>
            <a:off x="566100" y="1558975"/>
            <a:ext cx="11059800" cy="3373201"/>
          </a:xfrm>
          <a:prstGeom prst="rect">
            <a:avLst/>
          </a:prstGeom>
          <a:noFill/>
          <a:ln>
            <a:noFill/>
          </a:ln>
        </p:spPr>
        <p:txBody>
          <a:bodyPr spcFirstLastPara="1" wrap="square" lIns="91425" tIns="91425" rIns="91425" bIns="91425" anchor="t" anchorCtr="0">
            <a:spAutoFit/>
          </a:bodyPr>
          <a:lstStyle/>
          <a:p>
            <a:pPr marL="342900" lvl="0" indent="-330200" algn="l" rtl="0">
              <a:lnSpc>
                <a:spcPct val="120000"/>
              </a:lnSpc>
              <a:spcBef>
                <a:spcPts val="1200"/>
              </a:spcBef>
              <a:spcAft>
                <a:spcPts val="0"/>
              </a:spcAft>
              <a:buClr>
                <a:srgbClr val="C01E24"/>
              </a:buClr>
              <a:buSzPts val="1800"/>
              <a:buFont typeface="Noto Sans Symbols"/>
              <a:buChar char="▪"/>
            </a:pPr>
            <a:r>
              <a:rPr lang="de-DE" sz="2600" dirty="0">
                <a:solidFill>
                  <a:schemeClr val="dk1"/>
                </a:solidFill>
                <a:latin typeface="Calibri"/>
                <a:ea typeface="Calibri"/>
                <a:cs typeface="Calibri"/>
                <a:sym typeface="Calibri"/>
              </a:rPr>
              <a:t>Strategien zur Emotionsregulierung konzentrieren sich darauf, das Ausmaß und die Art der emotionalen Erfahrungen und ihre Auswirkungen auf uns selbst zu verändern. </a:t>
            </a:r>
          </a:p>
          <a:p>
            <a:pPr marL="342900" lvl="0" indent="-330200" algn="l" rtl="0">
              <a:lnSpc>
                <a:spcPct val="120000"/>
              </a:lnSpc>
              <a:spcBef>
                <a:spcPts val="1200"/>
              </a:spcBef>
              <a:spcAft>
                <a:spcPts val="0"/>
              </a:spcAft>
              <a:buClr>
                <a:srgbClr val="C01E24"/>
              </a:buClr>
              <a:buSzPts val="1800"/>
              <a:buFont typeface="Noto Sans Symbols"/>
              <a:buChar char="▪"/>
            </a:pPr>
            <a:r>
              <a:rPr lang="de-DE" sz="2600" dirty="0">
                <a:solidFill>
                  <a:schemeClr val="dk1"/>
                </a:solidFill>
                <a:latin typeface="Calibri"/>
                <a:ea typeface="Calibri"/>
                <a:cs typeface="Calibri"/>
                <a:sym typeface="Calibri"/>
              </a:rPr>
              <a:t>Wenn eine Person Probleme mit der Emotionsregulierung hat, kann dies zu psychischen Störungen führen. Die typischsten sind Angstzustände und Depressionen.</a:t>
            </a:r>
            <a:endParaRPr sz="2600" dirty="0">
              <a:solidFill>
                <a:schemeClr val="dk1"/>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DBB494B2-7E86-B3F5-E1B3-4E005B994128}"/>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bb81b3e26d_0_69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Arten</a:t>
            </a:r>
            <a:r>
              <a:rPr lang="en-US" sz="2200" dirty="0">
                <a:latin typeface="Arial"/>
                <a:ea typeface="Arial"/>
                <a:cs typeface="Arial"/>
                <a:sym typeface="Arial"/>
              </a:rPr>
              <a:t> der </a:t>
            </a:r>
            <a:r>
              <a:rPr lang="en-US" sz="2200" dirty="0" err="1">
                <a:latin typeface="Arial"/>
                <a:ea typeface="Arial"/>
                <a:cs typeface="Arial"/>
                <a:sym typeface="Arial"/>
              </a:rPr>
              <a:t>Emotionsregulierung</a:t>
            </a:r>
            <a:endParaRPr sz="2200" dirty="0">
              <a:latin typeface="Arial"/>
              <a:ea typeface="Arial"/>
              <a:cs typeface="Arial"/>
              <a:sym typeface="Arial"/>
            </a:endParaRPr>
          </a:p>
        </p:txBody>
      </p:sp>
      <p:sp>
        <p:nvSpPr>
          <p:cNvPr id="355" name="Google Shape;355;g2bb81b3e26d_0_699"/>
          <p:cNvSpPr/>
          <p:nvPr/>
        </p:nvSpPr>
        <p:spPr>
          <a:xfrm>
            <a:off x="850657" y="2088474"/>
            <a:ext cx="4570500" cy="42315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56" name="Google Shape;356;g2bb81b3e26d_0_699"/>
          <p:cNvSpPr/>
          <p:nvPr/>
        </p:nvSpPr>
        <p:spPr>
          <a:xfrm>
            <a:off x="1478274"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200" b="1" i="0" u="none" strike="noStrike" cap="none" dirty="0">
                <a:solidFill>
                  <a:srgbClr val="000000"/>
                </a:solidFill>
                <a:latin typeface="Calibri"/>
                <a:ea typeface="Calibri"/>
                <a:cs typeface="Calibri"/>
                <a:sym typeface="Calibri"/>
              </a:rPr>
              <a:t>NEUBEWERTUNG</a:t>
            </a:r>
            <a:endParaRPr sz="2200" b="1" i="0" u="none" strike="noStrike" cap="none" dirty="0">
              <a:solidFill>
                <a:srgbClr val="000000"/>
              </a:solidFill>
              <a:latin typeface="Calibri"/>
              <a:ea typeface="Calibri"/>
              <a:cs typeface="Calibri"/>
              <a:sym typeface="Calibri"/>
            </a:endParaRPr>
          </a:p>
        </p:txBody>
      </p:sp>
      <p:sp>
        <p:nvSpPr>
          <p:cNvPr id="357" name="Google Shape;357;g2bb81b3e26d_0_699"/>
          <p:cNvSpPr/>
          <p:nvPr/>
        </p:nvSpPr>
        <p:spPr>
          <a:xfrm>
            <a:off x="6767374" y="2088474"/>
            <a:ext cx="4942500" cy="39546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58" name="Google Shape;358;g2bb81b3e26d_0_699"/>
          <p:cNvSpPr/>
          <p:nvPr/>
        </p:nvSpPr>
        <p:spPr>
          <a:xfrm>
            <a:off x="7413661"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200" b="1" i="0" u="none" strike="noStrike" cap="none" dirty="0">
                <a:solidFill>
                  <a:srgbClr val="000000"/>
                </a:solidFill>
                <a:latin typeface="Calibri"/>
                <a:ea typeface="Calibri"/>
                <a:cs typeface="Calibri"/>
                <a:sym typeface="Calibri"/>
              </a:rPr>
              <a:t>PROBLEMLÖSUNG</a:t>
            </a:r>
            <a:endParaRPr sz="2200" b="1" i="0" u="none" strike="noStrike" cap="none" dirty="0">
              <a:solidFill>
                <a:srgbClr val="000000"/>
              </a:solidFill>
              <a:latin typeface="Calibri"/>
              <a:ea typeface="Calibri"/>
              <a:cs typeface="Calibri"/>
              <a:sym typeface="Calibri"/>
            </a:endParaRPr>
          </a:p>
        </p:txBody>
      </p:sp>
      <p:sp>
        <p:nvSpPr>
          <p:cNvPr id="359" name="Google Shape;359;g2bb81b3e26d_0_699"/>
          <p:cNvSpPr txBox="1"/>
          <p:nvPr/>
        </p:nvSpPr>
        <p:spPr>
          <a:xfrm>
            <a:off x="783157" y="2411124"/>
            <a:ext cx="4638000" cy="3570178"/>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de-DE" sz="2200" b="0" i="0" u="none" strike="noStrike" cap="none" dirty="0">
                <a:solidFill>
                  <a:schemeClr val="dk1"/>
                </a:solidFill>
                <a:latin typeface="Calibri"/>
                <a:ea typeface="Calibri"/>
                <a:cs typeface="Calibri"/>
                <a:sym typeface="Calibri"/>
              </a:rPr>
              <a:t>Dies besteht darin, dass man versucht, neue Interpretationen der Situation auf positive Weise zu entwickeln, wenn man stressige Situationen erlebt. </a:t>
            </a:r>
          </a:p>
          <a:p>
            <a:pPr marL="0" marR="0" lvl="0" indent="0" algn="just" rtl="0">
              <a:lnSpc>
                <a:spcPct val="100000"/>
              </a:lnSpc>
              <a:spcBef>
                <a:spcPts val="0"/>
              </a:spcBef>
              <a:spcAft>
                <a:spcPts val="0"/>
              </a:spcAft>
              <a:buNone/>
            </a:pPr>
            <a:endParaRPr lang="de-DE" sz="22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de-DE" sz="2200" b="0" i="0" u="none" strike="noStrike" cap="none" dirty="0">
                <a:solidFill>
                  <a:schemeClr val="dk1"/>
                </a:solidFill>
                <a:latin typeface="Calibri"/>
                <a:ea typeface="Calibri"/>
                <a:cs typeface="Calibri"/>
                <a:sym typeface="Calibri"/>
              </a:rPr>
              <a:t>Dies führt zu einer Reihe von positiven Reaktionen, sowohl emotional als auch physisch, auf Situationen, die eine Reihe von stressigen oder negativen Emotionen hervorrufen.</a:t>
            </a:r>
            <a:endParaRPr sz="2200" b="0" i="0" u="none" strike="noStrike" cap="none" dirty="0">
              <a:solidFill>
                <a:schemeClr val="dk1"/>
              </a:solidFill>
              <a:latin typeface="Calibri"/>
              <a:ea typeface="Calibri"/>
              <a:cs typeface="Calibri"/>
              <a:sym typeface="Calibri"/>
            </a:endParaRPr>
          </a:p>
        </p:txBody>
      </p:sp>
      <p:sp>
        <p:nvSpPr>
          <p:cNvPr id="360" name="Google Shape;360;g2bb81b3e26d_0_699"/>
          <p:cNvSpPr txBox="1"/>
          <p:nvPr/>
        </p:nvSpPr>
        <p:spPr>
          <a:xfrm>
            <a:off x="7068443" y="2830642"/>
            <a:ext cx="4340400" cy="1877407"/>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de-DE" sz="2200" b="0" i="0" u="none" strike="noStrike" cap="none" dirty="0">
                <a:solidFill>
                  <a:schemeClr val="dk1"/>
                </a:solidFill>
                <a:latin typeface="Calibri"/>
                <a:ea typeface="Calibri"/>
                <a:cs typeface="Calibri"/>
                <a:sym typeface="Calibri"/>
              </a:rPr>
              <a:t>Die Person muss in der Lage sein, eine stressige Situation zu durchdenken und bewusst neue Handlungen vorzuschlagen, um das Problem zu lösen.</a:t>
            </a:r>
            <a:endParaRPr sz="2200" b="0" i="0" u="none" strike="noStrike" cap="none" dirty="0">
              <a:solidFill>
                <a:schemeClr val="dk1"/>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59D3871E-2639-24F4-7526-8A3C1C380045}"/>
              </a:ext>
            </a:extLst>
          </p:cNvPr>
          <p:cNvSpPr/>
          <p:nvPr/>
        </p:nvSpPr>
        <p:spPr>
          <a:xfrm>
            <a:off x="7624293" y="-3925"/>
            <a:ext cx="4566357"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3">
            <a:extLst>
              <a:ext uri="{28A0092B-C50C-407E-A947-70E740481C1C}">
                <a14:useLocalDpi xmlns:a14="http://schemas.microsoft.com/office/drawing/2010/main" val="0"/>
              </a:ext>
            </a:extLst>
          </a:blip>
          <a:srcRect l="11368" t="10429" r="11025" b="10768"/>
          <a:stretch/>
        </p:blipFill>
        <p:spPr>
          <a:xfrm>
            <a:off x="7889631" y="1622399"/>
            <a:ext cx="4302369" cy="4368704"/>
          </a:xfrm>
          <a:prstGeom prst="rect">
            <a:avLst/>
          </a:prstGeom>
        </p:spPr>
      </p:pic>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b="17286"/>
          <a:stretch/>
        </p:blipFill>
        <p:spPr>
          <a:xfrm>
            <a:off x="1488562" y="374456"/>
            <a:ext cx="6563496" cy="1723975"/>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755374" cy="3121395"/>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10</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en-US" sz="4000" dirty="0" err="1"/>
              <a:t>Gesundheits</a:t>
            </a:r>
            <a:r>
              <a:rPr lang="en-US" sz="4000" dirty="0"/>
              <a:t>-Apps </a:t>
            </a:r>
            <a:r>
              <a:rPr lang="en-US" sz="4000" dirty="0" err="1"/>
              <a:t>für</a:t>
            </a:r>
            <a:r>
              <a:rPr lang="en-US" sz="4000" dirty="0"/>
              <a:t> </a:t>
            </a:r>
            <a:r>
              <a:rPr lang="en-US" sz="4000" dirty="0" err="1"/>
              <a:t>psychische</a:t>
            </a:r>
            <a:r>
              <a:rPr lang="en-US" sz="4000" dirty="0"/>
              <a:t> </a:t>
            </a:r>
            <a:r>
              <a:rPr lang="en-US" sz="4000" dirty="0" smtClean="0"/>
              <a:t>Gesundheit</a:t>
            </a:r>
            <a:endParaRPr lang="en-US" sz="40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308975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bb81b3e26d_0_603"/>
          <p:cNvSpPr txBox="1">
            <a:spLocks noGrp="1"/>
          </p:cNvSpPr>
          <p:nvPr>
            <p:ph type="title"/>
          </p:nvPr>
        </p:nvSpPr>
        <p:spPr>
          <a:xfrm>
            <a:off x="259750" y="1502181"/>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1E24"/>
              </a:buClr>
              <a:buSzPts val="2000"/>
              <a:buFont typeface="Calibri"/>
              <a:buNone/>
            </a:pPr>
            <a:r>
              <a:rPr lang="en-US" dirty="0"/>
              <a:t/>
            </a:r>
            <a:br>
              <a:rPr lang="en-US" dirty="0"/>
            </a:br>
            <a:r>
              <a:rPr lang="de-DE" sz="3300" dirty="0">
                <a:solidFill>
                  <a:srgbClr val="C01E24"/>
                </a:solidFill>
              </a:rPr>
              <a:t>ÜBUNG ZUR IDENTIFIZIERUNG VON GEFÜHLEN</a:t>
            </a:r>
            <a:endParaRPr lang="en-US" sz="3300" dirty="0">
              <a:solidFill>
                <a:srgbClr val="C01E24"/>
              </a:solidFill>
            </a:endParaRPr>
          </a:p>
        </p:txBody>
      </p:sp>
      <p:sp>
        <p:nvSpPr>
          <p:cNvPr id="297" name="Google Shape;297;g2bb81b3e26d_0_603"/>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dirty="0">
              <a:solidFill>
                <a:schemeClr val="dk1"/>
              </a:solidFill>
              <a:latin typeface="Calibri"/>
              <a:ea typeface="Calibri"/>
              <a:cs typeface="Calibri"/>
              <a:sym typeface="Calibri"/>
            </a:endParaRPr>
          </a:p>
        </p:txBody>
      </p:sp>
      <p:pic>
        <p:nvPicPr>
          <p:cNvPr id="3074" name="Picture 2" descr="Free mood moody emotion vector">
            <a:extLst>
              <a:ext uri="{FF2B5EF4-FFF2-40B4-BE49-F238E27FC236}">
                <a16:creationId xmlns:a16="http://schemas.microsoft.com/office/drawing/2014/main" id="{17EE4CCC-AAD1-B459-31FA-CEED35C465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283"/>
          <a:stretch/>
        </p:blipFill>
        <p:spPr bwMode="auto">
          <a:xfrm>
            <a:off x="3641749" y="2604978"/>
            <a:ext cx="4908502" cy="396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81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bb81b3e26d_0_71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sz="2200" dirty="0">
                <a:latin typeface="Arial"/>
                <a:ea typeface="Arial"/>
                <a:cs typeface="Arial"/>
                <a:sym typeface="Arial"/>
              </a:rPr>
              <a:t>Übung zur Identifizierung von Emotionen: Beschreiben Sie eine Emotion</a:t>
            </a:r>
            <a:endParaRPr sz="2200" dirty="0">
              <a:latin typeface="Arial"/>
              <a:ea typeface="Arial"/>
              <a:cs typeface="Arial"/>
              <a:sym typeface="Arial"/>
            </a:endParaRPr>
          </a:p>
        </p:txBody>
      </p:sp>
      <p:sp>
        <p:nvSpPr>
          <p:cNvPr id="371" name="Google Shape;371;g2bb81b3e26d_0_717"/>
          <p:cNvSpPr txBox="1">
            <a:spLocks noGrp="1"/>
          </p:cNvSpPr>
          <p:nvPr>
            <p:ph type="body" idx="4294967295"/>
          </p:nvPr>
        </p:nvSpPr>
        <p:spPr>
          <a:xfrm>
            <a:off x="593849" y="1577456"/>
            <a:ext cx="10950000" cy="40083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200"/>
              </a:spcBef>
              <a:spcAft>
                <a:spcPts val="0"/>
              </a:spcAft>
              <a:buSzPts val="2162"/>
              <a:buNone/>
            </a:pPr>
            <a:r>
              <a:rPr lang="de-DE" sz="2800" dirty="0"/>
              <a:t>Denken Sie an eines der Gefühle, die Sie in den letzten Tagen oder Wochen hatten, und versuchen Sie, es zu beschreiben. Schreiben es auf ein Blatt Papier. Folgen Sie der nachstehenden Gliederung.</a:t>
            </a:r>
            <a:endParaRPr dirty="0"/>
          </a:p>
          <a:p>
            <a:pPr marL="914400" lvl="1" indent="-467497" algn="l" rtl="0">
              <a:lnSpc>
                <a:spcPct val="120000"/>
              </a:lnSpc>
              <a:spcBef>
                <a:spcPts val="1200"/>
              </a:spcBef>
              <a:spcAft>
                <a:spcPts val="0"/>
              </a:spcAft>
              <a:buSzPts val="2162"/>
              <a:buFont typeface="Noto Sans Symbols"/>
              <a:buChar char="⮚"/>
            </a:pPr>
            <a:r>
              <a:rPr lang="de-DE" sz="2800" b="1" dirty="0"/>
              <a:t>Empfindungen: </a:t>
            </a:r>
            <a:r>
              <a:rPr lang="de-DE" sz="2800" dirty="0"/>
              <a:t>z.B. Ich fühle eine Enge in meiner Brust</a:t>
            </a:r>
          </a:p>
          <a:p>
            <a:pPr marL="914400" lvl="1" indent="-467497" algn="l" rtl="0">
              <a:lnSpc>
                <a:spcPct val="120000"/>
              </a:lnSpc>
              <a:spcBef>
                <a:spcPts val="1200"/>
              </a:spcBef>
              <a:spcAft>
                <a:spcPts val="0"/>
              </a:spcAft>
              <a:buSzPts val="2162"/>
              <a:buFont typeface="Noto Sans Symbols"/>
              <a:buChar char="⮚"/>
            </a:pPr>
            <a:r>
              <a:rPr lang="de-DE" sz="2800" b="1" dirty="0"/>
              <a:t>Gedanken: </a:t>
            </a:r>
            <a:r>
              <a:rPr lang="de-DE" sz="2800" dirty="0"/>
              <a:t>z. B. Ich glaube, ich kann das nicht tun.</a:t>
            </a:r>
          </a:p>
          <a:p>
            <a:pPr marL="914400" lvl="1" indent="-467497" algn="l" rtl="0">
              <a:lnSpc>
                <a:spcPct val="120000"/>
              </a:lnSpc>
              <a:spcBef>
                <a:spcPts val="1200"/>
              </a:spcBef>
              <a:spcAft>
                <a:spcPts val="0"/>
              </a:spcAft>
              <a:buSzPts val="2162"/>
              <a:buFont typeface="Noto Sans Symbols"/>
              <a:buChar char="⮚"/>
            </a:pPr>
            <a:r>
              <a:rPr lang="de-DE" sz="2800" b="1" dirty="0"/>
              <a:t>Äußerungen: </a:t>
            </a:r>
            <a:r>
              <a:rPr lang="de-DE" sz="2800" dirty="0"/>
              <a:t>z.B. Meine Schultern sind angespannt.</a:t>
            </a:r>
          </a:p>
          <a:p>
            <a:pPr marL="914400" lvl="1" indent="-467497" algn="l" rtl="0">
              <a:lnSpc>
                <a:spcPct val="120000"/>
              </a:lnSpc>
              <a:spcBef>
                <a:spcPts val="1200"/>
              </a:spcBef>
              <a:spcAft>
                <a:spcPts val="0"/>
              </a:spcAft>
              <a:buSzPts val="2162"/>
              <a:buFont typeface="Noto Sans Symbols"/>
              <a:buChar char="⮚"/>
            </a:pPr>
            <a:r>
              <a:rPr lang="de-DE" sz="2800" b="1" dirty="0"/>
              <a:t>Emotionen: </a:t>
            </a:r>
            <a:r>
              <a:rPr lang="de-DE" sz="2800" dirty="0"/>
              <a:t>z.B. Ich fühle mich ängstlich</a:t>
            </a:r>
            <a:endParaRPr sz="2800" dirty="0"/>
          </a:p>
        </p:txBody>
      </p:sp>
      <p:sp>
        <p:nvSpPr>
          <p:cNvPr id="2" name="Google Shape;305;g2bb81b3e26d_0_613">
            <a:extLst>
              <a:ext uri="{FF2B5EF4-FFF2-40B4-BE49-F238E27FC236}">
                <a16:creationId xmlns:a16="http://schemas.microsoft.com/office/drawing/2014/main" id="{1AD4E913-0C77-AB12-00C3-A774A40A5581}"/>
              </a:ext>
            </a:extLst>
          </p:cNvPr>
          <p:cNvSpPr/>
          <p:nvPr/>
        </p:nvSpPr>
        <p:spPr>
          <a:xfrm>
            <a:off x="7251825" y="-3925"/>
            <a:ext cx="493882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Die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bb81b3e26d_0_7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sz="2200" dirty="0">
                <a:latin typeface="Arial"/>
                <a:ea typeface="Arial"/>
                <a:cs typeface="Arial"/>
                <a:sym typeface="Arial"/>
              </a:rPr>
              <a:t>Übung zur Identifizierung von Emotionen: Beschreiben Sie eine Emotion</a:t>
            </a:r>
            <a:endParaRPr sz="2200" dirty="0">
              <a:latin typeface="Arial"/>
              <a:ea typeface="Arial"/>
              <a:cs typeface="Arial"/>
              <a:sym typeface="Arial"/>
            </a:endParaRPr>
          </a:p>
        </p:txBody>
      </p:sp>
      <p:sp>
        <p:nvSpPr>
          <p:cNvPr id="383" name="Google Shape;383;g2bb81b3e26d_0_735"/>
          <p:cNvSpPr txBox="1">
            <a:spLocks noGrp="1"/>
          </p:cNvSpPr>
          <p:nvPr>
            <p:ph type="body" idx="4294967295"/>
          </p:nvPr>
        </p:nvSpPr>
        <p:spPr>
          <a:xfrm>
            <a:off x="742082" y="1637023"/>
            <a:ext cx="10950000" cy="4008300"/>
          </a:xfrm>
          <a:prstGeom prst="rect">
            <a:avLst/>
          </a:prstGeom>
          <a:noFill/>
          <a:ln>
            <a:noFill/>
          </a:ln>
        </p:spPr>
        <p:txBody>
          <a:bodyPr spcFirstLastPara="1" wrap="square" lIns="91425" tIns="45700" rIns="91425" bIns="45700" anchor="t" anchorCtr="0">
            <a:normAutofit fontScale="77500" lnSpcReduction="20000"/>
          </a:bodyPr>
          <a:lstStyle/>
          <a:p>
            <a:pPr marL="0" lvl="0" indent="0" rtl="0">
              <a:lnSpc>
                <a:spcPct val="120000"/>
              </a:lnSpc>
              <a:spcBef>
                <a:spcPts val="1200"/>
              </a:spcBef>
              <a:spcAft>
                <a:spcPts val="0"/>
              </a:spcAft>
              <a:buSzPct val="77220"/>
              <a:buNone/>
            </a:pPr>
            <a:r>
              <a:rPr lang="de-DE" sz="2800" dirty="0"/>
              <a:t>Manchmal denken wir, wenn wir nichts gegen ein Gefühl unternehmen, es vermeiden oder ignorieren, wird es verschwinden, aber das ist oft nicht der Fall. Die Konfrontation mit dem Auslöser eines Gefühls kann uns helfen, seine Auswirkungen zu kontrollieren und die Situation neu zu bewerten oder eine Lösung für das Problem zu finden, das das Gefühl verursacht. </a:t>
            </a:r>
          </a:p>
          <a:p>
            <a:pPr marL="0" lvl="0" indent="0" rtl="0">
              <a:lnSpc>
                <a:spcPct val="120000"/>
              </a:lnSpc>
              <a:spcBef>
                <a:spcPts val="1200"/>
              </a:spcBef>
              <a:spcAft>
                <a:spcPts val="0"/>
              </a:spcAft>
              <a:buSzPct val="77220"/>
              <a:buNone/>
            </a:pPr>
            <a:r>
              <a:rPr lang="de-DE" sz="2800" dirty="0"/>
              <a:t>Wenn ich zum Beispiel Angst vor einer Aufgabe habe und Anspannung im Körper spüre, mache ich mir das bewusst und überlege, wie ich die Aufgabe mit weniger Angst angehen kann. Ich versuche, ein paar Minuten lang zu atmen, meinen Körper zu entspannen und mir einen positiveren Weg zu überlegen, wie ich die Aufgabe bewältigen kann.</a:t>
            </a:r>
          </a:p>
        </p:txBody>
      </p:sp>
      <p:sp>
        <p:nvSpPr>
          <p:cNvPr id="3" name="Google Shape;305;g2bb81b3e26d_0_613">
            <a:extLst>
              <a:ext uri="{FF2B5EF4-FFF2-40B4-BE49-F238E27FC236}">
                <a16:creationId xmlns:a16="http://schemas.microsoft.com/office/drawing/2014/main" id="{02BD0230-B9D6-DF11-8EA5-1266BA71969C}"/>
              </a:ext>
            </a:extLst>
          </p:cNvPr>
          <p:cNvSpPr/>
          <p:nvPr/>
        </p:nvSpPr>
        <p:spPr>
          <a:xfrm>
            <a:off x="7251825" y="-3925"/>
            <a:ext cx="493882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Die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bb81b3e26d_0_75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sz="2200" dirty="0">
                <a:latin typeface="Arial"/>
                <a:ea typeface="Arial"/>
                <a:cs typeface="Arial"/>
                <a:sym typeface="Arial"/>
              </a:rPr>
              <a:t>Techniken zur Kontrolle der Atmung: Zwerchfellatmung</a:t>
            </a:r>
            <a:endParaRPr sz="2200" dirty="0">
              <a:latin typeface="Arial"/>
              <a:ea typeface="Arial"/>
              <a:cs typeface="Arial"/>
              <a:sym typeface="Arial"/>
            </a:endParaRPr>
          </a:p>
        </p:txBody>
      </p:sp>
      <p:sp>
        <p:nvSpPr>
          <p:cNvPr id="395" name="Google Shape;395;g2bb81b3e26d_0_758"/>
          <p:cNvSpPr txBox="1">
            <a:spLocks noGrp="1"/>
          </p:cNvSpPr>
          <p:nvPr>
            <p:ph type="body" idx="4294967295"/>
          </p:nvPr>
        </p:nvSpPr>
        <p:spPr>
          <a:xfrm>
            <a:off x="318361" y="1560823"/>
            <a:ext cx="10950000" cy="4008300"/>
          </a:xfrm>
          <a:prstGeom prst="rect">
            <a:avLst/>
          </a:prstGeom>
          <a:noFill/>
          <a:ln>
            <a:noFill/>
          </a:ln>
        </p:spPr>
        <p:txBody>
          <a:bodyPr spcFirstLastPara="1" wrap="square" lIns="91425" tIns="45700" rIns="91425" bIns="45700" anchor="t" anchorCtr="0">
            <a:normAutofit/>
          </a:bodyPr>
          <a:lstStyle/>
          <a:p>
            <a:pPr marL="342900" lvl="0" indent="-342900" algn="just" rtl="0">
              <a:lnSpc>
                <a:spcPct val="150000"/>
              </a:lnSpc>
              <a:spcBef>
                <a:spcPts val="1200"/>
              </a:spcBef>
              <a:spcAft>
                <a:spcPts val="0"/>
              </a:spcAft>
              <a:buSzPts val="2200"/>
              <a:buFont typeface="Noto Sans Symbols"/>
              <a:buChar char="▪"/>
            </a:pPr>
            <a:r>
              <a:rPr lang="de-DE" sz="2400" dirty="0"/>
              <a:t>Eine gute Technik zur Kontrolle der Atmung ist die Zwerchfell- oder Tiefenatmung.</a:t>
            </a:r>
          </a:p>
          <a:p>
            <a:pPr marL="342900" lvl="0" indent="-342900" algn="just" rtl="0">
              <a:lnSpc>
                <a:spcPct val="150000"/>
              </a:lnSpc>
              <a:spcBef>
                <a:spcPts val="1200"/>
              </a:spcBef>
              <a:spcAft>
                <a:spcPts val="0"/>
              </a:spcAft>
              <a:buSzPts val="2200"/>
              <a:buFont typeface="Noto Sans Symbols"/>
              <a:buChar char="▪"/>
            </a:pPr>
            <a:r>
              <a:rPr lang="de-DE" sz="2400" dirty="0"/>
              <a:t>Es ist eine Technik, die hilft, die Kontrolle über die Emotionen zu erlangen. Sie hat den Vorteil, dass sie eine der einfachsten und am schnellsten zu erlernenden Techniken ist. Sie kann in einer stressigen Situation angewendet werden.</a:t>
            </a:r>
            <a:endParaRPr sz="2000" dirty="0"/>
          </a:p>
        </p:txBody>
      </p:sp>
      <p:sp>
        <p:nvSpPr>
          <p:cNvPr id="397" name="Google Shape;397;g2bb81b3e26d_0_758"/>
          <p:cNvSpPr/>
          <p:nvPr/>
        </p:nvSpPr>
        <p:spPr>
          <a:xfrm>
            <a:off x="5098670" y="4193628"/>
            <a:ext cx="6521400" cy="1421894"/>
          </a:xfrm>
          <a:prstGeom prst="rect">
            <a:avLst/>
          </a:prstGeom>
          <a:gradFill>
            <a:gsLst>
              <a:gs pos="0">
                <a:srgbClr val="FEB5B5"/>
              </a:gs>
              <a:gs pos="50000">
                <a:srgbClr val="FED0D0"/>
              </a:gs>
              <a:gs pos="100000">
                <a:srgbClr val="FEE7E7"/>
              </a:gs>
            </a:gsLst>
            <a:lin ang="16200038"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VIDEO:</a:t>
            </a:r>
            <a:endParaRPr dirty="0"/>
          </a:p>
          <a:p>
            <a:pPr marL="0" marR="0" lvl="0" indent="0" algn="just" rtl="0">
              <a:lnSpc>
                <a:spcPct val="100000"/>
              </a:lnSpc>
              <a:spcBef>
                <a:spcPts val="0"/>
              </a:spcBef>
              <a:spcAft>
                <a:spcPts val="0"/>
              </a:spcAft>
              <a:buNone/>
            </a:pPr>
            <a:r>
              <a:rPr lang="en-US" sz="2000" b="1"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https://www.youtube.com/watch?v=vMjTJf4-xz0</a:t>
            </a:r>
            <a:r>
              <a:rPr lang="en-US" sz="2000" b="1" i="0" u="sng" strike="noStrike" cap="none" dirty="0">
                <a:solidFill>
                  <a:srgbClr val="000000"/>
                </a:solidFill>
                <a:latin typeface="Calibri"/>
                <a:ea typeface="Calibri"/>
                <a:cs typeface="Calibri"/>
                <a:sym typeface="Calibri"/>
              </a:rPr>
              <a:t> </a:t>
            </a:r>
          </a:p>
          <a:p>
            <a:pPr marL="0" marR="0" lvl="0" indent="0" algn="just" rtl="0">
              <a:lnSpc>
                <a:spcPct val="100000"/>
              </a:lnSpc>
              <a:spcBef>
                <a:spcPts val="0"/>
              </a:spcBef>
              <a:spcAft>
                <a:spcPts val="0"/>
              </a:spcAft>
              <a:buNone/>
            </a:pPr>
            <a:r>
              <a:rPr kumimoji="0" lang="de-DE" altLang="de-DE" sz="1600" b="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Durch den Aufruf des Videos akzeptieren Sie die Datenschutzbestimmungen von YouTube.</a:t>
            </a:r>
            <a:r>
              <a:rPr kumimoji="0" lang="en-GB" altLang="de-DE" sz="1600" b="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GB" altLang="de-DE" sz="1600" b="0" i="1" u="none" strike="noStrike" cap="none" normalizeH="0" baseline="0" dirty="0" err="1">
                <a:ln>
                  <a:noFill/>
                </a:ln>
                <a:solidFill>
                  <a:srgbClr val="0070C0"/>
                </a:solidFill>
                <a:effectLst/>
                <a:latin typeface="Calibri" panose="020F0502020204030204" pitchFamily="34" charset="0"/>
                <a:cs typeface="Calibri" panose="020F0502020204030204" pitchFamily="34" charset="0"/>
                <a:hlinkClick r:id="rId4"/>
              </a:rPr>
              <a:t>Erfahren</a:t>
            </a:r>
            <a:r>
              <a:rPr kumimoji="0" lang="en-GB" altLang="de-DE" sz="1600" b="0" i="1" u="none" strike="noStrike" cap="none" normalizeH="0" baseline="0" dirty="0">
                <a:ln>
                  <a:noFill/>
                </a:ln>
                <a:solidFill>
                  <a:srgbClr val="0070C0"/>
                </a:solidFill>
                <a:effectLst/>
                <a:latin typeface="Calibri" panose="020F0502020204030204" pitchFamily="34" charset="0"/>
                <a:cs typeface="Calibri" panose="020F0502020204030204" pitchFamily="34" charset="0"/>
                <a:hlinkClick r:id="rId4"/>
              </a:rPr>
              <a:t> Sie </a:t>
            </a:r>
            <a:r>
              <a:rPr kumimoji="0" lang="en-GB" altLang="de-DE" sz="1600" b="0" i="1" u="none" strike="noStrike" cap="none" normalizeH="0" baseline="0" dirty="0" err="1">
                <a:ln>
                  <a:noFill/>
                </a:ln>
                <a:solidFill>
                  <a:srgbClr val="0070C0"/>
                </a:solidFill>
                <a:effectLst/>
                <a:latin typeface="Calibri" panose="020F0502020204030204" pitchFamily="34" charset="0"/>
                <a:cs typeface="Calibri" panose="020F0502020204030204" pitchFamily="34" charset="0"/>
                <a:hlinkClick r:id="rId4"/>
              </a:rPr>
              <a:t>mehr</a:t>
            </a:r>
            <a:r>
              <a:rPr lang="en-GB" altLang="de-DE" sz="2000" i="1" dirty="0">
                <a:solidFill>
                  <a:srgbClr val="0070C0"/>
                </a:solidFill>
                <a:latin typeface="Calibri" panose="020F0502020204030204" pitchFamily="34" charset="0"/>
                <a:cs typeface="Calibri" panose="020F0502020204030204" pitchFamily="34" charset="0"/>
              </a:rPr>
              <a:t>.</a:t>
            </a:r>
            <a:endParaRPr sz="1600" b="1"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endParaRPr sz="2000" b="1" i="0" u="none" strike="noStrike" cap="none" dirty="0">
              <a:solidFill>
                <a:srgbClr val="000000"/>
              </a:solidFill>
              <a:latin typeface="Calibri"/>
              <a:ea typeface="Calibri"/>
              <a:cs typeface="Calibri"/>
              <a:sym typeface="Calibri"/>
            </a:endParaRPr>
          </a:p>
        </p:txBody>
      </p:sp>
      <p:sp>
        <p:nvSpPr>
          <p:cNvPr id="3" name="Google Shape;305;g2bb81b3e26d_0_613">
            <a:extLst>
              <a:ext uri="{FF2B5EF4-FFF2-40B4-BE49-F238E27FC236}">
                <a16:creationId xmlns:a16="http://schemas.microsoft.com/office/drawing/2014/main" id="{70530BBD-059C-C154-72EC-BFBF7621EDE2}"/>
              </a:ext>
            </a:extLst>
          </p:cNvPr>
          <p:cNvSpPr/>
          <p:nvPr/>
        </p:nvSpPr>
        <p:spPr>
          <a:xfrm>
            <a:off x="7251825" y="-3925"/>
            <a:ext cx="493882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Die </a:t>
            </a:r>
            <a:r>
              <a:rPr lang="en-US" sz="1800" dirty="0" err="1">
                <a:solidFill>
                  <a:schemeClr val="lt1"/>
                </a:solidFill>
                <a:latin typeface="Calibri"/>
                <a:ea typeface="Calibri"/>
                <a:cs typeface="Calibri"/>
                <a:sym typeface="Calibri"/>
              </a:rPr>
              <a:t>Bedeutung</a:t>
            </a:r>
            <a:r>
              <a:rPr lang="en-US" sz="1800" dirty="0">
                <a:solidFill>
                  <a:schemeClr val="lt1"/>
                </a:solidFill>
                <a:latin typeface="Calibri"/>
                <a:ea typeface="Calibri"/>
                <a:cs typeface="Calibri"/>
                <a:sym typeface="Calibri"/>
              </a:rPr>
              <a:t> des </a:t>
            </a:r>
            <a:r>
              <a:rPr lang="en-US" sz="1800" dirty="0" err="1">
                <a:solidFill>
                  <a:schemeClr val="lt1"/>
                </a:solidFill>
                <a:latin typeface="Calibri"/>
                <a:ea typeface="Calibri"/>
                <a:cs typeface="Calibri"/>
                <a:sym typeface="Calibri"/>
              </a:rPr>
              <a:t>Emotionsmanagements</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03433034-EAF8-B008-1F75-59ED27710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0C4D37-5645-4891-B9EB-368E2BAD26FC}"/>
              </a:ext>
            </a:extLst>
          </p:cNvPr>
          <p:cNvSpPr txBox="1"/>
          <p:nvPr/>
        </p:nvSpPr>
        <p:spPr>
          <a:xfrm>
            <a:off x="5419175" y="6181455"/>
            <a:ext cx="6099586" cy="276999"/>
          </a:xfrm>
          <a:prstGeom prst="rect">
            <a:avLst/>
          </a:prstGeom>
          <a:noFill/>
        </p:spPr>
        <p:txBody>
          <a:bodyPr wrap="square">
            <a:spAutoFit/>
          </a:bodyPr>
          <a:lstStyle/>
          <a:p>
            <a:pPr algn="r"/>
            <a:r>
              <a:rPr lang="en-US" sz="1200" dirty="0" err="1">
                <a:hlinkClick r:id="rId4"/>
              </a:rPr>
              <a:t>Entworfen</a:t>
            </a:r>
            <a:r>
              <a:rPr lang="en-US" sz="1200" dirty="0">
                <a:hlinkClick r:id="rId4"/>
              </a:rPr>
              <a:t> von </a:t>
            </a:r>
            <a:r>
              <a:rPr lang="en-US" sz="1200" dirty="0" err="1">
                <a:hlinkClick r:id="rId4"/>
              </a:rPr>
              <a:t>Freepik</a:t>
            </a:r>
            <a:endParaRPr lang="el-GR" sz="1200" dirty="0"/>
          </a:p>
        </p:txBody>
      </p:sp>
      <p:sp>
        <p:nvSpPr>
          <p:cNvPr id="403" name="Google Shape;403;g2bb81b3e26d_0_772"/>
          <p:cNvSpPr txBox="1">
            <a:spLocks noGrp="1"/>
          </p:cNvSpPr>
          <p:nvPr>
            <p:ph type="title"/>
          </p:nvPr>
        </p:nvSpPr>
        <p:spPr>
          <a:xfrm>
            <a:off x="558000" y="1080000"/>
            <a:ext cx="11437842"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10.1.3</a:t>
            </a:r>
            <a:r>
              <a:rPr lang="en-US" dirty="0"/>
              <a:t/>
            </a:r>
            <a:br>
              <a:rPr lang="en-US" dirty="0"/>
            </a:br>
            <a:r>
              <a:rPr lang="de-DE" dirty="0">
                <a:solidFill>
                  <a:srgbClr val="C01E24"/>
                </a:solidFill>
              </a:rPr>
              <a:t>Arten und Nutzung von Anwendungen zur psychischen Gesundheit</a:t>
            </a:r>
            <a:endParaRPr dirty="0">
              <a:solidFill>
                <a:srgbClr val="C01E24"/>
              </a:solidFill>
            </a:endParaRPr>
          </a:p>
        </p:txBody>
      </p:sp>
      <p:sp>
        <p:nvSpPr>
          <p:cNvPr id="404" name="Google Shape;404;g2bb81b3e26d_0_772"/>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dirty="0" err="1">
                <a:solidFill>
                  <a:srgbClr val="203864"/>
                </a:solidFill>
              </a:rPr>
              <a:t>Ziele</a:t>
            </a:r>
            <a:endParaRPr dirty="0"/>
          </a:p>
        </p:txBody>
      </p:sp>
      <p:sp>
        <p:nvSpPr>
          <p:cNvPr id="405" name="Google Shape;405;g2bb81b3e26d_0_772"/>
          <p:cNvSpPr txBox="1">
            <a:spLocks noGrp="1"/>
          </p:cNvSpPr>
          <p:nvPr>
            <p:ph type="body" idx="2"/>
          </p:nvPr>
        </p:nvSpPr>
        <p:spPr>
          <a:xfrm>
            <a:off x="673238" y="2849843"/>
            <a:ext cx="5655133" cy="34701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2200"/>
              <a:buChar char="▪"/>
            </a:pPr>
            <a:r>
              <a:rPr lang="de-DE" sz="2400" dirty="0"/>
              <a:t>In der Lage sein, zwischen den einzelnen Anwendungen zur psychischen Gesundheit zu unterscheiden. </a:t>
            </a:r>
          </a:p>
          <a:p>
            <a:pPr marL="228600" lvl="0" indent="-228600" algn="l" rtl="0">
              <a:spcBef>
                <a:spcPts val="0"/>
              </a:spcBef>
              <a:spcAft>
                <a:spcPts val="0"/>
              </a:spcAft>
              <a:buSzPts val="2200"/>
              <a:buChar char="▪"/>
            </a:pPr>
            <a:r>
              <a:rPr lang="de-DE" sz="2400" dirty="0"/>
              <a:t>Wissen, wie man sie einsetzt und wie man sie sinnvoll nutzt.</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n-US" dirty="0" err="1"/>
              <a:t>Trainingsinhalt</a:t>
            </a:r>
            <a:r>
              <a:rPr lang="en-US" dirty="0"/>
              <a:t> </a:t>
            </a:r>
            <a:endParaRPr lang="el-GR" dirty="0"/>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a:xfrm>
            <a:off x="558000" y="2137006"/>
            <a:ext cx="11059800" cy="3941400"/>
          </a:xfrm>
        </p:spPr>
        <p:txBody>
          <a:bodyPr/>
          <a:lstStyle/>
          <a:p>
            <a:pPr marL="228600" lvl="0" indent="-241300" algn="l" rtl="0">
              <a:spcBef>
                <a:spcPts val="1200"/>
              </a:spcBef>
              <a:spcAft>
                <a:spcPts val="0"/>
              </a:spcAft>
              <a:buSzPts val="2400"/>
              <a:buChar char="▪"/>
            </a:pPr>
            <a:r>
              <a:rPr lang="de-DE" sz="2400" dirty="0"/>
              <a:t>Was sind Apps für die psychische Gesundheit?</a:t>
            </a:r>
          </a:p>
          <a:p>
            <a:pPr marL="228600" lvl="0" indent="-241300" algn="l" rtl="0">
              <a:spcBef>
                <a:spcPts val="1200"/>
              </a:spcBef>
              <a:spcAft>
                <a:spcPts val="0"/>
              </a:spcAft>
              <a:buSzPts val="2400"/>
              <a:buChar char="▪"/>
            </a:pPr>
            <a:r>
              <a:rPr lang="de-DE" sz="2400" dirty="0"/>
              <a:t>Was sind die Ziele der einzelnen Apps?</a:t>
            </a:r>
          </a:p>
          <a:p>
            <a:pPr marL="228600" lvl="0" indent="-241300" algn="l" rtl="0">
              <a:spcBef>
                <a:spcPts val="1200"/>
              </a:spcBef>
              <a:spcAft>
                <a:spcPts val="0"/>
              </a:spcAft>
              <a:buSzPts val="2400"/>
              <a:buChar char="▪"/>
            </a:pPr>
            <a:r>
              <a:rPr lang="de-DE" sz="2400" dirty="0"/>
              <a:t>Wie werden sie genutzt?</a:t>
            </a:r>
            <a:endParaRPr lang="el-GR" dirty="0"/>
          </a:p>
        </p:txBody>
      </p:sp>
      <p:sp>
        <p:nvSpPr>
          <p:cNvPr id="3" name="Google Shape;424;g2bb81b3e26d_0_795">
            <a:extLst>
              <a:ext uri="{FF2B5EF4-FFF2-40B4-BE49-F238E27FC236}">
                <a16:creationId xmlns:a16="http://schemas.microsoft.com/office/drawing/2014/main" id="{C6FAF103-C421-E017-17BB-8A1DA3660566}"/>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71583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bb81b3e26d_0_79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sz="2200" dirty="0">
                <a:latin typeface="Arial"/>
                <a:ea typeface="Arial"/>
                <a:cs typeface="Arial"/>
                <a:sym typeface="Arial"/>
              </a:rPr>
              <a:t>Was sind Apps für psychische Gesundheit?</a:t>
            </a:r>
            <a:endParaRPr sz="2200" dirty="0">
              <a:latin typeface="Arial"/>
              <a:ea typeface="Arial"/>
              <a:cs typeface="Arial"/>
              <a:sym typeface="Arial"/>
            </a:endParaRPr>
          </a:p>
        </p:txBody>
      </p:sp>
      <p:sp>
        <p:nvSpPr>
          <p:cNvPr id="428" name="Google Shape;428;g2bb81b3e26d_0_795"/>
          <p:cNvSpPr txBox="1">
            <a:spLocks noGrp="1"/>
          </p:cNvSpPr>
          <p:nvPr>
            <p:ph type="body" idx="4294967295"/>
          </p:nvPr>
        </p:nvSpPr>
        <p:spPr>
          <a:xfrm>
            <a:off x="288592" y="1876730"/>
            <a:ext cx="8471700" cy="4008300"/>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120000"/>
              </a:lnSpc>
              <a:spcBef>
                <a:spcPts val="1200"/>
              </a:spcBef>
              <a:spcAft>
                <a:spcPts val="0"/>
              </a:spcAft>
              <a:buSzPts val="2400"/>
              <a:buFont typeface="Noto Sans Symbols"/>
              <a:buChar char="⮚"/>
            </a:pPr>
            <a:r>
              <a:rPr lang="de-DE" sz="2400" dirty="0"/>
              <a:t>Neue Technologien und die richtige Nutzung ihrer Apps sind eine große Chance, die Bereitstellung von Diensten für die psychische Gesundheit zu verbessern, um Menschen mit verschiedenen Problemen zu helfen.</a:t>
            </a:r>
          </a:p>
          <a:p>
            <a:pPr marL="342900" lvl="0" indent="-342900" algn="l" rtl="0">
              <a:lnSpc>
                <a:spcPct val="120000"/>
              </a:lnSpc>
              <a:spcBef>
                <a:spcPts val="1200"/>
              </a:spcBef>
              <a:spcAft>
                <a:spcPts val="0"/>
              </a:spcAft>
              <a:buSzPts val="2400"/>
              <a:buFont typeface="Noto Sans Symbols"/>
              <a:buChar char="⮚"/>
            </a:pPr>
            <a:r>
              <a:rPr lang="de-DE" sz="2400" dirty="0"/>
              <a:t>Die Nutzung von Apps verändert die Art und Weise, wie viele Menschen ihren täglichen Aktivitäten nachgehen. Mehrere Studien haben gezeigt, dass Smartphones und Apps die psychische Gesundheit der Nutzer verändern und verbessern können.</a:t>
            </a:r>
          </a:p>
        </p:txBody>
      </p:sp>
      <p:sp>
        <p:nvSpPr>
          <p:cNvPr id="429" name="Google Shape;429;g2bb81b3e26d_0_79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4098" name="Picture 2" descr="Free african african american black vector">
            <a:extLst>
              <a:ext uri="{FF2B5EF4-FFF2-40B4-BE49-F238E27FC236}">
                <a16:creationId xmlns:a16="http://schemas.microsoft.com/office/drawing/2014/main" id="{953CA5E7-7D9C-333A-F72F-64520DB71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5982" y="2181710"/>
            <a:ext cx="3332988" cy="370332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24;g2bb81b3e26d_0_795">
            <a:extLst>
              <a:ext uri="{FF2B5EF4-FFF2-40B4-BE49-F238E27FC236}">
                <a16:creationId xmlns:a16="http://schemas.microsoft.com/office/drawing/2014/main" id="{203A9B8E-BC8A-7ABC-BFFE-1E0C85B3C156}"/>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bb81b3e26d_0_8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sz="2200" dirty="0">
                <a:latin typeface="Arial"/>
                <a:ea typeface="Arial"/>
                <a:cs typeface="Arial"/>
                <a:sym typeface="Arial"/>
              </a:rPr>
              <a:t>Was sind Apps für psychische Gesundheit?</a:t>
            </a:r>
            <a:endParaRPr sz="2200" dirty="0">
              <a:latin typeface="Arial"/>
              <a:ea typeface="Arial"/>
              <a:cs typeface="Arial"/>
              <a:sym typeface="Arial"/>
            </a:endParaRPr>
          </a:p>
        </p:txBody>
      </p:sp>
      <p:sp>
        <p:nvSpPr>
          <p:cNvPr id="442" name="Google Shape;442;g2bb81b3e26d_0_813"/>
          <p:cNvSpPr txBox="1">
            <a:spLocks noGrp="1"/>
          </p:cNvSpPr>
          <p:nvPr>
            <p:ph type="body" idx="4294967295"/>
          </p:nvPr>
        </p:nvSpPr>
        <p:spPr>
          <a:xfrm>
            <a:off x="597132" y="1452471"/>
            <a:ext cx="1006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SzPts val="2000"/>
              <a:buNone/>
            </a:pPr>
            <a:r>
              <a:rPr lang="de-DE" sz="2400" dirty="0"/>
              <a:t>Die im Folgenden vorgestellten Anwendungen konzentrieren sich auf verschiedene Aspekte:</a:t>
            </a:r>
            <a:endParaRPr dirty="0"/>
          </a:p>
          <a:p>
            <a:pPr marL="800100" lvl="1" indent="-342900" algn="l" rtl="0">
              <a:lnSpc>
                <a:spcPct val="120000"/>
              </a:lnSpc>
              <a:spcBef>
                <a:spcPts val="1200"/>
              </a:spcBef>
              <a:spcAft>
                <a:spcPts val="0"/>
              </a:spcAft>
              <a:buSzPts val="2000"/>
              <a:buFont typeface="Noto Sans Symbols"/>
              <a:buChar char="✔"/>
            </a:pPr>
            <a:r>
              <a:rPr lang="de-DE" sz="2400" dirty="0"/>
              <a:t>Aufzeichnung der Stimmung und des täglichen Lebens des Nutzenden.</a:t>
            </a:r>
          </a:p>
          <a:p>
            <a:pPr marL="800100" lvl="1" indent="-342900" algn="l" rtl="0">
              <a:lnSpc>
                <a:spcPct val="120000"/>
              </a:lnSpc>
              <a:spcBef>
                <a:spcPts val="1200"/>
              </a:spcBef>
              <a:spcAft>
                <a:spcPts val="0"/>
              </a:spcAft>
              <a:buSzPts val="2000"/>
              <a:buFont typeface="Noto Sans Symbols"/>
              <a:buChar char="✔"/>
            </a:pPr>
            <a:r>
              <a:rPr lang="de-DE" sz="2400" dirty="0"/>
              <a:t>Tools für PTSD, Angst und Stressmanagement.</a:t>
            </a:r>
          </a:p>
          <a:p>
            <a:pPr marL="800100" lvl="1" indent="-342900" algn="l" rtl="0">
              <a:lnSpc>
                <a:spcPct val="120000"/>
              </a:lnSpc>
              <a:spcBef>
                <a:spcPts val="1200"/>
              </a:spcBef>
              <a:spcAft>
                <a:spcPts val="0"/>
              </a:spcAft>
              <a:buSzPts val="2000"/>
              <a:buFont typeface="Noto Sans Symbols"/>
              <a:buChar char="✔"/>
            </a:pPr>
            <a:r>
              <a:rPr lang="de-DE" sz="2400" dirty="0"/>
              <a:t>Hilfe bei der Suche nach psychologischer Unterstützung sowie bei der Unterrichtung und Information von Fachleuten. </a:t>
            </a:r>
          </a:p>
          <a:p>
            <a:pPr marL="800100" lvl="1" indent="-342900" algn="l" rtl="0">
              <a:lnSpc>
                <a:spcPct val="120000"/>
              </a:lnSpc>
              <a:spcBef>
                <a:spcPts val="1200"/>
              </a:spcBef>
              <a:spcAft>
                <a:spcPts val="0"/>
              </a:spcAft>
              <a:buSzPts val="2000"/>
              <a:buFont typeface="Noto Sans Symbols"/>
              <a:buChar char="✔"/>
            </a:pPr>
            <a:r>
              <a:rPr lang="de-DE" sz="2400" dirty="0"/>
              <a:t>Hilfe bei der Bewältigung von Emotionen und Gefühlen</a:t>
            </a:r>
            <a:endParaRPr sz="2000" dirty="0"/>
          </a:p>
        </p:txBody>
      </p:sp>
      <p:sp>
        <p:nvSpPr>
          <p:cNvPr id="3" name="Google Shape;424;g2bb81b3e26d_0_795">
            <a:extLst>
              <a:ext uri="{FF2B5EF4-FFF2-40B4-BE49-F238E27FC236}">
                <a16:creationId xmlns:a16="http://schemas.microsoft.com/office/drawing/2014/main" id="{D0BB599D-77B1-886D-B7F5-8014FDB9863E}"/>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bb81b3e26d_0_8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Stimmungstracker</a:t>
            </a:r>
            <a:r>
              <a:rPr lang="en-US" sz="2200" dirty="0">
                <a:latin typeface="Arial"/>
                <a:ea typeface="Arial"/>
                <a:cs typeface="Arial"/>
                <a:sym typeface="Arial"/>
              </a:rPr>
              <a:t>-Apps</a:t>
            </a:r>
          </a:p>
        </p:txBody>
      </p:sp>
      <p:sp>
        <p:nvSpPr>
          <p:cNvPr id="454" name="Google Shape;454;g2bb81b3e26d_0_826"/>
          <p:cNvSpPr txBox="1">
            <a:spLocks noGrp="1"/>
          </p:cNvSpPr>
          <p:nvPr>
            <p:ph type="body" idx="4294967295"/>
          </p:nvPr>
        </p:nvSpPr>
        <p:spPr>
          <a:xfrm>
            <a:off x="597124" y="1147675"/>
            <a:ext cx="1087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dirty="0"/>
              <a:t/>
            </a:r>
            <a:br>
              <a:rPr lang="en-US" sz="2400" dirty="0"/>
            </a:br>
            <a:r>
              <a:rPr lang="en-US" sz="2400" b="1" dirty="0" err="1"/>
              <a:t>Daylio</a:t>
            </a:r>
            <a:r>
              <a:rPr lang="en-US" sz="2400" b="1" dirty="0"/>
              <a:t> Journal - Mood Tracker</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https://play.google.com/store/apps/details?id=com.mediastudios.daytracker</a:t>
            </a:r>
            <a:r>
              <a:rPr lang="en-US" sz="2400" dirty="0"/>
              <a:t>  </a:t>
            </a:r>
            <a:endParaRPr sz="2400" dirty="0"/>
          </a:p>
          <a:p>
            <a:pPr marL="0" lvl="0" indent="0" algn="l" rtl="0">
              <a:lnSpc>
                <a:spcPct val="120000"/>
              </a:lnSpc>
              <a:spcBef>
                <a:spcPts val="1200"/>
              </a:spcBef>
              <a:spcAft>
                <a:spcPts val="0"/>
              </a:spcAft>
              <a:buSzPts val="2000"/>
              <a:buNone/>
            </a:pPr>
            <a:endParaRPr sz="2000" dirty="0"/>
          </a:p>
        </p:txBody>
      </p:sp>
      <p:sp>
        <p:nvSpPr>
          <p:cNvPr id="3" name="Google Shape;424;g2bb81b3e26d_0_795">
            <a:extLst>
              <a:ext uri="{FF2B5EF4-FFF2-40B4-BE49-F238E27FC236}">
                <a16:creationId xmlns:a16="http://schemas.microsoft.com/office/drawing/2014/main" id="{E8EF4DD0-2841-4548-AA29-E10A444ED30D}"/>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bb81b3e26d_0_83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MoodLog</a:t>
            </a:r>
            <a:r>
              <a:rPr lang="en-US" sz="2200" dirty="0">
                <a:latin typeface="Arial"/>
                <a:ea typeface="Arial"/>
                <a:cs typeface="Arial"/>
                <a:sym typeface="Arial"/>
              </a:rPr>
              <a:t>: </a:t>
            </a:r>
            <a:r>
              <a:rPr lang="en-US" sz="2200" dirty="0" err="1">
                <a:latin typeface="Arial"/>
                <a:ea typeface="Arial"/>
                <a:cs typeface="Arial"/>
                <a:sym typeface="Arial"/>
              </a:rPr>
              <a:t>Tägliche</a:t>
            </a:r>
            <a:r>
              <a:rPr lang="en-US" sz="2200" dirty="0">
                <a:latin typeface="Arial"/>
                <a:ea typeface="Arial"/>
                <a:cs typeface="Arial"/>
                <a:sym typeface="Arial"/>
              </a:rPr>
              <a:t> </a:t>
            </a:r>
            <a:r>
              <a:rPr lang="en-US" sz="2200" dirty="0" err="1">
                <a:latin typeface="Arial"/>
                <a:ea typeface="Arial"/>
                <a:cs typeface="Arial"/>
                <a:sym typeface="Arial"/>
              </a:rPr>
              <a:t>Einblicke</a:t>
            </a:r>
            <a:r>
              <a:rPr lang="en-US" sz="2200" dirty="0">
                <a:latin typeface="Arial"/>
                <a:ea typeface="Arial"/>
                <a:cs typeface="Arial"/>
                <a:sym typeface="Arial"/>
              </a:rPr>
              <a:t> </a:t>
            </a:r>
            <a:endParaRPr sz="2200" dirty="0">
              <a:latin typeface="Arial"/>
              <a:ea typeface="Arial"/>
              <a:cs typeface="Arial"/>
              <a:sym typeface="Arial"/>
            </a:endParaRPr>
          </a:p>
        </p:txBody>
      </p:sp>
      <p:sp>
        <p:nvSpPr>
          <p:cNvPr id="465" name="Google Shape;465;g2bb81b3e26d_0_839"/>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66" name="Google Shape;466;g2bb81b3e26d_0_839"/>
          <p:cNvSpPr txBox="1">
            <a:spLocks noGrp="1"/>
          </p:cNvSpPr>
          <p:nvPr>
            <p:ph type="body" idx="4294967295"/>
          </p:nvPr>
        </p:nvSpPr>
        <p:spPr>
          <a:xfrm>
            <a:off x="617625" y="1698900"/>
            <a:ext cx="11051400" cy="4008300"/>
          </a:xfrm>
          <a:prstGeom prst="rect">
            <a:avLst/>
          </a:prstGeom>
          <a:noFill/>
          <a:ln>
            <a:noFill/>
          </a:ln>
        </p:spPr>
        <p:txBody>
          <a:bodyPr spcFirstLastPara="1" wrap="square" lIns="91425" tIns="45700" rIns="91425" bIns="45700" anchor="t" anchorCtr="0">
            <a:normAutofit lnSpcReduction="10000"/>
          </a:bodyPr>
          <a:lstStyle/>
          <a:p>
            <a:pPr marL="101600" lvl="0" indent="0" algn="l" rtl="0">
              <a:lnSpc>
                <a:spcPct val="120000"/>
              </a:lnSpc>
              <a:spcBef>
                <a:spcPts val="1200"/>
              </a:spcBef>
              <a:spcAft>
                <a:spcPts val="0"/>
              </a:spcAft>
              <a:buSzPct val="83333"/>
              <a:buNone/>
            </a:pPr>
            <a:r>
              <a:rPr lang="de-DE" sz="2400" dirty="0"/>
              <a:t>Die App bietet einen umfassenden und einfachen Ansatz zur Stimmungserfassung und -aufzeichnung. Mit ein paar Klicks können Sie Ihre Stimmung, Ihre Aktivitäten und sogar die Wetterbedingungen aufzeichnen und so ein vollständiges Bild Ihres Tages erhalten.</a:t>
            </a:r>
          </a:p>
          <a:p>
            <a:pPr marL="101600" lvl="0" indent="0" algn="l" rtl="0">
              <a:lnSpc>
                <a:spcPct val="120000"/>
              </a:lnSpc>
              <a:spcBef>
                <a:spcPts val="1200"/>
              </a:spcBef>
              <a:spcAft>
                <a:spcPts val="0"/>
              </a:spcAft>
              <a:buSzPct val="83333"/>
              <a:buNone/>
            </a:pPr>
            <a:r>
              <a:rPr lang="en-US" sz="2400" dirty="0"/>
              <a:t>ANDROID: </a:t>
            </a:r>
            <a:r>
              <a:rPr lang="en-US" u="sng" dirty="0">
                <a:solidFill>
                  <a:schemeClr val="hlink"/>
                </a:solidFill>
                <a:hlinkClick r:id="rId3"/>
              </a:rPr>
              <a:t>https://play.google.com/store/apps/details?id=com.mediastudios.daytracker</a:t>
            </a:r>
            <a:r>
              <a:rPr lang="en-US" dirty="0"/>
              <a:t> </a:t>
            </a:r>
            <a:endParaRPr dirty="0"/>
          </a:p>
          <a:p>
            <a:pPr marL="444500" lvl="0" indent="-215900" algn="l" rtl="0">
              <a:lnSpc>
                <a:spcPct val="120000"/>
              </a:lnSpc>
              <a:spcBef>
                <a:spcPts val="1200"/>
              </a:spcBef>
              <a:spcAft>
                <a:spcPts val="0"/>
              </a:spcAft>
              <a:buSzPct val="90909"/>
              <a:buFont typeface="Noto Sans Symbols"/>
              <a:buNone/>
            </a:pPr>
            <a:endParaRPr dirty="0"/>
          </a:p>
          <a:p>
            <a:pPr marL="101600" lvl="0" indent="0" algn="l" rtl="0">
              <a:lnSpc>
                <a:spcPct val="120000"/>
              </a:lnSpc>
              <a:spcBef>
                <a:spcPts val="1200"/>
              </a:spcBef>
              <a:spcAft>
                <a:spcPts val="0"/>
              </a:spcAft>
              <a:buSzPct val="90909"/>
              <a:buNone/>
            </a:pPr>
            <a:endParaRPr dirty="0"/>
          </a:p>
          <a:p>
            <a:pPr marL="457200" lvl="0" indent="0" algn="l" rtl="0">
              <a:lnSpc>
                <a:spcPct val="120000"/>
              </a:lnSpc>
              <a:spcBef>
                <a:spcPts val="1200"/>
              </a:spcBef>
              <a:spcAft>
                <a:spcPts val="0"/>
              </a:spcAft>
              <a:buSzPct val="110000"/>
              <a:buNone/>
            </a:pPr>
            <a:r>
              <a:rPr lang="en-US" sz="2000" dirty="0"/>
              <a:t> </a:t>
            </a:r>
            <a:endParaRPr sz="3000" dirty="0"/>
          </a:p>
          <a:p>
            <a:pPr marL="457200" lvl="0" indent="0" algn="l" rtl="0">
              <a:lnSpc>
                <a:spcPct val="120000"/>
              </a:lnSpc>
              <a:spcBef>
                <a:spcPts val="1200"/>
              </a:spcBef>
              <a:spcAft>
                <a:spcPts val="0"/>
              </a:spcAft>
              <a:buSzPct val="110000"/>
              <a:buNone/>
            </a:pPr>
            <a:endParaRPr sz="2000" dirty="0"/>
          </a:p>
          <a:p>
            <a:pPr marL="0" lvl="0" indent="0" algn="l" rtl="0">
              <a:lnSpc>
                <a:spcPct val="120000"/>
              </a:lnSpc>
              <a:spcBef>
                <a:spcPts val="1200"/>
              </a:spcBef>
              <a:spcAft>
                <a:spcPts val="0"/>
              </a:spcAft>
              <a:buSzPct val="100000"/>
              <a:buNone/>
            </a:pPr>
            <a:endParaRPr sz="2000" dirty="0"/>
          </a:p>
        </p:txBody>
      </p:sp>
      <p:pic>
        <p:nvPicPr>
          <p:cNvPr id="467" name="Google Shape;467;g2bb81b3e26d_0_839"/>
          <p:cNvPicPr preferRelativeResize="0"/>
          <p:nvPr/>
        </p:nvPicPr>
        <p:blipFill rotWithShape="1">
          <a:blip r:embed="rId4">
            <a:alphaModFix/>
          </a:blip>
          <a:srcRect/>
          <a:stretch/>
        </p:blipFill>
        <p:spPr>
          <a:xfrm>
            <a:off x="9848479" y="4082518"/>
            <a:ext cx="1725896" cy="1451987"/>
          </a:xfrm>
          <a:prstGeom prst="rect">
            <a:avLst/>
          </a:prstGeom>
          <a:noFill/>
          <a:ln>
            <a:noFill/>
          </a:ln>
        </p:spPr>
      </p:pic>
      <p:sp>
        <p:nvSpPr>
          <p:cNvPr id="3" name="Google Shape;424;g2bb81b3e26d_0_795">
            <a:extLst>
              <a:ext uri="{FF2B5EF4-FFF2-40B4-BE49-F238E27FC236}">
                <a16:creationId xmlns:a16="http://schemas.microsoft.com/office/drawing/2014/main" id="{C4D4D6DD-2C66-0B58-6D15-BB2274CC00BD}"/>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6" name="Google Shape;144;p2">
            <a:extLst>
              <a:ext uri="{FF2B5EF4-FFF2-40B4-BE49-F238E27FC236}">
                <a16:creationId xmlns:a16="http://schemas.microsoft.com/office/drawing/2014/main" id="{FAC38A82-547B-CE8D-B446-084716D73E32}"/>
              </a:ext>
            </a:extLst>
          </p:cNvPr>
          <p:cNvSpPr/>
          <p:nvPr/>
        </p:nvSpPr>
        <p:spPr>
          <a:xfrm>
            <a:off x="1321320" y="494100"/>
            <a:ext cx="10514880" cy="13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tabLst>
                <a:tab pos="0" algn="l"/>
              </a:tabLst>
            </a:pPr>
            <a:r>
              <a:rPr lang="de-DE" sz="4800" b="1" strike="noStrike" spc="-1">
                <a:solidFill>
                  <a:srgbClr val="203864"/>
                </a:solidFill>
                <a:latin typeface="Calibri"/>
                <a:ea typeface="Calibri"/>
              </a:rPr>
              <a:t>Partner</a:t>
            </a:r>
            <a:endParaRPr lang="de-DE" sz="4800" b="0" strike="noStrike" spc="-1">
              <a:solidFill>
                <a:srgbClr val="000000"/>
              </a:solidFill>
              <a:latin typeface="Arial"/>
            </a:endParaRPr>
          </a:p>
        </p:txBody>
      </p:sp>
      <p:grpSp>
        <p:nvGrpSpPr>
          <p:cNvPr id="7" name="Google Shape;145;p2">
            <a:extLst>
              <a:ext uri="{FF2B5EF4-FFF2-40B4-BE49-F238E27FC236}">
                <a16:creationId xmlns:a16="http://schemas.microsoft.com/office/drawing/2014/main" id="{C0622B72-757E-724B-BEE7-3379B952C343}"/>
              </a:ext>
            </a:extLst>
          </p:cNvPr>
          <p:cNvGrpSpPr/>
          <p:nvPr/>
        </p:nvGrpSpPr>
        <p:grpSpPr>
          <a:xfrm>
            <a:off x="7089960" y="1942020"/>
            <a:ext cx="6095160" cy="1667880"/>
            <a:chOff x="6606720" y="1812960"/>
            <a:chExt cx="6095160" cy="1667880"/>
          </a:xfrm>
        </p:grpSpPr>
        <p:pic>
          <p:nvPicPr>
            <p:cNvPr id="30" name="Google Shape;146;p2">
              <a:extLst>
                <a:ext uri="{FF2B5EF4-FFF2-40B4-BE49-F238E27FC236}">
                  <a16:creationId xmlns:a16="http://schemas.microsoft.com/office/drawing/2014/main" id="{1365DBC8-C255-105F-B8EE-0C838212F1D2}"/>
                </a:ext>
              </a:extLst>
            </p:cNvPr>
            <p:cNvPicPr/>
            <p:nvPr/>
          </p:nvPicPr>
          <p:blipFill>
            <a:blip r:embed="rId3"/>
            <a:stretch/>
          </p:blipFill>
          <p:spPr>
            <a:xfrm>
              <a:off x="8930160" y="1812960"/>
              <a:ext cx="1448280" cy="996480"/>
            </a:xfrm>
            <a:prstGeom prst="rect">
              <a:avLst/>
            </a:prstGeom>
            <a:ln w="0">
              <a:noFill/>
            </a:ln>
          </p:spPr>
        </p:pic>
        <p:sp>
          <p:nvSpPr>
            <p:cNvPr id="31" name="Google Shape;147;p2">
              <a:extLst>
                <a:ext uri="{FF2B5EF4-FFF2-40B4-BE49-F238E27FC236}">
                  <a16:creationId xmlns:a16="http://schemas.microsoft.com/office/drawing/2014/main" id="{87A41BC4-82B6-92AD-2691-4234D149FFB9}"/>
                </a:ext>
              </a:extLst>
            </p:cNvPr>
            <p:cNvSpPr/>
            <p:nvPr/>
          </p:nvSpPr>
          <p:spPr>
            <a:xfrm>
              <a:off x="6606720" y="2751840"/>
              <a:ext cx="609516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en-US" sz="1050" b="0" strike="noStrike" spc="-1">
                  <a:solidFill>
                    <a:srgbClr val="203864"/>
                  </a:solidFill>
                  <a:latin typeface="Roboto"/>
                  <a:ea typeface="Roboto"/>
                </a:rPr>
                <a:t>WESTFALISCHE </a:t>
              </a:r>
              <a:r>
                <a:rPr lang="en-US" sz="1000" b="0" strike="noStrike" spc="-1">
                  <a:solidFill>
                    <a:srgbClr val="203864"/>
                  </a:solidFill>
                  <a:latin typeface="Roboto"/>
                  <a:ea typeface="Roboto"/>
                </a:rPr>
                <a:t>HOCHSCHULE</a:t>
              </a:r>
              <a:r>
                <a:rPr lang="en-US" sz="1050" b="0" strike="noStrike" spc="-1">
                  <a:solidFill>
                    <a:srgbClr val="203864"/>
                  </a:solidFill>
                  <a:latin typeface="Roboto"/>
                  <a:ea typeface="Roboto"/>
                </a:rPr>
                <a:t> GELSENKIRCHEN,</a:t>
              </a:r>
              <a:r>
                <a:rPr sz="1050"/>
                <a:t/>
              </a:r>
              <a:br>
                <a:rPr sz="1050"/>
              </a:br>
              <a:r>
                <a:rPr lang="en-US" sz="1050" b="0" strike="noStrike" spc="-1">
                  <a:solidFill>
                    <a:srgbClr val="203864"/>
                  </a:solidFill>
                  <a:latin typeface="Roboto"/>
                  <a:ea typeface="Roboto"/>
                </a:rPr>
                <a:t>BOCHOLT, RECKLINGHAUSEN</a:t>
              </a:r>
              <a:endParaRPr lang="de-DE" sz="1050" b="0" strike="noStrike" spc="-1">
                <a:solidFill>
                  <a:srgbClr val="000000"/>
                </a:solidFill>
                <a:latin typeface="Arial"/>
              </a:endParaRPr>
            </a:p>
            <a:p>
              <a:pPr algn="ctr">
                <a:lnSpc>
                  <a:spcPct val="100000"/>
                </a:lnSpc>
                <a:tabLst>
                  <a:tab pos="0" algn="l"/>
                </a:tabLst>
              </a:pPr>
              <a:r>
                <a:rPr lang="en-US" sz="1050" b="0" strike="noStrike" spc="-1">
                  <a:solidFill>
                    <a:srgbClr val="414042"/>
                  </a:solidFill>
                  <a:latin typeface="Roboto"/>
                  <a:ea typeface="Roboto"/>
                </a:rPr>
                <a:t>GELSENKIRCHEN, DEUTSCHLAND</a:t>
              </a:r>
              <a:endParaRPr lang="de-DE" sz="1050" b="0" strike="noStrike" spc="-1">
                <a:solidFill>
                  <a:srgbClr val="000000"/>
                </a:solidFill>
                <a:latin typeface="Arial"/>
              </a:endParaRPr>
            </a:p>
            <a:p>
              <a:pPr algn="ctr">
                <a:lnSpc>
                  <a:spcPct val="100000"/>
                </a:lnSpc>
                <a:tabLst>
                  <a:tab pos="0" algn="l"/>
                </a:tabLst>
              </a:pPr>
              <a:r>
                <a:rPr lang="en-US" sz="1050" b="0" u="sng" strike="noStrike" spc="-1">
                  <a:solidFill>
                    <a:srgbClr val="0563C1"/>
                  </a:solidFill>
                  <a:uFillTx/>
                  <a:latin typeface="Roboto"/>
                  <a:ea typeface="Roboto"/>
                  <a:hlinkClick r:id="rId4"/>
                </a:rPr>
                <a:t>www.w-hs.de</a:t>
              </a:r>
              <a:endParaRPr lang="de-DE" sz="1050" b="0" strike="noStrike" spc="-1">
                <a:solidFill>
                  <a:srgbClr val="000000"/>
                </a:solidFill>
                <a:latin typeface="Arial"/>
              </a:endParaRPr>
            </a:p>
          </p:txBody>
        </p:sp>
      </p:grpSp>
      <p:grpSp>
        <p:nvGrpSpPr>
          <p:cNvPr id="8" name="Google Shape;148;p2">
            <a:extLst>
              <a:ext uri="{FF2B5EF4-FFF2-40B4-BE49-F238E27FC236}">
                <a16:creationId xmlns:a16="http://schemas.microsoft.com/office/drawing/2014/main" id="{D6899A43-4FFB-99BF-121F-2B87E183AF38}"/>
              </a:ext>
            </a:extLst>
          </p:cNvPr>
          <p:cNvGrpSpPr/>
          <p:nvPr/>
        </p:nvGrpSpPr>
        <p:grpSpPr>
          <a:xfrm>
            <a:off x="3966960" y="4633020"/>
            <a:ext cx="6628680" cy="1730880"/>
            <a:chOff x="3483720" y="4503960"/>
            <a:chExt cx="6628680" cy="1730880"/>
          </a:xfrm>
        </p:grpSpPr>
        <p:pic>
          <p:nvPicPr>
            <p:cNvPr id="28" name="Google Shape;149;p2">
              <a:extLst>
                <a:ext uri="{FF2B5EF4-FFF2-40B4-BE49-F238E27FC236}">
                  <a16:creationId xmlns:a16="http://schemas.microsoft.com/office/drawing/2014/main" id="{18687EB8-D107-85C6-6535-063844A666A9}"/>
                </a:ext>
              </a:extLst>
            </p:cNvPr>
            <p:cNvPicPr/>
            <p:nvPr/>
          </p:nvPicPr>
          <p:blipFill>
            <a:blip r:embed="rId5"/>
            <a:stretch/>
          </p:blipFill>
          <p:spPr>
            <a:xfrm>
              <a:off x="5531760" y="4503960"/>
              <a:ext cx="2532960" cy="1046880"/>
            </a:xfrm>
            <a:prstGeom prst="rect">
              <a:avLst/>
            </a:prstGeom>
            <a:ln w="0">
              <a:noFill/>
            </a:ln>
          </p:spPr>
        </p:pic>
        <p:sp>
          <p:nvSpPr>
            <p:cNvPr id="29" name="Google Shape;150;p2">
              <a:extLst>
                <a:ext uri="{FF2B5EF4-FFF2-40B4-BE49-F238E27FC236}">
                  <a16:creationId xmlns:a16="http://schemas.microsoft.com/office/drawing/2014/main" id="{9C4CF39B-B90E-21BC-6F62-3D374B98260E}"/>
                </a:ext>
              </a:extLst>
            </p:cNvPr>
            <p:cNvSpPr/>
            <p:nvPr/>
          </p:nvSpPr>
          <p:spPr>
            <a:xfrm>
              <a:off x="3483720" y="5534640"/>
              <a:ext cx="662868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en-US" sz="1000" b="0" strike="noStrike" spc="-1">
                  <a:solidFill>
                    <a:srgbClr val="203864"/>
                  </a:solidFill>
                  <a:latin typeface="Roboto"/>
                  <a:ea typeface="Roboto"/>
                </a:rPr>
                <a:t>COORDINA ORGANIZACIÓN DE EMPRESAS Y</a:t>
              </a:r>
              <a:r>
                <a:rPr sz="1000"/>
                <a:t/>
              </a:r>
              <a:br>
                <a:rPr sz="1000"/>
              </a:br>
              <a:r>
                <a:rPr lang="en-US" sz="1000" b="0" strike="noStrike" spc="-1">
                  <a:solidFill>
                    <a:srgbClr val="203864"/>
                  </a:solidFill>
                  <a:latin typeface="Roboto"/>
                  <a:ea typeface="Roboto"/>
                </a:rPr>
                <a:t>RECURSOS HUMANOS, S.L.</a:t>
              </a:r>
              <a:endParaRPr lang="de-DE" sz="1000" b="0" strike="noStrike" spc="-1">
                <a:solidFill>
                  <a:srgbClr val="000000"/>
                </a:solidFill>
                <a:latin typeface="Arial"/>
              </a:endParaRPr>
            </a:p>
            <a:p>
              <a:pPr algn="ctr">
                <a:lnSpc>
                  <a:spcPct val="100000"/>
                </a:lnSpc>
                <a:tabLst>
                  <a:tab pos="0" algn="l"/>
                </a:tabLst>
              </a:pPr>
              <a:r>
                <a:rPr lang="en-US" sz="1000" b="0" strike="noStrike" spc="-1">
                  <a:solidFill>
                    <a:srgbClr val="414042"/>
                  </a:solidFill>
                  <a:latin typeface="Roboto"/>
                  <a:ea typeface="Roboto"/>
                </a:rPr>
                <a:t>VALENCIA, SPANIEN</a:t>
              </a:r>
              <a:endParaRPr lang="de-DE" sz="1000" b="0" strike="noStrike" spc="-1">
                <a:solidFill>
                  <a:srgbClr val="000000"/>
                </a:solidFill>
                <a:latin typeface="Arial"/>
              </a:endParaRPr>
            </a:p>
            <a:p>
              <a:pPr algn="ctr">
                <a:lnSpc>
                  <a:spcPct val="100000"/>
                </a:lnSpc>
                <a:tabLst>
                  <a:tab pos="0" algn="l"/>
                </a:tabLst>
              </a:pPr>
              <a:r>
                <a:rPr lang="en-US" sz="1000" b="0" u="sng" strike="noStrike" spc="-1">
                  <a:solidFill>
                    <a:srgbClr val="0563C1"/>
                  </a:solidFill>
                  <a:uFillTx/>
                  <a:latin typeface="Roboto"/>
                  <a:ea typeface="Roboto"/>
                  <a:hlinkClick r:id="rId6"/>
                </a:rPr>
                <a:t>coordina-oerh.com</a:t>
              </a:r>
              <a:endParaRPr lang="de-DE" sz="1000" b="0" strike="noStrike" spc="-1">
                <a:solidFill>
                  <a:srgbClr val="000000"/>
                </a:solidFill>
                <a:latin typeface="Arial"/>
              </a:endParaRPr>
            </a:p>
          </p:txBody>
        </p:sp>
      </p:grpSp>
      <p:grpSp>
        <p:nvGrpSpPr>
          <p:cNvPr id="9" name="Google Shape;151;p2">
            <a:extLst>
              <a:ext uri="{FF2B5EF4-FFF2-40B4-BE49-F238E27FC236}">
                <a16:creationId xmlns:a16="http://schemas.microsoft.com/office/drawing/2014/main" id="{D8D5814D-64E3-60DE-AB7C-FEEA2BF10731}"/>
              </a:ext>
            </a:extLst>
          </p:cNvPr>
          <p:cNvGrpSpPr/>
          <p:nvPr/>
        </p:nvGrpSpPr>
        <p:grpSpPr>
          <a:xfrm>
            <a:off x="3503640" y="1905660"/>
            <a:ext cx="6633720" cy="1577880"/>
            <a:chOff x="3020400" y="1776600"/>
            <a:chExt cx="6633720" cy="1577880"/>
          </a:xfrm>
        </p:grpSpPr>
        <p:pic>
          <p:nvPicPr>
            <p:cNvPr id="26" name="Google Shape;152;p2">
              <a:extLst>
                <a:ext uri="{FF2B5EF4-FFF2-40B4-BE49-F238E27FC236}">
                  <a16:creationId xmlns:a16="http://schemas.microsoft.com/office/drawing/2014/main" id="{FAFABF7E-C1CB-9635-E6B4-44BEB561E2F9}"/>
                </a:ext>
              </a:extLst>
            </p:cNvPr>
            <p:cNvPicPr/>
            <p:nvPr/>
          </p:nvPicPr>
          <p:blipFill>
            <a:blip r:embed="rId7"/>
            <a:stretch/>
          </p:blipFill>
          <p:spPr>
            <a:xfrm>
              <a:off x="5065920" y="1776600"/>
              <a:ext cx="2542320" cy="1046880"/>
            </a:xfrm>
            <a:prstGeom prst="rect">
              <a:avLst/>
            </a:prstGeom>
            <a:ln w="0">
              <a:noFill/>
            </a:ln>
          </p:spPr>
        </p:pic>
        <p:sp>
          <p:nvSpPr>
            <p:cNvPr id="27" name="Google Shape;153;p2">
              <a:extLst>
                <a:ext uri="{FF2B5EF4-FFF2-40B4-BE49-F238E27FC236}">
                  <a16:creationId xmlns:a16="http://schemas.microsoft.com/office/drawing/2014/main" id="{CA2B602C-3B56-7530-A15A-88DFCC0EB732}"/>
                </a:ext>
              </a:extLst>
            </p:cNvPr>
            <p:cNvSpPr/>
            <p:nvPr/>
          </p:nvSpPr>
          <p:spPr>
            <a:xfrm>
              <a:off x="3020400" y="2806920"/>
              <a:ext cx="663372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en-US" sz="1000" b="0" strike="noStrike" spc="-1">
                  <a:solidFill>
                    <a:srgbClr val="203864"/>
                  </a:solidFill>
                  <a:latin typeface="Roboto"/>
                  <a:ea typeface="Roboto"/>
                </a:rPr>
                <a:t>PROLIPSIS</a:t>
              </a:r>
              <a:endParaRPr lang="de-DE" sz="1000" b="0" strike="noStrike" spc="-1">
                <a:solidFill>
                  <a:srgbClr val="000000"/>
                </a:solidFill>
                <a:latin typeface="Arial"/>
              </a:endParaRPr>
            </a:p>
            <a:p>
              <a:pPr algn="ctr">
                <a:lnSpc>
                  <a:spcPct val="100000"/>
                </a:lnSpc>
                <a:tabLst>
                  <a:tab pos="0" algn="l"/>
                </a:tabLst>
              </a:pPr>
              <a:r>
                <a:rPr lang="en-US" sz="1000" b="0" strike="noStrike" spc="-1">
                  <a:solidFill>
                    <a:srgbClr val="666666"/>
                  </a:solidFill>
                  <a:latin typeface="Roboto"/>
                  <a:ea typeface="Roboto"/>
                </a:rPr>
                <a:t>ATHEN, GRIECHENLAND</a:t>
              </a:r>
              <a:r>
                <a:rPr sz="1000"/>
                <a:t/>
              </a:r>
              <a:br>
                <a:rPr sz="1000"/>
              </a:br>
              <a:r>
                <a:rPr lang="en-US" sz="1000" b="0" u="sng" strike="noStrike" spc="-1">
                  <a:solidFill>
                    <a:srgbClr val="0563C1"/>
                  </a:solidFill>
                  <a:uFillTx/>
                  <a:latin typeface="Roboto"/>
                  <a:ea typeface="Roboto"/>
                  <a:hlinkClick r:id="rId8"/>
                </a:rPr>
                <a:t>www.prolepsis.gr</a:t>
              </a:r>
              <a:endParaRPr lang="de-DE" sz="1000" b="0" strike="noStrike" spc="-1">
                <a:solidFill>
                  <a:srgbClr val="000000"/>
                </a:solidFill>
                <a:latin typeface="Arial"/>
              </a:endParaRPr>
            </a:p>
          </p:txBody>
        </p:sp>
      </p:grpSp>
      <p:grpSp>
        <p:nvGrpSpPr>
          <p:cNvPr id="10" name="Google Shape;154;p2">
            <a:extLst>
              <a:ext uri="{FF2B5EF4-FFF2-40B4-BE49-F238E27FC236}">
                <a16:creationId xmlns:a16="http://schemas.microsoft.com/office/drawing/2014/main" id="{2667E840-8908-3E13-FB6E-BA963D849461}"/>
              </a:ext>
            </a:extLst>
          </p:cNvPr>
          <p:cNvGrpSpPr/>
          <p:nvPr/>
        </p:nvGrpSpPr>
        <p:grpSpPr>
          <a:xfrm>
            <a:off x="3259200" y="4607460"/>
            <a:ext cx="2542320" cy="1739160"/>
            <a:chOff x="2775960" y="4478400"/>
            <a:chExt cx="2542320" cy="1739160"/>
          </a:xfrm>
        </p:grpSpPr>
        <p:pic>
          <p:nvPicPr>
            <p:cNvPr id="24" name="Google Shape;155;p2">
              <a:extLst>
                <a:ext uri="{FF2B5EF4-FFF2-40B4-BE49-F238E27FC236}">
                  <a16:creationId xmlns:a16="http://schemas.microsoft.com/office/drawing/2014/main" id="{604E875E-19E2-D2AB-80CE-59620C76778F}"/>
                </a:ext>
              </a:extLst>
            </p:cNvPr>
            <p:cNvPicPr/>
            <p:nvPr/>
          </p:nvPicPr>
          <p:blipFill>
            <a:blip r:embed="rId9"/>
            <a:stretch/>
          </p:blipFill>
          <p:spPr>
            <a:xfrm>
              <a:off x="2775960" y="4478400"/>
              <a:ext cx="2542320" cy="1020240"/>
            </a:xfrm>
            <a:prstGeom prst="rect">
              <a:avLst/>
            </a:prstGeom>
            <a:ln w="0">
              <a:noFill/>
            </a:ln>
          </p:spPr>
        </p:pic>
        <p:sp>
          <p:nvSpPr>
            <p:cNvPr id="25" name="Google Shape;156;p2">
              <a:extLst>
                <a:ext uri="{FF2B5EF4-FFF2-40B4-BE49-F238E27FC236}">
                  <a16:creationId xmlns:a16="http://schemas.microsoft.com/office/drawing/2014/main" id="{95D617FB-3D48-9ACD-6A45-4C75ABFD681C}"/>
                </a:ext>
              </a:extLst>
            </p:cNvPr>
            <p:cNvSpPr/>
            <p:nvPr/>
          </p:nvSpPr>
          <p:spPr>
            <a:xfrm>
              <a:off x="3082680" y="5517360"/>
              <a:ext cx="203688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en-US" sz="1000" b="0" strike="noStrike" spc="-1">
                  <a:solidFill>
                    <a:srgbClr val="203864"/>
                  </a:solidFill>
                  <a:latin typeface="Roboto"/>
                  <a:ea typeface="Roboto"/>
                </a:rPr>
                <a:t>media k GmbH</a:t>
              </a:r>
              <a:endParaRPr lang="de-DE" sz="1000" b="0" strike="noStrike" spc="-1">
                <a:solidFill>
                  <a:srgbClr val="000000"/>
                </a:solidFill>
                <a:latin typeface="Arial"/>
              </a:endParaRPr>
            </a:p>
            <a:p>
              <a:pPr algn="ctr">
                <a:lnSpc>
                  <a:spcPct val="100000"/>
                </a:lnSpc>
                <a:tabLst>
                  <a:tab pos="0" algn="l"/>
                </a:tabLst>
              </a:pPr>
              <a:r>
                <a:rPr lang="en-US" sz="1000" b="0" strike="noStrike" spc="-1">
                  <a:solidFill>
                    <a:srgbClr val="414042"/>
                  </a:solidFill>
                  <a:latin typeface="Roboto"/>
                  <a:ea typeface="Roboto"/>
                </a:rPr>
                <a:t>Bad Mergentheim, DEUTSCHLAND</a:t>
              </a:r>
              <a:endParaRPr lang="de-DE" sz="1000" b="0" strike="noStrike" spc="-1">
                <a:solidFill>
                  <a:srgbClr val="000000"/>
                </a:solidFill>
                <a:latin typeface="Arial"/>
              </a:endParaRPr>
            </a:p>
            <a:p>
              <a:pPr algn="ctr">
                <a:lnSpc>
                  <a:spcPct val="100000"/>
                </a:lnSpc>
                <a:tabLst>
                  <a:tab pos="0" algn="l"/>
                </a:tabLst>
              </a:pPr>
              <a:r>
                <a:rPr lang="en-US" sz="1000" b="0" u="sng" strike="noStrike" spc="-1">
                  <a:solidFill>
                    <a:srgbClr val="0563C1"/>
                  </a:solidFill>
                  <a:uFillTx/>
                  <a:latin typeface="Roboto"/>
                  <a:ea typeface="Roboto"/>
                  <a:hlinkClick r:id="rId10"/>
                </a:rPr>
                <a:t>www.media-k.eu</a:t>
              </a:r>
              <a:endParaRPr lang="de-DE" sz="1000" b="0" strike="noStrike" spc="-1">
                <a:solidFill>
                  <a:srgbClr val="000000"/>
                </a:solidFill>
                <a:latin typeface="Arial"/>
              </a:endParaRPr>
            </a:p>
          </p:txBody>
        </p:sp>
      </p:grpSp>
      <p:grpSp>
        <p:nvGrpSpPr>
          <p:cNvPr id="11" name="Google Shape;157;p2">
            <a:extLst>
              <a:ext uri="{FF2B5EF4-FFF2-40B4-BE49-F238E27FC236}">
                <a16:creationId xmlns:a16="http://schemas.microsoft.com/office/drawing/2014/main" id="{3987726F-08A3-3185-6457-0FA31B4FCBF8}"/>
              </a:ext>
            </a:extLst>
          </p:cNvPr>
          <p:cNvGrpSpPr/>
          <p:nvPr/>
        </p:nvGrpSpPr>
        <p:grpSpPr>
          <a:xfrm>
            <a:off x="3343080" y="1551420"/>
            <a:ext cx="1972080" cy="2872440"/>
            <a:chOff x="2859840" y="1422360"/>
            <a:chExt cx="1972080" cy="2872440"/>
          </a:xfrm>
        </p:grpSpPr>
        <p:pic>
          <p:nvPicPr>
            <p:cNvPr id="22" name="Google Shape;158;p2">
              <a:extLst>
                <a:ext uri="{FF2B5EF4-FFF2-40B4-BE49-F238E27FC236}">
                  <a16:creationId xmlns:a16="http://schemas.microsoft.com/office/drawing/2014/main" id="{C78F9AB2-4B98-FBD6-D665-43E21B4EC74A}"/>
                </a:ext>
              </a:extLst>
            </p:cNvPr>
            <p:cNvPicPr/>
            <p:nvPr/>
          </p:nvPicPr>
          <p:blipFill>
            <a:blip r:embed="rId11"/>
            <a:stretch/>
          </p:blipFill>
          <p:spPr>
            <a:xfrm>
              <a:off x="2859840" y="1422360"/>
              <a:ext cx="1961280" cy="2152080"/>
            </a:xfrm>
            <a:prstGeom prst="rect">
              <a:avLst/>
            </a:prstGeom>
            <a:ln w="0">
              <a:noFill/>
            </a:ln>
          </p:spPr>
        </p:pic>
        <p:sp>
          <p:nvSpPr>
            <p:cNvPr id="23" name="Google Shape;159;p2">
              <a:extLst>
                <a:ext uri="{FF2B5EF4-FFF2-40B4-BE49-F238E27FC236}">
                  <a16:creationId xmlns:a16="http://schemas.microsoft.com/office/drawing/2014/main" id="{4B29C730-B662-5A18-0D0A-90D02AF2AE07}"/>
                </a:ext>
              </a:extLst>
            </p:cNvPr>
            <p:cNvSpPr/>
            <p:nvPr/>
          </p:nvSpPr>
          <p:spPr>
            <a:xfrm>
              <a:off x="2870640" y="3594600"/>
              <a:ext cx="196128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en-US" sz="1000" b="0" strike="noStrike" spc="-1">
                  <a:solidFill>
                    <a:srgbClr val="203864"/>
                  </a:solidFill>
                  <a:latin typeface="Roboto"/>
                  <a:ea typeface="Roboto"/>
                </a:rPr>
                <a:t>OXFAM ITALIA INTERCULTURA</a:t>
              </a:r>
              <a:endParaRPr lang="de-DE" sz="1000" b="0" strike="noStrike" spc="-1">
                <a:solidFill>
                  <a:srgbClr val="000000"/>
                </a:solidFill>
                <a:latin typeface="Arial"/>
              </a:endParaRPr>
            </a:p>
            <a:p>
              <a:pPr algn="ctr">
                <a:lnSpc>
                  <a:spcPct val="100000"/>
                </a:lnSpc>
                <a:tabLst>
                  <a:tab pos="0" algn="l"/>
                </a:tabLst>
              </a:pPr>
              <a:r>
                <a:rPr lang="en-US" sz="1000" b="0" strike="noStrike" spc="-1">
                  <a:solidFill>
                    <a:srgbClr val="414042"/>
                  </a:solidFill>
                  <a:latin typeface="Roboto"/>
                  <a:ea typeface="Roboto"/>
                </a:rPr>
                <a:t>AREZZO, ITALIEN</a:t>
              </a:r>
              <a:endParaRPr lang="de-DE" sz="1000" b="0" strike="noStrike" spc="-1">
                <a:solidFill>
                  <a:srgbClr val="000000"/>
                </a:solidFill>
                <a:latin typeface="Arial"/>
              </a:endParaRPr>
            </a:p>
            <a:p>
              <a:pPr algn="ctr">
                <a:lnSpc>
                  <a:spcPct val="100000"/>
                </a:lnSpc>
                <a:tabLst>
                  <a:tab pos="0" algn="l"/>
                </a:tabLst>
              </a:pPr>
              <a:r>
                <a:rPr lang="en-US" sz="1000" b="0" u="sng" strike="noStrike" spc="-1">
                  <a:solidFill>
                    <a:srgbClr val="0563C1"/>
                  </a:solidFill>
                  <a:uFillTx/>
                  <a:latin typeface="Roboto"/>
                  <a:ea typeface="Roboto"/>
                  <a:hlinkClick r:id="rId12"/>
                </a:rPr>
                <a:t>www.oxfamitalia.org/</a:t>
              </a:r>
              <a:endParaRPr lang="de-DE" sz="1000" b="0" strike="noStrike" spc="-1">
                <a:solidFill>
                  <a:srgbClr val="000000"/>
                </a:solidFill>
                <a:latin typeface="Arial"/>
              </a:endParaRPr>
            </a:p>
          </p:txBody>
        </p:sp>
      </p:grpSp>
      <p:grpSp>
        <p:nvGrpSpPr>
          <p:cNvPr id="12" name="Google Shape;160;p2">
            <a:extLst>
              <a:ext uri="{FF2B5EF4-FFF2-40B4-BE49-F238E27FC236}">
                <a16:creationId xmlns:a16="http://schemas.microsoft.com/office/drawing/2014/main" id="{520340A5-83C2-F3C0-35D9-1FB6E9F8609F}"/>
              </a:ext>
            </a:extLst>
          </p:cNvPr>
          <p:cNvGrpSpPr/>
          <p:nvPr/>
        </p:nvGrpSpPr>
        <p:grpSpPr>
          <a:xfrm>
            <a:off x="-1491000" y="1858860"/>
            <a:ext cx="6951960" cy="1595160"/>
            <a:chOff x="-1974240" y="1729800"/>
            <a:chExt cx="6951960" cy="1595160"/>
          </a:xfrm>
        </p:grpSpPr>
        <p:pic>
          <p:nvPicPr>
            <p:cNvPr id="20" name="Google Shape;161;p2">
              <a:extLst>
                <a:ext uri="{FF2B5EF4-FFF2-40B4-BE49-F238E27FC236}">
                  <a16:creationId xmlns:a16="http://schemas.microsoft.com/office/drawing/2014/main" id="{B87266A2-E63F-7227-AFB7-FB2E998DD925}"/>
                </a:ext>
              </a:extLst>
            </p:cNvPr>
            <p:cNvPicPr/>
            <p:nvPr/>
          </p:nvPicPr>
          <p:blipFill>
            <a:blip r:embed="rId13"/>
            <a:stretch/>
          </p:blipFill>
          <p:spPr>
            <a:xfrm>
              <a:off x="230400" y="1729800"/>
              <a:ext cx="2542320" cy="1037520"/>
            </a:xfrm>
            <a:prstGeom prst="rect">
              <a:avLst/>
            </a:prstGeom>
            <a:ln w="0">
              <a:noFill/>
            </a:ln>
          </p:spPr>
        </p:pic>
        <p:sp>
          <p:nvSpPr>
            <p:cNvPr id="21" name="Google Shape;162;p2">
              <a:extLst>
                <a:ext uri="{FF2B5EF4-FFF2-40B4-BE49-F238E27FC236}">
                  <a16:creationId xmlns:a16="http://schemas.microsoft.com/office/drawing/2014/main" id="{C4413DC4-142E-3FA6-AE07-EE9B20BEFAA0}"/>
                </a:ext>
              </a:extLst>
            </p:cNvPr>
            <p:cNvSpPr/>
            <p:nvPr/>
          </p:nvSpPr>
          <p:spPr>
            <a:xfrm>
              <a:off x="-1974240" y="2777400"/>
              <a:ext cx="695196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en-US" sz="1000" b="0" strike="noStrike" spc="-1">
                  <a:solidFill>
                    <a:srgbClr val="203864"/>
                  </a:solidFill>
                  <a:latin typeface="Roboto"/>
                  <a:ea typeface="Roboto"/>
                </a:rPr>
                <a:t>UNIVERSITAT DE VALENCIA</a:t>
              </a:r>
              <a:endParaRPr lang="de-DE" sz="1000" b="0" strike="noStrike" spc="-1">
                <a:solidFill>
                  <a:srgbClr val="000000"/>
                </a:solidFill>
                <a:latin typeface="Arial"/>
              </a:endParaRPr>
            </a:p>
            <a:p>
              <a:pPr algn="ctr">
                <a:lnSpc>
                  <a:spcPct val="100000"/>
                </a:lnSpc>
                <a:tabLst>
                  <a:tab pos="0" algn="l"/>
                </a:tabLst>
              </a:pPr>
              <a:r>
                <a:rPr lang="en-US" sz="1000" b="0" strike="noStrike" spc="-1">
                  <a:solidFill>
                    <a:srgbClr val="414042"/>
                  </a:solidFill>
                  <a:latin typeface="Roboto"/>
                  <a:ea typeface="Roboto"/>
                </a:rPr>
                <a:t>VALENCIA, SPANIEN</a:t>
              </a:r>
              <a:endParaRPr lang="de-DE" sz="1000" b="0" strike="noStrike" spc="-1">
                <a:solidFill>
                  <a:srgbClr val="000000"/>
                </a:solidFill>
                <a:latin typeface="Arial"/>
              </a:endParaRPr>
            </a:p>
            <a:p>
              <a:pPr algn="ctr">
                <a:lnSpc>
                  <a:spcPct val="100000"/>
                </a:lnSpc>
                <a:tabLst>
                  <a:tab pos="0" algn="l"/>
                </a:tabLst>
              </a:pPr>
              <a:r>
                <a:rPr lang="en-US" sz="1000" b="0" u="sng" strike="noStrike" spc="-1">
                  <a:solidFill>
                    <a:srgbClr val="0563C1"/>
                  </a:solidFill>
                  <a:uFillTx/>
                  <a:latin typeface="Roboto"/>
                  <a:ea typeface="Roboto"/>
                  <a:hlinkClick r:id="rId14"/>
                </a:rPr>
                <a:t>www.uv.es</a:t>
              </a:r>
              <a:endParaRPr lang="de-DE" sz="1000" b="0" strike="noStrike" spc="-1">
                <a:solidFill>
                  <a:srgbClr val="000000"/>
                </a:solidFill>
                <a:latin typeface="Arial"/>
              </a:endParaRPr>
            </a:p>
          </p:txBody>
        </p:sp>
      </p:grpSp>
      <p:sp>
        <p:nvSpPr>
          <p:cNvPr id="13" name="Google Shape;163;p2">
            <a:extLst>
              <a:ext uri="{FF2B5EF4-FFF2-40B4-BE49-F238E27FC236}">
                <a16:creationId xmlns:a16="http://schemas.microsoft.com/office/drawing/2014/main" id="{94B01F4F-31FC-F2C0-EE75-BAF18B8FFBF5}"/>
              </a:ext>
            </a:extLst>
          </p:cNvPr>
          <p:cNvSpPr/>
          <p:nvPr/>
        </p:nvSpPr>
        <p:spPr>
          <a:xfrm>
            <a:off x="6144960" y="3909060"/>
            <a:ext cx="8557920" cy="59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de-DE" sz="1100" b="0" strike="noStrike" spc="-1">
                <a:solidFill>
                  <a:srgbClr val="203864"/>
                </a:solidFill>
                <a:latin typeface="Roboto"/>
                <a:ea typeface="Roboto"/>
              </a:rPr>
              <a:t>CONNEXIONS</a:t>
            </a:r>
            <a:endParaRPr lang="de-DE" sz="1100" b="0" strike="noStrike" spc="-1">
              <a:solidFill>
                <a:srgbClr val="000000"/>
              </a:solidFill>
              <a:latin typeface="Arial"/>
            </a:endParaRPr>
          </a:p>
          <a:p>
            <a:pPr algn="ctr">
              <a:lnSpc>
                <a:spcPct val="100000"/>
              </a:lnSpc>
              <a:tabLst>
                <a:tab pos="0" algn="l"/>
              </a:tabLst>
            </a:pPr>
            <a:r>
              <a:rPr lang="de-DE" sz="1100" b="0" strike="noStrike" spc="-1">
                <a:solidFill>
                  <a:srgbClr val="414042"/>
                </a:solidFill>
                <a:latin typeface="Roboto"/>
                <a:ea typeface="Roboto"/>
              </a:rPr>
              <a:t>ATHEN, GRIECHENLAND</a:t>
            </a:r>
            <a:endParaRPr lang="de-DE" sz="1100" b="0" strike="noStrike" spc="-1">
              <a:solidFill>
                <a:srgbClr val="000000"/>
              </a:solidFill>
              <a:latin typeface="Arial"/>
            </a:endParaRPr>
          </a:p>
          <a:p>
            <a:pPr algn="ctr">
              <a:lnSpc>
                <a:spcPct val="100000"/>
              </a:lnSpc>
              <a:tabLst>
                <a:tab pos="0" algn="l"/>
              </a:tabLst>
            </a:pPr>
            <a:r>
              <a:rPr lang="de-DE" sz="1100" b="0" u="sng" strike="noStrike" spc="-1">
                <a:solidFill>
                  <a:srgbClr val="0563C1"/>
                </a:solidFill>
                <a:uFillTx/>
                <a:latin typeface="Roboto"/>
                <a:ea typeface="Roboto"/>
                <a:hlinkClick r:id="rId15"/>
              </a:rPr>
              <a:t>www.connexions.gr</a:t>
            </a:r>
            <a:r>
              <a:rPr lang="de-DE" sz="1100" b="0" strike="noStrike" spc="-1">
                <a:solidFill>
                  <a:srgbClr val="D71920"/>
                </a:solidFill>
                <a:latin typeface="Roboto"/>
                <a:ea typeface="Roboto"/>
              </a:rPr>
              <a:t> </a:t>
            </a:r>
            <a:endParaRPr lang="de-DE" sz="1100" b="0" strike="noStrike" spc="-1">
              <a:solidFill>
                <a:srgbClr val="000000"/>
              </a:solidFill>
              <a:latin typeface="Arial"/>
            </a:endParaRPr>
          </a:p>
        </p:txBody>
      </p:sp>
      <p:pic>
        <p:nvPicPr>
          <p:cNvPr id="14" name="Google Shape;164;p2">
            <a:extLst>
              <a:ext uri="{FF2B5EF4-FFF2-40B4-BE49-F238E27FC236}">
                <a16:creationId xmlns:a16="http://schemas.microsoft.com/office/drawing/2014/main" id="{24F043AE-CAF6-EB0E-C3AC-49698739135E}"/>
              </a:ext>
            </a:extLst>
          </p:cNvPr>
          <p:cNvPicPr/>
          <p:nvPr/>
        </p:nvPicPr>
        <p:blipFill>
          <a:blip r:embed="rId16"/>
          <a:stretch/>
        </p:blipFill>
        <p:spPr>
          <a:xfrm>
            <a:off x="1072200" y="4238820"/>
            <a:ext cx="2082240" cy="1321920"/>
          </a:xfrm>
          <a:prstGeom prst="rect">
            <a:avLst/>
          </a:prstGeom>
          <a:ln w="0">
            <a:noFill/>
          </a:ln>
        </p:spPr>
      </p:pic>
      <p:pic>
        <p:nvPicPr>
          <p:cNvPr id="15" name="Google Shape;165;p2">
            <a:extLst>
              <a:ext uri="{FF2B5EF4-FFF2-40B4-BE49-F238E27FC236}">
                <a16:creationId xmlns:a16="http://schemas.microsoft.com/office/drawing/2014/main" id="{261ACF1E-C27F-E676-F7C0-B76B6B0369AB}"/>
              </a:ext>
            </a:extLst>
          </p:cNvPr>
          <p:cNvPicPr/>
          <p:nvPr/>
        </p:nvPicPr>
        <p:blipFill>
          <a:blip r:embed="rId17"/>
          <a:stretch/>
        </p:blipFill>
        <p:spPr>
          <a:xfrm>
            <a:off x="9249600" y="4648860"/>
            <a:ext cx="2158200" cy="885240"/>
          </a:xfrm>
          <a:prstGeom prst="rect">
            <a:avLst/>
          </a:prstGeom>
          <a:ln w="0">
            <a:noFill/>
          </a:ln>
        </p:spPr>
      </p:pic>
      <p:sp>
        <p:nvSpPr>
          <p:cNvPr id="16" name="Google Shape;166;p2">
            <a:extLst>
              <a:ext uri="{FF2B5EF4-FFF2-40B4-BE49-F238E27FC236}">
                <a16:creationId xmlns:a16="http://schemas.microsoft.com/office/drawing/2014/main" id="{AE66232C-3A43-332A-0F46-48984CEC3C49}"/>
              </a:ext>
            </a:extLst>
          </p:cNvPr>
          <p:cNvSpPr/>
          <p:nvPr/>
        </p:nvSpPr>
        <p:spPr>
          <a:xfrm>
            <a:off x="6145680" y="5680620"/>
            <a:ext cx="8557920" cy="59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de-DE" sz="1100" b="0" strike="noStrike" spc="-1">
                <a:solidFill>
                  <a:srgbClr val="203864"/>
                </a:solidFill>
                <a:latin typeface="Roboto"/>
                <a:ea typeface="Roboto"/>
              </a:rPr>
              <a:t>AMSED</a:t>
            </a:r>
            <a:endParaRPr lang="de-DE" sz="1100" b="0" strike="noStrike" spc="-1">
              <a:solidFill>
                <a:srgbClr val="000000"/>
              </a:solidFill>
              <a:latin typeface="Arial"/>
            </a:endParaRPr>
          </a:p>
          <a:p>
            <a:pPr algn="ctr">
              <a:lnSpc>
                <a:spcPct val="100000"/>
              </a:lnSpc>
              <a:tabLst>
                <a:tab pos="0" algn="l"/>
              </a:tabLst>
            </a:pPr>
            <a:r>
              <a:rPr lang="de-DE" sz="1100" b="0" strike="noStrike" spc="-1">
                <a:solidFill>
                  <a:srgbClr val="414042"/>
                </a:solidFill>
                <a:latin typeface="Roboto"/>
                <a:ea typeface="Roboto"/>
              </a:rPr>
              <a:t>STRAßBURG, FRANKREICH</a:t>
            </a:r>
            <a:endParaRPr lang="de-DE" sz="1100" b="0" strike="noStrike" spc="-1">
              <a:solidFill>
                <a:srgbClr val="000000"/>
              </a:solidFill>
              <a:latin typeface="Arial"/>
            </a:endParaRPr>
          </a:p>
          <a:p>
            <a:pPr algn="ctr">
              <a:lnSpc>
                <a:spcPct val="100000"/>
              </a:lnSpc>
              <a:tabLst>
                <a:tab pos="0" algn="l"/>
              </a:tabLst>
            </a:pPr>
            <a:r>
              <a:rPr lang="de-DE" sz="1100" b="0" u="sng" strike="noStrike" spc="-1">
                <a:solidFill>
                  <a:srgbClr val="0563C1"/>
                </a:solidFill>
                <a:uFillTx/>
                <a:latin typeface="Roboto"/>
                <a:ea typeface="Roboto"/>
                <a:hlinkClick r:id="rId18"/>
              </a:rPr>
              <a:t>www.amsed.fr</a:t>
            </a:r>
            <a:r>
              <a:rPr lang="de-DE" sz="1100" b="0" strike="noStrike" spc="-1">
                <a:solidFill>
                  <a:srgbClr val="D71920"/>
                </a:solidFill>
                <a:latin typeface="Roboto"/>
                <a:ea typeface="Roboto"/>
              </a:rPr>
              <a:t> </a:t>
            </a:r>
            <a:endParaRPr lang="de-DE" sz="1100" b="0" strike="noStrike" spc="-1">
              <a:solidFill>
                <a:srgbClr val="000000"/>
              </a:solidFill>
              <a:latin typeface="Arial"/>
            </a:endParaRPr>
          </a:p>
        </p:txBody>
      </p:sp>
      <p:sp>
        <p:nvSpPr>
          <p:cNvPr id="17" name="Google Shape;167;p2">
            <a:extLst>
              <a:ext uri="{FF2B5EF4-FFF2-40B4-BE49-F238E27FC236}">
                <a16:creationId xmlns:a16="http://schemas.microsoft.com/office/drawing/2014/main" id="{180FD311-DE04-4B0C-9D69-94CC4103B308}"/>
              </a:ext>
            </a:extLst>
          </p:cNvPr>
          <p:cNvSpPr/>
          <p:nvPr/>
        </p:nvSpPr>
        <p:spPr>
          <a:xfrm>
            <a:off x="-2511600" y="5623740"/>
            <a:ext cx="8557920" cy="59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tabLst>
                <a:tab pos="0" algn="l"/>
              </a:tabLst>
            </a:pPr>
            <a:r>
              <a:rPr lang="de-DE" sz="1100" b="0" strike="noStrike" spc="-1">
                <a:solidFill>
                  <a:srgbClr val="203864"/>
                </a:solidFill>
                <a:latin typeface="Roboto"/>
                <a:ea typeface="Roboto"/>
              </a:rPr>
              <a:t>RESET</a:t>
            </a:r>
            <a:endParaRPr lang="de-DE" sz="1100" b="0" strike="noStrike" spc="-1">
              <a:solidFill>
                <a:srgbClr val="000000"/>
              </a:solidFill>
              <a:latin typeface="Arial"/>
            </a:endParaRPr>
          </a:p>
          <a:p>
            <a:pPr algn="ctr">
              <a:lnSpc>
                <a:spcPct val="100000"/>
              </a:lnSpc>
              <a:tabLst>
                <a:tab pos="0" algn="l"/>
              </a:tabLst>
            </a:pPr>
            <a:r>
              <a:rPr lang="de-DE" sz="1100" b="0" strike="noStrike" spc="-1">
                <a:solidFill>
                  <a:srgbClr val="414042"/>
                </a:solidFill>
                <a:latin typeface="Roboto"/>
                <a:ea typeface="Roboto"/>
              </a:rPr>
              <a:t>ZYPERN</a:t>
            </a:r>
            <a:endParaRPr lang="de-DE" sz="1100" b="0" strike="noStrike" spc="-1">
              <a:solidFill>
                <a:srgbClr val="000000"/>
              </a:solidFill>
              <a:latin typeface="Arial"/>
            </a:endParaRPr>
          </a:p>
          <a:p>
            <a:pPr algn="ctr">
              <a:lnSpc>
                <a:spcPct val="100000"/>
              </a:lnSpc>
              <a:tabLst>
                <a:tab pos="0" algn="l"/>
              </a:tabLst>
            </a:pPr>
            <a:r>
              <a:rPr lang="de-DE" sz="1100" b="0" u="sng" strike="noStrike" spc="-1">
                <a:solidFill>
                  <a:srgbClr val="0563C1"/>
                </a:solidFill>
                <a:uFillTx/>
                <a:latin typeface="Roboto"/>
                <a:ea typeface="Roboto"/>
                <a:hlinkClick r:id="rId19"/>
              </a:rPr>
              <a:t>www.resetcy.com</a:t>
            </a:r>
            <a:r>
              <a:rPr lang="de-DE" sz="1100" b="0" strike="noStrike" spc="-1">
                <a:solidFill>
                  <a:srgbClr val="D71920"/>
                </a:solidFill>
                <a:latin typeface="Roboto"/>
                <a:ea typeface="Roboto"/>
              </a:rPr>
              <a:t>  </a:t>
            </a:r>
            <a:endParaRPr lang="de-DE" sz="1100" b="0" strike="noStrike" spc="-1">
              <a:solidFill>
                <a:srgbClr val="000000"/>
              </a:solidFill>
              <a:latin typeface="Arial"/>
            </a:endParaRPr>
          </a:p>
        </p:txBody>
      </p:sp>
      <p:pic>
        <p:nvPicPr>
          <p:cNvPr id="18" name="Google Shape;168;p2"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1DF98384-3F28-672F-5D91-98A148CBAC23}"/>
              </a:ext>
            </a:extLst>
          </p:cNvPr>
          <p:cNvPicPr/>
          <p:nvPr/>
        </p:nvPicPr>
        <p:blipFill>
          <a:blip r:embed="rId20"/>
          <a:stretch/>
        </p:blipFill>
        <p:spPr>
          <a:xfrm>
            <a:off x="6820680" y="3738420"/>
            <a:ext cx="2686680" cy="811800"/>
          </a:xfrm>
          <a:prstGeom prst="rect">
            <a:avLst/>
          </a:prstGeom>
          <a:ln w="0">
            <a:noFill/>
          </a:ln>
        </p:spPr>
      </p:pic>
      <p:pic>
        <p:nvPicPr>
          <p:cNvPr id="19" name="Google Shape;169;p2" descr="A close up of a logo&#10;&#10;Description automatically generated">
            <a:extLst>
              <a:ext uri="{FF2B5EF4-FFF2-40B4-BE49-F238E27FC236}">
                <a16:creationId xmlns:a16="http://schemas.microsoft.com/office/drawing/2014/main" id="{B8778E82-F8E8-50F8-3A23-368ABA589F2C}"/>
              </a:ext>
            </a:extLst>
          </p:cNvPr>
          <p:cNvPicPr/>
          <p:nvPr/>
        </p:nvPicPr>
        <p:blipFill>
          <a:blip r:embed="rId21"/>
          <a:stretch/>
        </p:blipFill>
        <p:spPr>
          <a:xfrm>
            <a:off x="674040" y="1737900"/>
            <a:ext cx="2686680" cy="1096200"/>
          </a:xfrm>
          <a:prstGeom prst="rect">
            <a:avLst/>
          </a:prstGeom>
          <a:ln w="0">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bb81b3e26d_0_86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MoodLog</a:t>
            </a:r>
            <a:r>
              <a:rPr lang="en-US" sz="2200" dirty="0">
                <a:latin typeface="Arial"/>
                <a:ea typeface="Arial"/>
                <a:cs typeface="Arial"/>
                <a:sym typeface="Arial"/>
              </a:rPr>
              <a:t>: </a:t>
            </a:r>
            <a:r>
              <a:rPr lang="en-US" sz="2200" dirty="0" err="1">
                <a:latin typeface="Arial"/>
                <a:ea typeface="Arial"/>
                <a:cs typeface="Arial"/>
                <a:sym typeface="Arial"/>
              </a:rPr>
              <a:t>Tägliche</a:t>
            </a:r>
            <a:r>
              <a:rPr lang="en-US" sz="2200" dirty="0">
                <a:latin typeface="Arial"/>
                <a:ea typeface="Arial"/>
                <a:cs typeface="Arial"/>
                <a:sym typeface="Arial"/>
              </a:rPr>
              <a:t> </a:t>
            </a:r>
            <a:r>
              <a:rPr lang="en-US" sz="2200" dirty="0" err="1">
                <a:latin typeface="Arial"/>
                <a:ea typeface="Arial"/>
                <a:cs typeface="Arial"/>
                <a:sym typeface="Arial"/>
              </a:rPr>
              <a:t>Einblicke</a:t>
            </a:r>
            <a:r>
              <a:rPr lang="en-US" sz="2200" dirty="0">
                <a:latin typeface="Arial"/>
                <a:ea typeface="Arial"/>
                <a:cs typeface="Arial"/>
                <a:sym typeface="Arial"/>
              </a:rPr>
              <a:t> </a:t>
            </a:r>
            <a:endParaRPr sz="2200" dirty="0">
              <a:latin typeface="Arial"/>
              <a:ea typeface="Arial"/>
              <a:cs typeface="Arial"/>
              <a:sym typeface="Arial"/>
            </a:endParaRPr>
          </a:p>
        </p:txBody>
      </p:sp>
      <p:sp>
        <p:nvSpPr>
          <p:cNvPr id="478" name="Google Shape;478;g2bb81b3e26d_0_868"/>
          <p:cNvSpPr txBox="1">
            <a:spLocks noGrp="1"/>
          </p:cNvSpPr>
          <p:nvPr>
            <p:ph type="body" idx="4294967295"/>
          </p:nvPr>
        </p:nvSpPr>
        <p:spPr>
          <a:xfrm>
            <a:off x="517140" y="1988779"/>
            <a:ext cx="4667700" cy="3521070"/>
          </a:xfrm>
          <a:prstGeom prst="rect">
            <a:avLst/>
          </a:prstGeom>
          <a:noFill/>
          <a:ln>
            <a:noFill/>
          </a:ln>
        </p:spPr>
        <p:txBody>
          <a:bodyPr spcFirstLastPara="1" wrap="square" lIns="91425" tIns="45700" rIns="91425" bIns="45700" anchor="t" anchorCtr="0">
            <a:noAutofit/>
          </a:bodyPr>
          <a:lstStyle/>
          <a:p>
            <a:pPr marL="101600" lvl="0" indent="0" rtl="0">
              <a:lnSpc>
                <a:spcPct val="120000"/>
              </a:lnSpc>
              <a:spcBef>
                <a:spcPts val="1200"/>
              </a:spcBef>
              <a:spcAft>
                <a:spcPts val="0"/>
              </a:spcAft>
              <a:buSzPts val="2000"/>
              <a:buNone/>
            </a:pPr>
            <a:r>
              <a:rPr lang="de-DE" sz="2400" dirty="0"/>
              <a:t>Mit der Anwendung können Sie aufzeichnen, wie Sie sich jeden Tag fühlen und welche Tätigkeit Sie zum Zeitpunkt der Aufzeichnung ausüben, indem Sie Fotos, Aufnahmen und Notizen hinzufügen. </a:t>
            </a:r>
            <a:endParaRPr sz="2400" dirty="0"/>
          </a:p>
        </p:txBody>
      </p:sp>
      <p:sp>
        <p:nvSpPr>
          <p:cNvPr id="2" name="Google Shape;465;g2bb81b3e26d_0_839">
            <a:extLst>
              <a:ext uri="{FF2B5EF4-FFF2-40B4-BE49-F238E27FC236}">
                <a16:creationId xmlns:a16="http://schemas.microsoft.com/office/drawing/2014/main" id="{0917F21B-BC29-40E3-A675-AD4CF2149F81}"/>
              </a:ext>
            </a:extLst>
          </p:cNvPr>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5D2B5389-8B7C-1E19-152C-4EBE9A9B2FB4}"/>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ACEA4EC0-2060-449D-E3EE-C664CEBA1A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25" r="781"/>
          <a:stretch/>
        </p:blipFill>
        <p:spPr bwMode="auto">
          <a:xfrm>
            <a:off x="5876526" y="1242534"/>
            <a:ext cx="2133657" cy="4538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26ABFF-0FF9-4AE1-60B9-62E688CF4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3564" r="-4412" b="5215"/>
          <a:stretch/>
        </p:blipFill>
        <p:spPr bwMode="auto">
          <a:xfrm>
            <a:off x="8417589" y="1339179"/>
            <a:ext cx="2346336" cy="4550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bb81b3e26d_0_884"/>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MoodLog</a:t>
            </a:r>
            <a:r>
              <a:rPr lang="en-US" sz="2200" dirty="0">
                <a:latin typeface="Arial"/>
                <a:ea typeface="Arial"/>
                <a:cs typeface="Arial"/>
                <a:sym typeface="Arial"/>
              </a:rPr>
              <a:t>: </a:t>
            </a:r>
            <a:r>
              <a:rPr lang="en-US" sz="2200" dirty="0" err="1">
                <a:latin typeface="Arial"/>
                <a:ea typeface="Arial"/>
                <a:cs typeface="Arial"/>
                <a:sym typeface="Arial"/>
              </a:rPr>
              <a:t>Tägliche</a:t>
            </a:r>
            <a:r>
              <a:rPr lang="en-US" sz="2200" dirty="0">
                <a:latin typeface="Arial"/>
                <a:ea typeface="Arial"/>
                <a:cs typeface="Arial"/>
                <a:sym typeface="Arial"/>
              </a:rPr>
              <a:t> </a:t>
            </a:r>
            <a:r>
              <a:rPr lang="en-US" sz="2200" dirty="0" err="1">
                <a:latin typeface="Arial"/>
                <a:ea typeface="Arial"/>
                <a:cs typeface="Arial"/>
                <a:sym typeface="Arial"/>
              </a:rPr>
              <a:t>Einblicke</a:t>
            </a:r>
            <a:r>
              <a:rPr lang="en-US" sz="2200" dirty="0">
                <a:latin typeface="Arial"/>
                <a:ea typeface="Arial"/>
                <a:cs typeface="Arial"/>
                <a:sym typeface="Arial"/>
              </a:rPr>
              <a:t> </a:t>
            </a:r>
            <a:endParaRPr sz="2200" dirty="0">
              <a:latin typeface="Arial"/>
              <a:ea typeface="Arial"/>
              <a:cs typeface="Arial"/>
              <a:sym typeface="Arial"/>
            </a:endParaRPr>
          </a:p>
        </p:txBody>
      </p:sp>
      <p:sp>
        <p:nvSpPr>
          <p:cNvPr id="492" name="Google Shape;492;g2bb81b3e26d_0_884"/>
          <p:cNvSpPr txBox="1">
            <a:spLocks noGrp="1"/>
          </p:cNvSpPr>
          <p:nvPr>
            <p:ph type="body" idx="4294967295"/>
          </p:nvPr>
        </p:nvSpPr>
        <p:spPr>
          <a:xfrm>
            <a:off x="312157" y="2355105"/>
            <a:ext cx="4667700" cy="3064800"/>
          </a:xfrm>
          <a:prstGeom prst="rect">
            <a:avLst/>
          </a:prstGeom>
          <a:noFill/>
          <a:ln>
            <a:noFill/>
          </a:ln>
        </p:spPr>
        <p:txBody>
          <a:bodyPr spcFirstLastPara="1" wrap="square" lIns="91425" tIns="45700" rIns="91425" bIns="45700" anchor="t" anchorCtr="0">
            <a:noAutofit/>
          </a:bodyPr>
          <a:lstStyle/>
          <a:p>
            <a:pPr marL="101600" lvl="0" indent="0" rtl="0">
              <a:lnSpc>
                <a:spcPct val="120000"/>
              </a:lnSpc>
              <a:spcBef>
                <a:spcPts val="1200"/>
              </a:spcBef>
              <a:spcAft>
                <a:spcPts val="0"/>
              </a:spcAft>
              <a:buSzPts val="2000"/>
              <a:buNone/>
            </a:pPr>
            <a:r>
              <a:rPr lang="de-DE" sz="2400" dirty="0"/>
              <a:t>Die Anwendung bietet einen Kalender mit allen Stimmungen, Wochen- und Monatsstatistiken und spiegelt die Erfolge wider</a:t>
            </a:r>
            <a:endParaRPr sz="2400" dirty="0"/>
          </a:p>
        </p:txBody>
      </p:sp>
      <p:pic>
        <p:nvPicPr>
          <p:cNvPr id="494" name="Google Shape;494;g2bb81b3e26d_0_884"/>
          <p:cNvPicPr preferRelativeResize="0"/>
          <p:nvPr/>
        </p:nvPicPr>
        <p:blipFill rotWithShape="1">
          <a:blip r:embed="rId3">
            <a:alphaModFix/>
          </a:blip>
          <a:srcRect/>
          <a:stretch/>
        </p:blipFill>
        <p:spPr>
          <a:xfrm>
            <a:off x="7940049" y="1841737"/>
            <a:ext cx="1958935" cy="3917869"/>
          </a:xfrm>
          <a:prstGeom prst="rect">
            <a:avLst/>
          </a:prstGeom>
          <a:noFill/>
          <a:ln>
            <a:noFill/>
          </a:ln>
        </p:spPr>
      </p:pic>
      <p:pic>
        <p:nvPicPr>
          <p:cNvPr id="495" name="Google Shape;495;g2bb81b3e26d_0_884"/>
          <p:cNvPicPr preferRelativeResize="0"/>
          <p:nvPr/>
        </p:nvPicPr>
        <p:blipFill rotWithShape="1">
          <a:blip r:embed="rId4">
            <a:alphaModFix/>
          </a:blip>
          <a:srcRect/>
          <a:stretch/>
        </p:blipFill>
        <p:spPr>
          <a:xfrm>
            <a:off x="10056868" y="1835934"/>
            <a:ext cx="1992434" cy="3984865"/>
          </a:xfrm>
          <a:prstGeom prst="rect">
            <a:avLst/>
          </a:prstGeom>
          <a:noFill/>
          <a:ln>
            <a:noFill/>
          </a:ln>
        </p:spPr>
      </p:pic>
      <p:pic>
        <p:nvPicPr>
          <p:cNvPr id="496" name="Google Shape;496;g2bb81b3e26d_0_884"/>
          <p:cNvPicPr preferRelativeResize="0"/>
          <p:nvPr/>
        </p:nvPicPr>
        <p:blipFill rotWithShape="1">
          <a:blip r:embed="rId5">
            <a:alphaModFix/>
          </a:blip>
          <a:srcRect/>
          <a:stretch/>
        </p:blipFill>
        <p:spPr>
          <a:xfrm>
            <a:off x="5375173" y="1902775"/>
            <a:ext cx="2406992" cy="3851186"/>
          </a:xfrm>
          <a:prstGeom prst="rect">
            <a:avLst/>
          </a:prstGeom>
          <a:noFill/>
          <a:ln>
            <a:noFill/>
          </a:ln>
        </p:spPr>
      </p:pic>
      <p:sp>
        <p:nvSpPr>
          <p:cNvPr id="2" name="Google Shape;465;g2bb81b3e26d_0_839">
            <a:extLst>
              <a:ext uri="{FF2B5EF4-FFF2-40B4-BE49-F238E27FC236}">
                <a16:creationId xmlns:a16="http://schemas.microsoft.com/office/drawing/2014/main" id="{F7B2C6C2-AC13-41A1-00A5-E71450AD4401}"/>
              </a:ext>
            </a:extLst>
          </p:cNvPr>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623A4D76-B20C-7A93-620A-B8162090DB4D}"/>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bb81b3e26d_0_93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Apps PTBS/Stress/Angst</a:t>
            </a:r>
            <a:endParaRPr sz="2200" dirty="0">
              <a:latin typeface="Arial"/>
              <a:ea typeface="Arial"/>
              <a:cs typeface="Arial"/>
              <a:sym typeface="Arial"/>
            </a:endParaRPr>
          </a:p>
        </p:txBody>
      </p:sp>
      <p:sp>
        <p:nvSpPr>
          <p:cNvPr id="520" name="Google Shape;520;g2bb81b3e26d_0_930"/>
          <p:cNvSpPr txBox="1">
            <a:spLocks noGrp="1"/>
          </p:cNvSpPr>
          <p:nvPr>
            <p:ph type="body" idx="4294967295"/>
          </p:nvPr>
        </p:nvSpPr>
        <p:spPr>
          <a:xfrm>
            <a:off x="597125" y="1600125"/>
            <a:ext cx="111702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a:t>PTBS-COACH </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https://play.google.com/store/apps/details?id=is.vertical.ptsdcoach&amp;hl=en_US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https://apps.apple.com/de/app/ptsd-coach/id430646302</a:t>
            </a:r>
            <a:r>
              <a:rPr lang="en-US" sz="2400" dirty="0"/>
              <a:t> </a:t>
            </a:r>
            <a:endParaRPr sz="2400"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3" name="Google Shape;424;g2bb81b3e26d_0_795">
            <a:extLst>
              <a:ext uri="{FF2B5EF4-FFF2-40B4-BE49-F238E27FC236}">
                <a16:creationId xmlns:a16="http://schemas.microsoft.com/office/drawing/2014/main" id="{8BF91CF0-6F6B-7AD4-5786-DCA41CE813EC}"/>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bb81b3e26d_0_94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531" name="Google Shape;531;g2bb81b3e26d_0_941"/>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532" name="Google Shape;532;g2bb81b3e26d_0_941"/>
          <p:cNvSpPr txBox="1">
            <a:spLocks noGrp="1"/>
          </p:cNvSpPr>
          <p:nvPr>
            <p:ph type="body" idx="4294967295"/>
          </p:nvPr>
        </p:nvSpPr>
        <p:spPr>
          <a:xfrm>
            <a:off x="617625" y="1546500"/>
            <a:ext cx="7829700" cy="4008300"/>
          </a:xfrm>
          <a:prstGeom prst="rect">
            <a:avLst/>
          </a:prstGeom>
          <a:noFill/>
          <a:ln>
            <a:noFill/>
          </a:ln>
        </p:spPr>
        <p:txBody>
          <a:bodyPr spcFirstLastPara="1" wrap="square" lIns="91425" tIns="45700" rIns="91425" bIns="45700" anchor="t" anchorCtr="0">
            <a:normAutofit fontScale="92500" lnSpcReduction="20000"/>
          </a:bodyPr>
          <a:lstStyle/>
          <a:p>
            <a:pPr marL="101600" lvl="0" indent="0" rtl="0">
              <a:lnSpc>
                <a:spcPct val="120000"/>
              </a:lnSpc>
              <a:spcBef>
                <a:spcPts val="1200"/>
              </a:spcBef>
              <a:spcAft>
                <a:spcPts val="0"/>
              </a:spcAft>
              <a:buSzPct val="83333"/>
              <a:buNone/>
            </a:pPr>
            <a:r>
              <a:rPr lang="de-DE" sz="2400" dirty="0"/>
              <a:t>Diese App richtet sich an Nutzenden mit posttraumatischer Belastungsstörung (PTBS). Sie bietet Informationen über die Störung, über ihre professionelle Betreuung, eine Selbsteinschätzung und bietet auch Möglichkeiten, Unterstützung und Hilfsmittel für die Stressbewältigung zu finden.</a:t>
            </a:r>
          </a:p>
          <a:p>
            <a:pPr marL="101600" lvl="0" indent="0" rtl="0">
              <a:lnSpc>
                <a:spcPct val="120000"/>
              </a:lnSpc>
              <a:spcBef>
                <a:spcPts val="1200"/>
              </a:spcBef>
              <a:spcAft>
                <a:spcPts val="0"/>
              </a:spcAft>
              <a:buSzPct val="83333"/>
              <a:buNone/>
            </a:pPr>
            <a:r>
              <a:rPr lang="de-DE" sz="2400" dirty="0"/>
              <a:t>Sie ist sowohl für Android als auch für iOS verfügbar:</a:t>
            </a:r>
            <a:endParaRPr dirty="0"/>
          </a:p>
          <a:p>
            <a:pPr marL="457200" lvl="0" indent="-336550" algn="l" rtl="0">
              <a:lnSpc>
                <a:spcPct val="120000"/>
              </a:lnSpc>
              <a:spcBef>
                <a:spcPts val="1200"/>
              </a:spcBef>
              <a:spcAft>
                <a:spcPts val="0"/>
              </a:spcAft>
              <a:buSzPct val="100000"/>
              <a:buFont typeface="Noto Sans Symbols"/>
              <a:buChar char="⮚"/>
            </a:pPr>
            <a:r>
              <a:rPr lang="en-US" sz="2000" dirty="0"/>
              <a:t>ANDROID: </a:t>
            </a:r>
            <a:r>
              <a:rPr lang="en-US" sz="2000" u="sng" dirty="0">
                <a:solidFill>
                  <a:srgbClr val="0000FF"/>
                </a:solidFill>
                <a:hlinkClick r:id="rId4">
                  <a:extLst>
                    <a:ext uri="{A12FA001-AC4F-418D-AE19-62706E023703}">
                      <ahyp:hlinkClr xmlns:ahyp="http://schemas.microsoft.com/office/drawing/2018/hyperlinkcolor" xmlns="" val="tx"/>
                    </a:ext>
                  </a:extLst>
                </a:hlinkClick>
              </a:rPr>
              <a:t>https://play.google.com/store/apps/details?id=is.vertical.ptsdcoach&amp;hl=en_US</a:t>
            </a:r>
            <a:endParaRPr sz="3000" dirty="0"/>
          </a:p>
          <a:p>
            <a:pPr marL="457200" lvl="0" indent="-336550" algn="l" rtl="0">
              <a:lnSpc>
                <a:spcPct val="120000"/>
              </a:lnSpc>
              <a:spcBef>
                <a:spcPts val="0"/>
              </a:spcBef>
              <a:spcAft>
                <a:spcPts val="0"/>
              </a:spcAft>
              <a:buSzPct val="100000"/>
              <a:buFont typeface="Noto Sans Symbols"/>
              <a:buChar char="⮚"/>
            </a:pPr>
            <a:r>
              <a:rPr lang="en-US" sz="2000" dirty="0"/>
              <a:t>IOS: </a:t>
            </a:r>
            <a:r>
              <a:rPr lang="en-US" sz="2000" u="sng" dirty="0">
                <a:solidFill>
                  <a:schemeClr val="hlink"/>
                </a:solidFill>
                <a:hlinkClick r:id="rId5"/>
              </a:rPr>
              <a:t>https://apps.apple.com/de/app/ptsd-coach/id430646302</a:t>
            </a:r>
            <a:endParaRPr sz="2000" dirty="0"/>
          </a:p>
          <a:p>
            <a:pPr marL="457200" lvl="0" indent="-228600" algn="l" rtl="0">
              <a:lnSpc>
                <a:spcPct val="120000"/>
              </a:lnSpc>
              <a:spcBef>
                <a:spcPts val="0"/>
              </a:spcBef>
              <a:spcAft>
                <a:spcPts val="0"/>
              </a:spcAft>
              <a:buSzPct val="100000"/>
              <a:buNone/>
            </a:pPr>
            <a:endParaRPr sz="2000" dirty="0"/>
          </a:p>
          <a:p>
            <a:pPr marL="0" lvl="0" indent="0" algn="l" rtl="0">
              <a:lnSpc>
                <a:spcPct val="120000"/>
              </a:lnSpc>
              <a:spcBef>
                <a:spcPts val="1200"/>
              </a:spcBef>
              <a:spcAft>
                <a:spcPts val="0"/>
              </a:spcAft>
              <a:buSzPct val="100000"/>
              <a:buNone/>
            </a:pPr>
            <a:endParaRPr sz="2000" dirty="0"/>
          </a:p>
        </p:txBody>
      </p:sp>
      <p:pic>
        <p:nvPicPr>
          <p:cNvPr id="533" name="Google Shape;533;g2bb81b3e26d_0_941"/>
          <p:cNvPicPr preferRelativeResize="0"/>
          <p:nvPr/>
        </p:nvPicPr>
        <p:blipFill rotWithShape="1">
          <a:blip r:embed="rId6">
            <a:alphaModFix/>
          </a:blip>
          <a:srcRect/>
          <a:stretch/>
        </p:blipFill>
        <p:spPr>
          <a:xfrm>
            <a:off x="8892644" y="1862875"/>
            <a:ext cx="2733256" cy="2711957"/>
          </a:xfrm>
          <a:prstGeom prst="rect">
            <a:avLst/>
          </a:prstGeom>
          <a:noFill/>
          <a:ln>
            <a:noFill/>
          </a:ln>
        </p:spPr>
      </p:pic>
      <p:sp>
        <p:nvSpPr>
          <p:cNvPr id="3" name="Google Shape;424;g2bb81b3e26d_0_795">
            <a:extLst>
              <a:ext uri="{FF2B5EF4-FFF2-40B4-BE49-F238E27FC236}">
                <a16:creationId xmlns:a16="http://schemas.microsoft.com/office/drawing/2014/main" id="{836F34AA-9F75-6D34-A548-91A643BD2B85}"/>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bb81b3e26d_0_95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pic>
        <p:nvPicPr>
          <p:cNvPr id="545" name="Google Shape;545;g2bb81b3e26d_0_955"/>
          <p:cNvPicPr preferRelativeResize="0"/>
          <p:nvPr/>
        </p:nvPicPr>
        <p:blipFill rotWithShape="1">
          <a:blip r:embed="rId3">
            <a:alphaModFix/>
          </a:blip>
          <a:srcRect/>
          <a:stretch/>
        </p:blipFill>
        <p:spPr>
          <a:xfrm>
            <a:off x="7752150" y="1268175"/>
            <a:ext cx="2692874" cy="4856673"/>
          </a:xfrm>
          <a:prstGeom prst="rect">
            <a:avLst/>
          </a:prstGeom>
          <a:noFill/>
          <a:ln>
            <a:noFill/>
          </a:ln>
        </p:spPr>
      </p:pic>
      <p:sp>
        <p:nvSpPr>
          <p:cNvPr id="546" name="Google Shape;546;g2bb81b3e26d_0_955"/>
          <p:cNvSpPr txBox="1"/>
          <p:nvPr/>
        </p:nvSpPr>
        <p:spPr>
          <a:xfrm>
            <a:off x="976350" y="2649425"/>
            <a:ext cx="6352200" cy="3200846"/>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800" b="0" i="0" u="none" strike="noStrike" cap="none" dirty="0">
                <a:solidFill>
                  <a:schemeClr val="dk1"/>
                </a:solidFill>
                <a:latin typeface="Calibri"/>
                <a:ea typeface="Calibri"/>
                <a:cs typeface="Calibri"/>
                <a:sym typeface="Calibri"/>
              </a:rPr>
              <a:t>Sobald Sie die Anwendung heruntergeladen und geöffnet haben, erscheint zunächst eine Reihe von Informationen, Nutzungsbedingungen und Lizenzen, die Sie akzeptieren müssen, wenn Sie die Anwendung weiter nutzen möchten.</a:t>
            </a:r>
            <a:endParaRPr sz="2800" b="0" i="0" u="none" strike="noStrike" cap="none" dirty="0">
              <a:solidFill>
                <a:schemeClr val="dk1"/>
              </a:solidFill>
              <a:latin typeface="Calibri"/>
              <a:ea typeface="Calibri"/>
              <a:cs typeface="Calibri"/>
              <a:sym typeface="Calibri"/>
            </a:endParaRPr>
          </a:p>
        </p:txBody>
      </p:sp>
      <p:sp>
        <p:nvSpPr>
          <p:cNvPr id="547" name="Google Shape;547;g2bb81b3e26d_0_955"/>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48" name="Google Shape;548;g2bb81b3e26d_0_955"/>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0010E6E1-E264-56FE-85B4-4740DA93CD85}"/>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4FAE84DD-6C00-E45C-9FE5-7511EF5FF9CB}"/>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bb81b3e26d_0_97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560" name="Google Shape;560;g2bb81b3e26d_0_972"/>
          <p:cNvSpPr txBox="1"/>
          <p:nvPr/>
        </p:nvSpPr>
        <p:spPr>
          <a:xfrm>
            <a:off x="976350" y="2649425"/>
            <a:ext cx="4481700" cy="276995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800" b="0" i="0" u="none" strike="noStrike" cap="none" dirty="0">
                <a:solidFill>
                  <a:schemeClr val="dk1"/>
                </a:solidFill>
                <a:latin typeface="Calibri"/>
                <a:ea typeface="Calibri"/>
                <a:cs typeface="Calibri"/>
                <a:sym typeface="Calibri"/>
              </a:rPr>
              <a:t>Im zweiten Schritt beantworten Sie die Fragen, die Ihnen gestellt werden, und an was Sie am besten beschreibt, und dann, ob </a:t>
            </a:r>
            <a:r>
              <a:rPr lang="de-DE" sz="2800" dirty="0">
                <a:solidFill>
                  <a:schemeClr val="dk1"/>
                </a:solidFill>
                <a:latin typeface="Calibri"/>
                <a:ea typeface="Calibri"/>
                <a:cs typeface="Calibri"/>
                <a:sym typeface="Calibri"/>
              </a:rPr>
              <a:t>Sie</a:t>
            </a:r>
            <a:r>
              <a:rPr lang="de-DE" sz="2800" b="0" i="0" u="none" strike="noStrike" cap="none" dirty="0">
                <a:solidFill>
                  <a:schemeClr val="dk1"/>
                </a:solidFill>
                <a:latin typeface="Calibri"/>
                <a:ea typeface="Calibri"/>
                <a:cs typeface="Calibri"/>
                <a:sym typeface="Calibri"/>
              </a:rPr>
              <a:t> ein Veteran </a:t>
            </a:r>
            <a:r>
              <a:rPr lang="de-DE" sz="2800" dirty="0">
                <a:solidFill>
                  <a:schemeClr val="dk1"/>
                </a:solidFill>
                <a:latin typeface="Calibri"/>
                <a:ea typeface="Calibri"/>
                <a:cs typeface="Calibri"/>
                <a:sym typeface="Calibri"/>
              </a:rPr>
              <a:t>sind </a:t>
            </a:r>
            <a:r>
              <a:rPr lang="de-DE" sz="2800" b="0" i="0" u="none" strike="noStrike" cap="none" dirty="0">
                <a:solidFill>
                  <a:schemeClr val="dk1"/>
                </a:solidFill>
                <a:latin typeface="Calibri"/>
                <a:ea typeface="Calibri"/>
                <a:cs typeface="Calibri"/>
                <a:sym typeface="Calibri"/>
              </a:rPr>
              <a:t>oder nicht.</a:t>
            </a:r>
            <a:endParaRPr sz="2800" b="0" i="0" u="none" strike="noStrike" cap="none" dirty="0">
              <a:solidFill>
                <a:schemeClr val="dk1"/>
              </a:solidFill>
              <a:latin typeface="Calibri"/>
              <a:ea typeface="Calibri"/>
              <a:cs typeface="Calibri"/>
              <a:sym typeface="Calibri"/>
            </a:endParaRPr>
          </a:p>
        </p:txBody>
      </p:sp>
      <p:sp>
        <p:nvSpPr>
          <p:cNvPr id="561" name="Google Shape;561;g2bb81b3e26d_0_97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62" name="Google Shape;562;g2bb81b3e26d_0_97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563" name="Google Shape;563;g2bb81b3e26d_0_972"/>
          <p:cNvPicPr preferRelativeResize="0"/>
          <p:nvPr/>
        </p:nvPicPr>
        <p:blipFill rotWithShape="1">
          <a:blip r:embed="rId3">
            <a:alphaModFix/>
          </a:blip>
          <a:srcRect/>
          <a:stretch/>
        </p:blipFill>
        <p:spPr>
          <a:xfrm>
            <a:off x="6597225" y="1151725"/>
            <a:ext cx="2411699" cy="4891197"/>
          </a:xfrm>
          <a:prstGeom prst="rect">
            <a:avLst/>
          </a:prstGeom>
          <a:noFill/>
          <a:ln>
            <a:noFill/>
          </a:ln>
        </p:spPr>
      </p:pic>
      <p:pic>
        <p:nvPicPr>
          <p:cNvPr id="564" name="Google Shape;564;g2bb81b3e26d_0_972"/>
          <p:cNvPicPr preferRelativeResize="0"/>
          <p:nvPr/>
        </p:nvPicPr>
        <p:blipFill rotWithShape="1">
          <a:blip r:embed="rId4">
            <a:alphaModFix/>
          </a:blip>
          <a:srcRect/>
          <a:stretch/>
        </p:blipFill>
        <p:spPr>
          <a:xfrm>
            <a:off x="9173375" y="1151700"/>
            <a:ext cx="2411699" cy="4891249"/>
          </a:xfrm>
          <a:prstGeom prst="rect">
            <a:avLst/>
          </a:prstGeom>
          <a:noFill/>
          <a:ln>
            <a:noFill/>
          </a:ln>
        </p:spPr>
      </p:pic>
      <p:sp>
        <p:nvSpPr>
          <p:cNvPr id="2" name="Google Shape;531;g2bb81b3e26d_0_941">
            <a:extLst>
              <a:ext uri="{FF2B5EF4-FFF2-40B4-BE49-F238E27FC236}">
                <a16:creationId xmlns:a16="http://schemas.microsoft.com/office/drawing/2014/main" id="{2E5A7002-C429-66B4-2EB1-9E6D6412761E}"/>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5" name="Google Shape;424;g2bb81b3e26d_0_795">
            <a:extLst>
              <a:ext uri="{FF2B5EF4-FFF2-40B4-BE49-F238E27FC236}">
                <a16:creationId xmlns:a16="http://schemas.microsoft.com/office/drawing/2014/main" id="{9EC13F0A-CFC7-0B0B-F877-8AE433713323}"/>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bb81b3e26d_0_9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577" name="Google Shape;577;g2bb81b3e26d_0_9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78" name="Google Shape;578;g2bb81b3e26d_0_9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579" name="Google Shape;579;g2bb81b3e26d_0_992"/>
          <p:cNvPicPr preferRelativeResize="0"/>
          <p:nvPr/>
        </p:nvPicPr>
        <p:blipFill rotWithShape="1">
          <a:blip r:embed="rId3">
            <a:alphaModFix/>
          </a:blip>
          <a:srcRect/>
          <a:stretch/>
        </p:blipFill>
        <p:spPr>
          <a:xfrm>
            <a:off x="7255894" y="1298100"/>
            <a:ext cx="2191716" cy="4744852"/>
          </a:xfrm>
          <a:prstGeom prst="rect">
            <a:avLst/>
          </a:prstGeom>
          <a:noFill/>
          <a:ln>
            <a:noFill/>
          </a:ln>
        </p:spPr>
      </p:pic>
      <p:pic>
        <p:nvPicPr>
          <p:cNvPr id="580" name="Google Shape;580;g2bb81b3e26d_0_992"/>
          <p:cNvPicPr preferRelativeResize="0"/>
          <p:nvPr/>
        </p:nvPicPr>
        <p:blipFill rotWithShape="1">
          <a:blip r:embed="rId4">
            <a:alphaModFix/>
          </a:blip>
          <a:srcRect/>
          <a:stretch/>
        </p:blipFill>
        <p:spPr>
          <a:xfrm>
            <a:off x="9761660" y="1298087"/>
            <a:ext cx="2191726" cy="4744868"/>
          </a:xfrm>
          <a:prstGeom prst="rect">
            <a:avLst/>
          </a:prstGeom>
          <a:noFill/>
          <a:ln>
            <a:noFill/>
          </a:ln>
        </p:spPr>
      </p:pic>
      <p:pic>
        <p:nvPicPr>
          <p:cNvPr id="581" name="Google Shape;581;g2bb81b3e26d_0_992"/>
          <p:cNvPicPr preferRelativeResize="0"/>
          <p:nvPr/>
        </p:nvPicPr>
        <p:blipFill rotWithShape="1">
          <a:blip r:embed="rId5">
            <a:alphaModFix/>
          </a:blip>
          <a:srcRect/>
          <a:stretch/>
        </p:blipFill>
        <p:spPr>
          <a:xfrm>
            <a:off x="4651348" y="1280555"/>
            <a:ext cx="2277050" cy="4929577"/>
          </a:xfrm>
          <a:prstGeom prst="rect">
            <a:avLst/>
          </a:prstGeom>
          <a:noFill/>
          <a:ln>
            <a:noFill/>
          </a:ln>
        </p:spPr>
      </p:pic>
      <p:sp>
        <p:nvSpPr>
          <p:cNvPr id="582" name="Google Shape;582;g2bb81b3e26d_0_992"/>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83" name="Google Shape;583;g2bb81b3e26d_0_992"/>
          <p:cNvCxnSpPr>
            <a:stCxn id="582" idx="4"/>
          </p:cNvCxnSpPr>
          <p:nvPr/>
        </p:nvCxnSpPr>
        <p:spPr>
          <a:xfrm rot="-5400000" flipH="1">
            <a:off x="5349525" y="879625"/>
            <a:ext cx="487800" cy="2411400"/>
          </a:xfrm>
          <a:prstGeom prst="curvedConnector2">
            <a:avLst/>
          </a:prstGeom>
          <a:noFill/>
          <a:ln w="28575" cap="flat" cmpd="sng">
            <a:solidFill>
              <a:srgbClr val="C00000"/>
            </a:solidFill>
            <a:prstDash val="solid"/>
            <a:round/>
            <a:headEnd type="none" w="sm" len="sm"/>
            <a:tailEnd type="triangle" w="med" len="med"/>
          </a:ln>
        </p:spPr>
      </p:cxnSp>
      <p:sp>
        <p:nvSpPr>
          <p:cNvPr id="584" name="Google Shape;584;g2bb81b3e26d_0_992"/>
          <p:cNvSpPr/>
          <p:nvPr/>
        </p:nvSpPr>
        <p:spPr>
          <a:xfrm>
            <a:off x="7255885" y="2121574"/>
            <a:ext cx="1364526" cy="276912"/>
          </a:xfrm>
          <a:prstGeom prst="flowChartTerminator">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85" name="Google Shape;585;g2bb81b3e26d_0_992"/>
          <p:cNvCxnSpPr/>
          <p:nvPr/>
        </p:nvCxnSpPr>
        <p:spPr>
          <a:xfrm>
            <a:off x="7638010" y="2398474"/>
            <a:ext cx="1988400" cy="389400"/>
          </a:xfrm>
          <a:prstGeom prst="curvedConnector3">
            <a:avLst>
              <a:gd name="adj1" fmla="val 25"/>
            </a:avLst>
          </a:prstGeom>
          <a:noFill/>
          <a:ln w="28575"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EC7CE454-BE43-CCFF-EA33-DF0424F6D36B}"/>
              </a:ext>
            </a:extLst>
          </p:cNvPr>
          <p:cNvSpPr/>
          <p:nvPr/>
        </p:nvSpPr>
        <p:spPr>
          <a:xfrm>
            <a:off x="10133367" y="6042955"/>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651AC823-942B-4F12-355C-85404744458F}"/>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
        <p:nvSpPr>
          <p:cNvPr id="576" name="Google Shape;576;g2bb81b3e26d_0_992"/>
          <p:cNvSpPr txBox="1"/>
          <p:nvPr/>
        </p:nvSpPr>
        <p:spPr>
          <a:xfrm>
            <a:off x="576399" y="2638075"/>
            <a:ext cx="4276258" cy="363173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800" b="0" i="0" u="none" strike="noStrike" cap="none" dirty="0">
                <a:solidFill>
                  <a:schemeClr val="dk1"/>
                </a:solidFill>
                <a:latin typeface="Calibri"/>
                <a:ea typeface="Calibri"/>
                <a:cs typeface="Calibri"/>
                <a:sym typeface="Calibri"/>
              </a:rPr>
              <a:t>Sobald Sie alle Bedingungen und Konditionen akzeptiert haben, gelangen Sie zum Hauptbildschirm der Anwendung. Sie haben nun eine Option, die Ihnen erklärt, wie Sie die Anwendung nutzen können.</a:t>
            </a:r>
            <a:endParaRPr sz="2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bb81b3e26d_0_101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596" name="Google Shape;596;g2bb81b3e26d_0_1018"/>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98" name="Google Shape;598;g2bb81b3e26d_0_1018"/>
          <p:cNvSpPr txBox="1"/>
          <p:nvPr/>
        </p:nvSpPr>
        <p:spPr>
          <a:xfrm>
            <a:off x="343336" y="2350678"/>
            <a:ext cx="3998627" cy="4247286"/>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Wenn Sie zur Hauptseite zurückkehren, können Sie verschiedene Aspekte erkunden, z. B. das Symptommanagement. Hier geht es um den Grad, in dem Sie die Emotion in diesem Moment empfinden. </a:t>
            </a:r>
            <a:r>
              <a:rPr lang="de-DE" sz="2400" dirty="0">
                <a:solidFill>
                  <a:schemeClr val="dk1"/>
                </a:solidFill>
                <a:latin typeface="Calibri"/>
                <a:ea typeface="Calibri"/>
                <a:cs typeface="Calibri"/>
                <a:sym typeface="Calibri"/>
              </a:rPr>
              <a:t>E</a:t>
            </a:r>
            <a:r>
              <a:rPr lang="de-DE" sz="2400" b="0" i="0" u="none" strike="noStrike" cap="none" dirty="0">
                <a:solidFill>
                  <a:schemeClr val="dk1"/>
                </a:solidFill>
                <a:latin typeface="Calibri"/>
                <a:ea typeface="Calibri"/>
                <a:cs typeface="Calibri"/>
                <a:sym typeface="Calibri"/>
              </a:rPr>
              <a:t>s werden eine Reihe von Tipps und Techniken angeboten, die Sie anwenden können.</a:t>
            </a:r>
            <a:endParaRPr sz="2400" b="0" i="0" u="none" strike="noStrike" cap="none" dirty="0">
              <a:solidFill>
                <a:schemeClr val="dk1"/>
              </a:solidFill>
              <a:latin typeface="Calibri"/>
              <a:ea typeface="Calibri"/>
              <a:cs typeface="Calibri"/>
              <a:sym typeface="Calibri"/>
            </a:endParaRPr>
          </a:p>
        </p:txBody>
      </p:sp>
      <p:sp>
        <p:nvSpPr>
          <p:cNvPr id="599" name="Google Shape;599;g2bb81b3e26d_0_1018"/>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00" name="Google Shape;600;g2bb81b3e26d_0_1018"/>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601" name="Google Shape;601;g2bb81b3e26d_0_1018"/>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02" name="Google Shape;602;g2bb81b3e26d_0_1018"/>
          <p:cNvPicPr preferRelativeResize="0"/>
          <p:nvPr/>
        </p:nvPicPr>
        <p:blipFill rotWithShape="1">
          <a:blip r:embed="rId4">
            <a:alphaModFix/>
          </a:blip>
          <a:srcRect/>
          <a:stretch/>
        </p:blipFill>
        <p:spPr>
          <a:xfrm>
            <a:off x="5878938" y="1493400"/>
            <a:ext cx="2078750" cy="4500301"/>
          </a:xfrm>
          <a:prstGeom prst="rect">
            <a:avLst/>
          </a:prstGeom>
          <a:noFill/>
          <a:ln>
            <a:noFill/>
          </a:ln>
        </p:spPr>
      </p:pic>
      <p:pic>
        <p:nvPicPr>
          <p:cNvPr id="603" name="Google Shape;603;g2bb81b3e26d_0_1018"/>
          <p:cNvPicPr preferRelativeResize="0"/>
          <p:nvPr/>
        </p:nvPicPr>
        <p:blipFill rotWithShape="1">
          <a:blip r:embed="rId5">
            <a:alphaModFix/>
          </a:blip>
          <a:srcRect/>
          <a:stretch/>
        </p:blipFill>
        <p:spPr>
          <a:xfrm>
            <a:off x="10069700" y="1493400"/>
            <a:ext cx="1940624" cy="4201277"/>
          </a:xfrm>
          <a:prstGeom prst="rect">
            <a:avLst/>
          </a:prstGeom>
          <a:noFill/>
          <a:ln>
            <a:noFill/>
          </a:ln>
        </p:spPr>
      </p:pic>
      <p:pic>
        <p:nvPicPr>
          <p:cNvPr id="604" name="Google Shape;604;g2bb81b3e26d_0_1018"/>
          <p:cNvPicPr preferRelativeResize="0"/>
          <p:nvPr/>
        </p:nvPicPr>
        <p:blipFill rotWithShape="1">
          <a:blip r:embed="rId6">
            <a:alphaModFix/>
          </a:blip>
          <a:srcRect/>
          <a:stretch/>
        </p:blipFill>
        <p:spPr>
          <a:xfrm>
            <a:off x="8057600" y="1493400"/>
            <a:ext cx="1940624" cy="4201272"/>
          </a:xfrm>
          <a:prstGeom prst="rect">
            <a:avLst/>
          </a:prstGeom>
          <a:noFill/>
          <a:ln>
            <a:noFill/>
          </a:ln>
        </p:spPr>
      </p:pic>
      <p:sp>
        <p:nvSpPr>
          <p:cNvPr id="605" name="Google Shape;605;g2bb81b3e26d_0_1018"/>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06" name="Google Shape;606;g2bb81b3e26d_0_1018"/>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cxnSp>
        <p:nvCxnSpPr>
          <p:cNvPr id="607" name="Google Shape;607;g2bb81b3e26d_0_1018"/>
          <p:cNvCxnSpPr/>
          <p:nvPr/>
        </p:nvCxnSpPr>
        <p:spPr>
          <a:xfrm rot="10800000" flipH="1">
            <a:off x="7100450" y="2412275"/>
            <a:ext cx="1360800" cy="1867800"/>
          </a:xfrm>
          <a:prstGeom prst="straightConnector1">
            <a:avLst/>
          </a:prstGeom>
          <a:noFill/>
          <a:ln w="9525" cap="flat" cmpd="sng">
            <a:solidFill>
              <a:srgbClr val="C00000"/>
            </a:solidFill>
            <a:prstDash val="solid"/>
            <a:round/>
            <a:headEnd type="none" w="sm" len="sm"/>
            <a:tailEnd type="triangle" w="med" len="med"/>
          </a:ln>
        </p:spPr>
      </p:cxnSp>
      <p:cxnSp>
        <p:nvCxnSpPr>
          <p:cNvPr id="608" name="Google Shape;608;g2bb81b3e26d_0_1018"/>
          <p:cNvCxnSpPr/>
          <p:nvPr/>
        </p:nvCxnSpPr>
        <p:spPr>
          <a:xfrm rot="10800000" flipH="1">
            <a:off x="9289975" y="4317125"/>
            <a:ext cx="964800" cy="680400"/>
          </a:xfrm>
          <a:prstGeom prst="straightConnector1">
            <a:avLst/>
          </a:prstGeom>
          <a:noFill/>
          <a:ln w="9525" cap="flat" cmpd="sng">
            <a:solidFill>
              <a:schemeClr val="dk2"/>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2E13D33B-CFD2-EACC-CE26-2FC69679DEE6}"/>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F56E90EB-7899-1188-6E6F-E20814115AE2}"/>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2bb81b3e26d_0_107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620" name="Google Shape;620;g2bb81b3e26d_0_1070"/>
          <p:cNvSpPr txBox="1"/>
          <p:nvPr/>
        </p:nvSpPr>
        <p:spPr>
          <a:xfrm>
            <a:off x="293694" y="2578650"/>
            <a:ext cx="3579300"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In der Rubrik Symptommanagement gibt es eine weitere Option, die Bewältigungshilfen anbietet.</a:t>
            </a:r>
            <a:endParaRPr sz="2400" b="0" i="0" u="none" strike="noStrike" cap="none" dirty="0">
              <a:solidFill>
                <a:schemeClr val="dk1"/>
              </a:solidFill>
              <a:latin typeface="Calibri"/>
              <a:ea typeface="Calibri"/>
              <a:cs typeface="Calibri"/>
              <a:sym typeface="Calibri"/>
            </a:endParaRPr>
          </a:p>
        </p:txBody>
      </p:sp>
      <p:pic>
        <p:nvPicPr>
          <p:cNvPr id="621" name="Google Shape;621;g2bb81b3e26d_0_1070"/>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22" name="Google Shape;622;g2bb81b3e26d_0_1070"/>
          <p:cNvPicPr preferRelativeResize="0"/>
          <p:nvPr/>
        </p:nvPicPr>
        <p:blipFill rotWithShape="1">
          <a:blip r:embed="rId4">
            <a:alphaModFix/>
          </a:blip>
          <a:srcRect/>
          <a:stretch/>
        </p:blipFill>
        <p:spPr>
          <a:xfrm>
            <a:off x="5878938" y="1493400"/>
            <a:ext cx="2078750" cy="4500301"/>
          </a:xfrm>
          <a:prstGeom prst="rect">
            <a:avLst/>
          </a:prstGeom>
          <a:noFill/>
          <a:ln>
            <a:noFill/>
          </a:ln>
        </p:spPr>
      </p:pic>
      <p:sp>
        <p:nvSpPr>
          <p:cNvPr id="623" name="Google Shape;623;g2bb81b3e26d_0_1070"/>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4" name="Google Shape;624;g2bb81b3e26d_0_1070"/>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pic>
        <p:nvPicPr>
          <p:cNvPr id="625" name="Google Shape;625;g2bb81b3e26d_0_1070"/>
          <p:cNvPicPr preferRelativeResize="0"/>
          <p:nvPr/>
        </p:nvPicPr>
        <p:blipFill rotWithShape="1">
          <a:blip r:embed="rId5">
            <a:alphaModFix/>
          </a:blip>
          <a:srcRect/>
          <a:stretch/>
        </p:blipFill>
        <p:spPr>
          <a:xfrm>
            <a:off x="8523100" y="1173550"/>
            <a:ext cx="2691649" cy="4713400"/>
          </a:xfrm>
          <a:prstGeom prst="rect">
            <a:avLst/>
          </a:prstGeom>
          <a:noFill/>
          <a:ln>
            <a:noFill/>
          </a:ln>
        </p:spPr>
      </p:pic>
      <p:sp>
        <p:nvSpPr>
          <p:cNvPr id="626" name="Google Shape;626;g2bb81b3e26d_0_1070"/>
          <p:cNvSpPr/>
          <p:nvPr/>
        </p:nvSpPr>
        <p:spPr>
          <a:xfrm>
            <a:off x="6635100" y="1926600"/>
            <a:ext cx="566400" cy="296100"/>
          </a:xfrm>
          <a:prstGeom prst="ellipse">
            <a:avLst/>
          </a:prstGeom>
          <a:noFill/>
          <a:ln w="19050"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7" name="Google Shape;627;g2bb81b3e26d_0_1070"/>
          <p:cNvCxnSpPr/>
          <p:nvPr/>
        </p:nvCxnSpPr>
        <p:spPr>
          <a:xfrm>
            <a:off x="6857500" y="2222700"/>
            <a:ext cx="1665600" cy="711900"/>
          </a:xfrm>
          <a:prstGeom prst="curvedConnector3">
            <a:avLst>
              <a:gd name="adj1" fmla="val 3401"/>
            </a:avLst>
          </a:prstGeom>
          <a:noFill/>
          <a:ln w="38100" cap="flat" cmpd="sng">
            <a:solidFill>
              <a:srgbClr val="A61C00"/>
            </a:solidFill>
            <a:prstDash val="solid"/>
            <a:round/>
            <a:headEnd type="none" w="sm" len="sm"/>
            <a:tailEnd type="triangle" w="med" len="med"/>
          </a:ln>
        </p:spPr>
      </p:cxnSp>
      <p:sp>
        <p:nvSpPr>
          <p:cNvPr id="628" name="Google Shape;628;g2bb81b3e26d_0_107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29" name="Google Shape;629;g2bb81b3e26d_0_107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79EA2F74-B437-E003-CA29-7F49EBE1FC91}"/>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8867D9C9-6BF9-40CE-F06A-CBDA8C0B6F8A}"/>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bb81b3e26d_0_110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641" name="Google Shape;641;g2bb81b3e26d_0_1103"/>
          <p:cNvSpPr txBox="1"/>
          <p:nvPr/>
        </p:nvSpPr>
        <p:spPr>
          <a:xfrm>
            <a:off x="523976" y="2539862"/>
            <a:ext cx="3579300" cy="3877954"/>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Eine weitere Option ermöglicht es Ihnen, Ihre Fortschritte zu verfolgen. Mit dieser Option können Sie Ihre Symptome auf der Grundlage eines Fragebogens erfassen. Dies hilft dem Benutzenden zu verstehen, ob </a:t>
            </a:r>
            <a:r>
              <a:rPr lang="de-DE" sz="2400" dirty="0">
                <a:solidFill>
                  <a:schemeClr val="dk1"/>
                </a:solidFill>
                <a:latin typeface="Calibri"/>
                <a:ea typeface="Calibri"/>
                <a:cs typeface="Calibri"/>
                <a:sym typeface="Calibri"/>
              </a:rPr>
              <a:t>etwas </a:t>
            </a:r>
            <a:r>
              <a:rPr lang="de-DE" sz="2400" b="0" i="0" u="none" strike="noStrike" cap="none" dirty="0">
                <a:solidFill>
                  <a:schemeClr val="dk1"/>
                </a:solidFill>
                <a:latin typeface="Calibri"/>
                <a:ea typeface="Calibri"/>
                <a:cs typeface="Calibri"/>
                <a:sym typeface="Calibri"/>
              </a:rPr>
              <a:t>mit PTBS zusammenhängt.</a:t>
            </a:r>
            <a:endParaRPr sz="2400" b="0" i="0" u="none" strike="noStrike" cap="none" dirty="0">
              <a:solidFill>
                <a:schemeClr val="dk1"/>
              </a:solidFill>
              <a:latin typeface="Calibri"/>
              <a:ea typeface="Calibri"/>
              <a:cs typeface="Calibri"/>
              <a:sym typeface="Calibri"/>
            </a:endParaRPr>
          </a:p>
        </p:txBody>
      </p:sp>
      <p:sp>
        <p:nvSpPr>
          <p:cNvPr id="642" name="Google Shape;642;g2bb81b3e26d_0_1103"/>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43" name="Google Shape;643;g2bb81b3e26d_0_1103"/>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5</a:t>
            </a:r>
            <a:endParaRPr sz="4000" b="1" i="0" u="none" strike="noStrike" cap="none">
              <a:solidFill>
                <a:srgbClr val="414141"/>
              </a:solidFill>
              <a:latin typeface="Calibri"/>
              <a:ea typeface="Calibri"/>
              <a:cs typeface="Calibri"/>
              <a:sym typeface="Calibri"/>
            </a:endParaRPr>
          </a:p>
        </p:txBody>
      </p:sp>
      <p:pic>
        <p:nvPicPr>
          <p:cNvPr id="644" name="Google Shape;644;g2bb81b3e26d_0_1103"/>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45" name="Google Shape;645;g2bb81b3e26d_0_1103"/>
          <p:cNvSpPr/>
          <p:nvPr/>
        </p:nvSpPr>
        <p:spPr>
          <a:xfrm>
            <a:off x="4990925"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46" name="Google Shape;646;g2bb81b3e26d_0_1103"/>
          <p:cNvPicPr preferRelativeResize="0"/>
          <p:nvPr/>
        </p:nvPicPr>
        <p:blipFill rotWithShape="1">
          <a:blip r:embed="rId4">
            <a:alphaModFix/>
          </a:blip>
          <a:srcRect/>
          <a:stretch/>
        </p:blipFill>
        <p:spPr>
          <a:xfrm>
            <a:off x="5906373" y="1501275"/>
            <a:ext cx="1950638" cy="4222950"/>
          </a:xfrm>
          <a:prstGeom prst="rect">
            <a:avLst/>
          </a:prstGeom>
          <a:noFill/>
          <a:ln>
            <a:noFill/>
          </a:ln>
        </p:spPr>
      </p:pic>
      <p:pic>
        <p:nvPicPr>
          <p:cNvPr id="647" name="Google Shape;647;g2bb81b3e26d_0_1103"/>
          <p:cNvPicPr preferRelativeResize="0"/>
          <p:nvPr/>
        </p:nvPicPr>
        <p:blipFill rotWithShape="1">
          <a:blip r:embed="rId5">
            <a:alphaModFix/>
          </a:blip>
          <a:srcRect/>
          <a:stretch/>
        </p:blipFill>
        <p:spPr>
          <a:xfrm>
            <a:off x="7961850" y="1418798"/>
            <a:ext cx="1950626" cy="4222915"/>
          </a:xfrm>
          <a:prstGeom prst="rect">
            <a:avLst/>
          </a:prstGeom>
          <a:noFill/>
          <a:ln>
            <a:noFill/>
          </a:ln>
        </p:spPr>
      </p:pic>
      <p:pic>
        <p:nvPicPr>
          <p:cNvPr id="648" name="Google Shape;648;g2bb81b3e26d_0_1103"/>
          <p:cNvPicPr preferRelativeResize="0"/>
          <p:nvPr/>
        </p:nvPicPr>
        <p:blipFill rotWithShape="1">
          <a:blip r:embed="rId6">
            <a:alphaModFix/>
          </a:blip>
          <a:srcRect/>
          <a:stretch/>
        </p:blipFill>
        <p:spPr>
          <a:xfrm>
            <a:off x="10017325" y="1418800"/>
            <a:ext cx="1950626" cy="4222920"/>
          </a:xfrm>
          <a:prstGeom prst="rect">
            <a:avLst/>
          </a:prstGeom>
          <a:noFill/>
          <a:ln>
            <a:noFill/>
          </a:ln>
        </p:spPr>
      </p:pic>
      <p:cxnSp>
        <p:nvCxnSpPr>
          <p:cNvPr id="649" name="Google Shape;649;g2bb81b3e26d_0_1103"/>
          <p:cNvCxnSpPr>
            <a:stCxn id="645" idx="4"/>
          </p:cNvCxnSpPr>
          <p:nvPr/>
        </p:nvCxnSpPr>
        <p:spPr>
          <a:xfrm rot="-5400000">
            <a:off x="5693675" y="1567350"/>
            <a:ext cx="506400" cy="1123800"/>
          </a:xfrm>
          <a:prstGeom prst="curvedConnector4">
            <a:avLst>
              <a:gd name="adj1" fmla="val -47023"/>
              <a:gd name="adj2" fmla="val 67532"/>
            </a:avLst>
          </a:prstGeom>
          <a:noFill/>
          <a:ln w="19050" cap="flat" cmpd="sng">
            <a:solidFill>
              <a:srgbClr val="C00000"/>
            </a:solidFill>
            <a:prstDash val="solid"/>
            <a:round/>
            <a:headEnd type="none" w="sm" len="sm"/>
            <a:tailEnd type="triangle" w="med" len="med"/>
          </a:ln>
        </p:spPr>
      </p:cxnSp>
      <p:cxnSp>
        <p:nvCxnSpPr>
          <p:cNvPr id="650" name="Google Shape;650;g2bb81b3e26d_0_1103"/>
          <p:cNvCxnSpPr/>
          <p:nvPr/>
        </p:nvCxnSpPr>
        <p:spPr>
          <a:xfrm rot="10800000" flipH="1">
            <a:off x="7215900" y="1775200"/>
            <a:ext cx="1298700" cy="447300"/>
          </a:xfrm>
          <a:prstGeom prst="curvedConnector3">
            <a:avLst>
              <a:gd name="adj1" fmla="val 50000"/>
            </a:avLst>
          </a:prstGeom>
          <a:noFill/>
          <a:ln w="19050" cap="flat" cmpd="sng">
            <a:solidFill>
              <a:srgbClr val="C00000"/>
            </a:solidFill>
            <a:prstDash val="solid"/>
            <a:round/>
            <a:headEnd type="none" w="sm" len="sm"/>
            <a:tailEnd type="triangle" w="med" len="med"/>
          </a:ln>
        </p:spPr>
      </p:cxnSp>
      <p:sp>
        <p:nvSpPr>
          <p:cNvPr id="651" name="Google Shape;651;g2bb81b3e26d_0_1103"/>
          <p:cNvSpPr/>
          <p:nvPr/>
        </p:nvSpPr>
        <p:spPr>
          <a:xfrm>
            <a:off x="8484238" y="5094425"/>
            <a:ext cx="905850" cy="276912"/>
          </a:xfrm>
          <a:prstGeom prst="flowChartTerminator">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52" name="Google Shape;652;g2bb81b3e26d_0_1103"/>
          <p:cNvCxnSpPr>
            <a:stCxn id="651" idx="3"/>
          </p:cNvCxnSpPr>
          <p:nvPr/>
        </p:nvCxnSpPr>
        <p:spPr>
          <a:xfrm rot="10800000" flipH="1">
            <a:off x="9390088" y="1904981"/>
            <a:ext cx="1312200" cy="3327900"/>
          </a:xfrm>
          <a:prstGeom prst="straightConnector1">
            <a:avLst/>
          </a:prstGeom>
          <a:noFill/>
          <a:ln w="19050"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7EBFF98D-7EDB-BC92-CAB6-F45680DEBD2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821A7AA0-0695-612B-96F9-D451431B4A49}"/>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bb81b3e26d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ill Sans"/>
              <a:buNone/>
            </a:pPr>
            <a:r>
              <a:rPr lang="en-US" sz="5400"/>
              <a:t>Unterrichtseinheit:  </a:t>
            </a:r>
            <a:r>
              <a:rPr lang="en-US" sz="5400" dirty="0" err="1"/>
              <a:t>Inhalt</a:t>
            </a:r>
            <a:endParaRPr sz="5400" dirty="0"/>
          </a:p>
        </p:txBody>
      </p:sp>
      <p:pic>
        <p:nvPicPr>
          <p:cNvPr id="179" name="Google Shape;179;g2bb81b3e26d_0_218"/>
          <p:cNvPicPr preferRelativeResize="0"/>
          <p:nvPr/>
        </p:nvPicPr>
        <p:blipFill rotWithShape="1">
          <a:blip r:embed="rId3">
            <a:alphaModFix/>
          </a:blip>
          <a:srcRect b="59834"/>
          <a:stretch/>
        </p:blipFill>
        <p:spPr>
          <a:xfrm rot="10800000">
            <a:off x="-8250" y="-4107"/>
            <a:ext cx="12191695" cy="349261"/>
          </a:xfrm>
          <a:prstGeom prst="rect">
            <a:avLst/>
          </a:prstGeom>
          <a:noFill/>
          <a:ln>
            <a:noFill/>
          </a:ln>
        </p:spPr>
      </p:pic>
      <p:sp>
        <p:nvSpPr>
          <p:cNvPr id="180" name="Google Shape;180;g2bb81b3e26d_0_218"/>
          <p:cNvSpPr txBox="1"/>
          <p:nvPr/>
        </p:nvSpPr>
        <p:spPr>
          <a:xfrm>
            <a:off x="1511994" y="2196650"/>
            <a:ext cx="10515600" cy="461624"/>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1. </a:t>
            </a:r>
            <a:r>
              <a:rPr lang="de-DE" sz="2400" u="sng" dirty="0">
                <a:solidFill>
                  <a:schemeClr val="dk1"/>
                </a:solidFill>
                <a:latin typeface="Calibri"/>
                <a:ea typeface="Calibri"/>
                <a:cs typeface="Calibri"/>
                <a:sym typeface="Calibri"/>
                <a:hlinkClick r:id="rId4" action="ppaction://hlinksldjump"/>
              </a:rPr>
              <a:t>Einführung in die psychische Gesundheit und ihre Bedeutung im täglichen Leben </a:t>
            </a:r>
            <a:endParaRPr sz="2400" dirty="0">
              <a:solidFill>
                <a:schemeClr val="dk1"/>
              </a:solidFill>
              <a:latin typeface="Calibri"/>
              <a:ea typeface="Calibri"/>
              <a:cs typeface="Calibri"/>
              <a:sym typeface="Calibri"/>
            </a:endParaRPr>
          </a:p>
        </p:txBody>
      </p:sp>
      <p:sp>
        <p:nvSpPr>
          <p:cNvPr id="181" name="Google Shape;181;g2bb81b3e26d_0_218"/>
          <p:cNvSpPr txBox="1"/>
          <p:nvPr/>
        </p:nvSpPr>
        <p:spPr>
          <a:xfrm>
            <a:off x="1481992" y="2799076"/>
            <a:ext cx="10545602"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2. </a:t>
            </a:r>
            <a:r>
              <a:rPr lang="en-US" sz="2400" u="sng" dirty="0" err="1">
                <a:solidFill>
                  <a:schemeClr val="dk1"/>
                </a:solidFill>
                <a:latin typeface="Calibri"/>
                <a:ea typeface="Calibri"/>
                <a:cs typeface="Calibri"/>
                <a:sym typeface="Calibri"/>
                <a:hlinkClick r:id="rId5" action="ppaction://hlinksldjump"/>
              </a:rPr>
              <a:t>Bedeutung</a:t>
            </a:r>
            <a:r>
              <a:rPr lang="en-US" sz="2400" u="sng" dirty="0">
                <a:solidFill>
                  <a:schemeClr val="dk1"/>
                </a:solidFill>
                <a:latin typeface="Calibri"/>
                <a:ea typeface="Calibri"/>
                <a:cs typeface="Calibri"/>
                <a:sym typeface="Calibri"/>
                <a:hlinkClick r:id="rId5" action="ppaction://hlinksldjump"/>
              </a:rPr>
              <a:t> des </a:t>
            </a:r>
            <a:r>
              <a:rPr lang="en-US" sz="2400" u="sng" dirty="0" err="1">
                <a:solidFill>
                  <a:schemeClr val="dk1"/>
                </a:solidFill>
                <a:latin typeface="Calibri"/>
                <a:ea typeface="Calibri"/>
                <a:cs typeface="Calibri"/>
                <a:sym typeface="Calibri"/>
                <a:hlinkClick r:id="rId5" action="ppaction://hlinksldjump"/>
              </a:rPr>
              <a:t>Emotionsmanagements</a:t>
            </a:r>
            <a:endParaRPr sz="2400" u="sng" dirty="0">
              <a:solidFill>
                <a:schemeClr val="dk1"/>
              </a:solidFill>
              <a:latin typeface="Calibri"/>
              <a:ea typeface="Calibri"/>
              <a:cs typeface="Calibri"/>
              <a:sym typeface="Calibri"/>
            </a:endParaRPr>
          </a:p>
        </p:txBody>
      </p:sp>
      <p:sp>
        <p:nvSpPr>
          <p:cNvPr id="182" name="Google Shape;182;g2bb81b3e26d_0_218"/>
          <p:cNvSpPr txBox="1"/>
          <p:nvPr/>
        </p:nvSpPr>
        <p:spPr>
          <a:xfrm>
            <a:off x="1488400" y="3505975"/>
            <a:ext cx="10539194" cy="461624"/>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3. </a:t>
            </a:r>
            <a:r>
              <a:rPr lang="de-DE" sz="2400" u="sng" dirty="0">
                <a:solidFill>
                  <a:schemeClr val="dk1"/>
                </a:solidFill>
                <a:latin typeface="Calibri"/>
                <a:ea typeface="Calibri"/>
                <a:cs typeface="Calibri"/>
                <a:sym typeface="Calibri"/>
                <a:hlinkClick r:id="rId6" action="ppaction://hlinksldjump"/>
              </a:rPr>
              <a:t>Arten und Nutzung von Anwendungen zur psychischen Gesundheit</a:t>
            </a:r>
            <a:endParaRPr sz="2400" u="sng"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bb81b3e26d_0_11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dirty="0">
              <a:latin typeface="Arial"/>
              <a:ea typeface="Arial"/>
              <a:cs typeface="Arial"/>
              <a:sym typeface="Arial"/>
            </a:endParaRPr>
          </a:p>
        </p:txBody>
      </p:sp>
      <p:sp>
        <p:nvSpPr>
          <p:cNvPr id="664" name="Google Shape;664;g2bb81b3e26d_0_1160"/>
          <p:cNvSpPr txBox="1"/>
          <p:nvPr/>
        </p:nvSpPr>
        <p:spPr>
          <a:xfrm>
            <a:off x="488913" y="2397874"/>
            <a:ext cx="3579300" cy="3877954"/>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Diese Anwendung bietet auch einen Bereich, in dem man sich über die PTBS-Erkrankung informieren kann, gibt Ratschläge, hilft bei der Kontaktaufnahme mit Fachleuten in Krisenzeiten und enthält eine Liste der häufigsten PTBS-Symptome.</a:t>
            </a:r>
            <a:endParaRPr sz="2400" b="0" i="0" u="none" strike="noStrike" cap="none" dirty="0">
              <a:solidFill>
                <a:schemeClr val="dk1"/>
              </a:solidFill>
              <a:latin typeface="Calibri"/>
              <a:ea typeface="Calibri"/>
              <a:cs typeface="Calibri"/>
              <a:sym typeface="Calibri"/>
            </a:endParaRPr>
          </a:p>
        </p:txBody>
      </p:sp>
      <p:sp>
        <p:nvSpPr>
          <p:cNvPr id="665" name="Google Shape;665;g2bb81b3e26d_0_11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66" name="Google Shape;666;g2bb81b3e26d_0_11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6</a:t>
            </a:r>
            <a:endParaRPr sz="4000" b="1" i="0" u="none" strike="noStrike" cap="none">
              <a:solidFill>
                <a:srgbClr val="414141"/>
              </a:solidFill>
              <a:latin typeface="Calibri"/>
              <a:ea typeface="Calibri"/>
              <a:cs typeface="Calibri"/>
              <a:sym typeface="Calibri"/>
            </a:endParaRPr>
          </a:p>
        </p:txBody>
      </p:sp>
      <p:pic>
        <p:nvPicPr>
          <p:cNvPr id="667" name="Google Shape;667;g2bb81b3e26d_0_1160"/>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68" name="Google Shape;668;g2bb81b3e26d_0_1160"/>
          <p:cNvSpPr/>
          <p:nvPr/>
        </p:nvSpPr>
        <p:spPr>
          <a:xfrm>
            <a:off x="4155700" y="23433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69" name="Google Shape;669;g2bb81b3e26d_0_1160"/>
          <p:cNvPicPr preferRelativeResize="0"/>
          <p:nvPr/>
        </p:nvPicPr>
        <p:blipFill rotWithShape="1">
          <a:blip r:embed="rId4">
            <a:alphaModFix/>
          </a:blip>
          <a:srcRect/>
          <a:stretch/>
        </p:blipFill>
        <p:spPr>
          <a:xfrm>
            <a:off x="6361550" y="1149025"/>
            <a:ext cx="1922849" cy="4162749"/>
          </a:xfrm>
          <a:prstGeom prst="rect">
            <a:avLst/>
          </a:prstGeom>
          <a:noFill/>
          <a:ln>
            <a:noFill/>
          </a:ln>
        </p:spPr>
      </p:pic>
      <p:pic>
        <p:nvPicPr>
          <p:cNvPr id="670" name="Google Shape;670;g2bb81b3e26d_0_1160"/>
          <p:cNvPicPr preferRelativeResize="0"/>
          <p:nvPr/>
        </p:nvPicPr>
        <p:blipFill rotWithShape="1">
          <a:blip r:embed="rId5">
            <a:alphaModFix/>
          </a:blip>
          <a:srcRect/>
          <a:stretch/>
        </p:blipFill>
        <p:spPr>
          <a:xfrm>
            <a:off x="9170850" y="1084638"/>
            <a:ext cx="2259325" cy="4891233"/>
          </a:xfrm>
          <a:prstGeom prst="rect">
            <a:avLst/>
          </a:prstGeom>
          <a:noFill/>
          <a:ln>
            <a:noFill/>
          </a:ln>
        </p:spPr>
      </p:pic>
      <p:cxnSp>
        <p:nvCxnSpPr>
          <p:cNvPr id="671" name="Google Shape;671;g2bb81b3e26d_0_1160"/>
          <p:cNvCxnSpPr>
            <a:stCxn id="668" idx="5"/>
          </p:cNvCxnSpPr>
          <p:nvPr/>
        </p:nvCxnSpPr>
        <p:spPr>
          <a:xfrm rot="-5400000">
            <a:off x="5292785" y="1023222"/>
            <a:ext cx="1381200" cy="2310000"/>
          </a:xfrm>
          <a:prstGeom prst="curvedConnector4">
            <a:avLst>
              <a:gd name="adj1" fmla="val -23768"/>
              <a:gd name="adj2" fmla="val 52498"/>
            </a:avLst>
          </a:prstGeom>
          <a:noFill/>
          <a:ln w="28575" cap="flat" cmpd="sng">
            <a:solidFill>
              <a:srgbClr val="C00000"/>
            </a:solidFill>
            <a:prstDash val="solid"/>
            <a:round/>
            <a:headEnd type="none" w="sm" len="sm"/>
            <a:tailEnd type="triangle" w="med" len="med"/>
          </a:ln>
        </p:spPr>
      </p:cxnSp>
      <p:sp>
        <p:nvSpPr>
          <p:cNvPr id="672" name="Google Shape;672;g2bb81b3e26d_0_1160"/>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1FB17EDC-0D6B-006B-C4B7-A6B14C7ABF6F}"/>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AC61BA91-BB2B-AC19-C8A8-C2A9E24CCE5D}"/>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bb81b3e26d_0_11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PTBS-COACH</a:t>
            </a:r>
            <a:endParaRPr sz="2200" i="1" dirty="0">
              <a:latin typeface="Arial"/>
              <a:ea typeface="Arial"/>
              <a:cs typeface="Arial"/>
              <a:sym typeface="Arial"/>
            </a:endParaRPr>
          </a:p>
        </p:txBody>
      </p:sp>
      <p:sp>
        <p:nvSpPr>
          <p:cNvPr id="684" name="Google Shape;684;g2bb81b3e26d_0_1192"/>
          <p:cNvSpPr txBox="1"/>
          <p:nvPr/>
        </p:nvSpPr>
        <p:spPr>
          <a:xfrm>
            <a:off x="471375" y="2875016"/>
            <a:ext cx="3579300"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de-DE" sz="2000" b="0" i="0" u="none" strike="noStrike" cap="none" dirty="0">
                <a:solidFill>
                  <a:schemeClr val="dk1"/>
                </a:solidFill>
                <a:latin typeface="Calibri"/>
                <a:ea typeface="Calibri"/>
                <a:cs typeface="Calibri"/>
                <a:sym typeface="Calibri"/>
              </a:rPr>
              <a:t>Schließlich bietet es auch eine Support-Option, so dass sich der Nutzende in seinem Prozess unterstützt fühlt.</a:t>
            </a:r>
            <a:endParaRPr sz="2000" b="0" i="0" u="none" strike="noStrike" cap="none" dirty="0">
              <a:solidFill>
                <a:schemeClr val="dk1"/>
              </a:solidFill>
              <a:latin typeface="Calibri"/>
              <a:ea typeface="Calibri"/>
              <a:cs typeface="Calibri"/>
              <a:sym typeface="Calibri"/>
            </a:endParaRPr>
          </a:p>
        </p:txBody>
      </p:sp>
      <p:sp>
        <p:nvSpPr>
          <p:cNvPr id="685" name="Google Shape;685;g2bb81b3e26d_0_11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86" name="Google Shape;686;g2bb81b3e26d_0_11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7</a:t>
            </a:r>
            <a:endParaRPr sz="4000" b="1" i="0" u="none" strike="noStrike" cap="none">
              <a:solidFill>
                <a:srgbClr val="414141"/>
              </a:solidFill>
              <a:latin typeface="Calibri"/>
              <a:ea typeface="Calibri"/>
              <a:cs typeface="Calibri"/>
              <a:sym typeface="Calibri"/>
            </a:endParaRPr>
          </a:p>
        </p:txBody>
      </p:sp>
      <p:pic>
        <p:nvPicPr>
          <p:cNvPr id="687" name="Google Shape;687;g2bb81b3e26d_0_1192"/>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88" name="Google Shape;688;g2bb81b3e26d_0_1192"/>
          <p:cNvSpPr/>
          <p:nvPr/>
        </p:nvSpPr>
        <p:spPr>
          <a:xfrm>
            <a:off x="4990925" y="23540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89" name="Google Shape;689;g2bb81b3e26d_0_1192"/>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90" name="Google Shape;690;g2bb81b3e26d_0_1192"/>
          <p:cNvPicPr preferRelativeResize="0"/>
          <p:nvPr/>
        </p:nvPicPr>
        <p:blipFill rotWithShape="1">
          <a:blip r:embed="rId4">
            <a:alphaModFix/>
          </a:blip>
          <a:srcRect/>
          <a:stretch/>
        </p:blipFill>
        <p:spPr>
          <a:xfrm>
            <a:off x="6300500" y="1265825"/>
            <a:ext cx="1931550" cy="4181627"/>
          </a:xfrm>
          <a:prstGeom prst="rect">
            <a:avLst/>
          </a:prstGeom>
          <a:noFill/>
          <a:ln>
            <a:noFill/>
          </a:ln>
        </p:spPr>
      </p:pic>
      <p:pic>
        <p:nvPicPr>
          <p:cNvPr id="691" name="Google Shape;691;g2bb81b3e26d_0_1192"/>
          <p:cNvPicPr preferRelativeResize="0"/>
          <p:nvPr/>
        </p:nvPicPr>
        <p:blipFill rotWithShape="1">
          <a:blip r:embed="rId5">
            <a:alphaModFix/>
          </a:blip>
          <a:srcRect/>
          <a:stretch/>
        </p:blipFill>
        <p:spPr>
          <a:xfrm>
            <a:off x="9100900" y="1193525"/>
            <a:ext cx="2457526" cy="4470948"/>
          </a:xfrm>
          <a:prstGeom prst="rect">
            <a:avLst/>
          </a:prstGeom>
          <a:noFill/>
          <a:ln>
            <a:noFill/>
          </a:ln>
        </p:spPr>
      </p:pic>
      <p:cxnSp>
        <p:nvCxnSpPr>
          <p:cNvPr id="692" name="Google Shape;692;g2bb81b3e26d_0_1192"/>
          <p:cNvCxnSpPr>
            <a:stCxn id="688" idx="6"/>
          </p:cNvCxnSpPr>
          <p:nvPr/>
        </p:nvCxnSpPr>
        <p:spPr>
          <a:xfrm rot="10800000" flipH="1">
            <a:off x="5779025" y="1616075"/>
            <a:ext cx="1188300" cy="1045800"/>
          </a:xfrm>
          <a:prstGeom prst="curvedConnector3">
            <a:avLst>
              <a:gd name="adj1" fmla="val 50000"/>
            </a:avLst>
          </a:prstGeom>
          <a:noFill/>
          <a:ln w="28575"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BE264A1B-3160-C867-6589-0557563D1D40}"/>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998CB31F-7A2D-5FBA-ED38-68214B7BA15E}"/>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bb81b3e26d_0_122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Apps für </a:t>
            </a:r>
            <a:r>
              <a:rPr lang="en-US" sz="2200" dirty="0" err="1">
                <a:latin typeface="Arial"/>
                <a:ea typeface="Arial"/>
                <a:cs typeface="Arial"/>
                <a:sym typeface="Arial"/>
              </a:rPr>
              <a:t>psychologische</a:t>
            </a:r>
            <a:r>
              <a:rPr lang="en-US" sz="2200" dirty="0">
                <a:latin typeface="Arial"/>
                <a:ea typeface="Arial"/>
                <a:cs typeface="Arial"/>
                <a:sym typeface="Arial"/>
              </a:rPr>
              <a:t> </a:t>
            </a:r>
            <a:r>
              <a:rPr lang="en-US" sz="2200" dirty="0" err="1">
                <a:latin typeface="Arial"/>
                <a:ea typeface="Arial"/>
                <a:cs typeface="Arial"/>
                <a:sym typeface="Arial"/>
              </a:rPr>
              <a:t>Unterstützung</a:t>
            </a:r>
            <a:endParaRPr sz="2200" dirty="0">
              <a:latin typeface="Arial"/>
              <a:ea typeface="Arial"/>
              <a:cs typeface="Arial"/>
              <a:sym typeface="Arial"/>
            </a:endParaRPr>
          </a:p>
        </p:txBody>
      </p:sp>
      <p:sp>
        <p:nvSpPr>
          <p:cNvPr id="704" name="Google Shape;704;g2bb81b3e26d_0_1221"/>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err="1"/>
              <a:t>Therapyside</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https://play.google.com/store/apps/details?id=com.terapiachat.android&amp;hl=es&amp;gl=US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https://apps.apple.com/de/app/</a:t>
            </a:r>
            <a:r>
              <a:rPr lang="en-US" sz="2400" dirty="0" err="1">
                <a:hlinkClick r:id="rId4"/>
              </a:rPr>
              <a:t>therapyside</a:t>
            </a:r>
            <a:r>
              <a:rPr lang="en-US" sz="2400" dirty="0">
                <a:hlinkClick r:id="rId4"/>
              </a:rPr>
              <a:t>-</a:t>
            </a:r>
            <a:r>
              <a:rPr lang="en-US" sz="2400" dirty="0" err="1">
                <a:hlinkClick r:id="rId4"/>
              </a:rPr>
              <a:t>psicólogo</a:t>
            </a:r>
            <a:r>
              <a:rPr lang="en-US" sz="2400" dirty="0">
                <a:hlinkClick r:id="rId4"/>
              </a:rPr>
              <a:t>-online/id1223472664</a:t>
            </a:r>
            <a:r>
              <a:rPr lang="en-US" sz="2400" dirty="0"/>
              <a:t> </a:t>
            </a:r>
            <a:endParaRPr sz="2400"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3" name="Google Shape;424;g2bb81b3e26d_0_795">
            <a:extLst>
              <a:ext uri="{FF2B5EF4-FFF2-40B4-BE49-F238E27FC236}">
                <a16:creationId xmlns:a16="http://schemas.microsoft.com/office/drawing/2014/main" id="{9FAE6F5F-1535-7858-3F1C-94BA84D3D3B4}"/>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b81b3e26d_0_1235"/>
          <p:cNvSpPr txBox="1">
            <a:spLocks noGrp="1"/>
          </p:cNvSpPr>
          <p:nvPr>
            <p:ph type="title"/>
          </p:nvPr>
        </p:nvSpPr>
        <p:spPr>
          <a:xfrm>
            <a:off x="259750" y="540723"/>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Therapyside</a:t>
            </a:r>
            <a:endParaRPr sz="2200" dirty="0">
              <a:latin typeface="Arial"/>
              <a:ea typeface="Arial"/>
              <a:cs typeface="Arial"/>
              <a:sym typeface="Arial"/>
            </a:endParaRPr>
          </a:p>
        </p:txBody>
      </p:sp>
      <p:sp>
        <p:nvSpPr>
          <p:cNvPr id="715" name="Google Shape;715;g2bb81b3e26d_0_1235"/>
          <p:cNvSpPr txBox="1"/>
          <p:nvPr/>
        </p:nvSpPr>
        <p:spPr>
          <a:xfrm>
            <a:off x="566098" y="1185255"/>
            <a:ext cx="8517601" cy="3594800"/>
          </a:xfrm>
          <a:prstGeom prst="rect">
            <a:avLst/>
          </a:prstGeom>
          <a:noFill/>
          <a:ln>
            <a:noFill/>
          </a:ln>
        </p:spPr>
        <p:txBody>
          <a:bodyPr spcFirstLastPara="1" wrap="square" lIns="91425" tIns="91425" rIns="91425" bIns="91425" anchor="t" anchorCtr="0">
            <a:spAutoFit/>
          </a:bodyPr>
          <a:lstStyle/>
          <a:p>
            <a:pPr marL="101600" lvl="0">
              <a:lnSpc>
                <a:spcPct val="120000"/>
              </a:lnSpc>
              <a:spcBef>
                <a:spcPts val="1200"/>
              </a:spcBef>
            </a:pPr>
            <a:r>
              <a:rPr lang="de-DE" sz="2400" dirty="0">
                <a:solidFill>
                  <a:schemeClr val="dk1"/>
                </a:solidFill>
                <a:latin typeface="Calibri"/>
                <a:ea typeface="Calibri"/>
                <a:cs typeface="Calibri"/>
                <a:sym typeface="Calibri"/>
              </a:rPr>
              <a:t>Diese Anwendung hilft Nutzenden, professionelle </a:t>
            </a:r>
            <a:r>
              <a:rPr lang="de-DE" sz="2400" dirty="0" err="1">
                <a:solidFill>
                  <a:schemeClr val="dk1"/>
                </a:solidFill>
                <a:latin typeface="Calibri"/>
                <a:ea typeface="Calibri"/>
                <a:cs typeface="Calibri"/>
                <a:sym typeface="Calibri"/>
              </a:rPr>
              <a:t>Psycholog:innen</a:t>
            </a:r>
            <a:r>
              <a:rPr lang="de-DE" sz="2400" dirty="0">
                <a:solidFill>
                  <a:schemeClr val="dk1"/>
                </a:solidFill>
                <a:latin typeface="Calibri"/>
                <a:ea typeface="Calibri"/>
                <a:cs typeface="Calibri"/>
                <a:sym typeface="Calibri"/>
              </a:rPr>
              <a:t> per Videoanruf zu kontaktieren. Das Herunterladen der Anwendung ist kostenlos, aber dann müssen Zahlungen zu professionellen Tarifen geleistet werden.</a:t>
            </a:r>
          </a:p>
          <a:p>
            <a:pPr marL="101600" lvl="0">
              <a:lnSpc>
                <a:spcPct val="120000"/>
              </a:lnSpc>
              <a:spcBef>
                <a:spcPts val="1200"/>
              </a:spcBef>
            </a:pPr>
            <a:r>
              <a:rPr lang="de-DE" sz="2400" dirty="0">
                <a:solidFill>
                  <a:schemeClr val="dk1"/>
                </a:solidFill>
                <a:latin typeface="Calibri"/>
                <a:ea typeface="Calibri"/>
                <a:cs typeface="Calibri"/>
                <a:sym typeface="Calibri"/>
              </a:rPr>
              <a:t>Die Nutzenden können </a:t>
            </a:r>
            <a:r>
              <a:rPr lang="de-DE" sz="2400" dirty="0" err="1">
                <a:solidFill>
                  <a:schemeClr val="dk1"/>
                </a:solidFill>
                <a:latin typeface="Calibri"/>
                <a:ea typeface="Calibri"/>
                <a:cs typeface="Calibri"/>
                <a:sym typeface="Calibri"/>
              </a:rPr>
              <a:t>Psycholog:innen</a:t>
            </a:r>
            <a:r>
              <a:rPr lang="de-DE" sz="2400" dirty="0">
                <a:solidFill>
                  <a:schemeClr val="dk1"/>
                </a:solidFill>
                <a:latin typeface="Calibri"/>
                <a:ea typeface="Calibri"/>
                <a:cs typeface="Calibri"/>
                <a:sym typeface="Calibri"/>
              </a:rPr>
              <a:t> finden, die auf eine breite Palette von Bereichen spezialisiert sind (Selbstwertgefühl, Angst, Depression, Sexualität, Paartherapie und Coaching).</a:t>
            </a:r>
            <a:endParaRPr sz="2000" dirty="0">
              <a:solidFill>
                <a:schemeClr val="dk1"/>
              </a:solidFill>
              <a:latin typeface="Calibri"/>
              <a:ea typeface="Calibri"/>
              <a:cs typeface="Calibri"/>
              <a:sym typeface="Calibri"/>
            </a:endParaRPr>
          </a:p>
        </p:txBody>
      </p:sp>
      <p:pic>
        <p:nvPicPr>
          <p:cNvPr id="716" name="Google Shape;716;g2bb81b3e26d_0_1235"/>
          <p:cNvPicPr preferRelativeResize="0"/>
          <p:nvPr/>
        </p:nvPicPr>
        <p:blipFill rotWithShape="1">
          <a:blip r:embed="rId3">
            <a:alphaModFix/>
          </a:blip>
          <a:srcRect/>
          <a:stretch/>
        </p:blipFill>
        <p:spPr>
          <a:xfrm>
            <a:off x="9083700" y="1895575"/>
            <a:ext cx="2542200" cy="2568750"/>
          </a:xfrm>
          <a:prstGeom prst="rect">
            <a:avLst/>
          </a:prstGeom>
          <a:noFill/>
          <a:ln>
            <a:noFill/>
          </a:ln>
        </p:spPr>
      </p:pic>
      <p:sp>
        <p:nvSpPr>
          <p:cNvPr id="717" name="Google Shape;717;g2bb81b3e26d_0_1235"/>
          <p:cNvSpPr txBox="1"/>
          <p:nvPr/>
        </p:nvSpPr>
        <p:spPr>
          <a:xfrm>
            <a:off x="566100" y="4517575"/>
            <a:ext cx="11365800" cy="1822007"/>
          </a:xfrm>
          <a:prstGeom prst="rect">
            <a:avLst/>
          </a:prstGeom>
          <a:noFill/>
          <a:ln>
            <a:noFill/>
          </a:ln>
        </p:spPr>
        <p:txBody>
          <a:bodyPr spcFirstLastPara="1" wrap="square" lIns="91425" tIns="91425" rIns="91425" bIns="91425" anchor="t" anchorCtr="0">
            <a:spAutoFit/>
          </a:bodyPr>
          <a:lstStyle/>
          <a:p>
            <a:pPr marL="101600" lvl="0" indent="0" algn="l" rtl="0">
              <a:lnSpc>
                <a:spcPct val="120000"/>
              </a:lnSpc>
              <a:spcBef>
                <a:spcPts val="1200"/>
              </a:spcBef>
              <a:spcAft>
                <a:spcPts val="0"/>
              </a:spcAft>
              <a:buNone/>
            </a:pPr>
            <a:r>
              <a:rPr lang="de-DE" sz="2400" dirty="0">
                <a:solidFill>
                  <a:schemeClr val="dk1"/>
                </a:solidFill>
                <a:latin typeface="Calibri"/>
                <a:ea typeface="Calibri"/>
                <a:cs typeface="Calibri"/>
                <a:sym typeface="Calibri"/>
              </a:rPr>
              <a:t>Es ist sowohl für Android als auch für iOS verfügbar:</a:t>
            </a:r>
            <a:endParaRPr sz="2200" dirty="0">
              <a:solidFill>
                <a:schemeClr val="dk1"/>
              </a:solidFill>
              <a:latin typeface="Calibri"/>
              <a:ea typeface="Calibri"/>
              <a:cs typeface="Calibri"/>
              <a:sym typeface="Calibri"/>
            </a:endParaRPr>
          </a:p>
          <a:p>
            <a:pPr marL="444500" lvl="0" indent="-342900" algn="l" rtl="0">
              <a:lnSpc>
                <a:spcPct val="120000"/>
              </a:lnSpc>
              <a:spcBef>
                <a:spcPts val="1200"/>
              </a:spcBef>
              <a:spcAft>
                <a:spcPts val="0"/>
              </a:spcAft>
              <a:buClr>
                <a:srgbClr val="C01E24"/>
              </a:buClr>
              <a:buSzPts val="2000"/>
              <a:buFont typeface="Noto Sans Symbols"/>
              <a:buChar char="⮚"/>
            </a:pPr>
            <a:r>
              <a:rPr lang="en-US" sz="2400" dirty="0">
                <a:solidFill>
                  <a:schemeClr val="dk1"/>
                </a:solidFill>
                <a:latin typeface="Calibri"/>
                <a:ea typeface="Calibri"/>
                <a:cs typeface="Calibri"/>
                <a:sym typeface="Calibri"/>
              </a:rPr>
              <a:t>ANDROID: </a:t>
            </a:r>
            <a:r>
              <a:rPr lang="en-US" sz="20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https://play.google.com/store/apps/details?id=com.terapiachat.android&amp;hl=es&amp;gl=US</a:t>
            </a:r>
            <a:endParaRPr sz="2000" dirty="0">
              <a:solidFill>
                <a:schemeClr val="dk1"/>
              </a:solidFill>
              <a:latin typeface="Calibri"/>
              <a:ea typeface="Calibri"/>
              <a:cs typeface="Calibri"/>
              <a:sym typeface="Calibri"/>
            </a:endParaRPr>
          </a:p>
          <a:p>
            <a:pPr marL="444500" lvl="0" indent="-342900" algn="l" rtl="0">
              <a:lnSpc>
                <a:spcPct val="120000"/>
              </a:lnSpc>
              <a:spcBef>
                <a:spcPts val="0"/>
              </a:spcBef>
              <a:spcAft>
                <a:spcPts val="0"/>
              </a:spcAft>
              <a:buClr>
                <a:srgbClr val="C01E24"/>
              </a:buClr>
              <a:buSzPts val="2000"/>
              <a:buFont typeface="Noto Sans Symbols"/>
              <a:buChar char="⮚"/>
            </a:pPr>
            <a:r>
              <a:rPr lang="en-US" sz="2400" dirty="0">
                <a:solidFill>
                  <a:schemeClr val="dk1"/>
                </a:solidFill>
                <a:latin typeface="Calibri"/>
                <a:ea typeface="Calibri"/>
                <a:cs typeface="Calibri"/>
                <a:sym typeface="Calibri"/>
              </a:rPr>
              <a:t>IOS</a:t>
            </a:r>
            <a:r>
              <a:rPr lang="en-US" sz="2000" dirty="0">
                <a:solidFill>
                  <a:schemeClr val="dk1"/>
                </a:solidFill>
                <a:latin typeface="Calibri"/>
                <a:ea typeface="Calibri"/>
                <a:cs typeface="Calibri"/>
                <a:sym typeface="Calibri"/>
              </a:rPr>
              <a:t>: </a:t>
            </a:r>
            <a:r>
              <a:rPr lang="en-US" sz="2000" u="sng" dirty="0">
                <a:solidFill>
                  <a:schemeClr val="hlink"/>
                </a:solidFill>
                <a:latin typeface="Calibri"/>
                <a:ea typeface="Calibri"/>
                <a:cs typeface="Calibri"/>
                <a:sym typeface="Calibri"/>
                <a:hlinkClick r:id="rId5"/>
              </a:rPr>
              <a:t>https://apps.apple.com/de/app/</a:t>
            </a:r>
            <a:r>
              <a:rPr lang="en-US" sz="2000" u="sng" dirty="0" err="1">
                <a:solidFill>
                  <a:schemeClr val="hlink"/>
                </a:solidFill>
                <a:latin typeface="Calibri"/>
                <a:ea typeface="Calibri"/>
                <a:cs typeface="Calibri"/>
                <a:sym typeface="Calibri"/>
                <a:hlinkClick r:id="rId5"/>
              </a:rPr>
              <a:t>therapyside</a:t>
            </a:r>
            <a:r>
              <a:rPr lang="en-US" sz="2000" u="sng" dirty="0">
                <a:solidFill>
                  <a:schemeClr val="hlink"/>
                </a:solidFill>
                <a:latin typeface="Calibri"/>
                <a:ea typeface="Calibri"/>
                <a:cs typeface="Calibri"/>
                <a:sym typeface="Calibri"/>
                <a:hlinkClick r:id="rId5"/>
              </a:rPr>
              <a:t>-</a:t>
            </a:r>
            <a:r>
              <a:rPr lang="en-US" sz="2000" u="sng" dirty="0" err="1">
                <a:solidFill>
                  <a:schemeClr val="hlink"/>
                </a:solidFill>
                <a:latin typeface="Calibri"/>
                <a:ea typeface="Calibri"/>
                <a:cs typeface="Calibri"/>
                <a:sym typeface="Calibri"/>
                <a:hlinkClick r:id="rId5"/>
              </a:rPr>
              <a:t>psicólogo</a:t>
            </a:r>
            <a:r>
              <a:rPr lang="en-US" sz="2000" u="sng" dirty="0">
                <a:solidFill>
                  <a:schemeClr val="hlink"/>
                </a:solidFill>
                <a:latin typeface="Calibri"/>
                <a:ea typeface="Calibri"/>
                <a:cs typeface="Calibri"/>
                <a:sym typeface="Calibri"/>
                <a:hlinkClick r:id="rId5"/>
              </a:rPr>
              <a:t>-online/id1223472664</a:t>
            </a:r>
            <a:endParaRPr sz="2000" dirty="0">
              <a:solidFill>
                <a:schemeClr val="dk1"/>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25282121-2BC3-AC34-88BD-9DDC82619CE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324CAC59-BB9D-D870-DE44-08CA91B2542A}"/>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bb81b3e26d_0_12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29" name="Google Shape;729;g2bb81b3e26d_0_1260"/>
          <p:cNvSpPr txBox="1"/>
          <p:nvPr/>
        </p:nvSpPr>
        <p:spPr>
          <a:xfrm>
            <a:off x="597132" y="2457300"/>
            <a:ext cx="5752500" cy="166196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Sobald die Anwendung heruntergeladen ist, erscheint ein Fragebogen, in dem Benutzende über ihre Situation, Gefühle usw. befragt werden.</a:t>
            </a:r>
            <a:endParaRPr sz="2400" b="0" i="0" u="none" strike="noStrike" cap="none" dirty="0">
              <a:solidFill>
                <a:schemeClr val="dk1"/>
              </a:solidFill>
              <a:latin typeface="Calibri"/>
              <a:ea typeface="Calibri"/>
              <a:cs typeface="Calibri"/>
              <a:sym typeface="Calibri"/>
            </a:endParaRPr>
          </a:p>
        </p:txBody>
      </p:sp>
      <p:sp>
        <p:nvSpPr>
          <p:cNvPr id="730" name="Google Shape;730;g2bb81b3e26d_0_12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31" name="Google Shape;731;g2bb81b3e26d_0_12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732" name="Google Shape;732;g2bb81b3e26d_0_1260"/>
          <p:cNvPicPr preferRelativeResize="0"/>
          <p:nvPr/>
        </p:nvPicPr>
        <p:blipFill rotWithShape="1">
          <a:blip r:embed="rId3">
            <a:alphaModFix/>
          </a:blip>
          <a:srcRect/>
          <a:stretch/>
        </p:blipFill>
        <p:spPr>
          <a:xfrm>
            <a:off x="7113300" y="1151719"/>
            <a:ext cx="2259325" cy="4891233"/>
          </a:xfrm>
          <a:prstGeom prst="rect">
            <a:avLst/>
          </a:prstGeom>
          <a:noFill/>
          <a:ln>
            <a:noFill/>
          </a:ln>
        </p:spPr>
      </p:pic>
      <p:sp>
        <p:nvSpPr>
          <p:cNvPr id="733" name="Google Shape;733;g2bb81b3e26d_0_1260"/>
          <p:cNvSpPr/>
          <p:nvPr/>
        </p:nvSpPr>
        <p:spPr>
          <a:xfrm>
            <a:off x="7635375" y="5054400"/>
            <a:ext cx="12597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34" name="Google Shape;734;g2bb81b3e26d_0_1260"/>
          <p:cNvSpPr/>
          <p:nvPr/>
        </p:nvSpPr>
        <p:spPr>
          <a:xfrm>
            <a:off x="9601825" y="3871450"/>
            <a:ext cx="1321200" cy="1014000"/>
          </a:xfrm>
          <a:prstGeom prst="wedgeRoundRectCallout">
            <a:avLst>
              <a:gd name="adj1" fmla="val -101305"/>
              <a:gd name="adj2" fmla="val 8229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Leads to the questionnaire</a:t>
            </a:r>
            <a:endParaRPr sz="1400" b="1" i="0" u="none" strike="noStrike" cap="none">
              <a:solidFill>
                <a:srgbClr val="000000"/>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2E10C910-F6EC-F96A-10C3-CE80A7898467}"/>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C970D839-BB84-7329-4D74-A0DFB2BFDABA}"/>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bb81b3e26d_0_127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46" name="Google Shape;746;g2bb81b3e26d_0_1279"/>
          <p:cNvSpPr txBox="1"/>
          <p:nvPr/>
        </p:nvSpPr>
        <p:spPr>
          <a:xfrm>
            <a:off x="800300" y="1450902"/>
            <a:ext cx="8182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Beispiele für die im Fragebogen gestellten Fragen</a:t>
            </a:r>
            <a:endParaRPr sz="2400" b="0" i="0" u="none" strike="noStrike" cap="none" dirty="0">
              <a:solidFill>
                <a:schemeClr val="dk1"/>
              </a:solidFill>
              <a:latin typeface="Calibri"/>
              <a:ea typeface="Calibri"/>
              <a:cs typeface="Calibri"/>
              <a:sym typeface="Calibri"/>
            </a:endParaRPr>
          </a:p>
        </p:txBody>
      </p:sp>
      <p:pic>
        <p:nvPicPr>
          <p:cNvPr id="747" name="Google Shape;747;g2bb81b3e26d_0_1279"/>
          <p:cNvPicPr preferRelativeResize="0"/>
          <p:nvPr/>
        </p:nvPicPr>
        <p:blipFill rotWithShape="1">
          <a:blip r:embed="rId3">
            <a:alphaModFix/>
          </a:blip>
          <a:srcRect/>
          <a:stretch/>
        </p:blipFill>
        <p:spPr>
          <a:xfrm>
            <a:off x="663387" y="2035306"/>
            <a:ext cx="2516887" cy="4759941"/>
          </a:xfrm>
          <a:prstGeom prst="rect">
            <a:avLst/>
          </a:prstGeom>
          <a:ln>
            <a:noFill/>
          </a:ln>
          <a:effectLst>
            <a:outerShdw blurRad="190500" algn="tl" rotWithShape="0">
              <a:srgbClr val="000000">
                <a:alpha val="70000"/>
              </a:srgbClr>
            </a:outerShdw>
          </a:effectLst>
        </p:spPr>
      </p:pic>
      <p:pic>
        <p:nvPicPr>
          <p:cNvPr id="748" name="Google Shape;748;g2bb81b3e26d_0_1279"/>
          <p:cNvPicPr preferRelativeResize="0"/>
          <p:nvPr/>
        </p:nvPicPr>
        <p:blipFill rotWithShape="1">
          <a:blip r:embed="rId4">
            <a:alphaModFix/>
          </a:blip>
          <a:srcRect/>
          <a:stretch/>
        </p:blipFill>
        <p:spPr>
          <a:xfrm>
            <a:off x="3317962" y="2035306"/>
            <a:ext cx="2293944" cy="4759940"/>
          </a:xfrm>
          <a:prstGeom prst="rect">
            <a:avLst/>
          </a:prstGeom>
          <a:ln>
            <a:noFill/>
          </a:ln>
          <a:effectLst>
            <a:outerShdw blurRad="190500" algn="tl" rotWithShape="0">
              <a:srgbClr val="000000">
                <a:alpha val="70000"/>
              </a:srgbClr>
            </a:outerShdw>
          </a:effectLst>
        </p:spPr>
      </p:pic>
      <p:pic>
        <p:nvPicPr>
          <p:cNvPr id="749" name="Google Shape;749;g2bb81b3e26d_0_1279"/>
          <p:cNvPicPr preferRelativeResize="0"/>
          <p:nvPr/>
        </p:nvPicPr>
        <p:blipFill rotWithShape="1">
          <a:blip r:embed="rId5">
            <a:alphaModFix/>
          </a:blip>
          <a:srcRect/>
          <a:stretch/>
        </p:blipFill>
        <p:spPr>
          <a:xfrm>
            <a:off x="5801186" y="2035306"/>
            <a:ext cx="2195332" cy="4759940"/>
          </a:xfrm>
          <a:prstGeom prst="rect">
            <a:avLst/>
          </a:prstGeom>
          <a:ln>
            <a:noFill/>
          </a:ln>
          <a:effectLst>
            <a:outerShdw blurRad="190500" algn="tl" rotWithShape="0">
              <a:srgbClr val="000000">
                <a:alpha val="70000"/>
              </a:srgbClr>
            </a:outerShdw>
          </a:effectLst>
        </p:spPr>
      </p:pic>
      <p:pic>
        <p:nvPicPr>
          <p:cNvPr id="750" name="Google Shape;750;g2bb81b3e26d_0_1279"/>
          <p:cNvPicPr preferRelativeResize="0"/>
          <p:nvPr/>
        </p:nvPicPr>
        <p:blipFill rotWithShape="1">
          <a:blip r:embed="rId6">
            <a:alphaModFix/>
          </a:blip>
          <a:srcRect/>
          <a:stretch/>
        </p:blipFill>
        <p:spPr>
          <a:xfrm>
            <a:off x="8185798" y="2018607"/>
            <a:ext cx="2195332" cy="4759940"/>
          </a:xfrm>
          <a:prstGeom prst="rect">
            <a:avLst/>
          </a:prstGeom>
          <a:ln>
            <a:noFill/>
          </a:ln>
          <a:effectLst>
            <a:outerShdw blurRad="190500" algn="tl" rotWithShape="0">
              <a:srgbClr val="000000">
                <a:alpha val="70000"/>
              </a:srgbClr>
            </a:outerShdw>
          </a:effectLst>
        </p:spPr>
      </p:pic>
      <p:sp>
        <p:nvSpPr>
          <p:cNvPr id="751" name="Google Shape;751;g2bb81b3e26d_0_1279"/>
          <p:cNvSpPr/>
          <p:nvPr/>
        </p:nvSpPr>
        <p:spPr>
          <a:xfrm>
            <a:off x="9834550" y="2597950"/>
            <a:ext cx="357300" cy="20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6D09F2E3-0B9C-DA71-09A6-3165E015C8F0}"/>
              </a:ext>
            </a:extLst>
          </p:cNvPr>
          <p:cNvSpPr/>
          <p:nvPr/>
        </p:nvSpPr>
        <p:spPr>
          <a:xfrm>
            <a:off x="9761175" y="6344257"/>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15E8EDA5-D131-86A3-6950-7E308AE9DDFA}"/>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bb81b3e26d_0_130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63" name="Google Shape;763;g2bb81b3e26d_0_1302"/>
          <p:cNvSpPr txBox="1"/>
          <p:nvPr/>
        </p:nvSpPr>
        <p:spPr>
          <a:xfrm>
            <a:off x="976350" y="2649425"/>
            <a:ext cx="5752500" cy="2031295"/>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Sobald der Fragebogen ausgefüllt ist, werden verschiedene Zahlungsmöglichkeiten angeboten, und sobald die Daten ausgefüllt sind, kann der Fachmann kontaktiert werden.</a:t>
            </a:r>
            <a:endParaRPr sz="2400" b="0" i="0" u="none" strike="noStrike" cap="none" dirty="0">
              <a:solidFill>
                <a:schemeClr val="dk1"/>
              </a:solidFill>
              <a:latin typeface="Calibri"/>
              <a:ea typeface="Calibri"/>
              <a:cs typeface="Calibri"/>
              <a:sym typeface="Calibri"/>
            </a:endParaRPr>
          </a:p>
        </p:txBody>
      </p:sp>
      <p:sp>
        <p:nvSpPr>
          <p:cNvPr id="764" name="Google Shape;764;g2bb81b3e26d_0_130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65" name="Google Shape;765;g2bb81b3e26d_0_130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766" name="Google Shape;766;g2bb81b3e26d_0_1302"/>
          <p:cNvPicPr preferRelativeResize="0"/>
          <p:nvPr/>
        </p:nvPicPr>
        <p:blipFill rotWithShape="1">
          <a:blip r:embed="rId3">
            <a:alphaModFix/>
          </a:blip>
          <a:srcRect/>
          <a:stretch/>
        </p:blipFill>
        <p:spPr>
          <a:xfrm>
            <a:off x="7308900" y="1259350"/>
            <a:ext cx="2848112" cy="5060506"/>
          </a:xfrm>
          <a:prstGeom prst="rect">
            <a:avLst/>
          </a:prstGeom>
          <a:ln>
            <a:noFill/>
          </a:ln>
          <a:effectLst>
            <a:outerShdw blurRad="190500" algn="tl" rotWithShape="0">
              <a:srgbClr val="000000">
                <a:alpha val="70000"/>
              </a:srgbClr>
            </a:outerShdw>
          </a:effectLst>
        </p:spPr>
      </p:pic>
      <p:sp>
        <p:nvSpPr>
          <p:cNvPr id="2" name="Google Shape;728;g2bb81b3e26d_0_1260">
            <a:extLst>
              <a:ext uri="{FF2B5EF4-FFF2-40B4-BE49-F238E27FC236}">
                <a16:creationId xmlns:a16="http://schemas.microsoft.com/office/drawing/2014/main" id="{96FDFB7C-76E0-77A1-9B07-CBEF416A45FE}"/>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9B9BB921-6C92-921F-2F4A-A8F8E2ACF4B7}"/>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bb81b3e26d_0_132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Emotionsmanagement</a:t>
            </a:r>
            <a:r>
              <a:rPr lang="en-US" sz="2200" dirty="0">
                <a:latin typeface="Arial"/>
                <a:ea typeface="Arial"/>
                <a:cs typeface="Arial"/>
                <a:sym typeface="Arial"/>
              </a:rPr>
              <a:t>-Apps</a:t>
            </a:r>
            <a:endParaRPr sz="2200" dirty="0">
              <a:latin typeface="Arial"/>
              <a:ea typeface="Arial"/>
              <a:cs typeface="Arial"/>
              <a:sym typeface="Arial"/>
            </a:endParaRPr>
          </a:p>
        </p:txBody>
      </p:sp>
      <p:sp>
        <p:nvSpPr>
          <p:cNvPr id="778" name="Google Shape;778;g2bb81b3e26d_0_1323"/>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a:t>BREATHE2RELAX: </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https://play.google.com/store/apps/details?id=mil.dha.breathe2relax&amp;hl=es&amp;gl=US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https://apps.apple.com/us/app/breathe2relax/id425720246</a:t>
            </a:r>
            <a:r>
              <a:rPr lang="en-US" sz="2400" dirty="0"/>
              <a:t> </a:t>
            </a:r>
            <a:endParaRPr sz="2400" b="1"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3" name="Google Shape;424;g2bb81b3e26d_0_795">
            <a:extLst>
              <a:ext uri="{FF2B5EF4-FFF2-40B4-BE49-F238E27FC236}">
                <a16:creationId xmlns:a16="http://schemas.microsoft.com/office/drawing/2014/main" id="{D139702C-8852-A039-CF0F-2F1A6E471993}"/>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2bb81b3e26d_0_133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789" name="Google Shape;789;g2bb81b3e26d_0_1336"/>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791" name="Google Shape;791;g2bb81b3e26d_0_1336"/>
          <p:cNvPicPr preferRelativeResize="0"/>
          <p:nvPr/>
        </p:nvPicPr>
        <p:blipFill rotWithShape="1">
          <a:blip r:embed="rId4">
            <a:alphaModFix/>
          </a:blip>
          <a:srcRect/>
          <a:stretch/>
        </p:blipFill>
        <p:spPr>
          <a:xfrm>
            <a:off x="9509575" y="2916609"/>
            <a:ext cx="2362200" cy="2286000"/>
          </a:xfrm>
          <a:prstGeom prst="rect">
            <a:avLst/>
          </a:prstGeom>
          <a:noFill/>
          <a:ln>
            <a:noFill/>
          </a:ln>
        </p:spPr>
      </p:pic>
      <p:sp>
        <p:nvSpPr>
          <p:cNvPr id="3" name="Google Shape;424;g2bb81b3e26d_0_795">
            <a:extLst>
              <a:ext uri="{FF2B5EF4-FFF2-40B4-BE49-F238E27FC236}">
                <a16:creationId xmlns:a16="http://schemas.microsoft.com/office/drawing/2014/main" id="{6EB9B46F-5F7C-B007-DE64-D25513D84F88}"/>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
        <p:nvSpPr>
          <p:cNvPr id="790" name="Google Shape;790;g2bb81b3e26d_0_1336"/>
          <p:cNvSpPr txBox="1">
            <a:spLocks noGrp="1"/>
          </p:cNvSpPr>
          <p:nvPr>
            <p:ph type="body" idx="4294967295"/>
          </p:nvPr>
        </p:nvSpPr>
        <p:spPr>
          <a:xfrm>
            <a:off x="465225" y="1597975"/>
            <a:ext cx="9315000" cy="4008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1200"/>
              </a:spcBef>
              <a:spcAft>
                <a:spcPts val="0"/>
              </a:spcAft>
              <a:buSzPct val="91666"/>
              <a:buNone/>
            </a:pPr>
            <a:r>
              <a:rPr lang="de-DE" sz="2400" dirty="0"/>
              <a:t>Diese App gilt als Stressmanagement-Tool, das Informationen über die Auswirkungen von Stress sowie Anleitungen und Übungen zum Erlernen von Stressmanagement-Techniken bietet. </a:t>
            </a:r>
          </a:p>
          <a:p>
            <a:pPr marL="0" lvl="0" indent="0" algn="l" rtl="0">
              <a:lnSpc>
                <a:spcPct val="120000"/>
              </a:lnSpc>
              <a:spcBef>
                <a:spcPts val="1200"/>
              </a:spcBef>
              <a:spcAft>
                <a:spcPts val="0"/>
              </a:spcAft>
              <a:buSzPct val="91666"/>
              <a:buNone/>
            </a:pPr>
            <a:r>
              <a:rPr lang="de-DE" sz="2400" dirty="0"/>
              <a:t>Diese Anwendung, die auf der Atmung basiert, hilft, die Emotionen und Gefühle der Person zu bewältigen. </a:t>
            </a:r>
          </a:p>
          <a:p>
            <a:pPr marL="0" lvl="0" indent="0" algn="l" rtl="0">
              <a:lnSpc>
                <a:spcPct val="120000"/>
              </a:lnSpc>
              <a:spcBef>
                <a:spcPts val="1200"/>
              </a:spcBef>
              <a:spcAft>
                <a:spcPts val="0"/>
              </a:spcAft>
              <a:buSzPct val="91666"/>
              <a:buNone/>
            </a:pPr>
            <a:r>
              <a:rPr lang="de-DE" sz="2400" dirty="0"/>
              <a:t>Sie ist sowohl für Android als auch für iOS verfügbar:</a:t>
            </a:r>
            <a:endParaRPr dirty="0"/>
          </a:p>
          <a:p>
            <a:pPr marL="342900" lvl="0" indent="-321945" algn="l" rtl="0">
              <a:lnSpc>
                <a:spcPct val="120000"/>
              </a:lnSpc>
              <a:spcBef>
                <a:spcPts val="1200"/>
              </a:spcBef>
              <a:spcAft>
                <a:spcPts val="0"/>
              </a:spcAft>
              <a:buSzPct val="110000"/>
              <a:buFont typeface="Noto Sans Symbols"/>
              <a:buChar char="⮚"/>
            </a:pPr>
            <a:r>
              <a:rPr lang="en-US" sz="2000" dirty="0"/>
              <a:t> ANDROID: </a:t>
            </a:r>
            <a:r>
              <a:rPr lang="en-US" sz="2000" u="sng" dirty="0">
                <a:solidFill>
                  <a:schemeClr val="hlink"/>
                </a:solidFill>
                <a:hlinkClick r:id="rId5"/>
              </a:rPr>
              <a:t>https://play.google.com/store/apps/details?id=mil.dha.breathe2relax&amp;hl=es&amp;gl=US</a:t>
            </a:r>
            <a:endParaRPr sz="2000" dirty="0"/>
          </a:p>
          <a:p>
            <a:pPr marL="342900" lvl="0" indent="-321945" algn="l" rtl="0">
              <a:lnSpc>
                <a:spcPct val="120000"/>
              </a:lnSpc>
              <a:spcBef>
                <a:spcPts val="1200"/>
              </a:spcBef>
              <a:spcAft>
                <a:spcPts val="0"/>
              </a:spcAft>
              <a:buSzPct val="91666"/>
              <a:buFont typeface="Noto Sans Symbols"/>
              <a:buChar char="⮚"/>
            </a:pPr>
            <a:r>
              <a:rPr lang="en-US" sz="2400" dirty="0"/>
              <a:t>IOS</a:t>
            </a:r>
            <a:r>
              <a:rPr lang="en-US" sz="2000" dirty="0"/>
              <a:t>: </a:t>
            </a:r>
            <a:r>
              <a:rPr lang="en-US" sz="2000" u="sng" dirty="0">
                <a:solidFill>
                  <a:schemeClr val="hlink"/>
                </a:solidFill>
                <a:hlinkClick r:id="rId3"/>
              </a:rPr>
              <a:t>https://apps.apple.com/us/app/breathe2relax/id425720246</a:t>
            </a:r>
            <a:endParaRPr sz="2000" dirty="0"/>
          </a:p>
          <a:p>
            <a:pPr marL="101600" lvl="0" indent="0" algn="l" rtl="0">
              <a:lnSpc>
                <a:spcPct val="120000"/>
              </a:lnSpc>
              <a:spcBef>
                <a:spcPts val="0"/>
              </a:spcBef>
              <a:spcAft>
                <a:spcPts val="0"/>
              </a:spcAft>
              <a:buSzPct val="100000"/>
              <a:buNone/>
            </a:pPr>
            <a:endParaRPr sz="2000" dirty="0"/>
          </a:p>
          <a:p>
            <a:pPr marL="0" lvl="0" indent="0" algn="l" rtl="0">
              <a:lnSpc>
                <a:spcPct val="120000"/>
              </a:lnSpc>
              <a:spcBef>
                <a:spcPts val="1200"/>
              </a:spcBef>
              <a:spcAft>
                <a:spcPts val="0"/>
              </a:spcAft>
              <a:buSzPct val="110000"/>
              <a:buNone/>
            </a:pPr>
            <a:endParaRPr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bb81b3e26d_0_135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03" name="Google Shape;803;g2bb81b3e26d_0_1350"/>
          <p:cNvSpPr txBox="1"/>
          <p:nvPr/>
        </p:nvSpPr>
        <p:spPr>
          <a:xfrm>
            <a:off x="752825" y="2589134"/>
            <a:ext cx="6582600" cy="92329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Sobald die </a:t>
            </a:r>
            <a:r>
              <a:rPr lang="de-DE" sz="2400" b="0" i="0" u="none" strike="noStrike" cap="none" dirty="0" err="1">
                <a:solidFill>
                  <a:schemeClr val="dk1"/>
                </a:solidFill>
                <a:latin typeface="Calibri"/>
                <a:ea typeface="Calibri"/>
                <a:cs typeface="Calibri"/>
                <a:sym typeface="Calibri"/>
              </a:rPr>
              <a:t>AGB‘s</a:t>
            </a:r>
            <a:r>
              <a:rPr lang="de-DE" sz="2400" b="0" i="0" u="none" strike="noStrike" cap="none" dirty="0">
                <a:solidFill>
                  <a:schemeClr val="dk1"/>
                </a:solidFill>
                <a:latin typeface="Calibri"/>
                <a:ea typeface="Calibri"/>
                <a:cs typeface="Calibri"/>
                <a:sym typeface="Calibri"/>
              </a:rPr>
              <a:t> akzeptiert wurden, öffnet sich der Startbildschirm mit verschiedenen Bereichen.</a:t>
            </a:r>
            <a:endParaRPr sz="2400" b="0" i="0" u="none" strike="noStrike" cap="none" dirty="0">
              <a:solidFill>
                <a:schemeClr val="dk1"/>
              </a:solidFill>
              <a:latin typeface="Calibri"/>
              <a:ea typeface="Calibri"/>
              <a:cs typeface="Calibri"/>
              <a:sym typeface="Calibri"/>
            </a:endParaRPr>
          </a:p>
        </p:txBody>
      </p:sp>
      <p:sp>
        <p:nvSpPr>
          <p:cNvPr id="804" name="Google Shape;804;g2bb81b3e26d_0_135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05" name="Google Shape;805;g2bb81b3e26d_0_135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806" name="Google Shape;806;g2bb81b3e26d_0_1350"/>
          <p:cNvPicPr preferRelativeResize="0"/>
          <p:nvPr/>
        </p:nvPicPr>
        <p:blipFill rotWithShape="1">
          <a:blip r:embed="rId3">
            <a:alphaModFix/>
          </a:blip>
          <a:srcRect/>
          <a:stretch/>
        </p:blipFill>
        <p:spPr>
          <a:xfrm>
            <a:off x="7977275" y="1184025"/>
            <a:ext cx="2411699" cy="5221110"/>
          </a:xfrm>
          <a:prstGeom prst="rect">
            <a:avLst/>
          </a:prstGeom>
          <a:noFill/>
          <a:ln>
            <a:noFill/>
          </a:ln>
        </p:spPr>
      </p:pic>
      <p:sp>
        <p:nvSpPr>
          <p:cNvPr id="4" name="Google Shape;789;g2bb81b3e26d_0_1336">
            <a:extLst>
              <a:ext uri="{FF2B5EF4-FFF2-40B4-BE49-F238E27FC236}">
                <a16:creationId xmlns:a16="http://schemas.microsoft.com/office/drawing/2014/main" id="{8A5919B1-571F-C72A-6056-5B7ED2C88E2C}"/>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F8911419-9C41-6DA7-B7A0-8A3F0EF69298}"/>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err="1">
                <a:solidFill>
                  <a:srgbClr val="203864"/>
                </a:solidFill>
              </a:rPr>
              <a:t>Ziele</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err="1">
                <a:solidFill>
                  <a:schemeClr val="tx1"/>
                </a:solidFill>
              </a:rPr>
              <a:t>Gesundheits</a:t>
            </a:r>
            <a:r>
              <a:rPr lang="en-US" dirty="0">
                <a:solidFill>
                  <a:schemeClr val="tx1"/>
                </a:solidFill>
              </a:rPr>
              <a:t>-Apps für </a:t>
            </a:r>
            <a:r>
              <a:rPr lang="en-US" dirty="0" err="1">
                <a:solidFill>
                  <a:schemeClr val="tx1"/>
                </a:solidFill>
              </a:rPr>
              <a:t>psychische</a:t>
            </a:r>
            <a:r>
              <a:rPr lang="en-US" dirty="0">
                <a:solidFill>
                  <a:schemeClr val="tx1"/>
                </a:solidFill>
              </a:rPr>
              <a:t> Gesundheit </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5960" y="426826"/>
            <a:ext cx="498855"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ea typeface="+mj-ea"/>
                <a:cs typeface="+mj-cs"/>
              </a:rPr>
              <a:t>10</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36957" y="2360644"/>
            <a:ext cx="8275177" cy="3645022"/>
          </a:xfrm>
        </p:spPr>
        <p:txBody>
          <a:bodyPr>
            <a:normAutofit lnSpcReduction="10000"/>
          </a:bodyPr>
          <a:lstStyle/>
          <a:p>
            <a:r>
              <a:rPr lang="de-DE" dirty="0"/>
              <a:t>Lernen, wie wichtig es ist, sich um die psychische Gesundheit zu kümmern </a:t>
            </a:r>
          </a:p>
          <a:p>
            <a:r>
              <a:rPr lang="de-DE" dirty="0"/>
              <a:t>Lernen, wie man Apps zur psychischen Gesundheit nutzt</a:t>
            </a:r>
          </a:p>
          <a:p>
            <a:r>
              <a:rPr lang="de-DE" dirty="0"/>
              <a:t>Lernen, was Emotionen sind und wie wichtig sie sind</a:t>
            </a:r>
          </a:p>
          <a:p>
            <a:r>
              <a:rPr lang="de-DE" dirty="0"/>
              <a:t>Lernen, wie man Emotionen erkennt und wie man sie reguliert.</a:t>
            </a:r>
          </a:p>
          <a:p>
            <a:r>
              <a:rPr lang="de-DE" dirty="0"/>
              <a:t>Lernen, wie man seine Atmung in stressigen Momenten kontrollieren kann.</a:t>
            </a:r>
          </a:p>
          <a:p>
            <a:r>
              <a:rPr lang="de-DE" dirty="0"/>
              <a:t>In der Lage sein, zwischen den einzelnen Anwendungen für psychische Gesundheit zu unterscheiden. </a:t>
            </a:r>
          </a:p>
          <a:p>
            <a:r>
              <a:rPr lang="de-DE" dirty="0"/>
              <a:t>Wissen, wie man sie benutzt und sinnvoll einsetzt</a:t>
            </a:r>
          </a:p>
        </p:txBody>
      </p:sp>
      <p:sp>
        <p:nvSpPr>
          <p:cNvPr id="2" name="TextBox 1">
            <a:extLst>
              <a:ext uri="{FF2B5EF4-FFF2-40B4-BE49-F238E27FC236}">
                <a16:creationId xmlns:a16="http://schemas.microsoft.com/office/drawing/2014/main" id="{31AE2BEC-432A-4C5F-5568-875F29F533DB}"/>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Quelle: Bild von </a:t>
            </a:r>
            <a:r>
              <a:rPr lang="en-US" sz="1200" dirty="0" err="1">
                <a:hlinkClick r:id="rId3"/>
              </a:rPr>
              <a:t>nuraghies</a:t>
            </a:r>
            <a:r>
              <a:rPr lang="en-US" sz="1200" dirty="0">
                <a:hlinkClick r:id="rId3"/>
              </a:rPr>
              <a:t> auf </a:t>
            </a:r>
            <a:r>
              <a:rPr lang="en-US" sz="1200" dirty="0" err="1">
                <a:hlinkClick r:id="rId3"/>
              </a:rPr>
              <a:t>Freepik</a:t>
            </a:r>
            <a:endParaRPr lang="el-GR" sz="1200" dirty="0"/>
          </a:p>
        </p:txBody>
      </p:sp>
      <p:pic>
        <p:nvPicPr>
          <p:cNvPr id="6" name="Google Shape;479;g2c319d66040_0_178">
            <a:extLst>
              <a:ext uri="{FF2B5EF4-FFF2-40B4-BE49-F238E27FC236}">
                <a16:creationId xmlns:a16="http://schemas.microsoft.com/office/drawing/2014/main" id="{6B36D695-549D-B4EC-8F5F-6433D4AC09B1}"/>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bb81b3e26d_0_136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18" name="Google Shape;818;g2bb81b3e26d_0_1367"/>
          <p:cNvSpPr txBox="1"/>
          <p:nvPr/>
        </p:nvSpPr>
        <p:spPr>
          <a:xfrm>
            <a:off x="736475" y="2172623"/>
            <a:ext cx="3281400" cy="4247286"/>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Einer der Abschnitte sind die Atemübungen. Zunächst muss man den Grad des Stresses, den man im Moment empfindet, aufzeichnen, dann wird die durchzuführende Übung erklärt, gefolgt von der Ausführung der Atemübung.</a:t>
            </a:r>
            <a:endParaRPr sz="2400" b="0" i="0" u="none" strike="noStrike" cap="none" dirty="0">
              <a:solidFill>
                <a:schemeClr val="dk1"/>
              </a:solidFill>
              <a:latin typeface="Calibri"/>
              <a:ea typeface="Calibri"/>
              <a:cs typeface="Calibri"/>
              <a:sym typeface="Calibri"/>
            </a:endParaRPr>
          </a:p>
        </p:txBody>
      </p:sp>
      <p:sp>
        <p:nvSpPr>
          <p:cNvPr id="819" name="Google Shape;819;g2bb81b3e26d_0_1367"/>
          <p:cNvSpPr/>
          <p:nvPr/>
        </p:nvSpPr>
        <p:spPr>
          <a:xfrm>
            <a:off x="607175" y="1372323"/>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20" name="Google Shape;820;g2bb81b3e26d_0_1367"/>
          <p:cNvSpPr txBox="1"/>
          <p:nvPr/>
        </p:nvSpPr>
        <p:spPr>
          <a:xfrm>
            <a:off x="736475" y="1289701"/>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821" name="Google Shape;821;g2bb81b3e26d_0_1367"/>
          <p:cNvPicPr preferRelativeResize="0"/>
          <p:nvPr/>
        </p:nvPicPr>
        <p:blipFill rotWithShape="1">
          <a:blip r:embed="rId3">
            <a:alphaModFix/>
          </a:blip>
          <a:srcRect/>
          <a:stretch/>
        </p:blipFill>
        <p:spPr>
          <a:xfrm>
            <a:off x="4297237" y="1202775"/>
            <a:ext cx="1480476" cy="3205100"/>
          </a:xfrm>
          <a:prstGeom prst="rect">
            <a:avLst/>
          </a:prstGeom>
          <a:noFill/>
          <a:ln>
            <a:noFill/>
          </a:ln>
        </p:spPr>
      </p:pic>
      <p:pic>
        <p:nvPicPr>
          <p:cNvPr id="822" name="Google Shape;822;g2bb81b3e26d_0_1367"/>
          <p:cNvPicPr preferRelativeResize="0"/>
          <p:nvPr/>
        </p:nvPicPr>
        <p:blipFill rotWithShape="1">
          <a:blip r:embed="rId4">
            <a:alphaModFix/>
          </a:blip>
          <a:srcRect/>
          <a:stretch/>
        </p:blipFill>
        <p:spPr>
          <a:xfrm>
            <a:off x="6476475" y="1202775"/>
            <a:ext cx="2259325" cy="4891233"/>
          </a:xfrm>
          <a:prstGeom prst="rect">
            <a:avLst/>
          </a:prstGeom>
          <a:noFill/>
          <a:ln>
            <a:noFill/>
          </a:ln>
        </p:spPr>
      </p:pic>
      <p:pic>
        <p:nvPicPr>
          <p:cNvPr id="823" name="Google Shape;823;g2bb81b3e26d_0_1367"/>
          <p:cNvPicPr preferRelativeResize="0"/>
          <p:nvPr/>
        </p:nvPicPr>
        <p:blipFill rotWithShape="1">
          <a:blip r:embed="rId5">
            <a:alphaModFix/>
          </a:blip>
          <a:srcRect/>
          <a:stretch/>
        </p:blipFill>
        <p:spPr>
          <a:xfrm>
            <a:off x="9517700" y="1202775"/>
            <a:ext cx="2259325" cy="4891233"/>
          </a:xfrm>
          <a:prstGeom prst="rect">
            <a:avLst/>
          </a:prstGeom>
          <a:noFill/>
          <a:ln>
            <a:noFill/>
          </a:ln>
        </p:spPr>
      </p:pic>
      <p:sp>
        <p:nvSpPr>
          <p:cNvPr id="824" name="Google Shape;824;g2bb81b3e26d_0_1367"/>
          <p:cNvSpPr/>
          <p:nvPr/>
        </p:nvSpPr>
        <p:spPr>
          <a:xfrm>
            <a:off x="4708075" y="358780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25" name="Google Shape;825;g2bb81b3e26d_0_1367"/>
          <p:cNvCxnSpPr/>
          <p:nvPr/>
        </p:nvCxnSpPr>
        <p:spPr>
          <a:xfrm>
            <a:off x="5055925" y="411160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sp>
        <p:nvSpPr>
          <p:cNvPr id="826" name="Google Shape;826;g2bb81b3e26d_0_1367"/>
          <p:cNvSpPr/>
          <p:nvPr/>
        </p:nvSpPr>
        <p:spPr>
          <a:xfrm>
            <a:off x="8797350" y="34878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89;g2bb81b3e26d_0_1336">
            <a:extLst>
              <a:ext uri="{FF2B5EF4-FFF2-40B4-BE49-F238E27FC236}">
                <a16:creationId xmlns:a16="http://schemas.microsoft.com/office/drawing/2014/main" id="{3452B560-BE99-994F-0EF8-CCEE7729E0DA}"/>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A59F9D54-826F-EFA4-83A5-2699F2F32FA3}"/>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bb81b3e26d_0_139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38" name="Google Shape;838;g2bb81b3e26d_0_1391"/>
          <p:cNvSpPr txBox="1"/>
          <p:nvPr/>
        </p:nvSpPr>
        <p:spPr>
          <a:xfrm>
            <a:off x="691050" y="2649381"/>
            <a:ext cx="3881100" cy="166196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Im Ergebnisteil wird der Unterschied im Stress vor und nach den Atemübungen dargestellt.</a:t>
            </a:r>
            <a:endParaRPr sz="2400" b="0" i="0" u="none" strike="noStrike" cap="none" dirty="0">
              <a:solidFill>
                <a:schemeClr val="dk1"/>
              </a:solidFill>
              <a:latin typeface="Calibri"/>
              <a:ea typeface="Calibri"/>
              <a:cs typeface="Calibri"/>
              <a:sym typeface="Calibri"/>
            </a:endParaRPr>
          </a:p>
        </p:txBody>
      </p:sp>
      <p:sp>
        <p:nvSpPr>
          <p:cNvPr id="839" name="Google Shape;839;g2bb81b3e26d_0_1391"/>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40" name="Google Shape;840;g2bb81b3e26d_0_1391"/>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841" name="Google Shape;841;g2bb81b3e26d_0_1391"/>
          <p:cNvPicPr preferRelativeResize="0"/>
          <p:nvPr/>
        </p:nvPicPr>
        <p:blipFill rotWithShape="1">
          <a:blip r:embed="rId3">
            <a:alphaModFix/>
          </a:blip>
          <a:srcRect/>
          <a:stretch/>
        </p:blipFill>
        <p:spPr>
          <a:xfrm>
            <a:off x="5025787" y="1218200"/>
            <a:ext cx="1480476" cy="3205100"/>
          </a:xfrm>
          <a:prstGeom prst="rect">
            <a:avLst/>
          </a:prstGeom>
          <a:noFill/>
          <a:ln>
            <a:noFill/>
          </a:ln>
        </p:spPr>
      </p:pic>
      <p:sp>
        <p:nvSpPr>
          <p:cNvPr id="842" name="Google Shape;842;g2bb81b3e26d_0_1391"/>
          <p:cNvSpPr/>
          <p:nvPr/>
        </p:nvSpPr>
        <p:spPr>
          <a:xfrm>
            <a:off x="4895650" y="400045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43" name="Google Shape;843;g2bb81b3e26d_0_1391"/>
          <p:cNvCxnSpPr/>
          <p:nvPr/>
        </p:nvCxnSpPr>
        <p:spPr>
          <a:xfrm>
            <a:off x="5299775" y="4524250"/>
            <a:ext cx="2390700" cy="783900"/>
          </a:xfrm>
          <a:prstGeom prst="curvedConnector3">
            <a:avLst>
              <a:gd name="adj1" fmla="val 50000"/>
            </a:avLst>
          </a:prstGeom>
          <a:noFill/>
          <a:ln w="19050" cap="flat" cmpd="sng">
            <a:solidFill>
              <a:srgbClr val="C00000"/>
            </a:solidFill>
            <a:prstDash val="solid"/>
            <a:round/>
            <a:headEnd type="none" w="sm" len="sm"/>
            <a:tailEnd type="triangle" w="med" len="med"/>
          </a:ln>
        </p:spPr>
      </p:cxnSp>
      <p:pic>
        <p:nvPicPr>
          <p:cNvPr id="844" name="Google Shape;844;g2bb81b3e26d_0_1391"/>
          <p:cNvPicPr preferRelativeResize="0"/>
          <p:nvPr/>
        </p:nvPicPr>
        <p:blipFill rotWithShape="1">
          <a:blip r:embed="rId4">
            <a:alphaModFix/>
          </a:blip>
          <a:srcRect/>
          <a:stretch/>
        </p:blipFill>
        <p:spPr>
          <a:xfrm>
            <a:off x="7807875" y="1218200"/>
            <a:ext cx="2431050" cy="5262991"/>
          </a:xfrm>
          <a:prstGeom prst="rect">
            <a:avLst/>
          </a:prstGeom>
          <a:noFill/>
          <a:ln>
            <a:noFill/>
          </a:ln>
        </p:spPr>
      </p:pic>
      <p:sp>
        <p:nvSpPr>
          <p:cNvPr id="2" name="Google Shape;789;g2bb81b3e26d_0_1336">
            <a:extLst>
              <a:ext uri="{FF2B5EF4-FFF2-40B4-BE49-F238E27FC236}">
                <a16:creationId xmlns:a16="http://schemas.microsoft.com/office/drawing/2014/main" id="{541CAEA0-65E9-EA71-3A04-98C9D8CB848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9DEBF952-2808-7EDD-B11B-D6ED0F52C01B}"/>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bb81b3e26d_0_14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56" name="Google Shape;856;g2bb81b3e26d_0_1426"/>
          <p:cNvSpPr txBox="1"/>
          <p:nvPr/>
        </p:nvSpPr>
        <p:spPr>
          <a:xfrm>
            <a:off x="392532" y="2669110"/>
            <a:ext cx="3743700" cy="276995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Ein weiterer Abschnitt befasst sich mit den Aspekten der Zwerchfellatmung und wie sie helfen kann, Stresssituationen zu bewältigen.</a:t>
            </a:r>
            <a:endParaRPr sz="2400" b="0" i="0" u="none" strike="noStrike" cap="none" dirty="0">
              <a:solidFill>
                <a:schemeClr val="dk1"/>
              </a:solidFill>
              <a:latin typeface="Calibri"/>
              <a:ea typeface="Calibri"/>
              <a:cs typeface="Calibri"/>
              <a:sym typeface="Calibri"/>
            </a:endParaRPr>
          </a:p>
        </p:txBody>
      </p:sp>
      <p:sp>
        <p:nvSpPr>
          <p:cNvPr id="857" name="Google Shape;857;g2bb81b3e26d_0_1426"/>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58" name="Google Shape;858;g2bb81b3e26d_0_1426"/>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859" name="Google Shape;859;g2bb81b3e26d_0_1426"/>
          <p:cNvPicPr preferRelativeResize="0"/>
          <p:nvPr/>
        </p:nvPicPr>
        <p:blipFill rotWithShape="1">
          <a:blip r:embed="rId3">
            <a:alphaModFix/>
          </a:blip>
          <a:srcRect/>
          <a:stretch/>
        </p:blipFill>
        <p:spPr>
          <a:xfrm>
            <a:off x="4484812" y="1168350"/>
            <a:ext cx="1480476" cy="3205100"/>
          </a:xfrm>
          <a:prstGeom prst="rect">
            <a:avLst/>
          </a:prstGeom>
          <a:noFill/>
          <a:ln>
            <a:noFill/>
          </a:ln>
        </p:spPr>
      </p:pic>
      <p:sp>
        <p:nvSpPr>
          <p:cNvPr id="860" name="Google Shape;860;g2bb81b3e26d_0_1426"/>
          <p:cNvSpPr/>
          <p:nvPr/>
        </p:nvSpPr>
        <p:spPr>
          <a:xfrm>
            <a:off x="4895650" y="3942650"/>
            <a:ext cx="6588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61" name="Google Shape;861;g2bb81b3e26d_0_1426"/>
          <p:cNvCxnSpPr/>
          <p:nvPr/>
        </p:nvCxnSpPr>
        <p:spPr>
          <a:xfrm>
            <a:off x="5224750" y="4373450"/>
            <a:ext cx="1527900" cy="615900"/>
          </a:xfrm>
          <a:prstGeom prst="curvedConnector3">
            <a:avLst>
              <a:gd name="adj1" fmla="val 5462"/>
            </a:avLst>
          </a:prstGeom>
          <a:noFill/>
          <a:ln w="19050" cap="flat" cmpd="sng">
            <a:solidFill>
              <a:srgbClr val="C00000"/>
            </a:solidFill>
            <a:prstDash val="solid"/>
            <a:round/>
            <a:headEnd type="none" w="sm" len="sm"/>
            <a:tailEnd type="triangle" w="med" len="med"/>
          </a:ln>
        </p:spPr>
      </p:cxnSp>
      <p:pic>
        <p:nvPicPr>
          <p:cNvPr id="862" name="Google Shape;862;g2bb81b3e26d_0_1426"/>
          <p:cNvPicPr preferRelativeResize="0"/>
          <p:nvPr/>
        </p:nvPicPr>
        <p:blipFill rotWithShape="1">
          <a:blip r:embed="rId4">
            <a:alphaModFix/>
          </a:blip>
          <a:srcRect/>
          <a:stretch/>
        </p:blipFill>
        <p:spPr>
          <a:xfrm>
            <a:off x="6798987" y="1168350"/>
            <a:ext cx="2147600" cy="4649375"/>
          </a:xfrm>
          <a:prstGeom prst="rect">
            <a:avLst/>
          </a:prstGeom>
          <a:noFill/>
          <a:ln>
            <a:noFill/>
          </a:ln>
        </p:spPr>
      </p:pic>
      <p:pic>
        <p:nvPicPr>
          <p:cNvPr id="863" name="Google Shape;863;g2bb81b3e26d_0_1426"/>
          <p:cNvPicPr preferRelativeResize="0"/>
          <p:nvPr/>
        </p:nvPicPr>
        <p:blipFill rotWithShape="1">
          <a:blip r:embed="rId5">
            <a:alphaModFix/>
          </a:blip>
          <a:srcRect/>
          <a:stretch/>
        </p:blipFill>
        <p:spPr>
          <a:xfrm>
            <a:off x="9780250" y="1104325"/>
            <a:ext cx="2147600" cy="4649359"/>
          </a:xfrm>
          <a:prstGeom prst="rect">
            <a:avLst/>
          </a:prstGeom>
          <a:noFill/>
          <a:ln>
            <a:noFill/>
          </a:ln>
        </p:spPr>
      </p:pic>
      <p:sp>
        <p:nvSpPr>
          <p:cNvPr id="864" name="Google Shape;864;g2bb81b3e26d_0_1426"/>
          <p:cNvSpPr/>
          <p:nvPr/>
        </p:nvSpPr>
        <p:spPr>
          <a:xfrm>
            <a:off x="9034013" y="32684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89;g2bb81b3e26d_0_1336">
            <a:extLst>
              <a:ext uri="{FF2B5EF4-FFF2-40B4-BE49-F238E27FC236}">
                <a16:creationId xmlns:a16="http://schemas.microsoft.com/office/drawing/2014/main" id="{2B7F5DEF-7C03-E02C-28C8-3B37FCB4935F}"/>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 name="Google Shape;424;g2bb81b3e26d_0_795">
            <a:extLst>
              <a:ext uri="{FF2B5EF4-FFF2-40B4-BE49-F238E27FC236}">
                <a16:creationId xmlns:a16="http://schemas.microsoft.com/office/drawing/2014/main" id="{61F14405-93F6-9C72-1DAC-0A971B763FDA}"/>
              </a:ext>
            </a:extLst>
          </p:cNvPr>
          <p:cNvSpPr/>
          <p:nvPr/>
        </p:nvSpPr>
        <p:spPr>
          <a:xfrm>
            <a:off x="5097101" y="0"/>
            <a:ext cx="7094881"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de-DE" sz="1800" dirty="0">
                <a:solidFill>
                  <a:schemeClr val="lt1"/>
                </a:solidFill>
                <a:latin typeface="Calibri"/>
                <a:ea typeface="Calibri"/>
                <a:cs typeface="Calibri"/>
                <a:sym typeface="Calibri"/>
              </a:rPr>
              <a:t>Arten und Nutzung von Anwendungen zur psychischen Gesundheit</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de-DE" dirty="0"/>
              <a:t>Auswertung: Fragebogen</a:t>
            </a:r>
            <a:endParaRPr lang="el-GR" dirty="0"/>
          </a:p>
        </p:txBody>
      </p:sp>
      <p:graphicFrame>
        <p:nvGraphicFramePr>
          <p:cNvPr id="7" name="Θέση περιεχομένου 6"/>
          <p:cNvGraphicFramePr>
            <a:graphicFrameLocks noGrp="1"/>
          </p:cNvGraphicFramePr>
          <p:nvPr>
            <p:ph idx="1"/>
          </p:nvPr>
        </p:nvGraphicFramePr>
        <p:xfrm>
          <a:off x="558000" y="2127443"/>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de-DE" sz="2000" dirty="0"/>
                        <a:t>Die Inhalte des Moduls waren anregend und interessant (1 Minimum, 5 Maximum)</a:t>
                      </a:r>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7582" y="3646419"/>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de-DE" sz="2000" dirty="0"/>
                        <a:t>Der Inhalt des Moduls war klar, verständlich und einfach zu folgen (1 Minimum, 5 Maximum)</a:t>
                      </a:r>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de-DE" sz="2000" dirty="0"/>
                        <a:t>Der Trainer war gut vorbereitet (1 Minimum, 5 Maximum)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87083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de-DE" dirty="0"/>
              <a:t>Auswertung: Fragebogen</a:t>
            </a:r>
          </a:p>
        </p:txBody>
      </p:sp>
      <p:graphicFrame>
        <p:nvGraphicFramePr>
          <p:cNvPr id="7" name="Θέση περιεχομένου 6"/>
          <p:cNvGraphicFramePr>
            <a:graphicFrameLocks noGrp="1"/>
          </p:cNvGraphicFramePr>
          <p:nvPr>
            <p:ph idx="1"/>
          </p:nvPr>
        </p:nvGraphicFramePr>
        <p:xfrm>
          <a:off x="558000" y="5212288"/>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de-DE" sz="2000" baseline="0" dirty="0"/>
                        <a:t>Ich bin insgesamt zufrieden mit dem Modul (1 Minimum, 5 Maximum)</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de-DE" sz="2000" baseline="0" dirty="0"/>
                        <a:t>Ich würde dieses Modul anderen empfehlen (1 Minimum, 5 Maximum)</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nvGraphicFramePr>
        <p:xfrm>
          <a:off x="557582" y="2123325"/>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de-DE" sz="2000" dirty="0"/>
                        <a:t>Das Modul hat mein Wissen über das Thema verbessert (1 Minimum, 5 Maximum) </a:t>
                      </a:r>
                      <a:r>
                        <a:rPr lang="en-US" sz="1800" i="1" baseline="0" dirty="0"/>
                        <a:t>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51319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81"/>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72" name="Google Shape;872;p81"/>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73" name="Google Shape;873;p81"/>
          <p:cNvSpPr txBox="1">
            <a:spLocks noGrp="1"/>
          </p:cNvSpPr>
          <p:nvPr>
            <p:ph type="body" idx="1"/>
          </p:nvPr>
        </p:nvSpPr>
        <p:spPr>
          <a:xfrm>
            <a:off x="371386" y="1315429"/>
            <a:ext cx="11434533" cy="48660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Aldao</a:t>
            </a:r>
            <a:r>
              <a:rPr lang="en-US" sz="2000" b="0" dirty="0">
                <a:latin typeface="Calibri"/>
                <a:ea typeface="Calibri"/>
                <a:cs typeface="Calibri"/>
                <a:sym typeface="Calibri"/>
              </a:rPr>
              <a:t>, A., Nolen, S., &amp; </a:t>
            </a:r>
            <a:r>
              <a:rPr lang="en-US" sz="2000" b="0" dirty="0" err="1">
                <a:latin typeface="Calibri"/>
                <a:ea typeface="Calibri"/>
                <a:cs typeface="Calibri"/>
                <a:sym typeface="Calibri"/>
              </a:rPr>
              <a:t>Schweizer</a:t>
            </a:r>
            <a:r>
              <a:rPr lang="en-US" sz="2000" b="0" dirty="0">
                <a:latin typeface="Calibri"/>
                <a:ea typeface="Calibri"/>
                <a:cs typeface="Calibri"/>
                <a:sym typeface="Calibri"/>
              </a:rPr>
              <a:t>, S. (2010). Emotion-regulation strategies across psychopathology: a meta-analytic review. </a:t>
            </a:r>
            <a:r>
              <a:rPr lang="en-US" sz="2000" b="0" i="1" dirty="0">
                <a:latin typeface="Calibri"/>
                <a:ea typeface="Calibri"/>
                <a:cs typeface="Calibri"/>
                <a:sym typeface="Calibri"/>
              </a:rPr>
              <a:t>Clinical Psychology Review, 30</a:t>
            </a:r>
            <a:r>
              <a:rPr lang="en-US" sz="2000" b="0" dirty="0">
                <a:latin typeface="Calibri"/>
                <a:ea typeface="Calibri"/>
                <a:cs typeface="Calibri"/>
                <a:sym typeface="Calibri"/>
              </a:rPr>
              <a:t>, 217-237.</a:t>
            </a:r>
          </a:p>
          <a:p>
            <a:pPr marL="342900" lvl="0" indent="-342900">
              <a:lnSpc>
                <a:spcPct val="130000"/>
              </a:lnSpc>
              <a:buSzPct val="97297"/>
              <a:buFont typeface="Noto Sans Symbols"/>
              <a:buChar char="▪"/>
            </a:pP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Alegría</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M.,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Chatterji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P., Wells, K., Cao, Z., Chen, C. N., Takeuchi, D.,&amp;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Meng</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X. L. (2008). Disparity in depression treatment among racial and ethnic minority populations in the United States.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Psychiatric services</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59</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(11), 1264-1272.</a:t>
            </a:r>
            <a:endParaRPr sz="2000" b="0" dirty="0">
              <a:latin typeface="Calibri" panose="020F0502020204030204" pitchFamily="34" charset="0"/>
              <a:ea typeface="Calibri" panose="020F0502020204030204" pitchFamily="34" charset="0"/>
              <a:cs typeface="Calibri" panose="020F0502020204030204" pitchFamily="34" charset="0"/>
              <a:sym typeface="Calibri"/>
            </a:endParaRPr>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Consolo</a:t>
            </a:r>
            <a:r>
              <a:rPr lang="en-US" sz="2000" b="0" dirty="0">
                <a:latin typeface="Calibri"/>
                <a:ea typeface="Calibri"/>
                <a:cs typeface="Calibri"/>
                <a:sym typeface="Calibri"/>
              </a:rPr>
              <a:t>, K., </a:t>
            </a:r>
            <a:r>
              <a:rPr lang="en-US" sz="2000" b="0" dirty="0" err="1">
                <a:latin typeface="Calibri"/>
                <a:ea typeface="Calibri"/>
                <a:cs typeface="Calibri"/>
                <a:sym typeface="Calibri"/>
              </a:rPr>
              <a:t>Fusner</a:t>
            </a:r>
            <a:r>
              <a:rPr lang="en-US" sz="2000" b="0" dirty="0">
                <a:latin typeface="Calibri"/>
                <a:ea typeface="Calibri"/>
                <a:cs typeface="Calibri"/>
                <a:sym typeface="Calibri"/>
              </a:rPr>
              <a:t>, S., &amp; </a:t>
            </a:r>
            <a:r>
              <a:rPr lang="en-US" sz="2000" b="0" dirty="0" err="1">
                <a:latin typeface="Calibri"/>
                <a:ea typeface="Calibri"/>
                <a:cs typeface="Calibri"/>
                <a:sym typeface="Calibri"/>
              </a:rPr>
              <a:t>Staib</a:t>
            </a:r>
            <a:r>
              <a:rPr lang="en-US" sz="2000" b="0" dirty="0">
                <a:latin typeface="Calibri"/>
                <a:ea typeface="Calibri"/>
                <a:cs typeface="Calibri"/>
                <a:sym typeface="Calibri"/>
              </a:rPr>
              <a:t>, S. (2008). Effects of diaphragmatic breathing on stress levels in nursing students. </a:t>
            </a:r>
            <a:r>
              <a:rPr lang="en-US" sz="2000" b="0" i="1" dirty="0">
                <a:latin typeface="Calibri"/>
                <a:ea typeface="Calibri"/>
                <a:cs typeface="Calibri"/>
                <a:sym typeface="Calibri"/>
              </a:rPr>
              <a:t>Teaching and Learning in Nursing, 3</a:t>
            </a:r>
            <a:r>
              <a:rPr lang="en-US" sz="2000" b="0" dirty="0">
                <a:latin typeface="Calibri"/>
                <a:ea typeface="Calibri"/>
                <a:cs typeface="Calibri"/>
                <a:sym typeface="Calibri"/>
              </a:rPr>
              <a:t>, 67-71.</a:t>
            </a:r>
            <a:endParaRPr dirty="0"/>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Delhom</a:t>
            </a:r>
            <a:r>
              <a:rPr lang="en-US" sz="2000" b="0" dirty="0">
                <a:latin typeface="Calibri"/>
                <a:ea typeface="Calibri"/>
                <a:cs typeface="Calibri"/>
                <a:sym typeface="Calibri"/>
              </a:rPr>
              <a:t>, I., </a:t>
            </a:r>
            <a:r>
              <a:rPr lang="en-US" sz="2000" b="0" dirty="0" err="1">
                <a:latin typeface="Calibri"/>
                <a:ea typeface="Calibri"/>
                <a:cs typeface="Calibri"/>
                <a:sym typeface="Calibri"/>
              </a:rPr>
              <a:t>Donio</a:t>
            </a:r>
            <a:r>
              <a:rPr lang="en-US" sz="2000" b="0" dirty="0">
                <a:latin typeface="Calibri"/>
                <a:ea typeface="Calibri"/>
                <a:cs typeface="Calibri"/>
                <a:sym typeface="Calibri"/>
              </a:rPr>
              <a:t>, M., </a:t>
            </a:r>
            <a:r>
              <a:rPr lang="en-US" sz="2000" b="0" dirty="0" err="1">
                <a:latin typeface="Calibri"/>
                <a:ea typeface="Calibri"/>
                <a:cs typeface="Calibri"/>
                <a:sym typeface="Calibri"/>
              </a:rPr>
              <a:t>Mateu</a:t>
            </a:r>
            <a:r>
              <a:rPr lang="en-US" sz="2000" b="0" dirty="0">
                <a:latin typeface="Calibri"/>
                <a:ea typeface="Calibri"/>
                <a:cs typeface="Calibri"/>
                <a:sym typeface="Calibri"/>
              </a:rPr>
              <a:t>, J., y </a:t>
            </a:r>
            <a:r>
              <a:rPr lang="en-US" sz="2000" b="0" dirty="0" err="1">
                <a:latin typeface="Calibri"/>
                <a:ea typeface="Calibri"/>
                <a:cs typeface="Calibri"/>
                <a:sym typeface="Calibri"/>
              </a:rPr>
              <a:t>Lacomba</a:t>
            </a:r>
            <a:r>
              <a:rPr lang="en-US" sz="2000" b="0" dirty="0">
                <a:latin typeface="Calibri"/>
                <a:ea typeface="Calibri"/>
                <a:cs typeface="Calibri"/>
                <a:sym typeface="Calibri"/>
              </a:rPr>
              <a:t>, L. (2023). </a:t>
            </a:r>
            <a:r>
              <a:rPr lang="en-US" sz="2000" b="0" dirty="0" err="1">
                <a:latin typeface="Calibri"/>
                <a:ea typeface="Calibri"/>
                <a:cs typeface="Calibri"/>
                <a:sym typeface="Calibri"/>
              </a:rPr>
              <a:t>Análisis</a:t>
            </a:r>
            <a:r>
              <a:rPr lang="en-US" sz="2000" b="0" dirty="0">
                <a:latin typeface="Calibri"/>
                <a:ea typeface="Calibri"/>
                <a:cs typeface="Calibri"/>
                <a:sym typeface="Calibri"/>
              </a:rPr>
              <a:t> de </a:t>
            </a:r>
            <a:r>
              <a:rPr lang="en-US" sz="2000" b="0" dirty="0" err="1">
                <a:latin typeface="Calibri"/>
                <a:ea typeface="Calibri"/>
                <a:cs typeface="Calibri"/>
                <a:sym typeface="Calibri"/>
              </a:rPr>
              <a:t>predictores</a:t>
            </a:r>
            <a:r>
              <a:rPr lang="en-US" sz="2000" b="0" dirty="0">
                <a:latin typeface="Calibri"/>
                <a:ea typeface="Calibri"/>
                <a:cs typeface="Calibri"/>
                <a:sym typeface="Calibri"/>
              </a:rPr>
              <a:t> de </a:t>
            </a:r>
            <a:r>
              <a:rPr lang="en-US" sz="2000" b="0" dirty="0" err="1">
                <a:latin typeface="Calibri"/>
                <a:ea typeface="Calibri"/>
                <a:cs typeface="Calibri"/>
                <a:sym typeface="Calibri"/>
              </a:rPr>
              <a:t>síntomas</a:t>
            </a:r>
            <a:r>
              <a:rPr lang="en-US" sz="2000" b="0" dirty="0">
                <a:latin typeface="Calibri"/>
                <a:ea typeface="Calibri"/>
                <a:cs typeface="Calibri"/>
                <a:sym typeface="Calibri"/>
              </a:rPr>
              <a:t> </a:t>
            </a:r>
            <a:r>
              <a:rPr lang="en-US" sz="2000" b="0" dirty="0" err="1">
                <a:latin typeface="Calibri"/>
                <a:ea typeface="Calibri"/>
                <a:cs typeface="Calibri"/>
                <a:sym typeface="Calibri"/>
              </a:rPr>
              <a:t>ansiosos</a:t>
            </a:r>
            <a:r>
              <a:rPr lang="en-US" sz="2000" b="0" dirty="0">
                <a:latin typeface="Calibri"/>
                <a:ea typeface="Calibri"/>
                <a:cs typeface="Calibri"/>
                <a:sym typeface="Calibri"/>
              </a:rPr>
              <a:t>, </a:t>
            </a:r>
            <a:r>
              <a:rPr lang="en-US" sz="2000" b="0" dirty="0" err="1">
                <a:latin typeface="Calibri"/>
                <a:ea typeface="Calibri"/>
                <a:cs typeface="Calibri"/>
                <a:sym typeface="Calibri"/>
              </a:rPr>
              <a:t>depresivos</a:t>
            </a:r>
            <a:r>
              <a:rPr lang="en-US" sz="2000" b="0" dirty="0">
                <a:latin typeface="Calibri"/>
                <a:ea typeface="Calibri"/>
                <a:cs typeface="Calibri"/>
                <a:sym typeface="Calibri"/>
              </a:rPr>
              <a:t> y del </a:t>
            </a:r>
            <a:r>
              <a:rPr lang="en-US" sz="2000" b="0" dirty="0" err="1">
                <a:latin typeface="Calibri"/>
                <a:ea typeface="Calibri"/>
                <a:cs typeface="Calibri"/>
                <a:sym typeface="Calibri"/>
              </a:rPr>
              <a:t>estrés</a:t>
            </a:r>
            <a:r>
              <a:rPr lang="en-US" sz="2000" b="0" dirty="0">
                <a:latin typeface="Calibri"/>
                <a:ea typeface="Calibri"/>
                <a:cs typeface="Calibri"/>
                <a:sym typeface="Calibri"/>
              </a:rPr>
              <a:t>: </a:t>
            </a:r>
            <a:r>
              <a:rPr lang="en-US" sz="2000" b="0" dirty="0" err="1">
                <a:latin typeface="Calibri"/>
                <a:ea typeface="Calibri"/>
                <a:cs typeface="Calibri"/>
                <a:sym typeface="Calibri"/>
              </a:rPr>
              <a:t>inteligencia</a:t>
            </a:r>
            <a:r>
              <a:rPr lang="en-US" sz="2000" b="0" dirty="0">
                <a:latin typeface="Calibri"/>
                <a:ea typeface="Calibri"/>
                <a:cs typeface="Calibri"/>
                <a:sym typeface="Calibri"/>
              </a:rPr>
              <a:t> </a:t>
            </a:r>
            <a:r>
              <a:rPr lang="en-US" sz="2000" b="0" dirty="0" err="1">
                <a:latin typeface="Calibri"/>
                <a:ea typeface="Calibri"/>
                <a:cs typeface="Calibri"/>
                <a:sym typeface="Calibri"/>
              </a:rPr>
              <a:t>emocional</a:t>
            </a:r>
            <a:r>
              <a:rPr lang="en-US" sz="2000" b="0" dirty="0">
                <a:latin typeface="Calibri"/>
                <a:ea typeface="Calibri"/>
                <a:cs typeface="Calibri"/>
                <a:sym typeface="Calibri"/>
              </a:rPr>
              <a:t> y </a:t>
            </a:r>
            <a:r>
              <a:rPr lang="en-US" sz="2000" b="0" dirty="0" err="1">
                <a:latin typeface="Calibri"/>
                <a:ea typeface="Calibri"/>
                <a:cs typeface="Calibri"/>
                <a:sym typeface="Calibri"/>
              </a:rPr>
              <a:t>afrontamiento</a:t>
            </a:r>
            <a:r>
              <a:rPr lang="en-US" sz="2000" b="0" dirty="0">
                <a:latin typeface="Calibri"/>
                <a:ea typeface="Calibri"/>
                <a:cs typeface="Calibri"/>
                <a:sym typeface="Calibri"/>
              </a:rPr>
              <a:t>. </a:t>
            </a:r>
            <a:r>
              <a:rPr lang="en-US" sz="2000" b="0" i="1" dirty="0" err="1">
                <a:latin typeface="Calibri"/>
                <a:ea typeface="Calibri"/>
                <a:cs typeface="Calibri"/>
                <a:sym typeface="Calibri"/>
              </a:rPr>
              <a:t>Revista</a:t>
            </a:r>
            <a:r>
              <a:rPr lang="en-US" sz="2000" b="0" i="1" dirty="0">
                <a:latin typeface="Calibri"/>
                <a:ea typeface="Calibri"/>
                <a:cs typeface="Calibri"/>
                <a:sym typeface="Calibri"/>
              </a:rPr>
              <a:t> </a:t>
            </a:r>
            <a:r>
              <a:rPr lang="en-US" sz="2000" b="0" i="1" dirty="0" err="1">
                <a:latin typeface="Calibri"/>
                <a:ea typeface="Calibri"/>
                <a:cs typeface="Calibri"/>
                <a:sym typeface="Calibri"/>
              </a:rPr>
              <a:t>psicología</a:t>
            </a:r>
            <a:r>
              <a:rPr lang="en-US" sz="2000" b="0" i="1" dirty="0">
                <a:latin typeface="Calibri"/>
                <a:ea typeface="Calibri"/>
                <a:cs typeface="Calibri"/>
                <a:sym typeface="Calibri"/>
              </a:rPr>
              <a:t> de la </a:t>
            </a:r>
            <a:r>
              <a:rPr lang="en-US" sz="2000" b="0" i="1" dirty="0" err="1">
                <a:latin typeface="Calibri"/>
                <a:ea typeface="Calibri"/>
                <a:cs typeface="Calibri"/>
                <a:sym typeface="Calibri"/>
              </a:rPr>
              <a:t>Salud</a:t>
            </a:r>
            <a:r>
              <a:rPr lang="en-US" sz="2000" b="0" i="1" dirty="0">
                <a:latin typeface="Calibri"/>
                <a:ea typeface="Calibri"/>
                <a:cs typeface="Calibri"/>
                <a:sym typeface="Calibri"/>
              </a:rPr>
              <a:t>, 11</a:t>
            </a:r>
            <a:r>
              <a:rPr lang="en-US" sz="2000" b="0" dirty="0">
                <a:latin typeface="Calibri"/>
                <a:ea typeface="Calibri"/>
                <a:cs typeface="Calibri"/>
                <a:sym typeface="Calibri"/>
              </a:rPr>
              <a:t>(1), 49-60. DOI: 10.21134/pssa.v11i1.302</a:t>
            </a:r>
            <a:endParaRPr dirty="0"/>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Keltner</a:t>
            </a:r>
            <a:r>
              <a:rPr lang="en-US" sz="2000" b="0" dirty="0">
                <a:latin typeface="Calibri"/>
                <a:ea typeface="Calibri"/>
                <a:cs typeface="Calibri"/>
                <a:sym typeface="Calibri"/>
              </a:rPr>
              <a:t>, D., </a:t>
            </a:r>
            <a:r>
              <a:rPr lang="en-US" sz="2000" b="0" dirty="0" err="1">
                <a:latin typeface="Calibri"/>
                <a:ea typeface="Calibri"/>
                <a:cs typeface="Calibri"/>
                <a:sym typeface="Calibri"/>
              </a:rPr>
              <a:t>Sauter</a:t>
            </a:r>
            <a:r>
              <a:rPr lang="en-US" sz="2000" b="0" dirty="0">
                <a:latin typeface="Calibri"/>
                <a:ea typeface="Calibri"/>
                <a:cs typeface="Calibri"/>
                <a:sym typeface="Calibri"/>
              </a:rPr>
              <a:t>, D., Tracy, J., &amp; Cowen, A. (2019). Emotional expression: Advances in the basic theory of emotion. </a:t>
            </a:r>
            <a:r>
              <a:rPr lang="en-US" sz="2000" b="0" i="1" dirty="0">
                <a:latin typeface="Calibri"/>
                <a:ea typeface="Calibri"/>
                <a:cs typeface="Calibri"/>
                <a:sym typeface="Calibri"/>
              </a:rPr>
              <a:t>Journal of Nonverbal Behavior, 43</a:t>
            </a:r>
            <a:r>
              <a:rPr lang="en-US" sz="2000" b="0" dirty="0">
                <a:latin typeface="Calibri"/>
                <a:ea typeface="Calibri"/>
                <a:cs typeface="Calibri"/>
                <a:sym typeface="Calibri"/>
              </a:rPr>
              <a:t>, 133-160.</a:t>
            </a:r>
            <a:r>
              <a:rPr lang="en-US" sz="2000" b="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t>
            </a:r>
            <a:r>
              <a:rPr lang="en-US" sz="2000" b="0" u="sng" dirty="0">
                <a:solidFill>
                  <a:srgbClr val="0563C1"/>
                </a:solidFill>
                <a:latin typeface="Calibri"/>
                <a:ea typeface="Calibri"/>
                <a:cs typeface="Calibri"/>
                <a:sym typeface="Calibri"/>
                <a:hlinkClick r:id="rId4"/>
              </a:rPr>
              <a:t>https://doi.org/10.1007/s10919-019-00293-3</a:t>
            </a:r>
            <a:r>
              <a:rPr lang="en-US" sz="2000" b="0" dirty="0">
                <a:latin typeface="Calibri"/>
                <a:ea typeface="Calibri"/>
                <a:cs typeface="Calibri"/>
                <a:sym typeface="Calibri"/>
              </a:rPr>
              <a:t>.</a:t>
            </a:r>
          </a:p>
          <a:p>
            <a:pPr marL="342900" lvl="0" indent="-342900">
              <a:lnSpc>
                <a:spcPct val="130000"/>
              </a:lnSpc>
              <a:buSzPct val="97297"/>
              <a:buFont typeface="Noto Sans Symbols"/>
              <a:buChar char="▪"/>
            </a:pP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Moussavi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S.,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Chatterji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S., Verdes, E.,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Tandon</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 Patel, V., &amp;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Ustun</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B. (2007). Depression, chronic diseases, and decrements in health: results from the World Health Surveys.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The Lancet</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370</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(9590), 851-858.</a:t>
            </a:r>
            <a:endParaRPr sz="2000" b="0" dirty="0">
              <a:latin typeface="Calibri" panose="020F0502020204030204" pitchFamily="34" charset="0"/>
              <a:ea typeface="Calibri" panose="020F0502020204030204" pitchFamily="34" charset="0"/>
              <a:cs typeface="Calibri" panose="020F0502020204030204" pitchFamily="34" charset="0"/>
              <a:sym typeface="Calibri"/>
            </a:endParaRPr>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Schutte,N</a:t>
            </a:r>
            <a:r>
              <a:rPr lang="en-US" sz="2000" b="0" dirty="0">
                <a:latin typeface="Calibri"/>
                <a:ea typeface="Calibri"/>
                <a:cs typeface="Calibri"/>
                <a:sym typeface="Calibri"/>
              </a:rPr>
              <a:t>., </a:t>
            </a:r>
            <a:r>
              <a:rPr lang="en-US" sz="2000" b="0" dirty="0" err="1">
                <a:latin typeface="Calibri"/>
                <a:ea typeface="Calibri"/>
                <a:cs typeface="Calibri"/>
                <a:sym typeface="Calibri"/>
              </a:rPr>
              <a:t>Malouff</a:t>
            </a:r>
            <a:r>
              <a:rPr lang="en-US" sz="2000" b="0" dirty="0">
                <a:latin typeface="Calibri"/>
                <a:ea typeface="Calibri"/>
                <a:cs typeface="Calibri"/>
                <a:sym typeface="Calibri"/>
              </a:rPr>
              <a:t>, J., </a:t>
            </a:r>
            <a:r>
              <a:rPr lang="en-US" sz="2000" b="0" dirty="0" err="1">
                <a:latin typeface="Calibri"/>
                <a:ea typeface="Calibri"/>
                <a:cs typeface="Calibri"/>
                <a:sym typeface="Calibri"/>
              </a:rPr>
              <a:t>Simunek</a:t>
            </a:r>
            <a:r>
              <a:rPr lang="en-US" sz="2000" b="0" dirty="0">
                <a:latin typeface="Calibri"/>
                <a:ea typeface="Calibri"/>
                <a:cs typeface="Calibri"/>
                <a:sym typeface="Calibri"/>
              </a:rPr>
              <a:t>, M., </a:t>
            </a:r>
            <a:r>
              <a:rPr lang="en-US" sz="2000" b="0" dirty="0" err="1">
                <a:latin typeface="Calibri"/>
                <a:ea typeface="Calibri"/>
                <a:cs typeface="Calibri"/>
                <a:sym typeface="Calibri"/>
              </a:rPr>
              <a:t>McKenley</a:t>
            </a:r>
            <a:r>
              <a:rPr lang="en-US" sz="2000" b="0" dirty="0">
                <a:latin typeface="Calibri"/>
                <a:ea typeface="Calibri"/>
                <a:cs typeface="Calibri"/>
                <a:sym typeface="Calibri"/>
              </a:rPr>
              <a:t>, J., &amp; Hollander, S.(2002). Characteristic emotional intelligence and emotional well-being. </a:t>
            </a:r>
            <a:r>
              <a:rPr lang="en-US" sz="2000" b="0" i="1" dirty="0">
                <a:latin typeface="Calibri"/>
                <a:ea typeface="Calibri"/>
                <a:cs typeface="Calibri"/>
                <a:sym typeface="Calibri"/>
              </a:rPr>
              <a:t>Cognitions and Emotion, 16</a:t>
            </a:r>
            <a:r>
              <a:rPr lang="en-US" sz="2000" b="0" dirty="0">
                <a:latin typeface="Calibri"/>
                <a:ea typeface="Calibri"/>
                <a:cs typeface="Calibri"/>
                <a:sym typeface="Calibri"/>
              </a:rPr>
              <a:t>(6), 769-785. DOI:10.1080/02699930143000482</a:t>
            </a:r>
            <a:endParaRPr dirty="0"/>
          </a:p>
          <a:p>
            <a:pPr marL="0" lvl="0" indent="0" algn="l" rtl="0">
              <a:lnSpc>
                <a:spcPct val="150000"/>
              </a:lnSpc>
              <a:spcBef>
                <a:spcPts val="1100"/>
              </a:spcBef>
              <a:spcAft>
                <a:spcPts val="0"/>
              </a:spcAft>
              <a:buSzPct val="108107"/>
              <a:buNone/>
            </a:pPr>
            <a:endParaRPr sz="2000" b="0" dirty="0"/>
          </a:p>
          <a:p>
            <a:pPr marL="0" lvl="0" indent="0" algn="l" rtl="0">
              <a:lnSpc>
                <a:spcPct val="150000"/>
              </a:lnSpc>
              <a:spcBef>
                <a:spcPts val="0"/>
              </a:spcBef>
              <a:spcAft>
                <a:spcPts val="0"/>
              </a:spcAft>
              <a:buSzPct val="108107"/>
              <a:buNone/>
            </a:pPr>
            <a:endParaRPr sz="2000" dirty="0"/>
          </a:p>
          <a:p>
            <a:pPr marL="0" lvl="0" indent="0" algn="l" rtl="0">
              <a:lnSpc>
                <a:spcPct val="100000"/>
              </a:lnSpc>
              <a:spcBef>
                <a:spcPts val="0"/>
              </a:spcBef>
              <a:spcAft>
                <a:spcPts val="0"/>
              </a:spcAft>
              <a:buSzPct val="97297"/>
              <a:buNone/>
            </a:pPr>
            <a:endParaRPr sz="2000" dirty="0"/>
          </a:p>
          <a:p>
            <a:pPr marL="0" lvl="0" indent="0" algn="l" rtl="0">
              <a:lnSpc>
                <a:spcPct val="100000"/>
              </a:lnSpc>
              <a:spcBef>
                <a:spcPts val="0"/>
              </a:spcBef>
              <a:spcAft>
                <a:spcPts val="0"/>
              </a:spcAft>
              <a:buSzPct val="97297"/>
              <a:buNone/>
            </a:pPr>
            <a:endParaRPr sz="2000" dirty="0"/>
          </a:p>
          <a:p>
            <a:pPr marL="228600" lvl="0" indent="-114300" algn="l" rtl="0">
              <a:lnSpc>
                <a:spcPct val="100000"/>
              </a:lnSpc>
              <a:spcBef>
                <a:spcPts val="1200"/>
              </a:spcBef>
              <a:spcAft>
                <a:spcPts val="0"/>
              </a:spcAft>
              <a:buSzPct val="116876"/>
              <a:buNone/>
            </a:pPr>
            <a:endParaRPr sz="1800" dirty="0"/>
          </a:p>
        </p:txBody>
      </p:sp>
      <p:sp>
        <p:nvSpPr>
          <p:cNvPr id="874" name="Google Shape;874;p81"/>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C01E24"/>
              </a:buClr>
              <a:buSzPts val="3600"/>
              <a:buFont typeface="Calibri"/>
              <a:buNone/>
            </a:pPr>
            <a:r>
              <a:rPr lang="de-DE" dirty="0">
                <a:solidFill>
                  <a:srgbClr val="C01E24"/>
                </a:solidFill>
              </a:rPr>
              <a:t>Referenzen, weiterführende Lektüre und Abschluss</a:t>
            </a:r>
            <a:endParaRP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1" name="Google Shape;881;g2bb81b3e26d_0_1473"/>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82" name="Google Shape;882;g2bb81b3e26d_0_1473"/>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83" name="Google Shape;883;g2bb81b3e26d_0_1473"/>
          <p:cNvSpPr txBox="1">
            <a:spLocks noGrp="1"/>
          </p:cNvSpPr>
          <p:nvPr>
            <p:ph type="body" idx="1"/>
          </p:nvPr>
        </p:nvSpPr>
        <p:spPr>
          <a:xfrm>
            <a:off x="371387" y="1315429"/>
            <a:ext cx="10815900" cy="4866000"/>
          </a:xfrm>
          <a:prstGeom prst="rect">
            <a:avLst/>
          </a:prstGeom>
          <a:noFill/>
          <a:ln>
            <a:noFill/>
          </a:ln>
        </p:spPr>
        <p:txBody>
          <a:bodyPr spcFirstLastPara="1" wrap="square" lIns="91425" tIns="45700" rIns="91425" bIns="45700" anchor="t" anchorCtr="0">
            <a:normAutofit/>
          </a:bodyPr>
          <a:lstStyle/>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(17 June 2022). Mental health: strengthening our </a:t>
            </a:r>
            <a:r>
              <a:rPr lang="en-US" sz="1900" b="0" dirty="0" err="1">
                <a:solidFill>
                  <a:schemeClr val="dk1"/>
                </a:solidFill>
                <a:latin typeface="Calibri"/>
                <a:ea typeface="Calibri"/>
                <a:cs typeface="Calibri"/>
                <a:sym typeface="Calibri"/>
              </a:rPr>
              <a:t>response.</a:t>
            </a:r>
            <a:r>
              <a:rPr lang="en-US" sz="1900" b="0" u="sng" dirty="0" err="1">
                <a:solidFill>
                  <a:schemeClr val="hlink"/>
                </a:solidFill>
                <a:latin typeface="Calibri"/>
                <a:ea typeface="Calibri"/>
                <a:cs typeface="Calibri"/>
                <a:sym typeface="Calibri"/>
                <a:hlinkClick r:id="rId3"/>
              </a:rPr>
              <a:t>https</a:t>
            </a:r>
            <a:r>
              <a:rPr lang="en-US" sz="1900" b="0" u="sng" dirty="0">
                <a:solidFill>
                  <a:schemeClr val="hlink"/>
                </a:solidFill>
                <a:latin typeface="Calibri"/>
                <a:ea typeface="Calibri"/>
                <a:cs typeface="Calibri"/>
                <a:sym typeface="Calibri"/>
                <a:hlinkClick r:id="rId3"/>
              </a:rPr>
              <a:t>://www.who.int/es/news-room/fact-sheets/detail/mental-health-strengthening-our-response</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Anxiety disorders. </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4"/>
              </a:rPr>
              <a:t>https://www.who.int/news-room/fact-sheets/detail/anxiety-disorders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Stress.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5"/>
              </a:rPr>
              <a:t>https://www.who.int/es/news-room/questions-and-answers/item/stress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Depression.</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6"/>
              </a:rPr>
              <a:t>https://www.who.int/news-room/fact-sheets/detail/depression</a:t>
            </a:r>
            <a:endParaRPr sz="1900" dirty="0"/>
          </a:p>
        </p:txBody>
      </p:sp>
      <p:sp>
        <p:nvSpPr>
          <p:cNvPr id="884" name="Google Shape;884;g2bb81b3e26d_0_1473"/>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C01E24"/>
              </a:buClr>
              <a:buSzPts val="3600"/>
              <a:buFont typeface="Calibri"/>
              <a:buNone/>
            </a:pPr>
            <a:r>
              <a:rPr lang="de-DE" dirty="0">
                <a:solidFill>
                  <a:srgbClr val="C01E24"/>
                </a:solidFill>
              </a:rPr>
              <a:t>Referenzen, weiterführende Lektüre und Abschluss</a:t>
            </a:r>
            <a:endParaRP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889"/>
        <p:cNvGrpSpPr/>
        <p:nvPr/>
      </p:nvGrpSpPr>
      <p:grpSpPr>
        <a:xfrm>
          <a:off x="0" y="0"/>
          <a:ext cx="0" cy="0"/>
          <a:chOff x="0" y="0"/>
          <a:chExt cx="0" cy="0"/>
        </a:xfrm>
      </p:grpSpPr>
      <p:sp>
        <p:nvSpPr>
          <p:cNvPr id="890" name="Google Shape;890;g2bb81b3e26d_0_150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1" name="Google Shape;891;g2bb81b3e26d_0_1509"/>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92" name="Google Shape;892;g2bb81b3e26d_0_1509"/>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893" name="Google Shape;893;g2bb81b3e26d_0_1509"/>
          <p:cNvPicPr preferRelativeResize="0"/>
          <p:nvPr/>
        </p:nvPicPr>
        <p:blipFill rotWithShape="1">
          <a:blip r:embed="rId3">
            <a:alphaModFix/>
          </a:blip>
          <a:srcRect/>
          <a:stretch/>
        </p:blipFill>
        <p:spPr>
          <a:xfrm>
            <a:off x="7476818" y="1708146"/>
            <a:ext cx="3265070" cy="3265070"/>
          </a:xfrm>
          <a:prstGeom prst="rect">
            <a:avLst/>
          </a:prstGeom>
          <a:solidFill>
            <a:srgbClr val="203864"/>
          </a:solidFill>
          <a:ln>
            <a:noFill/>
          </a:ln>
        </p:spPr>
      </p:pic>
      <p:sp>
        <p:nvSpPr>
          <p:cNvPr id="894" name="Google Shape;894;g2bb81b3e26d_0_1509"/>
          <p:cNvSpPr txBox="1"/>
          <p:nvPr/>
        </p:nvSpPr>
        <p:spPr>
          <a:xfrm>
            <a:off x="340474" y="2922021"/>
            <a:ext cx="50349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de-DE" sz="2800" b="0" i="0" u="none" strike="noStrike" cap="none" dirty="0">
                <a:solidFill>
                  <a:srgbClr val="C01E24"/>
                </a:solidFill>
                <a:latin typeface="Calibri"/>
                <a:ea typeface="Calibri"/>
                <a:cs typeface="Calibri"/>
                <a:sym typeface="Calibri"/>
              </a:rPr>
              <a:t>Glückwunsch!</a:t>
            </a:r>
          </a:p>
          <a:p>
            <a:pPr marL="0" marR="0" lvl="0" indent="0" algn="l" rtl="0">
              <a:lnSpc>
                <a:spcPct val="90000"/>
              </a:lnSpc>
              <a:spcBef>
                <a:spcPts val="0"/>
              </a:spcBef>
              <a:spcAft>
                <a:spcPts val="0"/>
              </a:spcAft>
              <a:buClr>
                <a:srgbClr val="C01E24"/>
              </a:buClr>
              <a:buSzPts val="2800"/>
              <a:buFont typeface="Calibri"/>
              <a:buNone/>
            </a:pPr>
            <a:r>
              <a:rPr lang="de-DE" sz="2800" b="0" i="0" u="none" strike="noStrike" cap="none" dirty="0">
                <a:solidFill>
                  <a:srgbClr val="C01E24"/>
                </a:solidFill>
                <a:latin typeface="Calibri"/>
                <a:ea typeface="Calibri"/>
                <a:cs typeface="Calibri"/>
                <a:sym typeface="Calibri"/>
              </a:rPr>
              <a:t>Sie haben die Unterrichtseinheit dieses Moduls abgeschlossen!</a:t>
            </a:r>
            <a:endParaRPr sz="1400" b="0" i="0" u="none" strike="noStrike" cap="none" dirty="0">
              <a:solidFill>
                <a:srgbClr val="000000"/>
              </a:solidFill>
              <a:latin typeface="Arial"/>
              <a:ea typeface="Arial"/>
              <a:cs typeface="Arial"/>
              <a:sym typeface="Arial"/>
            </a:endParaRPr>
          </a:p>
        </p:txBody>
      </p:sp>
      <p:pic>
        <p:nvPicPr>
          <p:cNvPr id="896" name="Google Shape;896;g2bb81b3e26d_0_1509"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0" cy="1438154"/>
          </a:xfrm>
          <a:prstGeom prst="rect">
            <a:avLst/>
          </a:prstGeom>
          <a:noFill/>
          <a:ln>
            <a:noFill/>
          </a:ln>
        </p:spPr>
      </p:pic>
      <p:sp>
        <p:nvSpPr>
          <p:cNvPr id="2" name="Ορθογώνιο 1">
            <a:extLst>
              <a:ext uri="{FF2B5EF4-FFF2-40B4-BE49-F238E27FC236}">
                <a16:creationId xmlns:a16="http://schemas.microsoft.com/office/drawing/2014/main" id="{D61B62BD-01D4-9B68-DDA3-110BF719282B}"/>
              </a:ext>
            </a:extLst>
          </p:cNvPr>
          <p:cNvSpPr/>
          <p:nvPr/>
        </p:nvSpPr>
        <p:spPr>
          <a:xfrm>
            <a:off x="6079935" y="6223967"/>
            <a:ext cx="6056286" cy="632422"/>
          </a:xfrm>
          <a:prstGeom prst="rect">
            <a:avLst/>
          </a:prstGeom>
        </p:spPr>
        <p:txBody>
          <a:bodyPr vert="horz" lIns="91440" tIns="45720" rIns="91440" bIns="45720" rtlCol="0" anchor="ctr">
            <a:normAutofit lnSpcReduction="10000"/>
          </a:bodyPr>
          <a:lstStyle/>
          <a:p>
            <a:pPr algn="r">
              <a:lnSpc>
                <a:spcPct val="90000"/>
              </a:lnSpc>
              <a:spcAft>
                <a:spcPts val="600"/>
              </a:spcAft>
            </a:pPr>
            <a:r>
              <a:rPr lang="de-DE" sz="1000" b="0" i="0" dirty="0">
                <a:solidFill>
                  <a:schemeClr val="accent5">
                    <a:lumMod val="20000"/>
                    <a:lumOff val="80000"/>
                  </a:schemeClr>
                </a:solidFill>
                <a:effectLst/>
                <a:latin typeface="+mj-lt"/>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pic>
        <p:nvPicPr>
          <p:cNvPr id="2050" name="Picture 2" descr="Ein Bild, das Text, Screenshot, Schrift, Grafiken enthält.&#10;&#10;Beschreibung automatisch generiert.">
            <a:extLst>
              <a:ext uri="{FF2B5EF4-FFF2-40B4-BE49-F238E27FC236}">
                <a16:creationId xmlns:a16="http://schemas.microsoft.com/office/drawing/2014/main" id="{AC55D2A6-D6F7-7523-438F-726DEBE1A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27460"/>
            <a:ext cx="1955549" cy="428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5A735DA7-BA52-9955-125D-A34A18DE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938" y="1405303"/>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1EFF6C-1496-BA74-C39E-3AF03E5735D5}"/>
              </a:ext>
            </a:extLst>
          </p:cNvPr>
          <p:cNvSpPr txBox="1"/>
          <p:nvPr/>
        </p:nvSpPr>
        <p:spPr>
          <a:xfrm>
            <a:off x="5419175" y="6181455"/>
            <a:ext cx="6099586" cy="276999"/>
          </a:xfrm>
          <a:prstGeom prst="rect">
            <a:avLst/>
          </a:prstGeom>
          <a:noFill/>
        </p:spPr>
        <p:txBody>
          <a:bodyPr wrap="square">
            <a:spAutoFit/>
          </a:bodyPr>
          <a:lstStyle/>
          <a:p>
            <a:pPr algn="r"/>
            <a:r>
              <a:rPr lang="en-US" sz="1200" dirty="0" err="1">
                <a:hlinkClick r:id="rId4"/>
              </a:rPr>
              <a:t>Entworfen</a:t>
            </a:r>
            <a:r>
              <a:rPr lang="en-US" sz="1200" dirty="0">
                <a:hlinkClick r:id="rId4"/>
              </a:rPr>
              <a:t> von </a:t>
            </a:r>
            <a:r>
              <a:rPr lang="en-US" sz="1200" dirty="0" err="1">
                <a:hlinkClick r:id="rId4"/>
              </a:rPr>
              <a:t>Freepik</a:t>
            </a:r>
            <a:endParaRPr lang="el-GR" sz="1200" dirty="0"/>
          </a:p>
        </p:txBody>
      </p:sp>
      <p:sp>
        <p:nvSpPr>
          <p:cNvPr id="188" name="Google Shape;188;g2bb81b3e26d_0_280"/>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10.1.1</a:t>
            </a:r>
            <a:r>
              <a:rPr lang="en-US" dirty="0"/>
              <a:t/>
            </a:r>
            <a:br>
              <a:rPr lang="en-US" dirty="0"/>
            </a:br>
            <a:r>
              <a:rPr lang="de-DE" dirty="0">
                <a:solidFill>
                  <a:srgbClr val="C01E24"/>
                </a:solidFill>
              </a:rPr>
              <a:t>Einführung in die psychische Gesundheit und ihre Bedeutung im täglichen Leben</a:t>
            </a:r>
            <a:endParaRPr dirty="0">
              <a:solidFill>
                <a:srgbClr val="C01E24"/>
              </a:solidFill>
            </a:endParaRPr>
          </a:p>
        </p:txBody>
      </p:sp>
      <p:sp>
        <p:nvSpPr>
          <p:cNvPr id="189" name="Google Shape;189;g2bb81b3e26d_0_280"/>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dirty="0" err="1">
                <a:solidFill>
                  <a:srgbClr val="203864"/>
                </a:solidFill>
              </a:rPr>
              <a:t>Ziele</a:t>
            </a:r>
            <a:endParaRPr dirty="0"/>
          </a:p>
        </p:txBody>
      </p:sp>
      <p:sp>
        <p:nvSpPr>
          <p:cNvPr id="190" name="Google Shape;190;g2bb81b3e26d_0_280"/>
          <p:cNvSpPr txBox="1">
            <a:spLocks noGrp="1"/>
          </p:cNvSpPr>
          <p:nvPr>
            <p:ph type="body" idx="2"/>
          </p:nvPr>
        </p:nvSpPr>
        <p:spPr>
          <a:xfrm>
            <a:off x="673239" y="2849843"/>
            <a:ext cx="5866800" cy="3470100"/>
          </a:xfrm>
          <a:prstGeom prst="rect">
            <a:avLst/>
          </a:prstGeom>
          <a:noFill/>
          <a:ln>
            <a:noFill/>
          </a:ln>
        </p:spPr>
        <p:txBody>
          <a:bodyPr spcFirstLastPara="1" wrap="square" lIns="91425" tIns="45700" rIns="91425" bIns="45700" anchor="t" anchorCtr="0">
            <a:normAutofit/>
          </a:bodyPr>
          <a:lstStyle/>
          <a:p>
            <a:pPr marL="228600" lvl="0" indent="-241300" algn="l" rtl="0">
              <a:spcBef>
                <a:spcPts val="1200"/>
              </a:spcBef>
              <a:spcAft>
                <a:spcPts val="0"/>
              </a:spcAft>
              <a:buSzPts val="2400"/>
              <a:buChar char="▪"/>
            </a:pPr>
            <a:r>
              <a:rPr lang="de-DE" sz="2400" dirty="0"/>
              <a:t>Lernen, wie wichtig es ist, sich um die psychische Gesundheit zu kümmern </a:t>
            </a:r>
          </a:p>
          <a:p>
            <a:pPr marL="228600" lvl="0" indent="-241300" algn="l" rtl="0">
              <a:spcBef>
                <a:spcPts val="1200"/>
              </a:spcBef>
              <a:spcAft>
                <a:spcPts val="0"/>
              </a:spcAft>
              <a:buSzPts val="2400"/>
              <a:buChar char="▪"/>
            </a:pPr>
            <a:r>
              <a:rPr lang="de-DE" sz="2400" dirty="0"/>
              <a:t>Lernen, wie man Apps zur psychischen Gesundheit nutzt</a:t>
            </a:r>
            <a:endParaRPr lang="de-DE"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de-DE" dirty="0"/>
              <a:t>Trainingsinhalt</a:t>
            </a:r>
            <a:endParaRPr lang="el-GR" dirty="0"/>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a:xfrm>
            <a:off x="557999" y="2467619"/>
            <a:ext cx="11059800" cy="3941400"/>
          </a:xfrm>
        </p:spPr>
        <p:txBody>
          <a:bodyPr/>
          <a:lstStyle/>
          <a:p>
            <a:r>
              <a:rPr lang="de-DE" sz="2400" dirty="0"/>
              <a:t>Was ist psychische Gesundheit und warum ist sie wichtig?</a:t>
            </a:r>
          </a:p>
          <a:p>
            <a:r>
              <a:rPr lang="de-DE" sz="2400" dirty="0"/>
              <a:t>Was sind Apps für psychische Gesundheit?</a:t>
            </a:r>
          </a:p>
          <a:p>
            <a:r>
              <a:rPr lang="de-DE" sz="2400" dirty="0"/>
              <a:t>Vorteile der Nutzung von Apps für die psychische Gesundheit</a:t>
            </a:r>
            <a:endParaRPr lang="el-GR" dirty="0"/>
          </a:p>
        </p:txBody>
      </p:sp>
      <p:sp>
        <p:nvSpPr>
          <p:cNvPr id="3" name="Google Shape;210;g2bb81b3e26d_0_402">
            <a:extLst>
              <a:ext uri="{FF2B5EF4-FFF2-40B4-BE49-F238E27FC236}">
                <a16:creationId xmlns:a16="http://schemas.microsoft.com/office/drawing/2014/main" id="{6ED8DA4F-E1DD-205B-DB95-C8A9EF068876}"/>
              </a:ext>
            </a:extLst>
          </p:cNvPr>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35642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de-DE" dirty="0" err="1"/>
              <a:t>Migrant:innen</a:t>
            </a:r>
            <a:r>
              <a:rPr lang="de-DE" dirty="0"/>
              <a:t> und psychische Gesundheit </a:t>
            </a:r>
            <a:endParaRPr lang="es-ES" dirty="0"/>
          </a:p>
        </p:txBody>
      </p:sp>
      <p:sp>
        <p:nvSpPr>
          <p:cNvPr id="4" name="Marcador de texto 3"/>
          <p:cNvSpPr>
            <a:spLocks noGrp="1"/>
          </p:cNvSpPr>
          <p:nvPr>
            <p:ph type="body" idx="1"/>
          </p:nvPr>
        </p:nvSpPr>
        <p:spPr>
          <a:xfrm>
            <a:off x="557999" y="1988471"/>
            <a:ext cx="8715078" cy="3941400"/>
          </a:xfrm>
        </p:spPr>
        <p:txBody>
          <a:bodyPr>
            <a:normAutofit fontScale="92500" lnSpcReduction="10000"/>
          </a:bodyPr>
          <a:lstStyle/>
          <a:p>
            <a:r>
              <a:rPr lang="de-DE" dirty="0"/>
              <a:t>Die Auswirkungen der Migration auf die psychische Gesundheit von </a:t>
            </a:r>
            <a:r>
              <a:rPr lang="de-DE" dirty="0" err="1"/>
              <a:t>Arbeitsmigrant:innen</a:t>
            </a:r>
            <a:r>
              <a:rPr lang="de-DE" dirty="0"/>
              <a:t>, Flüchtlingen und </a:t>
            </a:r>
            <a:r>
              <a:rPr lang="de-DE" dirty="0" err="1"/>
              <a:t>Asylbewerber:innen</a:t>
            </a:r>
            <a:r>
              <a:rPr lang="de-DE" dirty="0"/>
              <a:t> werden in der Forschung kontrovers diskutiert (</a:t>
            </a:r>
            <a:r>
              <a:rPr lang="de-DE" dirty="0" err="1"/>
              <a:t>Moussavi</a:t>
            </a:r>
            <a:r>
              <a:rPr lang="de-DE" dirty="0"/>
              <a:t> et al., 2007).</a:t>
            </a:r>
          </a:p>
          <a:p>
            <a:r>
              <a:rPr lang="de-DE" dirty="0"/>
              <a:t>Es ist unklar, ob die Migration zu einer Zunahme oder Abnahme der psychischen Belastung führt. Es wurden erhebliche Unterschiede in der psychischen Gesundheit zwischen verschiedenen Gruppen von </a:t>
            </a:r>
            <a:r>
              <a:rPr lang="de-DE" dirty="0" err="1"/>
              <a:t>Migrant:innen</a:t>
            </a:r>
            <a:r>
              <a:rPr lang="de-DE" dirty="0"/>
              <a:t> festgestellt (</a:t>
            </a:r>
            <a:r>
              <a:rPr lang="de-DE" dirty="0" err="1"/>
              <a:t>Alegria</a:t>
            </a:r>
            <a:r>
              <a:rPr lang="de-DE" dirty="0"/>
              <a:t> et al., 2008). </a:t>
            </a:r>
          </a:p>
          <a:p>
            <a:r>
              <a:rPr lang="de-DE" dirty="0"/>
              <a:t>Möglicherweise gibt es erhebliche Unterschiede zwischen </a:t>
            </a:r>
            <a:r>
              <a:rPr lang="de-DE" dirty="0" err="1"/>
              <a:t>Migrant:innengruppen</a:t>
            </a:r>
            <a:r>
              <a:rPr lang="de-DE" dirty="0"/>
              <a:t>, insbesondere zwischen Flüchtlingen und </a:t>
            </a:r>
            <a:r>
              <a:rPr lang="de-DE" dirty="0" err="1"/>
              <a:t>Arbeitsmigrant:innen</a:t>
            </a:r>
            <a:r>
              <a:rPr lang="de-DE" dirty="0"/>
              <a:t>. Die Belastung durch Depressionen und posttraumatische Belastungsstörungen ist bei Flüchtlingen höher und die Belastung durch Depressionen bei </a:t>
            </a:r>
            <a:r>
              <a:rPr lang="de-DE" dirty="0" err="1"/>
              <a:t>Arbeitsmigrant:innen</a:t>
            </a:r>
            <a:r>
              <a:rPr lang="de-DE" dirty="0"/>
              <a:t> geringer.</a:t>
            </a:r>
          </a:p>
        </p:txBody>
      </p:sp>
      <p:pic>
        <p:nvPicPr>
          <p:cNvPr id="5" name="Picture 2" descr="Free poster migrants refugees illustration">
            <a:extLst>
              <a:ext uri="{FF2B5EF4-FFF2-40B4-BE49-F238E27FC236}">
                <a16:creationId xmlns:a16="http://schemas.microsoft.com/office/drawing/2014/main" id="{7D04E8E5-D3EF-9D0F-B34E-E88067144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249" y="1988471"/>
            <a:ext cx="2217800" cy="313716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1">
            <a:extLst>
              <a:ext uri="{FF2B5EF4-FFF2-40B4-BE49-F238E27FC236}">
                <a16:creationId xmlns:a16="http://schemas.microsoft.com/office/drawing/2014/main" id="{745F50B6-E9CC-AE78-9C4E-00C0E355DDE0}"/>
              </a:ext>
            </a:extLst>
          </p:cNvPr>
          <p:cNvSpPr/>
          <p:nvPr/>
        </p:nvSpPr>
        <p:spPr>
          <a:xfrm>
            <a:off x="9273077" y="6170714"/>
            <a:ext cx="2411718" cy="276999"/>
          </a:xfrm>
          <a:prstGeom prst="rect">
            <a:avLst/>
          </a:prstGeom>
        </p:spPr>
        <p:txBody>
          <a:bodyPr wrap="square">
            <a:spAutoFit/>
          </a:bodyPr>
          <a:lstStyle/>
          <a:p>
            <a:pPr algn="r"/>
            <a:r>
              <a:rPr lang="en-US" sz="1200" dirty="0">
                <a:hlinkClick r:id="rId4"/>
              </a:rPr>
              <a:t>Quelle</a:t>
            </a:r>
            <a:r>
              <a:rPr lang="en-US" sz="1200" dirty="0"/>
              <a:t> | </a:t>
            </a:r>
            <a:r>
              <a:rPr lang="en-US" sz="1200" dirty="0" err="1">
                <a:hlinkClick r:id="rId5"/>
              </a:rPr>
              <a:t>Pixabay</a:t>
            </a:r>
            <a:r>
              <a:rPr lang="en-US" sz="1200" dirty="0">
                <a:hlinkClick r:id="rId5"/>
              </a:rPr>
              <a:t> </a:t>
            </a:r>
            <a:r>
              <a:rPr lang="en-US" sz="1200" dirty="0" err="1">
                <a:hlinkClick r:id="rId5"/>
              </a:rPr>
              <a:t>Lizenz</a:t>
            </a:r>
            <a:endParaRPr lang="en-US" sz="1200" dirty="0"/>
          </a:p>
        </p:txBody>
      </p:sp>
      <p:sp>
        <p:nvSpPr>
          <p:cNvPr id="3" name="Google Shape;210;g2bb81b3e26d_0_402">
            <a:extLst>
              <a:ext uri="{FF2B5EF4-FFF2-40B4-BE49-F238E27FC236}">
                <a16:creationId xmlns:a16="http://schemas.microsoft.com/office/drawing/2014/main" id="{7E37C46D-7BBE-E797-1DC1-C729746F3D01}"/>
              </a:ext>
            </a:extLst>
          </p:cNvPr>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74448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bb81b3e26d_0_402"/>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Was </a:t>
            </a:r>
            <a:r>
              <a:rPr lang="en-US" sz="2200" dirty="0" err="1">
                <a:latin typeface="Arial"/>
                <a:ea typeface="Arial"/>
                <a:cs typeface="Arial"/>
                <a:sym typeface="Arial"/>
              </a:rPr>
              <a:t>ist</a:t>
            </a:r>
            <a:r>
              <a:rPr lang="en-US" sz="2200" dirty="0">
                <a:latin typeface="Arial"/>
                <a:ea typeface="Arial"/>
                <a:cs typeface="Arial"/>
                <a:sym typeface="Arial"/>
              </a:rPr>
              <a:t> </a:t>
            </a:r>
            <a:r>
              <a:rPr lang="en-US" sz="2200" dirty="0" err="1">
                <a:latin typeface="Arial"/>
                <a:ea typeface="Arial"/>
                <a:cs typeface="Arial"/>
                <a:sym typeface="Arial"/>
              </a:rPr>
              <a:t>psychische</a:t>
            </a:r>
            <a:r>
              <a:rPr lang="en-US" sz="2200" dirty="0">
                <a:latin typeface="Arial"/>
                <a:ea typeface="Arial"/>
                <a:cs typeface="Arial"/>
                <a:sym typeface="Arial"/>
              </a:rPr>
              <a:t> Gesundheit?</a:t>
            </a:r>
            <a:endParaRPr dirty="0"/>
          </a:p>
        </p:txBody>
      </p:sp>
      <p:sp>
        <p:nvSpPr>
          <p:cNvPr id="209" name="Google Shape;209;g2bb81b3e26d_0_402"/>
          <p:cNvSpPr txBox="1">
            <a:spLocks noGrp="1"/>
          </p:cNvSpPr>
          <p:nvPr>
            <p:ph type="body" idx="1"/>
          </p:nvPr>
        </p:nvSpPr>
        <p:spPr>
          <a:xfrm>
            <a:off x="566150" y="1790200"/>
            <a:ext cx="5529900" cy="3767400"/>
          </a:xfrm>
          <a:prstGeom prst="rect">
            <a:avLst/>
          </a:prstGeom>
          <a:noFill/>
          <a:ln>
            <a:noFill/>
          </a:ln>
        </p:spPr>
        <p:txBody>
          <a:bodyPr spcFirstLastPara="1" wrap="square" lIns="91425" tIns="45700" rIns="91425" bIns="45700" anchor="t" anchorCtr="0">
            <a:normAutofit fontScale="92500"/>
          </a:bodyPr>
          <a:lstStyle/>
          <a:p>
            <a:pPr marL="228600" lvl="0" indent="-215900" algn="l" rtl="0">
              <a:lnSpc>
                <a:spcPct val="150000"/>
              </a:lnSpc>
              <a:spcBef>
                <a:spcPts val="600"/>
              </a:spcBef>
              <a:spcAft>
                <a:spcPts val="0"/>
              </a:spcAft>
              <a:buSzPts val="2200"/>
              <a:buChar char="▪"/>
            </a:pPr>
            <a:r>
              <a:rPr lang="de-DE" sz="2200" dirty="0"/>
              <a:t>Laut WHO (2022) ist psychische Gesundheit ein "Zustand des psychischen Wohlbefindens, der die Menschen in die Lage versetzt, die Belastungen des Lebens zu bewältigen, ihre Fähigkeiten voll zu entfalten, gut zu lernen und zu arbeiten und zur Verbesserung ihrer Gemeinschaft beizutragen".</a:t>
            </a:r>
            <a:endParaRPr sz="2200" dirty="0"/>
          </a:p>
        </p:txBody>
      </p:sp>
      <p:sp>
        <p:nvSpPr>
          <p:cNvPr id="210" name="Google Shape;210;g2bb81b3e26d_0_402"/>
          <p:cNvSpPr/>
          <p:nvPr/>
        </p:nvSpPr>
        <p:spPr>
          <a:xfrm>
            <a:off x="5101699" y="-3925"/>
            <a:ext cx="70890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600" dirty="0">
                <a:solidFill>
                  <a:schemeClr val="lt1"/>
                </a:solidFill>
                <a:latin typeface="Calibri"/>
                <a:ea typeface="Calibri"/>
                <a:cs typeface="Calibri"/>
                <a:sym typeface="Calibri"/>
              </a:rPr>
              <a:t>10.1.1. </a:t>
            </a:r>
            <a:r>
              <a:rPr lang="de-DE" sz="1600" dirty="0">
                <a:solidFill>
                  <a:schemeClr val="lt1"/>
                </a:solidFill>
                <a:latin typeface="Calibri"/>
                <a:ea typeface="Calibri"/>
                <a:cs typeface="Calibri"/>
                <a:sym typeface="Calibri"/>
              </a:rPr>
              <a:t>Einführung in die psychische Gesundheit und ihre Bedeutung im täglichen Leben</a:t>
            </a:r>
            <a:endParaRPr sz="1600" dirty="0">
              <a:solidFill>
                <a:schemeClr val="lt1"/>
              </a:solidFill>
              <a:latin typeface="Calibri"/>
              <a:ea typeface="Calibri"/>
              <a:cs typeface="Calibri"/>
              <a:sym typeface="Calibri"/>
            </a:endParaRPr>
          </a:p>
        </p:txBody>
      </p:sp>
      <p:sp>
        <p:nvSpPr>
          <p:cNvPr id="211" name="Google Shape;211;g2bb81b3e26d_0_402"/>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Quelle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Lizenz</a:t>
            </a:r>
            <a:endParaRPr sz="1200" dirty="0">
              <a:solidFill>
                <a:schemeClr val="dk1"/>
              </a:solidFill>
              <a:latin typeface="Calibri"/>
              <a:ea typeface="Calibri"/>
              <a:cs typeface="Calibri"/>
              <a:sym typeface="Calibri"/>
            </a:endParaRPr>
          </a:p>
        </p:txBody>
      </p:sp>
      <p:pic>
        <p:nvPicPr>
          <p:cNvPr id="215" name="Google Shape;215;g2bb81b3e26d_0_402"/>
          <p:cNvPicPr preferRelativeResize="0"/>
          <p:nvPr/>
        </p:nvPicPr>
        <p:blipFill rotWithShape="1">
          <a:blip r:embed="rId5">
            <a:alphaModFix/>
          </a:blip>
          <a:srcRect/>
          <a:stretch/>
        </p:blipFill>
        <p:spPr>
          <a:xfrm>
            <a:off x="7364725" y="1086175"/>
            <a:ext cx="3858499" cy="4413699"/>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0 1 Teaching session_DE"/>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OqSh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A6pKF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Dqko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A6pKF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A6pKF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A6pKF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AOqShZFQaV5GsAAABvAAAAHAAAAHVuaXZlcnNhbC9sb2NhbF9zZXR0aW5ncy54bWwNyrEKwkAMANC9XxEySB3Uugn2rpujCK0fENogB7mk9ELRv/e2N7x++GaBnbeSTANezx0C62xL0k/A9/Q43RCKky4kphxQDWGITS82k4zsXmOBVejH28S5wvlJuc4XqbOkAu1B/B6PeInNH1BLAwQUAAIACAAPqShZ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D6koWeohDhNLAAAAbAAAABsAAAB1bml2ZXJzYWwvdW5pdmVyc2FsLnBuZy54bWyzsa/IzVEoSy0qzszPs1Uy1DNQsrfj5bIpKEoty0wtV6gAigEFIUBJoRLINUJwyzNTSjKAQiYmFgjBjNTM9IwSoKiBhRlcVB9oKABQSwECAAAUAAIACACpflBPNmFYAkcDAADhCQAAFAAAAAAAAAABAAAAAAAAAAAAdW5pdmVyc2FsL3BsYXllci54bWxQSwECAAAUAAIACAAOqShZtTf0qBwFAADhEwAAHQAAAAAAAAABAAAAAAB5AwAAdW5pdmVyc2FsL2NvbW1vbl9tZXNzYWdlcy5sbmdQSwECAAAUAAIACAAOqShZFR5gG6MAAAB/AQAALgAAAAAAAAABAAAAAADQCAAAdW5pdmVyc2FsL3BsYXliYWNrX2FuZF9uYXZpZ2F0aW9uX3NldHRpbmdzLnhtbFBLAQIAABQAAgAIAA6pKFl0STUfPAQAAAwVAAAnAAAAAAAAAAEAAAAAAL8JAAB1bml2ZXJzYWwvZmxhc2hfcHVibGlzaGluZ19zZXR0aW5ncy54bWxQSwECAAAUAAIACAAOqShZN4uHansDAACsDAAAIQAAAAAAAAABAAAAAABADgAAdW5pdmVyc2FsL2ZsYXNoX3NraW5fc2V0dGluZ3MueG1sUEsBAgAAFAACAAgADqkoWaavViM2BAAAlhQAACYAAAAAAAAAAQAAAAAA+hEAAHVuaXZlcnNhbC9odG1sX3B1Ymxpc2hpbmdfc2V0dGluZ3MueG1sUEsBAgAAFAACAAgADqkoWSYPfuiwAQAAbwYAAB8AAAAAAAAAAQAAAAAAdBYAAHVuaXZlcnNhbC9odG1sX3NraW5fc2V0dGluZ3MuanNQSwECAAAUAAIACAAOqShZFQaV5GsAAABvAAAAHAAAAAAAAAABAAAAAABhGAAAdW5pdmVyc2FsL2xvY2FsX3NldHRpbmdzLnhtbFBLAQIAABQAAgAIAA+pKFnCG66ZaBIAAPdNAAAXAAAAAAAAAAAAAAAAAAYZAAB1bml2ZXJzYWwvdW5pdmVyc2FsLnBuZ1BLAQIAABQAAgAIAA+pKFnqIQ4TSwAAAGwAAAAbAAAAAAAAAAEAAAAAAKMrAAB1bml2ZXJzYWwvdW5pdmVyc2FsLnBuZy54bWxQSwUGAAAAAAoACgAGAwAAJywAAAAA"/>
  <p:tag name="ISPRING_LMS_API_VERSION" val="SCORM 1.2"/>
  <p:tag name="ISPRING_ULTRA_SCORM_COURSE_ID" val="7C2897D0-EA0F-4F91-8CB6-EDE76F298604"/>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DE\\German\\Training material for ETA 10_Deutsc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10 1 Teaching session_DE"/>
  <p:tag name="ISPRING_FIRST_PUBLISH" val="1"/>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C0F2786A948640B23598E08894071F" ma:contentTypeVersion="16" ma:contentTypeDescription="Ein neues Dokument erstellen." ma:contentTypeScope="" ma:versionID="39c324a45639c6e141c16d1c3440b8f5">
  <xsd:schema xmlns:xsd="http://www.w3.org/2001/XMLSchema" xmlns:xs="http://www.w3.org/2001/XMLSchema" xmlns:p="http://schemas.microsoft.com/office/2006/metadata/properties" xmlns:ns2="a4fbeab7-fb0d-43e0-9bfd-65c730e689d6" xmlns:ns3="ab499b85-ee38-415b-b043-bdc43eb64582" targetNamespace="http://schemas.microsoft.com/office/2006/metadata/properties" ma:root="true" ma:fieldsID="634d367e267f3c194b4a481e6e1b9e20" ns2:_="" ns3:_="">
    <xsd:import namespace="a4fbeab7-fb0d-43e0-9bfd-65c730e689d6"/>
    <xsd:import namespace="ab499b85-ee38-415b-b043-bdc43eb645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beab7-fb0d-43e0-9bfd-65c730e6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c5ba6fe8-47d2-45f3-bb89-a798947ed0a3"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499b85-ee38-415b-b043-bdc43eb64582"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048765ba-924d-40bf-8814-8e5266206193}" ma:internalName="TaxCatchAll" ma:showField="CatchAllData" ma:web="ab499b85-ee38-415b-b043-bdc43eb645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fbeab7-fb0d-43e0-9bfd-65c730e689d6">
      <Terms xmlns="http://schemas.microsoft.com/office/infopath/2007/PartnerControls"/>
    </lcf76f155ced4ddcb4097134ff3c332f>
    <TaxCatchAll xmlns="ab499b85-ee38-415b-b043-bdc43eb64582" xsi:nil="true"/>
  </documentManagement>
</p:properties>
</file>

<file path=customXml/itemProps1.xml><?xml version="1.0" encoding="utf-8"?>
<ds:datastoreItem xmlns:ds="http://schemas.openxmlformats.org/officeDocument/2006/customXml" ds:itemID="{68B0ACCF-64B8-4547-962F-88BF808B4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beab7-fb0d-43e0-9bfd-65c730e689d6"/>
    <ds:schemaRef ds:uri="ab499b85-ee38-415b-b043-bdc43eb645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442139-2C4F-4C71-9013-878454E4F2A4}">
  <ds:schemaRefs>
    <ds:schemaRef ds:uri="http://schemas.microsoft.com/sharepoint/v3/contenttype/forms"/>
  </ds:schemaRefs>
</ds:datastoreItem>
</file>

<file path=customXml/itemProps3.xml><?xml version="1.0" encoding="utf-8"?>
<ds:datastoreItem xmlns:ds="http://schemas.openxmlformats.org/officeDocument/2006/customXml" ds:itemID="{97BAFBE5-44F6-4F47-9426-9943A429A6E6}">
  <ds:schemaRefs>
    <ds:schemaRef ds:uri="http://purl.org/dc/elements/1.1/"/>
    <ds:schemaRef ds:uri="a4fbeab7-fb0d-43e0-9bfd-65c730e689d6"/>
    <ds:schemaRef ds:uri="http://purl.org/dc/terms/"/>
    <ds:schemaRef ds:uri="http://schemas.microsoft.com/office/infopath/2007/PartnerControls"/>
    <ds:schemaRef ds:uri="http://schemas.microsoft.com/office/2006/documentManagement/types"/>
    <ds:schemaRef ds:uri="http://www.w3.org/XML/1998/namespace"/>
    <ds:schemaRef ds:uri="ab499b85-ee38-415b-b043-bdc43eb64582"/>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TotalTime>
  <Words>3579</Words>
  <Application>Microsoft Office PowerPoint</Application>
  <PresentationFormat>Ευρεία οθόνη</PresentationFormat>
  <Paragraphs>447</Paragraphs>
  <Slides>57</Slides>
  <Notes>57</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3</vt:i4>
      </vt:variant>
      <vt:variant>
        <vt:lpstr>Τίτλοι διαφανειών</vt:lpstr>
      </vt:variant>
      <vt:variant>
        <vt:i4>57</vt:i4>
      </vt:variant>
    </vt:vector>
  </HeadingPairs>
  <TitlesOfParts>
    <vt:vector size="72" baseType="lpstr">
      <vt:lpstr>MS PGothic</vt:lpstr>
      <vt:lpstr>Roboto</vt:lpstr>
      <vt:lpstr>Adobe Gothic Std B</vt:lpstr>
      <vt:lpstr>Calibri</vt:lpstr>
      <vt:lpstr>Wingdings</vt:lpstr>
      <vt:lpstr>Arial</vt:lpstr>
      <vt:lpstr>Abadi Extra Light</vt:lpstr>
      <vt:lpstr>Calibri Light</vt:lpstr>
      <vt:lpstr>Gill Sans</vt:lpstr>
      <vt:lpstr>Impact</vt:lpstr>
      <vt:lpstr>Gill Sans Nova</vt:lpstr>
      <vt:lpstr>Noto Sans Symbols</vt:lpstr>
      <vt:lpstr>Θέμα του Office</vt:lpstr>
      <vt:lpstr>Θέμα του Office</vt:lpstr>
      <vt:lpstr>2_Θέμα του Office</vt:lpstr>
      <vt:lpstr>Παρουσίαση του PowerPoint</vt:lpstr>
      <vt:lpstr>Παρουσίαση του PowerPoint</vt:lpstr>
      <vt:lpstr>Παρουσίαση του PowerPoint</vt:lpstr>
      <vt:lpstr>Unterrichtseinheit:  Inhalt</vt:lpstr>
      <vt:lpstr>Ziele</vt:lpstr>
      <vt:lpstr>10.1.1 Einführung in die psychische Gesundheit und ihre Bedeutung im täglichen Leben</vt:lpstr>
      <vt:lpstr>Trainingsinhalt</vt:lpstr>
      <vt:lpstr>Migrant:innen und psychische Gesundheit </vt:lpstr>
      <vt:lpstr>Was ist psychische Gesundheit?</vt:lpstr>
      <vt:lpstr>Was ist psychische Gesundheit?</vt:lpstr>
      <vt:lpstr>Παρουσίαση του PowerPoint</vt:lpstr>
      <vt:lpstr>Was sind Apps für psychische Gesundheit?</vt:lpstr>
      <vt:lpstr>Welche Anwendungen für die psychische Gesundheit finden wir in diesem Modul?</vt:lpstr>
      <vt:lpstr>10.1.2 Bedeutung des Emotionsmanagements</vt:lpstr>
      <vt:lpstr>Trainingsinhalt</vt:lpstr>
      <vt:lpstr>Was sind Emotionen?</vt:lpstr>
      <vt:lpstr>Was sind grundlegende Emotionen?</vt:lpstr>
      <vt:lpstr>Techniken zur Emotionsregulierung</vt:lpstr>
      <vt:lpstr>Arten der Emotionsregulierung</vt:lpstr>
      <vt:lpstr> ÜBUNG ZUR IDENTIFIZIERUNG VON GEFÜHLEN</vt:lpstr>
      <vt:lpstr>Übung zur Identifizierung von Emotionen: Beschreiben Sie eine Emotion</vt:lpstr>
      <vt:lpstr>Übung zur Identifizierung von Emotionen: Beschreiben Sie eine Emotion</vt:lpstr>
      <vt:lpstr>Techniken zur Kontrolle der Atmung: Zwerchfellatmung</vt:lpstr>
      <vt:lpstr>10.1.3 Arten und Nutzung von Anwendungen zur psychischen Gesundheit</vt:lpstr>
      <vt:lpstr>Trainingsinhalt </vt:lpstr>
      <vt:lpstr>Was sind Apps für psychische Gesundheit?</vt:lpstr>
      <vt:lpstr>Was sind Apps für psychische Gesundheit?</vt:lpstr>
      <vt:lpstr>Stimmungstracker-Apps</vt:lpstr>
      <vt:lpstr>MoodLog: Tägliche Einblicke </vt:lpstr>
      <vt:lpstr>MoodLog: Tägliche Einblicke </vt:lpstr>
      <vt:lpstr>MoodLog: Tägliche Einblicke </vt:lpstr>
      <vt:lpstr>Apps PTBS/Stress/Angst</vt:lpstr>
      <vt:lpstr>PTBS-COACH</vt:lpstr>
      <vt:lpstr>PTBS-COACH</vt:lpstr>
      <vt:lpstr>PTBS-COACH</vt:lpstr>
      <vt:lpstr>PTBS-COACH</vt:lpstr>
      <vt:lpstr>PTBS-COACH</vt:lpstr>
      <vt:lpstr>PTBS-COACH</vt:lpstr>
      <vt:lpstr>PTBS-COACH</vt:lpstr>
      <vt:lpstr>PTBS-COACH</vt:lpstr>
      <vt:lpstr>PTBS-COACH</vt:lpstr>
      <vt:lpstr>Apps für psychologische Unterstützung</vt:lpstr>
      <vt:lpstr>Therapyside</vt:lpstr>
      <vt:lpstr>Therapyside</vt:lpstr>
      <vt:lpstr>Therapyside</vt:lpstr>
      <vt:lpstr>Therapyside</vt:lpstr>
      <vt:lpstr>Emotionsmanagement-Apps</vt:lpstr>
      <vt:lpstr>BREATHE2RELAX</vt:lpstr>
      <vt:lpstr>BREATHE2RELAX</vt:lpstr>
      <vt:lpstr>BREATHE2RELAX</vt:lpstr>
      <vt:lpstr>BREATHE2RELAX</vt:lpstr>
      <vt:lpstr>BREATHE2RELAX</vt:lpstr>
      <vt:lpstr>Auswertung: Fragebogen</vt:lpstr>
      <vt:lpstr>Auswertung: Fragebogen</vt:lpstr>
      <vt:lpstr>Referenzen, weiterführende Lektüre und Abschluss</vt:lpstr>
      <vt:lpstr>Referenzen, weiterführende Lektüre und Abschluss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ETA10 1 Teaching session_DE</dc:title>
  <dc:creator>pantelis bbalaouras</dc:creator>
  <cp:lastModifiedBy>pantelis</cp:lastModifiedBy>
  <cp:revision>45</cp:revision>
  <dcterms:created xsi:type="dcterms:W3CDTF">2020-06-02T13:31:56Z</dcterms:created>
  <dcterms:modified xsi:type="dcterms:W3CDTF">2024-09-08T18:09:42Z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0x010100BBC0F2786A948640B23598E08894071F</vt:lpwstr>
  </property>
  <property fmtid="{D5CDD505-2E9C-101B-9397-08002B2CF9AE}" pid="3" name="MediaServiceImageTags">
    <vt:lpwstr/>
  </property>
</Properties>
</file>