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handoutMasterIdLst>
    <p:handoutMasterId r:id="rId11"/>
  </p:handoutMasterIdLst>
  <p:sldIdLst>
    <p:sldId id="457" r:id="rId5"/>
    <p:sldId id="458" r:id="rId6"/>
    <p:sldId id="459" r:id="rId7"/>
    <p:sldId id="461" r:id="rId8"/>
    <p:sldId id="404" r:id="rId9"/>
  </p:sldIdLst>
  <p:sldSz cx="12192000" cy="6858000"/>
  <p:notesSz cx="6858000" cy="9144000"/>
  <p:custDataLst>
    <p:tags r:id="rId1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0E5"/>
    <a:srgbClr val="C01E24"/>
    <a:srgbClr val="F8F8F8"/>
    <a:srgbClr val="203864"/>
    <a:srgbClr val="ABC7F1"/>
    <a:srgbClr val="ED7D31"/>
    <a:srgbClr val="CFD5EA"/>
    <a:srgbClr val="404040"/>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BE6D70-C6AF-4440-90CF-9CFA8D1F713F}" v="3" dt="2024-05-02T08:51:45.205"/>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3497" autoAdjust="0"/>
  </p:normalViewPr>
  <p:slideViewPr>
    <p:cSldViewPr snapToGrid="0">
      <p:cViewPr varScale="1">
        <p:scale>
          <a:sx n="97" d="100"/>
          <a:sy n="97" d="100"/>
        </p:scale>
        <p:origin x="462" y="7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notesMaster" Target="notesMasters/notesMaster1.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E5BE6D70-C6AF-4440-90CF-9CFA8D1F713F}"/>
    <pc:docChg chg="custSel modSld">
      <pc:chgData name="pantelis balaouras" userId="25e8755020fc1734" providerId="LiveId" clId="{E5BE6D70-C6AF-4440-90CF-9CFA8D1F713F}" dt="2024-05-02T08:51:45.205" v="8" actId="1076"/>
      <pc:docMkLst>
        <pc:docMk/>
      </pc:docMkLst>
      <pc:sldChg chg="addSp modSp mod">
        <pc:chgData name="pantelis balaouras" userId="25e8755020fc1734" providerId="LiveId" clId="{E5BE6D70-C6AF-4440-90CF-9CFA8D1F713F}" dt="2024-05-02T08:51:45.205" v="8" actId="1076"/>
        <pc:sldMkLst>
          <pc:docMk/>
          <pc:sldMk cId="1849171045" sldId="461"/>
        </pc:sldMkLst>
        <pc:spChg chg="mod">
          <ac:chgData name="pantelis balaouras" userId="25e8755020fc1734" providerId="LiveId" clId="{E5BE6D70-C6AF-4440-90CF-9CFA8D1F713F}" dt="2024-05-02T08:51:38.861" v="7" actId="27636"/>
          <ac:spMkLst>
            <pc:docMk/>
            <pc:sldMk cId="1849171045" sldId="461"/>
            <ac:spMk id="4" creationId="{E0308CCA-7979-6DB8-C0FD-349C24519D98}"/>
          </ac:spMkLst>
        </pc:spChg>
        <pc:spChg chg="add mod">
          <ac:chgData name="pantelis balaouras" userId="25e8755020fc1734" providerId="LiveId" clId="{E5BE6D70-C6AF-4440-90CF-9CFA8D1F713F}" dt="2024-05-02T08:51:15.275" v="0"/>
          <ac:spMkLst>
            <pc:docMk/>
            <pc:sldMk cId="1849171045" sldId="461"/>
            <ac:spMk id="5" creationId="{E4BF0200-43C1-D3C1-7183-ACB9E953BF46}"/>
          </ac:spMkLst>
        </pc:spChg>
        <pc:picChg chg="add mod">
          <ac:chgData name="pantelis balaouras" userId="25e8755020fc1734" providerId="LiveId" clId="{E5BE6D70-C6AF-4440-90CF-9CFA8D1F713F}" dt="2024-05-02T08:51:45.205" v="8" actId="1076"/>
          <ac:picMkLst>
            <pc:docMk/>
            <pc:sldMk cId="1849171045" sldId="461"/>
            <ac:picMk id="3" creationId="{98C4CDD6-4EDC-CC41-DB44-D50282F74957}"/>
          </ac:picMkLst>
        </pc:picChg>
      </pc:sldChg>
    </pc:docChg>
  </pc:docChgLst>
  <pc:docChgLst>
    <pc:chgData name="pantelis balaouras" userId="25e8755020fc1734" providerId="LiveId" clId="{3A9E129B-9895-49F4-AB6D-85A6A0AF8B90}"/>
    <pc:docChg chg="undo custSel addSld delSld modSld sldOrd modMainMaster">
      <pc:chgData name="pantelis balaouras" userId="25e8755020fc1734" providerId="LiveId" clId="{3A9E129B-9895-49F4-AB6D-85A6A0AF8B90}" dt="2023-07-01T09:44:01.365" v="1185" actId="1076"/>
      <pc:docMkLst>
        <pc:docMk/>
      </pc:docMkLst>
      <pc:sldChg chg="addSp delSp modSp mod">
        <pc:chgData name="pantelis balaouras" userId="25e8755020fc1734" providerId="LiveId" clId="{3A9E129B-9895-49F4-AB6D-85A6A0AF8B90}" dt="2023-07-01T09:04:44.218" v="942" actId="14100"/>
        <pc:sldMkLst>
          <pc:docMk/>
          <pc:sldMk cId="616025265" sldId="261"/>
        </pc:sldMkLst>
        <pc:spChg chg="mod">
          <ac:chgData name="pantelis balaouras" userId="25e8755020fc1734" providerId="LiveId" clId="{3A9E129B-9895-49F4-AB6D-85A6A0AF8B90}" dt="2023-07-01T09:04:02.058" v="940" actId="207"/>
          <ac:spMkLst>
            <pc:docMk/>
            <pc:sldMk cId="616025265" sldId="261"/>
            <ac:spMk id="5" creationId="{FAA18648-8A7B-40D3-A066-80FDB05B7DF4}"/>
          </ac:spMkLst>
        </pc:spChg>
        <pc:spChg chg="del">
          <ac:chgData name="pantelis balaouras" userId="25e8755020fc1734" providerId="LiveId" clId="{3A9E129B-9895-49F4-AB6D-85A6A0AF8B90}" dt="2023-07-01T08:59:04.228" v="920" actId="478"/>
          <ac:spMkLst>
            <pc:docMk/>
            <pc:sldMk cId="616025265" sldId="261"/>
            <ac:spMk id="7" creationId="{3EABFA14-CCC1-48A6-A2A5-B838C912D37A}"/>
          </ac:spMkLst>
        </pc:spChg>
        <pc:spChg chg="add mod">
          <ac:chgData name="pantelis balaouras" userId="25e8755020fc1734" providerId="LiveId" clId="{3A9E129B-9895-49F4-AB6D-85A6A0AF8B90}" dt="2023-07-01T08:59:34.030" v="923" actId="1076"/>
          <ac:spMkLst>
            <pc:docMk/>
            <pc:sldMk cId="616025265" sldId="261"/>
            <ac:spMk id="10" creationId="{ED2F4DDC-EDFB-2077-F4D4-7EFCA890F8B7}"/>
          </ac:spMkLst>
        </pc:spChg>
        <pc:picChg chg="add del mod modCrop">
          <ac:chgData name="pantelis balaouras" userId="25e8755020fc1734" providerId="LiveId" clId="{3A9E129B-9895-49F4-AB6D-85A6A0AF8B90}" dt="2023-07-01T08:39:14.507" v="832" actId="21"/>
          <ac:picMkLst>
            <pc:docMk/>
            <pc:sldMk cId="616025265" sldId="261"/>
            <ac:picMk id="2" creationId="{198228AE-D0E1-332C-5304-13A58FC6E81A}"/>
          </ac:picMkLst>
        </pc:picChg>
        <pc:picChg chg="add del mod">
          <ac:chgData name="pantelis balaouras" userId="25e8755020fc1734" providerId="LiveId" clId="{3A9E129B-9895-49F4-AB6D-85A6A0AF8B90}" dt="2023-07-01T08:59:01.447" v="919"/>
          <ac:picMkLst>
            <pc:docMk/>
            <pc:sldMk cId="616025265" sldId="261"/>
            <ac:picMk id="3" creationId="{CEB8B32C-A602-E7F8-47DE-DAB1D6D3FEEF}"/>
          </ac:picMkLst>
        </pc:picChg>
        <pc:picChg chg="del">
          <ac:chgData name="pantelis balaouras" userId="25e8755020fc1734" providerId="LiveId" clId="{3A9E129B-9895-49F4-AB6D-85A6A0AF8B90}" dt="2023-07-01T08:58:58.259" v="917" actId="478"/>
          <ac:picMkLst>
            <pc:docMk/>
            <pc:sldMk cId="616025265" sldId="261"/>
            <ac:picMk id="8" creationId="{199A8DC6-D03C-4BE6-8268-D6FFABE8339E}"/>
          </ac:picMkLst>
        </pc:picChg>
        <pc:picChg chg="add del mod">
          <ac:chgData name="pantelis balaouras" userId="25e8755020fc1734" providerId="LiveId" clId="{3A9E129B-9895-49F4-AB6D-85A6A0AF8B90}" dt="2023-07-01T09:01:55.655" v="926" actId="478"/>
          <ac:picMkLst>
            <pc:docMk/>
            <pc:sldMk cId="616025265" sldId="261"/>
            <ac:picMk id="9" creationId="{CFF758E8-3057-B749-FCDA-AB8F95D3A197}"/>
          </ac:picMkLst>
        </pc:picChg>
        <pc:picChg chg="add mod">
          <ac:chgData name="pantelis balaouras" userId="25e8755020fc1734" providerId="LiveId" clId="{3A9E129B-9895-49F4-AB6D-85A6A0AF8B90}" dt="2023-07-01T09:04:44.218" v="942" actId="14100"/>
          <ac:picMkLst>
            <pc:docMk/>
            <pc:sldMk cId="616025265" sldId="261"/>
            <ac:picMk id="6146" creationId="{2F61D9A2-E1E6-CBCE-83BF-D172B000C5B7}"/>
          </ac:picMkLst>
        </pc:picChg>
      </pc:sldChg>
      <pc:sldChg chg="modSp mod">
        <pc:chgData name="pantelis balaouras" userId="25e8755020fc1734" providerId="LiveId" clId="{3A9E129B-9895-49F4-AB6D-85A6A0AF8B90}" dt="2023-07-01T08:53:46.814" v="887" actId="2711"/>
        <pc:sldMkLst>
          <pc:docMk/>
          <pc:sldMk cId="4236537347" sldId="295"/>
        </pc:sldMkLst>
        <pc:spChg chg="mod">
          <ac:chgData name="pantelis balaouras" userId="25e8755020fc1734" providerId="LiveId" clId="{3A9E129B-9895-49F4-AB6D-85A6A0AF8B90}" dt="2023-07-01T08:53:46.814" v="887" actId="2711"/>
          <ac:spMkLst>
            <pc:docMk/>
            <pc:sldMk cId="4236537347" sldId="295"/>
            <ac:spMk id="10" creationId="{C0DFA73F-FDC8-497A-8912-CA8C28C95043}"/>
          </ac:spMkLst>
        </pc:spChg>
      </pc:sldChg>
      <pc:sldChg chg="addSp delSp modSp mod">
        <pc:chgData name="pantelis balaouras" userId="25e8755020fc1734" providerId="LiveId" clId="{3A9E129B-9895-49F4-AB6D-85A6A0AF8B90}" dt="2023-07-01T08:54:34.395" v="894"/>
        <pc:sldMkLst>
          <pc:docMk/>
          <pc:sldMk cId="757881950" sldId="296"/>
        </pc:sldMkLst>
        <pc:spChg chg="add mod">
          <ac:chgData name="pantelis balaouras" userId="25e8755020fc1734" providerId="LiveId" clId="{3A9E129B-9895-49F4-AB6D-85A6A0AF8B90}" dt="2023-07-01T08:54:34.395" v="894"/>
          <ac:spMkLst>
            <pc:docMk/>
            <pc:sldMk cId="757881950" sldId="296"/>
            <ac:spMk id="2" creationId="{BD4FC1F3-1556-EB81-9C6B-3591FF2747D5}"/>
          </ac:spMkLst>
        </pc:spChg>
        <pc:spChg chg="mod">
          <ac:chgData name="pantelis balaouras" userId="25e8755020fc1734" providerId="LiveId" clId="{3A9E129B-9895-49F4-AB6D-85A6A0AF8B90}" dt="2023-07-01T07:15:58.049" v="36" actId="27636"/>
          <ac:spMkLst>
            <pc:docMk/>
            <pc:sldMk cId="757881950" sldId="296"/>
            <ac:spMk id="5" creationId="{FCC0DEC9-291B-4095-9896-1244D3052774}"/>
          </ac:spMkLst>
        </pc:spChg>
        <pc:spChg chg="mod">
          <ac:chgData name="pantelis balaouras" userId="25e8755020fc1734" providerId="LiveId" clId="{3A9E129B-9895-49F4-AB6D-85A6A0AF8B90}" dt="2023-07-01T07:15:58.044" v="35" actId="27636"/>
          <ac:spMkLst>
            <pc:docMk/>
            <pc:sldMk cId="757881950" sldId="296"/>
            <ac:spMk id="6" creationId="{4BD0C7CC-BAC5-4DAE-90C4-844464AC94A7}"/>
          </ac:spMkLst>
        </pc:spChg>
        <pc:spChg chg="del mod">
          <ac:chgData name="pantelis balaouras" userId="25e8755020fc1734" providerId="LiveId" clId="{3A9E129B-9895-49F4-AB6D-85A6A0AF8B90}" dt="2023-07-01T08:53:57.877" v="888" actId="478"/>
          <ac:spMkLst>
            <pc:docMk/>
            <pc:sldMk cId="757881950" sldId="296"/>
            <ac:spMk id="10" creationId="{E7ACBFFE-E9E3-41C4-BB6A-8238F2BCA22C}"/>
          </ac:spMkLst>
        </pc:spChg>
      </pc:sldChg>
      <pc:sldChg chg="addSp delSp modSp mod modAnim">
        <pc:chgData name="pantelis balaouras" userId="25e8755020fc1734" providerId="LiveId" clId="{3A9E129B-9895-49F4-AB6D-85A6A0AF8B90}" dt="2023-07-01T09:17:43.182" v="1011"/>
        <pc:sldMkLst>
          <pc:docMk/>
          <pc:sldMk cId="181460544" sldId="303"/>
        </pc:sldMkLst>
        <pc:spChg chg="add mod">
          <ac:chgData name="pantelis balaouras" userId="25e8755020fc1734" providerId="LiveId" clId="{3A9E129B-9895-49F4-AB6D-85A6A0AF8B90}" dt="2023-07-01T08:54:35.864" v="895"/>
          <ac:spMkLst>
            <pc:docMk/>
            <pc:sldMk cId="181460544" sldId="303"/>
            <ac:spMk id="2" creationId="{251DAF2A-48A7-CFE6-59A1-C2A079499035}"/>
          </ac:spMkLst>
        </pc:spChg>
        <pc:spChg chg="mod">
          <ac:chgData name="pantelis balaouras" userId="25e8755020fc1734" providerId="LiveId" clId="{3A9E129B-9895-49F4-AB6D-85A6A0AF8B90}" dt="2023-07-01T07:15:58.079" v="38" actId="27636"/>
          <ac:spMkLst>
            <pc:docMk/>
            <pc:sldMk cId="181460544" sldId="303"/>
            <ac:spMk id="5" creationId="{FCC0DEC9-291B-4095-9896-1244D3052774}"/>
          </ac:spMkLst>
        </pc:spChg>
        <pc:spChg chg="add mod">
          <ac:chgData name="pantelis balaouras" userId="25e8755020fc1734" providerId="LiveId" clId="{3A9E129B-9895-49F4-AB6D-85A6A0AF8B90}" dt="2023-07-01T09:17:15.292" v="1009" actId="207"/>
          <ac:spMkLst>
            <pc:docMk/>
            <pc:sldMk cId="181460544" sldId="303"/>
            <ac:spMk id="6" creationId="{9F2BA593-9465-FDE8-2506-E452927149A9}"/>
          </ac:spMkLst>
        </pc:spChg>
        <pc:spChg chg="mod">
          <ac:chgData name="pantelis balaouras" userId="25e8755020fc1734" providerId="LiveId" clId="{3A9E129B-9895-49F4-AB6D-85A6A0AF8B90}" dt="2023-07-01T07:15:58.074" v="37" actId="27636"/>
          <ac:spMkLst>
            <pc:docMk/>
            <pc:sldMk cId="181460544" sldId="303"/>
            <ac:spMk id="8" creationId="{ADC8C5CF-E62A-4FD6-8C53-A5F6259B922C}"/>
          </ac:spMkLst>
        </pc:spChg>
        <pc:spChg chg="add mod">
          <ac:chgData name="pantelis balaouras" userId="25e8755020fc1734" providerId="LiveId" clId="{3A9E129B-9895-49F4-AB6D-85A6A0AF8B90}" dt="2023-07-01T09:16:50.092" v="1006" actId="6549"/>
          <ac:spMkLst>
            <pc:docMk/>
            <pc:sldMk cId="181460544" sldId="303"/>
            <ac:spMk id="9" creationId="{AF871B53-F55D-0BD1-57B5-C9CA6D4F149F}"/>
          </ac:spMkLst>
        </pc:spChg>
        <pc:spChg chg="del">
          <ac:chgData name="pantelis balaouras" userId="25e8755020fc1734" providerId="LiveId" clId="{3A9E129B-9895-49F4-AB6D-85A6A0AF8B90}" dt="2023-07-01T09:17:34.724" v="1010" actId="478"/>
          <ac:spMkLst>
            <pc:docMk/>
            <pc:sldMk cId="181460544" sldId="303"/>
            <ac:spMk id="11" creationId="{3338C691-31D6-448C-9C2A-0CC5A676B8BC}"/>
          </ac:spMkLst>
        </pc:spChg>
        <pc:spChg chg="add mod">
          <ac:chgData name="pantelis balaouras" userId="25e8755020fc1734" providerId="LiveId" clId="{3A9E129B-9895-49F4-AB6D-85A6A0AF8B90}" dt="2023-07-01T09:17:43.182" v="1011"/>
          <ac:spMkLst>
            <pc:docMk/>
            <pc:sldMk cId="181460544" sldId="303"/>
            <ac:spMk id="12" creationId="{CB581221-D85C-85B3-D179-F06A6ADE0948}"/>
          </ac:spMkLst>
        </pc:spChg>
        <pc:spChg chg="del mod">
          <ac:chgData name="pantelis balaouras" userId="25e8755020fc1734" providerId="LiveId" clId="{3A9E129B-9895-49F4-AB6D-85A6A0AF8B90}" dt="2023-07-01T08:54:03.487" v="889" actId="478"/>
          <ac:spMkLst>
            <pc:docMk/>
            <pc:sldMk cId="181460544" sldId="303"/>
            <ac:spMk id="14" creationId="{01DD2C8F-C33F-471E-9F8C-BB6C894C3BD9}"/>
          </ac:spMkLst>
        </pc:spChg>
        <pc:picChg chg="add del mod">
          <ac:chgData name="pantelis balaouras" userId="25e8755020fc1734" providerId="LiveId" clId="{3A9E129B-9895-49F4-AB6D-85A6A0AF8B90}" dt="2023-07-01T09:15:02.156" v="1003"/>
          <ac:picMkLst>
            <pc:docMk/>
            <pc:sldMk cId="181460544" sldId="303"/>
            <ac:picMk id="3" creationId="{7CB12374-C38A-391E-A300-E3A3CA11BAC3}"/>
          </ac:picMkLst>
        </pc:picChg>
        <pc:picChg chg="add mod">
          <ac:chgData name="pantelis balaouras" userId="25e8755020fc1734" providerId="LiveId" clId="{3A9E129B-9895-49F4-AB6D-85A6A0AF8B90}" dt="2023-07-01T09:16:59.251" v="1007" actId="207"/>
          <ac:picMkLst>
            <pc:docMk/>
            <pc:sldMk cId="181460544" sldId="303"/>
            <ac:picMk id="7" creationId="{DC9C4F85-B6F7-82BE-BD84-76BFA534171D}"/>
          </ac:picMkLst>
        </pc:picChg>
      </pc:sldChg>
      <pc:sldChg chg="addSp delSp modSp mod">
        <pc:chgData name="pantelis balaouras" userId="25e8755020fc1734" providerId="LiveId" clId="{3A9E129B-9895-49F4-AB6D-85A6A0AF8B90}" dt="2023-07-01T08:54:38.840" v="897"/>
        <pc:sldMkLst>
          <pc:docMk/>
          <pc:sldMk cId="1478958817" sldId="304"/>
        </pc:sldMkLst>
        <pc:spChg chg="add mod">
          <ac:chgData name="pantelis balaouras" userId="25e8755020fc1734" providerId="LiveId" clId="{3A9E129B-9895-49F4-AB6D-85A6A0AF8B90}" dt="2023-07-01T08:54:38.840" v="897"/>
          <ac:spMkLst>
            <pc:docMk/>
            <pc:sldMk cId="1478958817" sldId="304"/>
            <ac:spMk id="2" creationId="{A00340FB-4815-28DF-06CC-769D6101B4A9}"/>
          </ac:spMkLst>
        </pc:spChg>
        <pc:spChg chg="del mod">
          <ac:chgData name="pantelis balaouras" userId="25e8755020fc1734" providerId="LiveId" clId="{3A9E129B-9895-49F4-AB6D-85A6A0AF8B90}" dt="2023-07-01T08:54:10.272" v="891" actId="478"/>
          <ac:spMkLst>
            <pc:docMk/>
            <pc:sldMk cId="1478958817" sldId="304"/>
            <ac:spMk id="11" creationId="{D5681E07-F9B4-4615-B606-D096A911A80C}"/>
          </ac:spMkLst>
        </pc:spChg>
      </pc:sldChg>
      <pc:sldChg chg="addSp delSp modSp mod">
        <pc:chgData name="pantelis balaouras" userId="25e8755020fc1734" providerId="LiveId" clId="{3A9E129B-9895-49F4-AB6D-85A6A0AF8B90}" dt="2023-07-01T08:54:40.297" v="898"/>
        <pc:sldMkLst>
          <pc:docMk/>
          <pc:sldMk cId="2055772528" sldId="305"/>
        </pc:sldMkLst>
        <pc:spChg chg="add mod">
          <ac:chgData name="pantelis balaouras" userId="25e8755020fc1734" providerId="LiveId" clId="{3A9E129B-9895-49F4-AB6D-85A6A0AF8B90}" dt="2023-07-01T08:54:40.297" v="898"/>
          <ac:spMkLst>
            <pc:docMk/>
            <pc:sldMk cId="2055772528" sldId="305"/>
            <ac:spMk id="2" creationId="{AA5D4F4E-F8CB-0A8A-48F5-BEA035E17556}"/>
          </ac:spMkLst>
        </pc:spChg>
        <pc:spChg chg="mod">
          <ac:chgData name="pantelis balaouras" userId="25e8755020fc1734" providerId="LiveId" clId="{3A9E129B-9895-49F4-AB6D-85A6A0AF8B90}" dt="2023-07-01T07:15:58.154" v="42" actId="27636"/>
          <ac:spMkLst>
            <pc:docMk/>
            <pc:sldMk cId="2055772528" sldId="305"/>
            <ac:spMk id="5" creationId="{FCC0DEC9-291B-4095-9896-1244D3052774}"/>
          </ac:spMkLst>
        </pc:spChg>
        <pc:spChg chg="mod">
          <ac:chgData name="pantelis balaouras" userId="25e8755020fc1734" providerId="LiveId" clId="{3A9E129B-9895-49F4-AB6D-85A6A0AF8B90}" dt="2023-07-01T07:15:58.149" v="41" actId="27636"/>
          <ac:spMkLst>
            <pc:docMk/>
            <pc:sldMk cId="2055772528" sldId="305"/>
            <ac:spMk id="6" creationId="{4BD0C7CC-BAC5-4DAE-90C4-844464AC94A7}"/>
          </ac:spMkLst>
        </pc:spChg>
        <pc:spChg chg="del mod">
          <ac:chgData name="pantelis balaouras" userId="25e8755020fc1734" providerId="LiveId" clId="{3A9E129B-9895-49F4-AB6D-85A6A0AF8B90}" dt="2023-07-01T08:54:14.458" v="892" actId="478"/>
          <ac:spMkLst>
            <pc:docMk/>
            <pc:sldMk cId="2055772528" sldId="305"/>
            <ac:spMk id="9" creationId="{D850EBAD-D124-4AC6-84FE-B9BA77B8CBF1}"/>
          </ac:spMkLst>
        </pc:spChg>
      </pc:sldChg>
      <pc:sldChg chg="addSp delSp modSp mod">
        <pc:chgData name="pantelis balaouras" userId="25e8755020fc1734" providerId="LiveId" clId="{3A9E129B-9895-49F4-AB6D-85A6A0AF8B90}" dt="2023-07-01T08:54:41.847" v="899"/>
        <pc:sldMkLst>
          <pc:docMk/>
          <pc:sldMk cId="3918599729" sldId="306"/>
        </pc:sldMkLst>
        <pc:spChg chg="add mod">
          <ac:chgData name="pantelis balaouras" userId="25e8755020fc1734" providerId="LiveId" clId="{3A9E129B-9895-49F4-AB6D-85A6A0AF8B90}" dt="2023-07-01T08:54:41.847" v="899"/>
          <ac:spMkLst>
            <pc:docMk/>
            <pc:sldMk cId="3918599729" sldId="306"/>
            <ac:spMk id="2" creationId="{6ACFC628-19ED-031C-00DF-F88C4C0744FF}"/>
          </ac:spMkLst>
        </pc:spChg>
        <pc:spChg chg="mod">
          <ac:chgData name="pantelis balaouras" userId="25e8755020fc1734" providerId="LiveId" clId="{3A9E129B-9895-49F4-AB6D-85A6A0AF8B90}" dt="2023-07-01T07:15:58.169" v="43" actId="27636"/>
          <ac:spMkLst>
            <pc:docMk/>
            <pc:sldMk cId="3918599729" sldId="306"/>
            <ac:spMk id="5" creationId="{FCC0DEC9-291B-4095-9896-1244D3052774}"/>
          </ac:spMkLst>
        </pc:spChg>
        <pc:spChg chg="del mod">
          <ac:chgData name="pantelis balaouras" userId="25e8755020fc1734" providerId="LiveId" clId="{3A9E129B-9895-49F4-AB6D-85A6A0AF8B90}" dt="2023-07-01T08:54:20.367" v="893" actId="478"/>
          <ac:spMkLst>
            <pc:docMk/>
            <pc:sldMk cId="3918599729" sldId="306"/>
            <ac:spMk id="13" creationId="{97B91448-668C-4CA5-BAB2-2B93CE89E428}"/>
          </ac:spMkLst>
        </pc:spChg>
      </pc:sldChg>
      <pc:sldChg chg="modSp mod">
        <pc:chgData name="pantelis balaouras" userId="25e8755020fc1734" providerId="LiveId" clId="{3A9E129B-9895-49F4-AB6D-85A6A0AF8B90}" dt="2023-07-01T07:51:49.004" v="660" actId="6549"/>
        <pc:sldMkLst>
          <pc:docMk/>
          <pc:sldMk cId="823583658" sldId="374"/>
        </pc:sldMkLst>
        <pc:spChg chg="mod">
          <ac:chgData name="pantelis balaouras" userId="25e8755020fc1734" providerId="LiveId" clId="{3A9E129B-9895-49F4-AB6D-85A6A0AF8B90}" dt="2023-07-01T07:51:49.004" v="660" actId="6549"/>
          <ac:spMkLst>
            <pc:docMk/>
            <pc:sldMk cId="823583658" sldId="374"/>
            <ac:spMk id="5" creationId="{4BC19399-CA4E-48B5-AFEE-CF69C6888765}"/>
          </ac:spMkLst>
        </pc:spChg>
      </pc:sldChg>
      <pc:sldChg chg="addSp delSp modSp mod">
        <pc:chgData name="pantelis balaouras" userId="25e8755020fc1734" providerId="LiveId" clId="{3A9E129B-9895-49F4-AB6D-85A6A0AF8B90}" dt="2023-07-01T08:54:37.431" v="896"/>
        <pc:sldMkLst>
          <pc:docMk/>
          <pc:sldMk cId="2003224513" sldId="402"/>
        </pc:sldMkLst>
        <pc:spChg chg="add mod">
          <ac:chgData name="pantelis balaouras" userId="25e8755020fc1734" providerId="LiveId" clId="{3A9E129B-9895-49F4-AB6D-85A6A0AF8B90}" dt="2023-07-01T08:54:37.431" v="896"/>
          <ac:spMkLst>
            <pc:docMk/>
            <pc:sldMk cId="2003224513" sldId="402"/>
            <ac:spMk id="2" creationId="{10B138FD-0B72-3E40-4672-914973095305}"/>
          </ac:spMkLst>
        </pc:spChg>
        <pc:spChg chg="mod">
          <ac:chgData name="pantelis balaouras" userId="25e8755020fc1734" providerId="LiveId" clId="{3A9E129B-9895-49F4-AB6D-85A6A0AF8B90}" dt="2023-07-01T07:15:58.109" v="39" actId="27636"/>
          <ac:spMkLst>
            <pc:docMk/>
            <pc:sldMk cId="2003224513" sldId="402"/>
            <ac:spMk id="5" creationId="{FCC0DEC9-291B-4095-9896-1244D3052774}"/>
          </ac:spMkLst>
        </pc:spChg>
        <pc:spChg chg="mod">
          <ac:chgData name="pantelis balaouras" userId="25e8755020fc1734" providerId="LiveId" clId="{3A9E129B-9895-49F4-AB6D-85A6A0AF8B90}" dt="2023-07-01T07:15:58.114" v="40" actId="27636"/>
          <ac:spMkLst>
            <pc:docMk/>
            <pc:sldMk cId="2003224513" sldId="402"/>
            <ac:spMk id="6" creationId="{4BD0C7CC-BAC5-4DAE-90C4-844464AC94A7}"/>
          </ac:spMkLst>
        </pc:spChg>
        <pc:spChg chg="del mod">
          <ac:chgData name="pantelis balaouras" userId="25e8755020fc1734" providerId="LiveId" clId="{3A9E129B-9895-49F4-AB6D-85A6A0AF8B90}" dt="2023-07-01T08:54:08.145" v="890" actId="478"/>
          <ac:spMkLst>
            <pc:docMk/>
            <pc:sldMk cId="2003224513" sldId="402"/>
            <ac:spMk id="9" creationId="{B5AB39F5-CB3C-45EE-9E48-06A17BB6D957}"/>
          </ac:spMkLst>
        </pc:spChg>
      </pc:sldChg>
      <pc:sldChg chg="addSp delSp modSp mod">
        <pc:chgData name="pantelis balaouras" userId="25e8755020fc1734" providerId="LiveId" clId="{3A9E129B-9895-49F4-AB6D-85A6A0AF8B90}" dt="2023-07-01T09:09:26.449" v="963" actId="478"/>
        <pc:sldMkLst>
          <pc:docMk/>
          <pc:sldMk cId="1915799683" sldId="404"/>
        </pc:sldMkLst>
        <pc:spChg chg="add del mod">
          <ac:chgData name="pantelis balaouras" userId="25e8755020fc1734" providerId="LiveId" clId="{3A9E129B-9895-49F4-AB6D-85A6A0AF8B90}" dt="2023-07-01T09:09:26.449" v="963" actId="478"/>
          <ac:spMkLst>
            <pc:docMk/>
            <pc:sldMk cId="1915799683" sldId="404"/>
            <ac:spMk id="11" creationId="{252D5588-9D47-4372-A592-FC5F71ED3798}"/>
          </ac:spMkLst>
        </pc:spChg>
        <pc:picChg chg="add mod">
          <ac:chgData name="pantelis balaouras" userId="25e8755020fc1734" providerId="LiveId" clId="{3A9E129B-9895-49F4-AB6D-85A6A0AF8B90}" dt="2023-07-01T07:53:16.312" v="683" actId="1076"/>
          <ac:picMkLst>
            <pc:docMk/>
            <pc:sldMk cId="1915799683" sldId="404"/>
            <ac:picMk id="2" creationId="{25F65A2C-3150-4B5A-D0EF-1CEBF92DC4E4}"/>
          </ac:picMkLst>
        </pc:picChg>
        <pc:picChg chg="add del mod">
          <ac:chgData name="pantelis balaouras" userId="25e8755020fc1734" providerId="LiveId" clId="{3A9E129B-9895-49F4-AB6D-85A6A0AF8B90}" dt="2023-07-01T09:09:23.584" v="962"/>
          <ac:picMkLst>
            <pc:docMk/>
            <pc:sldMk cId="1915799683" sldId="404"/>
            <ac:picMk id="3" creationId="{3B7B339B-F161-9C04-C1E0-0A33E3FA9A98}"/>
          </ac:picMkLst>
        </pc:picChg>
        <pc:picChg chg="del">
          <ac:chgData name="pantelis balaouras" userId="25e8755020fc1734" providerId="LiveId" clId="{3A9E129B-9895-49F4-AB6D-85A6A0AF8B90}" dt="2023-07-01T07:54:34.792" v="685" actId="478"/>
          <ac:picMkLst>
            <pc:docMk/>
            <pc:sldMk cId="1915799683" sldId="404"/>
            <ac:picMk id="10" creationId="{FF1C1EEF-3FD2-4C46-B4FD-C7E50843FBDC}"/>
          </ac:picMkLst>
        </pc:picChg>
        <pc:picChg chg="del">
          <ac:chgData name="pantelis balaouras" userId="25e8755020fc1734" providerId="LiveId" clId="{3A9E129B-9895-49F4-AB6D-85A6A0AF8B90}" dt="2023-07-01T07:52:57.096" v="678" actId="478"/>
          <ac:picMkLst>
            <pc:docMk/>
            <pc:sldMk cId="1915799683" sldId="404"/>
            <ac:picMk id="18" creationId="{6077531A-0788-4660-9281-308ACDA7F681}"/>
          </ac:picMkLst>
        </pc:picChg>
        <pc:picChg chg="add mod">
          <ac:chgData name="pantelis balaouras" userId="25e8755020fc1734" providerId="LiveId" clId="{3A9E129B-9895-49F4-AB6D-85A6A0AF8B90}" dt="2023-07-01T07:54:45.226" v="688" actId="14100"/>
          <ac:picMkLst>
            <pc:docMk/>
            <pc:sldMk cId="1915799683" sldId="404"/>
            <ac:picMk id="2050" creationId="{2AB980B0-03D2-2E64-6760-C23D435A121F}"/>
          </ac:picMkLst>
        </pc:picChg>
      </pc:sldChg>
      <pc:sldChg chg="addSp delSp modSp del mod">
        <pc:chgData name="pantelis balaouras" userId="25e8755020fc1734" providerId="LiveId" clId="{3A9E129B-9895-49F4-AB6D-85A6A0AF8B90}" dt="2023-07-01T07:21:50.763" v="180" actId="47"/>
        <pc:sldMkLst>
          <pc:docMk/>
          <pc:sldMk cId="4229006710" sldId="416"/>
        </pc:sldMkLst>
        <pc:graphicFrameChg chg="del mod">
          <ac:chgData name="pantelis balaouras" userId="25e8755020fc1734" providerId="LiveId" clId="{3A9E129B-9895-49F4-AB6D-85A6A0AF8B90}" dt="2023-07-01T07:13:01.025" v="5"/>
          <ac:graphicFrameMkLst>
            <pc:docMk/>
            <pc:sldMk cId="4229006710" sldId="416"/>
            <ac:graphicFrameMk id="4" creationId="{CF7E726E-B717-4D42-1750-6DFF428F54B3}"/>
          </ac:graphicFrameMkLst>
        </pc:graphicFrameChg>
        <pc:picChg chg="add del mod">
          <ac:chgData name="pantelis balaouras" userId="25e8755020fc1734" providerId="LiveId" clId="{3A9E129B-9895-49F4-AB6D-85A6A0AF8B90}" dt="2023-07-01T07:18:16.686" v="162" actId="478"/>
          <ac:picMkLst>
            <pc:docMk/>
            <pc:sldMk cId="4229006710" sldId="416"/>
            <ac:picMk id="3" creationId="{A49286BC-1E76-A186-06D8-038C90B99D44}"/>
          </ac:picMkLst>
        </pc:picChg>
      </pc:sldChg>
      <pc:sldChg chg="addSp delSp modSp mod">
        <pc:chgData name="pantelis balaouras" userId="25e8755020fc1734" providerId="LiveId" clId="{3A9E129B-9895-49F4-AB6D-85A6A0AF8B90}" dt="2023-07-01T09:26:46.222" v="1134" actId="1035"/>
        <pc:sldMkLst>
          <pc:docMk/>
          <pc:sldMk cId="1311204911" sldId="417"/>
        </pc:sldMkLst>
        <pc:spChg chg="add mod">
          <ac:chgData name="pantelis balaouras" userId="25e8755020fc1734" providerId="LiveId" clId="{3A9E129B-9895-49F4-AB6D-85A6A0AF8B90}" dt="2023-07-01T09:25:54.341" v="1083" actId="1076"/>
          <ac:spMkLst>
            <pc:docMk/>
            <pc:sldMk cId="1311204911" sldId="417"/>
            <ac:spMk id="3" creationId="{AE606473-841C-6846-8375-A32E5D94D2BE}"/>
          </ac:spMkLst>
        </pc:spChg>
        <pc:spChg chg="mod">
          <ac:chgData name="pantelis balaouras" userId="25e8755020fc1734" providerId="LiveId" clId="{3A9E129B-9895-49F4-AB6D-85A6A0AF8B90}" dt="2023-07-01T09:26:20.924" v="1104" actId="1035"/>
          <ac:spMkLst>
            <pc:docMk/>
            <pc:sldMk cId="1311204911" sldId="417"/>
            <ac:spMk id="14" creationId="{DA3FCD0E-FFB9-47FE-8DCC-7998946716D8}"/>
          </ac:spMkLst>
        </pc:spChg>
        <pc:spChg chg="mod">
          <ac:chgData name="pantelis balaouras" userId="25e8755020fc1734" providerId="LiveId" clId="{3A9E129B-9895-49F4-AB6D-85A6A0AF8B90}" dt="2023-07-01T09:25:03.724" v="1069" actId="1076"/>
          <ac:spMkLst>
            <pc:docMk/>
            <pc:sldMk cId="1311204911" sldId="417"/>
            <ac:spMk id="16" creationId="{4203AE03-98BA-484B-983A-314B79666527}"/>
          </ac:spMkLst>
        </pc:spChg>
        <pc:spChg chg="add mod">
          <ac:chgData name="pantelis balaouras" userId="25e8755020fc1734" providerId="LiveId" clId="{3A9E129B-9895-49F4-AB6D-85A6A0AF8B90}" dt="2023-07-01T09:26:46.222" v="1134" actId="1035"/>
          <ac:spMkLst>
            <pc:docMk/>
            <pc:sldMk cId="1311204911" sldId="417"/>
            <ac:spMk id="17" creationId="{031B2B33-5CAB-703B-C0A4-A981582EB252}"/>
          </ac:spMkLst>
        </pc:spChg>
        <pc:spChg chg="add mod">
          <ac:chgData name="pantelis balaouras" userId="25e8755020fc1734" providerId="LiveId" clId="{3A9E129B-9895-49F4-AB6D-85A6A0AF8B90}" dt="2023-07-01T07:32:10.407" v="414" actId="6549"/>
          <ac:spMkLst>
            <pc:docMk/>
            <pc:sldMk cId="1311204911" sldId="417"/>
            <ac:spMk id="19" creationId="{641F4687-D587-65C7-AC09-7F96E55492C1}"/>
          </ac:spMkLst>
        </pc:spChg>
        <pc:spChg chg="mod">
          <ac:chgData name="pantelis balaouras" userId="25e8755020fc1734" providerId="LiveId" clId="{3A9E129B-9895-49F4-AB6D-85A6A0AF8B90}" dt="2023-07-01T09:24:33.811" v="1064" actId="1076"/>
          <ac:spMkLst>
            <pc:docMk/>
            <pc:sldMk cId="1311204911" sldId="417"/>
            <ac:spMk id="20" creationId="{53E35F80-D7C4-4C20-8069-672536C8B9F7}"/>
          </ac:spMkLst>
        </pc:spChg>
        <pc:spChg chg="mod">
          <ac:chgData name="pantelis balaouras" userId="25e8755020fc1734" providerId="LiveId" clId="{3A9E129B-9895-49F4-AB6D-85A6A0AF8B90}" dt="2023-07-01T09:24:25.693" v="1062" actId="1076"/>
          <ac:spMkLst>
            <pc:docMk/>
            <pc:sldMk cId="1311204911" sldId="417"/>
            <ac:spMk id="23" creationId="{E20635EB-D97A-43D7-8FC1-83506650286B}"/>
          </ac:spMkLst>
        </pc:spChg>
        <pc:spChg chg="mod">
          <ac:chgData name="pantelis balaouras" userId="25e8755020fc1734" providerId="LiveId" clId="{3A9E129B-9895-49F4-AB6D-85A6A0AF8B90}" dt="2023-07-01T09:26:30.269" v="1117" actId="1035"/>
          <ac:spMkLst>
            <pc:docMk/>
            <pc:sldMk cId="1311204911" sldId="417"/>
            <ac:spMk id="26" creationId="{62707390-D163-4215-8EC2-A0556358021F}"/>
          </ac:spMkLst>
        </pc:spChg>
        <pc:spChg chg="mod">
          <ac:chgData name="pantelis balaouras" userId="25e8755020fc1734" providerId="LiveId" clId="{3A9E129B-9895-49F4-AB6D-85A6A0AF8B90}" dt="2023-07-01T09:24:28.419" v="1063" actId="1076"/>
          <ac:spMkLst>
            <pc:docMk/>
            <pc:sldMk cId="1311204911" sldId="417"/>
            <ac:spMk id="29" creationId="{79DD61BF-B07B-4EDE-A244-E2458C80016E}"/>
          </ac:spMkLst>
        </pc:spChg>
        <pc:grpChg chg="mod">
          <ac:chgData name="pantelis balaouras" userId="25e8755020fc1734" providerId="LiveId" clId="{3A9E129B-9895-49F4-AB6D-85A6A0AF8B90}" dt="2023-07-01T09:25:03.724" v="1069" actId="1076"/>
          <ac:grpSpMkLst>
            <pc:docMk/>
            <pc:sldMk cId="1311204911" sldId="417"/>
            <ac:grpSpMk id="11" creationId="{96D5137D-F25F-44D3-BFBD-6010E023BCA2}"/>
          </ac:grpSpMkLst>
        </pc:grpChg>
        <pc:grpChg chg="mod">
          <ac:chgData name="pantelis balaouras" userId="25e8755020fc1734" providerId="LiveId" clId="{3A9E129B-9895-49F4-AB6D-85A6A0AF8B90}" dt="2023-07-01T09:26:20.924" v="1104" actId="1035"/>
          <ac:grpSpMkLst>
            <pc:docMk/>
            <pc:sldMk cId="1311204911" sldId="417"/>
            <ac:grpSpMk id="12" creationId="{BF7993EA-D762-4081-AD93-A4C0BC4F2344}"/>
          </ac:grpSpMkLst>
        </pc:grpChg>
        <pc:grpChg chg="mod">
          <ac:chgData name="pantelis balaouras" userId="25e8755020fc1734" providerId="LiveId" clId="{3A9E129B-9895-49F4-AB6D-85A6A0AF8B90}" dt="2023-07-01T09:24:33.811" v="1064" actId="1076"/>
          <ac:grpSpMkLst>
            <pc:docMk/>
            <pc:sldMk cId="1311204911" sldId="417"/>
            <ac:grpSpMk id="15" creationId="{ADA3E3C0-7761-48E5-B929-2F7D24AC3893}"/>
          </ac:grpSpMkLst>
        </pc:grpChg>
        <pc:grpChg chg="add del mod">
          <ac:chgData name="pantelis balaouras" userId="25e8755020fc1734" providerId="LiveId" clId="{3A9E129B-9895-49F4-AB6D-85A6A0AF8B90}" dt="2023-07-01T09:24:25.693" v="1062" actId="1076"/>
          <ac:grpSpMkLst>
            <pc:docMk/>
            <pc:sldMk cId="1311204911" sldId="417"/>
            <ac:grpSpMk id="18" creationId="{A4EB7248-55A7-4CAC-ABDD-957EF148A710}"/>
          </ac:grpSpMkLst>
        </pc:grpChg>
        <pc:grpChg chg="mod">
          <ac:chgData name="pantelis balaouras" userId="25e8755020fc1734" providerId="LiveId" clId="{3A9E129B-9895-49F4-AB6D-85A6A0AF8B90}" dt="2023-07-01T09:26:30.269" v="1117" actId="1035"/>
          <ac:grpSpMkLst>
            <pc:docMk/>
            <pc:sldMk cId="1311204911" sldId="417"/>
            <ac:grpSpMk id="21" creationId="{7876E123-A23E-4A02-9006-CDB2AF14482D}"/>
          </ac:grpSpMkLst>
        </pc:grpChg>
        <pc:grpChg chg="mod">
          <ac:chgData name="pantelis balaouras" userId="25e8755020fc1734" providerId="LiveId" clId="{3A9E129B-9895-49F4-AB6D-85A6A0AF8B90}" dt="2023-07-01T09:24:28.419" v="1063" actId="1076"/>
          <ac:grpSpMkLst>
            <pc:docMk/>
            <pc:sldMk cId="1311204911" sldId="417"/>
            <ac:grpSpMk id="24" creationId="{035DA438-FD53-44DC-8C2E-0859E5BA3DDC}"/>
          </ac:grpSpMkLst>
        </pc:grpChg>
        <pc:grpChg chg="del">
          <ac:chgData name="pantelis balaouras" userId="25e8755020fc1734" providerId="LiveId" clId="{3A9E129B-9895-49F4-AB6D-85A6A0AF8B90}" dt="2023-07-01T07:26:11.089" v="195" actId="478"/>
          <ac:grpSpMkLst>
            <pc:docMk/>
            <pc:sldMk cId="1311204911" sldId="417"/>
            <ac:grpSpMk id="27" creationId="{FAA18049-4E88-457C-8B40-A00C5AE764B5}"/>
          </ac:grpSpMkLst>
        </pc:grpChg>
        <pc:picChg chg="mod">
          <ac:chgData name="pantelis balaouras" userId="25e8755020fc1734" providerId="LiveId" clId="{3A9E129B-9895-49F4-AB6D-85A6A0AF8B90}" dt="2023-07-01T09:25:03.724" v="1069" actId="1076"/>
          <ac:picMkLst>
            <pc:docMk/>
            <pc:sldMk cId="1311204911" sldId="417"/>
            <ac:picMk id="5" creationId="{F7B51B5F-7CC8-4F47-AF41-48413E15C672}"/>
          </ac:picMkLst>
        </pc:picChg>
        <pc:picChg chg="add del mod">
          <ac:chgData name="pantelis balaouras" userId="25e8755020fc1734" providerId="LiveId" clId="{3A9E129B-9895-49F4-AB6D-85A6A0AF8B90}" dt="2023-07-01T09:24:25.693" v="1062" actId="1076"/>
          <ac:picMkLst>
            <pc:docMk/>
            <pc:sldMk cId="1311204911" sldId="417"/>
            <ac:picMk id="6" creationId="{0073D6C2-F7D2-40B0-B531-A2775F3CCD69}"/>
          </ac:picMkLst>
        </pc:picChg>
        <pc:picChg chg="mod">
          <ac:chgData name="pantelis balaouras" userId="25e8755020fc1734" providerId="LiveId" clId="{3A9E129B-9895-49F4-AB6D-85A6A0AF8B90}" dt="2023-07-01T09:26:30.269" v="1117" actId="1035"/>
          <ac:picMkLst>
            <pc:docMk/>
            <pc:sldMk cId="1311204911" sldId="417"/>
            <ac:picMk id="7" creationId="{C6D6E4FC-B9EE-4D42-A9D4-9682872560E9}"/>
          </ac:picMkLst>
        </pc:picChg>
        <pc:picChg chg="add mod">
          <ac:chgData name="pantelis balaouras" userId="25e8755020fc1734" providerId="LiveId" clId="{3A9E129B-9895-49F4-AB6D-85A6A0AF8B90}" dt="2023-07-01T07:30:37.589" v="343" actId="1076"/>
          <ac:picMkLst>
            <pc:docMk/>
            <pc:sldMk cId="1311204911" sldId="417"/>
            <ac:picMk id="9" creationId="{BC328D1D-57E9-1ABD-8D34-33836EEE8C3C}"/>
          </ac:picMkLst>
        </pc:picChg>
        <pc:picChg chg="add mod">
          <ac:chgData name="pantelis balaouras" userId="25e8755020fc1734" providerId="LiveId" clId="{3A9E129B-9895-49F4-AB6D-85A6A0AF8B90}" dt="2023-07-01T09:26:35.037" v="1121" actId="1035"/>
          <ac:picMkLst>
            <pc:docMk/>
            <pc:sldMk cId="1311204911" sldId="417"/>
            <ac:picMk id="13" creationId="{5247138B-334B-E841-E5BA-9682B4E5D6CF}"/>
          </ac:picMkLst>
        </pc:picChg>
        <pc:picChg chg="add del mod">
          <ac:chgData name="pantelis balaouras" userId="25e8755020fc1734" providerId="LiveId" clId="{3A9E129B-9895-49F4-AB6D-85A6A0AF8B90}" dt="2023-07-01T07:34:32.967" v="435" actId="478"/>
          <ac:picMkLst>
            <pc:docMk/>
            <pc:sldMk cId="1311204911" sldId="417"/>
            <ac:picMk id="22" creationId="{0F7856AD-88E0-6965-499A-B7DA650CFEFA}"/>
          </ac:picMkLst>
        </pc:picChg>
        <pc:picChg chg="add mod">
          <ac:chgData name="pantelis balaouras" userId="25e8755020fc1734" providerId="LiveId" clId="{3A9E129B-9895-49F4-AB6D-85A6A0AF8B90}" dt="2023-07-01T09:25:50.581" v="1082" actId="1076"/>
          <ac:picMkLst>
            <pc:docMk/>
            <pc:sldMk cId="1311204911" sldId="417"/>
            <ac:picMk id="28" creationId="{B81FDD7D-F391-A994-0CA6-E7E75329E94C}"/>
          </ac:picMkLst>
        </pc:picChg>
        <pc:picChg chg="add del mod">
          <ac:chgData name="pantelis balaouras" userId="25e8755020fc1734" providerId="LiveId" clId="{3A9E129B-9895-49F4-AB6D-85A6A0AF8B90}" dt="2023-07-01T09:14:00.305" v="998" actId="21"/>
          <ac:picMkLst>
            <pc:docMk/>
            <pc:sldMk cId="1311204911" sldId="417"/>
            <ac:picMk id="30" creationId="{970503D5-3DBC-38FD-353F-1D0E514A6567}"/>
          </ac:picMkLst>
        </pc:picChg>
        <pc:picChg chg="mod">
          <ac:chgData name="pantelis balaouras" userId="25e8755020fc1734" providerId="LiveId" clId="{3A9E129B-9895-49F4-AB6D-85A6A0AF8B90}" dt="2023-07-01T09:26:20.924" v="1104" actId="1035"/>
          <ac:picMkLst>
            <pc:docMk/>
            <pc:sldMk cId="1311204911" sldId="417"/>
            <ac:picMk id="2050" creationId="{8EBF0675-ED45-44CD-A77E-61912329753B}"/>
          </ac:picMkLst>
        </pc:picChg>
        <pc:picChg chg="mod">
          <ac:chgData name="pantelis balaouras" userId="25e8755020fc1734" providerId="LiveId" clId="{3A9E129B-9895-49F4-AB6D-85A6A0AF8B90}" dt="2023-07-01T09:24:33.811" v="1064" actId="1076"/>
          <ac:picMkLst>
            <pc:docMk/>
            <pc:sldMk cId="1311204911" sldId="417"/>
            <ac:picMk id="2052" creationId="{71DD90C8-6291-4D9B-8637-04AA834BD82F}"/>
          </ac:picMkLst>
        </pc:picChg>
        <pc:picChg chg="mod">
          <ac:chgData name="pantelis balaouras" userId="25e8755020fc1734" providerId="LiveId" clId="{3A9E129B-9895-49F4-AB6D-85A6A0AF8B90}" dt="2023-07-01T09:24:28.419" v="1063" actId="1076"/>
          <ac:picMkLst>
            <pc:docMk/>
            <pc:sldMk cId="1311204911" sldId="417"/>
            <ac:picMk id="2054" creationId="{A196C504-2EAF-4F15-B589-4ED26D1458B4}"/>
          </ac:picMkLst>
        </pc:picChg>
      </pc:sldChg>
      <pc:sldChg chg="addSp delSp modSp mod">
        <pc:chgData name="pantelis balaouras" userId="25e8755020fc1734" providerId="LiveId" clId="{3A9E129B-9895-49F4-AB6D-85A6A0AF8B90}" dt="2023-07-01T09:44:01.365" v="1185" actId="1076"/>
        <pc:sldMkLst>
          <pc:docMk/>
          <pc:sldMk cId="1378489231" sldId="418"/>
        </pc:sldMkLst>
        <pc:spChg chg="mod">
          <ac:chgData name="pantelis balaouras" userId="25e8755020fc1734" providerId="LiveId" clId="{3A9E129B-9895-49F4-AB6D-85A6A0AF8B90}" dt="2023-07-01T08:36:21.320" v="774" actId="1076"/>
          <ac:spMkLst>
            <pc:docMk/>
            <pc:sldMk cId="1378489231" sldId="418"/>
            <ac:spMk id="7" creationId="{E2D38E87-33DB-46E9-933D-FDECBD945692}"/>
          </ac:spMkLst>
        </pc:spChg>
        <pc:spChg chg="add del mod">
          <ac:chgData name="pantelis balaouras" userId="25e8755020fc1734" providerId="LiveId" clId="{3A9E129B-9895-49F4-AB6D-85A6A0AF8B90}" dt="2023-07-01T07:21:05.078" v="171" actId="478"/>
          <ac:spMkLst>
            <pc:docMk/>
            <pc:sldMk cId="1378489231" sldId="418"/>
            <ac:spMk id="10" creationId="{666E67CA-9238-33E6-EF49-4B59CB1F5B49}"/>
          </ac:spMkLst>
        </pc:spChg>
        <pc:spChg chg="del">
          <ac:chgData name="pantelis balaouras" userId="25e8755020fc1734" providerId="LiveId" clId="{3A9E129B-9895-49F4-AB6D-85A6A0AF8B90}" dt="2023-07-01T08:35:59.374" v="771" actId="478"/>
          <ac:spMkLst>
            <pc:docMk/>
            <pc:sldMk cId="1378489231" sldId="418"/>
            <ac:spMk id="12" creationId="{038E05FD-5C89-4BC4-AE63-9830C3619510}"/>
          </ac:spMkLst>
        </pc:spChg>
        <pc:spChg chg="add del mod">
          <ac:chgData name="pantelis balaouras" userId="25e8755020fc1734" providerId="LiveId" clId="{3A9E129B-9895-49F4-AB6D-85A6A0AF8B90}" dt="2023-07-01T07:21:11.787" v="174" actId="478"/>
          <ac:spMkLst>
            <pc:docMk/>
            <pc:sldMk cId="1378489231" sldId="418"/>
            <ac:spMk id="14" creationId="{01F6D9B7-E9DD-3731-7161-CDC3F40BBD72}"/>
          </ac:spMkLst>
        </pc:spChg>
        <pc:graphicFrameChg chg="del mod">
          <ac:chgData name="pantelis balaouras" userId="25e8755020fc1734" providerId="LiveId" clId="{3A9E129B-9895-49F4-AB6D-85A6A0AF8B90}" dt="2023-07-01T07:20:48.413" v="166"/>
          <ac:graphicFrameMkLst>
            <pc:docMk/>
            <pc:sldMk cId="1378489231" sldId="418"/>
            <ac:graphicFrameMk id="4" creationId="{0B68E054-ACAA-02B8-EB76-7E7A958310CC}"/>
          </ac:graphicFrameMkLst>
        </pc:graphicFrameChg>
        <pc:graphicFrameChg chg="mod modGraphic">
          <ac:chgData name="pantelis balaouras" userId="25e8755020fc1734" providerId="LiveId" clId="{3A9E129B-9895-49F4-AB6D-85A6A0AF8B90}" dt="2023-07-01T08:52:52.905" v="881" actId="207"/>
          <ac:graphicFrameMkLst>
            <pc:docMk/>
            <pc:sldMk cId="1378489231" sldId="418"/>
            <ac:graphicFrameMk id="6" creationId="{654CCD75-E89A-4C6C-BF75-D840AD726219}"/>
          </ac:graphicFrameMkLst>
        </pc:graphicFrameChg>
        <pc:graphicFrameChg chg="del">
          <ac:chgData name="pantelis balaouras" userId="25e8755020fc1734" providerId="LiveId" clId="{3A9E129B-9895-49F4-AB6D-85A6A0AF8B90}" dt="2023-07-01T07:50:05.734" v="654" actId="478"/>
          <ac:graphicFrameMkLst>
            <pc:docMk/>
            <pc:sldMk cId="1378489231" sldId="418"/>
            <ac:graphicFrameMk id="15" creationId="{57C357C2-B077-7000-CD1C-ABBF375D2A2B}"/>
          </ac:graphicFrameMkLst>
        </pc:graphicFrameChg>
        <pc:picChg chg="add del mod">
          <ac:chgData name="pantelis balaouras" userId="25e8755020fc1734" providerId="LiveId" clId="{3A9E129B-9895-49F4-AB6D-85A6A0AF8B90}" dt="2023-07-01T08:35:34.927" v="766" actId="478"/>
          <ac:picMkLst>
            <pc:docMk/>
            <pc:sldMk cId="1378489231" sldId="418"/>
            <ac:picMk id="2" creationId="{D40432F4-15D1-421F-4F5F-10DF24EBE7E3}"/>
          </ac:picMkLst>
        </pc:picChg>
        <pc:picChg chg="del mod">
          <ac:chgData name="pantelis balaouras" userId="25e8755020fc1734" providerId="LiveId" clId="{3A9E129B-9895-49F4-AB6D-85A6A0AF8B90}" dt="2023-07-01T07:46:15.633" v="467" actId="478"/>
          <ac:picMkLst>
            <pc:docMk/>
            <pc:sldMk cId="1378489231" sldId="418"/>
            <ac:picMk id="3" creationId="{CC6CCB35-71F4-4B98-A632-2AFFFC163491}"/>
          </ac:picMkLst>
        </pc:picChg>
        <pc:picChg chg="add mod ord">
          <ac:chgData name="pantelis balaouras" userId="25e8755020fc1734" providerId="LiveId" clId="{3A9E129B-9895-49F4-AB6D-85A6A0AF8B90}" dt="2023-07-01T09:44:01.365" v="1185" actId="1076"/>
          <ac:picMkLst>
            <pc:docMk/>
            <pc:sldMk cId="1378489231" sldId="418"/>
            <ac:picMk id="8" creationId="{C764441F-E3A0-6001-A655-5380700E753E}"/>
          </ac:picMkLst>
        </pc:picChg>
        <pc:picChg chg="add del mod">
          <ac:chgData name="pantelis balaouras" userId="25e8755020fc1734" providerId="LiveId" clId="{3A9E129B-9895-49F4-AB6D-85A6A0AF8B90}" dt="2023-07-01T07:21:08.136" v="173" actId="478"/>
          <ac:picMkLst>
            <pc:docMk/>
            <pc:sldMk cId="1378489231" sldId="418"/>
            <ac:picMk id="11" creationId="{86CB401F-C964-4D6C-AE35-FB329988D13A}"/>
          </ac:picMkLst>
        </pc:picChg>
        <pc:picChg chg="add mod">
          <ac:chgData name="pantelis balaouras" userId="25e8755020fc1734" providerId="LiveId" clId="{3A9E129B-9895-49F4-AB6D-85A6A0AF8B90}" dt="2023-07-01T08:35:39.462" v="767"/>
          <ac:picMkLst>
            <pc:docMk/>
            <pc:sldMk cId="1378489231" sldId="418"/>
            <ac:picMk id="16" creationId="{34CD108A-15FC-97C2-8658-899505623602}"/>
          </ac:picMkLst>
        </pc:picChg>
        <pc:picChg chg="add del mod">
          <ac:chgData name="pantelis balaouras" userId="25e8755020fc1734" providerId="LiveId" clId="{3A9E129B-9895-49F4-AB6D-85A6A0AF8B90}" dt="2023-07-01T09:13:17.778" v="995" actId="478"/>
          <ac:picMkLst>
            <pc:docMk/>
            <pc:sldMk cId="1378489231" sldId="418"/>
            <ac:picMk id="17" creationId="{19BD276E-CB63-6F9E-183E-03B704309150}"/>
          </ac:picMkLst>
        </pc:picChg>
        <pc:picChg chg="add mod">
          <ac:chgData name="pantelis balaouras" userId="25e8755020fc1734" providerId="LiveId" clId="{3A9E129B-9895-49F4-AB6D-85A6A0AF8B90}" dt="2023-07-01T09:13:24.562" v="996"/>
          <ac:picMkLst>
            <pc:docMk/>
            <pc:sldMk cId="1378489231" sldId="418"/>
            <ac:picMk id="18" creationId="{3AE1B409-01AB-8B54-F592-C862F4DA8564}"/>
          </ac:picMkLst>
        </pc:picChg>
      </pc:sldChg>
      <pc:sldChg chg="addSp delSp modSp mod">
        <pc:chgData name="pantelis balaouras" userId="25e8755020fc1734" providerId="LiveId" clId="{3A9E129B-9895-49F4-AB6D-85A6A0AF8B90}" dt="2023-07-01T08:57:53.221" v="916" actId="207"/>
        <pc:sldMkLst>
          <pc:docMk/>
          <pc:sldMk cId="2033093179" sldId="420"/>
        </pc:sldMkLst>
        <pc:spChg chg="add mod">
          <ac:chgData name="pantelis balaouras" userId="25e8755020fc1734" providerId="LiveId" clId="{3A9E129B-9895-49F4-AB6D-85A6A0AF8B90}" dt="2023-07-01T07:48:38.103" v="653" actId="5793"/>
          <ac:spMkLst>
            <pc:docMk/>
            <pc:sldMk cId="2033093179" sldId="420"/>
            <ac:spMk id="5" creationId="{F56DC747-739E-5A0C-94B8-E8F8E974AC85}"/>
          </ac:spMkLst>
        </pc:spChg>
        <pc:spChg chg="mod">
          <ac:chgData name="pantelis balaouras" userId="25e8755020fc1734" providerId="LiveId" clId="{3A9E129B-9895-49F4-AB6D-85A6A0AF8B90}" dt="2023-07-01T07:51:15.328" v="657" actId="207"/>
          <ac:spMkLst>
            <pc:docMk/>
            <pc:sldMk cId="2033093179" sldId="420"/>
            <ac:spMk id="11" creationId="{70D46B22-84E1-43AA-85C7-DBAEC0E27492}"/>
          </ac:spMkLst>
        </pc:spChg>
        <pc:spChg chg="mod">
          <ac:chgData name="pantelis balaouras" userId="25e8755020fc1734" providerId="LiveId" clId="{3A9E129B-9895-49F4-AB6D-85A6A0AF8B90}" dt="2023-07-01T08:52:58.551" v="882" actId="207"/>
          <ac:spMkLst>
            <pc:docMk/>
            <pc:sldMk cId="2033093179" sldId="420"/>
            <ac:spMk id="12" creationId="{361272D8-C086-4731-B2F4-9D66632A2E33}"/>
          </ac:spMkLst>
        </pc:spChg>
        <pc:spChg chg="mod">
          <ac:chgData name="pantelis balaouras" userId="25e8755020fc1734" providerId="LiveId" clId="{3A9E129B-9895-49F4-AB6D-85A6A0AF8B90}" dt="2023-07-01T08:56:36.187" v="910"/>
          <ac:spMkLst>
            <pc:docMk/>
            <pc:sldMk cId="2033093179" sldId="420"/>
            <ac:spMk id="13" creationId="{ACBE9AD0-B2F0-4ADA-8F10-B83476743F9C}"/>
          </ac:spMkLst>
        </pc:spChg>
        <pc:graphicFrameChg chg="del">
          <ac:chgData name="pantelis balaouras" userId="25e8755020fc1734" providerId="LiveId" clId="{3A9E129B-9895-49F4-AB6D-85A6A0AF8B90}" dt="2023-07-01T07:48:21.465" v="477" actId="478"/>
          <ac:graphicFrameMkLst>
            <pc:docMk/>
            <pc:sldMk cId="2033093179" sldId="420"/>
            <ac:graphicFrameMk id="17" creationId="{86326F3B-A2B0-4471-9663-61D0183E7677}"/>
          </ac:graphicFrameMkLst>
        </pc:graphicFrameChg>
        <pc:picChg chg="add del">
          <ac:chgData name="pantelis balaouras" userId="25e8755020fc1734" providerId="LiveId" clId="{3A9E129B-9895-49F4-AB6D-85A6A0AF8B90}" dt="2023-07-01T07:46:01.120" v="464" actId="478"/>
          <ac:picMkLst>
            <pc:docMk/>
            <pc:sldMk cId="2033093179" sldId="420"/>
            <ac:picMk id="3" creationId="{87402C62-571F-02C7-77E7-EDC10A6B1D66}"/>
          </ac:picMkLst>
        </pc:picChg>
        <pc:picChg chg="mod">
          <ac:chgData name="pantelis balaouras" userId="25e8755020fc1734" providerId="LiveId" clId="{3A9E129B-9895-49F4-AB6D-85A6A0AF8B90}" dt="2023-07-01T08:57:53.221" v="916" actId="207"/>
          <ac:picMkLst>
            <pc:docMk/>
            <pc:sldMk cId="2033093179" sldId="420"/>
            <ac:picMk id="15" creationId="{4313419D-52B3-4469-9529-313D9EB0AF33}"/>
          </ac:picMkLst>
        </pc:picChg>
      </pc:sldChg>
      <pc:sldChg chg="addSp delSp modSp mod">
        <pc:chgData name="pantelis balaouras" userId="25e8755020fc1734" providerId="LiveId" clId="{3A9E129B-9895-49F4-AB6D-85A6A0AF8B90}" dt="2023-07-01T08:56:27.148" v="908"/>
        <pc:sldMkLst>
          <pc:docMk/>
          <pc:sldMk cId="1774881352" sldId="430"/>
        </pc:sldMkLst>
        <pc:spChg chg="add mod">
          <ac:chgData name="pantelis balaouras" userId="25e8755020fc1734" providerId="LiveId" clId="{3A9E129B-9895-49F4-AB6D-85A6A0AF8B90}" dt="2023-07-01T08:53:05.896" v="883" actId="207"/>
          <ac:spMkLst>
            <pc:docMk/>
            <pc:sldMk cId="1774881352" sldId="430"/>
            <ac:spMk id="2" creationId="{438A4F71-BF2C-62DB-DA82-A39E826220D7}"/>
          </ac:spMkLst>
        </pc:spChg>
        <pc:spChg chg="add mod">
          <ac:chgData name="pantelis balaouras" userId="25e8755020fc1734" providerId="LiveId" clId="{3A9E129B-9895-49F4-AB6D-85A6A0AF8B90}" dt="2023-07-01T08:56:27.148" v="908"/>
          <ac:spMkLst>
            <pc:docMk/>
            <pc:sldMk cId="1774881352" sldId="430"/>
            <ac:spMk id="3" creationId="{1A416ECF-DB8A-24C7-4898-C1A252813BB9}"/>
          </ac:spMkLst>
        </pc:spChg>
        <pc:spChg chg="add mod">
          <ac:chgData name="pantelis balaouras" userId="25e8755020fc1734" providerId="LiveId" clId="{3A9E129B-9895-49F4-AB6D-85A6A0AF8B90}" dt="2023-07-01T07:47:35.704" v="475"/>
          <ac:spMkLst>
            <pc:docMk/>
            <pc:sldMk cId="1774881352" sldId="430"/>
            <ac:spMk id="5" creationId="{BDCBC5CA-D8B8-B72C-5585-E6FD5C939628}"/>
          </ac:spMkLst>
        </pc:spChg>
        <pc:spChg chg="mod">
          <ac:chgData name="pantelis balaouras" userId="25e8755020fc1734" providerId="LiveId" clId="{3A9E129B-9895-49F4-AB6D-85A6A0AF8B90}" dt="2023-07-01T07:51:20.711" v="658" actId="207"/>
          <ac:spMkLst>
            <pc:docMk/>
            <pc:sldMk cId="1774881352" sldId="430"/>
            <ac:spMk id="11" creationId="{70D46B22-84E1-43AA-85C7-DBAEC0E27492}"/>
          </ac:spMkLst>
        </pc:spChg>
        <pc:spChg chg="del">
          <ac:chgData name="pantelis balaouras" userId="25e8755020fc1734" providerId="LiveId" clId="{3A9E129B-9895-49F4-AB6D-85A6A0AF8B90}" dt="2023-07-01T07:47:35.090" v="474" actId="478"/>
          <ac:spMkLst>
            <pc:docMk/>
            <pc:sldMk cId="1774881352" sldId="430"/>
            <ac:spMk id="12" creationId="{361272D8-C086-4731-B2F4-9D66632A2E33}"/>
          </ac:spMkLst>
        </pc:spChg>
        <pc:spChg chg="del">
          <ac:chgData name="pantelis balaouras" userId="25e8755020fc1734" providerId="LiveId" clId="{3A9E129B-9895-49F4-AB6D-85A6A0AF8B90}" dt="2023-07-01T07:47:31.667" v="473" actId="478"/>
          <ac:spMkLst>
            <pc:docMk/>
            <pc:sldMk cId="1774881352" sldId="430"/>
            <ac:spMk id="13" creationId="{ACBE9AD0-B2F0-4ADA-8F10-B83476743F9C}"/>
          </ac:spMkLst>
        </pc:spChg>
      </pc:sldChg>
      <pc:sldChg chg="new del">
        <pc:chgData name="pantelis balaouras" userId="25e8755020fc1734" providerId="LiveId" clId="{3A9E129B-9895-49F4-AB6D-85A6A0AF8B90}" dt="2023-07-01T07:18:10.515" v="160" actId="47"/>
        <pc:sldMkLst>
          <pc:docMk/>
          <pc:sldMk cId="1218948916" sldId="433"/>
        </pc:sldMkLst>
      </pc:sldChg>
      <pc:sldChg chg="addSp delSp modSp add del mod">
        <pc:chgData name="pantelis balaouras" userId="25e8755020fc1734" providerId="LiveId" clId="{3A9E129B-9895-49F4-AB6D-85A6A0AF8B90}" dt="2023-07-01T09:43:10.522" v="1165" actId="47"/>
        <pc:sldMkLst>
          <pc:docMk/>
          <pc:sldMk cId="1298027954" sldId="434"/>
        </pc:sldMkLst>
        <pc:spChg chg="mod">
          <ac:chgData name="pantelis balaouras" userId="25e8755020fc1734" providerId="LiveId" clId="{3A9E129B-9895-49F4-AB6D-85A6A0AF8B90}" dt="2023-07-01T09:21:16.520" v="1034" actId="1076"/>
          <ac:spMkLst>
            <pc:docMk/>
            <pc:sldMk cId="1298027954" sldId="434"/>
            <ac:spMk id="5" creationId="{3811DAED-7483-42F0-A933-7484F0EF6AE2}"/>
          </ac:spMkLst>
        </pc:spChg>
        <pc:spChg chg="del mod">
          <ac:chgData name="pantelis balaouras" userId="25e8755020fc1734" providerId="LiveId" clId="{3A9E129B-9895-49F4-AB6D-85A6A0AF8B90}" dt="2023-07-01T07:55:48.330" v="697" actId="478"/>
          <ac:spMkLst>
            <pc:docMk/>
            <pc:sldMk cId="1298027954" sldId="434"/>
            <ac:spMk id="6" creationId="{99B5BB9B-7AC6-4C0F-B87E-6D639D93ACC1}"/>
          </ac:spMkLst>
        </pc:spChg>
        <pc:spChg chg="mod">
          <ac:chgData name="pantelis balaouras" userId="25e8755020fc1734" providerId="LiveId" clId="{3A9E129B-9895-49F4-AB6D-85A6A0AF8B90}" dt="2023-07-01T09:42:26.989" v="1161" actId="1035"/>
          <ac:spMkLst>
            <pc:docMk/>
            <pc:sldMk cId="1298027954" sldId="434"/>
            <ac:spMk id="10" creationId="{2B7A8035-44B9-450E-804B-045911325D8D}"/>
          </ac:spMkLst>
        </pc:spChg>
        <pc:spChg chg="mod">
          <ac:chgData name="pantelis balaouras" userId="25e8755020fc1734" providerId="LiveId" clId="{3A9E129B-9895-49F4-AB6D-85A6A0AF8B90}" dt="2023-07-01T09:42:26.989" v="1161" actId="1035"/>
          <ac:spMkLst>
            <pc:docMk/>
            <pc:sldMk cId="1298027954" sldId="434"/>
            <ac:spMk id="11" creationId="{DE606453-C478-445F-A60D-D8FB13E74A0A}"/>
          </ac:spMkLst>
        </pc:spChg>
        <pc:spChg chg="mod">
          <ac:chgData name="pantelis balaouras" userId="25e8755020fc1734" providerId="LiveId" clId="{3A9E129B-9895-49F4-AB6D-85A6A0AF8B90}" dt="2023-07-01T09:42:26.989" v="1161" actId="1035"/>
          <ac:spMkLst>
            <pc:docMk/>
            <pc:sldMk cId="1298027954" sldId="434"/>
            <ac:spMk id="12" creationId="{AABEBCD1-5391-4D90-80D4-6C753BD63546}"/>
          </ac:spMkLst>
        </pc:spChg>
        <pc:spChg chg="mod">
          <ac:chgData name="pantelis balaouras" userId="25e8755020fc1734" providerId="LiveId" clId="{3A9E129B-9895-49F4-AB6D-85A6A0AF8B90}" dt="2023-07-01T09:42:26.989" v="1161" actId="1035"/>
          <ac:spMkLst>
            <pc:docMk/>
            <pc:sldMk cId="1298027954" sldId="434"/>
            <ac:spMk id="13" creationId="{42526224-F34D-4B03-AAB1-B61D229A9E88}"/>
          </ac:spMkLst>
        </pc:spChg>
        <pc:spChg chg="mod ord">
          <ac:chgData name="pantelis balaouras" userId="25e8755020fc1734" providerId="LiveId" clId="{3A9E129B-9895-49F4-AB6D-85A6A0AF8B90}" dt="2023-07-01T09:42:26.989" v="1161" actId="1035"/>
          <ac:spMkLst>
            <pc:docMk/>
            <pc:sldMk cId="1298027954" sldId="434"/>
            <ac:spMk id="15" creationId="{877DC331-5970-4405-BDC6-4FF87B574BAF}"/>
          </ac:spMkLst>
        </pc:spChg>
        <pc:spChg chg="mod">
          <ac:chgData name="pantelis balaouras" userId="25e8755020fc1734" providerId="LiveId" clId="{3A9E129B-9895-49F4-AB6D-85A6A0AF8B90}" dt="2023-07-01T09:42:26.989" v="1161" actId="1035"/>
          <ac:spMkLst>
            <pc:docMk/>
            <pc:sldMk cId="1298027954" sldId="434"/>
            <ac:spMk id="17" creationId="{5B0ACE87-3C3B-4DE3-A09F-C67F43B8FC91}"/>
          </ac:spMkLst>
        </pc:spChg>
        <pc:spChg chg="mod">
          <ac:chgData name="pantelis balaouras" userId="25e8755020fc1734" providerId="LiveId" clId="{3A9E129B-9895-49F4-AB6D-85A6A0AF8B90}" dt="2023-07-01T09:21:20.088" v="1035" actId="1076"/>
          <ac:spMkLst>
            <pc:docMk/>
            <pc:sldMk cId="1298027954" sldId="434"/>
            <ac:spMk id="20" creationId="{2286FC74-8943-4A4E-B2F8-2E489FA80731}"/>
          </ac:spMkLst>
        </pc:spChg>
        <pc:spChg chg="add mod">
          <ac:chgData name="pantelis balaouras" userId="25e8755020fc1734" providerId="LiveId" clId="{3A9E129B-9895-49F4-AB6D-85A6A0AF8B90}" dt="2023-07-01T09:21:30.847" v="1061" actId="1036"/>
          <ac:spMkLst>
            <pc:docMk/>
            <pc:sldMk cId="1298027954" sldId="434"/>
            <ac:spMk id="27" creationId="{E6E56468-9CA8-2F4B-51FA-F5C3E68774A6}"/>
          </ac:spMkLst>
        </pc:spChg>
        <pc:spChg chg="add mod ord">
          <ac:chgData name="pantelis balaouras" userId="25e8755020fc1734" providerId="LiveId" clId="{3A9E129B-9895-49F4-AB6D-85A6A0AF8B90}" dt="2023-07-01T08:33:56.653" v="765" actId="1038"/>
          <ac:spMkLst>
            <pc:docMk/>
            <pc:sldMk cId="1298027954" sldId="434"/>
            <ac:spMk id="31" creationId="{F52D8B84-EBE1-A90B-58B6-5E22BBB68BC8}"/>
          </ac:spMkLst>
        </pc:spChg>
        <pc:picChg chg="add mod">
          <ac:chgData name="pantelis balaouras" userId="25e8755020fc1734" providerId="LiveId" clId="{3A9E129B-9895-49F4-AB6D-85A6A0AF8B90}" dt="2023-07-01T09:20:30.432" v="1028" actId="1076"/>
          <ac:picMkLst>
            <pc:docMk/>
            <pc:sldMk cId="1298027954" sldId="434"/>
            <ac:picMk id="2" creationId="{F28118C6-347E-A059-56E1-EB79DB77C6FC}"/>
          </ac:picMkLst>
        </pc:picChg>
        <pc:picChg chg="del mod">
          <ac:chgData name="pantelis balaouras" userId="25e8755020fc1734" providerId="LiveId" clId="{3A9E129B-9895-49F4-AB6D-85A6A0AF8B90}" dt="2023-07-01T07:13:27.197" v="10" actId="478"/>
          <ac:picMkLst>
            <pc:docMk/>
            <pc:sldMk cId="1298027954" sldId="434"/>
            <ac:picMk id="3" creationId="{A49286BC-1E76-A186-06D8-038C90B99D44}"/>
          </ac:picMkLst>
        </pc:picChg>
        <pc:picChg chg="add del mod">
          <ac:chgData name="pantelis balaouras" userId="25e8755020fc1734" providerId="LiveId" clId="{3A9E129B-9895-49F4-AB6D-85A6A0AF8B90}" dt="2023-07-01T07:13:53.583" v="18" actId="478"/>
          <ac:picMkLst>
            <pc:docMk/>
            <pc:sldMk cId="1298027954" sldId="434"/>
            <ac:picMk id="4" creationId="{928561F2-6FDD-C049-1957-AFDB18056A5F}"/>
          </ac:picMkLst>
        </pc:picChg>
        <pc:picChg chg="add del mod">
          <ac:chgData name="pantelis balaouras" userId="25e8755020fc1734" providerId="LiveId" clId="{3A9E129B-9895-49F4-AB6D-85A6A0AF8B90}" dt="2023-07-01T07:14:14.725" v="25" actId="478"/>
          <ac:picMkLst>
            <pc:docMk/>
            <pc:sldMk cId="1298027954" sldId="434"/>
            <ac:picMk id="8" creationId="{5DB4F80A-DAD8-0888-AAA7-C1C7292FB87B}"/>
          </ac:picMkLst>
        </pc:picChg>
        <pc:picChg chg="del">
          <ac:chgData name="pantelis balaouras" userId="25e8755020fc1734" providerId="LiveId" clId="{3A9E129B-9895-49F4-AB6D-85A6A0AF8B90}" dt="2023-07-01T07:13:18.007" v="8" actId="478"/>
          <ac:picMkLst>
            <pc:docMk/>
            <pc:sldMk cId="1298027954" sldId="434"/>
            <ac:picMk id="14" creationId="{01860426-9855-423C-9081-4BEAFC96941C}"/>
          </ac:picMkLst>
        </pc:picChg>
        <pc:picChg chg="del">
          <ac:chgData name="pantelis balaouras" userId="25e8755020fc1734" providerId="LiveId" clId="{3A9E129B-9895-49F4-AB6D-85A6A0AF8B90}" dt="2023-07-01T07:19:21.862" v="163" actId="478"/>
          <ac:picMkLst>
            <pc:docMk/>
            <pc:sldMk cId="1298027954" sldId="434"/>
            <ac:picMk id="16" creationId="{7EA3AA5A-0AA5-47E0-845D-D60CC09A96A3}"/>
          </ac:picMkLst>
        </pc:picChg>
        <pc:picChg chg="mod ord">
          <ac:chgData name="pantelis balaouras" userId="25e8755020fc1734" providerId="LiveId" clId="{3A9E129B-9895-49F4-AB6D-85A6A0AF8B90}" dt="2023-07-01T08:33:42.325" v="754" actId="14100"/>
          <ac:picMkLst>
            <pc:docMk/>
            <pc:sldMk cId="1298027954" sldId="434"/>
            <ac:picMk id="18" creationId="{4C5B5993-AF10-4C30-8A15-08F77F0EE64B}"/>
          </ac:picMkLst>
        </pc:picChg>
        <pc:picChg chg="add mod modCrop">
          <ac:chgData name="pantelis balaouras" userId="25e8755020fc1734" providerId="LiveId" clId="{3A9E129B-9895-49F4-AB6D-85A6A0AF8B90}" dt="2023-07-01T09:21:30.847" v="1061" actId="1036"/>
          <ac:picMkLst>
            <pc:docMk/>
            <pc:sldMk cId="1298027954" sldId="434"/>
            <ac:picMk id="22" creationId="{BEBB511E-120E-7149-75EC-E0497D004125}"/>
          </ac:picMkLst>
        </pc:picChg>
        <pc:picChg chg="add del mod">
          <ac:chgData name="pantelis balaouras" userId="25e8755020fc1734" providerId="LiveId" clId="{3A9E129B-9895-49F4-AB6D-85A6A0AF8B90}" dt="2023-07-01T07:15:36.341" v="33" actId="21"/>
          <ac:picMkLst>
            <pc:docMk/>
            <pc:sldMk cId="1298027954" sldId="434"/>
            <ac:picMk id="24" creationId="{265F99E6-24A5-3CCA-B428-CF1B22E89C73}"/>
          </ac:picMkLst>
        </pc:picChg>
        <pc:picChg chg="add mod">
          <ac:chgData name="pantelis balaouras" userId="25e8755020fc1734" providerId="LiveId" clId="{3A9E129B-9895-49F4-AB6D-85A6A0AF8B90}" dt="2023-07-01T07:59:24.526" v="717" actId="166"/>
          <ac:picMkLst>
            <pc:docMk/>
            <pc:sldMk cId="1298027954" sldId="434"/>
            <ac:picMk id="25" creationId="{13C4940A-A870-55CA-C6C1-D84DF514FC1C}"/>
          </ac:picMkLst>
        </pc:picChg>
        <pc:picChg chg="add del">
          <ac:chgData name="pantelis balaouras" userId="25e8755020fc1734" providerId="LiveId" clId="{3A9E129B-9895-49F4-AB6D-85A6A0AF8B90}" dt="2023-07-01T07:45:18.806" v="457" actId="478"/>
          <ac:picMkLst>
            <pc:docMk/>
            <pc:sldMk cId="1298027954" sldId="434"/>
            <ac:picMk id="29" creationId="{4D37F237-6E7A-7D99-82BF-C94AC0F78C42}"/>
          </ac:picMkLst>
        </pc:picChg>
        <pc:picChg chg="add del mod">
          <ac:chgData name="pantelis balaouras" userId="25e8755020fc1734" providerId="LiveId" clId="{3A9E129B-9895-49F4-AB6D-85A6A0AF8B90}" dt="2023-07-01T07:55:17.369" v="691" actId="478"/>
          <ac:picMkLst>
            <pc:docMk/>
            <pc:sldMk cId="1298027954" sldId="434"/>
            <ac:picMk id="30" creationId="{2A20130C-4CDD-8E6C-6B65-5B676A9B9D65}"/>
          </ac:picMkLst>
        </pc:picChg>
        <pc:picChg chg="add mod ord">
          <ac:chgData name="pantelis balaouras" userId="25e8755020fc1734" providerId="LiveId" clId="{3A9E129B-9895-49F4-AB6D-85A6A0AF8B90}" dt="2023-07-01T08:33:25.967" v="752" actId="1076"/>
          <ac:picMkLst>
            <pc:docMk/>
            <pc:sldMk cId="1298027954" sldId="434"/>
            <ac:picMk id="1025" creationId="{51F900EA-7395-7D16-D3BD-AA3D815291E0}"/>
          </ac:picMkLst>
        </pc:picChg>
        <pc:picChg chg="add del mod">
          <ac:chgData name="pantelis balaouras" userId="25e8755020fc1734" providerId="LiveId" clId="{3A9E129B-9895-49F4-AB6D-85A6A0AF8B90}" dt="2023-07-01T07:23:50.345" v="190" actId="478"/>
          <ac:picMkLst>
            <pc:docMk/>
            <pc:sldMk cId="1298027954" sldId="434"/>
            <ac:picMk id="1026" creationId="{F5520CAA-DD86-A0AF-3420-54E017A8414E}"/>
          </ac:picMkLst>
        </pc:picChg>
        <pc:picChg chg="add mod">
          <ac:chgData name="pantelis balaouras" userId="25e8755020fc1734" providerId="LiveId" clId="{3A9E129B-9895-49F4-AB6D-85A6A0AF8B90}" dt="2023-07-01T09:13:08.450" v="993" actId="1076"/>
          <ac:picMkLst>
            <pc:docMk/>
            <pc:sldMk cId="1298027954" sldId="434"/>
            <ac:picMk id="1027" creationId="{CC353038-113C-0406-1C20-329DC0685309}"/>
          </ac:picMkLst>
        </pc:picChg>
      </pc:sldChg>
      <pc:sldChg chg="modSp new mod ord">
        <pc:chgData name="pantelis balaouras" userId="25e8755020fc1734" providerId="LiveId" clId="{3A9E129B-9895-49F4-AB6D-85A6A0AF8B90}" dt="2023-07-01T07:52:28.954" v="677"/>
        <pc:sldMkLst>
          <pc:docMk/>
          <pc:sldMk cId="1721382212" sldId="435"/>
        </pc:sldMkLst>
        <pc:spChg chg="mod">
          <ac:chgData name="pantelis balaouras" userId="25e8755020fc1734" providerId="LiveId" clId="{3A9E129B-9895-49F4-AB6D-85A6A0AF8B90}" dt="2023-07-01T07:52:15.896" v="675" actId="20577"/>
          <ac:spMkLst>
            <pc:docMk/>
            <pc:sldMk cId="1721382212" sldId="435"/>
            <ac:spMk id="2" creationId="{4C948405-ECC1-0AD2-1FDE-1A86DAE1899B}"/>
          </ac:spMkLst>
        </pc:spChg>
      </pc:sldChg>
      <pc:sldChg chg="addSp delSp modSp new mod modClrScheme chgLayout">
        <pc:chgData name="pantelis balaouras" userId="25e8755020fc1734" providerId="LiveId" clId="{3A9E129B-9895-49F4-AB6D-85A6A0AF8B90}" dt="2023-07-01T09:43:22.879" v="1184" actId="1035"/>
        <pc:sldMkLst>
          <pc:docMk/>
          <pc:sldMk cId="319560736" sldId="436"/>
        </pc:sldMkLst>
        <pc:spChg chg="del">
          <ac:chgData name="pantelis balaouras" userId="25e8755020fc1734" providerId="LiveId" clId="{3A9E129B-9895-49F4-AB6D-85A6A0AF8B90}" dt="2023-07-01T09:42:44.518" v="1163" actId="700"/>
          <ac:spMkLst>
            <pc:docMk/>
            <pc:sldMk cId="319560736" sldId="436"/>
            <ac:spMk id="2" creationId="{77E4FED6-EBB2-33C6-28F7-9F912FD7DCBD}"/>
          </ac:spMkLst>
        </pc:spChg>
        <pc:spChg chg="del">
          <ac:chgData name="pantelis balaouras" userId="25e8755020fc1734" providerId="LiveId" clId="{3A9E129B-9895-49F4-AB6D-85A6A0AF8B90}" dt="2023-07-01T09:42:44.518" v="1163" actId="700"/>
          <ac:spMkLst>
            <pc:docMk/>
            <pc:sldMk cId="319560736" sldId="436"/>
            <ac:spMk id="3" creationId="{ECAC14A1-F41E-B6AB-46F7-2D3D85C7108B}"/>
          </ac:spMkLst>
        </pc:spChg>
        <pc:spChg chg="add mod">
          <ac:chgData name="pantelis balaouras" userId="25e8755020fc1734" providerId="LiveId" clId="{3A9E129B-9895-49F4-AB6D-85A6A0AF8B90}" dt="2023-07-01T09:42:57.344" v="1164"/>
          <ac:spMkLst>
            <pc:docMk/>
            <pc:sldMk cId="319560736" sldId="436"/>
            <ac:spMk id="4" creationId="{122BC770-408C-50C8-126F-18790E99F2CB}"/>
          </ac:spMkLst>
        </pc:spChg>
        <pc:spChg chg="add mod">
          <ac:chgData name="pantelis balaouras" userId="25e8755020fc1734" providerId="LiveId" clId="{3A9E129B-9895-49F4-AB6D-85A6A0AF8B90}" dt="2023-07-01T09:42:57.344" v="1164"/>
          <ac:spMkLst>
            <pc:docMk/>
            <pc:sldMk cId="319560736" sldId="436"/>
            <ac:spMk id="5" creationId="{9C196132-8E2D-3323-B795-861D3CE5DD11}"/>
          </ac:spMkLst>
        </pc:spChg>
        <pc:spChg chg="add mod">
          <ac:chgData name="pantelis balaouras" userId="25e8755020fc1734" providerId="LiveId" clId="{3A9E129B-9895-49F4-AB6D-85A6A0AF8B90}" dt="2023-07-01T09:43:22.879" v="1184" actId="1035"/>
          <ac:spMkLst>
            <pc:docMk/>
            <pc:sldMk cId="319560736" sldId="436"/>
            <ac:spMk id="6" creationId="{C7AD4A93-931E-A31D-52A4-60E47B032034}"/>
          </ac:spMkLst>
        </pc:spChg>
        <pc:spChg chg="add mod">
          <ac:chgData name="pantelis balaouras" userId="25e8755020fc1734" providerId="LiveId" clId="{3A9E129B-9895-49F4-AB6D-85A6A0AF8B90}" dt="2023-07-01T09:43:22.879" v="1184" actId="1035"/>
          <ac:spMkLst>
            <pc:docMk/>
            <pc:sldMk cId="319560736" sldId="436"/>
            <ac:spMk id="7" creationId="{B08F5D6B-3FD6-2800-C5A1-3C9A7908BC37}"/>
          </ac:spMkLst>
        </pc:spChg>
        <pc:spChg chg="add mod">
          <ac:chgData name="pantelis balaouras" userId="25e8755020fc1734" providerId="LiveId" clId="{3A9E129B-9895-49F4-AB6D-85A6A0AF8B90}" dt="2023-07-01T09:43:22.879" v="1184" actId="1035"/>
          <ac:spMkLst>
            <pc:docMk/>
            <pc:sldMk cId="319560736" sldId="436"/>
            <ac:spMk id="8" creationId="{B63E7FEB-73DF-67ED-3B6B-EFAC8BBCBDE5}"/>
          </ac:spMkLst>
        </pc:spChg>
        <pc:spChg chg="add mod">
          <ac:chgData name="pantelis balaouras" userId="25e8755020fc1734" providerId="LiveId" clId="{3A9E129B-9895-49F4-AB6D-85A6A0AF8B90}" dt="2023-07-01T09:43:22.879" v="1184" actId="1035"/>
          <ac:spMkLst>
            <pc:docMk/>
            <pc:sldMk cId="319560736" sldId="436"/>
            <ac:spMk id="9" creationId="{9296058F-B1EF-E3C5-E1C3-C7D0F3D64C9C}"/>
          </ac:spMkLst>
        </pc:spChg>
        <pc:spChg chg="add mod">
          <ac:chgData name="pantelis balaouras" userId="25e8755020fc1734" providerId="LiveId" clId="{3A9E129B-9895-49F4-AB6D-85A6A0AF8B90}" dt="2023-07-01T09:43:22.879" v="1184" actId="1035"/>
          <ac:spMkLst>
            <pc:docMk/>
            <pc:sldMk cId="319560736" sldId="436"/>
            <ac:spMk id="10" creationId="{8D1A44D9-A0E1-CEEC-8556-1AF31A36C35E}"/>
          </ac:spMkLst>
        </pc:spChg>
        <pc:spChg chg="add mod">
          <ac:chgData name="pantelis balaouras" userId="25e8755020fc1734" providerId="LiveId" clId="{3A9E129B-9895-49F4-AB6D-85A6A0AF8B90}" dt="2023-07-01T09:42:57.344" v="1164"/>
          <ac:spMkLst>
            <pc:docMk/>
            <pc:sldMk cId="319560736" sldId="436"/>
            <ac:spMk id="12" creationId="{FA472B88-FA84-AD45-BFBA-453D2E042006}"/>
          </ac:spMkLst>
        </pc:spChg>
        <pc:spChg chg="add mod">
          <ac:chgData name="pantelis balaouras" userId="25e8755020fc1734" providerId="LiveId" clId="{3A9E129B-9895-49F4-AB6D-85A6A0AF8B90}" dt="2023-07-01T09:43:22.879" v="1184" actId="1035"/>
          <ac:spMkLst>
            <pc:docMk/>
            <pc:sldMk cId="319560736" sldId="436"/>
            <ac:spMk id="16" creationId="{DFF0B65B-CBA5-9B67-090E-F3AF9A6A1A47}"/>
          </ac:spMkLst>
        </pc:spChg>
        <pc:picChg chg="add mod">
          <ac:chgData name="pantelis balaouras" userId="25e8755020fc1734" providerId="LiveId" clId="{3A9E129B-9895-49F4-AB6D-85A6A0AF8B90}" dt="2023-07-01T09:42:57.344" v="1164"/>
          <ac:picMkLst>
            <pc:docMk/>
            <pc:sldMk cId="319560736" sldId="436"/>
            <ac:picMk id="11" creationId="{300ED21F-BA4A-76D4-938D-43CD49C53764}"/>
          </ac:picMkLst>
        </pc:picChg>
        <pc:picChg chg="add mod">
          <ac:chgData name="pantelis balaouras" userId="25e8755020fc1734" providerId="LiveId" clId="{3A9E129B-9895-49F4-AB6D-85A6A0AF8B90}" dt="2023-07-01T09:42:57.344" v="1164"/>
          <ac:picMkLst>
            <pc:docMk/>
            <pc:sldMk cId="319560736" sldId="436"/>
            <ac:picMk id="13" creationId="{7C86EE4D-CAC2-9380-C65D-7DA71C9CBC3B}"/>
          </ac:picMkLst>
        </pc:picChg>
        <pc:picChg chg="add mod">
          <ac:chgData name="pantelis balaouras" userId="25e8755020fc1734" providerId="LiveId" clId="{3A9E129B-9895-49F4-AB6D-85A6A0AF8B90}" dt="2023-07-01T09:42:57.344" v="1164"/>
          <ac:picMkLst>
            <pc:docMk/>
            <pc:sldMk cId="319560736" sldId="436"/>
            <ac:picMk id="14" creationId="{C54C3464-3C1E-988B-5CEF-752563404FEF}"/>
          </ac:picMkLst>
        </pc:picChg>
        <pc:picChg chg="add mod">
          <ac:chgData name="pantelis balaouras" userId="25e8755020fc1734" providerId="LiveId" clId="{3A9E129B-9895-49F4-AB6D-85A6A0AF8B90}" dt="2023-07-01T09:42:57.344" v="1164"/>
          <ac:picMkLst>
            <pc:docMk/>
            <pc:sldMk cId="319560736" sldId="436"/>
            <ac:picMk id="15" creationId="{DF93CA6E-F0D2-43DE-CEAB-6AC1B5BB4718}"/>
          </ac:picMkLst>
        </pc:picChg>
        <pc:picChg chg="add mod">
          <ac:chgData name="pantelis balaouras" userId="25e8755020fc1734" providerId="LiveId" clId="{3A9E129B-9895-49F4-AB6D-85A6A0AF8B90}" dt="2023-07-01T09:42:57.344" v="1164"/>
          <ac:picMkLst>
            <pc:docMk/>
            <pc:sldMk cId="319560736" sldId="436"/>
            <ac:picMk id="17" creationId="{776D3A79-A4EA-011B-EE3F-2B5EC1352C1D}"/>
          </ac:picMkLst>
        </pc:picChg>
        <pc:picChg chg="add mod">
          <ac:chgData name="pantelis balaouras" userId="25e8755020fc1734" providerId="LiveId" clId="{3A9E129B-9895-49F4-AB6D-85A6A0AF8B90}" dt="2023-07-01T09:42:57.344" v="1164"/>
          <ac:picMkLst>
            <pc:docMk/>
            <pc:sldMk cId="319560736" sldId="436"/>
            <ac:picMk id="18" creationId="{29A217B1-02FB-0D22-229B-F635B22A4006}"/>
          </ac:picMkLst>
        </pc:picChg>
      </pc:sldChg>
      <pc:sldChg chg="addSp delSp modSp add del mod setBg delDesignElem">
        <pc:chgData name="pantelis balaouras" userId="25e8755020fc1734" providerId="LiveId" clId="{3A9E129B-9895-49F4-AB6D-85A6A0AF8B90}" dt="2023-07-01T09:09:30.899" v="964" actId="47"/>
        <pc:sldMkLst>
          <pc:docMk/>
          <pc:sldMk cId="2447011863" sldId="436"/>
        </pc:sldMkLst>
        <pc:spChg chg="add mod">
          <ac:chgData name="pantelis balaouras" userId="25e8755020fc1734" providerId="LiveId" clId="{3A9E129B-9895-49F4-AB6D-85A6A0AF8B90}" dt="2023-07-01T09:05:42.762" v="948"/>
          <ac:spMkLst>
            <pc:docMk/>
            <pc:sldMk cId="2447011863" sldId="436"/>
            <ac:spMk id="5" creationId="{0D09BCE4-F154-F40B-2DF5-D0EFDC9FD24B}"/>
          </ac:spMkLst>
        </pc:spChg>
        <pc:spChg chg="del">
          <ac:chgData name="pantelis balaouras" userId="25e8755020fc1734" providerId="LiveId" clId="{3A9E129B-9895-49F4-AB6D-85A6A0AF8B90}" dt="2023-07-01T09:05:35.514" v="945" actId="478"/>
          <ac:spMkLst>
            <pc:docMk/>
            <pc:sldMk cId="2447011863" sldId="436"/>
            <ac:spMk id="11" creationId="{252D5588-9D47-4372-A592-FC5F71ED3798}"/>
          </ac:spMkLst>
        </pc:spChg>
        <pc:spChg chg="del">
          <ac:chgData name="pantelis balaouras" userId="25e8755020fc1734" providerId="LiveId" clId="{3A9E129B-9895-49F4-AB6D-85A6A0AF8B90}" dt="2023-07-01T09:05:12.428" v="944"/>
          <ac:spMkLst>
            <pc:docMk/>
            <pc:sldMk cId="2447011863" sldId="436"/>
            <ac:spMk id="33" creationId="{DCFD1A13-2B88-47B7-AAE9-AD6F3296EE2F}"/>
          </ac:spMkLst>
        </pc:spChg>
        <pc:spChg chg="del">
          <ac:chgData name="pantelis balaouras" userId="25e8755020fc1734" providerId="LiveId" clId="{3A9E129B-9895-49F4-AB6D-85A6A0AF8B90}" dt="2023-07-01T09:05:12.428" v="944"/>
          <ac:spMkLst>
            <pc:docMk/>
            <pc:sldMk cId="2447011863" sldId="436"/>
            <ac:spMk id="34" creationId="{F5CE4102-C93A-420A-98A7-5A7DD0C5C5B1}"/>
          </ac:spMkLst>
        </pc:spChg>
        <pc:picChg chg="add mod">
          <ac:chgData name="pantelis balaouras" userId="25e8755020fc1734" providerId="LiveId" clId="{3A9E129B-9895-49F4-AB6D-85A6A0AF8B90}" dt="2023-07-01T09:05:42.762" v="948"/>
          <ac:picMkLst>
            <pc:docMk/>
            <pc:sldMk cId="2447011863" sldId="436"/>
            <ac:picMk id="3" creationId="{C70D5A9B-8F63-93E8-B064-F52F6E580A22}"/>
          </ac:picMkLst>
        </pc:picChg>
        <pc:picChg chg="add mod">
          <ac:chgData name="pantelis balaouras" userId="25e8755020fc1734" providerId="LiveId" clId="{3A9E129B-9895-49F4-AB6D-85A6A0AF8B90}" dt="2023-07-01T09:06:23.671" v="954" actId="1076"/>
          <ac:picMkLst>
            <pc:docMk/>
            <pc:sldMk cId="2447011863" sldId="436"/>
            <ac:picMk id="4" creationId="{D4FEE5D4-7420-CE9D-307F-9E9859219F21}"/>
          </ac:picMkLst>
        </pc:picChg>
        <pc:picChg chg="add mod">
          <ac:chgData name="pantelis balaouras" userId="25e8755020fc1734" providerId="LiveId" clId="{3A9E129B-9895-49F4-AB6D-85A6A0AF8B90}" dt="2023-07-01T09:06:21.678" v="952" actId="1076"/>
          <ac:picMkLst>
            <pc:docMk/>
            <pc:sldMk cId="2447011863" sldId="436"/>
            <ac:picMk id="6" creationId="{B3E78EB4-E8D0-916E-35C9-A1C40851B09C}"/>
          </ac:picMkLst>
        </pc:picChg>
        <pc:picChg chg="mod">
          <ac:chgData name="pantelis balaouras" userId="25e8755020fc1734" providerId="LiveId" clId="{3A9E129B-9895-49F4-AB6D-85A6A0AF8B90}" dt="2023-07-01T09:08:33.184" v="957" actId="207"/>
          <ac:picMkLst>
            <pc:docMk/>
            <pc:sldMk cId="2447011863" sldId="436"/>
            <ac:picMk id="20" creationId="{2B4EC7FF-7919-4EE7-8992-C34F2E54819D}"/>
          </ac:picMkLst>
        </pc:picChg>
        <pc:picChg chg="del mod">
          <ac:chgData name="pantelis balaouras" userId="25e8755020fc1734" providerId="LiveId" clId="{3A9E129B-9895-49F4-AB6D-85A6A0AF8B90}" dt="2023-07-01T09:05:38.762" v="947" actId="478"/>
          <ac:picMkLst>
            <pc:docMk/>
            <pc:sldMk cId="2447011863" sldId="436"/>
            <ac:picMk id="2050" creationId="{2AB980B0-03D2-2E64-6760-C23D435A121F}"/>
          </ac:picMkLst>
        </pc:picChg>
      </pc:sldChg>
      <pc:sldChg chg="addSp delSp modSp new del mod setBg">
        <pc:chgData name="pantelis balaouras" userId="25e8755020fc1734" providerId="LiveId" clId="{3A9E129B-9895-49F4-AB6D-85A6A0AF8B90}" dt="2023-07-01T09:11:59.370" v="986" actId="47"/>
        <pc:sldMkLst>
          <pc:docMk/>
          <pc:sldMk cId="2543095721" sldId="436"/>
        </pc:sldMkLst>
        <pc:spChg chg="mod">
          <ac:chgData name="pantelis balaouras" userId="25e8755020fc1734" providerId="LiveId" clId="{3A9E129B-9895-49F4-AB6D-85A6A0AF8B90}" dt="2023-07-01T09:10:53.507" v="979" actId="26606"/>
          <ac:spMkLst>
            <pc:docMk/>
            <pc:sldMk cId="2543095721" sldId="436"/>
            <ac:spMk id="2" creationId="{E036D07D-5E06-EE9B-09A5-C13A76BD861C}"/>
          </ac:spMkLst>
        </pc:spChg>
        <pc:spChg chg="del mod ord">
          <ac:chgData name="pantelis balaouras" userId="25e8755020fc1734" providerId="LiveId" clId="{3A9E129B-9895-49F4-AB6D-85A6A0AF8B90}" dt="2023-07-01T09:10:41.373" v="977" actId="478"/>
          <ac:spMkLst>
            <pc:docMk/>
            <pc:sldMk cId="2543095721" sldId="436"/>
            <ac:spMk id="3" creationId="{C0D9351E-DF8F-3133-34C1-BF2CA9430A61}"/>
          </ac:spMkLst>
        </pc:spChg>
        <pc:spChg chg="add del mod">
          <ac:chgData name="pantelis balaouras" userId="25e8755020fc1734" providerId="LiveId" clId="{3A9E129B-9895-49F4-AB6D-85A6A0AF8B90}" dt="2023-07-01T09:10:33.777" v="969"/>
          <ac:spMkLst>
            <pc:docMk/>
            <pc:sldMk cId="2543095721" sldId="436"/>
            <ac:spMk id="5" creationId="{48DB3307-217E-4D7F-7AF8-AAE1E3DB670E}"/>
          </ac:spMkLst>
        </pc:spChg>
        <pc:spChg chg="add del">
          <ac:chgData name="pantelis balaouras" userId="25e8755020fc1734" providerId="LiveId" clId="{3A9E129B-9895-49F4-AB6D-85A6A0AF8B90}" dt="2023-07-01T09:10:53.507" v="979" actId="26606"/>
          <ac:spMkLst>
            <pc:docMk/>
            <pc:sldMk cId="2543095721" sldId="436"/>
            <ac:spMk id="9" creationId="{2C61293E-6EBE-43EF-A52C-9BEBFD7679D4}"/>
          </ac:spMkLst>
        </pc:spChg>
        <pc:spChg chg="add del">
          <ac:chgData name="pantelis balaouras" userId="25e8755020fc1734" providerId="LiveId" clId="{3A9E129B-9895-49F4-AB6D-85A6A0AF8B90}" dt="2023-07-01T09:10:53.507" v="979" actId="26606"/>
          <ac:spMkLst>
            <pc:docMk/>
            <pc:sldMk cId="2543095721" sldId="436"/>
            <ac:spMk id="11" creationId="{21540236-BFD5-4A9D-8840-4703E7F76825}"/>
          </ac:spMkLst>
        </pc:spChg>
        <pc:spChg chg="add del">
          <ac:chgData name="pantelis balaouras" userId="25e8755020fc1734" providerId="LiveId" clId="{3A9E129B-9895-49F4-AB6D-85A6A0AF8B90}" dt="2023-07-01T09:10:53.507" v="979" actId="26606"/>
          <ac:spMkLst>
            <pc:docMk/>
            <pc:sldMk cId="2543095721" sldId="436"/>
            <ac:spMk id="16" creationId="{06DA9DF9-31F7-4056-B42E-878CC92417B8}"/>
          </ac:spMkLst>
        </pc:spChg>
        <pc:graphicFrameChg chg="add del mod">
          <ac:chgData name="pantelis balaouras" userId="25e8755020fc1734" providerId="LiveId" clId="{3A9E129B-9895-49F4-AB6D-85A6A0AF8B90}" dt="2023-07-01T09:10:33.777" v="969"/>
          <ac:graphicFrameMkLst>
            <pc:docMk/>
            <pc:sldMk cId="2543095721" sldId="436"/>
            <ac:graphicFrameMk id="6" creationId="{B143B159-CFAC-33B0-0CCD-61A26EEFA40D}"/>
          </ac:graphicFrameMkLst>
        </pc:graphicFrameChg>
        <pc:graphicFrameChg chg="add mod">
          <ac:chgData name="pantelis balaouras" userId="25e8755020fc1734" providerId="LiveId" clId="{3A9E129B-9895-49F4-AB6D-85A6A0AF8B90}" dt="2023-07-01T09:11:04.831" v="980"/>
          <ac:graphicFrameMkLst>
            <pc:docMk/>
            <pc:sldMk cId="2543095721" sldId="436"/>
            <ac:graphicFrameMk id="7" creationId="{13C48851-621B-5840-92E5-AEA2C50DBFC5}"/>
          </ac:graphicFrameMkLst>
        </pc:graphicFrameChg>
        <pc:picChg chg="add mod ord">
          <ac:chgData name="pantelis balaouras" userId="25e8755020fc1734" providerId="LiveId" clId="{3A9E129B-9895-49F4-AB6D-85A6A0AF8B90}" dt="2023-07-01T09:11:43.080" v="985" actId="166"/>
          <ac:picMkLst>
            <pc:docMk/>
            <pc:sldMk cId="2543095721" sldId="436"/>
            <ac:picMk id="4" creationId="{8AE06932-B213-C308-7059-0BC4EB6394A9}"/>
          </ac:picMkLst>
        </pc:picChg>
        <pc:picChg chg="add mod ord">
          <ac:chgData name="pantelis balaouras" userId="25e8755020fc1734" providerId="LiveId" clId="{3A9E129B-9895-49F4-AB6D-85A6A0AF8B90}" dt="2023-07-01T09:11:36.360" v="984" actId="171"/>
          <ac:picMkLst>
            <pc:docMk/>
            <pc:sldMk cId="2543095721" sldId="436"/>
            <ac:picMk id="8" creationId="{25C0E6D0-F42C-80ED-0DD2-E673C8A18D77}"/>
          </ac:picMkLst>
        </pc:picChg>
      </pc:sldChg>
      <pc:sldMasterChg chg="modSp modSldLayout">
        <pc:chgData name="pantelis balaouras" userId="25e8755020fc1734" providerId="LiveId" clId="{3A9E129B-9895-49F4-AB6D-85A6A0AF8B90}" dt="2023-07-01T09:14:22.531" v="1001" actId="1076"/>
        <pc:sldMasterMkLst>
          <pc:docMk/>
          <pc:sldMasterMk cId="1468923052" sldId="2147483648"/>
        </pc:sldMasterMkLst>
        <pc:spChg chg="mod">
          <ac:chgData name="pantelis balaouras" userId="25e8755020fc1734" providerId="LiveId" clId="{3A9E129B-9895-49F4-AB6D-85A6A0AF8B90}" dt="2023-07-01T07:15:57.994" v="34" actId="255"/>
          <ac:spMkLst>
            <pc:docMk/>
            <pc:sldMasterMk cId="1468923052" sldId="2147483648"/>
            <ac:spMk id="3" creationId="{25648635-3CA0-4F1E-817C-A6E98ACC2516}"/>
          </ac:spMkLst>
        </pc:spChg>
        <pc:sldLayoutChg chg="addSp delSp modSp mod">
          <pc:chgData name="pantelis balaouras" userId="25e8755020fc1734" providerId="LiveId" clId="{3A9E129B-9895-49F4-AB6D-85A6A0AF8B90}" dt="2023-07-01T08:57:21.433" v="915"/>
          <pc:sldLayoutMkLst>
            <pc:docMk/>
            <pc:sldMasterMk cId="1468923052" sldId="2147483648"/>
            <pc:sldLayoutMk cId="40206502" sldId="2147483650"/>
          </pc:sldLayoutMkLst>
          <pc:spChg chg="mod">
            <ac:chgData name="pantelis balaouras" userId="25e8755020fc1734" providerId="LiveId" clId="{3A9E129B-9895-49F4-AB6D-85A6A0AF8B90}" dt="2023-07-01T08:57:21.433" v="915"/>
            <ac:spMkLst>
              <pc:docMk/>
              <pc:sldMasterMk cId="1468923052" sldId="2147483648"/>
              <pc:sldLayoutMk cId="40206502" sldId="2147483650"/>
              <ac:spMk id="3" creationId="{A4A2ACF4-3ABE-4CDD-AD36-30AD91F1B033}"/>
            </ac:spMkLst>
          </pc:spChg>
          <pc:spChg chg="mod">
            <ac:chgData name="pantelis balaouras" userId="25e8755020fc1734" providerId="LiveId" clId="{3A9E129B-9895-49F4-AB6D-85A6A0AF8B90}" dt="2023-07-01T08:57:04.167" v="912" actId="207"/>
            <ac:spMkLst>
              <pc:docMk/>
              <pc:sldMasterMk cId="1468923052" sldId="2147483648"/>
              <pc:sldLayoutMk cId="40206502" sldId="2147483650"/>
              <ac:spMk id="11" creationId="{85AC0203-B144-4B95-B9C1-17443F665396}"/>
            </ac:spMkLst>
          </pc:spChg>
          <pc:picChg chg="add del mod">
            <ac:chgData name="pantelis balaouras" userId="25e8755020fc1734" providerId="LiveId" clId="{3A9E129B-9895-49F4-AB6D-85A6A0AF8B90}" dt="2023-07-01T08:42:46.295" v="841" actId="478"/>
            <ac:picMkLst>
              <pc:docMk/>
              <pc:sldMasterMk cId="1468923052" sldId="2147483648"/>
              <pc:sldLayoutMk cId="40206502" sldId="2147483650"/>
              <ac:picMk id="4" creationId="{F6A2E3B0-2692-BC86-0FE2-247B7F092663}"/>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5" creationId="{315B9CD0-664A-1A57-5482-64081E3C8776}"/>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6" creationId="{8AD8DA09-CA51-90FC-C37F-AA4EB941D2EB}"/>
            </ac:picMkLst>
          </pc:picChg>
          <pc:picChg chg="del">
            <ac:chgData name="pantelis balaouras" userId="25e8755020fc1734" providerId="LiveId" clId="{3A9E129B-9895-49F4-AB6D-85A6A0AF8B90}" dt="2023-07-01T07:17:50.419" v="158" actId="478"/>
            <ac:picMkLst>
              <pc:docMk/>
              <pc:sldMasterMk cId="1468923052" sldId="2147483648"/>
              <pc:sldLayoutMk cId="40206502" sldId="2147483650"/>
              <ac:picMk id="7" creationId="{B9E8A86F-6D40-4A6F-8DE1-79AB8C1D441A}"/>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8" creationId="{532CAFD4-E5F6-DB64-4C00-8F6568C21D15}"/>
            </ac:picMkLst>
          </pc:picChg>
          <pc:picChg chg="del">
            <ac:chgData name="pantelis balaouras" userId="25e8755020fc1734" providerId="LiveId" clId="{3A9E129B-9895-49F4-AB6D-85A6A0AF8B90}" dt="2023-07-01T08:42:49.428" v="842" actId="478"/>
            <ac:picMkLst>
              <pc:docMk/>
              <pc:sldMasterMk cId="1468923052" sldId="2147483648"/>
              <pc:sldLayoutMk cId="40206502" sldId="2147483650"/>
              <ac:picMk id="24" creationId="{E9CF43A1-297F-4D11-B9BC-80A006176C71}"/>
            </ac:picMkLst>
          </pc:picChg>
        </pc:sldLayoutChg>
        <pc:sldLayoutChg chg="addSp delSp modSp mod">
          <pc:chgData name="pantelis balaouras" userId="25e8755020fc1734" providerId="LiveId" clId="{3A9E129B-9895-49F4-AB6D-85A6A0AF8B90}" dt="2023-07-01T09:14:22.531" v="1001" actId="1076"/>
          <pc:sldLayoutMkLst>
            <pc:docMk/>
            <pc:sldMasterMk cId="1468923052" sldId="2147483648"/>
            <pc:sldLayoutMk cId="2071699226" sldId="2147483660"/>
          </pc:sldLayoutMkLst>
          <pc:picChg chg="add mod ord">
            <ac:chgData name="pantelis balaouras" userId="25e8755020fc1734" providerId="LiveId" clId="{3A9E129B-9895-49F4-AB6D-85A6A0AF8B90}" dt="2023-07-01T09:14:22.531" v="1001" actId="1076"/>
            <ac:picMkLst>
              <pc:docMk/>
              <pc:sldMasterMk cId="1468923052" sldId="2147483648"/>
              <pc:sldLayoutMk cId="2071699226" sldId="2147483660"/>
              <ac:picMk id="2" creationId="{0974A85F-3A88-CEEA-7639-BFA4470EC4C3}"/>
            </ac:picMkLst>
          </pc:picChg>
          <pc:picChg chg="del">
            <ac:chgData name="pantelis balaouras" userId="25e8755020fc1734" providerId="LiveId" clId="{3A9E129B-9895-49F4-AB6D-85A6A0AF8B90}" dt="2023-07-01T07:16:30.883" v="55" actId="478"/>
            <ac:picMkLst>
              <pc:docMk/>
              <pc:sldMasterMk cId="1468923052" sldId="2147483648"/>
              <pc:sldLayoutMk cId="2071699226" sldId="2147483660"/>
              <ac:picMk id="3" creationId="{0C984EDE-031D-47A7-AE69-1E5BA3DE6138}"/>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4" creationId="{2422E4BA-8C61-60DE-25F8-335B91431FA3}"/>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6" creationId="{9AC18A60-AF1F-03C0-B0BE-E0F798ADD6AC}"/>
            </ac:picMkLst>
          </pc:picChg>
          <pc:picChg chg="add mod">
            <ac:chgData name="pantelis balaouras" userId="25e8755020fc1734" providerId="LiveId" clId="{3A9E129B-9895-49F4-AB6D-85A6A0AF8B90}" dt="2023-07-01T09:14:07.815" v="999"/>
            <ac:picMkLst>
              <pc:docMk/>
              <pc:sldMasterMk cId="1468923052" sldId="2147483648"/>
              <pc:sldLayoutMk cId="2071699226" sldId="2147483660"/>
              <ac:picMk id="7" creationId="{79E7C37E-A457-1396-C30F-E6C37DEB4963}"/>
            </ac:picMkLst>
          </pc:picChg>
          <pc:picChg chg="del">
            <ac:chgData name="pantelis balaouras" userId="25e8755020fc1734" providerId="LiveId" clId="{3A9E129B-9895-49F4-AB6D-85A6A0AF8B90}" dt="2023-07-01T08:44:11.078" v="844" actId="478"/>
            <ac:picMkLst>
              <pc:docMk/>
              <pc:sldMasterMk cId="1468923052" sldId="2147483648"/>
              <pc:sldLayoutMk cId="2071699226" sldId="2147483660"/>
              <ac:picMk id="12" creationId="{B6D1E8F0-8810-4EB0-8AB0-C8161F94E6F5}"/>
            </ac:picMkLst>
          </pc:picChg>
        </pc:sldLayoutChg>
        <pc:sldLayoutChg chg="addSp delSp modSp mod">
          <pc:chgData name="pantelis balaouras" userId="25e8755020fc1734" providerId="LiveId" clId="{3A9E129B-9895-49F4-AB6D-85A6A0AF8B90}" dt="2023-07-01T08:55:39.185" v="902" actId="2711"/>
          <pc:sldLayoutMkLst>
            <pc:docMk/>
            <pc:sldMasterMk cId="1468923052" sldId="2147483648"/>
            <pc:sldLayoutMk cId="2577986437" sldId="2147483661"/>
          </pc:sldLayoutMkLst>
          <pc:spChg chg="mod">
            <ac:chgData name="pantelis balaouras" userId="25e8755020fc1734" providerId="LiveId" clId="{3A9E129B-9895-49F4-AB6D-85A6A0AF8B90}" dt="2023-07-01T08:55:39.185" v="902" actId="2711"/>
            <ac:spMkLst>
              <pc:docMk/>
              <pc:sldMasterMk cId="1468923052" sldId="2147483648"/>
              <pc:sldLayoutMk cId="2577986437" sldId="2147483661"/>
              <ac:spMk id="11" creationId="{2B11A1E7-A92D-4ADD-A414-173299287A7B}"/>
            </ac:spMkLst>
          </pc:spChg>
          <pc:picChg chg="add mod">
            <ac:chgData name="pantelis balaouras" userId="25e8755020fc1734" providerId="LiveId" clId="{3A9E129B-9895-49F4-AB6D-85A6A0AF8B90}" dt="2023-07-01T07:17:21.911" v="153" actId="1035"/>
            <ac:picMkLst>
              <pc:docMk/>
              <pc:sldMasterMk cId="1468923052" sldId="2147483648"/>
              <pc:sldLayoutMk cId="2577986437" sldId="2147483661"/>
              <ac:picMk id="4" creationId="{A36E9AEE-CF4B-71A4-5EBB-574F1E021CE3}"/>
            </ac:picMkLst>
          </pc:picChg>
          <pc:picChg chg="del mod">
            <ac:chgData name="pantelis balaouras" userId="25e8755020fc1734" providerId="LiveId" clId="{3A9E129B-9895-49F4-AB6D-85A6A0AF8B90}" dt="2023-07-01T07:16:58.693" v="100" actId="478"/>
            <ac:picMkLst>
              <pc:docMk/>
              <pc:sldMasterMk cId="1468923052" sldId="2147483648"/>
              <pc:sldLayoutMk cId="2577986437" sldId="2147483661"/>
              <ac:picMk id="12" creationId="{7199FC14-4E92-4B49-B9E9-5C0DFBD93C25}"/>
            </ac:picMkLst>
          </pc:picChg>
        </pc:sldLayoutChg>
        <pc:sldLayoutChg chg="addSp delSp modSp mod">
          <pc:chgData name="pantelis balaouras" userId="25e8755020fc1734" providerId="LiveId" clId="{3A9E129B-9895-49F4-AB6D-85A6A0AF8B90}" dt="2023-07-01T08:41:08.652" v="839" actId="14100"/>
          <pc:sldLayoutMkLst>
            <pc:docMk/>
            <pc:sldMasterMk cId="1468923052" sldId="2147483648"/>
            <pc:sldLayoutMk cId="575485684" sldId="2147483662"/>
          </pc:sldLayoutMkLst>
          <pc:picChg chg="add mod ord">
            <ac:chgData name="pantelis balaouras" userId="25e8755020fc1734" providerId="LiveId" clId="{3A9E129B-9895-49F4-AB6D-85A6A0AF8B90}" dt="2023-07-01T08:41:08.652" v="839" actId="14100"/>
            <ac:picMkLst>
              <pc:docMk/>
              <pc:sldMasterMk cId="1468923052" sldId="2147483648"/>
              <pc:sldLayoutMk cId="575485684" sldId="2147483662"/>
              <ac:picMk id="5" creationId="{B601D7AC-22F9-68D2-2485-EF228EEDE292}"/>
            </ac:picMkLst>
          </pc:picChg>
          <pc:picChg chg="add mod">
            <ac:chgData name="pantelis balaouras" userId="25e8755020fc1734" providerId="LiveId" clId="{3A9E129B-9895-49F4-AB6D-85A6A0AF8B90}" dt="2023-07-01T08:39:21.487" v="833"/>
            <ac:picMkLst>
              <pc:docMk/>
              <pc:sldMasterMk cId="1468923052" sldId="2147483648"/>
              <pc:sldLayoutMk cId="575485684" sldId="2147483662"/>
              <ac:picMk id="6" creationId="{32D2C6E2-DA3C-03C5-4B1D-9DB2EFCDEC7A}"/>
            </ac:picMkLst>
          </pc:picChg>
          <pc:picChg chg="del">
            <ac:chgData name="pantelis balaouras" userId="25e8755020fc1734" providerId="LiveId" clId="{3A9E129B-9895-49F4-AB6D-85A6A0AF8B90}" dt="2023-07-01T07:17:42.453" v="157" actId="478"/>
            <ac:picMkLst>
              <pc:docMk/>
              <pc:sldMasterMk cId="1468923052" sldId="2147483648"/>
              <pc:sldLayoutMk cId="575485684" sldId="2147483662"/>
              <ac:picMk id="7" creationId="{6DF9BBC8-A2FD-434B-AB56-C5B11E8AF0F6}"/>
            </ac:picMkLst>
          </pc:picChg>
          <pc:picChg chg="mod ord">
            <ac:chgData name="pantelis balaouras" userId="25e8755020fc1734" providerId="LiveId" clId="{3A9E129B-9895-49F4-AB6D-85A6A0AF8B90}" dt="2023-07-01T08:39:59.933" v="837" actId="166"/>
            <ac:picMkLst>
              <pc:docMk/>
              <pc:sldMasterMk cId="1468923052" sldId="2147483648"/>
              <pc:sldLayoutMk cId="575485684" sldId="2147483662"/>
              <ac:picMk id="19" creationId="{B9911DEF-60F4-4A71-9614-3CF965F78B27}"/>
            </ac:picMkLst>
          </pc:picChg>
        </pc:sldLayoutChg>
        <pc:sldLayoutChg chg="addSp delSp modSp mod">
          <pc:chgData name="pantelis balaouras" userId="25e8755020fc1734" providerId="LiveId" clId="{3A9E129B-9895-49F4-AB6D-85A6A0AF8B90}" dt="2023-07-01T08:55:55.065" v="904"/>
          <pc:sldLayoutMkLst>
            <pc:docMk/>
            <pc:sldMasterMk cId="1468923052" sldId="2147483648"/>
            <pc:sldLayoutMk cId="2515741970" sldId="2147483665"/>
          </pc:sldLayoutMkLst>
          <pc:spChg chg="add mod">
            <ac:chgData name="pantelis balaouras" userId="25e8755020fc1734" providerId="LiveId" clId="{3A9E129B-9895-49F4-AB6D-85A6A0AF8B90}" dt="2023-07-01T08:55:55.065" v="904"/>
            <ac:spMkLst>
              <pc:docMk/>
              <pc:sldMasterMk cId="1468923052" sldId="2147483648"/>
              <pc:sldLayoutMk cId="2515741970" sldId="2147483665"/>
              <ac:spMk id="6" creationId="{CA3CB49D-6037-D654-139D-27D28DCF05C0}"/>
            </ac:spMkLst>
          </pc:spChg>
          <pc:spChg chg="del">
            <ac:chgData name="pantelis balaouras" userId="25e8755020fc1734" providerId="LiveId" clId="{3A9E129B-9895-49F4-AB6D-85A6A0AF8B90}" dt="2023-07-01T08:55:54.337" v="903" actId="478"/>
            <ac:spMkLst>
              <pc:docMk/>
              <pc:sldMasterMk cId="1468923052" sldId="2147483648"/>
              <pc:sldLayoutMk cId="2515741970" sldId="2147483665"/>
              <ac:spMk id="18" creationId="{A5910906-1B7C-42D7-8B02-1FC02AF31C6F}"/>
            </ac:spMkLst>
          </pc:spChg>
          <pc:picChg chg="add mod">
            <ac:chgData name="pantelis balaouras" userId="25e8755020fc1734" providerId="LiveId" clId="{3A9E129B-9895-49F4-AB6D-85A6A0AF8B90}" dt="2023-07-01T07:17:32.379" v="155"/>
            <ac:picMkLst>
              <pc:docMk/>
              <pc:sldMasterMk cId="1468923052" sldId="2147483648"/>
              <pc:sldLayoutMk cId="2515741970" sldId="2147483665"/>
              <ac:picMk id="5" creationId="{22E2C5BC-041B-E0DB-5C32-C01D4FD312A7}"/>
            </ac:picMkLst>
          </pc:picChg>
          <pc:picChg chg="del">
            <ac:chgData name="pantelis balaouras" userId="25e8755020fc1734" providerId="LiveId" clId="{3A9E129B-9895-49F4-AB6D-85A6A0AF8B90}" dt="2023-07-01T07:17:31.636" v="154" actId="478"/>
            <ac:picMkLst>
              <pc:docMk/>
              <pc:sldMasterMk cId="1468923052" sldId="2147483648"/>
              <pc:sldLayoutMk cId="2515741970" sldId="2147483665"/>
              <ac:picMk id="9" creationId="{249055C7-1E2D-4E92-A91B-8BEE1786194E}"/>
            </ac:picMkLst>
          </pc:picChg>
        </pc:sldLayoutChg>
        <pc:sldLayoutChg chg="addSp delSp modSp">
          <pc:chgData name="pantelis balaouras" userId="25e8755020fc1734" providerId="LiveId" clId="{3A9E129B-9895-49F4-AB6D-85A6A0AF8B90}" dt="2023-07-01T08:56:00.062" v="906"/>
          <pc:sldLayoutMkLst>
            <pc:docMk/>
            <pc:sldMasterMk cId="1468923052" sldId="2147483648"/>
            <pc:sldLayoutMk cId="2336866591" sldId="2147483666"/>
          </pc:sldLayoutMkLst>
          <pc:spChg chg="add mod">
            <ac:chgData name="pantelis balaouras" userId="25e8755020fc1734" providerId="LiveId" clId="{3A9E129B-9895-49F4-AB6D-85A6A0AF8B90}" dt="2023-07-01T08:56:00.062" v="906"/>
            <ac:spMkLst>
              <pc:docMk/>
              <pc:sldMasterMk cId="1468923052" sldId="2147483648"/>
              <pc:sldLayoutMk cId="2336866591" sldId="2147483666"/>
              <ac:spMk id="4" creationId="{28198CF2-91B3-6C1C-0A93-DC5CB01069DA}"/>
            </ac:spMkLst>
          </pc:spChg>
          <pc:spChg chg="del">
            <ac:chgData name="pantelis balaouras" userId="25e8755020fc1734" providerId="LiveId" clId="{3A9E129B-9895-49F4-AB6D-85A6A0AF8B90}" dt="2023-07-01T08:55:59.393" v="905" actId="478"/>
            <ac:spMkLst>
              <pc:docMk/>
              <pc:sldMasterMk cId="1468923052" sldId="2147483648"/>
              <pc:sldLayoutMk cId="2336866591" sldId="2147483666"/>
              <ac:spMk id="16" creationId="{4393DB0F-DC6B-4FC2-AA6D-49148E8F1955}"/>
            </ac:spMkLst>
          </pc:spChg>
        </pc:sldLayoutChg>
      </pc:sldMasterChg>
    </pc:docChg>
  </pc:docChgLst>
  <pc:docChgLst>
    <pc:chgData name="pantelis balaouras" userId="25e8755020fc1734" providerId="LiveId" clId="{5934AE52-556E-461B-BF1C-9A2AF6141503}"/>
    <pc:docChg chg="delSld modSld modMainMaster">
      <pc:chgData name="pantelis balaouras" userId="25e8755020fc1734" providerId="LiveId" clId="{5934AE52-556E-461B-BF1C-9A2AF6141503}" dt="2021-10-02T07:35:09.871" v="163" actId="1036"/>
      <pc:docMkLst>
        <pc:docMk/>
      </pc:docMkLst>
      <pc:sldChg chg="modSp mod">
        <pc:chgData name="pantelis balaouras" userId="25e8755020fc1734" providerId="LiveId" clId="{5934AE52-556E-461B-BF1C-9A2AF6141503}" dt="2021-10-02T07:32:49.701" v="66" actId="20577"/>
        <pc:sldMkLst>
          <pc:docMk/>
          <pc:sldMk cId="4236537347" sldId="295"/>
        </pc:sldMkLst>
        <pc:spChg chg="mod">
          <ac:chgData name="pantelis balaouras" userId="25e8755020fc1734" providerId="LiveId" clId="{5934AE52-556E-461B-BF1C-9A2AF6141503}" dt="2021-10-02T07:32:49.701" v="66" actId="20577"/>
          <ac:spMkLst>
            <pc:docMk/>
            <pc:sldMk cId="4236537347" sldId="295"/>
            <ac:spMk id="5" creationId="{779F93A1-3BC4-4CAA-B56F-3375A7D00191}"/>
          </ac:spMkLst>
        </pc:spChg>
      </pc:sldChg>
      <pc:sldChg chg="modSp mod">
        <pc:chgData name="pantelis balaouras" userId="25e8755020fc1734" providerId="LiveId" clId="{5934AE52-556E-461B-BF1C-9A2AF6141503}" dt="2021-10-02T07:32:55.526" v="68" actId="20577"/>
        <pc:sldMkLst>
          <pc:docMk/>
          <pc:sldMk cId="757881950" sldId="296"/>
        </pc:sldMkLst>
        <pc:spChg chg="mod">
          <ac:chgData name="pantelis balaouras" userId="25e8755020fc1734" providerId="LiveId" clId="{5934AE52-556E-461B-BF1C-9A2AF6141503}" dt="2021-10-02T07:32:55.526" v="68" actId="20577"/>
          <ac:spMkLst>
            <pc:docMk/>
            <pc:sldMk cId="757881950" sldId="296"/>
            <ac:spMk id="4" creationId="{E9C56DBA-3CDD-4F31-8203-CE1939C66906}"/>
          </ac:spMkLst>
        </pc:spChg>
      </pc:sldChg>
      <pc:sldChg chg="modSp mod">
        <pc:chgData name="pantelis balaouras" userId="25e8755020fc1734" providerId="LiveId" clId="{5934AE52-556E-461B-BF1C-9A2AF6141503}" dt="2021-10-02T07:33:04.860" v="69"/>
        <pc:sldMkLst>
          <pc:docMk/>
          <pc:sldMk cId="181460544" sldId="303"/>
        </pc:sldMkLst>
        <pc:spChg chg="mod">
          <ac:chgData name="pantelis balaouras" userId="25e8755020fc1734" providerId="LiveId" clId="{5934AE52-556E-461B-BF1C-9A2AF6141503}" dt="2021-10-02T07:33:04.860" v="69"/>
          <ac:spMkLst>
            <pc:docMk/>
            <pc:sldMk cId="181460544" sldId="303"/>
            <ac:spMk id="4" creationId="{E9C56DBA-3CDD-4F31-8203-CE1939C66906}"/>
          </ac:spMkLst>
        </pc:spChg>
      </pc:sldChg>
      <pc:sldChg chg="modSp mod">
        <pc:chgData name="pantelis balaouras" userId="25e8755020fc1734" providerId="LiveId" clId="{5934AE52-556E-461B-BF1C-9A2AF6141503}" dt="2021-10-02T07:33:13.010" v="71" actId="20577"/>
        <pc:sldMkLst>
          <pc:docMk/>
          <pc:sldMk cId="1478958817" sldId="304"/>
        </pc:sldMkLst>
        <pc:spChg chg="mod">
          <ac:chgData name="pantelis balaouras" userId="25e8755020fc1734" providerId="LiveId" clId="{5934AE52-556E-461B-BF1C-9A2AF6141503}" dt="2021-10-02T07:33:13.010" v="71" actId="20577"/>
          <ac:spMkLst>
            <pc:docMk/>
            <pc:sldMk cId="1478958817" sldId="304"/>
            <ac:spMk id="5" creationId="{779F93A1-3BC4-4CAA-B56F-3375A7D00191}"/>
          </ac:spMkLst>
        </pc:spChg>
      </pc:sldChg>
      <pc:sldChg chg="modSp mod">
        <pc:chgData name="pantelis balaouras" userId="25e8755020fc1734" providerId="LiveId" clId="{5934AE52-556E-461B-BF1C-9A2AF6141503}" dt="2021-10-02T07:33:16.820" v="72" actId="6549"/>
        <pc:sldMkLst>
          <pc:docMk/>
          <pc:sldMk cId="2055772528" sldId="305"/>
        </pc:sldMkLst>
        <pc:spChg chg="mod">
          <ac:chgData name="pantelis balaouras" userId="25e8755020fc1734" providerId="LiveId" clId="{5934AE52-556E-461B-BF1C-9A2AF6141503}" dt="2021-10-02T07:33:16.820" v="72" actId="6549"/>
          <ac:spMkLst>
            <pc:docMk/>
            <pc:sldMk cId="2055772528" sldId="305"/>
            <ac:spMk id="4" creationId="{E9C56DBA-3CDD-4F31-8203-CE1939C66906}"/>
          </ac:spMkLst>
        </pc:spChg>
      </pc:sldChg>
      <pc:sldChg chg="modSp mod">
        <pc:chgData name="pantelis balaouras" userId="25e8755020fc1734" providerId="LiveId" clId="{5934AE52-556E-461B-BF1C-9A2AF6141503}" dt="2021-10-02T07:33:21.606" v="73" actId="6549"/>
        <pc:sldMkLst>
          <pc:docMk/>
          <pc:sldMk cId="3918599729" sldId="306"/>
        </pc:sldMkLst>
        <pc:spChg chg="mod">
          <ac:chgData name="pantelis balaouras" userId="25e8755020fc1734" providerId="LiveId" clId="{5934AE52-556E-461B-BF1C-9A2AF6141503}" dt="2021-10-02T07:33:21.606" v="73" actId="6549"/>
          <ac:spMkLst>
            <pc:docMk/>
            <pc:sldMk cId="3918599729" sldId="306"/>
            <ac:spMk id="4" creationId="{E9C56DBA-3CDD-4F31-8203-CE1939C66906}"/>
          </ac:spMkLst>
        </pc:spChg>
      </pc:sldChg>
      <pc:sldChg chg="modSp mod">
        <pc:chgData name="pantelis balaouras" userId="25e8755020fc1734" providerId="LiveId" clId="{5934AE52-556E-461B-BF1C-9A2AF6141503}" dt="2021-10-02T07:33:08.582" v="70"/>
        <pc:sldMkLst>
          <pc:docMk/>
          <pc:sldMk cId="2003224513" sldId="402"/>
        </pc:sldMkLst>
        <pc:spChg chg="mod">
          <ac:chgData name="pantelis balaouras" userId="25e8755020fc1734" providerId="LiveId" clId="{5934AE52-556E-461B-BF1C-9A2AF6141503}" dt="2021-10-02T07:33:08.582" v="70"/>
          <ac:spMkLst>
            <pc:docMk/>
            <pc:sldMk cId="2003224513" sldId="402"/>
            <ac:spMk id="4" creationId="{E9C56DBA-3CDD-4F31-8203-CE1939C66906}"/>
          </ac:spMkLst>
        </pc:spChg>
      </pc:sldChg>
      <pc:sldChg chg="addSp modSp mod">
        <pc:chgData name="pantelis balaouras" userId="25e8755020fc1734" providerId="LiveId" clId="{5934AE52-556E-461B-BF1C-9A2AF6141503}" dt="2021-10-02T07:31:33.506" v="32" actId="1036"/>
        <pc:sldMkLst>
          <pc:docMk/>
          <pc:sldMk cId="4229006710" sldId="416"/>
        </pc:sldMkLst>
        <pc:spChg chg="mod">
          <ac:chgData name="pantelis balaouras" userId="25e8755020fc1734" providerId="LiveId" clId="{5934AE52-556E-461B-BF1C-9A2AF6141503}" dt="2021-10-02T07:31:33.506" v="32" actId="1036"/>
          <ac:spMkLst>
            <pc:docMk/>
            <pc:sldMk cId="4229006710" sldId="416"/>
            <ac:spMk id="6" creationId="{99B5BB9B-7AC6-4C0F-B87E-6D639D93ACC1}"/>
          </ac:spMkLst>
        </pc:spChg>
        <pc:picChg chg="add mod">
          <ac:chgData name="pantelis balaouras" userId="25e8755020fc1734" providerId="LiveId" clId="{5934AE52-556E-461B-BF1C-9A2AF6141503}" dt="2021-10-02T07:31:03.788" v="2"/>
          <ac:picMkLst>
            <pc:docMk/>
            <pc:sldMk cId="4229006710" sldId="416"/>
            <ac:picMk id="16" creationId="{7EA3AA5A-0AA5-47E0-845D-D60CC09A96A3}"/>
          </ac:picMkLst>
        </pc:picChg>
      </pc:sldChg>
      <pc:sldChg chg="addSp delSp modSp">
        <pc:chgData name="pantelis balaouras" userId="25e8755020fc1734" providerId="LiveId" clId="{5934AE52-556E-461B-BF1C-9A2AF6141503}" dt="2021-10-02T07:32:11.428" v="63" actId="1036"/>
        <pc:sldMkLst>
          <pc:docMk/>
          <pc:sldMk cId="1311204911" sldId="417"/>
        </pc:sldMkLst>
        <pc:spChg chg="mod">
          <ac:chgData name="pantelis balaouras" userId="25e8755020fc1734" providerId="LiveId" clId="{5934AE52-556E-461B-BF1C-9A2AF6141503}" dt="2021-10-02T07:32:11.428" v="63" actId="1036"/>
          <ac:spMkLst>
            <pc:docMk/>
            <pc:sldMk cId="1311204911" sldId="417"/>
            <ac:spMk id="14" creationId="{DA3FCD0E-FFB9-47FE-8DCC-7998946716D8}"/>
          </ac:spMkLst>
        </pc:spChg>
        <pc:spChg chg="mod">
          <ac:chgData name="pantelis balaouras" userId="25e8755020fc1734" providerId="LiveId" clId="{5934AE52-556E-461B-BF1C-9A2AF6141503}" dt="2021-10-02T07:32:03.297" v="53" actId="1038"/>
          <ac:spMkLst>
            <pc:docMk/>
            <pc:sldMk cId="1311204911" sldId="417"/>
            <ac:spMk id="16" creationId="{4203AE03-98BA-484B-983A-314B79666527}"/>
          </ac:spMkLst>
        </pc:spChg>
        <pc:spChg chg="mod">
          <ac:chgData name="pantelis balaouras" userId="25e8755020fc1734" providerId="LiveId" clId="{5934AE52-556E-461B-BF1C-9A2AF6141503}" dt="2021-10-02T07:32:11.428" v="63" actId="1036"/>
          <ac:spMkLst>
            <pc:docMk/>
            <pc:sldMk cId="1311204911" sldId="417"/>
            <ac:spMk id="20" creationId="{53E35F80-D7C4-4C20-8069-672536C8B9F7}"/>
          </ac:spMkLst>
        </pc:spChg>
        <pc:spChg chg="mod">
          <ac:chgData name="pantelis balaouras" userId="25e8755020fc1734" providerId="LiveId" clId="{5934AE52-556E-461B-BF1C-9A2AF6141503}" dt="2021-10-02T07:32:03.297" v="53" actId="1038"/>
          <ac:spMkLst>
            <pc:docMk/>
            <pc:sldMk cId="1311204911" sldId="417"/>
            <ac:spMk id="23" creationId="{E20635EB-D97A-43D7-8FC1-83506650286B}"/>
          </ac:spMkLst>
        </pc:spChg>
        <pc:spChg chg="mod">
          <ac:chgData name="pantelis balaouras" userId="25e8755020fc1734" providerId="LiveId" clId="{5934AE52-556E-461B-BF1C-9A2AF6141503}" dt="2021-10-02T07:32:03.297" v="53" actId="1038"/>
          <ac:spMkLst>
            <pc:docMk/>
            <pc:sldMk cId="1311204911" sldId="417"/>
            <ac:spMk id="26" creationId="{62707390-D163-4215-8EC2-A0556358021F}"/>
          </ac:spMkLst>
        </pc:spChg>
        <pc:spChg chg="mod">
          <ac:chgData name="pantelis balaouras" userId="25e8755020fc1734" providerId="LiveId" clId="{5934AE52-556E-461B-BF1C-9A2AF6141503}" dt="2021-10-02T07:32:11.428" v="63" actId="1036"/>
          <ac:spMkLst>
            <pc:docMk/>
            <pc:sldMk cId="1311204911" sldId="417"/>
            <ac:spMk id="29" creationId="{79DD61BF-B07B-4EDE-A244-E2458C80016E}"/>
          </ac:spMkLst>
        </pc:spChg>
        <pc:spChg chg="mod">
          <ac:chgData name="pantelis balaouras" userId="25e8755020fc1734" providerId="LiveId" clId="{5934AE52-556E-461B-BF1C-9A2AF6141503}" dt="2021-10-02T07:32:03.297" v="53" actId="1038"/>
          <ac:spMkLst>
            <pc:docMk/>
            <pc:sldMk cId="1311204911" sldId="417"/>
            <ac:spMk id="32" creationId="{77222350-D614-4C8B-BF11-EE712FC0E938}"/>
          </ac:spMkLst>
        </pc:spChg>
        <pc:grpChg chg="mod">
          <ac:chgData name="pantelis balaouras" userId="25e8755020fc1734" providerId="LiveId" clId="{5934AE52-556E-461B-BF1C-9A2AF6141503}" dt="2021-10-02T07:32:03.297" v="53" actId="1038"/>
          <ac:grpSpMkLst>
            <pc:docMk/>
            <pc:sldMk cId="1311204911" sldId="417"/>
            <ac:grpSpMk id="11" creationId="{96D5137D-F25F-44D3-BFBD-6010E023BCA2}"/>
          </ac:grpSpMkLst>
        </pc:grpChg>
        <pc:grpChg chg="mod">
          <ac:chgData name="pantelis balaouras" userId="25e8755020fc1734" providerId="LiveId" clId="{5934AE52-556E-461B-BF1C-9A2AF6141503}" dt="2021-10-02T07:32:11.428" v="63" actId="1036"/>
          <ac:grpSpMkLst>
            <pc:docMk/>
            <pc:sldMk cId="1311204911" sldId="417"/>
            <ac:grpSpMk id="12" creationId="{BF7993EA-D762-4081-AD93-A4C0BC4F2344}"/>
          </ac:grpSpMkLst>
        </pc:grpChg>
        <pc:grpChg chg="mod">
          <ac:chgData name="pantelis balaouras" userId="25e8755020fc1734" providerId="LiveId" clId="{5934AE52-556E-461B-BF1C-9A2AF6141503}" dt="2021-10-02T07:32:11.428" v="63" actId="1036"/>
          <ac:grpSpMkLst>
            <pc:docMk/>
            <pc:sldMk cId="1311204911" sldId="417"/>
            <ac:grpSpMk id="15" creationId="{ADA3E3C0-7761-48E5-B929-2F7D24AC3893}"/>
          </ac:grpSpMkLst>
        </pc:grpChg>
        <pc:grpChg chg="mod">
          <ac:chgData name="pantelis balaouras" userId="25e8755020fc1734" providerId="LiveId" clId="{5934AE52-556E-461B-BF1C-9A2AF6141503}" dt="2021-10-02T07:32:03.297" v="53" actId="1038"/>
          <ac:grpSpMkLst>
            <pc:docMk/>
            <pc:sldMk cId="1311204911" sldId="417"/>
            <ac:grpSpMk id="18" creationId="{A4EB7248-55A7-4CAC-ABDD-957EF148A710}"/>
          </ac:grpSpMkLst>
        </pc:grpChg>
        <pc:grpChg chg="mod">
          <ac:chgData name="pantelis balaouras" userId="25e8755020fc1734" providerId="LiveId" clId="{5934AE52-556E-461B-BF1C-9A2AF6141503}" dt="2021-10-02T07:32:03.297" v="53" actId="1038"/>
          <ac:grpSpMkLst>
            <pc:docMk/>
            <pc:sldMk cId="1311204911" sldId="417"/>
            <ac:grpSpMk id="21" creationId="{7876E123-A23E-4A02-9006-CDB2AF14482D}"/>
          </ac:grpSpMkLst>
        </pc:grpChg>
        <pc:grpChg chg="mod">
          <ac:chgData name="pantelis balaouras" userId="25e8755020fc1734" providerId="LiveId" clId="{5934AE52-556E-461B-BF1C-9A2AF6141503}" dt="2021-10-02T07:32:11.428" v="63" actId="1036"/>
          <ac:grpSpMkLst>
            <pc:docMk/>
            <pc:sldMk cId="1311204911" sldId="417"/>
            <ac:grpSpMk id="24" creationId="{035DA438-FD53-44DC-8C2E-0859E5BA3DDC}"/>
          </ac:grpSpMkLst>
        </pc:grpChg>
        <pc:grpChg chg="mod">
          <ac:chgData name="pantelis balaouras" userId="25e8755020fc1734" providerId="LiveId" clId="{5934AE52-556E-461B-BF1C-9A2AF6141503}" dt="2021-10-02T07:32:03.297" v="53" actId="1038"/>
          <ac:grpSpMkLst>
            <pc:docMk/>
            <pc:sldMk cId="1311204911" sldId="417"/>
            <ac:grpSpMk id="27" creationId="{FAA18049-4E88-457C-8B40-A00C5AE764B5}"/>
          </ac:grpSpMkLst>
        </pc:grpChg>
        <pc:picChg chg="mod">
          <ac:chgData name="pantelis balaouras" userId="25e8755020fc1734" providerId="LiveId" clId="{5934AE52-556E-461B-BF1C-9A2AF6141503}" dt="2021-10-02T07:32:03.297" v="53" actId="1038"/>
          <ac:picMkLst>
            <pc:docMk/>
            <pc:sldMk cId="1311204911" sldId="417"/>
            <ac:picMk id="5" creationId="{F7B51B5F-7CC8-4F47-AF41-48413E15C672}"/>
          </ac:picMkLst>
        </pc:picChg>
        <pc:picChg chg="mod">
          <ac:chgData name="pantelis balaouras" userId="25e8755020fc1734" providerId="LiveId" clId="{5934AE52-556E-461B-BF1C-9A2AF6141503}" dt="2021-10-02T07:32:03.297" v="53" actId="1038"/>
          <ac:picMkLst>
            <pc:docMk/>
            <pc:sldMk cId="1311204911" sldId="417"/>
            <ac:picMk id="6" creationId="{0073D6C2-F7D2-40B0-B531-A2775F3CCD69}"/>
          </ac:picMkLst>
        </pc:picChg>
        <pc:picChg chg="mod">
          <ac:chgData name="pantelis balaouras" userId="25e8755020fc1734" providerId="LiveId" clId="{5934AE52-556E-461B-BF1C-9A2AF6141503}" dt="2021-10-02T07:32:03.297" v="53" actId="1038"/>
          <ac:picMkLst>
            <pc:docMk/>
            <pc:sldMk cId="1311204911" sldId="417"/>
            <ac:picMk id="7" creationId="{C6D6E4FC-B9EE-4D42-A9D4-9682872560E9}"/>
          </ac:picMkLst>
        </pc:picChg>
        <pc:picChg chg="add del mod">
          <ac:chgData name="pantelis balaouras" userId="25e8755020fc1734" providerId="LiveId" clId="{5934AE52-556E-461B-BF1C-9A2AF6141503}" dt="2021-10-02T07:31:53.171" v="33" actId="478"/>
          <ac:picMkLst>
            <pc:docMk/>
            <pc:sldMk cId="1311204911" sldId="417"/>
            <ac:picMk id="25" creationId="{515C7C8C-B9F6-4320-A773-0187C9D396C9}"/>
          </ac:picMkLst>
        </pc:picChg>
        <pc:picChg chg="mod">
          <ac:chgData name="pantelis balaouras" userId="25e8755020fc1734" providerId="LiveId" clId="{5934AE52-556E-461B-BF1C-9A2AF6141503}" dt="2021-10-02T07:32:11.428" v="63" actId="1036"/>
          <ac:picMkLst>
            <pc:docMk/>
            <pc:sldMk cId="1311204911" sldId="417"/>
            <ac:picMk id="2050" creationId="{8EBF0675-ED45-44CD-A77E-61912329753B}"/>
          </ac:picMkLst>
        </pc:picChg>
        <pc:picChg chg="mod">
          <ac:chgData name="pantelis balaouras" userId="25e8755020fc1734" providerId="LiveId" clId="{5934AE52-556E-461B-BF1C-9A2AF6141503}" dt="2021-10-02T07:32:11.428" v="63" actId="1036"/>
          <ac:picMkLst>
            <pc:docMk/>
            <pc:sldMk cId="1311204911" sldId="417"/>
            <ac:picMk id="2052" creationId="{71DD90C8-6291-4D9B-8637-04AA834BD82F}"/>
          </ac:picMkLst>
        </pc:picChg>
        <pc:picChg chg="mod">
          <ac:chgData name="pantelis balaouras" userId="25e8755020fc1734" providerId="LiveId" clId="{5934AE52-556E-461B-BF1C-9A2AF6141503}" dt="2021-10-02T07:32:11.428" v="63" actId="1036"/>
          <ac:picMkLst>
            <pc:docMk/>
            <pc:sldMk cId="1311204911" sldId="417"/>
            <ac:picMk id="2054" creationId="{A196C504-2EAF-4F15-B589-4ED26D1458B4}"/>
          </ac:picMkLst>
        </pc:picChg>
        <pc:picChg chg="mod">
          <ac:chgData name="pantelis balaouras" userId="25e8755020fc1734" providerId="LiveId" clId="{5934AE52-556E-461B-BF1C-9A2AF6141503}" dt="2021-10-02T07:32:03.297" v="53" actId="1038"/>
          <ac:picMkLst>
            <pc:docMk/>
            <pc:sldMk cId="1311204911" sldId="417"/>
            <ac:picMk id="2056" creationId="{AB8DE177-3B14-4DD1-8555-B9CAA76C5EC2}"/>
          </ac:picMkLst>
        </pc:picChg>
      </pc:sldChg>
      <pc:sldChg chg="del">
        <pc:chgData name="pantelis balaouras" userId="25e8755020fc1734" providerId="LiveId" clId="{5934AE52-556E-461B-BF1C-9A2AF6141503}" dt="2021-10-02T07:32:16.702" v="64" actId="47"/>
        <pc:sldMkLst>
          <pc:docMk/>
          <pc:sldMk cId="825429724" sldId="419"/>
        </pc:sldMkLst>
      </pc:sldChg>
      <pc:sldChg chg="modSp mod">
        <pc:chgData name="pantelis balaouras" userId="25e8755020fc1734" providerId="LiveId" clId="{5934AE52-556E-461B-BF1C-9A2AF6141503}" dt="2021-10-02T07:33:39.312" v="83" actId="1036"/>
        <pc:sldMkLst>
          <pc:docMk/>
          <pc:sldMk cId="3724834240" sldId="423"/>
        </pc:sldMkLst>
        <pc:spChg chg="mod">
          <ac:chgData name="pantelis balaouras" userId="25e8755020fc1734" providerId="LiveId" clId="{5934AE52-556E-461B-BF1C-9A2AF6141503}" dt="2021-10-02T07:33:39.312" v="83" actId="1036"/>
          <ac:spMkLst>
            <pc:docMk/>
            <pc:sldMk cId="3724834240" sldId="423"/>
            <ac:spMk id="5" creationId="{88178301-C8A7-4724-8CF8-344EAE75664C}"/>
          </ac:spMkLst>
        </pc:spChg>
        <pc:spChg chg="mod">
          <ac:chgData name="pantelis balaouras" userId="25e8755020fc1734" providerId="LiveId" clId="{5934AE52-556E-461B-BF1C-9A2AF6141503}" dt="2021-10-02T07:33:39.312" v="83" actId="1036"/>
          <ac:spMkLst>
            <pc:docMk/>
            <pc:sldMk cId="3724834240" sldId="423"/>
            <ac:spMk id="10" creationId="{E448F981-31BC-4A5C-A52A-2CB296CA1B95}"/>
          </ac:spMkLst>
        </pc:spChg>
        <pc:spChg chg="mod">
          <ac:chgData name="pantelis balaouras" userId="25e8755020fc1734" providerId="LiveId" clId="{5934AE52-556E-461B-BF1C-9A2AF6141503}" dt="2021-10-02T07:33:39.312" v="83" actId="1036"/>
          <ac:spMkLst>
            <pc:docMk/>
            <pc:sldMk cId="3724834240" sldId="423"/>
            <ac:spMk id="11" creationId="{B08E9EB4-6838-4FCD-B853-E6E51FCAD438}"/>
          </ac:spMkLst>
        </pc:spChg>
        <pc:spChg chg="mod">
          <ac:chgData name="pantelis balaouras" userId="25e8755020fc1734" providerId="LiveId" clId="{5934AE52-556E-461B-BF1C-9A2AF6141503}" dt="2021-10-02T07:33:39.312" v="83" actId="1036"/>
          <ac:spMkLst>
            <pc:docMk/>
            <pc:sldMk cId="3724834240" sldId="423"/>
            <ac:spMk id="12" creationId="{330EFFD1-979D-4EE1-BDD9-918267F048CC}"/>
          </ac:spMkLst>
        </pc:spChg>
      </pc:sldChg>
      <pc:sldChg chg="modSp mod">
        <pc:chgData name="pantelis balaouras" userId="25e8755020fc1734" providerId="LiveId" clId="{5934AE52-556E-461B-BF1C-9A2AF6141503}" dt="2021-10-02T07:33:58.961" v="93" actId="1036"/>
        <pc:sldMkLst>
          <pc:docMk/>
          <pc:sldMk cId="4008420260" sldId="424"/>
        </pc:sldMkLst>
        <pc:spChg chg="mod">
          <ac:chgData name="pantelis balaouras" userId="25e8755020fc1734" providerId="LiveId" clId="{5934AE52-556E-461B-BF1C-9A2AF6141503}" dt="2021-10-02T07:33:58.961" v="93" actId="1036"/>
          <ac:spMkLst>
            <pc:docMk/>
            <pc:sldMk cId="4008420260" sldId="424"/>
            <ac:spMk id="5" creationId="{88178301-C8A7-4724-8CF8-344EAE75664C}"/>
          </ac:spMkLst>
        </pc:spChg>
        <pc:spChg chg="mod">
          <ac:chgData name="pantelis balaouras" userId="25e8755020fc1734" providerId="LiveId" clId="{5934AE52-556E-461B-BF1C-9A2AF6141503}" dt="2021-10-02T07:33:58.961" v="93" actId="1036"/>
          <ac:spMkLst>
            <pc:docMk/>
            <pc:sldMk cId="4008420260" sldId="424"/>
            <ac:spMk id="10" creationId="{E448F981-31BC-4A5C-A52A-2CB296CA1B95}"/>
          </ac:spMkLst>
        </pc:spChg>
        <pc:spChg chg="mod">
          <ac:chgData name="pantelis balaouras" userId="25e8755020fc1734" providerId="LiveId" clId="{5934AE52-556E-461B-BF1C-9A2AF6141503}" dt="2021-10-02T07:33:58.961" v="93" actId="1036"/>
          <ac:spMkLst>
            <pc:docMk/>
            <pc:sldMk cId="4008420260" sldId="424"/>
            <ac:spMk id="11" creationId="{B08E9EB4-6838-4FCD-B853-E6E51FCAD438}"/>
          </ac:spMkLst>
        </pc:spChg>
        <pc:spChg chg="mod">
          <ac:chgData name="pantelis balaouras" userId="25e8755020fc1734" providerId="LiveId" clId="{5934AE52-556E-461B-BF1C-9A2AF6141503}" dt="2021-10-02T07:33:58.961" v="93" actId="1036"/>
          <ac:spMkLst>
            <pc:docMk/>
            <pc:sldMk cId="4008420260" sldId="424"/>
            <ac:spMk id="12" creationId="{330EFFD1-979D-4EE1-BDD9-918267F048CC}"/>
          </ac:spMkLst>
        </pc:spChg>
      </pc:sldChg>
      <pc:sldChg chg="modSp mod">
        <pc:chgData name="pantelis balaouras" userId="25e8755020fc1734" providerId="LiveId" clId="{5934AE52-556E-461B-BF1C-9A2AF6141503}" dt="2021-10-02T07:34:18.915" v="113" actId="1035"/>
        <pc:sldMkLst>
          <pc:docMk/>
          <pc:sldMk cId="98713546" sldId="425"/>
        </pc:sldMkLst>
        <pc:spChg chg="mod">
          <ac:chgData name="pantelis balaouras" userId="25e8755020fc1734" providerId="LiveId" clId="{5934AE52-556E-461B-BF1C-9A2AF6141503}" dt="2021-10-02T07:34:10.434" v="103" actId="1036"/>
          <ac:spMkLst>
            <pc:docMk/>
            <pc:sldMk cId="98713546" sldId="425"/>
            <ac:spMk id="5" creationId="{88178301-C8A7-4724-8CF8-344EAE75664C}"/>
          </ac:spMkLst>
        </pc:spChg>
        <pc:spChg chg="mod">
          <ac:chgData name="pantelis balaouras" userId="25e8755020fc1734" providerId="LiveId" clId="{5934AE52-556E-461B-BF1C-9A2AF6141503}" dt="2021-10-02T07:34:18.915" v="113" actId="1035"/>
          <ac:spMkLst>
            <pc:docMk/>
            <pc:sldMk cId="98713546" sldId="425"/>
            <ac:spMk id="7" creationId="{2D144F21-E427-4B8F-B9EF-32DFED7D2EDD}"/>
          </ac:spMkLst>
        </pc:spChg>
        <pc:spChg chg="mod">
          <ac:chgData name="pantelis balaouras" userId="25e8755020fc1734" providerId="LiveId" clId="{5934AE52-556E-461B-BF1C-9A2AF6141503}" dt="2021-10-02T07:34:10.434" v="103" actId="1036"/>
          <ac:spMkLst>
            <pc:docMk/>
            <pc:sldMk cId="98713546" sldId="425"/>
            <ac:spMk id="10" creationId="{E448F981-31BC-4A5C-A52A-2CB296CA1B95}"/>
          </ac:spMkLst>
        </pc:spChg>
        <pc:spChg chg="mod">
          <ac:chgData name="pantelis balaouras" userId="25e8755020fc1734" providerId="LiveId" clId="{5934AE52-556E-461B-BF1C-9A2AF6141503}" dt="2021-10-02T07:34:10.434" v="103" actId="1036"/>
          <ac:spMkLst>
            <pc:docMk/>
            <pc:sldMk cId="98713546" sldId="425"/>
            <ac:spMk id="11" creationId="{B08E9EB4-6838-4FCD-B853-E6E51FCAD438}"/>
          </ac:spMkLst>
        </pc:spChg>
        <pc:spChg chg="mod">
          <ac:chgData name="pantelis balaouras" userId="25e8755020fc1734" providerId="LiveId" clId="{5934AE52-556E-461B-BF1C-9A2AF6141503}" dt="2021-10-02T07:34:10.434" v="103" actId="1036"/>
          <ac:spMkLst>
            <pc:docMk/>
            <pc:sldMk cId="98713546" sldId="425"/>
            <ac:spMk id="12" creationId="{330EFFD1-979D-4EE1-BDD9-918267F048CC}"/>
          </ac:spMkLst>
        </pc:spChg>
      </pc:sldChg>
      <pc:sldChg chg="modSp mod">
        <pc:chgData name="pantelis balaouras" userId="25e8755020fc1734" providerId="LiveId" clId="{5934AE52-556E-461B-BF1C-9A2AF6141503}" dt="2021-10-02T07:34:30.786" v="123" actId="1036"/>
        <pc:sldMkLst>
          <pc:docMk/>
          <pc:sldMk cId="2403147566" sldId="426"/>
        </pc:sldMkLst>
        <pc:spChg chg="mod">
          <ac:chgData name="pantelis balaouras" userId="25e8755020fc1734" providerId="LiveId" clId="{5934AE52-556E-461B-BF1C-9A2AF6141503}" dt="2021-10-02T07:34:30.786" v="123" actId="1036"/>
          <ac:spMkLst>
            <pc:docMk/>
            <pc:sldMk cId="2403147566" sldId="426"/>
            <ac:spMk id="5" creationId="{88178301-C8A7-4724-8CF8-344EAE75664C}"/>
          </ac:spMkLst>
        </pc:spChg>
        <pc:spChg chg="mod">
          <ac:chgData name="pantelis balaouras" userId="25e8755020fc1734" providerId="LiveId" clId="{5934AE52-556E-461B-BF1C-9A2AF6141503}" dt="2021-10-02T07:34:30.786" v="123" actId="1036"/>
          <ac:spMkLst>
            <pc:docMk/>
            <pc:sldMk cId="2403147566" sldId="426"/>
            <ac:spMk id="10" creationId="{E448F981-31BC-4A5C-A52A-2CB296CA1B95}"/>
          </ac:spMkLst>
        </pc:spChg>
        <pc:spChg chg="mod">
          <ac:chgData name="pantelis balaouras" userId="25e8755020fc1734" providerId="LiveId" clId="{5934AE52-556E-461B-BF1C-9A2AF6141503}" dt="2021-10-02T07:34:30.786" v="123" actId="1036"/>
          <ac:spMkLst>
            <pc:docMk/>
            <pc:sldMk cId="2403147566" sldId="426"/>
            <ac:spMk id="11" creationId="{B08E9EB4-6838-4FCD-B853-E6E51FCAD438}"/>
          </ac:spMkLst>
        </pc:spChg>
        <pc:spChg chg="mod">
          <ac:chgData name="pantelis balaouras" userId="25e8755020fc1734" providerId="LiveId" clId="{5934AE52-556E-461B-BF1C-9A2AF6141503}" dt="2021-10-02T07:34:30.786" v="123" actId="1036"/>
          <ac:spMkLst>
            <pc:docMk/>
            <pc:sldMk cId="2403147566" sldId="426"/>
            <ac:spMk id="12" creationId="{330EFFD1-979D-4EE1-BDD9-918267F048CC}"/>
          </ac:spMkLst>
        </pc:spChg>
      </pc:sldChg>
      <pc:sldChg chg="modSp mod">
        <pc:chgData name="pantelis balaouras" userId="25e8755020fc1734" providerId="LiveId" clId="{5934AE52-556E-461B-BF1C-9A2AF6141503}" dt="2021-10-02T07:34:40.978" v="133" actId="1036"/>
        <pc:sldMkLst>
          <pc:docMk/>
          <pc:sldMk cId="3901938234" sldId="427"/>
        </pc:sldMkLst>
        <pc:spChg chg="mod">
          <ac:chgData name="pantelis balaouras" userId="25e8755020fc1734" providerId="LiveId" clId="{5934AE52-556E-461B-BF1C-9A2AF6141503}" dt="2021-10-02T07:34:40.978" v="133" actId="1036"/>
          <ac:spMkLst>
            <pc:docMk/>
            <pc:sldMk cId="3901938234" sldId="427"/>
            <ac:spMk id="5" creationId="{88178301-C8A7-4724-8CF8-344EAE75664C}"/>
          </ac:spMkLst>
        </pc:spChg>
        <pc:spChg chg="mod">
          <ac:chgData name="pantelis balaouras" userId="25e8755020fc1734" providerId="LiveId" clId="{5934AE52-556E-461B-BF1C-9A2AF6141503}" dt="2021-10-02T07:34:40.978" v="133" actId="1036"/>
          <ac:spMkLst>
            <pc:docMk/>
            <pc:sldMk cId="3901938234" sldId="427"/>
            <ac:spMk id="10" creationId="{E448F981-31BC-4A5C-A52A-2CB296CA1B95}"/>
          </ac:spMkLst>
        </pc:spChg>
        <pc:spChg chg="mod">
          <ac:chgData name="pantelis balaouras" userId="25e8755020fc1734" providerId="LiveId" clId="{5934AE52-556E-461B-BF1C-9A2AF6141503}" dt="2021-10-02T07:34:40.978" v="133" actId="1036"/>
          <ac:spMkLst>
            <pc:docMk/>
            <pc:sldMk cId="3901938234" sldId="427"/>
            <ac:spMk id="11" creationId="{B08E9EB4-6838-4FCD-B853-E6E51FCAD438}"/>
          </ac:spMkLst>
        </pc:spChg>
        <pc:spChg chg="mod">
          <ac:chgData name="pantelis balaouras" userId="25e8755020fc1734" providerId="LiveId" clId="{5934AE52-556E-461B-BF1C-9A2AF6141503}" dt="2021-10-02T07:34:40.978" v="133" actId="1036"/>
          <ac:spMkLst>
            <pc:docMk/>
            <pc:sldMk cId="3901938234" sldId="427"/>
            <ac:spMk id="12" creationId="{330EFFD1-979D-4EE1-BDD9-918267F048CC}"/>
          </ac:spMkLst>
        </pc:spChg>
      </pc:sldChg>
      <pc:sldChg chg="modSp mod">
        <pc:chgData name="pantelis balaouras" userId="25e8755020fc1734" providerId="LiveId" clId="{5934AE52-556E-461B-BF1C-9A2AF6141503}" dt="2021-10-02T07:35:01.024" v="153" actId="1036"/>
        <pc:sldMkLst>
          <pc:docMk/>
          <pc:sldMk cId="474639284" sldId="428"/>
        </pc:sldMkLst>
        <pc:spChg chg="mod">
          <ac:chgData name="pantelis balaouras" userId="25e8755020fc1734" providerId="LiveId" clId="{5934AE52-556E-461B-BF1C-9A2AF6141503}" dt="2021-10-02T07:35:01.024" v="153" actId="1036"/>
          <ac:spMkLst>
            <pc:docMk/>
            <pc:sldMk cId="474639284" sldId="428"/>
            <ac:spMk id="5" creationId="{88178301-C8A7-4724-8CF8-344EAE75664C}"/>
          </ac:spMkLst>
        </pc:spChg>
        <pc:spChg chg="mod">
          <ac:chgData name="pantelis balaouras" userId="25e8755020fc1734" providerId="LiveId" clId="{5934AE52-556E-461B-BF1C-9A2AF6141503}" dt="2021-10-02T07:35:01.024" v="153" actId="1036"/>
          <ac:spMkLst>
            <pc:docMk/>
            <pc:sldMk cId="474639284" sldId="428"/>
            <ac:spMk id="10" creationId="{E448F981-31BC-4A5C-A52A-2CB296CA1B95}"/>
          </ac:spMkLst>
        </pc:spChg>
      </pc:sldChg>
      <pc:sldChg chg="modSp mod">
        <pc:chgData name="pantelis balaouras" userId="25e8755020fc1734" providerId="LiveId" clId="{5934AE52-556E-461B-BF1C-9A2AF6141503}" dt="2021-10-02T07:35:09.871" v="163" actId="1036"/>
        <pc:sldMkLst>
          <pc:docMk/>
          <pc:sldMk cId="1138894477" sldId="429"/>
        </pc:sldMkLst>
        <pc:spChg chg="mod">
          <ac:chgData name="pantelis balaouras" userId="25e8755020fc1734" providerId="LiveId" clId="{5934AE52-556E-461B-BF1C-9A2AF6141503}" dt="2021-10-02T07:35:09.871" v="163" actId="1036"/>
          <ac:spMkLst>
            <pc:docMk/>
            <pc:sldMk cId="1138894477" sldId="429"/>
            <ac:spMk id="5" creationId="{88178301-C8A7-4724-8CF8-344EAE75664C}"/>
          </ac:spMkLst>
        </pc:spChg>
        <pc:spChg chg="mod">
          <ac:chgData name="pantelis balaouras" userId="25e8755020fc1734" providerId="LiveId" clId="{5934AE52-556E-461B-BF1C-9A2AF6141503}" dt="2021-10-02T07:35:09.871" v="163" actId="1036"/>
          <ac:spMkLst>
            <pc:docMk/>
            <pc:sldMk cId="1138894477" sldId="429"/>
            <ac:spMk id="10" creationId="{E448F981-31BC-4A5C-A52A-2CB296CA1B95}"/>
          </ac:spMkLst>
        </pc:spChg>
      </pc:sldChg>
      <pc:sldChg chg="modSp mod">
        <pc:chgData name="pantelis balaouras" userId="25e8755020fc1734" providerId="LiveId" clId="{5934AE52-556E-461B-BF1C-9A2AF6141503}" dt="2021-10-02T07:34:51.907" v="143" actId="1036"/>
        <pc:sldMkLst>
          <pc:docMk/>
          <pc:sldMk cId="3653248982" sldId="431"/>
        </pc:sldMkLst>
        <pc:spChg chg="mod">
          <ac:chgData name="pantelis balaouras" userId="25e8755020fc1734" providerId="LiveId" clId="{5934AE52-556E-461B-BF1C-9A2AF6141503}" dt="2021-10-02T07:34:51.907" v="143" actId="1036"/>
          <ac:spMkLst>
            <pc:docMk/>
            <pc:sldMk cId="3653248982" sldId="431"/>
            <ac:spMk id="5" creationId="{88178301-C8A7-4724-8CF8-344EAE75664C}"/>
          </ac:spMkLst>
        </pc:spChg>
        <pc:spChg chg="mod">
          <ac:chgData name="pantelis balaouras" userId="25e8755020fc1734" providerId="LiveId" clId="{5934AE52-556E-461B-BF1C-9A2AF6141503}" dt="2021-10-02T07:34:51.907" v="143" actId="1036"/>
          <ac:spMkLst>
            <pc:docMk/>
            <pc:sldMk cId="3653248982" sldId="431"/>
            <ac:spMk id="10" creationId="{E448F981-31BC-4A5C-A52A-2CB296CA1B95}"/>
          </ac:spMkLst>
        </pc:spChg>
        <pc:spChg chg="mod">
          <ac:chgData name="pantelis balaouras" userId="25e8755020fc1734" providerId="LiveId" clId="{5934AE52-556E-461B-BF1C-9A2AF6141503}" dt="2021-10-02T07:34:51.907" v="143" actId="1036"/>
          <ac:spMkLst>
            <pc:docMk/>
            <pc:sldMk cId="3653248982" sldId="431"/>
            <ac:spMk id="11" creationId="{B08E9EB4-6838-4FCD-B853-E6E51FCAD438}"/>
          </ac:spMkLst>
        </pc:spChg>
        <pc:spChg chg="mod">
          <ac:chgData name="pantelis balaouras" userId="25e8755020fc1734" providerId="LiveId" clId="{5934AE52-556E-461B-BF1C-9A2AF6141503}" dt="2021-10-02T07:34:51.907" v="143" actId="1036"/>
          <ac:spMkLst>
            <pc:docMk/>
            <pc:sldMk cId="3653248982" sldId="431"/>
            <ac:spMk id="12" creationId="{330EFFD1-979D-4EE1-BDD9-918267F048CC}"/>
          </ac:spMkLst>
        </pc:spChg>
      </pc:sldChg>
      <pc:sldMasterChg chg="modSldLayout">
        <pc:chgData name="pantelis balaouras" userId="25e8755020fc1734" providerId="LiveId" clId="{5934AE52-556E-461B-BF1C-9A2AF6141503}" dt="2021-10-02T07:30:54.575" v="0" actId="21"/>
        <pc:sldMasterMkLst>
          <pc:docMk/>
          <pc:sldMasterMk cId="1468923052" sldId="2147483648"/>
        </pc:sldMasterMkLst>
        <pc:sldLayoutChg chg="delSp">
          <pc:chgData name="pantelis balaouras" userId="25e8755020fc1734" providerId="LiveId" clId="{5934AE52-556E-461B-BF1C-9A2AF6141503}" dt="2021-10-02T07:30:54.575" v="0" actId="21"/>
          <pc:sldLayoutMkLst>
            <pc:docMk/>
            <pc:sldMasterMk cId="1468923052" sldId="2147483648"/>
            <pc:sldLayoutMk cId="2071699226" sldId="2147483660"/>
          </pc:sldLayoutMkLst>
          <pc:picChg chg="del">
            <ac:chgData name="pantelis balaouras" userId="25e8755020fc1734" providerId="LiveId" clId="{5934AE52-556E-461B-BF1C-9A2AF6141503}" dt="2021-10-02T07:30:54.575" v="0" actId="21"/>
            <ac:picMkLst>
              <pc:docMk/>
              <pc:sldMasterMk cId="1468923052" sldId="2147483648"/>
              <pc:sldLayoutMk cId="2071699226" sldId="2147483660"/>
              <ac:picMk id="15" creationId="{81109D2E-338A-42A6-8ECC-740E22E3F7EB}"/>
            </ac:picMkLst>
          </pc:picChg>
        </pc:sldLayoutChg>
      </pc:sldMasterChg>
    </pc:docChg>
  </pc:docChgLst>
  <pc:docChgLst>
    <pc:chgData name="pantelis balaouras" userId="25e8755020fc1734" providerId="LiveId" clId="{46992DA6-0844-4B1D-A0B1-D9DA86BBFAB0}"/>
    <pc:docChg chg="modSld modMainMaster">
      <pc:chgData name="pantelis balaouras" userId="25e8755020fc1734" providerId="LiveId" clId="{46992DA6-0844-4B1D-A0B1-D9DA86BBFAB0}" dt="2024-04-29T15:42:36.630" v="8" actId="20577"/>
      <pc:docMkLst>
        <pc:docMk/>
      </pc:docMkLst>
      <pc:sldChg chg="addSp delSp modSp">
        <pc:chgData name="pantelis balaouras" userId="25e8755020fc1734" providerId="LiveId" clId="{46992DA6-0844-4B1D-A0B1-D9DA86BBFAB0}" dt="2024-04-29T15:36:03.210" v="1"/>
        <pc:sldMkLst>
          <pc:docMk/>
          <pc:sldMk cId="1915799683" sldId="404"/>
        </pc:sldMkLst>
        <pc:picChg chg="add mod">
          <ac:chgData name="pantelis balaouras" userId="25e8755020fc1734" providerId="LiveId" clId="{46992DA6-0844-4B1D-A0B1-D9DA86BBFAB0}" dt="2024-04-29T15:36:03.210" v="1"/>
          <ac:picMkLst>
            <pc:docMk/>
            <pc:sldMk cId="1915799683" sldId="404"/>
            <ac:picMk id="4" creationId="{116C3163-806D-DFD2-5A83-E07AD7A83A21}"/>
          </ac:picMkLst>
        </pc:picChg>
        <pc:picChg chg="del">
          <ac:chgData name="pantelis balaouras" userId="25e8755020fc1734" providerId="LiveId" clId="{46992DA6-0844-4B1D-A0B1-D9DA86BBFAB0}" dt="2024-04-29T15:36:02.620" v="0" actId="478"/>
          <ac:picMkLst>
            <pc:docMk/>
            <pc:sldMk cId="1915799683" sldId="404"/>
            <ac:picMk id="2050" creationId="{2AB980B0-03D2-2E64-6760-C23D435A121F}"/>
          </ac:picMkLst>
        </pc:picChg>
      </pc:sldChg>
      <pc:sldChg chg="modSp mod">
        <pc:chgData name="pantelis balaouras" userId="25e8755020fc1734" providerId="LiveId" clId="{46992DA6-0844-4B1D-A0B1-D9DA86BBFAB0}" dt="2024-04-29T15:42:06.421" v="2" actId="255"/>
        <pc:sldMkLst>
          <pc:docMk/>
          <pc:sldMk cId="2775606300" sldId="457"/>
        </pc:sldMkLst>
        <pc:spChg chg="mod">
          <ac:chgData name="pantelis balaouras" userId="25e8755020fc1734" providerId="LiveId" clId="{46992DA6-0844-4B1D-A0B1-D9DA86BBFAB0}" dt="2024-04-29T15:42:06.421" v="2" actId="255"/>
          <ac:spMkLst>
            <pc:docMk/>
            <pc:sldMk cId="2775606300" sldId="457"/>
            <ac:spMk id="4" creationId="{122BC770-408C-50C8-126F-18790E99F2CB}"/>
          </ac:spMkLst>
        </pc:spChg>
      </pc:sldChg>
      <pc:sldMasterChg chg="modSldLayout">
        <pc:chgData name="pantelis balaouras" userId="25e8755020fc1734" providerId="LiveId" clId="{46992DA6-0844-4B1D-A0B1-D9DA86BBFAB0}" dt="2024-04-29T15:42:36.630" v="8" actId="20577"/>
        <pc:sldMasterMkLst>
          <pc:docMk/>
          <pc:sldMasterMk cId="1468923052" sldId="2147483648"/>
        </pc:sldMasterMkLst>
        <pc:sldLayoutChg chg="modSp mod">
          <pc:chgData name="pantelis balaouras" userId="25e8755020fc1734" providerId="LiveId" clId="{46992DA6-0844-4B1D-A0B1-D9DA86BBFAB0}" dt="2024-04-29T15:42:36.630" v="8" actId="20577"/>
          <pc:sldLayoutMkLst>
            <pc:docMk/>
            <pc:sldMasterMk cId="1468923052" sldId="2147483648"/>
            <pc:sldLayoutMk cId="2577986437" sldId="2147483661"/>
          </pc:sldLayoutMkLst>
          <pc:spChg chg="mod">
            <ac:chgData name="pantelis balaouras" userId="25e8755020fc1734" providerId="LiveId" clId="{46992DA6-0844-4B1D-A0B1-D9DA86BBFAB0}" dt="2024-04-29T15:42:36.630" v="8" actId="20577"/>
            <ac:spMkLst>
              <pc:docMk/>
              <pc:sldMasterMk cId="1468923052" sldId="2147483648"/>
              <pc:sldLayoutMk cId="2577986437" sldId="2147483661"/>
              <ac:spMk id="11" creationId="{2B11A1E7-A92D-4ADD-A414-173299287A7B}"/>
            </ac:spMkLst>
          </pc:spChg>
        </pc:sldLayoutChg>
        <pc:sldLayoutChg chg="modSp mod">
          <pc:chgData name="pantelis balaouras" userId="25e8755020fc1734" providerId="LiveId" clId="{46992DA6-0844-4B1D-A0B1-D9DA86BBFAB0}" dt="2024-04-29T15:42:32.196" v="6" actId="20577"/>
          <pc:sldLayoutMkLst>
            <pc:docMk/>
            <pc:sldMasterMk cId="1468923052" sldId="2147483648"/>
            <pc:sldLayoutMk cId="2515741970" sldId="2147483665"/>
          </pc:sldLayoutMkLst>
          <pc:spChg chg="mod">
            <ac:chgData name="pantelis balaouras" userId="25e8755020fc1734" providerId="LiveId" clId="{46992DA6-0844-4B1D-A0B1-D9DA86BBFAB0}" dt="2024-04-29T15:42:32.196" v="6" actId="20577"/>
            <ac:spMkLst>
              <pc:docMk/>
              <pc:sldMasterMk cId="1468923052" sldId="2147483648"/>
              <pc:sldLayoutMk cId="2515741970" sldId="2147483665"/>
              <ac:spMk id="6" creationId="{CA3CB49D-6037-D654-139D-27D28DCF05C0}"/>
            </ac:spMkLst>
          </pc:spChg>
        </pc:sldLayoutChg>
        <pc:sldLayoutChg chg="modSp mod">
          <pc:chgData name="pantelis balaouras" userId="25e8755020fc1734" providerId="LiveId" clId="{46992DA6-0844-4B1D-A0B1-D9DA86BBFAB0}" dt="2024-04-29T15:42:27.819" v="4" actId="20577"/>
          <pc:sldLayoutMkLst>
            <pc:docMk/>
            <pc:sldMasterMk cId="1468923052" sldId="2147483648"/>
            <pc:sldLayoutMk cId="2336866591" sldId="2147483666"/>
          </pc:sldLayoutMkLst>
          <pc:spChg chg="mod">
            <ac:chgData name="pantelis balaouras" userId="25e8755020fc1734" providerId="LiveId" clId="{46992DA6-0844-4B1D-A0B1-D9DA86BBFAB0}" dt="2024-04-29T15:42:27.819" v="4" actId="20577"/>
            <ac:spMkLst>
              <pc:docMk/>
              <pc:sldMasterMk cId="1468923052" sldId="2147483648"/>
              <pc:sldLayoutMk cId="2336866591" sldId="2147483666"/>
              <ac:spMk id="4" creationId="{28198CF2-91B3-6C1C-0A93-DC5CB01069DA}"/>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8/9/2024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8/9/2024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618204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2940471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3009640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3885236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4" name="Picture 3" descr="Blue text on a black background&#10;&#10;Description automatically generated">
            <a:extLst>
              <a:ext uri="{FF2B5EF4-FFF2-40B4-BE49-F238E27FC236}">
                <a16:creationId xmlns:a16="http://schemas.microsoft.com/office/drawing/2014/main" id="{3718C994-5B39-E4B1-A966-BB1CDCDBD9C5}"/>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3" name="Picture 2">
            <a:extLst>
              <a:ext uri="{FF2B5EF4-FFF2-40B4-BE49-F238E27FC236}">
                <a16:creationId xmlns:a16="http://schemas.microsoft.com/office/drawing/2014/main" id="{68860695-7DD7-B1E0-185A-BEAE5F907213}"/>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p:blipFill>
        <p:spPr>
          <a:xfrm>
            <a:off x="8628" y="6455107"/>
            <a:ext cx="1843259" cy="404768"/>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CC8D085-E276-4CDA-DE07-B186D39B987D}"/>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11" name="TextBox 12">
            <a:extLst>
              <a:ext uri="{FF2B5EF4-FFF2-40B4-BE49-F238E27FC236}">
                <a16:creationId xmlns:a16="http://schemas.microsoft.com/office/drawing/2014/main" id="{2B11A1E7-A92D-4ADD-A414-173299287A7B}"/>
              </a:ext>
            </a:extLst>
          </p:cNvPr>
          <p:cNvSpPr txBox="1">
            <a:spLocks noChangeArrowheads="1"/>
          </p:cNvSpPr>
          <p:nvPr userDrawn="1"/>
        </p:nvSpPr>
        <p:spPr bwMode="auto">
          <a:xfrm>
            <a:off x="0" y="81370"/>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a:solidFill>
                  <a:schemeClr val="bg1"/>
                </a:solidFill>
                <a:effectLst>
                  <a:outerShdw blurRad="38100" dist="38100" dir="2700000" algn="tl">
                    <a:srgbClr val="000000">
                      <a:alpha val="43137"/>
                    </a:srgbClr>
                  </a:outerShdw>
                </a:effectLst>
                <a:highlight>
                  <a:srgbClr val="C01E24"/>
                </a:highlight>
                <a:latin typeface="+mj-lt"/>
              </a:rPr>
              <a:t>9.4</a:t>
            </a:r>
            <a:r>
              <a:rPr lang="en-US" altLang="el-GR" sz="1800" b="1">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a:solidFill>
                  <a:schemeClr val="tx1">
                    <a:lumMod val="50000"/>
                    <a:lumOff val="50000"/>
                  </a:schemeClr>
                </a:solidFill>
                <a:latin typeface="Abadi Extra Light" panose="020B0204020104020204" pitchFamily="34" charset="0"/>
              </a:rPr>
              <a:t> </a:t>
            </a:r>
            <a:r>
              <a:rPr lang="en-US" altLang="el-GR" sz="1800" baseline="0">
                <a:solidFill>
                  <a:schemeClr val="tx1">
                    <a:lumMod val="50000"/>
                    <a:lumOff val="50000"/>
                  </a:schemeClr>
                </a:solidFill>
                <a:latin typeface="Abadi Extra Light" panose="020B0204020104020204" pitchFamily="34" charset="0"/>
              </a:rPr>
              <a:t>Gesundheits</a:t>
            </a:r>
            <a:r>
              <a:rPr lang="en-US" altLang="el-GR" sz="1800" baseline="0" dirty="0">
                <a:solidFill>
                  <a:schemeClr val="tx1">
                    <a:lumMod val="50000"/>
                    <a:lumOff val="50000"/>
                  </a:schemeClr>
                </a:solidFill>
                <a:latin typeface="Abadi Extra Light" panose="020B0204020104020204" pitchFamily="34" charset="0"/>
              </a:rPr>
              <a:t>-Apps für </a:t>
            </a:r>
            <a:r>
              <a:rPr lang="en-US" altLang="el-GR" sz="1800" baseline="0" dirty="0" err="1">
                <a:solidFill>
                  <a:schemeClr val="tx1">
                    <a:lumMod val="50000"/>
                    <a:lumOff val="50000"/>
                  </a:schemeClr>
                </a:solidFill>
                <a:latin typeface="Abadi Extra Light" panose="020B0204020104020204" pitchFamily="34" charset="0"/>
              </a:rPr>
              <a:t>ältere</a:t>
            </a:r>
            <a:r>
              <a:rPr lang="en-US" altLang="el-GR" sz="1800" baseline="0" dirty="0">
                <a:solidFill>
                  <a:schemeClr val="tx1">
                    <a:lumMod val="50000"/>
                    <a:lumOff val="50000"/>
                  </a:schemeClr>
                </a:solidFill>
                <a:latin typeface="Abadi Extra Light" panose="020B0204020104020204" pitchFamily="34" charset="0"/>
              </a:rPr>
              <a:t> Menschen</a:t>
            </a:r>
            <a:endParaRPr lang="en-US" altLang="el-GR" sz="1800" dirty="0">
              <a:solidFill>
                <a:schemeClr val="tx1">
                  <a:lumMod val="50000"/>
                  <a:lumOff val="50000"/>
                </a:schemeClr>
              </a:solidFill>
              <a:latin typeface="+mj-lt"/>
            </a:endParaRP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Tree>
    <p:extLst>
      <p:ext uri="{BB962C8B-B14F-4D97-AF65-F5344CB8AC3E}">
        <p14:creationId xmlns:p14="http://schemas.microsoft.com/office/powerpoint/2010/main" val="257798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6" name="TextBox 12">
            <a:extLst>
              <a:ext uri="{FF2B5EF4-FFF2-40B4-BE49-F238E27FC236}">
                <a16:creationId xmlns:a16="http://schemas.microsoft.com/office/drawing/2014/main" id="{CA3CB49D-6037-D654-139D-27D28DCF05C0}"/>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9.4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en-US" altLang="el-GR" sz="1800" dirty="0" err="1">
                <a:solidFill>
                  <a:schemeClr val="tx1">
                    <a:lumMod val="50000"/>
                    <a:lumOff val="50000"/>
                  </a:schemeClr>
                </a:solidFill>
                <a:latin typeface="Abadi Extra Light" panose="020B0204020104020204" pitchFamily="34" charset="0"/>
              </a:rPr>
              <a:t>Gesundheits</a:t>
            </a:r>
            <a:r>
              <a:rPr lang="en-US" altLang="el-GR" sz="1800" dirty="0">
                <a:solidFill>
                  <a:schemeClr val="tx1">
                    <a:lumMod val="50000"/>
                    <a:lumOff val="50000"/>
                  </a:schemeClr>
                </a:solidFill>
                <a:latin typeface="Abadi Extra Light" panose="020B0204020104020204" pitchFamily="34" charset="0"/>
              </a:rPr>
              <a:t>-Apps für </a:t>
            </a:r>
            <a:r>
              <a:rPr lang="en-US" altLang="el-GR" sz="1800" dirty="0" err="1">
                <a:solidFill>
                  <a:schemeClr val="tx1">
                    <a:lumMod val="50000"/>
                    <a:lumOff val="50000"/>
                  </a:schemeClr>
                </a:solidFill>
                <a:latin typeface="Abadi Extra Light" panose="020B0204020104020204" pitchFamily="34" charset="0"/>
              </a:rPr>
              <a:t>ältere</a:t>
            </a:r>
            <a:r>
              <a:rPr lang="en-US" altLang="el-GR" sz="1800" dirty="0">
                <a:solidFill>
                  <a:schemeClr val="tx1">
                    <a:lumMod val="50000"/>
                    <a:lumOff val="50000"/>
                  </a:schemeClr>
                </a:solidFill>
                <a:latin typeface="Abadi Extra Light" panose="020B0204020104020204" pitchFamily="34" charset="0"/>
              </a:rPr>
              <a:t> Menschen</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9.4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en-US" altLang="el-GR" sz="1800" baseline="0" dirty="0" err="1">
                <a:solidFill>
                  <a:schemeClr val="tx1">
                    <a:lumMod val="50000"/>
                    <a:lumOff val="50000"/>
                  </a:schemeClr>
                </a:solidFill>
                <a:latin typeface="Abadi Extra Light" panose="020B0204020104020204" pitchFamily="34" charset="0"/>
              </a:rPr>
              <a:t>Gesundheits</a:t>
            </a:r>
            <a:r>
              <a:rPr lang="en-US" altLang="el-GR" sz="1800" baseline="0" dirty="0">
                <a:solidFill>
                  <a:schemeClr val="tx1">
                    <a:lumMod val="50000"/>
                    <a:lumOff val="50000"/>
                  </a:schemeClr>
                </a:solidFill>
                <a:latin typeface="Abadi Extra Light" panose="020B0204020104020204" pitchFamily="34" charset="0"/>
              </a:rPr>
              <a:t>-Apps für </a:t>
            </a:r>
            <a:r>
              <a:rPr lang="en-US" altLang="el-GR" sz="1800" baseline="0" dirty="0" err="1">
                <a:solidFill>
                  <a:schemeClr val="tx1">
                    <a:lumMod val="50000"/>
                    <a:lumOff val="50000"/>
                  </a:schemeClr>
                </a:solidFill>
                <a:latin typeface="Abadi Extra Light" panose="020B0204020104020204" pitchFamily="34" charset="0"/>
              </a:rPr>
              <a:t>ältere</a:t>
            </a:r>
            <a:r>
              <a:rPr lang="en-US" altLang="el-GR" sz="1800" baseline="0" dirty="0">
                <a:solidFill>
                  <a:schemeClr val="tx1">
                    <a:lumMod val="50000"/>
                    <a:lumOff val="50000"/>
                  </a:schemeClr>
                </a:solidFill>
                <a:latin typeface="Abadi Extra Light" panose="020B0204020104020204" pitchFamily="34" charset="0"/>
              </a:rPr>
              <a:t> Menschen</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8/9/2024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0.jpg"/><Relationship Id="rId5" Type="http://schemas.openxmlformats.org/officeDocument/2006/relationships/image" Target="../media/image9.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7.jpeg"/><Relationship Id="rId18" Type="http://schemas.openxmlformats.org/officeDocument/2006/relationships/hyperlink" Target="http://www.amsed.fr/" TargetMode="External"/><Relationship Id="rId3" Type="http://schemas.openxmlformats.org/officeDocument/2006/relationships/image" Target="../media/image12.jpeg"/><Relationship Id="rId21" Type="http://schemas.openxmlformats.org/officeDocument/2006/relationships/image" Target="../media/image21.jpeg"/><Relationship Id="rId7" Type="http://schemas.openxmlformats.org/officeDocument/2006/relationships/image" Target="../media/image14.jpeg"/><Relationship Id="rId12" Type="http://schemas.openxmlformats.org/officeDocument/2006/relationships/hyperlink" Target="https://www.oxfamitalia.org/" TargetMode="External"/><Relationship Id="rId17" Type="http://schemas.openxmlformats.org/officeDocument/2006/relationships/image" Target="../media/image19.png"/><Relationship Id="rId2" Type="http://schemas.openxmlformats.org/officeDocument/2006/relationships/notesSlide" Target="../notesSlides/notesSlide2.xml"/><Relationship Id="rId16" Type="http://schemas.openxmlformats.org/officeDocument/2006/relationships/image" Target="../media/image18.png"/><Relationship Id="rId20" Type="http://schemas.openxmlformats.org/officeDocument/2006/relationships/image" Target="../media/image20.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6.jpeg"/><Relationship Id="rId5" Type="http://schemas.openxmlformats.org/officeDocument/2006/relationships/image" Target="../media/image13.jpeg"/><Relationship Id="rId15" Type="http://schemas.openxmlformats.org/officeDocument/2006/relationships/hyperlink" Target="http://www.connexions.gr/" TargetMode="External"/><Relationship Id="rId10" Type="http://schemas.openxmlformats.org/officeDocument/2006/relationships/hyperlink" Target="https://www.media-k.eu/"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5.jpeg"/><Relationship Id="rId14" Type="http://schemas.openxmlformats.org/officeDocument/2006/relationships/hyperlink" Target="http://www.uv.e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s://www.freepik.com/free-vector/illustration-speech-bubbles_2945500.htm#fromView=search&amp;page=3&amp;position=37&amp;uuid=1e961146-892f-475a-8cdf-236551e73b3c"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2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 9  - </a:t>
            </a:r>
            <a:r>
              <a:rPr lang="en-US" sz="3400" b="1" dirty="0" err="1">
                <a:solidFill>
                  <a:srgbClr val="C00000"/>
                </a:solidFill>
                <a:effectLst/>
                <a:latin typeface="+mj-lt"/>
              </a:rPr>
              <a:t>Abschlusssitzung</a:t>
            </a:r>
            <a:r>
              <a:rPr lang="en-US" sz="3400" b="1" dirty="0">
                <a:solidFill>
                  <a:srgbClr val="C00000"/>
                </a:solidFill>
                <a:effectLst/>
                <a:latin typeface="+mj-lt"/>
              </a:rPr>
              <a:t> </a:t>
            </a:r>
            <a:r>
              <a:rPr lang="en-US" sz="2400" b="1" kern="1200" dirty="0">
                <a:solidFill>
                  <a:srgbClr val="C00000"/>
                </a:solidFill>
                <a:effectLst/>
                <a:latin typeface="+mj-lt"/>
                <a:ea typeface="+mj-ea"/>
                <a:cs typeface="+mj-cs"/>
              </a:rPr>
              <a:t>(9.4)</a:t>
            </a:r>
            <a:r>
              <a:rPr lang="en-US" sz="3400" b="1" kern="1200" dirty="0">
                <a:solidFill>
                  <a:schemeClr val="tx1"/>
                </a:solidFill>
                <a:latin typeface="+mj-lt"/>
                <a:ea typeface="+mj-ea"/>
                <a:cs typeface="+mj-cs"/>
              </a:rPr>
              <a:t/>
            </a:r>
            <a:br>
              <a:rPr lang="en-US" sz="3400" b="1" kern="1200" dirty="0">
                <a:solidFill>
                  <a:schemeClr val="tx1"/>
                </a:solidFill>
                <a:latin typeface="+mj-lt"/>
                <a:ea typeface="+mj-ea"/>
                <a:cs typeface="+mj-cs"/>
              </a:rPr>
            </a:br>
            <a:r>
              <a:rPr lang="en-US" sz="4000" b="1" dirty="0" err="1">
                <a:solidFill>
                  <a:schemeClr val="tx1"/>
                </a:solidFill>
                <a:effectLst/>
                <a:latin typeface="+mj-lt"/>
              </a:rPr>
              <a:t>Gesundheits</a:t>
            </a:r>
            <a:r>
              <a:rPr lang="en-US" sz="4000" b="1" dirty="0">
                <a:solidFill>
                  <a:schemeClr val="tx1"/>
                </a:solidFill>
                <a:effectLst/>
                <a:latin typeface="+mj-lt"/>
              </a:rPr>
              <a:t>-Apps für </a:t>
            </a:r>
            <a:r>
              <a:rPr lang="en-US" sz="4000" b="1" dirty="0" err="1">
                <a:solidFill>
                  <a:schemeClr val="tx1"/>
                </a:solidFill>
                <a:effectLst/>
                <a:latin typeface="+mj-lt"/>
              </a:rPr>
              <a:t>ältere</a:t>
            </a:r>
            <a:r>
              <a:rPr lang="en-US" sz="4000" b="1" dirty="0">
                <a:solidFill>
                  <a:schemeClr val="tx1"/>
                </a:solidFill>
                <a:effectLst/>
                <a:latin typeface="+mj-lt"/>
              </a:rPr>
              <a:t> Menschen</a:t>
            </a:r>
            <a:endParaRPr lang="en-US" sz="3400" b="1" dirty="0">
              <a:solidFill>
                <a:schemeClr val="tx1"/>
              </a:solidFill>
              <a:effectLst/>
              <a:latin typeface="+mj-lt"/>
            </a:endParaRP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6</a:t>
            </a:r>
            <a:endParaRPr lang="el-GR" sz="2400" dirty="0"/>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C01E2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lumMod val="95000"/>
                  </a:schemeClr>
                </a:solidFill>
                <a:effectLst>
                  <a:outerShdw blurRad="38100" dist="38100" dir="2700000" algn="tl">
                    <a:srgbClr val="000000">
                      <a:alpha val="43137"/>
                    </a:srgbClr>
                  </a:outerShdw>
                </a:effectLst>
              </a:rPr>
              <a:t>9</a:t>
            </a:r>
            <a:endParaRPr lang="el-GR" sz="2400" b="1" dirty="0">
              <a:solidFill>
                <a:schemeClr val="bg1">
                  <a:lumMod val="95000"/>
                </a:schemeClr>
              </a:solidFill>
              <a:effectLst>
                <a:outerShdw blurRad="38100" dist="38100" dir="2700000" algn="tl">
                  <a:srgbClr val="000000">
                    <a:alpha val="43137"/>
                  </a:srgbClr>
                </a:outerShdw>
              </a:effectLst>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54966" y="6316437"/>
            <a:ext cx="8293082" cy="632422"/>
          </a:xfrm>
          <a:prstGeom prst="rect">
            <a:avLst/>
          </a:prstGeom>
        </p:spPr>
        <p:txBody>
          <a:bodyPr vert="horz" lIns="91440" tIns="45720" rIns="91440" bIns="45720" rtlCol="0" anchor="ctr">
            <a:normAutofit/>
          </a:bodyPr>
          <a:lstStyle/>
          <a:p>
            <a:pPr>
              <a:lnSpc>
                <a:spcPct val="90000"/>
              </a:lnSpc>
              <a:spcAft>
                <a:spcPts val="601"/>
              </a:spcAft>
            </a:pPr>
            <a:r>
              <a:rPr lang="de-DE" sz="1000" b="0" strike="noStrike" spc="-1" dirty="0">
                <a:solidFill>
                  <a:schemeClr val="accent5">
                    <a:lumMod val="20000"/>
                    <a:lumOff val="80000"/>
                  </a:schemeClr>
                </a:solidFill>
                <a:latin typeface="Arial"/>
                <a:ea typeface="Arial"/>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de-DE" sz="1000" b="0" strike="noStrike" spc="-1" dirty="0">
              <a:solidFill>
                <a:srgbClr val="000000"/>
              </a:solidFill>
              <a:latin typeface="Arial"/>
            </a:endParaRPr>
          </a:p>
        </p:txBody>
      </p:sp>
      <p:pic>
        <p:nvPicPr>
          <p:cNvPr id="28" name="Picture 27">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rcRect/>
          <a:stretch/>
        </p:blipFill>
        <p:spPr>
          <a:xfrm>
            <a:off x="11628" y="6417986"/>
            <a:ext cx="1954612" cy="429323"/>
          </a:xfrm>
          <a:prstGeom prst="rect">
            <a:avLst/>
          </a:prstGeom>
        </p:spPr>
      </p:pic>
    </p:spTree>
    <p:extLst>
      <p:ext uri="{BB962C8B-B14F-4D97-AF65-F5344CB8AC3E}">
        <p14:creationId xmlns:p14="http://schemas.microsoft.com/office/powerpoint/2010/main" val="2775606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ceHolder 1">
            <a:extLst>
              <a:ext uri="{FF2B5EF4-FFF2-40B4-BE49-F238E27FC236}">
                <a16:creationId xmlns:a16="http://schemas.microsoft.com/office/drawing/2014/main" id="{24882C3C-AAB1-8B19-B076-B7774F6430DC}"/>
              </a:ext>
            </a:extLst>
          </p:cNvPr>
          <p:cNvSpPr>
            <a:spLocks noGrp="1"/>
          </p:cNvSpPr>
          <p:nvPr>
            <p:ph type="title"/>
          </p:nvPr>
        </p:nvSpPr>
        <p:spPr>
          <a:xfrm>
            <a:off x="838560" y="376916"/>
            <a:ext cx="10514880" cy="1325160"/>
          </a:xfrm>
          <a:prstGeom prst="rect">
            <a:avLst/>
          </a:prstGeom>
          <a:noFill/>
          <a:ln w="0">
            <a:noFill/>
          </a:ln>
        </p:spPr>
        <p:txBody>
          <a:bodyPr lIns="91440" tIns="45720" rIns="91440" bIns="45720" anchor="ctr">
            <a:normAutofit/>
          </a:bodyPr>
          <a:lstStyle/>
          <a:p>
            <a:pPr indent="0" algn="ctr">
              <a:lnSpc>
                <a:spcPct val="90000"/>
              </a:lnSpc>
              <a:buNone/>
              <a:tabLst>
                <a:tab pos="0" algn="l"/>
              </a:tabLst>
            </a:pPr>
            <a:r>
              <a:rPr lang="de-DE" sz="4800" b="1" strike="noStrike" spc="-1">
                <a:solidFill>
                  <a:srgbClr val="203864"/>
                </a:solidFill>
                <a:latin typeface="Calibri"/>
                <a:ea typeface="Calibri"/>
              </a:rPr>
              <a:t>Partner</a:t>
            </a:r>
            <a:endParaRPr lang="de-DE" sz="4800" b="0" strike="noStrike" spc="-1">
              <a:solidFill>
                <a:srgbClr val="000000"/>
              </a:solidFill>
              <a:latin typeface="Arial"/>
            </a:endParaRPr>
          </a:p>
        </p:txBody>
      </p:sp>
      <p:grpSp>
        <p:nvGrpSpPr>
          <p:cNvPr id="10" name="Google Shape;145;p2">
            <a:extLst>
              <a:ext uri="{FF2B5EF4-FFF2-40B4-BE49-F238E27FC236}">
                <a16:creationId xmlns:a16="http://schemas.microsoft.com/office/drawing/2014/main" id="{23666BCB-3A6F-7567-4DFD-82D12EBD860F}"/>
              </a:ext>
            </a:extLst>
          </p:cNvPr>
          <p:cNvGrpSpPr/>
          <p:nvPr/>
        </p:nvGrpSpPr>
        <p:grpSpPr>
          <a:xfrm>
            <a:off x="6607200" y="1824836"/>
            <a:ext cx="6095160" cy="1667880"/>
            <a:chOff x="6606720" y="1812960"/>
            <a:chExt cx="6095160" cy="1667880"/>
          </a:xfrm>
        </p:grpSpPr>
        <p:pic>
          <p:nvPicPr>
            <p:cNvPr id="25" name="Google Shape;146;p2">
              <a:extLst>
                <a:ext uri="{FF2B5EF4-FFF2-40B4-BE49-F238E27FC236}">
                  <a16:creationId xmlns:a16="http://schemas.microsoft.com/office/drawing/2014/main" id="{6C2A94D5-FB4D-39FA-ECE1-6E140A951634}"/>
                </a:ext>
              </a:extLst>
            </p:cNvPr>
            <p:cNvPicPr/>
            <p:nvPr/>
          </p:nvPicPr>
          <p:blipFill>
            <a:blip r:embed="rId3"/>
            <a:stretch/>
          </p:blipFill>
          <p:spPr>
            <a:xfrm>
              <a:off x="8930160" y="1812960"/>
              <a:ext cx="1448280" cy="996480"/>
            </a:xfrm>
            <a:prstGeom prst="rect">
              <a:avLst/>
            </a:prstGeom>
            <a:ln w="0">
              <a:noFill/>
            </a:ln>
          </p:spPr>
        </p:pic>
        <p:sp>
          <p:nvSpPr>
            <p:cNvPr id="30" name="Google Shape;147;p2">
              <a:extLst>
                <a:ext uri="{FF2B5EF4-FFF2-40B4-BE49-F238E27FC236}">
                  <a16:creationId xmlns:a16="http://schemas.microsoft.com/office/drawing/2014/main" id="{529D7F59-F1CF-04B0-EF80-5D3EB551B4F5}"/>
                </a:ext>
              </a:extLst>
            </p:cNvPr>
            <p:cNvSpPr/>
            <p:nvPr/>
          </p:nvSpPr>
          <p:spPr>
            <a:xfrm>
              <a:off x="6606720" y="2751840"/>
              <a:ext cx="6095160" cy="729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50" b="0" strike="noStrike" spc="-1">
                  <a:solidFill>
                    <a:srgbClr val="203864"/>
                  </a:solidFill>
                  <a:latin typeface="Roboto"/>
                  <a:ea typeface="Roboto"/>
                </a:rPr>
                <a:t>WESTFALISCHE </a:t>
              </a:r>
              <a:r>
                <a:rPr lang="en-US" sz="1000" b="0" strike="noStrike" spc="-1">
                  <a:solidFill>
                    <a:srgbClr val="203864"/>
                  </a:solidFill>
                  <a:latin typeface="Roboto"/>
                  <a:ea typeface="Roboto"/>
                </a:rPr>
                <a:t>HOCHSCHULE</a:t>
              </a:r>
              <a:r>
                <a:rPr lang="en-US" sz="1050" b="0" strike="noStrike" spc="-1">
                  <a:solidFill>
                    <a:srgbClr val="203864"/>
                  </a:solidFill>
                  <a:latin typeface="Roboto"/>
                  <a:ea typeface="Roboto"/>
                </a:rPr>
                <a:t> GELSENKIRCHEN,</a:t>
              </a:r>
              <a:r>
                <a:rPr sz="1050"/>
                <a:t/>
              </a:r>
              <a:br>
                <a:rPr sz="1050"/>
              </a:br>
              <a:r>
                <a:rPr lang="en-US" sz="1050" b="0" strike="noStrike" spc="-1">
                  <a:solidFill>
                    <a:srgbClr val="203864"/>
                  </a:solidFill>
                  <a:latin typeface="Roboto"/>
                  <a:ea typeface="Roboto"/>
                </a:rPr>
                <a:t>BOCHOLT, RECKLINGHAUSEN</a:t>
              </a:r>
              <a:endParaRPr lang="de-DE" sz="1050" b="0" strike="noStrike" spc="-1">
                <a:solidFill>
                  <a:srgbClr val="000000"/>
                </a:solidFill>
                <a:latin typeface="Arial"/>
              </a:endParaRPr>
            </a:p>
            <a:p>
              <a:pPr algn="ctr">
                <a:lnSpc>
                  <a:spcPct val="100000"/>
                </a:lnSpc>
                <a:tabLst>
                  <a:tab pos="0" algn="l"/>
                </a:tabLst>
              </a:pPr>
              <a:r>
                <a:rPr lang="en-US" sz="1050" b="0" strike="noStrike" spc="-1">
                  <a:solidFill>
                    <a:srgbClr val="414042"/>
                  </a:solidFill>
                  <a:latin typeface="Roboto"/>
                  <a:ea typeface="Roboto"/>
                </a:rPr>
                <a:t>GELSENKIRCHEN, DEUTSCHLAND</a:t>
              </a:r>
              <a:endParaRPr lang="de-DE" sz="1050" b="0" strike="noStrike" spc="-1">
                <a:solidFill>
                  <a:srgbClr val="000000"/>
                </a:solidFill>
                <a:latin typeface="Arial"/>
              </a:endParaRPr>
            </a:p>
            <a:p>
              <a:pPr algn="ctr">
                <a:lnSpc>
                  <a:spcPct val="100000"/>
                </a:lnSpc>
                <a:tabLst>
                  <a:tab pos="0" algn="l"/>
                </a:tabLst>
              </a:pPr>
              <a:r>
                <a:rPr lang="en-US" sz="1050" b="0" u="sng" strike="noStrike" spc="-1">
                  <a:solidFill>
                    <a:srgbClr val="0563C1"/>
                  </a:solidFill>
                  <a:uFillTx/>
                  <a:latin typeface="Roboto"/>
                  <a:ea typeface="Roboto"/>
                  <a:hlinkClick r:id="rId4"/>
                </a:rPr>
                <a:t>www.w-hs.de</a:t>
              </a:r>
              <a:endParaRPr lang="de-DE" sz="1050" b="0" strike="noStrike" spc="-1">
                <a:solidFill>
                  <a:srgbClr val="000000"/>
                </a:solidFill>
                <a:latin typeface="Arial"/>
              </a:endParaRPr>
            </a:p>
          </p:txBody>
        </p:sp>
      </p:grpSp>
      <p:grpSp>
        <p:nvGrpSpPr>
          <p:cNvPr id="31" name="Google Shape;148;p2">
            <a:extLst>
              <a:ext uri="{FF2B5EF4-FFF2-40B4-BE49-F238E27FC236}">
                <a16:creationId xmlns:a16="http://schemas.microsoft.com/office/drawing/2014/main" id="{19CB20EC-6648-8699-6021-98FFFE13D86C}"/>
              </a:ext>
            </a:extLst>
          </p:cNvPr>
          <p:cNvGrpSpPr/>
          <p:nvPr/>
        </p:nvGrpSpPr>
        <p:grpSpPr>
          <a:xfrm>
            <a:off x="3484200" y="4515836"/>
            <a:ext cx="6628680" cy="1730880"/>
            <a:chOff x="3483720" y="4503960"/>
            <a:chExt cx="6628680" cy="1730880"/>
          </a:xfrm>
        </p:grpSpPr>
        <p:pic>
          <p:nvPicPr>
            <p:cNvPr id="32" name="Google Shape;149;p2">
              <a:extLst>
                <a:ext uri="{FF2B5EF4-FFF2-40B4-BE49-F238E27FC236}">
                  <a16:creationId xmlns:a16="http://schemas.microsoft.com/office/drawing/2014/main" id="{F71AE453-CF2A-0EBC-BF51-DB9A96C036F1}"/>
                </a:ext>
              </a:extLst>
            </p:cNvPr>
            <p:cNvPicPr/>
            <p:nvPr/>
          </p:nvPicPr>
          <p:blipFill>
            <a:blip r:embed="rId5"/>
            <a:stretch/>
          </p:blipFill>
          <p:spPr>
            <a:xfrm>
              <a:off x="5531760" y="4503960"/>
              <a:ext cx="2532960" cy="1046880"/>
            </a:xfrm>
            <a:prstGeom prst="rect">
              <a:avLst/>
            </a:prstGeom>
            <a:ln w="0">
              <a:noFill/>
            </a:ln>
          </p:spPr>
        </p:pic>
        <p:sp>
          <p:nvSpPr>
            <p:cNvPr id="33" name="Google Shape;150;p2">
              <a:extLst>
                <a:ext uri="{FF2B5EF4-FFF2-40B4-BE49-F238E27FC236}">
                  <a16:creationId xmlns:a16="http://schemas.microsoft.com/office/drawing/2014/main" id="{EB75D640-C7D1-F615-6F70-023F8E6C9FB8}"/>
                </a:ext>
              </a:extLst>
            </p:cNvPr>
            <p:cNvSpPr/>
            <p:nvPr/>
          </p:nvSpPr>
          <p:spPr>
            <a:xfrm>
              <a:off x="3483720" y="5534640"/>
              <a:ext cx="6628680" cy="700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COORDINA ORGANIZACIÓN DE EMPRESAS Y</a:t>
              </a:r>
              <a:r>
                <a:rPr sz="1000"/>
                <a:t/>
              </a:r>
              <a:br>
                <a:rPr sz="1000"/>
              </a:br>
              <a:r>
                <a:rPr lang="en-US" sz="1000" b="0" strike="noStrike" spc="-1">
                  <a:solidFill>
                    <a:srgbClr val="203864"/>
                  </a:solidFill>
                  <a:latin typeface="Roboto"/>
                  <a:ea typeface="Roboto"/>
                </a:rPr>
                <a:t>RECURSOS HUMANOS, S.L.</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414042"/>
                  </a:solidFill>
                  <a:latin typeface="Roboto"/>
                  <a:ea typeface="Roboto"/>
                </a:rPr>
                <a:t>VALENCIA, SPANIEN</a:t>
              </a:r>
              <a:endParaRPr lang="de-DE" sz="1000" b="0" strike="noStrike" spc="-1">
                <a:solidFill>
                  <a:srgbClr val="000000"/>
                </a:solidFill>
                <a:latin typeface="Arial"/>
              </a:endParaRPr>
            </a:p>
            <a:p>
              <a:pPr algn="ctr">
                <a:lnSpc>
                  <a:spcPct val="100000"/>
                </a:lnSpc>
                <a:tabLst>
                  <a:tab pos="0" algn="l"/>
                </a:tabLst>
              </a:pPr>
              <a:r>
                <a:rPr lang="en-US" sz="1000" b="0" u="sng" strike="noStrike" spc="-1">
                  <a:solidFill>
                    <a:srgbClr val="0563C1"/>
                  </a:solidFill>
                  <a:uFillTx/>
                  <a:latin typeface="Roboto"/>
                  <a:ea typeface="Roboto"/>
                  <a:hlinkClick r:id="rId6"/>
                </a:rPr>
                <a:t>coordina-oerh.com</a:t>
              </a:r>
              <a:endParaRPr lang="de-DE" sz="1000" b="0" strike="noStrike" spc="-1">
                <a:solidFill>
                  <a:srgbClr val="000000"/>
                </a:solidFill>
                <a:latin typeface="Arial"/>
              </a:endParaRPr>
            </a:p>
          </p:txBody>
        </p:sp>
      </p:grpSp>
      <p:grpSp>
        <p:nvGrpSpPr>
          <p:cNvPr id="34" name="Google Shape;151;p2">
            <a:extLst>
              <a:ext uri="{FF2B5EF4-FFF2-40B4-BE49-F238E27FC236}">
                <a16:creationId xmlns:a16="http://schemas.microsoft.com/office/drawing/2014/main" id="{0E15095F-90AE-DF64-4695-A9090611A2A5}"/>
              </a:ext>
            </a:extLst>
          </p:cNvPr>
          <p:cNvGrpSpPr/>
          <p:nvPr/>
        </p:nvGrpSpPr>
        <p:grpSpPr>
          <a:xfrm>
            <a:off x="3020880" y="1788476"/>
            <a:ext cx="6633720" cy="1577880"/>
            <a:chOff x="3020400" y="1776600"/>
            <a:chExt cx="6633720" cy="1577880"/>
          </a:xfrm>
        </p:grpSpPr>
        <p:pic>
          <p:nvPicPr>
            <p:cNvPr id="35" name="Google Shape;152;p2">
              <a:extLst>
                <a:ext uri="{FF2B5EF4-FFF2-40B4-BE49-F238E27FC236}">
                  <a16:creationId xmlns:a16="http://schemas.microsoft.com/office/drawing/2014/main" id="{BE013D47-412B-8C8C-A3C7-B1918C40C850}"/>
                </a:ext>
              </a:extLst>
            </p:cNvPr>
            <p:cNvPicPr/>
            <p:nvPr/>
          </p:nvPicPr>
          <p:blipFill>
            <a:blip r:embed="rId7"/>
            <a:stretch/>
          </p:blipFill>
          <p:spPr>
            <a:xfrm>
              <a:off x="5065920" y="1776600"/>
              <a:ext cx="2542320" cy="1046880"/>
            </a:xfrm>
            <a:prstGeom prst="rect">
              <a:avLst/>
            </a:prstGeom>
            <a:ln w="0">
              <a:noFill/>
            </a:ln>
          </p:spPr>
        </p:pic>
        <p:sp>
          <p:nvSpPr>
            <p:cNvPr id="36" name="Google Shape;153;p2">
              <a:extLst>
                <a:ext uri="{FF2B5EF4-FFF2-40B4-BE49-F238E27FC236}">
                  <a16:creationId xmlns:a16="http://schemas.microsoft.com/office/drawing/2014/main" id="{CBE62249-0421-FDA1-158A-843F8DA9A329}"/>
                </a:ext>
              </a:extLst>
            </p:cNvPr>
            <p:cNvSpPr/>
            <p:nvPr/>
          </p:nvSpPr>
          <p:spPr>
            <a:xfrm>
              <a:off x="3020400" y="2806920"/>
              <a:ext cx="6633720" cy="547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PROLIPSIS</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666666"/>
                  </a:solidFill>
                  <a:latin typeface="Roboto"/>
                  <a:ea typeface="Roboto"/>
                </a:rPr>
                <a:t>ATHEN, GRIECHENLAND</a:t>
              </a:r>
              <a:r>
                <a:rPr sz="1000"/>
                <a:t/>
              </a:r>
              <a:br>
                <a:rPr sz="1000"/>
              </a:br>
              <a:r>
                <a:rPr lang="en-US" sz="1000" b="0" u="sng" strike="noStrike" spc="-1">
                  <a:solidFill>
                    <a:srgbClr val="0563C1"/>
                  </a:solidFill>
                  <a:uFillTx/>
                  <a:latin typeface="Roboto"/>
                  <a:ea typeface="Roboto"/>
                  <a:hlinkClick r:id="rId8"/>
                </a:rPr>
                <a:t>www.prolepsis.gr</a:t>
              </a:r>
              <a:endParaRPr lang="de-DE" sz="1000" b="0" strike="noStrike" spc="-1">
                <a:solidFill>
                  <a:srgbClr val="000000"/>
                </a:solidFill>
                <a:latin typeface="Arial"/>
              </a:endParaRPr>
            </a:p>
          </p:txBody>
        </p:sp>
      </p:grpSp>
      <p:grpSp>
        <p:nvGrpSpPr>
          <p:cNvPr id="37" name="Google Shape;154;p2">
            <a:extLst>
              <a:ext uri="{FF2B5EF4-FFF2-40B4-BE49-F238E27FC236}">
                <a16:creationId xmlns:a16="http://schemas.microsoft.com/office/drawing/2014/main" id="{82134B16-8CF3-6C6F-4258-9E98EB45294D}"/>
              </a:ext>
            </a:extLst>
          </p:cNvPr>
          <p:cNvGrpSpPr/>
          <p:nvPr/>
        </p:nvGrpSpPr>
        <p:grpSpPr>
          <a:xfrm>
            <a:off x="2776440" y="4490276"/>
            <a:ext cx="2542320" cy="1739160"/>
            <a:chOff x="2775960" y="4478400"/>
            <a:chExt cx="2542320" cy="1739160"/>
          </a:xfrm>
        </p:grpSpPr>
        <p:pic>
          <p:nvPicPr>
            <p:cNvPr id="38" name="Google Shape;155;p2">
              <a:extLst>
                <a:ext uri="{FF2B5EF4-FFF2-40B4-BE49-F238E27FC236}">
                  <a16:creationId xmlns:a16="http://schemas.microsoft.com/office/drawing/2014/main" id="{B58B2A48-3A2F-5C8C-EA8B-13F61750511C}"/>
                </a:ext>
              </a:extLst>
            </p:cNvPr>
            <p:cNvPicPr/>
            <p:nvPr/>
          </p:nvPicPr>
          <p:blipFill>
            <a:blip r:embed="rId9"/>
            <a:stretch/>
          </p:blipFill>
          <p:spPr>
            <a:xfrm>
              <a:off x="2775960" y="4478400"/>
              <a:ext cx="2542320" cy="1020240"/>
            </a:xfrm>
            <a:prstGeom prst="rect">
              <a:avLst/>
            </a:prstGeom>
            <a:ln w="0">
              <a:noFill/>
            </a:ln>
          </p:spPr>
        </p:pic>
        <p:sp>
          <p:nvSpPr>
            <p:cNvPr id="39" name="Google Shape;156;p2">
              <a:extLst>
                <a:ext uri="{FF2B5EF4-FFF2-40B4-BE49-F238E27FC236}">
                  <a16:creationId xmlns:a16="http://schemas.microsoft.com/office/drawing/2014/main" id="{480AD88A-576D-47F1-E117-1DD0EEDA0731}"/>
                </a:ext>
              </a:extLst>
            </p:cNvPr>
            <p:cNvSpPr/>
            <p:nvPr/>
          </p:nvSpPr>
          <p:spPr>
            <a:xfrm>
              <a:off x="3082680" y="5517360"/>
              <a:ext cx="2036880" cy="700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media k GmbH</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414042"/>
                  </a:solidFill>
                  <a:latin typeface="Roboto"/>
                  <a:ea typeface="Roboto"/>
                </a:rPr>
                <a:t>Bad Mergentheim, DEUTSCHLAND</a:t>
              </a:r>
              <a:endParaRPr lang="de-DE" sz="1000" b="0" strike="noStrike" spc="-1">
                <a:solidFill>
                  <a:srgbClr val="000000"/>
                </a:solidFill>
                <a:latin typeface="Arial"/>
              </a:endParaRPr>
            </a:p>
            <a:p>
              <a:pPr algn="ctr">
                <a:lnSpc>
                  <a:spcPct val="100000"/>
                </a:lnSpc>
                <a:tabLst>
                  <a:tab pos="0" algn="l"/>
                </a:tabLst>
              </a:pPr>
              <a:r>
                <a:rPr lang="en-US" sz="1000" b="0" u="sng" strike="noStrike" spc="-1">
                  <a:solidFill>
                    <a:srgbClr val="0563C1"/>
                  </a:solidFill>
                  <a:uFillTx/>
                  <a:latin typeface="Roboto"/>
                  <a:ea typeface="Roboto"/>
                  <a:hlinkClick r:id="rId10"/>
                </a:rPr>
                <a:t>www.media-k.eu</a:t>
              </a:r>
              <a:endParaRPr lang="de-DE" sz="1000" b="0" strike="noStrike" spc="-1">
                <a:solidFill>
                  <a:srgbClr val="000000"/>
                </a:solidFill>
                <a:latin typeface="Arial"/>
              </a:endParaRPr>
            </a:p>
          </p:txBody>
        </p:sp>
      </p:grpSp>
      <p:grpSp>
        <p:nvGrpSpPr>
          <p:cNvPr id="40" name="Google Shape;157;p2">
            <a:extLst>
              <a:ext uri="{FF2B5EF4-FFF2-40B4-BE49-F238E27FC236}">
                <a16:creationId xmlns:a16="http://schemas.microsoft.com/office/drawing/2014/main" id="{F0C9CB23-955C-FD0F-CC66-48B611190AE5}"/>
              </a:ext>
            </a:extLst>
          </p:cNvPr>
          <p:cNvGrpSpPr/>
          <p:nvPr/>
        </p:nvGrpSpPr>
        <p:grpSpPr>
          <a:xfrm>
            <a:off x="2877960" y="1512356"/>
            <a:ext cx="1972080" cy="2872440"/>
            <a:chOff x="2859840" y="1422360"/>
            <a:chExt cx="1972080" cy="2872440"/>
          </a:xfrm>
        </p:grpSpPr>
        <p:pic>
          <p:nvPicPr>
            <p:cNvPr id="41" name="Google Shape;158;p2">
              <a:extLst>
                <a:ext uri="{FF2B5EF4-FFF2-40B4-BE49-F238E27FC236}">
                  <a16:creationId xmlns:a16="http://schemas.microsoft.com/office/drawing/2014/main" id="{4D6596BD-0C6C-9358-DD58-AB6E4CD57D44}"/>
                </a:ext>
              </a:extLst>
            </p:cNvPr>
            <p:cNvPicPr/>
            <p:nvPr/>
          </p:nvPicPr>
          <p:blipFill>
            <a:blip r:embed="rId11"/>
            <a:stretch/>
          </p:blipFill>
          <p:spPr>
            <a:xfrm>
              <a:off x="2859840" y="1422360"/>
              <a:ext cx="1961280" cy="2152080"/>
            </a:xfrm>
            <a:prstGeom prst="rect">
              <a:avLst/>
            </a:prstGeom>
            <a:ln w="0">
              <a:noFill/>
            </a:ln>
          </p:spPr>
        </p:pic>
        <p:sp>
          <p:nvSpPr>
            <p:cNvPr id="42" name="Google Shape;159;p2">
              <a:extLst>
                <a:ext uri="{FF2B5EF4-FFF2-40B4-BE49-F238E27FC236}">
                  <a16:creationId xmlns:a16="http://schemas.microsoft.com/office/drawing/2014/main" id="{EE961C9E-5F6F-9281-FC63-39E9D9873FCB}"/>
                </a:ext>
              </a:extLst>
            </p:cNvPr>
            <p:cNvSpPr/>
            <p:nvPr/>
          </p:nvSpPr>
          <p:spPr>
            <a:xfrm>
              <a:off x="2870640" y="3594600"/>
              <a:ext cx="1961280" cy="700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OXFAM ITALIA INTERCULTURA</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414042"/>
                  </a:solidFill>
                  <a:latin typeface="Roboto"/>
                  <a:ea typeface="Roboto"/>
                </a:rPr>
                <a:t>AREZZO, ITALIEN</a:t>
              </a:r>
              <a:endParaRPr lang="de-DE" sz="1000" b="0" strike="noStrike" spc="-1">
                <a:solidFill>
                  <a:srgbClr val="000000"/>
                </a:solidFill>
                <a:latin typeface="Arial"/>
              </a:endParaRPr>
            </a:p>
            <a:p>
              <a:pPr algn="ctr">
                <a:lnSpc>
                  <a:spcPct val="100000"/>
                </a:lnSpc>
                <a:tabLst>
                  <a:tab pos="0" algn="l"/>
                </a:tabLst>
              </a:pPr>
              <a:r>
                <a:rPr lang="en-US" sz="1000" b="0" u="sng" strike="noStrike" spc="-1">
                  <a:solidFill>
                    <a:srgbClr val="0563C1"/>
                  </a:solidFill>
                  <a:uFillTx/>
                  <a:latin typeface="Roboto"/>
                  <a:ea typeface="Roboto"/>
                  <a:hlinkClick r:id="rId12"/>
                </a:rPr>
                <a:t>www.oxfamitalia.org/</a:t>
              </a:r>
              <a:endParaRPr lang="de-DE" sz="1000" b="0" strike="noStrike" spc="-1">
                <a:solidFill>
                  <a:srgbClr val="000000"/>
                </a:solidFill>
                <a:latin typeface="Arial"/>
              </a:endParaRPr>
            </a:p>
          </p:txBody>
        </p:sp>
      </p:grpSp>
      <p:grpSp>
        <p:nvGrpSpPr>
          <p:cNvPr id="43" name="Google Shape;160;p2">
            <a:extLst>
              <a:ext uri="{FF2B5EF4-FFF2-40B4-BE49-F238E27FC236}">
                <a16:creationId xmlns:a16="http://schemas.microsoft.com/office/drawing/2014/main" id="{68345EC6-A868-8035-5C85-8E910A97B81E}"/>
              </a:ext>
            </a:extLst>
          </p:cNvPr>
          <p:cNvGrpSpPr/>
          <p:nvPr/>
        </p:nvGrpSpPr>
        <p:grpSpPr>
          <a:xfrm>
            <a:off x="-1973760" y="1741676"/>
            <a:ext cx="6951960" cy="1595160"/>
            <a:chOff x="-1974240" y="1729800"/>
            <a:chExt cx="6951960" cy="1595160"/>
          </a:xfrm>
        </p:grpSpPr>
        <p:pic>
          <p:nvPicPr>
            <p:cNvPr id="44" name="Google Shape;161;p2">
              <a:extLst>
                <a:ext uri="{FF2B5EF4-FFF2-40B4-BE49-F238E27FC236}">
                  <a16:creationId xmlns:a16="http://schemas.microsoft.com/office/drawing/2014/main" id="{75FFFD6C-9C4E-108D-576F-4579AC473AFF}"/>
                </a:ext>
              </a:extLst>
            </p:cNvPr>
            <p:cNvPicPr/>
            <p:nvPr/>
          </p:nvPicPr>
          <p:blipFill>
            <a:blip r:embed="rId13"/>
            <a:stretch/>
          </p:blipFill>
          <p:spPr>
            <a:xfrm>
              <a:off x="230400" y="1729800"/>
              <a:ext cx="2542320" cy="1037520"/>
            </a:xfrm>
            <a:prstGeom prst="rect">
              <a:avLst/>
            </a:prstGeom>
            <a:ln w="0">
              <a:noFill/>
            </a:ln>
          </p:spPr>
        </p:pic>
        <p:sp>
          <p:nvSpPr>
            <p:cNvPr id="45" name="Google Shape;162;p2">
              <a:extLst>
                <a:ext uri="{FF2B5EF4-FFF2-40B4-BE49-F238E27FC236}">
                  <a16:creationId xmlns:a16="http://schemas.microsoft.com/office/drawing/2014/main" id="{703C025E-41E2-D142-7C4C-CBBDA35120C9}"/>
                </a:ext>
              </a:extLst>
            </p:cNvPr>
            <p:cNvSpPr/>
            <p:nvPr/>
          </p:nvSpPr>
          <p:spPr>
            <a:xfrm>
              <a:off x="-1974240" y="2777400"/>
              <a:ext cx="6951960" cy="547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UNIVERSITAT DE VALENCIA</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414042"/>
                  </a:solidFill>
                  <a:latin typeface="Roboto"/>
                  <a:ea typeface="Roboto"/>
                </a:rPr>
                <a:t>VALENCIA, SPANIEN</a:t>
              </a:r>
              <a:endParaRPr lang="de-DE" sz="1000" b="0" strike="noStrike" spc="-1">
                <a:solidFill>
                  <a:srgbClr val="000000"/>
                </a:solidFill>
                <a:latin typeface="Arial"/>
              </a:endParaRPr>
            </a:p>
            <a:p>
              <a:pPr algn="ctr">
                <a:lnSpc>
                  <a:spcPct val="100000"/>
                </a:lnSpc>
                <a:tabLst>
                  <a:tab pos="0" algn="l"/>
                </a:tabLst>
              </a:pPr>
              <a:r>
                <a:rPr lang="en-US" sz="1000" b="0" u="sng" strike="noStrike" spc="-1">
                  <a:solidFill>
                    <a:srgbClr val="0563C1"/>
                  </a:solidFill>
                  <a:uFillTx/>
                  <a:latin typeface="Roboto"/>
                  <a:ea typeface="Roboto"/>
                  <a:hlinkClick r:id="rId14"/>
                </a:rPr>
                <a:t>www.uv.es</a:t>
              </a:r>
              <a:endParaRPr lang="de-DE" sz="1000" b="0" strike="noStrike" spc="-1">
                <a:solidFill>
                  <a:srgbClr val="000000"/>
                </a:solidFill>
                <a:latin typeface="Arial"/>
              </a:endParaRPr>
            </a:p>
          </p:txBody>
        </p:sp>
      </p:grpSp>
      <p:sp>
        <p:nvSpPr>
          <p:cNvPr id="46" name="Google Shape;163;p2">
            <a:extLst>
              <a:ext uri="{FF2B5EF4-FFF2-40B4-BE49-F238E27FC236}">
                <a16:creationId xmlns:a16="http://schemas.microsoft.com/office/drawing/2014/main" id="{1024E510-DB42-AF7A-E2F6-5EB1A726D3EA}"/>
              </a:ext>
            </a:extLst>
          </p:cNvPr>
          <p:cNvSpPr/>
          <p:nvPr/>
        </p:nvSpPr>
        <p:spPr>
          <a:xfrm>
            <a:off x="5662200" y="3791876"/>
            <a:ext cx="8557920" cy="592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de-DE" sz="1100" b="0" strike="noStrike" spc="-1">
                <a:solidFill>
                  <a:srgbClr val="203864"/>
                </a:solidFill>
                <a:latin typeface="Roboto"/>
                <a:ea typeface="Roboto"/>
              </a:rPr>
              <a:t>CONNEXIONS</a:t>
            </a:r>
            <a:endParaRPr lang="de-DE" sz="1100" b="0" strike="noStrike" spc="-1">
              <a:solidFill>
                <a:srgbClr val="000000"/>
              </a:solidFill>
              <a:latin typeface="Arial"/>
            </a:endParaRPr>
          </a:p>
          <a:p>
            <a:pPr algn="ctr">
              <a:lnSpc>
                <a:spcPct val="100000"/>
              </a:lnSpc>
              <a:tabLst>
                <a:tab pos="0" algn="l"/>
              </a:tabLst>
            </a:pPr>
            <a:r>
              <a:rPr lang="de-DE" sz="1100" b="0" strike="noStrike" spc="-1">
                <a:solidFill>
                  <a:srgbClr val="414042"/>
                </a:solidFill>
                <a:latin typeface="Roboto"/>
                <a:ea typeface="Roboto"/>
              </a:rPr>
              <a:t>ATHEN, GRIECHENLAND</a:t>
            </a:r>
            <a:endParaRPr lang="de-DE" sz="1100" b="0" strike="noStrike" spc="-1">
              <a:solidFill>
                <a:srgbClr val="000000"/>
              </a:solidFill>
              <a:latin typeface="Arial"/>
            </a:endParaRPr>
          </a:p>
          <a:p>
            <a:pPr algn="ctr">
              <a:lnSpc>
                <a:spcPct val="100000"/>
              </a:lnSpc>
              <a:tabLst>
                <a:tab pos="0" algn="l"/>
              </a:tabLst>
            </a:pPr>
            <a:r>
              <a:rPr lang="de-DE" sz="1100" b="0" u="sng" strike="noStrike" spc="-1">
                <a:solidFill>
                  <a:srgbClr val="0563C1"/>
                </a:solidFill>
                <a:uFillTx/>
                <a:latin typeface="Roboto"/>
                <a:ea typeface="Roboto"/>
                <a:hlinkClick r:id="rId15"/>
              </a:rPr>
              <a:t>www.connexions.gr</a:t>
            </a:r>
            <a:r>
              <a:rPr lang="de-DE" sz="1100" b="0" strike="noStrike" spc="-1">
                <a:solidFill>
                  <a:srgbClr val="D71920"/>
                </a:solidFill>
                <a:latin typeface="Roboto"/>
                <a:ea typeface="Roboto"/>
              </a:rPr>
              <a:t> </a:t>
            </a:r>
            <a:endParaRPr lang="de-DE" sz="1100" b="0" strike="noStrike" spc="-1">
              <a:solidFill>
                <a:srgbClr val="000000"/>
              </a:solidFill>
              <a:latin typeface="Arial"/>
            </a:endParaRPr>
          </a:p>
        </p:txBody>
      </p:sp>
      <p:pic>
        <p:nvPicPr>
          <p:cNvPr id="47" name="Google Shape;164;p2">
            <a:extLst>
              <a:ext uri="{FF2B5EF4-FFF2-40B4-BE49-F238E27FC236}">
                <a16:creationId xmlns:a16="http://schemas.microsoft.com/office/drawing/2014/main" id="{EE8F332A-8C55-23B5-E873-9E71F67FA945}"/>
              </a:ext>
            </a:extLst>
          </p:cNvPr>
          <p:cNvPicPr/>
          <p:nvPr/>
        </p:nvPicPr>
        <p:blipFill>
          <a:blip r:embed="rId16"/>
          <a:stretch/>
        </p:blipFill>
        <p:spPr>
          <a:xfrm>
            <a:off x="589440" y="4121636"/>
            <a:ext cx="2082240" cy="1321920"/>
          </a:xfrm>
          <a:prstGeom prst="rect">
            <a:avLst/>
          </a:prstGeom>
          <a:ln w="0">
            <a:noFill/>
          </a:ln>
        </p:spPr>
      </p:pic>
      <p:pic>
        <p:nvPicPr>
          <p:cNvPr id="48" name="Google Shape;165;p2">
            <a:extLst>
              <a:ext uri="{FF2B5EF4-FFF2-40B4-BE49-F238E27FC236}">
                <a16:creationId xmlns:a16="http://schemas.microsoft.com/office/drawing/2014/main" id="{1D883301-1080-4649-3845-65C06C1A6823}"/>
              </a:ext>
            </a:extLst>
          </p:cNvPr>
          <p:cNvPicPr/>
          <p:nvPr/>
        </p:nvPicPr>
        <p:blipFill>
          <a:blip r:embed="rId17"/>
          <a:stretch/>
        </p:blipFill>
        <p:spPr>
          <a:xfrm>
            <a:off x="8766840" y="4531676"/>
            <a:ext cx="2158200" cy="885240"/>
          </a:xfrm>
          <a:prstGeom prst="rect">
            <a:avLst/>
          </a:prstGeom>
          <a:ln w="0">
            <a:noFill/>
          </a:ln>
        </p:spPr>
      </p:pic>
      <p:sp>
        <p:nvSpPr>
          <p:cNvPr id="49" name="Google Shape;166;p2">
            <a:extLst>
              <a:ext uri="{FF2B5EF4-FFF2-40B4-BE49-F238E27FC236}">
                <a16:creationId xmlns:a16="http://schemas.microsoft.com/office/drawing/2014/main" id="{07736F1C-E1DE-784E-80CE-64ED01399394}"/>
              </a:ext>
            </a:extLst>
          </p:cNvPr>
          <p:cNvSpPr/>
          <p:nvPr/>
        </p:nvSpPr>
        <p:spPr>
          <a:xfrm>
            <a:off x="5662920" y="5563436"/>
            <a:ext cx="8557920" cy="592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de-DE" sz="1100" b="0" strike="noStrike" spc="-1">
                <a:solidFill>
                  <a:srgbClr val="203864"/>
                </a:solidFill>
                <a:latin typeface="Roboto"/>
                <a:ea typeface="Roboto"/>
              </a:rPr>
              <a:t>AMSED</a:t>
            </a:r>
            <a:endParaRPr lang="de-DE" sz="1100" b="0" strike="noStrike" spc="-1">
              <a:solidFill>
                <a:srgbClr val="000000"/>
              </a:solidFill>
              <a:latin typeface="Arial"/>
            </a:endParaRPr>
          </a:p>
          <a:p>
            <a:pPr algn="ctr">
              <a:lnSpc>
                <a:spcPct val="100000"/>
              </a:lnSpc>
              <a:tabLst>
                <a:tab pos="0" algn="l"/>
              </a:tabLst>
            </a:pPr>
            <a:r>
              <a:rPr lang="de-DE" sz="1100" b="0" strike="noStrike" spc="-1">
                <a:solidFill>
                  <a:srgbClr val="414042"/>
                </a:solidFill>
                <a:latin typeface="Roboto"/>
                <a:ea typeface="Roboto"/>
              </a:rPr>
              <a:t>STRAßBURG, FRANKREICH</a:t>
            </a:r>
            <a:endParaRPr lang="de-DE" sz="1100" b="0" strike="noStrike" spc="-1">
              <a:solidFill>
                <a:srgbClr val="000000"/>
              </a:solidFill>
              <a:latin typeface="Arial"/>
            </a:endParaRPr>
          </a:p>
          <a:p>
            <a:pPr algn="ctr">
              <a:lnSpc>
                <a:spcPct val="100000"/>
              </a:lnSpc>
              <a:tabLst>
                <a:tab pos="0" algn="l"/>
              </a:tabLst>
            </a:pPr>
            <a:r>
              <a:rPr lang="de-DE" sz="1100" b="0" u="sng" strike="noStrike" spc="-1">
                <a:solidFill>
                  <a:srgbClr val="0563C1"/>
                </a:solidFill>
                <a:uFillTx/>
                <a:latin typeface="Roboto"/>
                <a:ea typeface="Roboto"/>
                <a:hlinkClick r:id="rId18"/>
              </a:rPr>
              <a:t>www.amsed.fr</a:t>
            </a:r>
            <a:r>
              <a:rPr lang="de-DE" sz="1100" b="0" strike="noStrike" spc="-1">
                <a:solidFill>
                  <a:srgbClr val="D71920"/>
                </a:solidFill>
                <a:latin typeface="Roboto"/>
                <a:ea typeface="Roboto"/>
              </a:rPr>
              <a:t> </a:t>
            </a:r>
            <a:endParaRPr lang="de-DE" sz="1100" b="0" strike="noStrike" spc="-1">
              <a:solidFill>
                <a:srgbClr val="000000"/>
              </a:solidFill>
              <a:latin typeface="Arial"/>
            </a:endParaRPr>
          </a:p>
        </p:txBody>
      </p:sp>
      <p:sp>
        <p:nvSpPr>
          <p:cNvPr id="50" name="Google Shape;167;p2">
            <a:extLst>
              <a:ext uri="{FF2B5EF4-FFF2-40B4-BE49-F238E27FC236}">
                <a16:creationId xmlns:a16="http://schemas.microsoft.com/office/drawing/2014/main" id="{49B66AE2-491D-5A6E-716E-4F4B715AD03D}"/>
              </a:ext>
            </a:extLst>
          </p:cNvPr>
          <p:cNvSpPr/>
          <p:nvPr/>
        </p:nvSpPr>
        <p:spPr>
          <a:xfrm>
            <a:off x="-2994360" y="5506556"/>
            <a:ext cx="8557920" cy="592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de-DE" sz="1100" b="0" strike="noStrike" spc="-1">
                <a:solidFill>
                  <a:srgbClr val="203864"/>
                </a:solidFill>
                <a:latin typeface="Roboto"/>
                <a:ea typeface="Roboto"/>
              </a:rPr>
              <a:t>RESET</a:t>
            </a:r>
            <a:endParaRPr lang="de-DE" sz="1100" b="0" strike="noStrike" spc="-1">
              <a:solidFill>
                <a:srgbClr val="000000"/>
              </a:solidFill>
              <a:latin typeface="Arial"/>
            </a:endParaRPr>
          </a:p>
          <a:p>
            <a:pPr algn="ctr">
              <a:lnSpc>
                <a:spcPct val="100000"/>
              </a:lnSpc>
              <a:tabLst>
                <a:tab pos="0" algn="l"/>
              </a:tabLst>
            </a:pPr>
            <a:r>
              <a:rPr lang="de-DE" sz="1100" b="0" strike="noStrike" spc="-1">
                <a:solidFill>
                  <a:srgbClr val="414042"/>
                </a:solidFill>
                <a:latin typeface="Roboto"/>
                <a:ea typeface="Roboto"/>
              </a:rPr>
              <a:t>ZYPERN</a:t>
            </a:r>
            <a:endParaRPr lang="de-DE" sz="1100" b="0" strike="noStrike" spc="-1">
              <a:solidFill>
                <a:srgbClr val="000000"/>
              </a:solidFill>
              <a:latin typeface="Arial"/>
            </a:endParaRPr>
          </a:p>
          <a:p>
            <a:pPr algn="ctr">
              <a:lnSpc>
                <a:spcPct val="100000"/>
              </a:lnSpc>
              <a:tabLst>
                <a:tab pos="0" algn="l"/>
              </a:tabLst>
            </a:pPr>
            <a:r>
              <a:rPr lang="de-DE" sz="1100" b="0" u="sng" strike="noStrike" spc="-1">
                <a:solidFill>
                  <a:srgbClr val="0563C1"/>
                </a:solidFill>
                <a:uFillTx/>
                <a:latin typeface="Roboto"/>
                <a:ea typeface="Roboto"/>
                <a:hlinkClick r:id="rId19"/>
              </a:rPr>
              <a:t>www.resetcy.com</a:t>
            </a:r>
            <a:r>
              <a:rPr lang="de-DE" sz="1100" b="0" strike="noStrike" spc="-1">
                <a:solidFill>
                  <a:srgbClr val="D71920"/>
                </a:solidFill>
                <a:latin typeface="Roboto"/>
                <a:ea typeface="Roboto"/>
              </a:rPr>
              <a:t>  </a:t>
            </a:r>
            <a:endParaRPr lang="de-DE" sz="1100" b="0" strike="noStrike" spc="-1">
              <a:solidFill>
                <a:srgbClr val="000000"/>
              </a:solidFill>
              <a:latin typeface="Arial"/>
            </a:endParaRPr>
          </a:p>
        </p:txBody>
      </p:sp>
      <p:pic>
        <p:nvPicPr>
          <p:cNvPr id="51" name="Google Shape;168;p2"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DE1DB7E6-CD28-EF66-2ADE-DDC5812AF303}"/>
              </a:ext>
            </a:extLst>
          </p:cNvPr>
          <p:cNvPicPr/>
          <p:nvPr/>
        </p:nvPicPr>
        <p:blipFill>
          <a:blip r:embed="rId20"/>
          <a:stretch/>
        </p:blipFill>
        <p:spPr>
          <a:xfrm>
            <a:off x="6337920" y="3621236"/>
            <a:ext cx="2686680" cy="811800"/>
          </a:xfrm>
          <a:prstGeom prst="rect">
            <a:avLst/>
          </a:prstGeom>
          <a:ln w="0">
            <a:noFill/>
          </a:ln>
        </p:spPr>
      </p:pic>
      <p:pic>
        <p:nvPicPr>
          <p:cNvPr id="52" name="Google Shape;169;p2" descr="A close up of a logo&#10;&#10;Description automatically generated">
            <a:extLst>
              <a:ext uri="{FF2B5EF4-FFF2-40B4-BE49-F238E27FC236}">
                <a16:creationId xmlns:a16="http://schemas.microsoft.com/office/drawing/2014/main" id="{388C8156-39AD-3E83-1BC4-5BD22EFDE187}"/>
              </a:ext>
            </a:extLst>
          </p:cNvPr>
          <p:cNvPicPr/>
          <p:nvPr/>
        </p:nvPicPr>
        <p:blipFill>
          <a:blip r:embed="rId21"/>
          <a:stretch/>
        </p:blipFill>
        <p:spPr>
          <a:xfrm>
            <a:off x="191280" y="1620716"/>
            <a:ext cx="2686680" cy="1096200"/>
          </a:xfrm>
          <a:prstGeom prst="rect">
            <a:avLst/>
          </a:prstGeom>
          <a:ln w="0">
            <a:noFill/>
          </a:ln>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C23247-9771-0759-F97C-1C14560E522A}"/>
              </a:ext>
            </a:extLst>
          </p:cNvPr>
          <p:cNvSpPr>
            <a:spLocks noGrp="1"/>
          </p:cNvSpPr>
          <p:nvPr>
            <p:ph type="title"/>
          </p:nvPr>
        </p:nvSpPr>
        <p:spPr>
          <a:xfrm>
            <a:off x="557998" y="1572144"/>
            <a:ext cx="11059692" cy="728162"/>
          </a:xfrm>
        </p:spPr>
        <p:txBody>
          <a:bodyPr>
            <a:normAutofit/>
          </a:bodyPr>
          <a:lstStyle/>
          <a:p>
            <a:r>
              <a:rPr lang="de-DE" sz="2800" dirty="0"/>
              <a:t>Teilen Sie Ihre Erfahrungen mit der Integration im echten Leben</a:t>
            </a:r>
            <a:endParaRPr lang="el-GR" sz="2800" dirty="0"/>
          </a:p>
        </p:txBody>
      </p:sp>
      <p:sp>
        <p:nvSpPr>
          <p:cNvPr id="4" name="Θέση περιεχομένου 3">
            <a:extLst>
              <a:ext uri="{FF2B5EF4-FFF2-40B4-BE49-F238E27FC236}">
                <a16:creationId xmlns:a16="http://schemas.microsoft.com/office/drawing/2014/main" id="{E0308CCA-7979-6DB8-C0FD-349C24519D98}"/>
              </a:ext>
            </a:extLst>
          </p:cNvPr>
          <p:cNvSpPr>
            <a:spLocks noGrp="1"/>
          </p:cNvSpPr>
          <p:nvPr>
            <p:ph idx="1"/>
          </p:nvPr>
        </p:nvSpPr>
        <p:spPr>
          <a:xfrm>
            <a:off x="557997" y="2300306"/>
            <a:ext cx="11059693" cy="4213033"/>
          </a:xfrm>
        </p:spPr>
        <p:txBody>
          <a:bodyPr>
            <a:normAutofit lnSpcReduction="10000"/>
          </a:bodyPr>
          <a:lstStyle/>
          <a:p>
            <a:pPr marL="0" indent="0">
              <a:spcBef>
                <a:spcPts val="1200"/>
              </a:spcBef>
              <a:spcAft>
                <a:spcPts val="1200"/>
              </a:spcAft>
              <a:buNone/>
            </a:pPr>
            <a:r>
              <a:rPr lang="de-DE" sz="2400" b="1" dirty="0"/>
              <a:t>Bitte geben Sie eine kurze Erklärung zu Ihren eigenen Erfahrungen ab und fügen Sie die folgenden Informationen bei:</a:t>
            </a:r>
            <a:endParaRPr lang="en-US" sz="2400" b="1" dirty="0"/>
          </a:p>
          <a:p>
            <a:pPr>
              <a:spcBef>
                <a:spcPts val="1200"/>
              </a:spcBef>
              <a:spcAft>
                <a:spcPts val="1200"/>
              </a:spcAft>
            </a:pPr>
            <a:r>
              <a:rPr lang="de-DE" sz="2400" dirty="0"/>
              <a:t>Welche App haben Sie verwendet?</a:t>
            </a:r>
          </a:p>
          <a:p>
            <a:pPr>
              <a:spcBef>
                <a:spcPts val="1200"/>
              </a:spcBef>
              <a:spcAft>
                <a:spcPts val="1200"/>
              </a:spcAft>
            </a:pPr>
            <a:r>
              <a:rPr lang="de-DE" sz="2400" dirty="0"/>
              <a:t>Haben Sie sie eine Woche lang täglich benutzt? Bitte erläutern Sie.</a:t>
            </a:r>
          </a:p>
          <a:p>
            <a:pPr>
              <a:spcBef>
                <a:spcPts val="1200"/>
              </a:spcBef>
              <a:spcAft>
                <a:spcPts val="1200"/>
              </a:spcAft>
            </a:pPr>
            <a:r>
              <a:rPr lang="de-DE" sz="2400" dirty="0"/>
              <a:t>Auf welche Hindernisse sind Sie bei der Nutzung gestoßen? Bitte beschreiben Sie diese.</a:t>
            </a:r>
          </a:p>
          <a:p>
            <a:pPr>
              <a:spcBef>
                <a:spcPts val="1200"/>
              </a:spcBef>
              <a:spcAft>
                <a:spcPts val="1200"/>
              </a:spcAft>
            </a:pPr>
            <a:r>
              <a:rPr lang="de-DE" sz="2400" dirty="0"/>
              <a:t>Fühlten Sie sich durch die Nutzung der App in Ihrem Zielbereich des gesunden Alterns unterstützt? Erläutern Sie bitte. </a:t>
            </a:r>
            <a:endParaRPr lang="el-GR" sz="2400" dirty="0"/>
          </a:p>
        </p:txBody>
      </p:sp>
      <p:sp>
        <p:nvSpPr>
          <p:cNvPr id="5" name="Τίτλος 3">
            <a:extLst>
              <a:ext uri="{FF2B5EF4-FFF2-40B4-BE49-F238E27FC236}">
                <a16:creationId xmlns:a16="http://schemas.microsoft.com/office/drawing/2014/main" id="{E47D0821-8573-4002-9B33-F43C68A1D403}"/>
              </a:ext>
            </a:extLst>
          </p:cNvPr>
          <p:cNvSpPr txBox="1">
            <a:spLocks/>
          </p:cNvSpPr>
          <p:nvPr/>
        </p:nvSpPr>
        <p:spPr>
          <a:xfrm>
            <a:off x="557998" y="791241"/>
            <a:ext cx="10515600" cy="89317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lang="el-GR" sz="2400" b="1" kern="1200" dirty="0">
                <a:solidFill>
                  <a:srgbClr val="203864"/>
                </a:solidFill>
                <a:effectLst/>
                <a:latin typeface="+mn-lt"/>
                <a:ea typeface="Adobe Gothic Std B" panose="020B0800000000000000" pitchFamily="34" charset="-128"/>
                <a:cs typeface="+mj-cs"/>
              </a:defRPr>
            </a:lvl1pPr>
          </a:lstStyle>
          <a:p>
            <a:r>
              <a:rPr lang="en-US" altLang="el-GR" sz="2800" dirty="0">
                <a:solidFill>
                  <a:srgbClr val="C01E24"/>
                </a:solidFill>
              </a:rPr>
              <a:t>9.4.1</a:t>
            </a:r>
            <a:r>
              <a:rPr lang="en-US" altLang="el-GR" sz="3200" dirty="0"/>
              <a:t/>
            </a:r>
            <a:br>
              <a:rPr lang="en-US" altLang="el-GR" sz="3200" dirty="0"/>
            </a:br>
            <a:r>
              <a:rPr lang="en-US" altLang="el-GR" sz="3200" dirty="0" err="1">
                <a:solidFill>
                  <a:srgbClr val="C01E24"/>
                </a:solidFill>
              </a:rPr>
              <a:t>Fragen</a:t>
            </a:r>
            <a:r>
              <a:rPr lang="en-US" altLang="el-GR" sz="3200" dirty="0">
                <a:solidFill>
                  <a:srgbClr val="C01E24"/>
                </a:solidFill>
              </a:rPr>
              <a:t> und </a:t>
            </a:r>
            <a:r>
              <a:rPr lang="en-US" altLang="el-GR" sz="3200" dirty="0" err="1">
                <a:solidFill>
                  <a:srgbClr val="C01E24"/>
                </a:solidFill>
              </a:rPr>
              <a:t>Antworten</a:t>
            </a:r>
            <a:endParaRPr lang="en-US" sz="3200" dirty="0">
              <a:solidFill>
                <a:srgbClr val="C01E24"/>
              </a:solidFill>
            </a:endParaRPr>
          </a:p>
        </p:txBody>
      </p:sp>
    </p:spTree>
    <p:extLst>
      <p:ext uri="{BB962C8B-B14F-4D97-AF65-F5344CB8AC3E}">
        <p14:creationId xmlns:p14="http://schemas.microsoft.com/office/powerpoint/2010/main" val="14115461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C23247-9771-0759-F97C-1C14560E522A}"/>
              </a:ext>
            </a:extLst>
          </p:cNvPr>
          <p:cNvSpPr>
            <a:spLocks noGrp="1"/>
          </p:cNvSpPr>
          <p:nvPr>
            <p:ph type="title"/>
          </p:nvPr>
        </p:nvSpPr>
        <p:spPr/>
        <p:txBody>
          <a:bodyPr>
            <a:normAutofit/>
          </a:bodyPr>
          <a:lstStyle/>
          <a:p>
            <a:r>
              <a:rPr lang="en-US" sz="3200" dirty="0" err="1"/>
              <a:t>Diskutieren</a:t>
            </a:r>
            <a:r>
              <a:rPr lang="en-US" sz="3200" dirty="0"/>
              <a:t> </a:t>
            </a:r>
            <a:r>
              <a:rPr lang="en-US" sz="3200" dirty="0" err="1"/>
              <a:t>wir</a:t>
            </a:r>
            <a:r>
              <a:rPr lang="en-US" sz="3200" dirty="0"/>
              <a:t>!</a:t>
            </a:r>
            <a:endParaRPr lang="el-GR" sz="3200" dirty="0"/>
          </a:p>
        </p:txBody>
      </p:sp>
      <p:pic>
        <p:nvPicPr>
          <p:cNvPr id="3" name="Picture 2" descr="Illustration of speech bubbles">
            <a:extLst>
              <a:ext uri="{FF2B5EF4-FFF2-40B4-BE49-F238E27FC236}">
                <a16:creationId xmlns:a16="http://schemas.microsoft.com/office/drawing/2014/main" id="{98C4CDD6-4EDC-CC41-DB44-D50282F7495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951" t="22662" r="15336" b="22972"/>
          <a:stretch/>
        </p:blipFill>
        <p:spPr bwMode="auto">
          <a:xfrm>
            <a:off x="7825362" y="914369"/>
            <a:ext cx="4216400" cy="324167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4BF0200-43C1-D3C1-7183-ACB9E953BF46}"/>
              </a:ext>
            </a:extLst>
          </p:cNvPr>
          <p:cNvSpPr txBox="1"/>
          <p:nvPr/>
        </p:nvSpPr>
        <p:spPr>
          <a:xfrm>
            <a:off x="6032864" y="6503930"/>
            <a:ext cx="6159136" cy="276999"/>
          </a:xfrm>
          <a:prstGeom prst="rect">
            <a:avLst/>
          </a:prstGeom>
          <a:noFill/>
        </p:spPr>
        <p:txBody>
          <a:bodyPr wrap="square">
            <a:spAutoFit/>
          </a:bodyPr>
          <a:lstStyle/>
          <a:p>
            <a:pPr algn="r"/>
            <a:r>
              <a:rPr lang="en-US" sz="1200" dirty="0" err="1">
                <a:hlinkClick r:id="rId4"/>
              </a:rPr>
              <a:t>Entworfen</a:t>
            </a:r>
            <a:r>
              <a:rPr lang="en-US" sz="1200" dirty="0">
                <a:hlinkClick r:id="rId4"/>
              </a:rPr>
              <a:t> von Freepik</a:t>
            </a:r>
            <a:endParaRPr lang="el-GR" sz="1200" dirty="0"/>
          </a:p>
        </p:txBody>
      </p:sp>
      <p:sp>
        <p:nvSpPr>
          <p:cNvPr id="4" name="Θέση περιεχομένου 3">
            <a:extLst>
              <a:ext uri="{FF2B5EF4-FFF2-40B4-BE49-F238E27FC236}">
                <a16:creationId xmlns:a16="http://schemas.microsoft.com/office/drawing/2014/main" id="{E0308CCA-7979-6DB8-C0FD-349C24519D98}"/>
              </a:ext>
            </a:extLst>
          </p:cNvPr>
          <p:cNvSpPr>
            <a:spLocks noGrp="1"/>
          </p:cNvSpPr>
          <p:nvPr>
            <p:ph idx="1"/>
          </p:nvPr>
        </p:nvSpPr>
        <p:spPr>
          <a:xfrm>
            <a:off x="558000" y="2188029"/>
            <a:ext cx="7949896" cy="4315901"/>
          </a:xfrm>
        </p:spPr>
        <p:txBody>
          <a:bodyPr>
            <a:normAutofit fontScale="92500" lnSpcReduction="20000"/>
          </a:bodyPr>
          <a:lstStyle/>
          <a:p>
            <a:pPr>
              <a:spcBef>
                <a:spcPts val="1200"/>
              </a:spcBef>
              <a:spcAft>
                <a:spcPts val="1200"/>
              </a:spcAft>
            </a:pPr>
            <a:r>
              <a:rPr lang="de-DE" sz="2400" b="1" i="1" dirty="0"/>
              <a:t>Wie</a:t>
            </a:r>
            <a:r>
              <a:rPr lang="de-DE" sz="2400" i="1" dirty="0"/>
              <a:t> könnte man einige der oben genannten </a:t>
            </a:r>
            <a:r>
              <a:rPr lang="de-DE" sz="2400" b="1" i="1" dirty="0"/>
              <a:t>Hindernisse</a:t>
            </a:r>
            <a:r>
              <a:rPr lang="de-DE" sz="2400" i="1" dirty="0"/>
              <a:t> </a:t>
            </a:r>
            <a:r>
              <a:rPr lang="de-DE" sz="2400" b="1" i="1" dirty="0"/>
              <a:t>überwinden</a:t>
            </a:r>
            <a:r>
              <a:rPr lang="de-DE" sz="2400" i="1" dirty="0"/>
              <a:t>?</a:t>
            </a:r>
          </a:p>
          <a:p>
            <a:pPr>
              <a:spcBef>
                <a:spcPts val="1200"/>
              </a:spcBef>
              <a:spcAft>
                <a:spcPts val="1200"/>
              </a:spcAft>
            </a:pPr>
            <a:r>
              <a:rPr lang="de-DE" sz="2400" b="1" i="1" dirty="0"/>
              <a:t>Was ist </a:t>
            </a:r>
            <a:r>
              <a:rPr lang="de-DE" sz="2400" i="1" dirty="0"/>
              <a:t>auf Seiten des Nutzers </a:t>
            </a:r>
            <a:r>
              <a:rPr lang="de-DE" sz="2400" b="1" i="1" dirty="0"/>
              <a:t>erforderlich</a:t>
            </a:r>
            <a:r>
              <a:rPr lang="de-DE" sz="2400" i="1" dirty="0"/>
              <a:t>, um alle </a:t>
            </a:r>
            <a:r>
              <a:rPr lang="de-DE" sz="2400" b="1" i="1" dirty="0"/>
              <a:t>Vorteile des gesunden Alterns durch die genannten Apps zu erfahren</a:t>
            </a:r>
            <a:r>
              <a:rPr lang="de-DE" sz="2400" i="1" dirty="0"/>
              <a:t>?</a:t>
            </a:r>
          </a:p>
          <a:p>
            <a:pPr>
              <a:spcBef>
                <a:spcPts val="1200"/>
              </a:spcBef>
              <a:spcAft>
                <a:spcPts val="1200"/>
              </a:spcAft>
            </a:pPr>
            <a:r>
              <a:rPr lang="de-DE" sz="2400" i="1" dirty="0"/>
              <a:t>Würden Sie die Anwendungen </a:t>
            </a:r>
            <a:r>
              <a:rPr lang="de-DE" sz="2400" b="1" i="1" dirty="0"/>
              <a:t>langfristig nutzen </a:t>
            </a:r>
            <a:r>
              <a:rPr lang="de-DE" sz="2400" i="1" dirty="0"/>
              <a:t>und warum (nicht)?</a:t>
            </a:r>
          </a:p>
          <a:p>
            <a:pPr>
              <a:spcBef>
                <a:spcPts val="1200"/>
              </a:spcBef>
              <a:spcAft>
                <a:spcPts val="1200"/>
              </a:spcAft>
            </a:pPr>
            <a:r>
              <a:rPr lang="de-DE" sz="2400" i="1" dirty="0"/>
              <a:t>Betrachten Sie Ihren </a:t>
            </a:r>
            <a:r>
              <a:rPr lang="de-DE" sz="2400" b="1" i="1" dirty="0"/>
              <a:t>eigenen zukünftigen Alterungsprozess </a:t>
            </a:r>
            <a:r>
              <a:rPr lang="de-DE" sz="2400" i="1" dirty="0"/>
              <a:t>- für welchen Bereich und welche App des gesunden Alterns interessieren Sie sich und warum?</a:t>
            </a:r>
          </a:p>
          <a:p>
            <a:pPr>
              <a:spcBef>
                <a:spcPts val="1200"/>
              </a:spcBef>
              <a:spcAft>
                <a:spcPts val="1200"/>
              </a:spcAft>
            </a:pPr>
            <a:r>
              <a:rPr lang="de-DE" sz="2400" i="1" dirty="0"/>
              <a:t>Würden Sie jemandem </a:t>
            </a:r>
            <a:r>
              <a:rPr lang="de-DE" sz="2400" b="1" i="1" dirty="0"/>
              <a:t>Apps für gesundes Altern empfehlen</a:t>
            </a:r>
            <a:r>
              <a:rPr lang="de-DE" sz="2400" i="1" dirty="0"/>
              <a:t>? Wenn ja, an wen und warum?</a:t>
            </a:r>
            <a:endParaRPr lang="en-US" sz="2400" i="1" dirty="0"/>
          </a:p>
        </p:txBody>
      </p:sp>
    </p:spTree>
    <p:extLst>
      <p:ext uri="{BB962C8B-B14F-4D97-AF65-F5344CB8AC3E}">
        <p14:creationId xmlns:p14="http://schemas.microsoft.com/office/powerpoint/2010/main" val="1849171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de-DE" sz="2800" dirty="0">
                <a:solidFill>
                  <a:srgbClr val="C01E24"/>
                </a:solidFill>
                <a:latin typeface="+mj-lt"/>
              </a:rPr>
              <a:t>Glückwunsch!</a:t>
            </a:r>
          </a:p>
          <a:p>
            <a:pPr algn="l">
              <a:spcAft>
                <a:spcPts val="600"/>
              </a:spcAft>
            </a:pPr>
            <a:r>
              <a:rPr lang="de-DE" sz="2800" dirty="0">
                <a:solidFill>
                  <a:srgbClr val="C01E24"/>
                </a:solidFill>
                <a:latin typeface="+mj-lt"/>
              </a:rPr>
              <a:t>Sie haben dieses Modul abgeschlossen!</a:t>
            </a:r>
            <a:endParaRPr lang="en-US" sz="2800" dirty="0">
              <a:solidFill>
                <a:srgbClr val="C01E24"/>
              </a:solidFill>
              <a:latin typeface="+mj-lt"/>
            </a:endParaRP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sp>
        <p:nvSpPr>
          <p:cNvPr id="3" name="Ορθογώνιο 10">
            <a:extLst>
              <a:ext uri="{FF2B5EF4-FFF2-40B4-BE49-F238E27FC236}">
                <a16:creationId xmlns:a16="http://schemas.microsoft.com/office/drawing/2014/main" id="{F0841DE1-F914-F871-2BC8-8D1E282842F2}"/>
              </a:ext>
            </a:extLst>
          </p:cNvPr>
          <p:cNvSpPr/>
          <p:nvPr/>
        </p:nvSpPr>
        <p:spPr>
          <a:xfrm>
            <a:off x="3898918" y="6276822"/>
            <a:ext cx="8293082" cy="632422"/>
          </a:xfrm>
          <a:prstGeom prst="rect">
            <a:avLst/>
          </a:prstGeom>
        </p:spPr>
        <p:txBody>
          <a:bodyPr vert="horz" lIns="91440" tIns="45720" rIns="91440" bIns="45720" rtlCol="0" anchor="ctr">
            <a:normAutofit/>
          </a:bodyPr>
          <a:lstStyle/>
          <a:p>
            <a:pPr>
              <a:lnSpc>
                <a:spcPct val="90000"/>
              </a:lnSpc>
              <a:spcAft>
                <a:spcPts val="601"/>
              </a:spcAft>
            </a:pPr>
            <a:r>
              <a:rPr lang="de-DE" sz="1000" b="0" strike="noStrike" spc="-1" dirty="0">
                <a:solidFill>
                  <a:schemeClr val="accent5">
                    <a:lumMod val="20000"/>
                    <a:lumOff val="80000"/>
                  </a:schemeClr>
                </a:solidFill>
                <a:latin typeface="Arial"/>
                <a:ea typeface="Arial"/>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de-DE" sz="1000" b="0" strike="noStrike" spc="-1" dirty="0">
              <a:solidFill>
                <a:srgbClr val="000000"/>
              </a:solidFill>
              <a:latin typeface="Arial"/>
            </a:endParaRPr>
          </a:p>
        </p:txBody>
      </p:sp>
      <p:pic>
        <p:nvPicPr>
          <p:cNvPr id="4" name="Picture 9">
            <a:extLst>
              <a:ext uri="{FF2B5EF4-FFF2-40B4-BE49-F238E27FC236}">
                <a16:creationId xmlns:a16="http://schemas.microsoft.com/office/drawing/2014/main" id="{116C3163-806D-DFD2-5A83-E07AD7A83A21}"/>
              </a:ext>
            </a:extLst>
          </p:cNvPr>
          <p:cNvPicPr>
            <a:picLocks noChangeAspect="1"/>
          </p:cNvPicPr>
          <p:nvPr/>
        </p:nvPicPr>
        <p:blipFill>
          <a:blip r:embed="rId5" cstate="hqprint">
            <a:extLst>
              <a:ext uri="{28A0092B-C50C-407E-A947-70E740481C1C}">
                <a14:useLocalDpi xmlns:a14="http://schemas.microsoft.com/office/drawing/2010/main" val="0"/>
              </a:ext>
            </a:extLst>
          </a:blip>
          <a:srcRect/>
          <a:stretch/>
        </p:blipFill>
        <p:spPr>
          <a:xfrm>
            <a:off x="8628" y="6455107"/>
            <a:ext cx="1843259" cy="404768"/>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9 4 Health Apps for the Elderly CLOSURE SESSION"/>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BAqChZ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ECoKFk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QKgoWX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ECoKFk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ECoKFm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ECoKFk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BAqChZFQaV5GsAAABvAAAAHAAAAHVuaXZlcnNhbC9sb2NhbF9zZXR0aW5ncy54bWwNyrEKwkAMANC9XxEySB3Uugn2rpujCK0fENogB7mk9ELRv/e2N7x++GaBnbeSTANezx0C62xL0k/A9/Q43RCKky4kphxQDWGITS82k4zsXmOBVejH28S5wvlJuc4XqbOkAu1B/B6PeInNH1BLAwQUAAIACABBqChZ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QagoWeohDhNLAAAAbAAAABsAAAB1bml2ZXJzYWwvdW5pdmVyc2FsLnBuZy54bWyzsa/IzVEoSy0qzszPs1Uy1DNQsrfj5bIpKEoty0wtV6gAigEFIUBJoRLINUJwyzNTSjKAQiYmFgjBjNTM9IwSoKiBhRlcVB9oKABQSwECAAAUAAIACACpflBPNmFYAkcDAADhCQAAFAAAAAAAAAABAAAAAAAAAAAAdW5pdmVyc2FsL3BsYXllci54bWxQSwECAAAUAAIACABAqChZtTf0qBwFAADhEwAAHQAAAAAAAAABAAAAAAB5AwAAdW5pdmVyc2FsL2NvbW1vbl9tZXNzYWdlcy5sbmdQSwECAAAUAAIACABAqChZFR5gG6MAAAB/AQAALgAAAAAAAAABAAAAAADQCAAAdW5pdmVyc2FsL3BsYXliYWNrX2FuZF9uYXZpZ2F0aW9uX3NldHRpbmdzLnhtbFBLAQIAABQAAgAIAECoKFl0STUfPAQAAAwVAAAnAAAAAAAAAAEAAAAAAL8JAAB1bml2ZXJzYWwvZmxhc2hfcHVibGlzaGluZ19zZXR0aW5ncy54bWxQSwECAAAUAAIACABAqChZN4uHansDAACsDAAAIQAAAAAAAAABAAAAAABADgAAdW5pdmVyc2FsL2ZsYXNoX3NraW5fc2V0dGluZ3MueG1sUEsBAgAAFAACAAgAQKgoWaavViM2BAAAlhQAACYAAAAAAAAAAQAAAAAA+hEAAHVuaXZlcnNhbC9odG1sX3B1Ymxpc2hpbmdfc2V0dGluZ3MueG1sUEsBAgAAFAACAAgAQKgoWSYPfuiwAQAAbwYAAB8AAAAAAAAAAQAAAAAAdBYAAHVuaXZlcnNhbC9odG1sX3NraW5fc2V0dGluZ3MuanNQSwECAAAUAAIACABAqChZFQaV5GsAAABvAAAAHAAAAAAAAAABAAAAAABhGAAAdW5pdmVyc2FsL2xvY2FsX3NldHRpbmdzLnhtbFBLAQIAABQAAgAIAEGoKFnCG66ZaBIAAPdNAAAXAAAAAAAAAAAAAAAAAAYZAAB1bml2ZXJzYWwvdW5pdmVyc2FsLnBuZ1BLAQIAABQAAgAIAEGoKFnqIQ4TSwAAAGwAAAAbAAAAAAAAAAEAAAAAAKMrAAB1bml2ZXJzYWwvdW5pdmVyc2FsLnBuZy54bWxQSwUGAAAAAAoACgAGAwAAJywAAAAA"/>
  <p:tag name="ISPRING_LMS_API_VERSION" val="SCORM 1.2"/>
  <p:tag name="ISPRING_ULTRA_SCORM_COURSE_ID" val="B9DF7F5E-FE6C-47F9-9BC6-708ACC9E2C61"/>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DE\\German\\Training material for ETA 09_Deutsch&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9 4 Health Apps for the Elderly CLOSURE SESSION"/>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4fbeab7-fb0d-43e0-9bfd-65c730e689d6">
      <Terms xmlns="http://schemas.microsoft.com/office/infopath/2007/PartnerControls"/>
    </lcf76f155ced4ddcb4097134ff3c332f>
    <TaxCatchAll xmlns="ab499b85-ee38-415b-b043-bdc43eb6458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BBC0F2786A948640B23598E08894071F" ma:contentTypeVersion="16" ma:contentTypeDescription="Ein neues Dokument erstellen." ma:contentTypeScope="" ma:versionID="39c324a45639c6e141c16d1c3440b8f5">
  <xsd:schema xmlns:xsd="http://www.w3.org/2001/XMLSchema" xmlns:xs="http://www.w3.org/2001/XMLSchema" xmlns:p="http://schemas.microsoft.com/office/2006/metadata/properties" xmlns:ns2="a4fbeab7-fb0d-43e0-9bfd-65c730e689d6" xmlns:ns3="ab499b85-ee38-415b-b043-bdc43eb64582" targetNamespace="http://schemas.microsoft.com/office/2006/metadata/properties" ma:root="true" ma:fieldsID="634d367e267f3c194b4a481e6e1b9e20" ns2:_="" ns3:_="">
    <xsd:import namespace="a4fbeab7-fb0d-43e0-9bfd-65c730e689d6"/>
    <xsd:import namespace="ab499b85-ee38-415b-b043-bdc43eb6458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beab7-fb0d-43e0-9bfd-65c730e689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Bildmarkierungen" ma:readOnly="false" ma:fieldId="{5cf76f15-5ced-4ddc-b409-7134ff3c332f}" ma:taxonomyMulti="true" ma:sspId="c5ba6fe8-47d2-45f3-bb89-a798947ed0a3" ma:termSetId="09814cd3-568e-fe90-9814-8d621ff8fb84" ma:anchorId="fba54fb3-c3e1-fe81-a776-ca4b69148c4d" ma:open="true" ma:isKeyword="false">
      <xsd:complexType>
        <xsd:sequence>
          <xsd:element ref="pc:Terms" minOccurs="0" maxOccurs="1"/>
        </xsd:sequence>
      </xsd:complex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499b85-ee38-415b-b043-bdc43eb64582" elementFormDefault="qualified">
    <xsd:import namespace="http://schemas.microsoft.com/office/2006/documentManagement/types"/>
    <xsd:import namespace="http://schemas.microsoft.com/office/infopath/2007/PartnerControls"/>
    <xsd:element name="SharedWithUsers" ma:index="15"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Freigegeben für - Details" ma:internalName="SharedWithDetails" ma:readOnly="true">
      <xsd:simpleType>
        <xsd:restriction base="dms:Note">
          <xsd:maxLength value="255"/>
        </xsd:restriction>
      </xsd:simpleType>
    </xsd:element>
    <xsd:element name="TaxCatchAll" ma:index="19" nillable="true" ma:displayName="Taxonomy Catch All Column" ma:hidden="true" ma:list="{048765ba-924d-40bf-8814-8e5266206193}" ma:internalName="TaxCatchAll" ma:showField="CatchAllData" ma:web="ab499b85-ee38-415b-b043-bdc43eb6458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6D21CB-1AED-4D4B-94C0-A0AA7FD12188}">
  <ds:schemaRefs>
    <ds:schemaRef ds:uri="http://schemas.microsoft.com/sharepoint/v3/contenttype/forms"/>
  </ds:schemaRefs>
</ds:datastoreItem>
</file>

<file path=customXml/itemProps2.xml><?xml version="1.0" encoding="utf-8"?>
<ds:datastoreItem xmlns:ds="http://schemas.openxmlformats.org/officeDocument/2006/customXml" ds:itemID="{ED576300-2F90-4249-B0BD-300D333FE84A}">
  <ds:schemaRefs>
    <ds:schemaRef ds:uri="a4fbeab7-fb0d-43e0-9bfd-65c730e689d6"/>
    <ds:schemaRef ds:uri="http://purl.org/dc/dcmitype/"/>
    <ds:schemaRef ds:uri="http://purl.org/dc/elements/1.1/"/>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ab499b85-ee38-415b-b043-bdc43eb64582"/>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A1B8C222-0D69-4D07-B356-7E4A2D8D74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beab7-fb0d-43e0-9bfd-65c730e689d6"/>
    <ds:schemaRef ds:uri="ab499b85-ee38-415b-b043-bdc43eb645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395</Words>
  <Application>Microsoft Office PowerPoint</Application>
  <PresentationFormat>Ευρεία οθόνη</PresentationFormat>
  <Paragraphs>63</Paragraphs>
  <Slides>5</Slides>
  <Notes>5</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5</vt:i4>
      </vt:variant>
    </vt:vector>
  </HeadingPairs>
  <TitlesOfParts>
    <vt:vector size="16"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vt:lpstr>
      <vt:lpstr>Teilen Sie Ihre Erfahrungen mit der Integration im echten Leben</vt:lpstr>
      <vt:lpstr>Diskutieren wir!</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ETA9 4 Health Apps for the Elderly CLOSURE SESSION</dc:title>
  <dc:creator>pantelis bbalaouras</dc:creator>
  <cp:lastModifiedBy>pantelis</cp:lastModifiedBy>
  <cp:revision>886</cp:revision>
  <dcterms:created xsi:type="dcterms:W3CDTF">2020-06-02T13:31:56Z</dcterms:created>
  <dcterms:modified xsi:type="dcterms:W3CDTF">2024-09-08T18:02:20Z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0x010100BBC0F2786A948640B23598E08894071F</vt:lpwstr>
  </property>
</Properties>
</file>