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handoutMasterIdLst>
    <p:handoutMasterId r:id="rId11"/>
  </p:handoutMasterIdLst>
  <p:sldIdLst>
    <p:sldId id="457" r:id="rId5"/>
    <p:sldId id="458" r:id="rId6"/>
    <p:sldId id="459" r:id="rId7"/>
    <p:sldId id="461" r:id="rId8"/>
    <p:sldId id="404" r:id="rId9"/>
  </p:sldIdLst>
  <p:sldSz cx="12192000" cy="6858000"/>
  <p:notesSz cx="6858000" cy="9144000"/>
  <p:custDataLst>
    <p:tags r:id="rId12"/>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ksandra Stevanović" initials="AS" lastIdx="9"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E0E5"/>
    <a:srgbClr val="C01E24"/>
    <a:srgbClr val="F8F8F8"/>
    <a:srgbClr val="203864"/>
    <a:srgbClr val="ABC7F1"/>
    <a:srgbClr val="ED7D31"/>
    <a:srgbClr val="CFD5EA"/>
    <a:srgbClr val="404040"/>
    <a:srgbClr val="3F3F3F"/>
    <a:srgbClr val="E3E9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BE6D70-C6AF-4440-90CF-9CFA8D1F713F}" v="3" dt="2024-05-02T08:51:45.205"/>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3497" autoAdjust="0"/>
  </p:normalViewPr>
  <p:slideViewPr>
    <p:cSldViewPr snapToGrid="0">
      <p:cViewPr varScale="1">
        <p:scale>
          <a:sx n="97" d="100"/>
          <a:sy n="97" d="100"/>
        </p:scale>
        <p:origin x="462" y="72"/>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notesMaster" Target="notesMasters/notesMaster1.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E5BE6D70-C6AF-4440-90CF-9CFA8D1F713F}"/>
    <pc:docChg chg="custSel modSld">
      <pc:chgData name="pantelis balaouras" userId="25e8755020fc1734" providerId="LiveId" clId="{E5BE6D70-C6AF-4440-90CF-9CFA8D1F713F}" dt="2024-05-02T08:51:45.205" v="8" actId="1076"/>
      <pc:docMkLst>
        <pc:docMk/>
      </pc:docMkLst>
      <pc:sldChg chg="addSp modSp mod">
        <pc:chgData name="pantelis balaouras" userId="25e8755020fc1734" providerId="LiveId" clId="{E5BE6D70-C6AF-4440-90CF-9CFA8D1F713F}" dt="2024-05-02T08:51:45.205" v="8" actId="1076"/>
        <pc:sldMkLst>
          <pc:docMk/>
          <pc:sldMk cId="1849171045" sldId="461"/>
        </pc:sldMkLst>
        <pc:spChg chg="mod">
          <ac:chgData name="pantelis balaouras" userId="25e8755020fc1734" providerId="LiveId" clId="{E5BE6D70-C6AF-4440-90CF-9CFA8D1F713F}" dt="2024-05-02T08:51:38.861" v="7" actId="27636"/>
          <ac:spMkLst>
            <pc:docMk/>
            <pc:sldMk cId="1849171045" sldId="461"/>
            <ac:spMk id="4" creationId="{E0308CCA-7979-6DB8-C0FD-349C24519D98}"/>
          </ac:spMkLst>
        </pc:spChg>
        <pc:spChg chg="add mod">
          <ac:chgData name="pantelis balaouras" userId="25e8755020fc1734" providerId="LiveId" clId="{E5BE6D70-C6AF-4440-90CF-9CFA8D1F713F}" dt="2024-05-02T08:51:15.275" v="0"/>
          <ac:spMkLst>
            <pc:docMk/>
            <pc:sldMk cId="1849171045" sldId="461"/>
            <ac:spMk id="5" creationId="{E4BF0200-43C1-D3C1-7183-ACB9E953BF46}"/>
          </ac:spMkLst>
        </pc:spChg>
        <pc:picChg chg="add mod">
          <ac:chgData name="pantelis balaouras" userId="25e8755020fc1734" providerId="LiveId" clId="{E5BE6D70-C6AF-4440-90CF-9CFA8D1F713F}" dt="2024-05-02T08:51:45.205" v="8" actId="1076"/>
          <ac:picMkLst>
            <pc:docMk/>
            <pc:sldMk cId="1849171045" sldId="461"/>
            <ac:picMk id="3" creationId="{98C4CDD6-4EDC-CC41-DB44-D50282F74957}"/>
          </ac:picMkLst>
        </pc:picChg>
      </pc:sldChg>
    </pc:docChg>
  </pc:docChgLst>
  <pc:docChgLst>
    <pc:chgData name="pantelis balaouras" userId="25e8755020fc1734" providerId="LiveId" clId="{3A9E129B-9895-49F4-AB6D-85A6A0AF8B90}"/>
    <pc:docChg chg="undo custSel addSld delSld modSld sldOrd modMainMaster">
      <pc:chgData name="pantelis balaouras" userId="25e8755020fc1734" providerId="LiveId" clId="{3A9E129B-9895-49F4-AB6D-85A6A0AF8B90}" dt="2023-07-01T09:44:01.365" v="1185" actId="1076"/>
      <pc:docMkLst>
        <pc:docMk/>
      </pc:docMkLst>
      <pc:sldChg chg="addSp delSp modSp mod">
        <pc:chgData name="pantelis balaouras" userId="25e8755020fc1734" providerId="LiveId" clId="{3A9E129B-9895-49F4-AB6D-85A6A0AF8B90}" dt="2023-07-01T09:04:44.218" v="942" actId="14100"/>
        <pc:sldMkLst>
          <pc:docMk/>
          <pc:sldMk cId="616025265" sldId="261"/>
        </pc:sldMkLst>
        <pc:spChg chg="mod">
          <ac:chgData name="pantelis balaouras" userId="25e8755020fc1734" providerId="LiveId" clId="{3A9E129B-9895-49F4-AB6D-85A6A0AF8B90}" dt="2023-07-01T09:04:02.058" v="940" actId="207"/>
          <ac:spMkLst>
            <pc:docMk/>
            <pc:sldMk cId="616025265" sldId="261"/>
            <ac:spMk id="5" creationId="{FAA18648-8A7B-40D3-A066-80FDB05B7DF4}"/>
          </ac:spMkLst>
        </pc:spChg>
        <pc:spChg chg="del">
          <ac:chgData name="pantelis balaouras" userId="25e8755020fc1734" providerId="LiveId" clId="{3A9E129B-9895-49F4-AB6D-85A6A0AF8B90}" dt="2023-07-01T08:59:04.228" v="920" actId="478"/>
          <ac:spMkLst>
            <pc:docMk/>
            <pc:sldMk cId="616025265" sldId="261"/>
            <ac:spMk id="7" creationId="{3EABFA14-CCC1-48A6-A2A5-B838C912D37A}"/>
          </ac:spMkLst>
        </pc:spChg>
        <pc:spChg chg="add mod">
          <ac:chgData name="pantelis balaouras" userId="25e8755020fc1734" providerId="LiveId" clId="{3A9E129B-9895-49F4-AB6D-85A6A0AF8B90}" dt="2023-07-01T08:59:34.030" v="923" actId="1076"/>
          <ac:spMkLst>
            <pc:docMk/>
            <pc:sldMk cId="616025265" sldId="261"/>
            <ac:spMk id="10" creationId="{ED2F4DDC-EDFB-2077-F4D4-7EFCA890F8B7}"/>
          </ac:spMkLst>
        </pc:spChg>
        <pc:picChg chg="add del mod modCrop">
          <ac:chgData name="pantelis balaouras" userId="25e8755020fc1734" providerId="LiveId" clId="{3A9E129B-9895-49F4-AB6D-85A6A0AF8B90}" dt="2023-07-01T08:39:14.507" v="832" actId="21"/>
          <ac:picMkLst>
            <pc:docMk/>
            <pc:sldMk cId="616025265" sldId="261"/>
            <ac:picMk id="2" creationId="{198228AE-D0E1-332C-5304-13A58FC6E81A}"/>
          </ac:picMkLst>
        </pc:picChg>
        <pc:picChg chg="add del mod">
          <ac:chgData name="pantelis balaouras" userId="25e8755020fc1734" providerId="LiveId" clId="{3A9E129B-9895-49F4-AB6D-85A6A0AF8B90}" dt="2023-07-01T08:59:01.447" v="919"/>
          <ac:picMkLst>
            <pc:docMk/>
            <pc:sldMk cId="616025265" sldId="261"/>
            <ac:picMk id="3" creationId="{CEB8B32C-A602-E7F8-47DE-DAB1D6D3FEEF}"/>
          </ac:picMkLst>
        </pc:picChg>
        <pc:picChg chg="del">
          <ac:chgData name="pantelis balaouras" userId="25e8755020fc1734" providerId="LiveId" clId="{3A9E129B-9895-49F4-AB6D-85A6A0AF8B90}" dt="2023-07-01T08:58:58.259" v="917" actId="478"/>
          <ac:picMkLst>
            <pc:docMk/>
            <pc:sldMk cId="616025265" sldId="261"/>
            <ac:picMk id="8" creationId="{199A8DC6-D03C-4BE6-8268-D6FFABE8339E}"/>
          </ac:picMkLst>
        </pc:picChg>
        <pc:picChg chg="add del mod">
          <ac:chgData name="pantelis balaouras" userId="25e8755020fc1734" providerId="LiveId" clId="{3A9E129B-9895-49F4-AB6D-85A6A0AF8B90}" dt="2023-07-01T09:01:55.655" v="926" actId="478"/>
          <ac:picMkLst>
            <pc:docMk/>
            <pc:sldMk cId="616025265" sldId="261"/>
            <ac:picMk id="9" creationId="{CFF758E8-3057-B749-FCDA-AB8F95D3A197}"/>
          </ac:picMkLst>
        </pc:picChg>
        <pc:picChg chg="add mod">
          <ac:chgData name="pantelis balaouras" userId="25e8755020fc1734" providerId="LiveId" clId="{3A9E129B-9895-49F4-AB6D-85A6A0AF8B90}" dt="2023-07-01T09:04:44.218" v="942" actId="14100"/>
          <ac:picMkLst>
            <pc:docMk/>
            <pc:sldMk cId="616025265" sldId="261"/>
            <ac:picMk id="6146" creationId="{2F61D9A2-E1E6-CBCE-83BF-D172B000C5B7}"/>
          </ac:picMkLst>
        </pc:picChg>
      </pc:sldChg>
      <pc:sldChg chg="modSp mod">
        <pc:chgData name="pantelis balaouras" userId="25e8755020fc1734" providerId="LiveId" clId="{3A9E129B-9895-49F4-AB6D-85A6A0AF8B90}" dt="2023-07-01T08:53:46.814" v="887" actId="2711"/>
        <pc:sldMkLst>
          <pc:docMk/>
          <pc:sldMk cId="4236537347" sldId="295"/>
        </pc:sldMkLst>
        <pc:spChg chg="mod">
          <ac:chgData name="pantelis balaouras" userId="25e8755020fc1734" providerId="LiveId" clId="{3A9E129B-9895-49F4-AB6D-85A6A0AF8B90}" dt="2023-07-01T08:53:46.814" v="887" actId="2711"/>
          <ac:spMkLst>
            <pc:docMk/>
            <pc:sldMk cId="4236537347" sldId="295"/>
            <ac:spMk id="10" creationId="{C0DFA73F-FDC8-497A-8912-CA8C28C95043}"/>
          </ac:spMkLst>
        </pc:spChg>
      </pc:sldChg>
      <pc:sldChg chg="addSp delSp modSp mod">
        <pc:chgData name="pantelis balaouras" userId="25e8755020fc1734" providerId="LiveId" clId="{3A9E129B-9895-49F4-AB6D-85A6A0AF8B90}" dt="2023-07-01T08:54:34.395" v="894"/>
        <pc:sldMkLst>
          <pc:docMk/>
          <pc:sldMk cId="757881950" sldId="296"/>
        </pc:sldMkLst>
        <pc:spChg chg="add mod">
          <ac:chgData name="pantelis balaouras" userId="25e8755020fc1734" providerId="LiveId" clId="{3A9E129B-9895-49F4-AB6D-85A6A0AF8B90}" dt="2023-07-01T08:54:34.395" v="894"/>
          <ac:spMkLst>
            <pc:docMk/>
            <pc:sldMk cId="757881950" sldId="296"/>
            <ac:spMk id="2" creationId="{BD4FC1F3-1556-EB81-9C6B-3591FF2747D5}"/>
          </ac:spMkLst>
        </pc:spChg>
        <pc:spChg chg="mod">
          <ac:chgData name="pantelis balaouras" userId="25e8755020fc1734" providerId="LiveId" clId="{3A9E129B-9895-49F4-AB6D-85A6A0AF8B90}" dt="2023-07-01T07:15:58.049" v="36" actId="27636"/>
          <ac:spMkLst>
            <pc:docMk/>
            <pc:sldMk cId="757881950" sldId="296"/>
            <ac:spMk id="5" creationId="{FCC0DEC9-291B-4095-9896-1244D3052774}"/>
          </ac:spMkLst>
        </pc:spChg>
        <pc:spChg chg="mod">
          <ac:chgData name="pantelis balaouras" userId="25e8755020fc1734" providerId="LiveId" clId="{3A9E129B-9895-49F4-AB6D-85A6A0AF8B90}" dt="2023-07-01T07:15:58.044" v="35" actId="27636"/>
          <ac:spMkLst>
            <pc:docMk/>
            <pc:sldMk cId="757881950" sldId="296"/>
            <ac:spMk id="6" creationId="{4BD0C7CC-BAC5-4DAE-90C4-844464AC94A7}"/>
          </ac:spMkLst>
        </pc:spChg>
        <pc:spChg chg="del mod">
          <ac:chgData name="pantelis balaouras" userId="25e8755020fc1734" providerId="LiveId" clId="{3A9E129B-9895-49F4-AB6D-85A6A0AF8B90}" dt="2023-07-01T08:53:57.877" v="888" actId="478"/>
          <ac:spMkLst>
            <pc:docMk/>
            <pc:sldMk cId="757881950" sldId="296"/>
            <ac:spMk id="10" creationId="{E7ACBFFE-E9E3-41C4-BB6A-8238F2BCA22C}"/>
          </ac:spMkLst>
        </pc:spChg>
      </pc:sldChg>
      <pc:sldChg chg="addSp delSp modSp mod modAnim">
        <pc:chgData name="pantelis balaouras" userId="25e8755020fc1734" providerId="LiveId" clId="{3A9E129B-9895-49F4-AB6D-85A6A0AF8B90}" dt="2023-07-01T09:17:43.182" v="1011"/>
        <pc:sldMkLst>
          <pc:docMk/>
          <pc:sldMk cId="181460544" sldId="303"/>
        </pc:sldMkLst>
        <pc:spChg chg="add mod">
          <ac:chgData name="pantelis balaouras" userId="25e8755020fc1734" providerId="LiveId" clId="{3A9E129B-9895-49F4-AB6D-85A6A0AF8B90}" dt="2023-07-01T08:54:35.864" v="895"/>
          <ac:spMkLst>
            <pc:docMk/>
            <pc:sldMk cId="181460544" sldId="303"/>
            <ac:spMk id="2" creationId="{251DAF2A-48A7-CFE6-59A1-C2A079499035}"/>
          </ac:spMkLst>
        </pc:spChg>
        <pc:spChg chg="mod">
          <ac:chgData name="pantelis balaouras" userId="25e8755020fc1734" providerId="LiveId" clId="{3A9E129B-9895-49F4-AB6D-85A6A0AF8B90}" dt="2023-07-01T07:15:58.079" v="38" actId="27636"/>
          <ac:spMkLst>
            <pc:docMk/>
            <pc:sldMk cId="181460544" sldId="303"/>
            <ac:spMk id="5" creationId="{FCC0DEC9-291B-4095-9896-1244D3052774}"/>
          </ac:spMkLst>
        </pc:spChg>
        <pc:spChg chg="add mod">
          <ac:chgData name="pantelis balaouras" userId="25e8755020fc1734" providerId="LiveId" clId="{3A9E129B-9895-49F4-AB6D-85A6A0AF8B90}" dt="2023-07-01T09:17:15.292" v="1009" actId="207"/>
          <ac:spMkLst>
            <pc:docMk/>
            <pc:sldMk cId="181460544" sldId="303"/>
            <ac:spMk id="6" creationId="{9F2BA593-9465-FDE8-2506-E452927149A9}"/>
          </ac:spMkLst>
        </pc:spChg>
        <pc:spChg chg="mod">
          <ac:chgData name="pantelis balaouras" userId="25e8755020fc1734" providerId="LiveId" clId="{3A9E129B-9895-49F4-AB6D-85A6A0AF8B90}" dt="2023-07-01T07:15:58.074" v="37" actId="27636"/>
          <ac:spMkLst>
            <pc:docMk/>
            <pc:sldMk cId="181460544" sldId="303"/>
            <ac:spMk id="8" creationId="{ADC8C5CF-E62A-4FD6-8C53-A5F6259B922C}"/>
          </ac:spMkLst>
        </pc:spChg>
        <pc:spChg chg="add mod">
          <ac:chgData name="pantelis balaouras" userId="25e8755020fc1734" providerId="LiveId" clId="{3A9E129B-9895-49F4-AB6D-85A6A0AF8B90}" dt="2023-07-01T09:16:50.092" v="1006" actId="6549"/>
          <ac:spMkLst>
            <pc:docMk/>
            <pc:sldMk cId="181460544" sldId="303"/>
            <ac:spMk id="9" creationId="{AF871B53-F55D-0BD1-57B5-C9CA6D4F149F}"/>
          </ac:spMkLst>
        </pc:spChg>
        <pc:spChg chg="del">
          <ac:chgData name="pantelis balaouras" userId="25e8755020fc1734" providerId="LiveId" clId="{3A9E129B-9895-49F4-AB6D-85A6A0AF8B90}" dt="2023-07-01T09:17:34.724" v="1010" actId="478"/>
          <ac:spMkLst>
            <pc:docMk/>
            <pc:sldMk cId="181460544" sldId="303"/>
            <ac:spMk id="11" creationId="{3338C691-31D6-448C-9C2A-0CC5A676B8BC}"/>
          </ac:spMkLst>
        </pc:spChg>
        <pc:spChg chg="add mod">
          <ac:chgData name="pantelis balaouras" userId="25e8755020fc1734" providerId="LiveId" clId="{3A9E129B-9895-49F4-AB6D-85A6A0AF8B90}" dt="2023-07-01T09:17:43.182" v="1011"/>
          <ac:spMkLst>
            <pc:docMk/>
            <pc:sldMk cId="181460544" sldId="303"/>
            <ac:spMk id="12" creationId="{CB581221-D85C-85B3-D179-F06A6ADE0948}"/>
          </ac:spMkLst>
        </pc:spChg>
        <pc:spChg chg="del mod">
          <ac:chgData name="pantelis balaouras" userId="25e8755020fc1734" providerId="LiveId" clId="{3A9E129B-9895-49F4-AB6D-85A6A0AF8B90}" dt="2023-07-01T08:54:03.487" v="889" actId="478"/>
          <ac:spMkLst>
            <pc:docMk/>
            <pc:sldMk cId="181460544" sldId="303"/>
            <ac:spMk id="14" creationId="{01DD2C8F-C33F-471E-9F8C-BB6C894C3BD9}"/>
          </ac:spMkLst>
        </pc:spChg>
        <pc:picChg chg="add del mod">
          <ac:chgData name="pantelis balaouras" userId="25e8755020fc1734" providerId="LiveId" clId="{3A9E129B-9895-49F4-AB6D-85A6A0AF8B90}" dt="2023-07-01T09:15:02.156" v="1003"/>
          <ac:picMkLst>
            <pc:docMk/>
            <pc:sldMk cId="181460544" sldId="303"/>
            <ac:picMk id="3" creationId="{7CB12374-C38A-391E-A300-E3A3CA11BAC3}"/>
          </ac:picMkLst>
        </pc:picChg>
        <pc:picChg chg="add mod">
          <ac:chgData name="pantelis balaouras" userId="25e8755020fc1734" providerId="LiveId" clId="{3A9E129B-9895-49F4-AB6D-85A6A0AF8B90}" dt="2023-07-01T09:16:59.251" v="1007" actId="207"/>
          <ac:picMkLst>
            <pc:docMk/>
            <pc:sldMk cId="181460544" sldId="303"/>
            <ac:picMk id="7" creationId="{DC9C4F85-B6F7-82BE-BD84-76BFA534171D}"/>
          </ac:picMkLst>
        </pc:picChg>
      </pc:sldChg>
      <pc:sldChg chg="addSp delSp modSp mod">
        <pc:chgData name="pantelis balaouras" userId="25e8755020fc1734" providerId="LiveId" clId="{3A9E129B-9895-49F4-AB6D-85A6A0AF8B90}" dt="2023-07-01T08:54:38.840" v="897"/>
        <pc:sldMkLst>
          <pc:docMk/>
          <pc:sldMk cId="1478958817" sldId="304"/>
        </pc:sldMkLst>
        <pc:spChg chg="add mod">
          <ac:chgData name="pantelis balaouras" userId="25e8755020fc1734" providerId="LiveId" clId="{3A9E129B-9895-49F4-AB6D-85A6A0AF8B90}" dt="2023-07-01T08:54:38.840" v="897"/>
          <ac:spMkLst>
            <pc:docMk/>
            <pc:sldMk cId="1478958817" sldId="304"/>
            <ac:spMk id="2" creationId="{A00340FB-4815-28DF-06CC-769D6101B4A9}"/>
          </ac:spMkLst>
        </pc:spChg>
        <pc:spChg chg="del mod">
          <ac:chgData name="pantelis balaouras" userId="25e8755020fc1734" providerId="LiveId" clId="{3A9E129B-9895-49F4-AB6D-85A6A0AF8B90}" dt="2023-07-01T08:54:10.272" v="891" actId="478"/>
          <ac:spMkLst>
            <pc:docMk/>
            <pc:sldMk cId="1478958817" sldId="304"/>
            <ac:spMk id="11" creationId="{D5681E07-F9B4-4615-B606-D096A911A80C}"/>
          </ac:spMkLst>
        </pc:spChg>
      </pc:sldChg>
      <pc:sldChg chg="addSp delSp modSp mod">
        <pc:chgData name="pantelis balaouras" userId="25e8755020fc1734" providerId="LiveId" clId="{3A9E129B-9895-49F4-AB6D-85A6A0AF8B90}" dt="2023-07-01T08:54:40.297" v="898"/>
        <pc:sldMkLst>
          <pc:docMk/>
          <pc:sldMk cId="2055772528" sldId="305"/>
        </pc:sldMkLst>
        <pc:spChg chg="add mod">
          <ac:chgData name="pantelis balaouras" userId="25e8755020fc1734" providerId="LiveId" clId="{3A9E129B-9895-49F4-AB6D-85A6A0AF8B90}" dt="2023-07-01T08:54:40.297" v="898"/>
          <ac:spMkLst>
            <pc:docMk/>
            <pc:sldMk cId="2055772528" sldId="305"/>
            <ac:spMk id="2" creationId="{AA5D4F4E-F8CB-0A8A-48F5-BEA035E17556}"/>
          </ac:spMkLst>
        </pc:spChg>
        <pc:spChg chg="mod">
          <ac:chgData name="pantelis balaouras" userId="25e8755020fc1734" providerId="LiveId" clId="{3A9E129B-9895-49F4-AB6D-85A6A0AF8B90}" dt="2023-07-01T07:15:58.154" v="42" actId="27636"/>
          <ac:spMkLst>
            <pc:docMk/>
            <pc:sldMk cId="2055772528" sldId="305"/>
            <ac:spMk id="5" creationId="{FCC0DEC9-291B-4095-9896-1244D3052774}"/>
          </ac:spMkLst>
        </pc:spChg>
        <pc:spChg chg="mod">
          <ac:chgData name="pantelis balaouras" userId="25e8755020fc1734" providerId="LiveId" clId="{3A9E129B-9895-49F4-AB6D-85A6A0AF8B90}" dt="2023-07-01T07:15:58.149" v="41" actId="27636"/>
          <ac:spMkLst>
            <pc:docMk/>
            <pc:sldMk cId="2055772528" sldId="305"/>
            <ac:spMk id="6" creationId="{4BD0C7CC-BAC5-4DAE-90C4-844464AC94A7}"/>
          </ac:spMkLst>
        </pc:spChg>
        <pc:spChg chg="del mod">
          <ac:chgData name="pantelis balaouras" userId="25e8755020fc1734" providerId="LiveId" clId="{3A9E129B-9895-49F4-AB6D-85A6A0AF8B90}" dt="2023-07-01T08:54:14.458" v="892" actId="478"/>
          <ac:spMkLst>
            <pc:docMk/>
            <pc:sldMk cId="2055772528" sldId="305"/>
            <ac:spMk id="9" creationId="{D850EBAD-D124-4AC6-84FE-B9BA77B8CBF1}"/>
          </ac:spMkLst>
        </pc:spChg>
      </pc:sldChg>
      <pc:sldChg chg="addSp delSp modSp mod">
        <pc:chgData name="pantelis balaouras" userId="25e8755020fc1734" providerId="LiveId" clId="{3A9E129B-9895-49F4-AB6D-85A6A0AF8B90}" dt="2023-07-01T08:54:41.847" v="899"/>
        <pc:sldMkLst>
          <pc:docMk/>
          <pc:sldMk cId="3918599729" sldId="306"/>
        </pc:sldMkLst>
        <pc:spChg chg="add mod">
          <ac:chgData name="pantelis balaouras" userId="25e8755020fc1734" providerId="LiveId" clId="{3A9E129B-9895-49F4-AB6D-85A6A0AF8B90}" dt="2023-07-01T08:54:41.847" v="899"/>
          <ac:spMkLst>
            <pc:docMk/>
            <pc:sldMk cId="3918599729" sldId="306"/>
            <ac:spMk id="2" creationId="{6ACFC628-19ED-031C-00DF-F88C4C0744FF}"/>
          </ac:spMkLst>
        </pc:spChg>
        <pc:spChg chg="mod">
          <ac:chgData name="pantelis balaouras" userId="25e8755020fc1734" providerId="LiveId" clId="{3A9E129B-9895-49F4-AB6D-85A6A0AF8B90}" dt="2023-07-01T07:15:58.169" v="43" actId="27636"/>
          <ac:spMkLst>
            <pc:docMk/>
            <pc:sldMk cId="3918599729" sldId="306"/>
            <ac:spMk id="5" creationId="{FCC0DEC9-291B-4095-9896-1244D3052774}"/>
          </ac:spMkLst>
        </pc:spChg>
        <pc:spChg chg="del mod">
          <ac:chgData name="pantelis balaouras" userId="25e8755020fc1734" providerId="LiveId" clId="{3A9E129B-9895-49F4-AB6D-85A6A0AF8B90}" dt="2023-07-01T08:54:20.367" v="893" actId="478"/>
          <ac:spMkLst>
            <pc:docMk/>
            <pc:sldMk cId="3918599729" sldId="306"/>
            <ac:spMk id="13" creationId="{97B91448-668C-4CA5-BAB2-2B93CE89E428}"/>
          </ac:spMkLst>
        </pc:spChg>
      </pc:sldChg>
      <pc:sldChg chg="modSp mod">
        <pc:chgData name="pantelis balaouras" userId="25e8755020fc1734" providerId="LiveId" clId="{3A9E129B-9895-49F4-AB6D-85A6A0AF8B90}" dt="2023-07-01T07:51:49.004" v="660" actId="6549"/>
        <pc:sldMkLst>
          <pc:docMk/>
          <pc:sldMk cId="823583658" sldId="374"/>
        </pc:sldMkLst>
        <pc:spChg chg="mod">
          <ac:chgData name="pantelis balaouras" userId="25e8755020fc1734" providerId="LiveId" clId="{3A9E129B-9895-49F4-AB6D-85A6A0AF8B90}" dt="2023-07-01T07:51:49.004" v="660" actId="6549"/>
          <ac:spMkLst>
            <pc:docMk/>
            <pc:sldMk cId="823583658" sldId="374"/>
            <ac:spMk id="5" creationId="{4BC19399-CA4E-48B5-AFEE-CF69C6888765}"/>
          </ac:spMkLst>
        </pc:spChg>
      </pc:sldChg>
      <pc:sldChg chg="addSp delSp modSp mod">
        <pc:chgData name="pantelis balaouras" userId="25e8755020fc1734" providerId="LiveId" clId="{3A9E129B-9895-49F4-AB6D-85A6A0AF8B90}" dt="2023-07-01T08:54:37.431" v="896"/>
        <pc:sldMkLst>
          <pc:docMk/>
          <pc:sldMk cId="2003224513" sldId="402"/>
        </pc:sldMkLst>
        <pc:spChg chg="add mod">
          <ac:chgData name="pantelis balaouras" userId="25e8755020fc1734" providerId="LiveId" clId="{3A9E129B-9895-49F4-AB6D-85A6A0AF8B90}" dt="2023-07-01T08:54:37.431" v="896"/>
          <ac:spMkLst>
            <pc:docMk/>
            <pc:sldMk cId="2003224513" sldId="402"/>
            <ac:spMk id="2" creationId="{10B138FD-0B72-3E40-4672-914973095305}"/>
          </ac:spMkLst>
        </pc:spChg>
        <pc:spChg chg="mod">
          <ac:chgData name="pantelis balaouras" userId="25e8755020fc1734" providerId="LiveId" clId="{3A9E129B-9895-49F4-AB6D-85A6A0AF8B90}" dt="2023-07-01T07:15:58.109" v="39" actId="27636"/>
          <ac:spMkLst>
            <pc:docMk/>
            <pc:sldMk cId="2003224513" sldId="402"/>
            <ac:spMk id="5" creationId="{FCC0DEC9-291B-4095-9896-1244D3052774}"/>
          </ac:spMkLst>
        </pc:spChg>
        <pc:spChg chg="mod">
          <ac:chgData name="pantelis balaouras" userId="25e8755020fc1734" providerId="LiveId" clId="{3A9E129B-9895-49F4-AB6D-85A6A0AF8B90}" dt="2023-07-01T07:15:58.114" v="40" actId="27636"/>
          <ac:spMkLst>
            <pc:docMk/>
            <pc:sldMk cId="2003224513" sldId="402"/>
            <ac:spMk id="6" creationId="{4BD0C7CC-BAC5-4DAE-90C4-844464AC94A7}"/>
          </ac:spMkLst>
        </pc:spChg>
        <pc:spChg chg="del mod">
          <ac:chgData name="pantelis balaouras" userId="25e8755020fc1734" providerId="LiveId" clId="{3A9E129B-9895-49F4-AB6D-85A6A0AF8B90}" dt="2023-07-01T08:54:08.145" v="890" actId="478"/>
          <ac:spMkLst>
            <pc:docMk/>
            <pc:sldMk cId="2003224513" sldId="402"/>
            <ac:spMk id="9" creationId="{B5AB39F5-CB3C-45EE-9E48-06A17BB6D957}"/>
          </ac:spMkLst>
        </pc:spChg>
      </pc:sldChg>
      <pc:sldChg chg="addSp delSp modSp mod">
        <pc:chgData name="pantelis balaouras" userId="25e8755020fc1734" providerId="LiveId" clId="{3A9E129B-9895-49F4-AB6D-85A6A0AF8B90}" dt="2023-07-01T09:09:26.449" v="963" actId="478"/>
        <pc:sldMkLst>
          <pc:docMk/>
          <pc:sldMk cId="1915799683" sldId="404"/>
        </pc:sldMkLst>
        <pc:spChg chg="add del mod">
          <ac:chgData name="pantelis balaouras" userId="25e8755020fc1734" providerId="LiveId" clId="{3A9E129B-9895-49F4-AB6D-85A6A0AF8B90}" dt="2023-07-01T09:09:26.449" v="963" actId="478"/>
          <ac:spMkLst>
            <pc:docMk/>
            <pc:sldMk cId="1915799683" sldId="404"/>
            <ac:spMk id="11" creationId="{252D5588-9D47-4372-A592-FC5F71ED3798}"/>
          </ac:spMkLst>
        </pc:spChg>
        <pc:picChg chg="add mod">
          <ac:chgData name="pantelis balaouras" userId="25e8755020fc1734" providerId="LiveId" clId="{3A9E129B-9895-49F4-AB6D-85A6A0AF8B90}" dt="2023-07-01T07:53:16.312" v="683" actId="1076"/>
          <ac:picMkLst>
            <pc:docMk/>
            <pc:sldMk cId="1915799683" sldId="404"/>
            <ac:picMk id="2" creationId="{25F65A2C-3150-4B5A-D0EF-1CEBF92DC4E4}"/>
          </ac:picMkLst>
        </pc:picChg>
        <pc:picChg chg="add del mod">
          <ac:chgData name="pantelis balaouras" userId="25e8755020fc1734" providerId="LiveId" clId="{3A9E129B-9895-49F4-AB6D-85A6A0AF8B90}" dt="2023-07-01T09:09:23.584" v="962"/>
          <ac:picMkLst>
            <pc:docMk/>
            <pc:sldMk cId="1915799683" sldId="404"/>
            <ac:picMk id="3" creationId="{3B7B339B-F161-9C04-C1E0-0A33E3FA9A98}"/>
          </ac:picMkLst>
        </pc:picChg>
        <pc:picChg chg="del">
          <ac:chgData name="pantelis balaouras" userId="25e8755020fc1734" providerId="LiveId" clId="{3A9E129B-9895-49F4-AB6D-85A6A0AF8B90}" dt="2023-07-01T07:54:34.792" v="685" actId="478"/>
          <ac:picMkLst>
            <pc:docMk/>
            <pc:sldMk cId="1915799683" sldId="404"/>
            <ac:picMk id="10" creationId="{FF1C1EEF-3FD2-4C46-B4FD-C7E50843FBDC}"/>
          </ac:picMkLst>
        </pc:picChg>
        <pc:picChg chg="del">
          <ac:chgData name="pantelis balaouras" userId="25e8755020fc1734" providerId="LiveId" clId="{3A9E129B-9895-49F4-AB6D-85A6A0AF8B90}" dt="2023-07-01T07:52:57.096" v="678" actId="478"/>
          <ac:picMkLst>
            <pc:docMk/>
            <pc:sldMk cId="1915799683" sldId="404"/>
            <ac:picMk id="18" creationId="{6077531A-0788-4660-9281-308ACDA7F681}"/>
          </ac:picMkLst>
        </pc:picChg>
        <pc:picChg chg="add mod">
          <ac:chgData name="pantelis balaouras" userId="25e8755020fc1734" providerId="LiveId" clId="{3A9E129B-9895-49F4-AB6D-85A6A0AF8B90}" dt="2023-07-01T07:54:45.226" v="688" actId="14100"/>
          <ac:picMkLst>
            <pc:docMk/>
            <pc:sldMk cId="1915799683" sldId="404"/>
            <ac:picMk id="2050" creationId="{2AB980B0-03D2-2E64-6760-C23D435A121F}"/>
          </ac:picMkLst>
        </pc:picChg>
      </pc:sldChg>
      <pc:sldChg chg="addSp delSp modSp del mod">
        <pc:chgData name="pantelis balaouras" userId="25e8755020fc1734" providerId="LiveId" clId="{3A9E129B-9895-49F4-AB6D-85A6A0AF8B90}" dt="2023-07-01T07:21:50.763" v="180" actId="47"/>
        <pc:sldMkLst>
          <pc:docMk/>
          <pc:sldMk cId="4229006710" sldId="416"/>
        </pc:sldMkLst>
        <pc:graphicFrameChg chg="del mod">
          <ac:chgData name="pantelis balaouras" userId="25e8755020fc1734" providerId="LiveId" clId="{3A9E129B-9895-49F4-AB6D-85A6A0AF8B90}" dt="2023-07-01T07:13:01.025" v="5"/>
          <ac:graphicFrameMkLst>
            <pc:docMk/>
            <pc:sldMk cId="4229006710" sldId="416"/>
            <ac:graphicFrameMk id="4" creationId="{CF7E726E-B717-4D42-1750-6DFF428F54B3}"/>
          </ac:graphicFrameMkLst>
        </pc:graphicFrameChg>
        <pc:picChg chg="add del mod">
          <ac:chgData name="pantelis balaouras" userId="25e8755020fc1734" providerId="LiveId" clId="{3A9E129B-9895-49F4-AB6D-85A6A0AF8B90}" dt="2023-07-01T07:18:16.686" v="162" actId="478"/>
          <ac:picMkLst>
            <pc:docMk/>
            <pc:sldMk cId="4229006710" sldId="416"/>
            <ac:picMk id="3" creationId="{A49286BC-1E76-A186-06D8-038C90B99D44}"/>
          </ac:picMkLst>
        </pc:picChg>
      </pc:sldChg>
      <pc:sldChg chg="addSp delSp modSp mod">
        <pc:chgData name="pantelis balaouras" userId="25e8755020fc1734" providerId="LiveId" clId="{3A9E129B-9895-49F4-AB6D-85A6A0AF8B90}" dt="2023-07-01T09:26:46.222" v="1134" actId="1035"/>
        <pc:sldMkLst>
          <pc:docMk/>
          <pc:sldMk cId="1311204911" sldId="417"/>
        </pc:sldMkLst>
        <pc:spChg chg="add mod">
          <ac:chgData name="pantelis balaouras" userId="25e8755020fc1734" providerId="LiveId" clId="{3A9E129B-9895-49F4-AB6D-85A6A0AF8B90}" dt="2023-07-01T09:25:54.341" v="1083" actId="1076"/>
          <ac:spMkLst>
            <pc:docMk/>
            <pc:sldMk cId="1311204911" sldId="417"/>
            <ac:spMk id="3" creationId="{AE606473-841C-6846-8375-A32E5D94D2BE}"/>
          </ac:spMkLst>
        </pc:spChg>
        <pc:spChg chg="mod">
          <ac:chgData name="pantelis balaouras" userId="25e8755020fc1734" providerId="LiveId" clId="{3A9E129B-9895-49F4-AB6D-85A6A0AF8B90}" dt="2023-07-01T09:26:20.924" v="1104" actId="1035"/>
          <ac:spMkLst>
            <pc:docMk/>
            <pc:sldMk cId="1311204911" sldId="417"/>
            <ac:spMk id="14" creationId="{DA3FCD0E-FFB9-47FE-8DCC-7998946716D8}"/>
          </ac:spMkLst>
        </pc:spChg>
        <pc:spChg chg="mod">
          <ac:chgData name="pantelis balaouras" userId="25e8755020fc1734" providerId="LiveId" clId="{3A9E129B-9895-49F4-AB6D-85A6A0AF8B90}" dt="2023-07-01T09:25:03.724" v="1069" actId="1076"/>
          <ac:spMkLst>
            <pc:docMk/>
            <pc:sldMk cId="1311204911" sldId="417"/>
            <ac:spMk id="16" creationId="{4203AE03-98BA-484B-983A-314B79666527}"/>
          </ac:spMkLst>
        </pc:spChg>
        <pc:spChg chg="add mod">
          <ac:chgData name="pantelis balaouras" userId="25e8755020fc1734" providerId="LiveId" clId="{3A9E129B-9895-49F4-AB6D-85A6A0AF8B90}" dt="2023-07-01T09:26:46.222" v="1134" actId="1035"/>
          <ac:spMkLst>
            <pc:docMk/>
            <pc:sldMk cId="1311204911" sldId="417"/>
            <ac:spMk id="17" creationId="{031B2B33-5CAB-703B-C0A4-A981582EB252}"/>
          </ac:spMkLst>
        </pc:spChg>
        <pc:spChg chg="add mod">
          <ac:chgData name="pantelis balaouras" userId="25e8755020fc1734" providerId="LiveId" clId="{3A9E129B-9895-49F4-AB6D-85A6A0AF8B90}" dt="2023-07-01T07:32:10.407" v="414" actId="6549"/>
          <ac:spMkLst>
            <pc:docMk/>
            <pc:sldMk cId="1311204911" sldId="417"/>
            <ac:spMk id="19" creationId="{641F4687-D587-65C7-AC09-7F96E55492C1}"/>
          </ac:spMkLst>
        </pc:spChg>
        <pc:spChg chg="mod">
          <ac:chgData name="pantelis balaouras" userId="25e8755020fc1734" providerId="LiveId" clId="{3A9E129B-9895-49F4-AB6D-85A6A0AF8B90}" dt="2023-07-01T09:24:33.811" v="1064" actId="1076"/>
          <ac:spMkLst>
            <pc:docMk/>
            <pc:sldMk cId="1311204911" sldId="417"/>
            <ac:spMk id="20" creationId="{53E35F80-D7C4-4C20-8069-672536C8B9F7}"/>
          </ac:spMkLst>
        </pc:spChg>
        <pc:spChg chg="mod">
          <ac:chgData name="pantelis balaouras" userId="25e8755020fc1734" providerId="LiveId" clId="{3A9E129B-9895-49F4-AB6D-85A6A0AF8B90}" dt="2023-07-01T09:24:25.693" v="1062" actId="1076"/>
          <ac:spMkLst>
            <pc:docMk/>
            <pc:sldMk cId="1311204911" sldId="417"/>
            <ac:spMk id="23" creationId="{E20635EB-D97A-43D7-8FC1-83506650286B}"/>
          </ac:spMkLst>
        </pc:spChg>
        <pc:spChg chg="mod">
          <ac:chgData name="pantelis balaouras" userId="25e8755020fc1734" providerId="LiveId" clId="{3A9E129B-9895-49F4-AB6D-85A6A0AF8B90}" dt="2023-07-01T09:26:30.269" v="1117" actId="1035"/>
          <ac:spMkLst>
            <pc:docMk/>
            <pc:sldMk cId="1311204911" sldId="417"/>
            <ac:spMk id="26" creationId="{62707390-D163-4215-8EC2-A0556358021F}"/>
          </ac:spMkLst>
        </pc:spChg>
        <pc:spChg chg="mod">
          <ac:chgData name="pantelis balaouras" userId="25e8755020fc1734" providerId="LiveId" clId="{3A9E129B-9895-49F4-AB6D-85A6A0AF8B90}" dt="2023-07-01T09:24:28.419" v="1063" actId="1076"/>
          <ac:spMkLst>
            <pc:docMk/>
            <pc:sldMk cId="1311204911" sldId="417"/>
            <ac:spMk id="29" creationId="{79DD61BF-B07B-4EDE-A244-E2458C80016E}"/>
          </ac:spMkLst>
        </pc:spChg>
        <pc:grpChg chg="mod">
          <ac:chgData name="pantelis balaouras" userId="25e8755020fc1734" providerId="LiveId" clId="{3A9E129B-9895-49F4-AB6D-85A6A0AF8B90}" dt="2023-07-01T09:25:03.724" v="1069" actId="1076"/>
          <ac:grpSpMkLst>
            <pc:docMk/>
            <pc:sldMk cId="1311204911" sldId="417"/>
            <ac:grpSpMk id="11" creationId="{96D5137D-F25F-44D3-BFBD-6010E023BCA2}"/>
          </ac:grpSpMkLst>
        </pc:grpChg>
        <pc:grpChg chg="mod">
          <ac:chgData name="pantelis balaouras" userId="25e8755020fc1734" providerId="LiveId" clId="{3A9E129B-9895-49F4-AB6D-85A6A0AF8B90}" dt="2023-07-01T09:26:20.924" v="1104" actId="1035"/>
          <ac:grpSpMkLst>
            <pc:docMk/>
            <pc:sldMk cId="1311204911" sldId="417"/>
            <ac:grpSpMk id="12" creationId="{BF7993EA-D762-4081-AD93-A4C0BC4F2344}"/>
          </ac:grpSpMkLst>
        </pc:grpChg>
        <pc:grpChg chg="mod">
          <ac:chgData name="pantelis balaouras" userId="25e8755020fc1734" providerId="LiveId" clId="{3A9E129B-9895-49F4-AB6D-85A6A0AF8B90}" dt="2023-07-01T09:24:33.811" v="1064" actId="1076"/>
          <ac:grpSpMkLst>
            <pc:docMk/>
            <pc:sldMk cId="1311204911" sldId="417"/>
            <ac:grpSpMk id="15" creationId="{ADA3E3C0-7761-48E5-B929-2F7D24AC3893}"/>
          </ac:grpSpMkLst>
        </pc:grpChg>
        <pc:grpChg chg="add del mod">
          <ac:chgData name="pantelis balaouras" userId="25e8755020fc1734" providerId="LiveId" clId="{3A9E129B-9895-49F4-AB6D-85A6A0AF8B90}" dt="2023-07-01T09:24:25.693" v="1062" actId="1076"/>
          <ac:grpSpMkLst>
            <pc:docMk/>
            <pc:sldMk cId="1311204911" sldId="417"/>
            <ac:grpSpMk id="18" creationId="{A4EB7248-55A7-4CAC-ABDD-957EF148A710}"/>
          </ac:grpSpMkLst>
        </pc:grpChg>
        <pc:grpChg chg="mod">
          <ac:chgData name="pantelis balaouras" userId="25e8755020fc1734" providerId="LiveId" clId="{3A9E129B-9895-49F4-AB6D-85A6A0AF8B90}" dt="2023-07-01T09:26:30.269" v="1117" actId="1035"/>
          <ac:grpSpMkLst>
            <pc:docMk/>
            <pc:sldMk cId="1311204911" sldId="417"/>
            <ac:grpSpMk id="21" creationId="{7876E123-A23E-4A02-9006-CDB2AF14482D}"/>
          </ac:grpSpMkLst>
        </pc:grpChg>
        <pc:grpChg chg="mod">
          <ac:chgData name="pantelis balaouras" userId="25e8755020fc1734" providerId="LiveId" clId="{3A9E129B-9895-49F4-AB6D-85A6A0AF8B90}" dt="2023-07-01T09:24:28.419" v="1063" actId="1076"/>
          <ac:grpSpMkLst>
            <pc:docMk/>
            <pc:sldMk cId="1311204911" sldId="417"/>
            <ac:grpSpMk id="24" creationId="{035DA438-FD53-44DC-8C2E-0859E5BA3DDC}"/>
          </ac:grpSpMkLst>
        </pc:grpChg>
        <pc:grpChg chg="del">
          <ac:chgData name="pantelis balaouras" userId="25e8755020fc1734" providerId="LiveId" clId="{3A9E129B-9895-49F4-AB6D-85A6A0AF8B90}" dt="2023-07-01T07:26:11.089" v="195" actId="478"/>
          <ac:grpSpMkLst>
            <pc:docMk/>
            <pc:sldMk cId="1311204911" sldId="417"/>
            <ac:grpSpMk id="27" creationId="{FAA18049-4E88-457C-8B40-A00C5AE764B5}"/>
          </ac:grpSpMkLst>
        </pc:grpChg>
        <pc:picChg chg="mod">
          <ac:chgData name="pantelis balaouras" userId="25e8755020fc1734" providerId="LiveId" clId="{3A9E129B-9895-49F4-AB6D-85A6A0AF8B90}" dt="2023-07-01T09:25:03.724" v="1069" actId="1076"/>
          <ac:picMkLst>
            <pc:docMk/>
            <pc:sldMk cId="1311204911" sldId="417"/>
            <ac:picMk id="5" creationId="{F7B51B5F-7CC8-4F47-AF41-48413E15C672}"/>
          </ac:picMkLst>
        </pc:picChg>
        <pc:picChg chg="add del mod">
          <ac:chgData name="pantelis balaouras" userId="25e8755020fc1734" providerId="LiveId" clId="{3A9E129B-9895-49F4-AB6D-85A6A0AF8B90}" dt="2023-07-01T09:24:25.693" v="1062" actId="1076"/>
          <ac:picMkLst>
            <pc:docMk/>
            <pc:sldMk cId="1311204911" sldId="417"/>
            <ac:picMk id="6" creationId="{0073D6C2-F7D2-40B0-B531-A2775F3CCD69}"/>
          </ac:picMkLst>
        </pc:picChg>
        <pc:picChg chg="mod">
          <ac:chgData name="pantelis balaouras" userId="25e8755020fc1734" providerId="LiveId" clId="{3A9E129B-9895-49F4-AB6D-85A6A0AF8B90}" dt="2023-07-01T09:26:30.269" v="1117" actId="1035"/>
          <ac:picMkLst>
            <pc:docMk/>
            <pc:sldMk cId="1311204911" sldId="417"/>
            <ac:picMk id="7" creationId="{C6D6E4FC-B9EE-4D42-A9D4-9682872560E9}"/>
          </ac:picMkLst>
        </pc:picChg>
        <pc:picChg chg="add mod">
          <ac:chgData name="pantelis balaouras" userId="25e8755020fc1734" providerId="LiveId" clId="{3A9E129B-9895-49F4-AB6D-85A6A0AF8B90}" dt="2023-07-01T07:30:37.589" v="343" actId="1076"/>
          <ac:picMkLst>
            <pc:docMk/>
            <pc:sldMk cId="1311204911" sldId="417"/>
            <ac:picMk id="9" creationId="{BC328D1D-57E9-1ABD-8D34-33836EEE8C3C}"/>
          </ac:picMkLst>
        </pc:picChg>
        <pc:picChg chg="add mod">
          <ac:chgData name="pantelis balaouras" userId="25e8755020fc1734" providerId="LiveId" clId="{3A9E129B-9895-49F4-AB6D-85A6A0AF8B90}" dt="2023-07-01T09:26:35.037" v="1121" actId="1035"/>
          <ac:picMkLst>
            <pc:docMk/>
            <pc:sldMk cId="1311204911" sldId="417"/>
            <ac:picMk id="13" creationId="{5247138B-334B-E841-E5BA-9682B4E5D6CF}"/>
          </ac:picMkLst>
        </pc:picChg>
        <pc:picChg chg="add del mod">
          <ac:chgData name="pantelis balaouras" userId="25e8755020fc1734" providerId="LiveId" clId="{3A9E129B-9895-49F4-AB6D-85A6A0AF8B90}" dt="2023-07-01T07:34:32.967" v="435" actId="478"/>
          <ac:picMkLst>
            <pc:docMk/>
            <pc:sldMk cId="1311204911" sldId="417"/>
            <ac:picMk id="22" creationId="{0F7856AD-88E0-6965-499A-B7DA650CFEFA}"/>
          </ac:picMkLst>
        </pc:picChg>
        <pc:picChg chg="add mod">
          <ac:chgData name="pantelis balaouras" userId="25e8755020fc1734" providerId="LiveId" clId="{3A9E129B-9895-49F4-AB6D-85A6A0AF8B90}" dt="2023-07-01T09:25:50.581" v="1082" actId="1076"/>
          <ac:picMkLst>
            <pc:docMk/>
            <pc:sldMk cId="1311204911" sldId="417"/>
            <ac:picMk id="28" creationId="{B81FDD7D-F391-A994-0CA6-E7E75329E94C}"/>
          </ac:picMkLst>
        </pc:picChg>
        <pc:picChg chg="add del mod">
          <ac:chgData name="pantelis balaouras" userId="25e8755020fc1734" providerId="LiveId" clId="{3A9E129B-9895-49F4-AB6D-85A6A0AF8B90}" dt="2023-07-01T09:14:00.305" v="998" actId="21"/>
          <ac:picMkLst>
            <pc:docMk/>
            <pc:sldMk cId="1311204911" sldId="417"/>
            <ac:picMk id="30" creationId="{970503D5-3DBC-38FD-353F-1D0E514A6567}"/>
          </ac:picMkLst>
        </pc:picChg>
        <pc:picChg chg="mod">
          <ac:chgData name="pantelis balaouras" userId="25e8755020fc1734" providerId="LiveId" clId="{3A9E129B-9895-49F4-AB6D-85A6A0AF8B90}" dt="2023-07-01T09:26:20.924" v="1104" actId="1035"/>
          <ac:picMkLst>
            <pc:docMk/>
            <pc:sldMk cId="1311204911" sldId="417"/>
            <ac:picMk id="2050" creationId="{8EBF0675-ED45-44CD-A77E-61912329753B}"/>
          </ac:picMkLst>
        </pc:picChg>
        <pc:picChg chg="mod">
          <ac:chgData name="pantelis balaouras" userId="25e8755020fc1734" providerId="LiveId" clId="{3A9E129B-9895-49F4-AB6D-85A6A0AF8B90}" dt="2023-07-01T09:24:33.811" v="1064" actId="1076"/>
          <ac:picMkLst>
            <pc:docMk/>
            <pc:sldMk cId="1311204911" sldId="417"/>
            <ac:picMk id="2052" creationId="{71DD90C8-6291-4D9B-8637-04AA834BD82F}"/>
          </ac:picMkLst>
        </pc:picChg>
        <pc:picChg chg="mod">
          <ac:chgData name="pantelis balaouras" userId="25e8755020fc1734" providerId="LiveId" clId="{3A9E129B-9895-49F4-AB6D-85A6A0AF8B90}" dt="2023-07-01T09:24:28.419" v="1063" actId="1076"/>
          <ac:picMkLst>
            <pc:docMk/>
            <pc:sldMk cId="1311204911" sldId="417"/>
            <ac:picMk id="2054" creationId="{A196C504-2EAF-4F15-B589-4ED26D1458B4}"/>
          </ac:picMkLst>
        </pc:picChg>
      </pc:sldChg>
      <pc:sldChg chg="addSp delSp modSp mod">
        <pc:chgData name="pantelis balaouras" userId="25e8755020fc1734" providerId="LiveId" clId="{3A9E129B-9895-49F4-AB6D-85A6A0AF8B90}" dt="2023-07-01T09:44:01.365" v="1185" actId="1076"/>
        <pc:sldMkLst>
          <pc:docMk/>
          <pc:sldMk cId="1378489231" sldId="418"/>
        </pc:sldMkLst>
        <pc:spChg chg="mod">
          <ac:chgData name="pantelis balaouras" userId="25e8755020fc1734" providerId="LiveId" clId="{3A9E129B-9895-49F4-AB6D-85A6A0AF8B90}" dt="2023-07-01T08:36:21.320" v="774" actId="1076"/>
          <ac:spMkLst>
            <pc:docMk/>
            <pc:sldMk cId="1378489231" sldId="418"/>
            <ac:spMk id="7" creationId="{E2D38E87-33DB-46E9-933D-FDECBD945692}"/>
          </ac:spMkLst>
        </pc:spChg>
        <pc:spChg chg="add del mod">
          <ac:chgData name="pantelis balaouras" userId="25e8755020fc1734" providerId="LiveId" clId="{3A9E129B-9895-49F4-AB6D-85A6A0AF8B90}" dt="2023-07-01T07:21:05.078" v="171" actId="478"/>
          <ac:spMkLst>
            <pc:docMk/>
            <pc:sldMk cId="1378489231" sldId="418"/>
            <ac:spMk id="10" creationId="{666E67CA-9238-33E6-EF49-4B59CB1F5B49}"/>
          </ac:spMkLst>
        </pc:spChg>
        <pc:spChg chg="del">
          <ac:chgData name="pantelis balaouras" userId="25e8755020fc1734" providerId="LiveId" clId="{3A9E129B-9895-49F4-AB6D-85A6A0AF8B90}" dt="2023-07-01T08:35:59.374" v="771" actId="478"/>
          <ac:spMkLst>
            <pc:docMk/>
            <pc:sldMk cId="1378489231" sldId="418"/>
            <ac:spMk id="12" creationId="{038E05FD-5C89-4BC4-AE63-9830C3619510}"/>
          </ac:spMkLst>
        </pc:spChg>
        <pc:spChg chg="add del mod">
          <ac:chgData name="pantelis balaouras" userId="25e8755020fc1734" providerId="LiveId" clId="{3A9E129B-9895-49F4-AB6D-85A6A0AF8B90}" dt="2023-07-01T07:21:11.787" v="174" actId="478"/>
          <ac:spMkLst>
            <pc:docMk/>
            <pc:sldMk cId="1378489231" sldId="418"/>
            <ac:spMk id="14" creationId="{01F6D9B7-E9DD-3731-7161-CDC3F40BBD72}"/>
          </ac:spMkLst>
        </pc:spChg>
        <pc:graphicFrameChg chg="del mod">
          <ac:chgData name="pantelis balaouras" userId="25e8755020fc1734" providerId="LiveId" clId="{3A9E129B-9895-49F4-AB6D-85A6A0AF8B90}" dt="2023-07-01T07:20:48.413" v="166"/>
          <ac:graphicFrameMkLst>
            <pc:docMk/>
            <pc:sldMk cId="1378489231" sldId="418"/>
            <ac:graphicFrameMk id="4" creationId="{0B68E054-ACAA-02B8-EB76-7E7A958310CC}"/>
          </ac:graphicFrameMkLst>
        </pc:graphicFrameChg>
        <pc:graphicFrameChg chg="mod modGraphic">
          <ac:chgData name="pantelis balaouras" userId="25e8755020fc1734" providerId="LiveId" clId="{3A9E129B-9895-49F4-AB6D-85A6A0AF8B90}" dt="2023-07-01T08:52:52.905" v="881" actId="207"/>
          <ac:graphicFrameMkLst>
            <pc:docMk/>
            <pc:sldMk cId="1378489231" sldId="418"/>
            <ac:graphicFrameMk id="6" creationId="{654CCD75-E89A-4C6C-BF75-D840AD726219}"/>
          </ac:graphicFrameMkLst>
        </pc:graphicFrameChg>
        <pc:graphicFrameChg chg="del">
          <ac:chgData name="pantelis balaouras" userId="25e8755020fc1734" providerId="LiveId" clId="{3A9E129B-9895-49F4-AB6D-85A6A0AF8B90}" dt="2023-07-01T07:50:05.734" v="654" actId="478"/>
          <ac:graphicFrameMkLst>
            <pc:docMk/>
            <pc:sldMk cId="1378489231" sldId="418"/>
            <ac:graphicFrameMk id="15" creationId="{57C357C2-B077-7000-CD1C-ABBF375D2A2B}"/>
          </ac:graphicFrameMkLst>
        </pc:graphicFrameChg>
        <pc:picChg chg="add del mod">
          <ac:chgData name="pantelis balaouras" userId="25e8755020fc1734" providerId="LiveId" clId="{3A9E129B-9895-49F4-AB6D-85A6A0AF8B90}" dt="2023-07-01T08:35:34.927" v="766" actId="478"/>
          <ac:picMkLst>
            <pc:docMk/>
            <pc:sldMk cId="1378489231" sldId="418"/>
            <ac:picMk id="2" creationId="{D40432F4-15D1-421F-4F5F-10DF24EBE7E3}"/>
          </ac:picMkLst>
        </pc:picChg>
        <pc:picChg chg="del mod">
          <ac:chgData name="pantelis balaouras" userId="25e8755020fc1734" providerId="LiveId" clId="{3A9E129B-9895-49F4-AB6D-85A6A0AF8B90}" dt="2023-07-01T07:46:15.633" v="467" actId="478"/>
          <ac:picMkLst>
            <pc:docMk/>
            <pc:sldMk cId="1378489231" sldId="418"/>
            <ac:picMk id="3" creationId="{CC6CCB35-71F4-4B98-A632-2AFFFC163491}"/>
          </ac:picMkLst>
        </pc:picChg>
        <pc:picChg chg="add mod ord">
          <ac:chgData name="pantelis balaouras" userId="25e8755020fc1734" providerId="LiveId" clId="{3A9E129B-9895-49F4-AB6D-85A6A0AF8B90}" dt="2023-07-01T09:44:01.365" v="1185" actId="1076"/>
          <ac:picMkLst>
            <pc:docMk/>
            <pc:sldMk cId="1378489231" sldId="418"/>
            <ac:picMk id="8" creationId="{C764441F-E3A0-6001-A655-5380700E753E}"/>
          </ac:picMkLst>
        </pc:picChg>
        <pc:picChg chg="add del mod">
          <ac:chgData name="pantelis balaouras" userId="25e8755020fc1734" providerId="LiveId" clId="{3A9E129B-9895-49F4-AB6D-85A6A0AF8B90}" dt="2023-07-01T07:21:08.136" v="173" actId="478"/>
          <ac:picMkLst>
            <pc:docMk/>
            <pc:sldMk cId="1378489231" sldId="418"/>
            <ac:picMk id="11" creationId="{86CB401F-C964-4D6C-AE35-FB329988D13A}"/>
          </ac:picMkLst>
        </pc:picChg>
        <pc:picChg chg="add mod">
          <ac:chgData name="pantelis balaouras" userId="25e8755020fc1734" providerId="LiveId" clId="{3A9E129B-9895-49F4-AB6D-85A6A0AF8B90}" dt="2023-07-01T08:35:39.462" v="767"/>
          <ac:picMkLst>
            <pc:docMk/>
            <pc:sldMk cId="1378489231" sldId="418"/>
            <ac:picMk id="16" creationId="{34CD108A-15FC-97C2-8658-899505623602}"/>
          </ac:picMkLst>
        </pc:picChg>
        <pc:picChg chg="add del mod">
          <ac:chgData name="pantelis balaouras" userId="25e8755020fc1734" providerId="LiveId" clId="{3A9E129B-9895-49F4-AB6D-85A6A0AF8B90}" dt="2023-07-01T09:13:17.778" v="995" actId="478"/>
          <ac:picMkLst>
            <pc:docMk/>
            <pc:sldMk cId="1378489231" sldId="418"/>
            <ac:picMk id="17" creationId="{19BD276E-CB63-6F9E-183E-03B704309150}"/>
          </ac:picMkLst>
        </pc:picChg>
        <pc:picChg chg="add mod">
          <ac:chgData name="pantelis balaouras" userId="25e8755020fc1734" providerId="LiveId" clId="{3A9E129B-9895-49F4-AB6D-85A6A0AF8B90}" dt="2023-07-01T09:13:24.562" v="996"/>
          <ac:picMkLst>
            <pc:docMk/>
            <pc:sldMk cId="1378489231" sldId="418"/>
            <ac:picMk id="18" creationId="{3AE1B409-01AB-8B54-F592-C862F4DA8564}"/>
          </ac:picMkLst>
        </pc:picChg>
      </pc:sldChg>
      <pc:sldChg chg="addSp delSp modSp mod">
        <pc:chgData name="pantelis balaouras" userId="25e8755020fc1734" providerId="LiveId" clId="{3A9E129B-9895-49F4-AB6D-85A6A0AF8B90}" dt="2023-07-01T08:57:53.221" v="916" actId="207"/>
        <pc:sldMkLst>
          <pc:docMk/>
          <pc:sldMk cId="2033093179" sldId="420"/>
        </pc:sldMkLst>
        <pc:spChg chg="add mod">
          <ac:chgData name="pantelis balaouras" userId="25e8755020fc1734" providerId="LiveId" clId="{3A9E129B-9895-49F4-AB6D-85A6A0AF8B90}" dt="2023-07-01T07:48:38.103" v="653" actId="5793"/>
          <ac:spMkLst>
            <pc:docMk/>
            <pc:sldMk cId="2033093179" sldId="420"/>
            <ac:spMk id="5" creationId="{F56DC747-739E-5A0C-94B8-E8F8E974AC85}"/>
          </ac:spMkLst>
        </pc:spChg>
        <pc:spChg chg="mod">
          <ac:chgData name="pantelis balaouras" userId="25e8755020fc1734" providerId="LiveId" clId="{3A9E129B-9895-49F4-AB6D-85A6A0AF8B90}" dt="2023-07-01T07:51:15.328" v="657" actId="207"/>
          <ac:spMkLst>
            <pc:docMk/>
            <pc:sldMk cId="2033093179" sldId="420"/>
            <ac:spMk id="11" creationId="{70D46B22-84E1-43AA-85C7-DBAEC0E27492}"/>
          </ac:spMkLst>
        </pc:spChg>
        <pc:spChg chg="mod">
          <ac:chgData name="pantelis balaouras" userId="25e8755020fc1734" providerId="LiveId" clId="{3A9E129B-9895-49F4-AB6D-85A6A0AF8B90}" dt="2023-07-01T08:52:58.551" v="882" actId="207"/>
          <ac:spMkLst>
            <pc:docMk/>
            <pc:sldMk cId="2033093179" sldId="420"/>
            <ac:spMk id="12" creationId="{361272D8-C086-4731-B2F4-9D66632A2E33}"/>
          </ac:spMkLst>
        </pc:spChg>
        <pc:spChg chg="mod">
          <ac:chgData name="pantelis balaouras" userId="25e8755020fc1734" providerId="LiveId" clId="{3A9E129B-9895-49F4-AB6D-85A6A0AF8B90}" dt="2023-07-01T08:56:36.187" v="910"/>
          <ac:spMkLst>
            <pc:docMk/>
            <pc:sldMk cId="2033093179" sldId="420"/>
            <ac:spMk id="13" creationId="{ACBE9AD0-B2F0-4ADA-8F10-B83476743F9C}"/>
          </ac:spMkLst>
        </pc:spChg>
        <pc:graphicFrameChg chg="del">
          <ac:chgData name="pantelis balaouras" userId="25e8755020fc1734" providerId="LiveId" clId="{3A9E129B-9895-49F4-AB6D-85A6A0AF8B90}" dt="2023-07-01T07:48:21.465" v="477" actId="478"/>
          <ac:graphicFrameMkLst>
            <pc:docMk/>
            <pc:sldMk cId="2033093179" sldId="420"/>
            <ac:graphicFrameMk id="17" creationId="{86326F3B-A2B0-4471-9663-61D0183E7677}"/>
          </ac:graphicFrameMkLst>
        </pc:graphicFrameChg>
        <pc:picChg chg="add del">
          <ac:chgData name="pantelis balaouras" userId="25e8755020fc1734" providerId="LiveId" clId="{3A9E129B-9895-49F4-AB6D-85A6A0AF8B90}" dt="2023-07-01T07:46:01.120" v="464" actId="478"/>
          <ac:picMkLst>
            <pc:docMk/>
            <pc:sldMk cId="2033093179" sldId="420"/>
            <ac:picMk id="3" creationId="{87402C62-571F-02C7-77E7-EDC10A6B1D66}"/>
          </ac:picMkLst>
        </pc:picChg>
        <pc:picChg chg="mod">
          <ac:chgData name="pantelis balaouras" userId="25e8755020fc1734" providerId="LiveId" clId="{3A9E129B-9895-49F4-AB6D-85A6A0AF8B90}" dt="2023-07-01T08:57:53.221" v="916" actId="207"/>
          <ac:picMkLst>
            <pc:docMk/>
            <pc:sldMk cId="2033093179" sldId="420"/>
            <ac:picMk id="15" creationId="{4313419D-52B3-4469-9529-313D9EB0AF33}"/>
          </ac:picMkLst>
        </pc:picChg>
      </pc:sldChg>
      <pc:sldChg chg="addSp delSp modSp mod">
        <pc:chgData name="pantelis balaouras" userId="25e8755020fc1734" providerId="LiveId" clId="{3A9E129B-9895-49F4-AB6D-85A6A0AF8B90}" dt="2023-07-01T08:56:27.148" v="908"/>
        <pc:sldMkLst>
          <pc:docMk/>
          <pc:sldMk cId="1774881352" sldId="430"/>
        </pc:sldMkLst>
        <pc:spChg chg="add mod">
          <ac:chgData name="pantelis balaouras" userId="25e8755020fc1734" providerId="LiveId" clId="{3A9E129B-9895-49F4-AB6D-85A6A0AF8B90}" dt="2023-07-01T08:53:05.896" v="883" actId="207"/>
          <ac:spMkLst>
            <pc:docMk/>
            <pc:sldMk cId="1774881352" sldId="430"/>
            <ac:spMk id="2" creationId="{438A4F71-BF2C-62DB-DA82-A39E826220D7}"/>
          </ac:spMkLst>
        </pc:spChg>
        <pc:spChg chg="add mod">
          <ac:chgData name="pantelis balaouras" userId="25e8755020fc1734" providerId="LiveId" clId="{3A9E129B-9895-49F4-AB6D-85A6A0AF8B90}" dt="2023-07-01T08:56:27.148" v="908"/>
          <ac:spMkLst>
            <pc:docMk/>
            <pc:sldMk cId="1774881352" sldId="430"/>
            <ac:spMk id="3" creationId="{1A416ECF-DB8A-24C7-4898-C1A252813BB9}"/>
          </ac:spMkLst>
        </pc:spChg>
        <pc:spChg chg="add mod">
          <ac:chgData name="pantelis balaouras" userId="25e8755020fc1734" providerId="LiveId" clId="{3A9E129B-9895-49F4-AB6D-85A6A0AF8B90}" dt="2023-07-01T07:47:35.704" v="475"/>
          <ac:spMkLst>
            <pc:docMk/>
            <pc:sldMk cId="1774881352" sldId="430"/>
            <ac:spMk id="5" creationId="{BDCBC5CA-D8B8-B72C-5585-E6FD5C939628}"/>
          </ac:spMkLst>
        </pc:spChg>
        <pc:spChg chg="mod">
          <ac:chgData name="pantelis balaouras" userId="25e8755020fc1734" providerId="LiveId" clId="{3A9E129B-9895-49F4-AB6D-85A6A0AF8B90}" dt="2023-07-01T07:51:20.711" v="658" actId="207"/>
          <ac:spMkLst>
            <pc:docMk/>
            <pc:sldMk cId="1774881352" sldId="430"/>
            <ac:spMk id="11" creationId="{70D46B22-84E1-43AA-85C7-DBAEC0E27492}"/>
          </ac:spMkLst>
        </pc:spChg>
        <pc:spChg chg="del">
          <ac:chgData name="pantelis balaouras" userId="25e8755020fc1734" providerId="LiveId" clId="{3A9E129B-9895-49F4-AB6D-85A6A0AF8B90}" dt="2023-07-01T07:47:35.090" v="474" actId="478"/>
          <ac:spMkLst>
            <pc:docMk/>
            <pc:sldMk cId="1774881352" sldId="430"/>
            <ac:spMk id="12" creationId="{361272D8-C086-4731-B2F4-9D66632A2E33}"/>
          </ac:spMkLst>
        </pc:spChg>
        <pc:spChg chg="del">
          <ac:chgData name="pantelis balaouras" userId="25e8755020fc1734" providerId="LiveId" clId="{3A9E129B-9895-49F4-AB6D-85A6A0AF8B90}" dt="2023-07-01T07:47:31.667" v="473" actId="478"/>
          <ac:spMkLst>
            <pc:docMk/>
            <pc:sldMk cId="1774881352" sldId="430"/>
            <ac:spMk id="13" creationId="{ACBE9AD0-B2F0-4ADA-8F10-B83476743F9C}"/>
          </ac:spMkLst>
        </pc:spChg>
      </pc:sldChg>
      <pc:sldChg chg="new del">
        <pc:chgData name="pantelis balaouras" userId="25e8755020fc1734" providerId="LiveId" clId="{3A9E129B-9895-49F4-AB6D-85A6A0AF8B90}" dt="2023-07-01T07:18:10.515" v="160" actId="47"/>
        <pc:sldMkLst>
          <pc:docMk/>
          <pc:sldMk cId="1218948916" sldId="433"/>
        </pc:sldMkLst>
      </pc:sldChg>
      <pc:sldChg chg="addSp delSp modSp add del mod">
        <pc:chgData name="pantelis balaouras" userId="25e8755020fc1734" providerId="LiveId" clId="{3A9E129B-9895-49F4-AB6D-85A6A0AF8B90}" dt="2023-07-01T09:43:10.522" v="1165" actId="47"/>
        <pc:sldMkLst>
          <pc:docMk/>
          <pc:sldMk cId="1298027954" sldId="434"/>
        </pc:sldMkLst>
        <pc:spChg chg="mod">
          <ac:chgData name="pantelis balaouras" userId="25e8755020fc1734" providerId="LiveId" clId="{3A9E129B-9895-49F4-AB6D-85A6A0AF8B90}" dt="2023-07-01T09:21:16.520" v="1034" actId="1076"/>
          <ac:spMkLst>
            <pc:docMk/>
            <pc:sldMk cId="1298027954" sldId="434"/>
            <ac:spMk id="5" creationId="{3811DAED-7483-42F0-A933-7484F0EF6AE2}"/>
          </ac:spMkLst>
        </pc:spChg>
        <pc:spChg chg="del mod">
          <ac:chgData name="pantelis balaouras" userId="25e8755020fc1734" providerId="LiveId" clId="{3A9E129B-9895-49F4-AB6D-85A6A0AF8B90}" dt="2023-07-01T07:55:48.330" v="697" actId="478"/>
          <ac:spMkLst>
            <pc:docMk/>
            <pc:sldMk cId="1298027954" sldId="434"/>
            <ac:spMk id="6" creationId="{99B5BB9B-7AC6-4C0F-B87E-6D639D93ACC1}"/>
          </ac:spMkLst>
        </pc:spChg>
        <pc:spChg chg="mod">
          <ac:chgData name="pantelis balaouras" userId="25e8755020fc1734" providerId="LiveId" clId="{3A9E129B-9895-49F4-AB6D-85A6A0AF8B90}" dt="2023-07-01T09:42:26.989" v="1161" actId="1035"/>
          <ac:spMkLst>
            <pc:docMk/>
            <pc:sldMk cId="1298027954" sldId="434"/>
            <ac:spMk id="10" creationId="{2B7A8035-44B9-450E-804B-045911325D8D}"/>
          </ac:spMkLst>
        </pc:spChg>
        <pc:spChg chg="mod">
          <ac:chgData name="pantelis balaouras" userId="25e8755020fc1734" providerId="LiveId" clId="{3A9E129B-9895-49F4-AB6D-85A6A0AF8B90}" dt="2023-07-01T09:42:26.989" v="1161" actId="1035"/>
          <ac:spMkLst>
            <pc:docMk/>
            <pc:sldMk cId="1298027954" sldId="434"/>
            <ac:spMk id="11" creationId="{DE606453-C478-445F-A60D-D8FB13E74A0A}"/>
          </ac:spMkLst>
        </pc:spChg>
        <pc:spChg chg="mod">
          <ac:chgData name="pantelis balaouras" userId="25e8755020fc1734" providerId="LiveId" clId="{3A9E129B-9895-49F4-AB6D-85A6A0AF8B90}" dt="2023-07-01T09:42:26.989" v="1161" actId="1035"/>
          <ac:spMkLst>
            <pc:docMk/>
            <pc:sldMk cId="1298027954" sldId="434"/>
            <ac:spMk id="12" creationId="{AABEBCD1-5391-4D90-80D4-6C753BD63546}"/>
          </ac:spMkLst>
        </pc:spChg>
        <pc:spChg chg="mod">
          <ac:chgData name="pantelis balaouras" userId="25e8755020fc1734" providerId="LiveId" clId="{3A9E129B-9895-49F4-AB6D-85A6A0AF8B90}" dt="2023-07-01T09:42:26.989" v="1161" actId="1035"/>
          <ac:spMkLst>
            <pc:docMk/>
            <pc:sldMk cId="1298027954" sldId="434"/>
            <ac:spMk id="13" creationId="{42526224-F34D-4B03-AAB1-B61D229A9E88}"/>
          </ac:spMkLst>
        </pc:spChg>
        <pc:spChg chg="mod ord">
          <ac:chgData name="pantelis balaouras" userId="25e8755020fc1734" providerId="LiveId" clId="{3A9E129B-9895-49F4-AB6D-85A6A0AF8B90}" dt="2023-07-01T09:42:26.989" v="1161" actId="1035"/>
          <ac:spMkLst>
            <pc:docMk/>
            <pc:sldMk cId="1298027954" sldId="434"/>
            <ac:spMk id="15" creationId="{877DC331-5970-4405-BDC6-4FF87B574BAF}"/>
          </ac:spMkLst>
        </pc:spChg>
        <pc:spChg chg="mod">
          <ac:chgData name="pantelis balaouras" userId="25e8755020fc1734" providerId="LiveId" clId="{3A9E129B-9895-49F4-AB6D-85A6A0AF8B90}" dt="2023-07-01T09:42:26.989" v="1161" actId="1035"/>
          <ac:spMkLst>
            <pc:docMk/>
            <pc:sldMk cId="1298027954" sldId="434"/>
            <ac:spMk id="17" creationId="{5B0ACE87-3C3B-4DE3-A09F-C67F43B8FC91}"/>
          </ac:spMkLst>
        </pc:spChg>
        <pc:spChg chg="mod">
          <ac:chgData name="pantelis balaouras" userId="25e8755020fc1734" providerId="LiveId" clId="{3A9E129B-9895-49F4-AB6D-85A6A0AF8B90}" dt="2023-07-01T09:21:20.088" v="1035" actId="1076"/>
          <ac:spMkLst>
            <pc:docMk/>
            <pc:sldMk cId="1298027954" sldId="434"/>
            <ac:spMk id="20" creationId="{2286FC74-8943-4A4E-B2F8-2E489FA80731}"/>
          </ac:spMkLst>
        </pc:spChg>
        <pc:spChg chg="add mod">
          <ac:chgData name="pantelis balaouras" userId="25e8755020fc1734" providerId="LiveId" clId="{3A9E129B-9895-49F4-AB6D-85A6A0AF8B90}" dt="2023-07-01T09:21:30.847" v="1061" actId="1036"/>
          <ac:spMkLst>
            <pc:docMk/>
            <pc:sldMk cId="1298027954" sldId="434"/>
            <ac:spMk id="27" creationId="{E6E56468-9CA8-2F4B-51FA-F5C3E68774A6}"/>
          </ac:spMkLst>
        </pc:spChg>
        <pc:spChg chg="add mod ord">
          <ac:chgData name="pantelis balaouras" userId="25e8755020fc1734" providerId="LiveId" clId="{3A9E129B-9895-49F4-AB6D-85A6A0AF8B90}" dt="2023-07-01T08:33:56.653" v="765" actId="1038"/>
          <ac:spMkLst>
            <pc:docMk/>
            <pc:sldMk cId="1298027954" sldId="434"/>
            <ac:spMk id="31" creationId="{F52D8B84-EBE1-A90B-58B6-5E22BBB68BC8}"/>
          </ac:spMkLst>
        </pc:spChg>
        <pc:picChg chg="add mod">
          <ac:chgData name="pantelis balaouras" userId="25e8755020fc1734" providerId="LiveId" clId="{3A9E129B-9895-49F4-AB6D-85A6A0AF8B90}" dt="2023-07-01T09:20:30.432" v="1028" actId="1076"/>
          <ac:picMkLst>
            <pc:docMk/>
            <pc:sldMk cId="1298027954" sldId="434"/>
            <ac:picMk id="2" creationId="{F28118C6-347E-A059-56E1-EB79DB77C6FC}"/>
          </ac:picMkLst>
        </pc:picChg>
        <pc:picChg chg="del mod">
          <ac:chgData name="pantelis balaouras" userId="25e8755020fc1734" providerId="LiveId" clId="{3A9E129B-9895-49F4-AB6D-85A6A0AF8B90}" dt="2023-07-01T07:13:27.197" v="10" actId="478"/>
          <ac:picMkLst>
            <pc:docMk/>
            <pc:sldMk cId="1298027954" sldId="434"/>
            <ac:picMk id="3" creationId="{A49286BC-1E76-A186-06D8-038C90B99D44}"/>
          </ac:picMkLst>
        </pc:picChg>
        <pc:picChg chg="add del mod">
          <ac:chgData name="pantelis balaouras" userId="25e8755020fc1734" providerId="LiveId" clId="{3A9E129B-9895-49F4-AB6D-85A6A0AF8B90}" dt="2023-07-01T07:13:53.583" v="18" actId="478"/>
          <ac:picMkLst>
            <pc:docMk/>
            <pc:sldMk cId="1298027954" sldId="434"/>
            <ac:picMk id="4" creationId="{928561F2-6FDD-C049-1957-AFDB18056A5F}"/>
          </ac:picMkLst>
        </pc:picChg>
        <pc:picChg chg="add del mod">
          <ac:chgData name="pantelis balaouras" userId="25e8755020fc1734" providerId="LiveId" clId="{3A9E129B-9895-49F4-AB6D-85A6A0AF8B90}" dt="2023-07-01T07:14:14.725" v="25" actId="478"/>
          <ac:picMkLst>
            <pc:docMk/>
            <pc:sldMk cId="1298027954" sldId="434"/>
            <ac:picMk id="8" creationId="{5DB4F80A-DAD8-0888-AAA7-C1C7292FB87B}"/>
          </ac:picMkLst>
        </pc:picChg>
        <pc:picChg chg="del">
          <ac:chgData name="pantelis balaouras" userId="25e8755020fc1734" providerId="LiveId" clId="{3A9E129B-9895-49F4-AB6D-85A6A0AF8B90}" dt="2023-07-01T07:13:18.007" v="8" actId="478"/>
          <ac:picMkLst>
            <pc:docMk/>
            <pc:sldMk cId="1298027954" sldId="434"/>
            <ac:picMk id="14" creationId="{01860426-9855-423C-9081-4BEAFC96941C}"/>
          </ac:picMkLst>
        </pc:picChg>
        <pc:picChg chg="del">
          <ac:chgData name="pantelis balaouras" userId="25e8755020fc1734" providerId="LiveId" clId="{3A9E129B-9895-49F4-AB6D-85A6A0AF8B90}" dt="2023-07-01T07:19:21.862" v="163" actId="478"/>
          <ac:picMkLst>
            <pc:docMk/>
            <pc:sldMk cId="1298027954" sldId="434"/>
            <ac:picMk id="16" creationId="{7EA3AA5A-0AA5-47E0-845D-D60CC09A96A3}"/>
          </ac:picMkLst>
        </pc:picChg>
        <pc:picChg chg="mod ord">
          <ac:chgData name="pantelis balaouras" userId="25e8755020fc1734" providerId="LiveId" clId="{3A9E129B-9895-49F4-AB6D-85A6A0AF8B90}" dt="2023-07-01T08:33:42.325" v="754" actId="14100"/>
          <ac:picMkLst>
            <pc:docMk/>
            <pc:sldMk cId="1298027954" sldId="434"/>
            <ac:picMk id="18" creationId="{4C5B5993-AF10-4C30-8A15-08F77F0EE64B}"/>
          </ac:picMkLst>
        </pc:picChg>
        <pc:picChg chg="add mod modCrop">
          <ac:chgData name="pantelis balaouras" userId="25e8755020fc1734" providerId="LiveId" clId="{3A9E129B-9895-49F4-AB6D-85A6A0AF8B90}" dt="2023-07-01T09:21:30.847" v="1061" actId="1036"/>
          <ac:picMkLst>
            <pc:docMk/>
            <pc:sldMk cId="1298027954" sldId="434"/>
            <ac:picMk id="22" creationId="{BEBB511E-120E-7149-75EC-E0497D004125}"/>
          </ac:picMkLst>
        </pc:picChg>
        <pc:picChg chg="add del mod">
          <ac:chgData name="pantelis balaouras" userId="25e8755020fc1734" providerId="LiveId" clId="{3A9E129B-9895-49F4-AB6D-85A6A0AF8B90}" dt="2023-07-01T07:15:36.341" v="33" actId="21"/>
          <ac:picMkLst>
            <pc:docMk/>
            <pc:sldMk cId="1298027954" sldId="434"/>
            <ac:picMk id="24" creationId="{265F99E6-24A5-3CCA-B428-CF1B22E89C73}"/>
          </ac:picMkLst>
        </pc:picChg>
        <pc:picChg chg="add mod">
          <ac:chgData name="pantelis balaouras" userId="25e8755020fc1734" providerId="LiveId" clId="{3A9E129B-9895-49F4-AB6D-85A6A0AF8B90}" dt="2023-07-01T07:59:24.526" v="717" actId="166"/>
          <ac:picMkLst>
            <pc:docMk/>
            <pc:sldMk cId="1298027954" sldId="434"/>
            <ac:picMk id="25" creationId="{13C4940A-A870-55CA-C6C1-D84DF514FC1C}"/>
          </ac:picMkLst>
        </pc:picChg>
        <pc:picChg chg="add del">
          <ac:chgData name="pantelis balaouras" userId="25e8755020fc1734" providerId="LiveId" clId="{3A9E129B-9895-49F4-AB6D-85A6A0AF8B90}" dt="2023-07-01T07:45:18.806" v="457" actId="478"/>
          <ac:picMkLst>
            <pc:docMk/>
            <pc:sldMk cId="1298027954" sldId="434"/>
            <ac:picMk id="29" creationId="{4D37F237-6E7A-7D99-82BF-C94AC0F78C42}"/>
          </ac:picMkLst>
        </pc:picChg>
        <pc:picChg chg="add del mod">
          <ac:chgData name="pantelis balaouras" userId="25e8755020fc1734" providerId="LiveId" clId="{3A9E129B-9895-49F4-AB6D-85A6A0AF8B90}" dt="2023-07-01T07:55:17.369" v="691" actId="478"/>
          <ac:picMkLst>
            <pc:docMk/>
            <pc:sldMk cId="1298027954" sldId="434"/>
            <ac:picMk id="30" creationId="{2A20130C-4CDD-8E6C-6B65-5B676A9B9D65}"/>
          </ac:picMkLst>
        </pc:picChg>
        <pc:picChg chg="add mod ord">
          <ac:chgData name="pantelis balaouras" userId="25e8755020fc1734" providerId="LiveId" clId="{3A9E129B-9895-49F4-AB6D-85A6A0AF8B90}" dt="2023-07-01T08:33:25.967" v="752" actId="1076"/>
          <ac:picMkLst>
            <pc:docMk/>
            <pc:sldMk cId="1298027954" sldId="434"/>
            <ac:picMk id="1025" creationId="{51F900EA-7395-7D16-D3BD-AA3D815291E0}"/>
          </ac:picMkLst>
        </pc:picChg>
        <pc:picChg chg="add del mod">
          <ac:chgData name="pantelis balaouras" userId="25e8755020fc1734" providerId="LiveId" clId="{3A9E129B-9895-49F4-AB6D-85A6A0AF8B90}" dt="2023-07-01T07:23:50.345" v="190" actId="478"/>
          <ac:picMkLst>
            <pc:docMk/>
            <pc:sldMk cId="1298027954" sldId="434"/>
            <ac:picMk id="1026" creationId="{F5520CAA-DD86-A0AF-3420-54E017A8414E}"/>
          </ac:picMkLst>
        </pc:picChg>
        <pc:picChg chg="add mod">
          <ac:chgData name="pantelis balaouras" userId="25e8755020fc1734" providerId="LiveId" clId="{3A9E129B-9895-49F4-AB6D-85A6A0AF8B90}" dt="2023-07-01T09:13:08.450" v="993" actId="1076"/>
          <ac:picMkLst>
            <pc:docMk/>
            <pc:sldMk cId="1298027954" sldId="434"/>
            <ac:picMk id="1027" creationId="{CC353038-113C-0406-1C20-329DC0685309}"/>
          </ac:picMkLst>
        </pc:picChg>
      </pc:sldChg>
      <pc:sldChg chg="modSp new mod ord">
        <pc:chgData name="pantelis balaouras" userId="25e8755020fc1734" providerId="LiveId" clId="{3A9E129B-9895-49F4-AB6D-85A6A0AF8B90}" dt="2023-07-01T07:52:28.954" v="677"/>
        <pc:sldMkLst>
          <pc:docMk/>
          <pc:sldMk cId="1721382212" sldId="435"/>
        </pc:sldMkLst>
        <pc:spChg chg="mod">
          <ac:chgData name="pantelis balaouras" userId="25e8755020fc1734" providerId="LiveId" clId="{3A9E129B-9895-49F4-AB6D-85A6A0AF8B90}" dt="2023-07-01T07:52:15.896" v="675" actId="20577"/>
          <ac:spMkLst>
            <pc:docMk/>
            <pc:sldMk cId="1721382212" sldId="435"/>
            <ac:spMk id="2" creationId="{4C948405-ECC1-0AD2-1FDE-1A86DAE1899B}"/>
          </ac:spMkLst>
        </pc:spChg>
      </pc:sldChg>
      <pc:sldChg chg="addSp delSp modSp new mod modClrScheme chgLayout">
        <pc:chgData name="pantelis balaouras" userId="25e8755020fc1734" providerId="LiveId" clId="{3A9E129B-9895-49F4-AB6D-85A6A0AF8B90}" dt="2023-07-01T09:43:22.879" v="1184" actId="1035"/>
        <pc:sldMkLst>
          <pc:docMk/>
          <pc:sldMk cId="319560736" sldId="436"/>
        </pc:sldMkLst>
        <pc:spChg chg="del">
          <ac:chgData name="pantelis balaouras" userId="25e8755020fc1734" providerId="LiveId" clId="{3A9E129B-9895-49F4-AB6D-85A6A0AF8B90}" dt="2023-07-01T09:42:44.518" v="1163" actId="700"/>
          <ac:spMkLst>
            <pc:docMk/>
            <pc:sldMk cId="319560736" sldId="436"/>
            <ac:spMk id="2" creationId="{77E4FED6-EBB2-33C6-28F7-9F912FD7DCBD}"/>
          </ac:spMkLst>
        </pc:spChg>
        <pc:spChg chg="del">
          <ac:chgData name="pantelis balaouras" userId="25e8755020fc1734" providerId="LiveId" clId="{3A9E129B-9895-49F4-AB6D-85A6A0AF8B90}" dt="2023-07-01T09:42:44.518" v="1163" actId="700"/>
          <ac:spMkLst>
            <pc:docMk/>
            <pc:sldMk cId="319560736" sldId="436"/>
            <ac:spMk id="3" creationId="{ECAC14A1-F41E-B6AB-46F7-2D3D85C7108B}"/>
          </ac:spMkLst>
        </pc:spChg>
        <pc:spChg chg="add mod">
          <ac:chgData name="pantelis balaouras" userId="25e8755020fc1734" providerId="LiveId" clId="{3A9E129B-9895-49F4-AB6D-85A6A0AF8B90}" dt="2023-07-01T09:42:57.344" v="1164"/>
          <ac:spMkLst>
            <pc:docMk/>
            <pc:sldMk cId="319560736" sldId="436"/>
            <ac:spMk id="4" creationId="{122BC770-408C-50C8-126F-18790E99F2CB}"/>
          </ac:spMkLst>
        </pc:spChg>
        <pc:spChg chg="add mod">
          <ac:chgData name="pantelis balaouras" userId="25e8755020fc1734" providerId="LiveId" clId="{3A9E129B-9895-49F4-AB6D-85A6A0AF8B90}" dt="2023-07-01T09:42:57.344" v="1164"/>
          <ac:spMkLst>
            <pc:docMk/>
            <pc:sldMk cId="319560736" sldId="436"/>
            <ac:spMk id="5" creationId="{9C196132-8E2D-3323-B795-861D3CE5DD11}"/>
          </ac:spMkLst>
        </pc:spChg>
        <pc:spChg chg="add mod">
          <ac:chgData name="pantelis balaouras" userId="25e8755020fc1734" providerId="LiveId" clId="{3A9E129B-9895-49F4-AB6D-85A6A0AF8B90}" dt="2023-07-01T09:43:22.879" v="1184" actId="1035"/>
          <ac:spMkLst>
            <pc:docMk/>
            <pc:sldMk cId="319560736" sldId="436"/>
            <ac:spMk id="6" creationId="{C7AD4A93-931E-A31D-52A4-60E47B032034}"/>
          </ac:spMkLst>
        </pc:spChg>
        <pc:spChg chg="add mod">
          <ac:chgData name="pantelis balaouras" userId="25e8755020fc1734" providerId="LiveId" clId="{3A9E129B-9895-49F4-AB6D-85A6A0AF8B90}" dt="2023-07-01T09:43:22.879" v="1184" actId="1035"/>
          <ac:spMkLst>
            <pc:docMk/>
            <pc:sldMk cId="319560736" sldId="436"/>
            <ac:spMk id="7" creationId="{B08F5D6B-3FD6-2800-C5A1-3C9A7908BC37}"/>
          </ac:spMkLst>
        </pc:spChg>
        <pc:spChg chg="add mod">
          <ac:chgData name="pantelis balaouras" userId="25e8755020fc1734" providerId="LiveId" clId="{3A9E129B-9895-49F4-AB6D-85A6A0AF8B90}" dt="2023-07-01T09:43:22.879" v="1184" actId="1035"/>
          <ac:spMkLst>
            <pc:docMk/>
            <pc:sldMk cId="319560736" sldId="436"/>
            <ac:spMk id="8" creationId="{B63E7FEB-73DF-67ED-3B6B-EFAC8BBCBDE5}"/>
          </ac:spMkLst>
        </pc:spChg>
        <pc:spChg chg="add mod">
          <ac:chgData name="pantelis balaouras" userId="25e8755020fc1734" providerId="LiveId" clId="{3A9E129B-9895-49F4-AB6D-85A6A0AF8B90}" dt="2023-07-01T09:43:22.879" v="1184" actId="1035"/>
          <ac:spMkLst>
            <pc:docMk/>
            <pc:sldMk cId="319560736" sldId="436"/>
            <ac:spMk id="9" creationId="{9296058F-B1EF-E3C5-E1C3-C7D0F3D64C9C}"/>
          </ac:spMkLst>
        </pc:spChg>
        <pc:spChg chg="add mod">
          <ac:chgData name="pantelis balaouras" userId="25e8755020fc1734" providerId="LiveId" clId="{3A9E129B-9895-49F4-AB6D-85A6A0AF8B90}" dt="2023-07-01T09:43:22.879" v="1184" actId="1035"/>
          <ac:spMkLst>
            <pc:docMk/>
            <pc:sldMk cId="319560736" sldId="436"/>
            <ac:spMk id="10" creationId="{8D1A44D9-A0E1-CEEC-8556-1AF31A36C35E}"/>
          </ac:spMkLst>
        </pc:spChg>
        <pc:spChg chg="add mod">
          <ac:chgData name="pantelis balaouras" userId="25e8755020fc1734" providerId="LiveId" clId="{3A9E129B-9895-49F4-AB6D-85A6A0AF8B90}" dt="2023-07-01T09:42:57.344" v="1164"/>
          <ac:spMkLst>
            <pc:docMk/>
            <pc:sldMk cId="319560736" sldId="436"/>
            <ac:spMk id="12" creationId="{FA472B88-FA84-AD45-BFBA-453D2E042006}"/>
          </ac:spMkLst>
        </pc:spChg>
        <pc:spChg chg="add mod">
          <ac:chgData name="pantelis balaouras" userId="25e8755020fc1734" providerId="LiveId" clId="{3A9E129B-9895-49F4-AB6D-85A6A0AF8B90}" dt="2023-07-01T09:43:22.879" v="1184" actId="1035"/>
          <ac:spMkLst>
            <pc:docMk/>
            <pc:sldMk cId="319560736" sldId="436"/>
            <ac:spMk id="16" creationId="{DFF0B65B-CBA5-9B67-090E-F3AF9A6A1A47}"/>
          </ac:spMkLst>
        </pc:spChg>
        <pc:picChg chg="add mod">
          <ac:chgData name="pantelis balaouras" userId="25e8755020fc1734" providerId="LiveId" clId="{3A9E129B-9895-49F4-AB6D-85A6A0AF8B90}" dt="2023-07-01T09:42:57.344" v="1164"/>
          <ac:picMkLst>
            <pc:docMk/>
            <pc:sldMk cId="319560736" sldId="436"/>
            <ac:picMk id="11" creationId="{300ED21F-BA4A-76D4-938D-43CD49C53764}"/>
          </ac:picMkLst>
        </pc:picChg>
        <pc:picChg chg="add mod">
          <ac:chgData name="pantelis balaouras" userId="25e8755020fc1734" providerId="LiveId" clId="{3A9E129B-9895-49F4-AB6D-85A6A0AF8B90}" dt="2023-07-01T09:42:57.344" v="1164"/>
          <ac:picMkLst>
            <pc:docMk/>
            <pc:sldMk cId="319560736" sldId="436"/>
            <ac:picMk id="13" creationId="{7C86EE4D-CAC2-9380-C65D-7DA71C9CBC3B}"/>
          </ac:picMkLst>
        </pc:picChg>
        <pc:picChg chg="add mod">
          <ac:chgData name="pantelis balaouras" userId="25e8755020fc1734" providerId="LiveId" clId="{3A9E129B-9895-49F4-AB6D-85A6A0AF8B90}" dt="2023-07-01T09:42:57.344" v="1164"/>
          <ac:picMkLst>
            <pc:docMk/>
            <pc:sldMk cId="319560736" sldId="436"/>
            <ac:picMk id="14" creationId="{C54C3464-3C1E-988B-5CEF-752563404FEF}"/>
          </ac:picMkLst>
        </pc:picChg>
        <pc:picChg chg="add mod">
          <ac:chgData name="pantelis balaouras" userId="25e8755020fc1734" providerId="LiveId" clId="{3A9E129B-9895-49F4-AB6D-85A6A0AF8B90}" dt="2023-07-01T09:42:57.344" v="1164"/>
          <ac:picMkLst>
            <pc:docMk/>
            <pc:sldMk cId="319560736" sldId="436"/>
            <ac:picMk id="15" creationId="{DF93CA6E-F0D2-43DE-CEAB-6AC1B5BB4718}"/>
          </ac:picMkLst>
        </pc:picChg>
        <pc:picChg chg="add mod">
          <ac:chgData name="pantelis balaouras" userId="25e8755020fc1734" providerId="LiveId" clId="{3A9E129B-9895-49F4-AB6D-85A6A0AF8B90}" dt="2023-07-01T09:42:57.344" v="1164"/>
          <ac:picMkLst>
            <pc:docMk/>
            <pc:sldMk cId="319560736" sldId="436"/>
            <ac:picMk id="17" creationId="{776D3A79-A4EA-011B-EE3F-2B5EC1352C1D}"/>
          </ac:picMkLst>
        </pc:picChg>
        <pc:picChg chg="add mod">
          <ac:chgData name="pantelis balaouras" userId="25e8755020fc1734" providerId="LiveId" clId="{3A9E129B-9895-49F4-AB6D-85A6A0AF8B90}" dt="2023-07-01T09:42:57.344" v="1164"/>
          <ac:picMkLst>
            <pc:docMk/>
            <pc:sldMk cId="319560736" sldId="436"/>
            <ac:picMk id="18" creationId="{29A217B1-02FB-0D22-229B-F635B22A4006}"/>
          </ac:picMkLst>
        </pc:picChg>
      </pc:sldChg>
      <pc:sldChg chg="addSp delSp modSp add del mod setBg delDesignElem">
        <pc:chgData name="pantelis balaouras" userId="25e8755020fc1734" providerId="LiveId" clId="{3A9E129B-9895-49F4-AB6D-85A6A0AF8B90}" dt="2023-07-01T09:09:30.899" v="964" actId="47"/>
        <pc:sldMkLst>
          <pc:docMk/>
          <pc:sldMk cId="2447011863" sldId="436"/>
        </pc:sldMkLst>
        <pc:spChg chg="add mod">
          <ac:chgData name="pantelis balaouras" userId="25e8755020fc1734" providerId="LiveId" clId="{3A9E129B-9895-49F4-AB6D-85A6A0AF8B90}" dt="2023-07-01T09:05:42.762" v="948"/>
          <ac:spMkLst>
            <pc:docMk/>
            <pc:sldMk cId="2447011863" sldId="436"/>
            <ac:spMk id="5" creationId="{0D09BCE4-F154-F40B-2DF5-D0EFDC9FD24B}"/>
          </ac:spMkLst>
        </pc:spChg>
        <pc:spChg chg="del">
          <ac:chgData name="pantelis balaouras" userId="25e8755020fc1734" providerId="LiveId" clId="{3A9E129B-9895-49F4-AB6D-85A6A0AF8B90}" dt="2023-07-01T09:05:35.514" v="945" actId="478"/>
          <ac:spMkLst>
            <pc:docMk/>
            <pc:sldMk cId="2447011863" sldId="436"/>
            <ac:spMk id="11" creationId="{252D5588-9D47-4372-A592-FC5F71ED3798}"/>
          </ac:spMkLst>
        </pc:spChg>
        <pc:spChg chg="del">
          <ac:chgData name="pantelis balaouras" userId="25e8755020fc1734" providerId="LiveId" clId="{3A9E129B-9895-49F4-AB6D-85A6A0AF8B90}" dt="2023-07-01T09:05:12.428" v="944"/>
          <ac:spMkLst>
            <pc:docMk/>
            <pc:sldMk cId="2447011863" sldId="436"/>
            <ac:spMk id="33" creationId="{DCFD1A13-2B88-47B7-AAE9-AD6F3296EE2F}"/>
          </ac:spMkLst>
        </pc:spChg>
        <pc:spChg chg="del">
          <ac:chgData name="pantelis balaouras" userId="25e8755020fc1734" providerId="LiveId" clId="{3A9E129B-9895-49F4-AB6D-85A6A0AF8B90}" dt="2023-07-01T09:05:12.428" v="944"/>
          <ac:spMkLst>
            <pc:docMk/>
            <pc:sldMk cId="2447011863" sldId="436"/>
            <ac:spMk id="34" creationId="{F5CE4102-C93A-420A-98A7-5A7DD0C5C5B1}"/>
          </ac:spMkLst>
        </pc:spChg>
        <pc:picChg chg="add mod">
          <ac:chgData name="pantelis balaouras" userId="25e8755020fc1734" providerId="LiveId" clId="{3A9E129B-9895-49F4-AB6D-85A6A0AF8B90}" dt="2023-07-01T09:05:42.762" v="948"/>
          <ac:picMkLst>
            <pc:docMk/>
            <pc:sldMk cId="2447011863" sldId="436"/>
            <ac:picMk id="3" creationId="{C70D5A9B-8F63-93E8-B064-F52F6E580A22}"/>
          </ac:picMkLst>
        </pc:picChg>
        <pc:picChg chg="add mod">
          <ac:chgData name="pantelis balaouras" userId="25e8755020fc1734" providerId="LiveId" clId="{3A9E129B-9895-49F4-AB6D-85A6A0AF8B90}" dt="2023-07-01T09:06:23.671" v="954" actId="1076"/>
          <ac:picMkLst>
            <pc:docMk/>
            <pc:sldMk cId="2447011863" sldId="436"/>
            <ac:picMk id="4" creationId="{D4FEE5D4-7420-CE9D-307F-9E9859219F21}"/>
          </ac:picMkLst>
        </pc:picChg>
        <pc:picChg chg="add mod">
          <ac:chgData name="pantelis balaouras" userId="25e8755020fc1734" providerId="LiveId" clId="{3A9E129B-9895-49F4-AB6D-85A6A0AF8B90}" dt="2023-07-01T09:06:21.678" v="952" actId="1076"/>
          <ac:picMkLst>
            <pc:docMk/>
            <pc:sldMk cId="2447011863" sldId="436"/>
            <ac:picMk id="6" creationId="{B3E78EB4-E8D0-916E-35C9-A1C40851B09C}"/>
          </ac:picMkLst>
        </pc:picChg>
        <pc:picChg chg="mod">
          <ac:chgData name="pantelis balaouras" userId="25e8755020fc1734" providerId="LiveId" clId="{3A9E129B-9895-49F4-AB6D-85A6A0AF8B90}" dt="2023-07-01T09:08:33.184" v="957" actId="207"/>
          <ac:picMkLst>
            <pc:docMk/>
            <pc:sldMk cId="2447011863" sldId="436"/>
            <ac:picMk id="20" creationId="{2B4EC7FF-7919-4EE7-8992-C34F2E54819D}"/>
          </ac:picMkLst>
        </pc:picChg>
        <pc:picChg chg="del mod">
          <ac:chgData name="pantelis balaouras" userId="25e8755020fc1734" providerId="LiveId" clId="{3A9E129B-9895-49F4-AB6D-85A6A0AF8B90}" dt="2023-07-01T09:05:38.762" v="947" actId="478"/>
          <ac:picMkLst>
            <pc:docMk/>
            <pc:sldMk cId="2447011863" sldId="436"/>
            <ac:picMk id="2050" creationId="{2AB980B0-03D2-2E64-6760-C23D435A121F}"/>
          </ac:picMkLst>
        </pc:picChg>
      </pc:sldChg>
      <pc:sldChg chg="addSp delSp modSp new del mod setBg">
        <pc:chgData name="pantelis balaouras" userId="25e8755020fc1734" providerId="LiveId" clId="{3A9E129B-9895-49F4-AB6D-85A6A0AF8B90}" dt="2023-07-01T09:11:59.370" v="986" actId="47"/>
        <pc:sldMkLst>
          <pc:docMk/>
          <pc:sldMk cId="2543095721" sldId="436"/>
        </pc:sldMkLst>
        <pc:spChg chg="mod">
          <ac:chgData name="pantelis balaouras" userId="25e8755020fc1734" providerId="LiveId" clId="{3A9E129B-9895-49F4-AB6D-85A6A0AF8B90}" dt="2023-07-01T09:10:53.507" v="979" actId="26606"/>
          <ac:spMkLst>
            <pc:docMk/>
            <pc:sldMk cId="2543095721" sldId="436"/>
            <ac:spMk id="2" creationId="{E036D07D-5E06-EE9B-09A5-C13A76BD861C}"/>
          </ac:spMkLst>
        </pc:spChg>
        <pc:spChg chg="del mod ord">
          <ac:chgData name="pantelis balaouras" userId="25e8755020fc1734" providerId="LiveId" clId="{3A9E129B-9895-49F4-AB6D-85A6A0AF8B90}" dt="2023-07-01T09:10:41.373" v="977" actId="478"/>
          <ac:spMkLst>
            <pc:docMk/>
            <pc:sldMk cId="2543095721" sldId="436"/>
            <ac:spMk id="3" creationId="{C0D9351E-DF8F-3133-34C1-BF2CA9430A61}"/>
          </ac:spMkLst>
        </pc:spChg>
        <pc:spChg chg="add del mod">
          <ac:chgData name="pantelis balaouras" userId="25e8755020fc1734" providerId="LiveId" clId="{3A9E129B-9895-49F4-AB6D-85A6A0AF8B90}" dt="2023-07-01T09:10:33.777" v="969"/>
          <ac:spMkLst>
            <pc:docMk/>
            <pc:sldMk cId="2543095721" sldId="436"/>
            <ac:spMk id="5" creationId="{48DB3307-217E-4D7F-7AF8-AAE1E3DB670E}"/>
          </ac:spMkLst>
        </pc:spChg>
        <pc:spChg chg="add del">
          <ac:chgData name="pantelis balaouras" userId="25e8755020fc1734" providerId="LiveId" clId="{3A9E129B-9895-49F4-AB6D-85A6A0AF8B90}" dt="2023-07-01T09:10:53.507" v="979" actId="26606"/>
          <ac:spMkLst>
            <pc:docMk/>
            <pc:sldMk cId="2543095721" sldId="436"/>
            <ac:spMk id="9" creationId="{2C61293E-6EBE-43EF-A52C-9BEBFD7679D4}"/>
          </ac:spMkLst>
        </pc:spChg>
        <pc:spChg chg="add del">
          <ac:chgData name="pantelis balaouras" userId="25e8755020fc1734" providerId="LiveId" clId="{3A9E129B-9895-49F4-AB6D-85A6A0AF8B90}" dt="2023-07-01T09:10:53.507" v="979" actId="26606"/>
          <ac:spMkLst>
            <pc:docMk/>
            <pc:sldMk cId="2543095721" sldId="436"/>
            <ac:spMk id="11" creationId="{21540236-BFD5-4A9D-8840-4703E7F76825}"/>
          </ac:spMkLst>
        </pc:spChg>
        <pc:spChg chg="add del">
          <ac:chgData name="pantelis balaouras" userId="25e8755020fc1734" providerId="LiveId" clId="{3A9E129B-9895-49F4-AB6D-85A6A0AF8B90}" dt="2023-07-01T09:10:53.507" v="979" actId="26606"/>
          <ac:spMkLst>
            <pc:docMk/>
            <pc:sldMk cId="2543095721" sldId="436"/>
            <ac:spMk id="16" creationId="{06DA9DF9-31F7-4056-B42E-878CC92417B8}"/>
          </ac:spMkLst>
        </pc:spChg>
        <pc:graphicFrameChg chg="add del mod">
          <ac:chgData name="pantelis balaouras" userId="25e8755020fc1734" providerId="LiveId" clId="{3A9E129B-9895-49F4-AB6D-85A6A0AF8B90}" dt="2023-07-01T09:10:33.777" v="969"/>
          <ac:graphicFrameMkLst>
            <pc:docMk/>
            <pc:sldMk cId="2543095721" sldId="436"/>
            <ac:graphicFrameMk id="6" creationId="{B143B159-CFAC-33B0-0CCD-61A26EEFA40D}"/>
          </ac:graphicFrameMkLst>
        </pc:graphicFrameChg>
        <pc:graphicFrameChg chg="add mod">
          <ac:chgData name="pantelis balaouras" userId="25e8755020fc1734" providerId="LiveId" clId="{3A9E129B-9895-49F4-AB6D-85A6A0AF8B90}" dt="2023-07-01T09:11:04.831" v="980"/>
          <ac:graphicFrameMkLst>
            <pc:docMk/>
            <pc:sldMk cId="2543095721" sldId="436"/>
            <ac:graphicFrameMk id="7" creationId="{13C48851-621B-5840-92E5-AEA2C50DBFC5}"/>
          </ac:graphicFrameMkLst>
        </pc:graphicFrameChg>
        <pc:picChg chg="add mod ord">
          <ac:chgData name="pantelis balaouras" userId="25e8755020fc1734" providerId="LiveId" clId="{3A9E129B-9895-49F4-AB6D-85A6A0AF8B90}" dt="2023-07-01T09:11:43.080" v="985" actId="166"/>
          <ac:picMkLst>
            <pc:docMk/>
            <pc:sldMk cId="2543095721" sldId="436"/>
            <ac:picMk id="4" creationId="{8AE06932-B213-C308-7059-0BC4EB6394A9}"/>
          </ac:picMkLst>
        </pc:picChg>
        <pc:picChg chg="add mod ord">
          <ac:chgData name="pantelis balaouras" userId="25e8755020fc1734" providerId="LiveId" clId="{3A9E129B-9895-49F4-AB6D-85A6A0AF8B90}" dt="2023-07-01T09:11:36.360" v="984" actId="171"/>
          <ac:picMkLst>
            <pc:docMk/>
            <pc:sldMk cId="2543095721" sldId="436"/>
            <ac:picMk id="8" creationId="{25C0E6D0-F42C-80ED-0DD2-E673C8A18D77}"/>
          </ac:picMkLst>
        </pc:picChg>
      </pc:sldChg>
      <pc:sldMasterChg chg="modSp modSldLayout">
        <pc:chgData name="pantelis balaouras" userId="25e8755020fc1734" providerId="LiveId" clId="{3A9E129B-9895-49F4-AB6D-85A6A0AF8B90}" dt="2023-07-01T09:14:22.531" v="1001" actId="1076"/>
        <pc:sldMasterMkLst>
          <pc:docMk/>
          <pc:sldMasterMk cId="1468923052" sldId="2147483648"/>
        </pc:sldMasterMkLst>
        <pc:spChg chg="mod">
          <ac:chgData name="pantelis balaouras" userId="25e8755020fc1734" providerId="LiveId" clId="{3A9E129B-9895-49F4-AB6D-85A6A0AF8B90}" dt="2023-07-01T07:15:57.994" v="34" actId="255"/>
          <ac:spMkLst>
            <pc:docMk/>
            <pc:sldMasterMk cId="1468923052" sldId="2147483648"/>
            <ac:spMk id="3" creationId="{25648635-3CA0-4F1E-817C-A6E98ACC2516}"/>
          </ac:spMkLst>
        </pc:spChg>
        <pc:sldLayoutChg chg="addSp delSp modSp mod">
          <pc:chgData name="pantelis balaouras" userId="25e8755020fc1734" providerId="LiveId" clId="{3A9E129B-9895-49F4-AB6D-85A6A0AF8B90}" dt="2023-07-01T08:57:21.433" v="915"/>
          <pc:sldLayoutMkLst>
            <pc:docMk/>
            <pc:sldMasterMk cId="1468923052" sldId="2147483648"/>
            <pc:sldLayoutMk cId="40206502" sldId="2147483650"/>
          </pc:sldLayoutMkLst>
          <pc:spChg chg="mod">
            <ac:chgData name="pantelis balaouras" userId="25e8755020fc1734" providerId="LiveId" clId="{3A9E129B-9895-49F4-AB6D-85A6A0AF8B90}" dt="2023-07-01T08:57:21.433" v="915"/>
            <ac:spMkLst>
              <pc:docMk/>
              <pc:sldMasterMk cId="1468923052" sldId="2147483648"/>
              <pc:sldLayoutMk cId="40206502" sldId="2147483650"/>
              <ac:spMk id="3" creationId="{A4A2ACF4-3ABE-4CDD-AD36-30AD91F1B033}"/>
            </ac:spMkLst>
          </pc:spChg>
          <pc:spChg chg="mod">
            <ac:chgData name="pantelis balaouras" userId="25e8755020fc1734" providerId="LiveId" clId="{3A9E129B-9895-49F4-AB6D-85A6A0AF8B90}" dt="2023-07-01T08:57:04.167" v="912" actId="207"/>
            <ac:spMkLst>
              <pc:docMk/>
              <pc:sldMasterMk cId="1468923052" sldId="2147483648"/>
              <pc:sldLayoutMk cId="40206502" sldId="2147483650"/>
              <ac:spMk id="11" creationId="{85AC0203-B144-4B95-B9C1-17443F665396}"/>
            </ac:spMkLst>
          </pc:spChg>
          <pc:picChg chg="add del mod">
            <ac:chgData name="pantelis balaouras" userId="25e8755020fc1734" providerId="LiveId" clId="{3A9E129B-9895-49F4-AB6D-85A6A0AF8B90}" dt="2023-07-01T08:42:46.295" v="841" actId="478"/>
            <ac:picMkLst>
              <pc:docMk/>
              <pc:sldMasterMk cId="1468923052" sldId="2147483648"/>
              <pc:sldLayoutMk cId="40206502" sldId="2147483650"/>
              <ac:picMk id="4" creationId="{F6A2E3B0-2692-BC86-0FE2-247B7F092663}"/>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5" creationId="{315B9CD0-664A-1A57-5482-64081E3C8776}"/>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6" creationId="{8AD8DA09-CA51-90FC-C37F-AA4EB941D2EB}"/>
            </ac:picMkLst>
          </pc:picChg>
          <pc:picChg chg="del">
            <ac:chgData name="pantelis balaouras" userId="25e8755020fc1734" providerId="LiveId" clId="{3A9E129B-9895-49F4-AB6D-85A6A0AF8B90}" dt="2023-07-01T07:17:50.419" v="158" actId="478"/>
            <ac:picMkLst>
              <pc:docMk/>
              <pc:sldMasterMk cId="1468923052" sldId="2147483648"/>
              <pc:sldLayoutMk cId="40206502" sldId="2147483650"/>
              <ac:picMk id="7" creationId="{B9E8A86F-6D40-4A6F-8DE1-79AB8C1D441A}"/>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8" creationId="{532CAFD4-E5F6-DB64-4C00-8F6568C21D15}"/>
            </ac:picMkLst>
          </pc:picChg>
          <pc:picChg chg="del">
            <ac:chgData name="pantelis balaouras" userId="25e8755020fc1734" providerId="LiveId" clId="{3A9E129B-9895-49F4-AB6D-85A6A0AF8B90}" dt="2023-07-01T08:42:49.428" v="842" actId="478"/>
            <ac:picMkLst>
              <pc:docMk/>
              <pc:sldMasterMk cId="1468923052" sldId="2147483648"/>
              <pc:sldLayoutMk cId="40206502" sldId="2147483650"/>
              <ac:picMk id="24" creationId="{E9CF43A1-297F-4D11-B9BC-80A006176C71}"/>
            </ac:picMkLst>
          </pc:picChg>
        </pc:sldLayoutChg>
        <pc:sldLayoutChg chg="addSp delSp modSp mod">
          <pc:chgData name="pantelis balaouras" userId="25e8755020fc1734" providerId="LiveId" clId="{3A9E129B-9895-49F4-AB6D-85A6A0AF8B90}" dt="2023-07-01T09:14:22.531" v="1001" actId="1076"/>
          <pc:sldLayoutMkLst>
            <pc:docMk/>
            <pc:sldMasterMk cId="1468923052" sldId="2147483648"/>
            <pc:sldLayoutMk cId="2071699226" sldId="2147483660"/>
          </pc:sldLayoutMkLst>
          <pc:picChg chg="add mod ord">
            <ac:chgData name="pantelis balaouras" userId="25e8755020fc1734" providerId="LiveId" clId="{3A9E129B-9895-49F4-AB6D-85A6A0AF8B90}" dt="2023-07-01T09:14:22.531" v="1001" actId="1076"/>
            <ac:picMkLst>
              <pc:docMk/>
              <pc:sldMasterMk cId="1468923052" sldId="2147483648"/>
              <pc:sldLayoutMk cId="2071699226" sldId="2147483660"/>
              <ac:picMk id="2" creationId="{0974A85F-3A88-CEEA-7639-BFA4470EC4C3}"/>
            </ac:picMkLst>
          </pc:picChg>
          <pc:picChg chg="del">
            <ac:chgData name="pantelis balaouras" userId="25e8755020fc1734" providerId="LiveId" clId="{3A9E129B-9895-49F4-AB6D-85A6A0AF8B90}" dt="2023-07-01T07:16:30.883" v="55" actId="478"/>
            <ac:picMkLst>
              <pc:docMk/>
              <pc:sldMasterMk cId="1468923052" sldId="2147483648"/>
              <pc:sldLayoutMk cId="2071699226" sldId="2147483660"/>
              <ac:picMk id="3" creationId="{0C984EDE-031D-47A7-AE69-1E5BA3DE6138}"/>
            </ac:picMkLst>
          </pc:picChg>
          <pc:picChg chg="add mod">
            <ac:chgData name="pantelis balaouras" userId="25e8755020fc1734" providerId="LiveId" clId="{3A9E129B-9895-49F4-AB6D-85A6A0AF8B90}" dt="2023-07-01T08:44:11.563" v="845"/>
            <ac:picMkLst>
              <pc:docMk/>
              <pc:sldMasterMk cId="1468923052" sldId="2147483648"/>
              <pc:sldLayoutMk cId="2071699226" sldId="2147483660"/>
              <ac:picMk id="4" creationId="{2422E4BA-8C61-60DE-25F8-335B91431FA3}"/>
            </ac:picMkLst>
          </pc:picChg>
          <pc:picChg chg="add mod">
            <ac:chgData name="pantelis balaouras" userId="25e8755020fc1734" providerId="LiveId" clId="{3A9E129B-9895-49F4-AB6D-85A6A0AF8B90}" dt="2023-07-01T08:44:11.563" v="845"/>
            <ac:picMkLst>
              <pc:docMk/>
              <pc:sldMasterMk cId="1468923052" sldId="2147483648"/>
              <pc:sldLayoutMk cId="2071699226" sldId="2147483660"/>
              <ac:picMk id="6" creationId="{9AC18A60-AF1F-03C0-B0BE-E0F798ADD6AC}"/>
            </ac:picMkLst>
          </pc:picChg>
          <pc:picChg chg="add mod">
            <ac:chgData name="pantelis balaouras" userId="25e8755020fc1734" providerId="LiveId" clId="{3A9E129B-9895-49F4-AB6D-85A6A0AF8B90}" dt="2023-07-01T09:14:07.815" v="999"/>
            <ac:picMkLst>
              <pc:docMk/>
              <pc:sldMasterMk cId="1468923052" sldId="2147483648"/>
              <pc:sldLayoutMk cId="2071699226" sldId="2147483660"/>
              <ac:picMk id="7" creationId="{79E7C37E-A457-1396-C30F-E6C37DEB4963}"/>
            </ac:picMkLst>
          </pc:picChg>
          <pc:picChg chg="del">
            <ac:chgData name="pantelis balaouras" userId="25e8755020fc1734" providerId="LiveId" clId="{3A9E129B-9895-49F4-AB6D-85A6A0AF8B90}" dt="2023-07-01T08:44:11.078" v="844" actId="478"/>
            <ac:picMkLst>
              <pc:docMk/>
              <pc:sldMasterMk cId="1468923052" sldId="2147483648"/>
              <pc:sldLayoutMk cId="2071699226" sldId="2147483660"/>
              <ac:picMk id="12" creationId="{B6D1E8F0-8810-4EB0-8AB0-C8161F94E6F5}"/>
            </ac:picMkLst>
          </pc:picChg>
        </pc:sldLayoutChg>
        <pc:sldLayoutChg chg="addSp delSp modSp mod">
          <pc:chgData name="pantelis balaouras" userId="25e8755020fc1734" providerId="LiveId" clId="{3A9E129B-9895-49F4-AB6D-85A6A0AF8B90}" dt="2023-07-01T08:55:39.185" v="902" actId="2711"/>
          <pc:sldLayoutMkLst>
            <pc:docMk/>
            <pc:sldMasterMk cId="1468923052" sldId="2147483648"/>
            <pc:sldLayoutMk cId="2577986437" sldId="2147483661"/>
          </pc:sldLayoutMkLst>
          <pc:spChg chg="mod">
            <ac:chgData name="pantelis balaouras" userId="25e8755020fc1734" providerId="LiveId" clId="{3A9E129B-9895-49F4-AB6D-85A6A0AF8B90}" dt="2023-07-01T08:55:39.185" v="902" actId="2711"/>
            <ac:spMkLst>
              <pc:docMk/>
              <pc:sldMasterMk cId="1468923052" sldId="2147483648"/>
              <pc:sldLayoutMk cId="2577986437" sldId="2147483661"/>
              <ac:spMk id="11" creationId="{2B11A1E7-A92D-4ADD-A414-173299287A7B}"/>
            </ac:spMkLst>
          </pc:spChg>
          <pc:picChg chg="add mod">
            <ac:chgData name="pantelis balaouras" userId="25e8755020fc1734" providerId="LiveId" clId="{3A9E129B-9895-49F4-AB6D-85A6A0AF8B90}" dt="2023-07-01T07:17:21.911" v="153" actId="1035"/>
            <ac:picMkLst>
              <pc:docMk/>
              <pc:sldMasterMk cId="1468923052" sldId="2147483648"/>
              <pc:sldLayoutMk cId="2577986437" sldId="2147483661"/>
              <ac:picMk id="4" creationId="{A36E9AEE-CF4B-71A4-5EBB-574F1E021CE3}"/>
            </ac:picMkLst>
          </pc:picChg>
          <pc:picChg chg="del mod">
            <ac:chgData name="pantelis balaouras" userId="25e8755020fc1734" providerId="LiveId" clId="{3A9E129B-9895-49F4-AB6D-85A6A0AF8B90}" dt="2023-07-01T07:16:58.693" v="100" actId="478"/>
            <ac:picMkLst>
              <pc:docMk/>
              <pc:sldMasterMk cId="1468923052" sldId="2147483648"/>
              <pc:sldLayoutMk cId="2577986437" sldId="2147483661"/>
              <ac:picMk id="12" creationId="{7199FC14-4E92-4B49-B9E9-5C0DFBD93C25}"/>
            </ac:picMkLst>
          </pc:picChg>
        </pc:sldLayoutChg>
        <pc:sldLayoutChg chg="addSp delSp modSp mod">
          <pc:chgData name="pantelis balaouras" userId="25e8755020fc1734" providerId="LiveId" clId="{3A9E129B-9895-49F4-AB6D-85A6A0AF8B90}" dt="2023-07-01T08:41:08.652" v="839" actId="14100"/>
          <pc:sldLayoutMkLst>
            <pc:docMk/>
            <pc:sldMasterMk cId="1468923052" sldId="2147483648"/>
            <pc:sldLayoutMk cId="575485684" sldId="2147483662"/>
          </pc:sldLayoutMkLst>
          <pc:picChg chg="add mod ord">
            <ac:chgData name="pantelis balaouras" userId="25e8755020fc1734" providerId="LiveId" clId="{3A9E129B-9895-49F4-AB6D-85A6A0AF8B90}" dt="2023-07-01T08:41:08.652" v="839" actId="14100"/>
            <ac:picMkLst>
              <pc:docMk/>
              <pc:sldMasterMk cId="1468923052" sldId="2147483648"/>
              <pc:sldLayoutMk cId="575485684" sldId="2147483662"/>
              <ac:picMk id="5" creationId="{B601D7AC-22F9-68D2-2485-EF228EEDE292}"/>
            </ac:picMkLst>
          </pc:picChg>
          <pc:picChg chg="add mod">
            <ac:chgData name="pantelis balaouras" userId="25e8755020fc1734" providerId="LiveId" clId="{3A9E129B-9895-49F4-AB6D-85A6A0AF8B90}" dt="2023-07-01T08:39:21.487" v="833"/>
            <ac:picMkLst>
              <pc:docMk/>
              <pc:sldMasterMk cId="1468923052" sldId="2147483648"/>
              <pc:sldLayoutMk cId="575485684" sldId="2147483662"/>
              <ac:picMk id="6" creationId="{32D2C6E2-DA3C-03C5-4B1D-9DB2EFCDEC7A}"/>
            </ac:picMkLst>
          </pc:picChg>
          <pc:picChg chg="del">
            <ac:chgData name="pantelis balaouras" userId="25e8755020fc1734" providerId="LiveId" clId="{3A9E129B-9895-49F4-AB6D-85A6A0AF8B90}" dt="2023-07-01T07:17:42.453" v="157" actId="478"/>
            <ac:picMkLst>
              <pc:docMk/>
              <pc:sldMasterMk cId="1468923052" sldId="2147483648"/>
              <pc:sldLayoutMk cId="575485684" sldId="2147483662"/>
              <ac:picMk id="7" creationId="{6DF9BBC8-A2FD-434B-AB56-C5B11E8AF0F6}"/>
            </ac:picMkLst>
          </pc:picChg>
          <pc:picChg chg="mod ord">
            <ac:chgData name="pantelis balaouras" userId="25e8755020fc1734" providerId="LiveId" clId="{3A9E129B-9895-49F4-AB6D-85A6A0AF8B90}" dt="2023-07-01T08:39:59.933" v="837" actId="166"/>
            <ac:picMkLst>
              <pc:docMk/>
              <pc:sldMasterMk cId="1468923052" sldId="2147483648"/>
              <pc:sldLayoutMk cId="575485684" sldId="2147483662"/>
              <ac:picMk id="19" creationId="{B9911DEF-60F4-4A71-9614-3CF965F78B27}"/>
            </ac:picMkLst>
          </pc:picChg>
        </pc:sldLayoutChg>
        <pc:sldLayoutChg chg="addSp delSp modSp mod">
          <pc:chgData name="pantelis balaouras" userId="25e8755020fc1734" providerId="LiveId" clId="{3A9E129B-9895-49F4-AB6D-85A6A0AF8B90}" dt="2023-07-01T08:55:55.065" v="904"/>
          <pc:sldLayoutMkLst>
            <pc:docMk/>
            <pc:sldMasterMk cId="1468923052" sldId="2147483648"/>
            <pc:sldLayoutMk cId="2515741970" sldId="2147483665"/>
          </pc:sldLayoutMkLst>
          <pc:spChg chg="add mod">
            <ac:chgData name="pantelis balaouras" userId="25e8755020fc1734" providerId="LiveId" clId="{3A9E129B-9895-49F4-AB6D-85A6A0AF8B90}" dt="2023-07-01T08:55:55.065" v="904"/>
            <ac:spMkLst>
              <pc:docMk/>
              <pc:sldMasterMk cId="1468923052" sldId="2147483648"/>
              <pc:sldLayoutMk cId="2515741970" sldId="2147483665"/>
              <ac:spMk id="6" creationId="{CA3CB49D-6037-D654-139D-27D28DCF05C0}"/>
            </ac:spMkLst>
          </pc:spChg>
          <pc:spChg chg="del">
            <ac:chgData name="pantelis balaouras" userId="25e8755020fc1734" providerId="LiveId" clId="{3A9E129B-9895-49F4-AB6D-85A6A0AF8B90}" dt="2023-07-01T08:55:54.337" v="903" actId="478"/>
            <ac:spMkLst>
              <pc:docMk/>
              <pc:sldMasterMk cId="1468923052" sldId="2147483648"/>
              <pc:sldLayoutMk cId="2515741970" sldId="2147483665"/>
              <ac:spMk id="18" creationId="{A5910906-1B7C-42D7-8B02-1FC02AF31C6F}"/>
            </ac:spMkLst>
          </pc:spChg>
          <pc:picChg chg="add mod">
            <ac:chgData name="pantelis balaouras" userId="25e8755020fc1734" providerId="LiveId" clId="{3A9E129B-9895-49F4-AB6D-85A6A0AF8B90}" dt="2023-07-01T07:17:32.379" v="155"/>
            <ac:picMkLst>
              <pc:docMk/>
              <pc:sldMasterMk cId="1468923052" sldId="2147483648"/>
              <pc:sldLayoutMk cId="2515741970" sldId="2147483665"/>
              <ac:picMk id="5" creationId="{22E2C5BC-041B-E0DB-5C32-C01D4FD312A7}"/>
            </ac:picMkLst>
          </pc:picChg>
          <pc:picChg chg="del">
            <ac:chgData name="pantelis balaouras" userId="25e8755020fc1734" providerId="LiveId" clId="{3A9E129B-9895-49F4-AB6D-85A6A0AF8B90}" dt="2023-07-01T07:17:31.636" v="154" actId="478"/>
            <ac:picMkLst>
              <pc:docMk/>
              <pc:sldMasterMk cId="1468923052" sldId="2147483648"/>
              <pc:sldLayoutMk cId="2515741970" sldId="2147483665"/>
              <ac:picMk id="9" creationId="{249055C7-1E2D-4E92-A91B-8BEE1786194E}"/>
            </ac:picMkLst>
          </pc:picChg>
        </pc:sldLayoutChg>
        <pc:sldLayoutChg chg="addSp delSp modSp">
          <pc:chgData name="pantelis balaouras" userId="25e8755020fc1734" providerId="LiveId" clId="{3A9E129B-9895-49F4-AB6D-85A6A0AF8B90}" dt="2023-07-01T08:56:00.062" v="906"/>
          <pc:sldLayoutMkLst>
            <pc:docMk/>
            <pc:sldMasterMk cId="1468923052" sldId="2147483648"/>
            <pc:sldLayoutMk cId="2336866591" sldId="2147483666"/>
          </pc:sldLayoutMkLst>
          <pc:spChg chg="add mod">
            <ac:chgData name="pantelis balaouras" userId="25e8755020fc1734" providerId="LiveId" clId="{3A9E129B-9895-49F4-AB6D-85A6A0AF8B90}" dt="2023-07-01T08:56:00.062" v="906"/>
            <ac:spMkLst>
              <pc:docMk/>
              <pc:sldMasterMk cId="1468923052" sldId="2147483648"/>
              <pc:sldLayoutMk cId="2336866591" sldId="2147483666"/>
              <ac:spMk id="4" creationId="{28198CF2-91B3-6C1C-0A93-DC5CB01069DA}"/>
            </ac:spMkLst>
          </pc:spChg>
          <pc:spChg chg="del">
            <ac:chgData name="pantelis balaouras" userId="25e8755020fc1734" providerId="LiveId" clId="{3A9E129B-9895-49F4-AB6D-85A6A0AF8B90}" dt="2023-07-01T08:55:59.393" v="905" actId="478"/>
            <ac:spMkLst>
              <pc:docMk/>
              <pc:sldMasterMk cId="1468923052" sldId="2147483648"/>
              <pc:sldLayoutMk cId="2336866591" sldId="2147483666"/>
              <ac:spMk id="16" creationId="{4393DB0F-DC6B-4FC2-AA6D-49148E8F1955}"/>
            </ac:spMkLst>
          </pc:spChg>
        </pc:sldLayoutChg>
      </pc:sldMasterChg>
    </pc:docChg>
  </pc:docChgLst>
  <pc:docChgLst>
    <pc:chgData name="pantelis balaouras" userId="25e8755020fc1734" providerId="LiveId" clId="{5934AE52-556E-461B-BF1C-9A2AF6141503}"/>
    <pc:docChg chg="delSld modSld modMainMaster">
      <pc:chgData name="pantelis balaouras" userId="25e8755020fc1734" providerId="LiveId" clId="{5934AE52-556E-461B-BF1C-9A2AF6141503}" dt="2021-10-02T07:35:09.871" v="163" actId="1036"/>
      <pc:docMkLst>
        <pc:docMk/>
      </pc:docMkLst>
      <pc:sldChg chg="modSp mod">
        <pc:chgData name="pantelis balaouras" userId="25e8755020fc1734" providerId="LiveId" clId="{5934AE52-556E-461B-BF1C-9A2AF6141503}" dt="2021-10-02T07:32:49.701" v="66" actId="20577"/>
        <pc:sldMkLst>
          <pc:docMk/>
          <pc:sldMk cId="4236537347" sldId="295"/>
        </pc:sldMkLst>
        <pc:spChg chg="mod">
          <ac:chgData name="pantelis balaouras" userId="25e8755020fc1734" providerId="LiveId" clId="{5934AE52-556E-461B-BF1C-9A2AF6141503}" dt="2021-10-02T07:32:49.701" v="66" actId="20577"/>
          <ac:spMkLst>
            <pc:docMk/>
            <pc:sldMk cId="4236537347" sldId="295"/>
            <ac:spMk id="5" creationId="{779F93A1-3BC4-4CAA-B56F-3375A7D00191}"/>
          </ac:spMkLst>
        </pc:spChg>
      </pc:sldChg>
      <pc:sldChg chg="modSp mod">
        <pc:chgData name="pantelis balaouras" userId="25e8755020fc1734" providerId="LiveId" clId="{5934AE52-556E-461B-BF1C-9A2AF6141503}" dt="2021-10-02T07:32:55.526" v="68" actId="20577"/>
        <pc:sldMkLst>
          <pc:docMk/>
          <pc:sldMk cId="757881950" sldId="296"/>
        </pc:sldMkLst>
        <pc:spChg chg="mod">
          <ac:chgData name="pantelis balaouras" userId="25e8755020fc1734" providerId="LiveId" clId="{5934AE52-556E-461B-BF1C-9A2AF6141503}" dt="2021-10-02T07:32:55.526" v="68" actId="20577"/>
          <ac:spMkLst>
            <pc:docMk/>
            <pc:sldMk cId="757881950" sldId="296"/>
            <ac:spMk id="4" creationId="{E9C56DBA-3CDD-4F31-8203-CE1939C66906}"/>
          </ac:spMkLst>
        </pc:spChg>
      </pc:sldChg>
      <pc:sldChg chg="modSp mod">
        <pc:chgData name="pantelis balaouras" userId="25e8755020fc1734" providerId="LiveId" clId="{5934AE52-556E-461B-BF1C-9A2AF6141503}" dt="2021-10-02T07:33:04.860" v="69"/>
        <pc:sldMkLst>
          <pc:docMk/>
          <pc:sldMk cId="181460544" sldId="303"/>
        </pc:sldMkLst>
        <pc:spChg chg="mod">
          <ac:chgData name="pantelis balaouras" userId="25e8755020fc1734" providerId="LiveId" clId="{5934AE52-556E-461B-BF1C-9A2AF6141503}" dt="2021-10-02T07:33:04.860" v="69"/>
          <ac:spMkLst>
            <pc:docMk/>
            <pc:sldMk cId="181460544" sldId="303"/>
            <ac:spMk id="4" creationId="{E9C56DBA-3CDD-4F31-8203-CE1939C66906}"/>
          </ac:spMkLst>
        </pc:spChg>
      </pc:sldChg>
      <pc:sldChg chg="modSp mod">
        <pc:chgData name="pantelis balaouras" userId="25e8755020fc1734" providerId="LiveId" clId="{5934AE52-556E-461B-BF1C-9A2AF6141503}" dt="2021-10-02T07:33:13.010" v="71" actId="20577"/>
        <pc:sldMkLst>
          <pc:docMk/>
          <pc:sldMk cId="1478958817" sldId="304"/>
        </pc:sldMkLst>
        <pc:spChg chg="mod">
          <ac:chgData name="pantelis balaouras" userId="25e8755020fc1734" providerId="LiveId" clId="{5934AE52-556E-461B-BF1C-9A2AF6141503}" dt="2021-10-02T07:33:13.010" v="71" actId="20577"/>
          <ac:spMkLst>
            <pc:docMk/>
            <pc:sldMk cId="1478958817" sldId="304"/>
            <ac:spMk id="5" creationId="{779F93A1-3BC4-4CAA-B56F-3375A7D00191}"/>
          </ac:spMkLst>
        </pc:spChg>
      </pc:sldChg>
      <pc:sldChg chg="modSp mod">
        <pc:chgData name="pantelis balaouras" userId="25e8755020fc1734" providerId="LiveId" clId="{5934AE52-556E-461B-BF1C-9A2AF6141503}" dt="2021-10-02T07:33:16.820" v="72" actId="6549"/>
        <pc:sldMkLst>
          <pc:docMk/>
          <pc:sldMk cId="2055772528" sldId="305"/>
        </pc:sldMkLst>
        <pc:spChg chg="mod">
          <ac:chgData name="pantelis balaouras" userId="25e8755020fc1734" providerId="LiveId" clId="{5934AE52-556E-461B-BF1C-9A2AF6141503}" dt="2021-10-02T07:33:16.820" v="72" actId="6549"/>
          <ac:spMkLst>
            <pc:docMk/>
            <pc:sldMk cId="2055772528" sldId="305"/>
            <ac:spMk id="4" creationId="{E9C56DBA-3CDD-4F31-8203-CE1939C66906}"/>
          </ac:spMkLst>
        </pc:spChg>
      </pc:sldChg>
      <pc:sldChg chg="modSp mod">
        <pc:chgData name="pantelis balaouras" userId="25e8755020fc1734" providerId="LiveId" clId="{5934AE52-556E-461B-BF1C-9A2AF6141503}" dt="2021-10-02T07:33:21.606" v="73" actId="6549"/>
        <pc:sldMkLst>
          <pc:docMk/>
          <pc:sldMk cId="3918599729" sldId="306"/>
        </pc:sldMkLst>
        <pc:spChg chg="mod">
          <ac:chgData name="pantelis balaouras" userId="25e8755020fc1734" providerId="LiveId" clId="{5934AE52-556E-461B-BF1C-9A2AF6141503}" dt="2021-10-02T07:33:21.606" v="73" actId="6549"/>
          <ac:spMkLst>
            <pc:docMk/>
            <pc:sldMk cId="3918599729" sldId="306"/>
            <ac:spMk id="4" creationId="{E9C56DBA-3CDD-4F31-8203-CE1939C66906}"/>
          </ac:spMkLst>
        </pc:spChg>
      </pc:sldChg>
      <pc:sldChg chg="modSp mod">
        <pc:chgData name="pantelis balaouras" userId="25e8755020fc1734" providerId="LiveId" clId="{5934AE52-556E-461B-BF1C-9A2AF6141503}" dt="2021-10-02T07:33:08.582" v="70"/>
        <pc:sldMkLst>
          <pc:docMk/>
          <pc:sldMk cId="2003224513" sldId="402"/>
        </pc:sldMkLst>
        <pc:spChg chg="mod">
          <ac:chgData name="pantelis balaouras" userId="25e8755020fc1734" providerId="LiveId" clId="{5934AE52-556E-461B-BF1C-9A2AF6141503}" dt="2021-10-02T07:33:08.582" v="70"/>
          <ac:spMkLst>
            <pc:docMk/>
            <pc:sldMk cId="2003224513" sldId="402"/>
            <ac:spMk id="4" creationId="{E9C56DBA-3CDD-4F31-8203-CE1939C66906}"/>
          </ac:spMkLst>
        </pc:spChg>
      </pc:sldChg>
      <pc:sldChg chg="addSp modSp mod">
        <pc:chgData name="pantelis balaouras" userId="25e8755020fc1734" providerId="LiveId" clId="{5934AE52-556E-461B-BF1C-9A2AF6141503}" dt="2021-10-02T07:31:33.506" v="32" actId="1036"/>
        <pc:sldMkLst>
          <pc:docMk/>
          <pc:sldMk cId="4229006710" sldId="416"/>
        </pc:sldMkLst>
        <pc:spChg chg="mod">
          <ac:chgData name="pantelis balaouras" userId="25e8755020fc1734" providerId="LiveId" clId="{5934AE52-556E-461B-BF1C-9A2AF6141503}" dt="2021-10-02T07:31:33.506" v="32" actId="1036"/>
          <ac:spMkLst>
            <pc:docMk/>
            <pc:sldMk cId="4229006710" sldId="416"/>
            <ac:spMk id="6" creationId="{99B5BB9B-7AC6-4C0F-B87E-6D639D93ACC1}"/>
          </ac:spMkLst>
        </pc:spChg>
        <pc:picChg chg="add mod">
          <ac:chgData name="pantelis balaouras" userId="25e8755020fc1734" providerId="LiveId" clId="{5934AE52-556E-461B-BF1C-9A2AF6141503}" dt="2021-10-02T07:31:03.788" v="2"/>
          <ac:picMkLst>
            <pc:docMk/>
            <pc:sldMk cId="4229006710" sldId="416"/>
            <ac:picMk id="16" creationId="{7EA3AA5A-0AA5-47E0-845D-D60CC09A96A3}"/>
          </ac:picMkLst>
        </pc:picChg>
      </pc:sldChg>
      <pc:sldChg chg="addSp delSp modSp">
        <pc:chgData name="pantelis balaouras" userId="25e8755020fc1734" providerId="LiveId" clId="{5934AE52-556E-461B-BF1C-9A2AF6141503}" dt="2021-10-02T07:32:11.428" v="63" actId="1036"/>
        <pc:sldMkLst>
          <pc:docMk/>
          <pc:sldMk cId="1311204911" sldId="417"/>
        </pc:sldMkLst>
        <pc:spChg chg="mod">
          <ac:chgData name="pantelis balaouras" userId="25e8755020fc1734" providerId="LiveId" clId="{5934AE52-556E-461B-BF1C-9A2AF6141503}" dt="2021-10-02T07:32:11.428" v="63" actId="1036"/>
          <ac:spMkLst>
            <pc:docMk/>
            <pc:sldMk cId="1311204911" sldId="417"/>
            <ac:spMk id="14" creationId="{DA3FCD0E-FFB9-47FE-8DCC-7998946716D8}"/>
          </ac:spMkLst>
        </pc:spChg>
        <pc:spChg chg="mod">
          <ac:chgData name="pantelis balaouras" userId="25e8755020fc1734" providerId="LiveId" clId="{5934AE52-556E-461B-BF1C-9A2AF6141503}" dt="2021-10-02T07:32:03.297" v="53" actId="1038"/>
          <ac:spMkLst>
            <pc:docMk/>
            <pc:sldMk cId="1311204911" sldId="417"/>
            <ac:spMk id="16" creationId="{4203AE03-98BA-484B-983A-314B79666527}"/>
          </ac:spMkLst>
        </pc:spChg>
        <pc:spChg chg="mod">
          <ac:chgData name="pantelis balaouras" userId="25e8755020fc1734" providerId="LiveId" clId="{5934AE52-556E-461B-BF1C-9A2AF6141503}" dt="2021-10-02T07:32:11.428" v="63" actId="1036"/>
          <ac:spMkLst>
            <pc:docMk/>
            <pc:sldMk cId="1311204911" sldId="417"/>
            <ac:spMk id="20" creationId="{53E35F80-D7C4-4C20-8069-672536C8B9F7}"/>
          </ac:spMkLst>
        </pc:spChg>
        <pc:spChg chg="mod">
          <ac:chgData name="pantelis balaouras" userId="25e8755020fc1734" providerId="LiveId" clId="{5934AE52-556E-461B-BF1C-9A2AF6141503}" dt="2021-10-02T07:32:03.297" v="53" actId="1038"/>
          <ac:spMkLst>
            <pc:docMk/>
            <pc:sldMk cId="1311204911" sldId="417"/>
            <ac:spMk id="23" creationId="{E20635EB-D97A-43D7-8FC1-83506650286B}"/>
          </ac:spMkLst>
        </pc:spChg>
        <pc:spChg chg="mod">
          <ac:chgData name="pantelis balaouras" userId="25e8755020fc1734" providerId="LiveId" clId="{5934AE52-556E-461B-BF1C-9A2AF6141503}" dt="2021-10-02T07:32:03.297" v="53" actId="1038"/>
          <ac:spMkLst>
            <pc:docMk/>
            <pc:sldMk cId="1311204911" sldId="417"/>
            <ac:spMk id="26" creationId="{62707390-D163-4215-8EC2-A0556358021F}"/>
          </ac:spMkLst>
        </pc:spChg>
        <pc:spChg chg="mod">
          <ac:chgData name="pantelis balaouras" userId="25e8755020fc1734" providerId="LiveId" clId="{5934AE52-556E-461B-BF1C-9A2AF6141503}" dt="2021-10-02T07:32:11.428" v="63" actId="1036"/>
          <ac:spMkLst>
            <pc:docMk/>
            <pc:sldMk cId="1311204911" sldId="417"/>
            <ac:spMk id="29" creationId="{79DD61BF-B07B-4EDE-A244-E2458C80016E}"/>
          </ac:spMkLst>
        </pc:spChg>
        <pc:spChg chg="mod">
          <ac:chgData name="pantelis balaouras" userId="25e8755020fc1734" providerId="LiveId" clId="{5934AE52-556E-461B-BF1C-9A2AF6141503}" dt="2021-10-02T07:32:03.297" v="53" actId="1038"/>
          <ac:spMkLst>
            <pc:docMk/>
            <pc:sldMk cId="1311204911" sldId="417"/>
            <ac:spMk id="32" creationId="{77222350-D614-4C8B-BF11-EE712FC0E938}"/>
          </ac:spMkLst>
        </pc:spChg>
        <pc:grpChg chg="mod">
          <ac:chgData name="pantelis balaouras" userId="25e8755020fc1734" providerId="LiveId" clId="{5934AE52-556E-461B-BF1C-9A2AF6141503}" dt="2021-10-02T07:32:03.297" v="53" actId="1038"/>
          <ac:grpSpMkLst>
            <pc:docMk/>
            <pc:sldMk cId="1311204911" sldId="417"/>
            <ac:grpSpMk id="11" creationId="{96D5137D-F25F-44D3-BFBD-6010E023BCA2}"/>
          </ac:grpSpMkLst>
        </pc:grpChg>
        <pc:grpChg chg="mod">
          <ac:chgData name="pantelis balaouras" userId="25e8755020fc1734" providerId="LiveId" clId="{5934AE52-556E-461B-BF1C-9A2AF6141503}" dt="2021-10-02T07:32:11.428" v="63" actId="1036"/>
          <ac:grpSpMkLst>
            <pc:docMk/>
            <pc:sldMk cId="1311204911" sldId="417"/>
            <ac:grpSpMk id="12" creationId="{BF7993EA-D762-4081-AD93-A4C0BC4F2344}"/>
          </ac:grpSpMkLst>
        </pc:grpChg>
        <pc:grpChg chg="mod">
          <ac:chgData name="pantelis balaouras" userId="25e8755020fc1734" providerId="LiveId" clId="{5934AE52-556E-461B-BF1C-9A2AF6141503}" dt="2021-10-02T07:32:11.428" v="63" actId="1036"/>
          <ac:grpSpMkLst>
            <pc:docMk/>
            <pc:sldMk cId="1311204911" sldId="417"/>
            <ac:grpSpMk id="15" creationId="{ADA3E3C0-7761-48E5-B929-2F7D24AC3893}"/>
          </ac:grpSpMkLst>
        </pc:grpChg>
        <pc:grpChg chg="mod">
          <ac:chgData name="pantelis balaouras" userId="25e8755020fc1734" providerId="LiveId" clId="{5934AE52-556E-461B-BF1C-9A2AF6141503}" dt="2021-10-02T07:32:03.297" v="53" actId="1038"/>
          <ac:grpSpMkLst>
            <pc:docMk/>
            <pc:sldMk cId="1311204911" sldId="417"/>
            <ac:grpSpMk id="18" creationId="{A4EB7248-55A7-4CAC-ABDD-957EF148A710}"/>
          </ac:grpSpMkLst>
        </pc:grpChg>
        <pc:grpChg chg="mod">
          <ac:chgData name="pantelis balaouras" userId="25e8755020fc1734" providerId="LiveId" clId="{5934AE52-556E-461B-BF1C-9A2AF6141503}" dt="2021-10-02T07:32:03.297" v="53" actId="1038"/>
          <ac:grpSpMkLst>
            <pc:docMk/>
            <pc:sldMk cId="1311204911" sldId="417"/>
            <ac:grpSpMk id="21" creationId="{7876E123-A23E-4A02-9006-CDB2AF14482D}"/>
          </ac:grpSpMkLst>
        </pc:grpChg>
        <pc:grpChg chg="mod">
          <ac:chgData name="pantelis balaouras" userId="25e8755020fc1734" providerId="LiveId" clId="{5934AE52-556E-461B-BF1C-9A2AF6141503}" dt="2021-10-02T07:32:11.428" v="63" actId="1036"/>
          <ac:grpSpMkLst>
            <pc:docMk/>
            <pc:sldMk cId="1311204911" sldId="417"/>
            <ac:grpSpMk id="24" creationId="{035DA438-FD53-44DC-8C2E-0859E5BA3DDC}"/>
          </ac:grpSpMkLst>
        </pc:grpChg>
        <pc:grpChg chg="mod">
          <ac:chgData name="pantelis balaouras" userId="25e8755020fc1734" providerId="LiveId" clId="{5934AE52-556E-461B-BF1C-9A2AF6141503}" dt="2021-10-02T07:32:03.297" v="53" actId="1038"/>
          <ac:grpSpMkLst>
            <pc:docMk/>
            <pc:sldMk cId="1311204911" sldId="417"/>
            <ac:grpSpMk id="27" creationId="{FAA18049-4E88-457C-8B40-A00C5AE764B5}"/>
          </ac:grpSpMkLst>
        </pc:grpChg>
        <pc:picChg chg="mod">
          <ac:chgData name="pantelis balaouras" userId="25e8755020fc1734" providerId="LiveId" clId="{5934AE52-556E-461B-BF1C-9A2AF6141503}" dt="2021-10-02T07:32:03.297" v="53" actId="1038"/>
          <ac:picMkLst>
            <pc:docMk/>
            <pc:sldMk cId="1311204911" sldId="417"/>
            <ac:picMk id="5" creationId="{F7B51B5F-7CC8-4F47-AF41-48413E15C672}"/>
          </ac:picMkLst>
        </pc:picChg>
        <pc:picChg chg="mod">
          <ac:chgData name="pantelis balaouras" userId="25e8755020fc1734" providerId="LiveId" clId="{5934AE52-556E-461B-BF1C-9A2AF6141503}" dt="2021-10-02T07:32:03.297" v="53" actId="1038"/>
          <ac:picMkLst>
            <pc:docMk/>
            <pc:sldMk cId="1311204911" sldId="417"/>
            <ac:picMk id="6" creationId="{0073D6C2-F7D2-40B0-B531-A2775F3CCD69}"/>
          </ac:picMkLst>
        </pc:picChg>
        <pc:picChg chg="mod">
          <ac:chgData name="pantelis balaouras" userId="25e8755020fc1734" providerId="LiveId" clId="{5934AE52-556E-461B-BF1C-9A2AF6141503}" dt="2021-10-02T07:32:03.297" v="53" actId="1038"/>
          <ac:picMkLst>
            <pc:docMk/>
            <pc:sldMk cId="1311204911" sldId="417"/>
            <ac:picMk id="7" creationId="{C6D6E4FC-B9EE-4D42-A9D4-9682872560E9}"/>
          </ac:picMkLst>
        </pc:picChg>
        <pc:picChg chg="add del mod">
          <ac:chgData name="pantelis balaouras" userId="25e8755020fc1734" providerId="LiveId" clId="{5934AE52-556E-461B-BF1C-9A2AF6141503}" dt="2021-10-02T07:31:53.171" v="33" actId="478"/>
          <ac:picMkLst>
            <pc:docMk/>
            <pc:sldMk cId="1311204911" sldId="417"/>
            <ac:picMk id="25" creationId="{515C7C8C-B9F6-4320-A773-0187C9D396C9}"/>
          </ac:picMkLst>
        </pc:picChg>
        <pc:picChg chg="mod">
          <ac:chgData name="pantelis balaouras" userId="25e8755020fc1734" providerId="LiveId" clId="{5934AE52-556E-461B-BF1C-9A2AF6141503}" dt="2021-10-02T07:32:11.428" v="63" actId="1036"/>
          <ac:picMkLst>
            <pc:docMk/>
            <pc:sldMk cId="1311204911" sldId="417"/>
            <ac:picMk id="2050" creationId="{8EBF0675-ED45-44CD-A77E-61912329753B}"/>
          </ac:picMkLst>
        </pc:picChg>
        <pc:picChg chg="mod">
          <ac:chgData name="pantelis balaouras" userId="25e8755020fc1734" providerId="LiveId" clId="{5934AE52-556E-461B-BF1C-9A2AF6141503}" dt="2021-10-02T07:32:11.428" v="63" actId="1036"/>
          <ac:picMkLst>
            <pc:docMk/>
            <pc:sldMk cId="1311204911" sldId="417"/>
            <ac:picMk id="2052" creationId="{71DD90C8-6291-4D9B-8637-04AA834BD82F}"/>
          </ac:picMkLst>
        </pc:picChg>
        <pc:picChg chg="mod">
          <ac:chgData name="pantelis balaouras" userId="25e8755020fc1734" providerId="LiveId" clId="{5934AE52-556E-461B-BF1C-9A2AF6141503}" dt="2021-10-02T07:32:11.428" v="63" actId="1036"/>
          <ac:picMkLst>
            <pc:docMk/>
            <pc:sldMk cId="1311204911" sldId="417"/>
            <ac:picMk id="2054" creationId="{A196C504-2EAF-4F15-B589-4ED26D1458B4}"/>
          </ac:picMkLst>
        </pc:picChg>
        <pc:picChg chg="mod">
          <ac:chgData name="pantelis balaouras" userId="25e8755020fc1734" providerId="LiveId" clId="{5934AE52-556E-461B-BF1C-9A2AF6141503}" dt="2021-10-02T07:32:03.297" v="53" actId="1038"/>
          <ac:picMkLst>
            <pc:docMk/>
            <pc:sldMk cId="1311204911" sldId="417"/>
            <ac:picMk id="2056" creationId="{AB8DE177-3B14-4DD1-8555-B9CAA76C5EC2}"/>
          </ac:picMkLst>
        </pc:picChg>
      </pc:sldChg>
      <pc:sldChg chg="del">
        <pc:chgData name="pantelis balaouras" userId="25e8755020fc1734" providerId="LiveId" clId="{5934AE52-556E-461B-BF1C-9A2AF6141503}" dt="2021-10-02T07:32:16.702" v="64" actId="47"/>
        <pc:sldMkLst>
          <pc:docMk/>
          <pc:sldMk cId="825429724" sldId="419"/>
        </pc:sldMkLst>
      </pc:sldChg>
      <pc:sldChg chg="modSp mod">
        <pc:chgData name="pantelis balaouras" userId="25e8755020fc1734" providerId="LiveId" clId="{5934AE52-556E-461B-BF1C-9A2AF6141503}" dt="2021-10-02T07:33:39.312" v="83" actId="1036"/>
        <pc:sldMkLst>
          <pc:docMk/>
          <pc:sldMk cId="3724834240" sldId="423"/>
        </pc:sldMkLst>
        <pc:spChg chg="mod">
          <ac:chgData name="pantelis balaouras" userId="25e8755020fc1734" providerId="LiveId" clId="{5934AE52-556E-461B-BF1C-9A2AF6141503}" dt="2021-10-02T07:33:39.312" v="83" actId="1036"/>
          <ac:spMkLst>
            <pc:docMk/>
            <pc:sldMk cId="3724834240" sldId="423"/>
            <ac:spMk id="5" creationId="{88178301-C8A7-4724-8CF8-344EAE75664C}"/>
          </ac:spMkLst>
        </pc:spChg>
        <pc:spChg chg="mod">
          <ac:chgData name="pantelis balaouras" userId="25e8755020fc1734" providerId="LiveId" clId="{5934AE52-556E-461B-BF1C-9A2AF6141503}" dt="2021-10-02T07:33:39.312" v="83" actId="1036"/>
          <ac:spMkLst>
            <pc:docMk/>
            <pc:sldMk cId="3724834240" sldId="423"/>
            <ac:spMk id="10" creationId="{E448F981-31BC-4A5C-A52A-2CB296CA1B95}"/>
          </ac:spMkLst>
        </pc:spChg>
        <pc:spChg chg="mod">
          <ac:chgData name="pantelis balaouras" userId="25e8755020fc1734" providerId="LiveId" clId="{5934AE52-556E-461B-BF1C-9A2AF6141503}" dt="2021-10-02T07:33:39.312" v="83" actId="1036"/>
          <ac:spMkLst>
            <pc:docMk/>
            <pc:sldMk cId="3724834240" sldId="423"/>
            <ac:spMk id="11" creationId="{B08E9EB4-6838-4FCD-B853-E6E51FCAD438}"/>
          </ac:spMkLst>
        </pc:spChg>
        <pc:spChg chg="mod">
          <ac:chgData name="pantelis balaouras" userId="25e8755020fc1734" providerId="LiveId" clId="{5934AE52-556E-461B-BF1C-9A2AF6141503}" dt="2021-10-02T07:33:39.312" v="83" actId="1036"/>
          <ac:spMkLst>
            <pc:docMk/>
            <pc:sldMk cId="3724834240" sldId="423"/>
            <ac:spMk id="12" creationId="{330EFFD1-979D-4EE1-BDD9-918267F048CC}"/>
          </ac:spMkLst>
        </pc:spChg>
      </pc:sldChg>
      <pc:sldChg chg="modSp mod">
        <pc:chgData name="pantelis balaouras" userId="25e8755020fc1734" providerId="LiveId" clId="{5934AE52-556E-461B-BF1C-9A2AF6141503}" dt="2021-10-02T07:33:58.961" v="93" actId="1036"/>
        <pc:sldMkLst>
          <pc:docMk/>
          <pc:sldMk cId="4008420260" sldId="424"/>
        </pc:sldMkLst>
        <pc:spChg chg="mod">
          <ac:chgData name="pantelis balaouras" userId="25e8755020fc1734" providerId="LiveId" clId="{5934AE52-556E-461B-BF1C-9A2AF6141503}" dt="2021-10-02T07:33:58.961" v="93" actId="1036"/>
          <ac:spMkLst>
            <pc:docMk/>
            <pc:sldMk cId="4008420260" sldId="424"/>
            <ac:spMk id="5" creationId="{88178301-C8A7-4724-8CF8-344EAE75664C}"/>
          </ac:spMkLst>
        </pc:spChg>
        <pc:spChg chg="mod">
          <ac:chgData name="pantelis balaouras" userId="25e8755020fc1734" providerId="LiveId" clId="{5934AE52-556E-461B-BF1C-9A2AF6141503}" dt="2021-10-02T07:33:58.961" v="93" actId="1036"/>
          <ac:spMkLst>
            <pc:docMk/>
            <pc:sldMk cId="4008420260" sldId="424"/>
            <ac:spMk id="10" creationId="{E448F981-31BC-4A5C-A52A-2CB296CA1B95}"/>
          </ac:spMkLst>
        </pc:spChg>
        <pc:spChg chg="mod">
          <ac:chgData name="pantelis balaouras" userId="25e8755020fc1734" providerId="LiveId" clId="{5934AE52-556E-461B-BF1C-9A2AF6141503}" dt="2021-10-02T07:33:58.961" v="93" actId="1036"/>
          <ac:spMkLst>
            <pc:docMk/>
            <pc:sldMk cId="4008420260" sldId="424"/>
            <ac:spMk id="11" creationId="{B08E9EB4-6838-4FCD-B853-E6E51FCAD438}"/>
          </ac:spMkLst>
        </pc:spChg>
        <pc:spChg chg="mod">
          <ac:chgData name="pantelis balaouras" userId="25e8755020fc1734" providerId="LiveId" clId="{5934AE52-556E-461B-BF1C-9A2AF6141503}" dt="2021-10-02T07:33:58.961" v="93" actId="1036"/>
          <ac:spMkLst>
            <pc:docMk/>
            <pc:sldMk cId="4008420260" sldId="424"/>
            <ac:spMk id="12" creationId="{330EFFD1-979D-4EE1-BDD9-918267F048CC}"/>
          </ac:spMkLst>
        </pc:spChg>
      </pc:sldChg>
      <pc:sldChg chg="modSp mod">
        <pc:chgData name="pantelis balaouras" userId="25e8755020fc1734" providerId="LiveId" clId="{5934AE52-556E-461B-BF1C-9A2AF6141503}" dt="2021-10-02T07:34:18.915" v="113" actId="1035"/>
        <pc:sldMkLst>
          <pc:docMk/>
          <pc:sldMk cId="98713546" sldId="425"/>
        </pc:sldMkLst>
        <pc:spChg chg="mod">
          <ac:chgData name="pantelis balaouras" userId="25e8755020fc1734" providerId="LiveId" clId="{5934AE52-556E-461B-BF1C-9A2AF6141503}" dt="2021-10-02T07:34:10.434" v="103" actId="1036"/>
          <ac:spMkLst>
            <pc:docMk/>
            <pc:sldMk cId="98713546" sldId="425"/>
            <ac:spMk id="5" creationId="{88178301-C8A7-4724-8CF8-344EAE75664C}"/>
          </ac:spMkLst>
        </pc:spChg>
        <pc:spChg chg="mod">
          <ac:chgData name="pantelis balaouras" userId="25e8755020fc1734" providerId="LiveId" clId="{5934AE52-556E-461B-BF1C-9A2AF6141503}" dt="2021-10-02T07:34:18.915" v="113" actId="1035"/>
          <ac:spMkLst>
            <pc:docMk/>
            <pc:sldMk cId="98713546" sldId="425"/>
            <ac:spMk id="7" creationId="{2D144F21-E427-4B8F-B9EF-32DFED7D2EDD}"/>
          </ac:spMkLst>
        </pc:spChg>
        <pc:spChg chg="mod">
          <ac:chgData name="pantelis balaouras" userId="25e8755020fc1734" providerId="LiveId" clId="{5934AE52-556E-461B-BF1C-9A2AF6141503}" dt="2021-10-02T07:34:10.434" v="103" actId="1036"/>
          <ac:spMkLst>
            <pc:docMk/>
            <pc:sldMk cId="98713546" sldId="425"/>
            <ac:spMk id="10" creationId="{E448F981-31BC-4A5C-A52A-2CB296CA1B95}"/>
          </ac:spMkLst>
        </pc:spChg>
        <pc:spChg chg="mod">
          <ac:chgData name="pantelis balaouras" userId="25e8755020fc1734" providerId="LiveId" clId="{5934AE52-556E-461B-BF1C-9A2AF6141503}" dt="2021-10-02T07:34:10.434" v="103" actId="1036"/>
          <ac:spMkLst>
            <pc:docMk/>
            <pc:sldMk cId="98713546" sldId="425"/>
            <ac:spMk id="11" creationId="{B08E9EB4-6838-4FCD-B853-E6E51FCAD438}"/>
          </ac:spMkLst>
        </pc:spChg>
        <pc:spChg chg="mod">
          <ac:chgData name="pantelis balaouras" userId="25e8755020fc1734" providerId="LiveId" clId="{5934AE52-556E-461B-BF1C-9A2AF6141503}" dt="2021-10-02T07:34:10.434" v="103" actId="1036"/>
          <ac:spMkLst>
            <pc:docMk/>
            <pc:sldMk cId="98713546" sldId="425"/>
            <ac:spMk id="12" creationId="{330EFFD1-979D-4EE1-BDD9-918267F048CC}"/>
          </ac:spMkLst>
        </pc:spChg>
      </pc:sldChg>
      <pc:sldChg chg="modSp mod">
        <pc:chgData name="pantelis balaouras" userId="25e8755020fc1734" providerId="LiveId" clId="{5934AE52-556E-461B-BF1C-9A2AF6141503}" dt="2021-10-02T07:34:30.786" v="123" actId="1036"/>
        <pc:sldMkLst>
          <pc:docMk/>
          <pc:sldMk cId="2403147566" sldId="426"/>
        </pc:sldMkLst>
        <pc:spChg chg="mod">
          <ac:chgData name="pantelis balaouras" userId="25e8755020fc1734" providerId="LiveId" clId="{5934AE52-556E-461B-BF1C-9A2AF6141503}" dt="2021-10-02T07:34:30.786" v="123" actId="1036"/>
          <ac:spMkLst>
            <pc:docMk/>
            <pc:sldMk cId="2403147566" sldId="426"/>
            <ac:spMk id="5" creationId="{88178301-C8A7-4724-8CF8-344EAE75664C}"/>
          </ac:spMkLst>
        </pc:spChg>
        <pc:spChg chg="mod">
          <ac:chgData name="pantelis balaouras" userId="25e8755020fc1734" providerId="LiveId" clId="{5934AE52-556E-461B-BF1C-9A2AF6141503}" dt="2021-10-02T07:34:30.786" v="123" actId="1036"/>
          <ac:spMkLst>
            <pc:docMk/>
            <pc:sldMk cId="2403147566" sldId="426"/>
            <ac:spMk id="10" creationId="{E448F981-31BC-4A5C-A52A-2CB296CA1B95}"/>
          </ac:spMkLst>
        </pc:spChg>
        <pc:spChg chg="mod">
          <ac:chgData name="pantelis balaouras" userId="25e8755020fc1734" providerId="LiveId" clId="{5934AE52-556E-461B-BF1C-9A2AF6141503}" dt="2021-10-02T07:34:30.786" v="123" actId="1036"/>
          <ac:spMkLst>
            <pc:docMk/>
            <pc:sldMk cId="2403147566" sldId="426"/>
            <ac:spMk id="11" creationId="{B08E9EB4-6838-4FCD-B853-E6E51FCAD438}"/>
          </ac:spMkLst>
        </pc:spChg>
        <pc:spChg chg="mod">
          <ac:chgData name="pantelis balaouras" userId="25e8755020fc1734" providerId="LiveId" clId="{5934AE52-556E-461B-BF1C-9A2AF6141503}" dt="2021-10-02T07:34:30.786" v="123" actId="1036"/>
          <ac:spMkLst>
            <pc:docMk/>
            <pc:sldMk cId="2403147566" sldId="426"/>
            <ac:spMk id="12" creationId="{330EFFD1-979D-4EE1-BDD9-918267F048CC}"/>
          </ac:spMkLst>
        </pc:spChg>
      </pc:sldChg>
      <pc:sldChg chg="modSp mod">
        <pc:chgData name="pantelis balaouras" userId="25e8755020fc1734" providerId="LiveId" clId="{5934AE52-556E-461B-BF1C-9A2AF6141503}" dt="2021-10-02T07:34:40.978" v="133" actId="1036"/>
        <pc:sldMkLst>
          <pc:docMk/>
          <pc:sldMk cId="3901938234" sldId="427"/>
        </pc:sldMkLst>
        <pc:spChg chg="mod">
          <ac:chgData name="pantelis balaouras" userId="25e8755020fc1734" providerId="LiveId" clId="{5934AE52-556E-461B-BF1C-9A2AF6141503}" dt="2021-10-02T07:34:40.978" v="133" actId="1036"/>
          <ac:spMkLst>
            <pc:docMk/>
            <pc:sldMk cId="3901938234" sldId="427"/>
            <ac:spMk id="5" creationId="{88178301-C8A7-4724-8CF8-344EAE75664C}"/>
          </ac:spMkLst>
        </pc:spChg>
        <pc:spChg chg="mod">
          <ac:chgData name="pantelis balaouras" userId="25e8755020fc1734" providerId="LiveId" clId="{5934AE52-556E-461B-BF1C-9A2AF6141503}" dt="2021-10-02T07:34:40.978" v="133" actId="1036"/>
          <ac:spMkLst>
            <pc:docMk/>
            <pc:sldMk cId="3901938234" sldId="427"/>
            <ac:spMk id="10" creationId="{E448F981-31BC-4A5C-A52A-2CB296CA1B95}"/>
          </ac:spMkLst>
        </pc:spChg>
        <pc:spChg chg="mod">
          <ac:chgData name="pantelis balaouras" userId="25e8755020fc1734" providerId="LiveId" clId="{5934AE52-556E-461B-BF1C-9A2AF6141503}" dt="2021-10-02T07:34:40.978" v="133" actId="1036"/>
          <ac:spMkLst>
            <pc:docMk/>
            <pc:sldMk cId="3901938234" sldId="427"/>
            <ac:spMk id="11" creationId="{B08E9EB4-6838-4FCD-B853-E6E51FCAD438}"/>
          </ac:spMkLst>
        </pc:spChg>
        <pc:spChg chg="mod">
          <ac:chgData name="pantelis balaouras" userId="25e8755020fc1734" providerId="LiveId" clId="{5934AE52-556E-461B-BF1C-9A2AF6141503}" dt="2021-10-02T07:34:40.978" v="133" actId="1036"/>
          <ac:spMkLst>
            <pc:docMk/>
            <pc:sldMk cId="3901938234" sldId="427"/>
            <ac:spMk id="12" creationId="{330EFFD1-979D-4EE1-BDD9-918267F048CC}"/>
          </ac:spMkLst>
        </pc:spChg>
      </pc:sldChg>
      <pc:sldChg chg="modSp mod">
        <pc:chgData name="pantelis balaouras" userId="25e8755020fc1734" providerId="LiveId" clId="{5934AE52-556E-461B-BF1C-9A2AF6141503}" dt="2021-10-02T07:35:01.024" v="153" actId="1036"/>
        <pc:sldMkLst>
          <pc:docMk/>
          <pc:sldMk cId="474639284" sldId="428"/>
        </pc:sldMkLst>
        <pc:spChg chg="mod">
          <ac:chgData name="pantelis balaouras" userId="25e8755020fc1734" providerId="LiveId" clId="{5934AE52-556E-461B-BF1C-9A2AF6141503}" dt="2021-10-02T07:35:01.024" v="153" actId="1036"/>
          <ac:spMkLst>
            <pc:docMk/>
            <pc:sldMk cId="474639284" sldId="428"/>
            <ac:spMk id="5" creationId="{88178301-C8A7-4724-8CF8-344EAE75664C}"/>
          </ac:spMkLst>
        </pc:spChg>
        <pc:spChg chg="mod">
          <ac:chgData name="pantelis balaouras" userId="25e8755020fc1734" providerId="LiveId" clId="{5934AE52-556E-461B-BF1C-9A2AF6141503}" dt="2021-10-02T07:35:01.024" v="153" actId="1036"/>
          <ac:spMkLst>
            <pc:docMk/>
            <pc:sldMk cId="474639284" sldId="428"/>
            <ac:spMk id="10" creationId="{E448F981-31BC-4A5C-A52A-2CB296CA1B95}"/>
          </ac:spMkLst>
        </pc:spChg>
      </pc:sldChg>
      <pc:sldChg chg="modSp mod">
        <pc:chgData name="pantelis balaouras" userId="25e8755020fc1734" providerId="LiveId" clId="{5934AE52-556E-461B-BF1C-9A2AF6141503}" dt="2021-10-02T07:35:09.871" v="163" actId="1036"/>
        <pc:sldMkLst>
          <pc:docMk/>
          <pc:sldMk cId="1138894477" sldId="429"/>
        </pc:sldMkLst>
        <pc:spChg chg="mod">
          <ac:chgData name="pantelis balaouras" userId="25e8755020fc1734" providerId="LiveId" clId="{5934AE52-556E-461B-BF1C-9A2AF6141503}" dt="2021-10-02T07:35:09.871" v="163" actId="1036"/>
          <ac:spMkLst>
            <pc:docMk/>
            <pc:sldMk cId="1138894477" sldId="429"/>
            <ac:spMk id="5" creationId="{88178301-C8A7-4724-8CF8-344EAE75664C}"/>
          </ac:spMkLst>
        </pc:spChg>
        <pc:spChg chg="mod">
          <ac:chgData name="pantelis balaouras" userId="25e8755020fc1734" providerId="LiveId" clId="{5934AE52-556E-461B-BF1C-9A2AF6141503}" dt="2021-10-02T07:35:09.871" v="163" actId="1036"/>
          <ac:spMkLst>
            <pc:docMk/>
            <pc:sldMk cId="1138894477" sldId="429"/>
            <ac:spMk id="10" creationId="{E448F981-31BC-4A5C-A52A-2CB296CA1B95}"/>
          </ac:spMkLst>
        </pc:spChg>
      </pc:sldChg>
      <pc:sldChg chg="modSp mod">
        <pc:chgData name="pantelis balaouras" userId="25e8755020fc1734" providerId="LiveId" clId="{5934AE52-556E-461B-BF1C-9A2AF6141503}" dt="2021-10-02T07:34:51.907" v="143" actId="1036"/>
        <pc:sldMkLst>
          <pc:docMk/>
          <pc:sldMk cId="3653248982" sldId="431"/>
        </pc:sldMkLst>
        <pc:spChg chg="mod">
          <ac:chgData name="pantelis balaouras" userId="25e8755020fc1734" providerId="LiveId" clId="{5934AE52-556E-461B-BF1C-9A2AF6141503}" dt="2021-10-02T07:34:51.907" v="143" actId="1036"/>
          <ac:spMkLst>
            <pc:docMk/>
            <pc:sldMk cId="3653248982" sldId="431"/>
            <ac:spMk id="5" creationId="{88178301-C8A7-4724-8CF8-344EAE75664C}"/>
          </ac:spMkLst>
        </pc:spChg>
        <pc:spChg chg="mod">
          <ac:chgData name="pantelis balaouras" userId="25e8755020fc1734" providerId="LiveId" clId="{5934AE52-556E-461B-BF1C-9A2AF6141503}" dt="2021-10-02T07:34:51.907" v="143" actId="1036"/>
          <ac:spMkLst>
            <pc:docMk/>
            <pc:sldMk cId="3653248982" sldId="431"/>
            <ac:spMk id="10" creationId="{E448F981-31BC-4A5C-A52A-2CB296CA1B95}"/>
          </ac:spMkLst>
        </pc:spChg>
        <pc:spChg chg="mod">
          <ac:chgData name="pantelis balaouras" userId="25e8755020fc1734" providerId="LiveId" clId="{5934AE52-556E-461B-BF1C-9A2AF6141503}" dt="2021-10-02T07:34:51.907" v="143" actId="1036"/>
          <ac:spMkLst>
            <pc:docMk/>
            <pc:sldMk cId="3653248982" sldId="431"/>
            <ac:spMk id="11" creationId="{B08E9EB4-6838-4FCD-B853-E6E51FCAD438}"/>
          </ac:spMkLst>
        </pc:spChg>
        <pc:spChg chg="mod">
          <ac:chgData name="pantelis balaouras" userId="25e8755020fc1734" providerId="LiveId" clId="{5934AE52-556E-461B-BF1C-9A2AF6141503}" dt="2021-10-02T07:34:51.907" v="143" actId="1036"/>
          <ac:spMkLst>
            <pc:docMk/>
            <pc:sldMk cId="3653248982" sldId="431"/>
            <ac:spMk id="12" creationId="{330EFFD1-979D-4EE1-BDD9-918267F048CC}"/>
          </ac:spMkLst>
        </pc:spChg>
      </pc:sldChg>
      <pc:sldMasterChg chg="modSldLayout">
        <pc:chgData name="pantelis balaouras" userId="25e8755020fc1734" providerId="LiveId" clId="{5934AE52-556E-461B-BF1C-9A2AF6141503}" dt="2021-10-02T07:30:54.575" v="0" actId="21"/>
        <pc:sldMasterMkLst>
          <pc:docMk/>
          <pc:sldMasterMk cId="1468923052" sldId="2147483648"/>
        </pc:sldMasterMkLst>
        <pc:sldLayoutChg chg="delSp">
          <pc:chgData name="pantelis balaouras" userId="25e8755020fc1734" providerId="LiveId" clId="{5934AE52-556E-461B-BF1C-9A2AF6141503}" dt="2021-10-02T07:30:54.575" v="0" actId="21"/>
          <pc:sldLayoutMkLst>
            <pc:docMk/>
            <pc:sldMasterMk cId="1468923052" sldId="2147483648"/>
            <pc:sldLayoutMk cId="2071699226" sldId="2147483660"/>
          </pc:sldLayoutMkLst>
          <pc:picChg chg="del">
            <ac:chgData name="pantelis balaouras" userId="25e8755020fc1734" providerId="LiveId" clId="{5934AE52-556E-461B-BF1C-9A2AF6141503}" dt="2021-10-02T07:30:54.575" v="0" actId="21"/>
            <ac:picMkLst>
              <pc:docMk/>
              <pc:sldMasterMk cId="1468923052" sldId="2147483648"/>
              <pc:sldLayoutMk cId="2071699226" sldId="2147483660"/>
              <ac:picMk id="15" creationId="{81109D2E-338A-42A6-8ECC-740E22E3F7EB}"/>
            </ac:picMkLst>
          </pc:picChg>
        </pc:sldLayoutChg>
      </pc:sldMasterChg>
    </pc:docChg>
  </pc:docChgLst>
  <pc:docChgLst>
    <pc:chgData name="pantelis balaouras" userId="25e8755020fc1734" providerId="LiveId" clId="{46992DA6-0844-4B1D-A0B1-D9DA86BBFAB0}"/>
    <pc:docChg chg="modSld modMainMaster">
      <pc:chgData name="pantelis balaouras" userId="25e8755020fc1734" providerId="LiveId" clId="{46992DA6-0844-4B1D-A0B1-D9DA86BBFAB0}" dt="2024-04-29T15:42:36.630" v="8" actId="20577"/>
      <pc:docMkLst>
        <pc:docMk/>
      </pc:docMkLst>
      <pc:sldChg chg="addSp delSp modSp">
        <pc:chgData name="pantelis balaouras" userId="25e8755020fc1734" providerId="LiveId" clId="{46992DA6-0844-4B1D-A0B1-D9DA86BBFAB0}" dt="2024-04-29T15:36:03.210" v="1"/>
        <pc:sldMkLst>
          <pc:docMk/>
          <pc:sldMk cId="1915799683" sldId="404"/>
        </pc:sldMkLst>
        <pc:picChg chg="add mod">
          <ac:chgData name="pantelis balaouras" userId="25e8755020fc1734" providerId="LiveId" clId="{46992DA6-0844-4B1D-A0B1-D9DA86BBFAB0}" dt="2024-04-29T15:36:03.210" v="1"/>
          <ac:picMkLst>
            <pc:docMk/>
            <pc:sldMk cId="1915799683" sldId="404"/>
            <ac:picMk id="4" creationId="{116C3163-806D-DFD2-5A83-E07AD7A83A21}"/>
          </ac:picMkLst>
        </pc:picChg>
        <pc:picChg chg="del">
          <ac:chgData name="pantelis balaouras" userId="25e8755020fc1734" providerId="LiveId" clId="{46992DA6-0844-4B1D-A0B1-D9DA86BBFAB0}" dt="2024-04-29T15:36:02.620" v="0" actId="478"/>
          <ac:picMkLst>
            <pc:docMk/>
            <pc:sldMk cId="1915799683" sldId="404"/>
            <ac:picMk id="2050" creationId="{2AB980B0-03D2-2E64-6760-C23D435A121F}"/>
          </ac:picMkLst>
        </pc:picChg>
      </pc:sldChg>
      <pc:sldChg chg="modSp mod">
        <pc:chgData name="pantelis balaouras" userId="25e8755020fc1734" providerId="LiveId" clId="{46992DA6-0844-4B1D-A0B1-D9DA86BBFAB0}" dt="2024-04-29T15:42:06.421" v="2" actId="255"/>
        <pc:sldMkLst>
          <pc:docMk/>
          <pc:sldMk cId="2775606300" sldId="457"/>
        </pc:sldMkLst>
        <pc:spChg chg="mod">
          <ac:chgData name="pantelis balaouras" userId="25e8755020fc1734" providerId="LiveId" clId="{46992DA6-0844-4B1D-A0B1-D9DA86BBFAB0}" dt="2024-04-29T15:42:06.421" v="2" actId="255"/>
          <ac:spMkLst>
            <pc:docMk/>
            <pc:sldMk cId="2775606300" sldId="457"/>
            <ac:spMk id="4" creationId="{122BC770-408C-50C8-126F-18790E99F2CB}"/>
          </ac:spMkLst>
        </pc:spChg>
      </pc:sldChg>
      <pc:sldMasterChg chg="modSldLayout">
        <pc:chgData name="pantelis balaouras" userId="25e8755020fc1734" providerId="LiveId" clId="{46992DA6-0844-4B1D-A0B1-D9DA86BBFAB0}" dt="2024-04-29T15:42:36.630" v="8" actId="20577"/>
        <pc:sldMasterMkLst>
          <pc:docMk/>
          <pc:sldMasterMk cId="1468923052" sldId="2147483648"/>
        </pc:sldMasterMkLst>
        <pc:sldLayoutChg chg="modSp mod">
          <pc:chgData name="pantelis balaouras" userId="25e8755020fc1734" providerId="LiveId" clId="{46992DA6-0844-4B1D-A0B1-D9DA86BBFAB0}" dt="2024-04-29T15:42:36.630" v="8" actId="20577"/>
          <pc:sldLayoutMkLst>
            <pc:docMk/>
            <pc:sldMasterMk cId="1468923052" sldId="2147483648"/>
            <pc:sldLayoutMk cId="2577986437" sldId="2147483661"/>
          </pc:sldLayoutMkLst>
          <pc:spChg chg="mod">
            <ac:chgData name="pantelis balaouras" userId="25e8755020fc1734" providerId="LiveId" clId="{46992DA6-0844-4B1D-A0B1-D9DA86BBFAB0}" dt="2024-04-29T15:42:36.630" v="8" actId="20577"/>
            <ac:spMkLst>
              <pc:docMk/>
              <pc:sldMasterMk cId="1468923052" sldId="2147483648"/>
              <pc:sldLayoutMk cId="2577986437" sldId="2147483661"/>
              <ac:spMk id="11" creationId="{2B11A1E7-A92D-4ADD-A414-173299287A7B}"/>
            </ac:spMkLst>
          </pc:spChg>
        </pc:sldLayoutChg>
        <pc:sldLayoutChg chg="modSp mod">
          <pc:chgData name="pantelis balaouras" userId="25e8755020fc1734" providerId="LiveId" clId="{46992DA6-0844-4B1D-A0B1-D9DA86BBFAB0}" dt="2024-04-29T15:42:32.196" v="6" actId="20577"/>
          <pc:sldLayoutMkLst>
            <pc:docMk/>
            <pc:sldMasterMk cId="1468923052" sldId="2147483648"/>
            <pc:sldLayoutMk cId="2515741970" sldId="2147483665"/>
          </pc:sldLayoutMkLst>
          <pc:spChg chg="mod">
            <ac:chgData name="pantelis balaouras" userId="25e8755020fc1734" providerId="LiveId" clId="{46992DA6-0844-4B1D-A0B1-D9DA86BBFAB0}" dt="2024-04-29T15:42:32.196" v="6" actId="20577"/>
            <ac:spMkLst>
              <pc:docMk/>
              <pc:sldMasterMk cId="1468923052" sldId="2147483648"/>
              <pc:sldLayoutMk cId="2515741970" sldId="2147483665"/>
              <ac:spMk id="6" creationId="{CA3CB49D-6037-D654-139D-27D28DCF05C0}"/>
            </ac:spMkLst>
          </pc:spChg>
        </pc:sldLayoutChg>
        <pc:sldLayoutChg chg="modSp mod">
          <pc:chgData name="pantelis balaouras" userId="25e8755020fc1734" providerId="LiveId" clId="{46992DA6-0844-4B1D-A0B1-D9DA86BBFAB0}" dt="2024-04-29T15:42:27.819" v="4" actId="20577"/>
          <pc:sldLayoutMkLst>
            <pc:docMk/>
            <pc:sldMasterMk cId="1468923052" sldId="2147483648"/>
            <pc:sldLayoutMk cId="2336866591" sldId="2147483666"/>
          </pc:sldLayoutMkLst>
          <pc:spChg chg="mod">
            <ac:chgData name="pantelis balaouras" userId="25e8755020fc1734" providerId="LiveId" clId="{46992DA6-0844-4B1D-A0B1-D9DA86BBFAB0}" dt="2024-04-29T15:42:27.819" v="4" actId="20577"/>
            <ac:spMkLst>
              <pc:docMk/>
              <pc:sldMasterMk cId="1468923052" sldId="2147483648"/>
              <pc:sldLayoutMk cId="2336866591" sldId="2147483666"/>
              <ac:spMk id="4" creationId="{28198CF2-91B3-6C1C-0A93-DC5CB01069DA}"/>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AE6F319F-557A-4033-9A7E-7B30C1709D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FED24FFA-E381-4D15-9323-2E7F167B5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0361F-8793-4678-8399-75402180233D}" type="datetimeFigureOut">
              <a:rPr lang="el-GR" smtClean="0"/>
              <a:t>8/9/2024</a:t>
            </a:fld>
            <a:endParaRPr lang="el-GR"/>
          </a:p>
        </p:txBody>
      </p:sp>
      <p:sp>
        <p:nvSpPr>
          <p:cNvPr id="4" name="Θέση υποσέλιδου 3">
            <a:extLst>
              <a:ext uri="{FF2B5EF4-FFF2-40B4-BE49-F238E27FC236}">
                <a16:creationId xmlns:a16="http://schemas.microsoft.com/office/drawing/2014/main" id="{F7A14582-B00E-403A-B9F6-8137B447B5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29BBD3CB-00AE-4B41-B6C8-39534586D0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D2EE3A-1E6C-47AF-A0C5-588F1B9CC394}" type="slidenum">
              <a:rPr lang="el-GR" smtClean="0"/>
              <a:t>‹#›</a:t>
            </a:fld>
            <a:endParaRPr lang="el-GR"/>
          </a:p>
        </p:txBody>
      </p:sp>
    </p:spTree>
    <p:extLst>
      <p:ext uri="{BB962C8B-B14F-4D97-AF65-F5344CB8AC3E}">
        <p14:creationId xmlns:p14="http://schemas.microsoft.com/office/powerpoint/2010/main" val="108306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42A8D-6A8A-4D0C-BE99-5FB2E4FC1A13}" type="datetimeFigureOut">
              <a:rPr lang="el-GR" smtClean="0"/>
              <a:t>8/9/2024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90C62-02BA-4B64-96F1-99D7E3BEEE56}" type="slidenum">
              <a:rPr lang="el-GR" smtClean="0"/>
              <a:t>‹#›</a:t>
            </a:fld>
            <a:endParaRPr lang="el-GR"/>
          </a:p>
        </p:txBody>
      </p:sp>
    </p:spTree>
    <p:extLst>
      <p:ext uri="{BB962C8B-B14F-4D97-AF65-F5344CB8AC3E}">
        <p14:creationId xmlns:p14="http://schemas.microsoft.com/office/powerpoint/2010/main" val="64630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a:t>
            </a:fld>
            <a:endParaRPr lang="el-GR"/>
          </a:p>
        </p:txBody>
      </p:sp>
    </p:spTree>
    <p:extLst>
      <p:ext uri="{BB962C8B-B14F-4D97-AF65-F5344CB8AC3E}">
        <p14:creationId xmlns:p14="http://schemas.microsoft.com/office/powerpoint/2010/main" val="618204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D890C62-02BA-4B64-96F1-99D7E3BEEE56}" type="slidenum">
              <a:rPr lang="el-GR" smtClean="0"/>
              <a:t>2</a:t>
            </a:fld>
            <a:endParaRPr lang="el-GR"/>
          </a:p>
        </p:txBody>
      </p:sp>
    </p:spTree>
    <p:extLst>
      <p:ext uri="{BB962C8B-B14F-4D97-AF65-F5344CB8AC3E}">
        <p14:creationId xmlns:p14="http://schemas.microsoft.com/office/powerpoint/2010/main" val="305932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3</a:t>
            </a:fld>
            <a:endParaRPr lang="el-GR"/>
          </a:p>
        </p:txBody>
      </p:sp>
    </p:spTree>
    <p:extLst>
      <p:ext uri="{BB962C8B-B14F-4D97-AF65-F5344CB8AC3E}">
        <p14:creationId xmlns:p14="http://schemas.microsoft.com/office/powerpoint/2010/main" val="2940471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4</a:t>
            </a:fld>
            <a:endParaRPr lang="el-GR"/>
          </a:p>
        </p:txBody>
      </p:sp>
    </p:spTree>
    <p:extLst>
      <p:ext uri="{BB962C8B-B14F-4D97-AF65-F5344CB8AC3E}">
        <p14:creationId xmlns:p14="http://schemas.microsoft.com/office/powerpoint/2010/main" val="3009640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5</a:t>
            </a:fld>
            <a:endParaRPr lang="el-GR"/>
          </a:p>
        </p:txBody>
      </p:sp>
    </p:spTree>
    <p:extLst>
      <p:ext uri="{BB962C8B-B14F-4D97-AF65-F5344CB8AC3E}">
        <p14:creationId xmlns:p14="http://schemas.microsoft.com/office/powerpoint/2010/main" val="38852362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ing slide">
    <p:spTree>
      <p:nvGrpSpPr>
        <p:cNvPr id="1" name=""/>
        <p:cNvGrpSpPr/>
        <p:nvPr/>
      </p:nvGrpSpPr>
      <p:grpSpPr>
        <a:xfrm>
          <a:off x="0" y="0"/>
          <a:ext cx="0" cy="0"/>
          <a:chOff x="0" y="0"/>
          <a:chExt cx="0" cy="0"/>
        </a:xfrm>
      </p:grpSpPr>
      <p:pic>
        <p:nvPicPr>
          <p:cNvPr id="35"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4B636493-E712-4242-8B67-E8BA2B31C8A5}"/>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71295"/>
            <a:ext cx="1684020" cy="495300"/>
          </a:xfrm>
          <a:prstGeom prst="rect">
            <a:avLst/>
          </a:prstGeom>
          <a:noFill/>
          <a:ln>
            <a:noFill/>
          </a:ln>
        </p:spPr>
      </p:pic>
    </p:spTree>
    <p:extLst>
      <p:ext uri="{BB962C8B-B14F-4D97-AF65-F5344CB8AC3E}">
        <p14:creationId xmlns:p14="http://schemas.microsoft.com/office/powerpoint/2010/main" val="31079706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ubmodule Intro">
    <p:spTree>
      <p:nvGrpSpPr>
        <p:cNvPr id="1" name=""/>
        <p:cNvGrpSpPr/>
        <p:nvPr/>
      </p:nvGrpSpPr>
      <p:grpSpPr>
        <a:xfrm>
          <a:off x="0" y="0"/>
          <a:ext cx="0" cy="0"/>
          <a:chOff x="0" y="0"/>
          <a:chExt cx="0" cy="0"/>
        </a:xfrm>
      </p:grpSpPr>
      <p:sp>
        <p:nvSpPr>
          <p:cNvPr id="11" name="Rectangle 1">
            <a:extLst>
              <a:ext uri="{FF2B5EF4-FFF2-40B4-BE49-F238E27FC236}">
                <a16:creationId xmlns:a16="http://schemas.microsoft.com/office/drawing/2014/main" id="{85AC0203-B144-4B95-B9C1-17443F665396}"/>
              </a:ext>
            </a:extLst>
          </p:cNvPr>
          <p:cNvSpPr/>
          <p:nvPr userDrawn="1"/>
        </p:nvSpPr>
        <p:spPr>
          <a:xfrm>
            <a:off x="0" y="2218305"/>
            <a:ext cx="12192001" cy="3787362"/>
          </a:xfrm>
          <a:custGeom>
            <a:avLst/>
            <a:gdLst>
              <a:gd name="connsiteX0" fmla="*/ 0 w 12192001"/>
              <a:gd name="connsiteY0" fmla="*/ 0 h 3787362"/>
              <a:gd name="connsiteX1" fmla="*/ 12192001 w 12192001"/>
              <a:gd name="connsiteY1" fmla="*/ 0 h 3787362"/>
              <a:gd name="connsiteX2" fmla="*/ 12192001 w 12192001"/>
              <a:gd name="connsiteY2" fmla="*/ 3787362 h 3787362"/>
              <a:gd name="connsiteX3" fmla="*/ 0 w 12192001"/>
              <a:gd name="connsiteY3" fmla="*/ 3787362 h 3787362"/>
              <a:gd name="connsiteX4" fmla="*/ 0 w 12192001"/>
              <a:gd name="connsiteY4" fmla="*/ 0 h 3787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1" h="3787362" fill="none" extrusionOk="0">
                <a:moveTo>
                  <a:pt x="0" y="0"/>
                </a:moveTo>
                <a:cubicBezTo>
                  <a:pt x="5267857" y="115912"/>
                  <a:pt x="10534044" y="115906"/>
                  <a:pt x="12192001" y="0"/>
                </a:cubicBezTo>
                <a:cubicBezTo>
                  <a:pt x="12023287" y="884214"/>
                  <a:pt x="12337058" y="2861203"/>
                  <a:pt x="12192001" y="3787362"/>
                </a:cubicBezTo>
                <a:cubicBezTo>
                  <a:pt x="6856763" y="3858406"/>
                  <a:pt x="3552369" y="3797966"/>
                  <a:pt x="0" y="3787362"/>
                </a:cubicBezTo>
                <a:cubicBezTo>
                  <a:pt x="-168955" y="3245399"/>
                  <a:pt x="-23238" y="1332813"/>
                  <a:pt x="0" y="0"/>
                </a:cubicBezTo>
                <a:close/>
              </a:path>
              <a:path w="12192001" h="3787362" stroke="0" extrusionOk="0">
                <a:moveTo>
                  <a:pt x="0" y="0"/>
                </a:moveTo>
                <a:cubicBezTo>
                  <a:pt x="4883943" y="25039"/>
                  <a:pt x="6582665" y="-133"/>
                  <a:pt x="12192001" y="0"/>
                </a:cubicBezTo>
                <a:cubicBezTo>
                  <a:pt x="12322435" y="1274441"/>
                  <a:pt x="12072005" y="3367144"/>
                  <a:pt x="12192001" y="3787362"/>
                </a:cubicBezTo>
                <a:cubicBezTo>
                  <a:pt x="10180307" y="3658891"/>
                  <a:pt x="3276446" y="3637757"/>
                  <a:pt x="0" y="3787362"/>
                </a:cubicBezTo>
                <a:cubicBezTo>
                  <a:pt x="-18279" y="2559161"/>
                  <a:pt x="166913" y="1839966"/>
                  <a:pt x="0" y="0"/>
                </a:cubicBezTo>
                <a:close/>
              </a:path>
            </a:pathLst>
          </a:custGeom>
          <a:solidFill>
            <a:srgbClr val="DDE0E5"/>
          </a:solidFill>
          <a:ln w="9525">
            <a:noFill/>
            <a:miter lim="800000"/>
            <a:headEnd/>
            <a:tailEnd/>
            <a:extLst>
              <a:ext uri="{C807C97D-BFC1-408E-A445-0C87EB9F89A2}">
                <ask:lineSketchStyleProps xmlns:ask="http://schemas.microsoft.com/office/drawing/2018/sketchyshapes" xmlns="" sd="943183522">
                  <a:prstGeom prst="rect">
                    <a:avLst/>
                  </a:prstGeom>
                  <ask:type>
                    <ask:lineSketchCurved/>
                  </ask:type>
                </ask:lineSketchStyleProps>
              </a:ext>
            </a:extLst>
          </a:ln>
          <a:effectLst>
            <a:outerShdw blurRad="40000" dist="23000" dir="5400000" rotWithShape="0">
              <a:srgbClr val="808080">
                <a:alpha val="34998"/>
              </a:srgbClr>
            </a:outerShdw>
          </a:effectLst>
        </p:spPr>
        <p:txBody>
          <a:bodyPr anchor="ctr"/>
          <a:lstStyle/>
          <a:p>
            <a:pPr marL="285750" lvl="0" indent="-285750" algn="ctr">
              <a:buFont typeface="Wingdings" panose="05000000000000000000" pitchFamily="2" charset="2"/>
              <a:buChar char="§"/>
            </a:pPr>
            <a:endParaRPr lang="el-GR">
              <a:solidFill>
                <a:schemeClr val="tx1"/>
              </a:solidFill>
            </a:endParaRPr>
          </a:p>
        </p:txBody>
      </p:sp>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0515600" cy="618346"/>
          </a:xfrm>
        </p:spPr>
        <p:txBody>
          <a:bodyPr>
            <a:noAutofit/>
          </a:bodyPr>
          <a:lstStyle>
            <a:lvl1pPr>
              <a:defRPr lang="el-GR" sz="2200" kern="1200" dirty="0">
                <a:solidFill>
                  <a:srgbClr val="C01E24"/>
                </a:solidFill>
                <a:latin typeface="+mn-lt"/>
                <a:ea typeface="+mj-ea"/>
                <a:cs typeface="+mj-cs"/>
              </a:defRPr>
            </a:lvl1pPr>
          </a:lstStyle>
          <a:p>
            <a:r>
              <a:rPr lang="el-GR"/>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8000" y="2218304"/>
            <a:ext cx="7872768" cy="3787361"/>
          </a:xfrm>
        </p:spPr>
        <p:txBody>
          <a:bodyPr/>
          <a:lstStyle>
            <a:lvl1pPr marL="228600" indent="-228600">
              <a:buClr>
                <a:srgbClr val="C00000"/>
              </a:buClr>
              <a:buFont typeface="Wingdings" panose="05000000000000000000" pitchFamily="2" charset="2"/>
              <a:buChar char="ü"/>
              <a:defRPr>
                <a:solidFill>
                  <a:schemeClr val="tx1"/>
                </a:solidFill>
                <a:effectLst/>
                <a:latin typeface="+mn-lt"/>
              </a:defRPr>
            </a:lvl1pPr>
            <a:lvl2pPr marL="685800" indent="-228600">
              <a:buClr>
                <a:srgbClr val="C00000"/>
              </a:buClr>
              <a:buFont typeface="Wingdings" panose="05000000000000000000" pitchFamily="2" charset="2"/>
              <a:buChar char="ü"/>
              <a:defRPr>
                <a:solidFill>
                  <a:schemeClr val="tx1"/>
                </a:solidFill>
                <a:effectLst/>
                <a:latin typeface="+mn-lt"/>
              </a:defRPr>
            </a:lvl2pPr>
            <a:lvl3pPr marL="1143000" indent="-228600">
              <a:buClr>
                <a:srgbClr val="C00000"/>
              </a:buClr>
              <a:buFont typeface="Wingdings" panose="05000000000000000000" pitchFamily="2" charset="2"/>
              <a:buChar char="ü"/>
              <a:defRPr>
                <a:solidFill>
                  <a:schemeClr val="tx1"/>
                </a:solidFill>
                <a:effectLst/>
                <a:latin typeface="+mn-lt"/>
              </a:defRPr>
            </a:lvl3pPr>
            <a:lvl4pPr marL="1600200" indent="-228600">
              <a:buClr>
                <a:srgbClr val="C00000"/>
              </a:buClr>
              <a:buFont typeface="Wingdings" panose="05000000000000000000" pitchFamily="2" charset="2"/>
              <a:buChar char="ü"/>
              <a:defRPr>
                <a:solidFill>
                  <a:schemeClr val="tx1"/>
                </a:solidFill>
                <a:effectLst/>
                <a:latin typeface="+mn-lt"/>
              </a:defRPr>
            </a:lvl4pPr>
            <a:lvl5pPr marL="2057400" indent="-228600">
              <a:buClr>
                <a:srgbClr val="C00000"/>
              </a:buClr>
              <a:buFont typeface="Wingdings" panose="05000000000000000000" pitchFamily="2" charset="2"/>
              <a:buChar char="ü"/>
              <a:defRPr>
                <a:solidFill>
                  <a:schemeClr val="tx1"/>
                </a:solidFill>
                <a:effectLst/>
                <a:latin typeface="+mn-lt"/>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5" name="Εικόνα 4">
            <a:extLst>
              <a:ext uri="{FF2B5EF4-FFF2-40B4-BE49-F238E27FC236}">
                <a16:creationId xmlns:a16="http://schemas.microsoft.com/office/drawing/2014/main" id="{315B9CD0-664A-1A57-5482-64081E3C8776}"/>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Εικόνα 5"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8AD8DA09-CA51-90FC-C37F-AA4EB941D2E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4" name="Picture 3" descr="Blue text on a black background&#10;&#10;Description automatically generated">
            <a:extLst>
              <a:ext uri="{FF2B5EF4-FFF2-40B4-BE49-F238E27FC236}">
                <a16:creationId xmlns:a16="http://schemas.microsoft.com/office/drawing/2014/main" id="{3718C994-5B39-E4B1-A966-BB1CDCDBD9C5}"/>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4020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all outline">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C282D51-334C-492B-9A39-B63B0DF2D66D}"/>
              </a:ext>
            </a:extLst>
          </p:cNvPr>
          <p:cNvSpPr>
            <a:spLocks noGrp="1"/>
          </p:cNvSpPr>
          <p:nvPr>
            <p:ph type="title"/>
          </p:nvPr>
        </p:nvSpPr>
        <p:spPr/>
        <p:txBody>
          <a:bodyPr>
            <a:normAutofit/>
          </a:bodyPr>
          <a:lstStyle>
            <a:lvl1pPr algn="ctr">
              <a:defRPr lang="el-GR" sz="4000" b="0" kern="1200" dirty="0" smtClean="0">
                <a:solidFill>
                  <a:schemeClr val="tx1"/>
                </a:solidFill>
                <a:latin typeface="Gill Sans Nova" panose="020B0602020104020203" pitchFamily="34" charset="0"/>
                <a:ea typeface="Adobe Gothic Std B" panose="020B0800000000000000" pitchFamily="34" charset="-128"/>
                <a:cs typeface="+mj-cs"/>
              </a:defRPr>
            </a:lvl1pPr>
          </a:lstStyle>
          <a:p>
            <a:r>
              <a:rPr lang="el-GR"/>
              <a:t>Στυλ κύριου τίτλου</a:t>
            </a:r>
          </a:p>
        </p:txBody>
      </p:sp>
      <p:sp>
        <p:nvSpPr>
          <p:cNvPr id="10" name="TextBox 80">
            <a:extLst>
              <a:ext uri="{FF2B5EF4-FFF2-40B4-BE49-F238E27FC236}">
                <a16:creationId xmlns:a16="http://schemas.microsoft.com/office/drawing/2014/main" id="{79C9303C-96F0-47F7-8FD2-205DF32B61F9}"/>
              </a:ext>
            </a:extLst>
          </p:cNvPr>
          <p:cNvSpPr txBox="1">
            <a:spLocks noChangeArrowheads="1"/>
          </p:cNvSpPr>
          <p:nvPr userDrawn="1"/>
        </p:nvSpPr>
        <p:spPr bwMode="auto">
          <a:xfrm>
            <a:off x="361999" y="5260932"/>
            <a:ext cx="2562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2. Empower</a:t>
            </a:r>
          </a:p>
        </p:txBody>
      </p:sp>
      <p:sp>
        <p:nvSpPr>
          <p:cNvPr id="11" name="TextBox 81">
            <a:extLst>
              <a:ext uri="{FF2B5EF4-FFF2-40B4-BE49-F238E27FC236}">
                <a16:creationId xmlns:a16="http://schemas.microsoft.com/office/drawing/2014/main" id="{DA09FF50-0927-454B-AFBE-BC816B37A0E3}"/>
              </a:ext>
            </a:extLst>
          </p:cNvPr>
          <p:cNvSpPr txBox="1">
            <a:spLocks noChangeArrowheads="1"/>
          </p:cNvSpPr>
          <p:nvPr userDrawn="1"/>
        </p:nvSpPr>
        <p:spPr bwMode="auto">
          <a:xfrm>
            <a:off x="6112132" y="5231422"/>
            <a:ext cx="2465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3. Participate</a:t>
            </a:r>
          </a:p>
        </p:txBody>
      </p:sp>
      <p:sp>
        <p:nvSpPr>
          <p:cNvPr id="13" name="TextBox 80">
            <a:extLst>
              <a:ext uri="{FF2B5EF4-FFF2-40B4-BE49-F238E27FC236}">
                <a16:creationId xmlns:a16="http://schemas.microsoft.com/office/drawing/2014/main" id="{D64053F3-B864-46DB-814C-6742DA12C851}"/>
              </a:ext>
            </a:extLst>
          </p:cNvPr>
          <p:cNvSpPr txBox="1">
            <a:spLocks noChangeArrowheads="1"/>
          </p:cNvSpPr>
          <p:nvPr userDrawn="1"/>
        </p:nvSpPr>
        <p:spPr bwMode="auto">
          <a:xfrm>
            <a:off x="381260" y="2409476"/>
            <a:ext cx="2509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sz="2800">
                <a:solidFill>
                  <a:srgbClr val="FFFFFF"/>
                </a:solidFill>
                <a:latin typeface="Impact" panose="020B0806030902050204" pitchFamily="34" charset="0"/>
              </a:rPr>
              <a:t>1. Prevent</a:t>
            </a:r>
          </a:p>
        </p:txBody>
      </p:sp>
      <p:pic>
        <p:nvPicPr>
          <p:cNvPr id="4" name="Εικόνα 3">
            <a:extLst>
              <a:ext uri="{FF2B5EF4-FFF2-40B4-BE49-F238E27FC236}">
                <a16:creationId xmlns:a16="http://schemas.microsoft.com/office/drawing/2014/main" id="{2422E4BA-8C61-60DE-25F8-335B91431FA3}"/>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7" name="Εικόνα 6">
            <a:extLst>
              <a:ext uri="{FF2B5EF4-FFF2-40B4-BE49-F238E27FC236}">
                <a16:creationId xmlns:a16="http://schemas.microsoft.com/office/drawing/2014/main" id="{79E7C37E-A457-1396-C30F-E6C37DEB4963}"/>
              </a:ext>
            </a:extLst>
          </p:cNvPr>
          <p:cNvPicPr>
            <a:picLocks noChangeAspect="1"/>
          </p:cNvPicPr>
          <p:nvPr userDrawn="1"/>
        </p:nvPicPr>
        <p:blipFill rotWithShape="1">
          <a:blip r:embed="rId2"/>
          <a:srcRect b="59835"/>
          <a:stretch/>
        </p:blipFill>
        <p:spPr>
          <a:xfrm rot="10800000">
            <a:off x="-8250" y="-4107"/>
            <a:ext cx="12191695" cy="349261"/>
          </a:xfrm>
          <a:prstGeom prst="rect">
            <a:avLst/>
          </a:prstGeom>
        </p:spPr>
      </p:pic>
      <p:pic>
        <p:nvPicPr>
          <p:cNvPr id="2" name="Εικόνα 1"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0974A85F-3A88-CEEA-7639-BFA4470EC4C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31635" y="365125"/>
            <a:ext cx="591924" cy="1059378"/>
          </a:xfrm>
          <a:prstGeom prst="rect">
            <a:avLst/>
          </a:prstGeom>
        </p:spPr>
      </p:pic>
      <p:pic>
        <p:nvPicPr>
          <p:cNvPr id="3" name="Picture 2">
            <a:extLst>
              <a:ext uri="{FF2B5EF4-FFF2-40B4-BE49-F238E27FC236}">
                <a16:creationId xmlns:a16="http://schemas.microsoft.com/office/drawing/2014/main" id="{68860695-7DD7-B1E0-185A-BEAE5F907213}"/>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p:blipFill>
        <p:spPr>
          <a:xfrm>
            <a:off x="8628" y="6455107"/>
            <a:ext cx="1843259" cy="404768"/>
          </a:xfrm>
          <a:prstGeom prst="rect">
            <a:avLst/>
          </a:prstGeom>
        </p:spPr>
      </p:pic>
    </p:spTree>
    <p:extLst>
      <p:ext uri="{BB962C8B-B14F-4D97-AF65-F5344CB8AC3E}">
        <p14:creationId xmlns:p14="http://schemas.microsoft.com/office/powerpoint/2010/main" val="20716992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Unit">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B5C26-F28B-4AA9-BD2D-9793B5ACAA02}"/>
              </a:ext>
            </a:extLst>
          </p:cNvPr>
          <p:cNvSpPr>
            <a:spLocks noGrp="1"/>
          </p:cNvSpPr>
          <p:nvPr>
            <p:ph type="title" hasCustomPrompt="1"/>
          </p:nvPr>
        </p:nvSpPr>
        <p:spPr>
          <a:xfrm>
            <a:off x="558000" y="1079999"/>
            <a:ext cx="10515600" cy="893179"/>
          </a:xfrm>
        </p:spPr>
        <p:txBody>
          <a:bodyPr>
            <a:normAutofit/>
          </a:bodyPr>
          <a:lstStyle>
            <a:lvl1pPr>
              <a:defRPr lang="el-GR" sz="3600" b="1" kern="1200" dirty="0">
                <a:solidFill>
                  <a:srgbClr val="203864"/>
                </a:solidFill>
                <a:effectLst/>
                <a:latin typeface="+mn-lt"/>
                <a:ea typeface="Adobe Gothic Std B" panose="020B0800000000000000" pitchFamily="34" charset="-128"/>
                <a:cs typeface="+mj-cs"/>
              </a:defRPr>
            </a:lvl1pPr>
          </a:lstStyle>
          <a:p>
            <a:r>
              <a:rPr lang="en-US"/>
              <a:t>Unit 1</a:t>
            </a:r>
            <a:br>
              <a:rPr lang="en-US"/>
            </a:br>
            <a:r>
              <a:rPr lang="el-GR"/>
              <a:t>Στυλ κύριου τίτλου</a:t>
            </a:r>
          </a:p>
        </p:txBody>
      </p:sp>
      <p:sp>
        <p:nvSpPr>
          <p:cNvPr id="3" name="Θέση κειμένου 2">
            <a:extLst>
              <a:ext uri="{FF2B5EF4-FFF2-40B4-BE49-F238E27FC236}">
                <a16:creationId xmlns:a16="http://schemas.microsoft.com/office/drawing/2014/main" id="{C2867843-C85E-4F95-822E-2E2E06813F6C}"/>
              </a:ext>
            </a:extLst>
          </p:cNvPr>
          <p:cNvSpPr>
            <a:spLocks noGrp="1"/>
          </p:cNvSpPr>
          <p:nvPr>
            <p:ph type="body" idx="1"/>
          </p:nvPr>
        </p:nvSpPr>
        <p:spPr>
          <a:xfrm>
            <a:off x="558000" y="2160000"/>
            <a:ext cx="5157787" cy="503020"/>
          </a:xfrm>
        </p:spPr>
        <p:txBody>
          <a:bodyPr anchor="b">
            <a:normAutofit/>
          </a:bodyPr>
          <a:lstStyle>
            <a:lvl1pPr marL="0" indent="0">
              <a:buNone/>
              <a:defRPr lang="el-GR" sz="1800" b="1" kern="1200" dirty="0" smtClean="0">
                <a:solidFill>
                  <a:srgbClr val="000000"/>
                </a:solidFill>
                <a:latin typeface="Arial" panose="020B0604020202020204" pitchFamily="34" charset="0"/>
                <a:ea typeface="MS PGothic" panose="020B0600070205080204" pitchFamily="34" charset="-128"/>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A8468A7D-D857-4528-93D4-75CB428F4675}"/>
              </a:ext>
            </a:extLst>
          </p:cNvPr>
          <p:cNvSpPr>
            <a:spLocks noGrp="1"/>
          </p:cNvSpPr>
          <p:nvPr>
            <p:ph sz="half" idx="2"/>
          </p:nvPr>
        </p:nvSpPr>
        <p:spPr>
          <a:xfrm>
            <a:off x="558000" y="2687950"/>
            <a:ext cx="10515600" cy="3684588"/>
          </a:xfrm>
        </p:spPr>
        <p:txBody>
          <a:bodyPr/>
          <a:lstStyle>
            <a:lvl1pPr>
              <a:lnSpc>
                <a:spcPct val="150000"/>
              </a:lnSpc>
              <a:buClr>
                <a:srgbClr val="C01E24"/>
              </a:buClr>
              <a:defRPr>
                <a:latin typeface="+mn-lt"/>
              </a:defRPr>
            </a:lvl1pPr>
            <a:lvl2pPr>
              <a:lnSpc>
                <a:spcPct val="150000"/>
              </a:lnSpc>
              <a:buClr>
                <a:srgbClr val="C01E24"/>
              </a:buClr>
              <a:defRPr>
                <a:latin typeface="+mn-lt"/>
              </a:defRPr>
            </a:lvl2pPr>
            <a:lvl3pPr>
              <a:lnSpc>
                <a:spcPct val="150000"/>
              </a:lnSpc>
              <a:buClr>
                <a:srgbClr val="C01E24"/>
              </a:buClr>
              <a:defRPr>
                <a:latin typeface="+mn-lt"/>
              </a:defRPr>
            </a:lvl3pPr>
            <a:lvl4pPr>
              <a:lnSpc>
                <a:spcPct val="150000"/>
              </a:lnSpc>
              <a:buClr>
                <a:srgbClr val="C01E24"/>
              </a:buClr>
              <a:defRPr>
                <a:latin typeface="+mn-lt"/>
              </a:defRPr>
            </a:lvl4pPr>
            <a:lvl5pPr>
              <a:lnSpc>
                <a:spcPct val="150000"/>
              </a:lnSpc>
              <a:buClr>
                <a:srgbClr val="C01E24"/>
              </a:buClr>
              <a:defRPr>
                <a:latin typeface="+mn-lt"/>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6" name="Εικόνα 5">
            <a:extLst>
              <a:ext uri="{FF2B5EF4-FFF2-40B4-BE49-F238E27FC236}">
                <a16:creationId xmlns:a16="http://schemas.microsoft.com/office/drawing/2014/main" id="{32D2C6E2-DA3C-03C5-4B1D-9DB2EFCDEC7A}"/>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B601D7AC-22F9-68D2-2485-EF228EEDE29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CC8D085-E276-4CDA-DE07-B186D39B987D}"/>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57548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Unit slide single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605096"/>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1799999"/>
            <a:ext cx="5852132" cy="4865977"/>
          </a:xfrm>
        </p:spPr>
        <p:txBody>
          <a:bodyPr/>
          <a:lstStyle>
            <a:lvl1pPr>
              <a:defRPr sz="2400"/>
            </a:lvl1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11" name="TextBox 12">
            <a:extLst>
              <a:ext uri="{FF2B5EF4-FFF2-40B4-BE49-F238E27FC236}">
                <a16:creationId xmlns:a16="http://schemas.microsoft.com/office/drawing/2014/main" id="{2B11A1E7-A92D-4ADD-A414-173299287A7B}"/>
              </a:ext>
            </a:extLst>
          </p:cNvPr>
          <p:cNvSpPr txBox="1">
            <a:spLocks noChangeArrowheads="1"/>
          </p:cNvSpPr>
          <p:nvPr userDrawn="1"/>
        </p:nvSpPr>
        <p:spPr bwMode="auto">
          <a:xfrm>
            <a:off x="0" y="81370"/>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a:solidFill>
                  <a:schemeClr val="bg1"/>
                </a:solidFill>
                <a:effectLst>
                  <a:outerShdw blurRad="38100" dist="38100" dir="2700000" algn="tl">
                    <a:srgbClr val="000000">
                      <a:alpha val="43137"/>
                    </a:srgbClr>
                  </a:outerShdw>
                </a:effectLst>
                <a:highlight>
                  <a:srgbClr val="C01E24"/>
                </a:highlight>
                <a:latin typeface="+mj-lt"/>
              </a:rPr>
              <a:t>9.4</a:t>
            </a:r>
            <a:r>
              <a:rPr lang="en-US" altLang="el-GR" sz="1800" b="1">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a:solidFill>
                  <a:schemeClr val="tx1">
                    <a:lumMod val="50000"/>
                    <a:lumOff val="50000"/>
                  </a:schemeClr>
                </a:solidFill>
                <a:latin typeface="Abadi Extra Light" panose="020B0204020104020204" pitchFamily="34" charset="0"/>
              </a:rPr>
              <a:t> </a:t>
            </a:r>
            <a:r>
              <a:rPr lang="en-US" altLang="el-GR" sz="1800" baseline="0">
                <a:solidFill>
                  <a:schemeClr val="tx1">
                    <a:lumMod val="50000"/>
                    <a:lumOff val="50000"/>
                  </a:schemeClr>
                </a:solidFill>
                <a:latin typeface="Abadi Extra Light" panose="020B0204020104020204" pitchFamily="34" charset="0"/>
              </a:rPr>
              <a:t>Gesundheits</a:t>
            </a:r>
            <a:r>
              <a:rPr lang="en-US" altLang="el-GR" sz="1800" baseline="0" dirty="0">
                <a:solidFill>
                  <a:schemeClr val="tx1">
                    <a:lumMod val="50000"/>
                    <a:lumOff val="50000"/>
                  </a:schemeClr>
                </a:solidFill>
                <a:latin typeface="Abadi Extra Light" panose="020B0204020104020204" pitchFamily="34" charset="0"/>
              </a:rPr>
              <a:t>-Apps für </a:t>
            </a:r>
            <a:r>
              <a:rPr lang="en-US" altLang="el-GR" sz="1800" baseline="0" dirty="0" err="1">
                <a:solidFill>
                  <a:schemeClr val="tx1">
                    <a:lumMod val="50000"/>
                    <a:lumOff val="50000"/>
                  </a:schemeClr>
                </a:solidFill>
                <a:latin typeface="Abadi Extra Light" panose="020B0204020104020204" pitchFamily="34" charset="0"/>
              </a:rPr>
              <a:t>ältere</a:t>
            </a:r>
            <a:r>
              <a:rPr lang="en-US" altLang="el-GR" sz="1800" baseline="0" dirty="0">
                <a:solidFill>
                  <a:schemeClr val="tx1">
                    <a:lumMod val="50000"/>
                    <a:lumOff val="50000"/>
                  </a:schemeClr>
                </a:solidFill>
                <a:latin typeface="Abadi Extra Light" panose="020B0204020104020204" pitchFamily="34" charset="0"/>
              </a:rPr>
              <a:t> Menschen</a:t>
            </a:r>
            <a:endParaRPr lang="en-US" altLang="el-GR" sz="1800" dirty="0">
              <a:solidFill>
                <a:schemeClr val="tx1">
                  <a:lumMod val="50000"/>
                  <a:lumOff val="50000"/>
                </a:schemeClr>
              </a:solidFill>
              <a:latin typeface="+mj-lt"/>
            </a:endParaRPr>
          </a:p>
        </p:txBody>
      </p:sp>
      <p:pic>
        <p:nvPicPr>
          <p:cNvPr id="4" name="Εικόνα 3"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A36E9AEE-CF4B-71A4-5EBB-574F1E021C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Tree>
    <p:extLst>
      <p:ext uri="{BB962C8B-B14F-4D97-AF65-F5344CB8AC3E}">
        <p14:creationId xmlns:p14="http://schemas.microsoft.com/office/powerpoint/2010/main" val="2577986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Unit slide with 2 columns">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508F4D-74CD-4DC9-8CC6-A32508E7E132}"/>
              </a:ext>
            </a:extLst>
          </p:cNvPr>
          <p:cNvSpPr>
            <a:spLocks noGrp="1"/>
          </p:cNvSpPr>
          <p:nvPr>
            <p:ph type="title"/>
          </p:nvPr>
        </p:nvSpPr>
        <p:spPr>
          <a:xfrm>
            <a:off x="558000" y="1080000"/>
            <a:ext cx="11396576" cy="599188"/>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E983499B-D787-4204-9DCD-5D794F92BB3F}"/>
              </a:ext>
            </a:extLst>
          </p:cNvPr>
          <p:cNvSpPr>
            <a:spLocks noGrp="1"/>
          </p:cNvSpPr>
          <p:nvPr>
            <p:ph sz="half" idx="1"/>
          </p:nvPr>
        </p:nvSpPr>
        <p:spPr>
          <a:xfrm>
            <a:off x="557999" y="1800000"/>
            <a:ext cx="5409663" cy="4893408"/>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περιεχομένου 3">
            <a:extLst>
              <a:ext uri="{FF2B5EF4-FFF2-40B4-BE49-F238E27FC236}">
                <a16:creationId xmlns:a16="http://schemas.microsoft.com/office/drawing/2014/main" id="{CCB6C04F-453F-4B55-9704-E13D0B2BC950}"/>
              </a:ext>
            </a:extLst>
          </p:cNvPr>
          <p:cNvSpPr>
            <a:spLocks noGrp="1"/>
          </p:cNvSpPr>
          <p:nvPr>
            <p:ph sz="half" idx="2"/>
          </p:nvPr>
        </p:nvSpPr>
        <p:spPr>
          <a:xfrm>
            <a:off x="6172199" y="1800000"/>
            <a:ext cx="5782377" cy="489340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2E2C5BC-041B-E0DB-5C32-C01D4FD312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6" name="TextBox 12">
            <a:extLst>
              <a:ext uri="{FF2B5EF4-FFF2-40B4-BE49-F238E27FC236}">
                <a16:creationId xmlns:a16="http://schemas.microsoft.com/office/drawing/2014/main" id="{CA3CB49D-6037-D654-139D-27D28DCF05C0}"/>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9.4</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a:t>
            </a:r>
            <a:r>
              <a:rPr lang="en-US" altLang="el-GR" sz="1800" dirty="0" err="1">
                <a:solidFill>
                  <a:schemeClr val="tx1">
                    <a:lumMod val="50000"/>
                    <a:lumOff val="50000"/>
                  </a:schemeClr>
                </a:solidFill>
                <a:latin typeface="Abadi Extra Light" panose="020B0204020104020204" pitchFamily="34" charset="0"/>
              </a:rPr>
              <a:t>Gesundheits</a:t>
            </a:r>
            <a:r>
              <a:rPr lang="en-US" altLang="el-GR" sz="1800" dirty="0">
                <a:solidFill>
                  <a:schemeClr val="tx1">
                    <a:lumMod val="50000"/>
                    <a:lumOff val="50000"/>
                  </a:schemeClr>
                </a:solidFill>
                <a:latin typeface="Abadi Extra Light" panose="020B0204020104020204" pitchFamily="34" charset="0"/>
              </a:rPr>
              <a:t>-Apps für </a:t>
            </a:r>
            <a:r>
              <a:rPr lang="en-US" altLang="el-GR" sz="1800" dirty="0" err="1">
                <a:solidFill>
                  <a:schemeClr val="tx1">
                    <a:lumMod val="50000"/>
                    <a:lumOff val="50000"/>
                  </a:schemeClr>
                </a:solidFill>
                <a:latin typeface="Abadi Extra Light" panose="020B0204020104020204" pitchFamily="34" charset="0"/>
              </a:rPr>
              <a:t>ältere</a:t>
            </a:r>
            <a:r>
              <a:rPr lang="en-US" altLang="el-GR" sz="1800" dirty="0">
                <a:solidFill>
                  <a:schemeClr val="tx1">
                    <a:lumMod val="50000"/>
                    <a:lumOff val="50000"/>
                  </a:schemeClr>
                </a:solidFill>
                <a:latin typeface="Abadi Extra Light" panose="020B0204020104020204" pitchFamily="34" charset="0"/>
              </a:rPr>
              <a:t> Menschen</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51574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ubmodule other slide 1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728162"/>
          </a:xfrm>
        </p:spPr>
        <p:txBody>
          <a:bodyPr>
            <a:normAutofit/>
          </a:bodyPr>
          <a:lstStyle>
            <a:lvl1pPr>
              <a:defRPr lang="el-GR" sz="24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2459736"/>
            <a:ext cx="11059693" cy="3941326"/>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TextBox 12">
            <a:extLst>
              <a:ext uri="{FF2B5EF4-FFF2-40B4-BE49-F238E27FC236}">
                <a16:creationId xmlns:a16="http://schemas.microsoft.com/office/drawing/2014/main" id="{28198CF2-91B3-6C1C-0A93-DC5CB01069DA}"/>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9.4</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a:t>
            </a:r>
            <a:r>
              <a:rPr lang="en-US" altLang="el-GR" sz="1800" baseline="0" dirty="0" err="1">
                <a:solidFill>
                  <a:schemeClr val="tx1">
                    <a:lumMod val="50000"/>
                    <a:lumOff val="50000"/>
                  </a:schemeClr>
                </a:solidFill>
                <a:latin typeface="Abadi Extra Light" panose="020B0204020104020204" pitchFamily="34" charset="0"/>
              </a:rPr>
              <a:t>Gesundheits</a:t>
            </a:r>
            <a:r>
              <a:rPr lang="en-US" altLang="el-GR" sz="1800" baseline="0" dirty="0">
                <a:solidFill>
                  <a:schemeClr val="tx1">
                    <a:lumMod val="50000"/>
                    <a:lumOff val="50000"/>
                  </a:schemeClr>
                </a:solidFill>
                <a:latin typeface="Abadi Extra Light" panose="020B0204020104020204" pitchFamily="34" charset="0"/>
              </a:rPr>
              <a:t>-Apps für </a:t>
            </a:r>
            <a:r>
              <a:rPr lang="en-US" altLang="el-GR" sz="1800" baseline="0" dirty="0" err="1">
                <a:solidFill>
                  <a:schemeClr val="tx1">
                    <a:lumMod val="50000"/>
                    <a:lumOff val="50000"/>
                  </a:schemeClr>
                </a:solidFill>
                <a:latin typeface="Abadi Extra Light" panose="020B0204020104020204" pitchFamily="34" charset="0"/>
              </a:rPr>
              <a:t>ältere</a:t>
            </a:r>
            <a:r>
              <a:rPr lang="en-US" altLang="el-GR" sz="1800" baseline="0" dirty="0">
                <a:solidFill>
                  <a:schemeClr val="tx1">
                    <a:lumMod val="50000"/>
                    <a:lumOff val="50000"/>
                  </a:schemeClr>
                </a:solidFill>
                <a:latin typeface="Abadi Extra Light" panose="020B0204020104020204" pitchFamily="34" charset="0"/>
              </a:rPr>
              <a:t> Menschen</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3368665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46BB58A-A75B-4A0C-BE6F-D0731393F4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a:extLst>
              <a:ext uri="{FF2B5EF4-FFF2-40B4-BE49-F238E27FC236}">
                <a16:creationId xmlns:a16="http://schemas.microsoft.com/office/drawing/2014/main" id="{25648635-3CA0-4F1E-817C-A6E98ACC2516}"/>
              </a:ext>
            </a:extLst>
          </p:cNvPr>
          <p:cNvSpPr>
            <a:spLocks noGrp="1"/>
          </p:cNvSpPr>
          <p:nvPr>
            <p:ph type="body" idx="1"/>
          </p:nvPr>
        </p:nvSpPr>
        <p:spPr>
          <a:xfrm>
            <a:off x="838200" y="1825624"/>
            <a:ext cx="10515600" cy="4530725"/>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ημερομηνίας 3">
            <a:extLst>
              <a:ext uri="{FF2B5EF4-FFF2-40B4-BE49-F238E27FC236}">
                <a16:creationId xmlns:a16="http://schemas.microsoft.com/office/drawing/2014/main" id="{E95B5D2D-F1A2-4F99-B9AD-6FD2B8D1E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40FA-9906-4CC1-BC45-485E7EF45242}" type="datetimeFigureOut">
              <a:rPr lang="el-GR" smtClean="0"/>
              <a:t>8/9/2024</a:t>
            </a:fld>
            <a:endParaRPr lang="el-GR"/>
          </a:p>
        </p:txBody>
      </p:sp>
      <p:sp>
        <p:nvSpPr>
          <p:cNvPr id="5" name="Θέση υποσέλιδου 4">
            <a:extLst>
              <a:ext uri="{FF2B5EF4-FFF2-40B4-BE49-F238E27FC236}">
                <a16:creationId xmlns:a16="http://schemas.microsoft.com/office/drawing/2014/main" id="{9903A71A-FD73-44B7-9409-E37DDE72B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06CDE5E-65B0-4D9D-8085-7599318DCE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572DE-A66B-47C0-8B9C-780E58F2F0B4}" type="slidenum">
              <a:rPr lang="el-GR" smtClean="0"/>
              <a:t>‹#›</a:t>
            </a:fld>
            <a:endParaRPr lang="el-GR"/>
          </a:p>
        </p:txBody>
      </p:sp>
    </p:spTree>
    <p:extLst>
      <p:ext uri="{BB962C8B-B14F-4D97-AF65-F5344CB8AC3E}">
        <p14:creationId xmlns:p14="http://schemas.microsoft.com/office/powerpoint/2010/main" val="146892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2" r:id="rId4"/>
    <p:sldLayoutId id="2147483661" r:id="rId5"/>
    <p:sldLayoutId id="2147483665" r:id="rId6"/>
    <p:sldLayoutId id="2147483666"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rgbClr val="203864"/>
          </a:solidFill>
          <a:effectLst/>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C01E24"/>
        </a:buClr>
        <a:buSzPct val="120000"/>
        <a:buFont typeface="Wingdings" panose="05000000000000000000" pitchFamily="2" charset="2"/>
        <a:buChar char="§"/>
        <a:defRPr sz="22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0.jpg"/><Relationship Id="rId5" Type="http://schemas.openxmlformats.org/officeDocument/2006/relationships/image" Target="../media/image9.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https://www.prolepsis.gr/" TargetMode="External"/><Relationship Id="rId13" Type="http://schemas.openxmlformats.org/officeDocument/2006/relationships/image" Target="../media/image17.jpeg"/><Relationship Id="rId18" Type="http://schemas.openxmlformats.org/officeDocument/2006/relationships/hyperlink" Target="http://www.amsed.fr/" TargetMode="External"/><Relationship Id="rId3" Type="http://schemas.openxmlformats.org/officeDocument/2006/relationships/image" Target="../media/image12.jpeg"/><Relationship Id="rId21" Type="http://schemas.openxmlformats.org/officeDocument/2006/relationships/image" Target="../media/image21.jpeg"/><Relationship Id="rId7" Type="http://schemas.openxmlformats.org/officeDocument/2006/relationships/image" Target="../media/image14.jpeg"/><Relationship Id="rId12" Type="http://schemas.openxmlformats.org/officeDocument/2006/relationships/hyperlink" Target="https://www.oxfamitalia.org/" TargetMode="External"/><Relationship Id="rId17" Type="http://schemas.openxmlformats.org/officeDocument/2006/relationships/image" Target="../media/image19.png"/><Relationship Id="rId2" Type="http://schemas.openxmlformats.org/officeDocument/2006/relationships/notesSlide" Target="../notesSlides/notesSlide2.xml"/><Relationship Id="rId16" Type="http://schemas.openxmlformats.org/officeDocument/2006/relationships/image" Target="../media/image18.png"/><Relationship Id="rId20" Type="http://schemas.openxmlformats.org/officeDocument/2006/relationships/image" Target="../media/image20.png"/><Relationship Id="rId1" Type="http://schemas.openxmlformats.org/officeDocument/2006/relationships/slideLayout" Target="../slideLayouts/slideLayout3.xml"/><Relationship Id="rId6" Type="http://schemas.openxmlformats.org/officeDocument/2006/relationships/hyperlink" Target="http://www.coordina-oerh.com/" TargetMode="External"/><Relationship Id="rId11" Type="http://schemas.openxmlformats.org/officeDocument/2006/relationships/image" Target="../media/image16.jpeg"/><Relationship Id="rId5" Type="http://schemas.openxmlformats.org/officeDocument/2006/relationships/image" Target="../media/image13.jpeg"/><Relationship Id="rId15" Type="http://schemas.openxmlformats.org/officeDocument/2006/relationships/hyperlink" Target="http://www.connexions.gr/" TargetMode="External"/><Relationship Id="rId10" Type="http://schemas.openxmlformats.org/officeDocument/2006/relationships/hyperlink" Target="https://www.media-k.eu/" TargetMode="External"/><Relationship Id="rId19" Type="http://schemas.openxmlformats.org/officeDocument/2006/relationships/hyperlink" Target="http://www.resetcy.com/" TargetMode="External"/><Relationship Id="rId4" Type="http://schemas.openxmlformats.org/officeDocument/2006/relationships/hyperlink" Target="https://www.w-hs.de/" TargetMode="External"/><Relationship Id="rId9" Type="http://schemas.openxmlformats.org/officeDocument/2006/relationships/image" Target="../media/image15.jpeg"/><Relationship Id="rId14" Type="http://schemas.openxmlformats.org/officeDocument/2006/relationships/hyperlink" Target="http://www.uv.e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www.freepik.com/free-vector/illustration-speech-bubbles_2945500.htm#fromView=search&amp;page=3&amp;position=37&amp;uuid=1e961146-892f-475a-8cdf-236551e73b3c"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2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22BC770-408C-50C8-126F-18790E99F2CB}"/>
              </a:ext>
            </a:extLst>
          </p:cNvPr>
          <p:cNvSpPr txBox="1">
            <a:spLocks/>
          </p:cNvSpPr>
          <p:nvPr/>
        </p:nvSpPr>
        <p:spPr>
          <a:xfrm>
            <a:off x="4310344" y="3513902"/>
            <a:ext cx="7307007" cy="20157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E3E98B"/>
                </a:solidFill>
                <a:effectLst>
                  <a:outerShdw blurRad="38100" dist="38100" dir="2700000" algn="tl">
                    <a:srgbClr val="000000">
                      <a:alpha val="43137"/>
                    </a:srgbClr>
                  </a:outerShdw>
                </a:effectLst>
                <a:latin typeface="Gill Sans MT" panose="020B0502020104020203" pitchFamily="34" charset="0"/>
                <a:ea typeface="+mj-ea"/>
                <a:cs typeface="+mj-cs"/>
              </a:defRPr>
            </a:lvl1pPr>
          </a:lstStyle>
          <a:p>
            <a:pPr>
              <a:spcAft>
                <a:spcPts val="600"/>
              </a:spcAft>
            </a:pPr>
            <a:r>
              <a:rPr lang="en-US" sz="3400" b="1" kern="1200" dirty="0">
                <a:solidFill>
                  <a:srgbClr val="C00000"/>
                </a:solidFill>
                <a:effectLst/>
                <a:latin typeface="+mj-lt"/>
                <a:ea typeface="+mj-ea"/>
                <a:cs typeface="+mj-cs"/>
              </a:rPr>
              <a:t>Modul 9  - </a:t>
            </a:r>
            <a:r>
              <a:rPr lang="en-US" sz="3400" b="1" dirty="0" err="1">
                <a:solidFill>
                  <a:srgbClr val="C00000"/>
                </a:solidFill>
                <a:effectLst/>
                <a:latin typeface="+mj-lt"/>
              </a:rPr>
              <a:t>Abschlusssitzung</a:t>
            </a:r>
            <a:r>
              <a:rPr lang="en-US" sz="3400" b="1" dirty="0">
                <a:solidFill>
                  <a:srgbClr val="C00000"/>
                </a:solidFill>
                <a:effectLst/>
                <a:latin typeface="+mj-lt"/>
              </a:rPr>
              <a:t> </a:t>
            </a:r>
            <a:r>
              <a:rPr lang="en-US" sz="2400" b="1" kern="1200" dirty="0">
                <a:solidFill>
                  <a:srgbClr val="C00000"/>
                </a:solidFill>
                <a:effectLst/>
                <a:latin typeface="+mj-lt"/>
                <a:ea typeface="+mj-ea"/>
                <a:cs typeface="+mj-cs"/>
              </a:rPr>
              <a:t>(9.4)</a:t>
            </a:r>
            <a:r>
              <a:rPr lang="en-US" sz="3400" b="1" kern="1200" dirty="0">
                <a:solidFill>
                  <a:schemeClr val="tx1"/>
                </a:solidFill>
                <a:latin typeface="+mj-lt"/>
                <a:ea typeface="+mj-ea"/>
                <a:cs typeface="+mj-cs"/>
              </a:rPr>
              <a:t/>
            </a:r>
            <a:br>
              <a:rPr lang="en-US" sz="3400" b="1" kern="1200" dirty="0">
                <a:solidFill>
                  <a:schemeClr val="tx1"/>
                </a:solidFill>
                <a:latin typeface="+mj-lt"/>
                <a:ea typeface="+mj-ea"/>
                <a:cs typeface="+mj-cs"/>
              </a:rPr>
            </a:br>
            <a:r>
              <a:rPr lang="en-US" sz="4000" b="1" dirty="0" err="1">
                <a:solidFill>
                  <a:schemeClr val="tx1"/>
                </a:solidFill>
                <a:effectLst/>
                <a:latin typeface="+mj-lt"/>
              </a:rPr>
              <a:t>Gesundheits</a:t>
            </a:r>
            <a:r>
              <a:rPr lang="en-US" sz="4000" b="1" dirty="0">
                <a:solidFill>
                  <a:schemeClr val="tx1"/>
                </a:solidFill>
                <a:effectLst/>
                <a:latin typeface="+mj-lt"/>
              </a:rPr>
              <a:t>-Apps für </a:t>
            </a:r>
            <a:r>
              <a:rPr lang="en-US" sz="4000" b="1" dirty="0" err="1">
                <a:solidFill>
                  <a:schemeClr val="tx1"/>
                </a:solidFill>
                <a:effectLst/>
                <a:latin typeface="+mj-lt"/>
              </a:rPr>
              <a:t>ältere</a:t>
            </a:r>
            <a:r>
              <a:rPr lang="en-US" sz="4000" b="1" dirty="0">
                <a:solidFill>
                  <a:schemeClr val="tx1"/>
                </a:solidFill>
                <a:effectLst/>
                <a:latin typeface="+mj-lt"/>
              </a:rPr>
              <a:t> Menschen</a:t>
            </a:r>
            <a:endParaRPr lang="en-US" sz="3400" b="1" dirty="0">
              <a:solidFill>
                <a:schemeClr val="tx1"/>
              </a:solidFill>
              <a:effectLst/>
              <a:latin typeface="+mj-lt"/>
            </a:endParaRPr>
          </a:p>
        </p:txBody>
      </p:sp>
      <p:sp>
        <p:nvSpPr>
          <p:cNvPr id="6" name="Ορθογώνιο 5">
            <a:extLst>
              <a:ext uri="{FF2B5EF4-FFF2-40B4-BE49-F238E27FC236}">
                <a16:creationId xmlns:a16="http://schemas.microsoft.com/office/drawing/2014/main" id="{C7AD4A93-931E-A31D-52A4-60E47B032034}"/>
              </a:ext>
            </a:extLst>
          </p:cNvPr>
          <p:cNvSpPr/>
          <p:nvPr/>
        </p:nvSpPr>
        <p:spPr>
          <a:xfrm>
            <a:off x="-2" y="67193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a:t>
            </a:r>
            <a:endParaRPr lang="el-GR" sz="2400" dirty="0">
              <a:solidFill>
                <a:schemeClr val="bg1">
                  <a:lumMod val="95000"/>
                </a:schemeClr>
              </a:solidFill>
            </a:endParaRPr>
          </a:p>
        </p:txBody>
      </p:sp>
      <p:sp>
        <p:nvSpPr>
          <p:cNvPr id="7" name="Ορθογώνιο 6">
            <a:extLst>
              <a:ext uri="{FF2B5EF4-FFF2-40B4-BE49-F238E27FC236}">
                <a16:creationId xmlns:a16="http://schemas.microsoft.com/office/drawing/2014/main" id="{B08F5D6B-3FD6-2800-C5A1-3C9A7908BC37}"/>
              </a:ext>
            </a:extLst>
          </p:cNvPr>
          <p:cNvSpPr/>
          <p:nvPr/>
        </p:nvSpPr>
        <p:spPr>
          <a:xfrm>
            <a:off x="2609" y="1507751"/>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2</a:t>
            </a:r>
            <a:endParaRPr lang="el-GR" sz="2400" dirty="0">
              <a:solidFill>
                <a:schemeClr val="bg1">
                  <a:lumMod val="95000"/>
                </a:schemeClr>
              </a:solidFill>
            </a:endParaRPr>
          </a:p>
        </p:txBody>
      </p:sp>
      <p:sp>
        <p:nvSpPr>
          <p:cNvPr id="8" name="Ορθογώνιο 7">
            <a:extLst>
              <a:ext uri="{FF2B5EF4-FFF2-40B4-BE49-F238E27FC236}">
                <a16:creationId xmlns:a16="http://schemas.microsoft.com/office/drawing/2014/main" id="{B63E7FEB-73DF-67ED-3B6B-EFAC8BBCBDE5}"/>
              </a:ext>
            </a:extLst>
          </p:cNvPr>
          <p:cNvSpPr/>
          <p:nvPr/>
        </p:nvSpPr>
        <p:spPr>
          <a:xfrm>
            <a:off x="-56" y="2302518"/>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3</a:t>
            </a:r>
            <a:endParaRPr lang="el-GR" sz="2400" dirty="0">
              <a:solidFill>
                <a:schemeClr val="bg1">
                  <a:lumMod val="95000"/>
                </a:schemeClr>
              </a:solidFill>
            </a:endParaRPr>
          </a:p>
        </p:txBody>
      </p:sp>
      <p:sp>
        <p:nvSpPr>
          <p:cNvPr id="9" name="Ορθογώνιο 8">
            <a:extLst>
              <a:ext uri="{FF2B5EF4-FFF2-40B4-BE49-F238E27FC236}">
                <a16:creationId xmlns:a16="http://schemas.microsoft.com/office/drawing/2014/main" id="{9296058F-B1EF-E3C5-E1C3-C7D0F3D64C9C}"/>
              </a:ext>
            </a:extLst>
          </p:cNvPr>
          <p:cNvSpPr/>
          <p:nvPr/>
        </p:nvSpPr>
        <p:spPr>
          <a:xfrm>
            <a:off x="-2" y="317097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4</a:t>
            </a:r>
            <a:endParaRPr lang="el-GR" sz="2400" dirty="0">
              <a:solidFill>
                <a:schemeClr val="bg1">
                  <a:lumMod val="95000"/>
                </a:schemeClr>
              </a:solidFill>
            </a:endParaRPr>
          </a:p>
        </p:txBody>
      </p:sp>
      <p:sp>
        <p:nvSpPr>
          <p:cNvPr id="10" name="Ορθογώνιο 9">
            <a:extLst>
              <a:ext uri="{FF2B5EF4-FFF2-40B4-BE49-F238E27FC236}">
                <a16:creationId xmlns:a16="http://schemas.microsoft.com/office/drawing/2014/main" id="{8D1A44D9-A0E1-CEEC-8556-1AF31A36C35E}"/>
              </a:ext>
            </a:extLst>
          </p:cNvPr>
          <p:cNvSpPr/>
          <p:nvPr/>
        </p:nvSpPr>
        <p:spPr>
          <a:xfrm>
            <a:off x="1655" y="403693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5</a:t>
            </a:r>
            <a:endParaRPr lang="el-GR" sz="2400" dirty="0">
              <a:solidFill>
                <a:schemeClr val="bg1">
                  <a:lumMod val="95000"/>
                </a:schemeClr>
              </a:solidFill>
            </a:endParaRPr>
          </a:p>
        </p:txBody>
      </p:sp>
      <p:pic>
        <p:nvPicPr>
          <p:cNvPr id="11" name="Εικόνα 10"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300ED21F-BA4A-76D4-938D-43CD49C53764}"/>
              </a:ext>
            </a:extLst>
          </p:cNvPr>
          <p:cNvPicPr>
            <a:picLocks noChangeAspect="1"/>
          </p:cNvPicPr>
          <p:nvPr/>
        </p:nvPicPr>
        <p:blipFill rotWithShape="1">
          <a:blip r:embed="rId3">
            <a:extLst>
              <a:ext uri="{28A0092B-C50C-407E-A947-70E740481C1C}">
                <a14:useLocalDpi xmlns:a14="http://schemas.microsoft.com/office/drawing/2010/main" val="0"/>
              </a:ext>
            </a:extLst>
          </a:blip>
          <a:srcRect l="19107"/>
          <a:stretch/>
        </p:blipFill>
        <p:spPr>
          <a:xfrm>
            <a:off x="4310344" y="1134849"/>
            <a:ext cx="6563496" cy="2084244"/>
          </a:xfrm>
          <a:prstGeom prst="rect">
            <a:avLst/>
          </a:prstGeom>
        </p:spPr>
      </p:pic>
      <p:sp>
        <p:nvSpPr>
          <p:cNvPr id="12" name="TextBox 11">
            <a:extLst>
              <a:ext uri="{FF2B5EF4-FFF2-40B4-BE49-F238E27FC236}">
                <a16:creationId xmlns:a16="http://schemas.microsoft.com/office/drawing/2014/main" id="{FA472B88-FA84-AD45-BFBA-453D2E042006}"/>
              </a:ext>
            </a:extLst>
          </p:cNvPr>
          <p:cNvSpPr txBox="1"/>
          <p:nvPr/>
        </p:nvSpPr>
        <p:spPr>
          <a:xfrm>
            <a:off x="4863323" y="2899483"/>
            <a:ext cx="6094902" cy="369332"/>
          </a:xfrm>
          <a:prstGeom prst="rect">
            <a:avLst/>
          </a:prstGeom>
          <a:noFill/>
        </p:spPr>
        <p:txBody>
          <a:bodyPr wrap="square">
            <a:spAutoFit/>
          </a:bodyPr>
          <a:lstStyle/>
          <a:p>
            <a:pPr algn="r"/>
            <a:r>
              <a:rPr lang="el-GR" dirty="0">
                <a:solidFill>
                  <a:srgbClr val="ABC7F1"/>
                </a:solidFill>
              </a:rPr>
              <a:t>https://apps4health.eu/</a:t>
            </a:r>
          </a:p>
        </p:txBody>
      </p:sp>
      <p:pic>
        <p:nvPicPr>
          <p:cNvPr id="13" name="Εικόνα 12">
            <a:extLst>
              <a:ext uri="{FF2B5EF4-FFF2-40B4-BE49-F238E27FC236}">
                <a16:creationId xmlns:a16="http://schemas.microsoft.com/office/drawing/2014/main" id="{7C86EE4D-CAC2-9380-C65D-7DA71C9CBC3B}"/>
              </a:ext>
            </a:extLst>
          </p:cNvPr>
          <p:cNvPicPr>
            <a:picLocks noChangeAspect="1"/>
          </p:cNvPicPr>
          <p:nvPr/>
        </p:nvPicPr>
        <p:blipFill>
          <a:blip r:embed="rId4"/>
          <a:stretch>
            <a:fillRect/>
          </a:stretch>
        </p:blipFill>
        <p:spPr>
          <a:xfrm>
            <a:off x="-8249" y="5991490"/>
            <a:ext cx="12191695" cy="869554"/>
          </a:xfrm>
          <a:prstGeom prst="rect">
            <a:avLst/>
          </a:prstGeom>
        </p:spPr>
      </p:pic>
      <p:pic>
        <p:nvPicPr>
          <p:cNvPr id="14" name="Picture 2">
            <a:extLst>
              <a:ext uri="{FF2B5EF4-FFF2-40B4-BE49-F238E27FC236}">
                <a16:creationId xmlns:a16="http://schemas.microsoft.com/office/drawing/2014/main" id="{C54C3464-3C1E-988B-5CEF-752563404FE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48048" y="6336215"/>
            <a:ext cx="1406013" cy="492105"/>
          </a:xfrm>
          <a:prstGeom prst="rect">
            <a:avLst/>
          </a:prstGeom>
          <a:noFill/>
          <a:extLst>
            <a:ext uri="{909E8E84-426E-40DD-AFC4-6F175D3DCCD1}">
              <a14:hiddenFill xmlns:a14="http://schemas.microsoft.com/office/drawing/2010/main">
                <a:solidFill>
                  <a:srgbClr val="FFFFFF"/>
                </a:solidFill>
              </a14:hiddenFill>
            </a:ext>
          </a:extLst>
        </p:spPr>
      </p:pic>
      <p:sp>
        <p:nvSpPr>
          <p:cNvPr id="16" name="Ορθογώνιο 15">
            <a:extLst>
              <a:ext uri="{FF2B5EF4-FFF2-40B4-BE49-F238E27FC236}">
                <a16:creationId xmlns:a16="http://schemas.microsoft.com/office/drawing/2014/main" id="{DFF0B65B-CBA5-9B67-090E-F3AF9A6A1A47}"/>
              </a:ext>
            </a:extLst>
          </p:cNvPr>
          <p:cNvSpPr/>
          <p:nvPr/>
        </p:nvSpPr>
        <p:spPr>
          <a:xfrm>
            <a:off x="510" y="490374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6</a:t>
            </a:r>
            <a:endParaRPr lang="el-GR" sz="2400" dirty="0"/>
          </a:p>
        </p:txBody>
      </p:sp>
      <p:pic>
        <p:nvPicPr>
          <p:cNvPr id="17" name="Εικόνα 16">
            <a:extLst>
              <a:ext uri="{FF2B5EF4-FFF2-40B4-BE49-F238E27FC236}">
                <a16:creationId xmlns:a16="http://schemas.microsoft.com/office/drawing/2014/main" id="{776D3A79-A4EA-011B-EE3F-2B5EC1352C1D}"/>
              </a:ext>
            </a:extLst>
          </p:cNvPr>
          <p:cNvPicPr>
            <a:picLocks noChangeAspect="1"/>
          </p:cNvPicPr>
          <p:nvPr/>
        </p:nvPicPr>
        <p:blipFill rotWithShape="1">
          <a:blip r:embed="rId4"/>
          <a:srcRect b="59835"/>
          <a:stretch/>
        </p:blipFill>
        <p:spPr>
          <a:xfrm rot="10800000">
            <a:off x="-8250" y="-4107"/>
            <a:ext cx="12191695" cy="349261"/>
          </a:xfrm>
          <a:prstGeom prst="rect">
            <a:avLst/>
          </a:prstGeom>
        </p:spPr>
      </p:pic>
      <p:pic>
        <p:nvPicPr>
          <p:cNvPr id="18" name="Εικόνα 1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9A217B1-02FB-0D22-229B-F635B22A40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6896" y="1576370"/>
            <a:ext cx="1880187" cy="3365007"/>
          </a:xfrm>
          <a:prstGeom prst="rect">
            <a:avLst/>
          </a:prstGeom>
        </p:spPr>
      </p:pic>
      <p:sp>
        <p:nvSpPr>
          <p:cNvPr id="3" name="Ορθογώνιο 5">
            <a:extLst>
              <a:ext uri="{FF2B5EF4-FFF2-40B4-BE49-F238E27FC236}">
                <a16:creationId xmlns:a16="http://schemas.microsoft.com/office/drawing/2014/main" id="{A1482017-CE48-BD3A-636F-4833CBAAF02A}"/>
              </a:ext>
            </a:extLst>
          </p:cNvPr>
          <p:cNvSpPr/>
          <p:nvPr/>
        </p:nvSpPr>
        <p:spPr>
          <a:xfrm>
            <a:off x="728869" y="1172199"/>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7</a:t>
            </a:r>
            <a:endParaRPr lang="el-GR" sz="2400" dirty="0">
              <a:solidFill>
                <a:schemeClr val="bg1">
                  <a:lumMod val="95000"/>
                </a:schemeClr>
              </a:solidFill>
            </a:endParaRPr>
          </a:p>
        </p:txBody>
      </p:sp>
      <p:sp>
        <p:nvSpPr>
          <p:cNvPr id="19" name="Ορθογώνιο 6">
            <a:extLst>
              <a:ext uri="{FF2B5EF4-FFF2-40B4-BE49-F238E27FC236}">
                <a16:creationId xmlns:a16="http://schemas.microsoft.com/office/drawing/2014/main" id="{CAD63FE0-D81D-FCE9-CCA7-3575A1CD6940}"/>
              </a:ext>
            </a:extLst>
          </p:cNvPr>
          <p:cNvSpPr/>
          <p:nvPr/>
        </p:nvSpPr>
        <p:spPr>
          <a:xfrm>
            <a:off x="721541" y="200802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8</a:t>
            </a:r>
            <a:endParaRPr lang="el-GR" sz="2400" dirty="0">
              <a:solidFill>
                <a:schemeClr val="bg1">
                  <a:lumMod val="95000"/>
                </a:schemeClr>
              </a:solidFill>
            </a:endParaRPr>
          </a:p>
        </p:txBody>
      </p:sp>
      <p:sp>
        <p:nvSpPr>
          <p:cNvPr id="20" name="Ορθογώνιο 7">
            <a:extLst>
              <a:ext uri="{FF2B5EF4-FFF2-40B4-BE49-F238E27FC236}">
                <a16:creationId xmlns:a16="http://schemas.microsoft.com/office/drawing/2014/main" id="{6C932FDB-0CEA-CF4D-38E2-9F9CD825E408}"/>
              </a:ext>
            </a:extLst>
          </p:cNvPr>
          <p:cNvSpPr/>
          <p:nvPr/>
        </p:nvSpPr>
        <p:spPr>
          <a:xfrm>
            <a:off x="728815" y="2802787"/>
            <a:ext cx="722376" cy="868136"/>
          </a:xfrm>
          <a:prstGeom prst="rect">
            <a:avLst/>
          </a:prstGeom>
          <a:solidFill>
            <a:srgbClr val="C01E2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lumMod val="95000"/>
                  </a:schemeClr>
                </a:solidFill>
                <a:effectLst>
                  <a:outerShdw blurRad="38100" dist="38100" dir="2700000" algn="tl">
                    <a:srgbClr val="000000">
                      <a:alpha val="43137"/>
                    </a:srgbClr>
                  </a:outerShdw>
                </a:effectLst>
              </a:rPr>
              <a:t>9</a:t>
            </a:r>
            <a:endParaRPr lang="el-GR" sz="2400" b="1" dirty="0">
              <a:solidFill>
                <a:schemeClr val="bg1">
                  <a:lumMod val="95000"/>
                </a:schemeClr>
              </a:solidFill>
              <a:effectLst>
                <a:outerShdw blurRad="38100" dist="38100" dir="2700000" algn="tl">
                  <a:srgbClr val="000000">
                    <a:alpha val="43137"/>
                  </a:srgbClr>
                </a:outerShdw>
              </a:effectLst>
            </a:endParaRPr>
          </a:p>
        </p:txBody>
      </p:sp>
      <p:sp>
        <p:nvSpPr>
          <p:cNvPr id="21" name="Ορθογώνιο 8">
            <a:extLst>
              <a:ext uri="{FF2B5EF4-FFF2-40B4-BE49-F238E27FC236}">
                <a16:creationId xmlns:a16="http://schemas.microsoft.com/office/drawing/2014/main" id="{EF7D337B-3CF9-B720-8142-510959218B2D}"/>
              </a:ext>
            </a:extLst>
          </p:cNvPr>
          <p:cNvSpPr/>
          <p:nvPr/>
        </p:nvSpPr>
        <p:spPr>
          <a:xfrm>
            <a:off x="728869" y="3671243"/>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10</a:t>
            </a:r>
            <a:endParaRPr lang="el-GR" sz="2400" dirty="0">
              <a:solidFill>
                <a:schemeClr val="bg1">
                  <a:lumMod val="95000"/>
                </a:schemeClr>
              </a:solidFill>
            </a:endParaRPr>
          </a:p>
        </p:txBody>
      </p:sp>
      <p:sp>
        <p:nvSpPr>
          <p:cNvPr id="22" name="Ορθογώνιο 9">
            <a:extLst>
              <a:ext uri="{FF2B5EF4-FFF2-40B4-BE49-F238E27FC236}">
                <a16:creationId xmlns:a16="http://schemas.microsoft.com/office/drawing/2014/main" id="{CC1E6879-142D-AECE-94E7-214111DCC508}"/>
              </a:ext>
            </a:extLst>
          </p:cNvPr>
          <p:cNvSpPr/>
          <p:nvPr/>
        </p:nvSpPr>
        <p:spPr>
          <a:xfrm>
            <a:off x="730526" y="4537206"/>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11</a:t>
            </a:r>
            <a:endParaRPr lang="el-GR" sz="2400" dirty="0">
              <a:solidFill>
                <a:schemeClr val="bg1">
                  <a:lumMod val="95000"/>
                </a:schemeClr>
              </a:solidFill>
            </a:endParaRPr>
          </a:p>
        </p:txBody>
      </p:sp>
      <p:sp>
        <p:nvSpPr>
          <p:cNvPr id="24" name="Ορθογώνιο 10">
            <a:extLst>
              <a:ext uri="{FF2B5EF4-FFF2-40B4-BE49-F238E27FC236}">
                <a16:creationId xmlns:a16="http://schemas.microsoft.com/office/drawing/2014/main" id="{E6A6A2C1-905C-CF21-28C1-3A5CBA4B3EAA}"/>
              </a:ext>
            </a:extLst>
          </p:cNvPr>
          <p:cNvSpPr/>
          <p:nvPr/>
        </p:nvSpPr>
        <p:spPr>
          <a:xfrm>
            <a:off x="2454966" y="6316437"/>
            <a:ext cx="8293082" cy="632422"/>
          </a:xfrm>
          <a:prstGeom prst="rect">
            <a:avLst/>
          </a:prstGeom>
        </p:spPr>
        <p:txBody>
          <a:bodyPr vert="horz" lIns="91440" tIns="45720" rIns="91440" bIns="45720" rtlCol="0" anchor="ctr">
            <a:normAutofit/>
          </a:bodyPr>
          <a:lstStyle/>
          <a:p>
            <a:pPr>
              <a:lnSpc>
                <a:spcPct val="90000"/>
              </a:lnSpc>
              <a:spcAft>
                <a:spcPts val="601"/>
              </a:spcAft>
            </a:pPr>
            <a:r>
              <a:rPr lang="de-DE" sz="1000" b="0" strike="noStrike" spc="-1" dirty="0">
                <a:solidFill>
                  <a:schemeClr val="accent5">
                    <a:lumMod val="20000"/>
                    <a:lumOff val="80000"/>
                  </a:schemeClr>
                </a:solidFill>
                <a:latin typeface="Arial"/>
                <a:ea typeface="Arial"/>
              </a:rPr>
              <a:t>Von der Europäischen Union finanziert. Die geäußerten Ansichten und Meinungen entsprechen jedoch ausschließlich denen des Autors bzw. der Autoren und spiegeln nicht zwingend die der Europäischen Union oder der Europäischen Exekutivagentur für Bildung und Kultur (EACEA) wider. Weder die Europäische Union noch die EACEA können dafür verantwortlich gemacht werden.</a:t>
            </a:r>
            <a:endParaRPr lang="de-DE" sz="1000" b="0" strike="noStrike" spc="-1" dirty="0">
              <a:solidFill>
                <a:srgbClr val="000000"/>
              </a:solidFill>
              <a:latin typeface="Arial"/>
            </a:endParaRPr>
          </a:p>
        </p:txBody>
      </p:sp>
      <p:pic>
        <p:nvPicPr>
          <p:cNvPr id="28" name="Picture 27">
            <a:extLst>
              <a:ext uri="{FF2B5EF4-FFF2-40B4-BE49-F238E27FC236}">
                <a16:creationId xmlns:a16="http://schemas.microsoft.com/office/drawing/2014/main" id="{354D6E5B-786C-C59B-40E3-002BDA2B9A77}"/>
              </a:ext>
            </a:extLst>
          </p:cNvPr>
          <p:cNvPicPr>
            <a:picLocks noChangeAspect="1"/>
          </p:cNvPicPr>
          <p:nvPr/>
        </p:nvPicPr>
        <p:blipFill>
          <a:blip r:embed="rId7" cstate="hqprint">
            <a:extLst>
              <a:ext uri="{28A0092B-C50C-407E-A947-70E740481C1C}">
                <a14:useLocalDpi xmlns:a14="http://schemas.microsoft.com/office/drawing/2010/main" val="0"/>
              </a:ext>
            </a:extLst>
          </a:blip>
          <a:srcRect/>
          <a:stretch/>
        </p:blipFill>
        <p:spPr>
          <a:xfrm>
            <a:off x="11628" y="6417986"/>
            <a:ext cx="1954612" cy="429323"/>
          </a:xfrm>
          <a:prstGeom prst="rect">
            <a:avLst/>
          </a:prstGeom>
        </p:spPr>
      </p:pic>
    </p:spTree>
    <p:extLst>
      <p:ext uri="{BB962C8B-B14F-4D97-AF65-F5344CB8AC3E}">
        <p14:creationId xmlns:p14="http://schemas.microsoft.com/office/powerpoint/2010/main" val="2775606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laceHolder 1">
            <a:extLst>
              <a:ext uri="{FF2B5EF4-FFF2-40B4-BE49-F238E27FC236}">
                <a16:creationId xmlns:a16="http://schemas.microsoft.com/office/drawing/2014/main" id="{24882C3C-AAB1-8B19-B076-B7774F6430DC}"/>
              </a:ext>
            </a:extLst>
          </p:cNvPr>
          <p:cNvSpPr>
            <a:spLocks noGrp="1"/>
          </p:cNvSpPr>
          <p:nvPr>
            <p:ph type="title"/>
          </p:nvPr>
        </p:nvSpPr>
        <p:spPr>
          <a:xfrm>
            <a:off x="838560" y="376916"/>
            <a:ext cx="10514880" cy="1325160"/>
          </a:xfrm>
          <a:prstGeom prst="rect">
            <a:avLst/>
          </a:prstGeom>
          <a:noFill/>
          <a:ln w="0">
            <a:noFill/>
          </a:ln>
        </p:spPr>
        <p:txBody>
          <a:bodyPr lIns="91440" tIns="45720" rIns="91440" bIns="45720" anchor="ctr">
            <a:normAutofit/>
          </a:bodyPr>
          <a:lstStyle/>
          <a:p>
            <a:pPr indent="0" algn="ctr">
              <a:lnSpc>
                <a:spcPct val="90000"/>
              </a:lnSpc>
              <a:buNone/>
              <a:tabLst>
                <a:tab pos="0" algn="l"/>
              </a:tabLst>
            </a:pPr>
            <a:r>
              <a:rPr lang="de-DE" sz="4800" b="1" strike="noStrike" spc="-1">
                <a:solidFill>
                  <a:srgbClr val="203864"/>
                </a:solidFill>
                <a:latin typeface="Calibri"/>
                <a:ea typeface="Calibri"/>
              </a:rPr>
              <a:t>Partner</a:t>
            </a:r>
            <a:endParaRPr lang="de-DE" sz="4800" b="0" strike="noStrike" spc="-1">
              <a:solidFill>
                <a:srgbClr val="000000"/>
              </a:solidFill>
              <a:latin typeface="Arial"/>
            </a:endParaRPr>
          </a:p>
        </p:txBody>
      </p:sp>
      <p:grpSp>
        <p:nvGrpSpPr>
          <p:cNvPr id="10" name="Google Shape;145;p2">
            <a:extLst>
              <a:ext uri="{FF2B5EF4-FFF2-40B4-BE49-F238E27FC236}">
                <a16:creationId xmlns:a16="http://schemas.microsoft.com/office/drawing/2014/main" id="{23666BCB-3A6F-7567-4DFD-82D12EBD860F}"/>
              </a:ext>
            </a:extLst>
          </p:cNvPr>
          <p:cNvGrpSpPr/>
          <p:nvPr/>
        </p:nvGrpSpPr>
        <p:grpSpPr>
          <a:xfrm>
            <a:off x="6607200" y="1824836"/>
            <a:ext cx="6095160" cy="1667880"/>
            <a:chOff x="6606720" y="1812960"/>
            <a:chExt cx="6095160" cy="1667880"/>
          </a:xfrm>
        </p:grpSpPr>
        <p:pic>
          <p:nvPicPr>
            <p:cNvPr id="25" name="Google Shape;146;p2">
              <a:extLst>
                <a:ext uri="{FF2B5EF4-FFF2-40B4-BE49-F238E27FC236}">
                  <a16:creationId xmlns:a16="http://schemas.microsoft.com/office/drawing/2014/main" id="{6C2A94D5-FB4D-39FA-ECE1-6E140A951634}"/>
                </a:ext>
              </a:extLst>
            </p:cNvPr>
            <p:cNvPicPr/>
            <p:nvPr/>
          </p:nvPicPr>
          <p:blipFill>
            <a:blip r:embed="rId3"/>
            <a:stretch/>
          </p:blipFill>
          <p:spPr>
            <a:xfrm>
              <a:off x="8930160" y="1812960"/>
              <a:ext cx="1448280" cy="996480"/>
            </a:xfrm>
            <a:prstGeom prst="rect">
              <a:avLst/>
            </a:prstGeom>
            <a:ln w="0">
              <a:noFill/>
            </a:ln>
          </p:spPr>
        </p:pic>
        <p:sp>
          <p:nvSpPr>
            <p:cNvPr id="30" name="Google Shape;147;p2">
              <a:extLst>
                <a:ext uri="{FF2B5EF4-FFF2-40B4-BE49-F238E27FC236}">
                  <a16:creationId xmlns:a16="http://schemas.microsoft.com/office/drawing/2014/main" id="{529D7F59-F1CF-04B0-EF80-5D3EB551B4F5}"/>
                </a:ext>
              </a:extLst>
            </p:cNvPr>
            <p:cNvSpPr/>
            <p:nvPr/>
          </p:nvSpPr>
          <p:spPr>
            <a:xfrm>
              <a:off x="6606720" y="2751840"/>
              <a:ext cx="6095160" cy="729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en-US" sz="1050" b="0" strike="noStrike" spc="-1">
                  <a:solidFill>
                    <a:srgbClr val="203864"/>
                  </a:solidFill>
                  <a:latin typeface="Roboto"/>
                  <a:ea typeface="Roboto"/>
                </a:rPr>
                <a:t>WESTFALISCHE </a:t>
              </a:r>
              <a:r>
                <a:rPr lang="en-US" sz="1000" b="0" strike="noStrike" spc="-1">
                  <a:solidFill>
                    <a:srgbClr val="203864"/>
                  </a:solidFill>
                  <a:latin typeface="Roboto"/>
                  <a:ea typeface="Roboto"/>
                </a:rPr>
                <a:t>HOCHSCHULE</a:t>
              </a:r>
              <a:r>
                <a:rPr lang="en-US" sz="1050" b="0" strike="noStrike" spc="-1">
                  <a:solidFill>
                    <a:srgbClr val="203864"/>
                  </a:solidFill>
                  <a:latin typeface="Roboto"/>
                  <a:ea typeface="Roboto"/>
                </a:rPr>
                <a:t> GELSENKIRCHEN,</a:t>
              </a:r>
              <a:r>
                <a:rPr sz="1050"/>
                <a:t/>
              </a:r>
              <a:br>
                <a:rPr sz="1050"/>
              </a:br>
              <a:r>
                <a:rPr lang="en-US" sz="1050" b="0" strike="noStrike" spc="-1">
                  <a:solidFill>
                    <a:srgbClr val="203864"/>
                  </a:solidFill>
                  <a:latin typeface="Roboto"/>
                  <a:ea typeface="Roboto"/>
                </a:rPr>
                <a:t>BOCHOLT, RECKLINGHAUSEN</a:t>
              </a:r>
              <a:endParaRPr lang="de-DE" sz="1050" b="0" strike="noStrike" spc="-1">
                <a:solidFill>
                  <a:srgbClr val="000000"/>
                </a:solidFill>
                <a:latin typeface="Arial"/>
              </a:endParaRPr>
            </a:p>
            <a:p>
              <a:pPr algn="ctr">
                <a:lnSpc>
                  <a:spcPct val="100000"/>
                </a:lnSpc>
                <a:tabLst>
                  <a:tab pos="0" algn="l"/>
                </a:tabLst>
              </a:pPr>
              <a:r>
                <a:rPr lang="en-US" sz="1050" b="0" strike="noStrike" spc="-1">
                  <a:solidFill>
                    <a:srgbClr val="414042"/>
                  </a:solidFill>
                  <a:latin typeface="Roboto"/>
                  <a:ea typeface="Roboto"/>
                </a:rPr>
                <a:t>GELSENKIRCHEN, DEUTSCHLAND</a:t>
              </a:r>
              <a:endParaRPr lang="de-DE" sz="1050" b="0" strike="noStrike" spc="-1">
                <a:solidFill>
                  <a:srgbClr val="000000"/>
                </a:solidFill>
                <a:latin typeface="Arial"/>
              </a:endParaRPr>
            </a:p>
            <a:p>
              <a:pPr algn="ctr">
                <a:lnSpc>
                  <a:spcPct val="100000"/>
                </a:lnSpc>
                <a:tabLst>
                  <a:tab pos="0" algn="l"/>
                </a:tabLst>
              </a:pPr>
              <a:r>
                <a:rPr lang="en-US" sz="1050" b="0" u="sng" strike="noStrike" spc="-1">
                  <a:solidFill>
                    <a:srgbClr val="0563C1"/>
                  </a:solidFill>
                  <a:uFillTx/>
                  <a:latin typeface="Roboto"/>
                  <a:ea typeface="Roboto"/>
                  <a:hlinkClick r:id="rId4"/>
                </a:rPr>
                <a:t>www.w-hs.de</a:t>
              </a:r>
              <a:endParaRPr lang="de-DE" sz="1050" b="0" strike="noStrike" spc="-1">
                <a:solidFill>
                  <a:srgbClr val="000000"/>
                </a:solidFill>
                <a:latin typeface="Arial"/>
              </a:endParaRPr>
            </a:p>
          </p:txBody>
        </p:sp>
      </p:grpSp>
      <p:grpSp>
        <p:nvGrpSpPr>
          <p:cNvPr id="31" name="Google Shape;148;p2">
            <a:extLst>
              <a:ext uri="{FF2B5EF4-FFF2-40B4-BE49-F238E27FC236}">
                <a16:creationId xmlns:a16="http://schemas.microsoft.com/office/drawing/2014/main" id="{19CB20EC-6648-8699-6021-98FFFE13D86C}"/>
              </a:ext>
            </a:extLst>
          </p:cNvPr>
          <p:cNvGrpSpPr/>
          <p:nvPr/>
        </p:nvGrpSpPr>
        <p:grpSpPr>
          <a:xfrm>
            <a:off x="3484200" y="4515836"/>
            <a:ext cx="6628680" cy="1730880"/>
            <a:chOff x="3483720" y="4503960"/>
            <a:chExt cx="6628680" cy="1730880"/>
          </a:xfrm>
        </p:grpSpPr>
        <p:pic>
          <p:nvPicPr>
            <p:cNvPr id="32" name="Google Shape;149;p2">
              <a:extLst>
                <a:ext uri="{FF2B5EF4-FFF2-40B4-BE49-F238E27FC236}">
                  <a16:creationId xmlns:a16="http://schemas.microsoft.com/office/drawing/2014/main" id="{F71AE453-CF2A-0EBC-BF51-DB9A96C036F1}"/>
                </a:ext>
              </a:extLst>
            </p:cNvPr>
            <p:cNvPicPr/>
            <p:nvPr/>
          </p:nvPicPr>
          <p:blipFill>
            <a:blip r:embed="rId5"/>
            <a:stretch/>
          </p:blipFill>
          <p:spPr>
            <a:xfrm>
              <a:off x="5531760" y="4503960"/>
              <a:ext cx="2532960" cy="1046880"/>
            </a:xfrm>
            <a:prstGeom prst="rect">
              <a:avLst/>
            </a:prstGeom>
            <a:ln w="0">
              <a:noFill/>
            </a:ln>
          </p:spPr>
        </p:pic>
        <p:sp>
          <p:nvSpPr>
            <p:cNvPr id="33" name="Google Shape;150;p2">
              <a:extLst>
                <a:ext uri="{FF2B5EF4-FFF2-40B4-BE49-F238E27FC236}">
                  <a16:creationId xmlns:a16="http://schemas.microsoft.com/office/drawing/2014/main" id="{EB75D640-C7D1-F615-6F70-023F8E6C9FB8}"/>
                </a:ext>
              </a:extLst>
            </p:cNvPr>
            <p:cNvSpPr/>
            <p:nvPr/>
          </p:nvSpPr>
          <p:spPr>
            <a:xfrm>
              <a:off x="3483720" y="5534640"/>
              <a:ext cx="6628680" cy="700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en-US" sz="1000" b="0" strike="noStrike" spc="-1">
                  <a:solidFill>
                    <a:srgbClr val="203864"/>
                  </a:solidFill>
                  <a:latin typeface="Roboto"/>
                  <a:ea typeface="Roboto"/>
                </a:rPr>
                <a:t>COORDINA ORGANIZACIÓN DE EMPRESAS Y</a:t>
              </a:r>
              <a:r>
                <a:rPr sz="1000"/>
                <a:t/>
              </a:r>
              <a:br>
                <a:rPr sz="1000"/>
              </a:br>
              <a:r>
                <a:rPr lang="en-US" sz="1000" b="0" strike="noStrike" spc="-1">
                  <a:solidFill>
                    <a:srgbClr val="203864"/>
                  </a:solidFill>
                  <a:latin typeface="Roboto"/>
                  <a:ea typeface="Roboto"/>
                </a:rPr>
                <a:t>RECURSOS HUMANOS, S.L.</a:t>
              </a:r>
              <a:endParaRPr lang="de-DE" sz="1000" b="0" strike="noStrike" spc="-1">
                <a:solidFill>
                  <a:srgbClr val="000000"/>
                </a:solidFill>
                <a:latin typeface="Arial"/>
              </a:endParaRPr>
            </a:p>
            <a:p>
              <a:pPr algn="ctr">
                <a:lnSpc>
                  <a:spcPct val="100000"/>
                </a:lnSpc>
                <a:tabLst>
                  <a:tab pos="0" algn="l"/>
                </a:tabLst>
              </a:pPr>
              <a:r>
                <a:rPr lang="en-US" sz="1000" b="0" strike="noStrike" spc="-1">
                  <a:solidFill>
                    <a:srgbClr val="414042"/>
                  </a:solidFill>
                  <a:latin typeface="Roboto"/>
                  <a:ea typeface="Roboto"/>
                </a:rPr>
                <a:t>VALENCIA, SPANIEN</a:t>
              </a:r>
              <a:endParaRPr lang="de-DE" sz="1000" b="0" strike="noStrike" spc="-1">
                <a:solidFill>
                  <a:srgbClr val="000000"/>
                </a:solidFill>
                <a:latin typeface="Arial"/>
              </a:endParaRPr>
            </a:p>
            <a:p>
              <a:pPr algn="ctr">
                <a:lnSpc>
                  <a:spcPct val="100000"/>
                </a:lnSpc>
                <a:tabLst>
                  <a:tab pos="0" algn="l"/>
                </a:tabLst>
              </a:pPr>
              <a:r>
                <a:rPr lang="en-US" sz="1000" b="0" u="sng" strike="noStrike" spc="-1">
                  <a:solidFill>
                    <a:srgbClr val="0563C1"/>
                  </a:solidFill>
                  <a:uFillTx/>
                  <a:latin typeface="Roboto"/>
                  <a:ea typeface="Roboto"/>
                  <a:hlinkClick r:id="rId6"/>
                </a:rPr>
                <a:t>coordina-oerh.com</a:t>
              </a:r>
              <a:endParaRPr lang="de-DE" sz="1000" b="0" strike="noStrike" spc="-1">
                <a:solidFill>
                  <a:srgbClr val="000000"/>
                </a:solidFill>
                <a:latin typeface="Arial"/>
              </a:endParaRPr>
            </a:p>
          </p:txBody>
        </p:sp>
      </p:grpSp>
      <p:grpSp>
        <p:nvGrpSpPr>
          <p:cNvPr id="34" name="Google Shape;151;p2">
            <a:extLst>
              <a:ext uri="{FF2B5EF4-FFF2-40B4-BE49-F238E27FC236}">
                <a16:creationId xmlns:a16="http://schemas.microsoft.com/office/drawing/2014/main" id="{0E15095F-90AE-DF64-4695-A9090611A2A5}"/>
              </a:ext>
            </a:extLst>
          </p:cNvPr>
          <p:cNvGrpSpPr/>
          <p:nvPr/>
        </p:nvGrpSpPr>
        <p:grpSpPr>
          <a:xfrm>
            <a:off x="3020880" y="1788476"/>
            <a:ext cx="6633720" cy="1577880"/>
            <a:chOff x="3020400" y="1776600"/>
            <a:chExt cx="6633720" cy="1577880"/>
          </a:xfrm>
        </p:grpSpPr>
        <p:pic>
          <p:nvPicPr>
            <p:cNvPr id="35" name="Google Shape;152;p2">
              <a:extLst>
                <a:ext uri="{FF2B5EF4-FFF2-40B4-BE49-F238E27FC236}">
                  <a16:creationId xmlns:a16="http://schemas.microsoft.com/office/drawing/2014/main" id="{BE013D47-412B-8C8C-A3C7-B1918C40C850}"/>
                </a:ext>
              </a:extLst>
            </p:cNvPr>
            <p:cNvPicPr/>
            <p:nvPr/>
          </p:nvPicPr>
          <p:blipFill>
            <a:blip r:embed="rId7"/>
            <a:stretch/>
          </p:blipFill>
          <p:spPr>
            <a:xfrm>
              <a:off x="5065920" y="1776600"/>
              <a:ext cx="2542320" cy="1046880"/>
            </a:xfrm>
            <a:prstGeom prst="rect">
              <a:avLst/>
            </a:prstGeom>
            <a:ln w="0">
              <a:noFill/>
            </a:ln>
          </p:spPr>
        </p:pic>
        <p:sp>
          <p:nvSpPr>
            <p:cNvPr id="36" name="Google Shape;153;p2">
              <a:extLst>
                <a:ext uri="{FF2B5EF4-FFF2-40B4-BE49-F238E27FC236}">
                  <a16:creationId xmlns:a16="http://schemas.microsoft.com/office/drawing/2014/main" id="{CBE62249-0421-FDA1-158A-843F8DA9A329}"/>
                </a:ext>
              </a:extLst>
            </p:cNvPr>
            <p:cNvSpPr/>
            <p:nvPr/>
          </p:nvSpPr>
          <p:spPr>
            <a:xfrm>
              <a:off x="3020400" y="2806920"/>
              <a:ext cx="6633720" cy="547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en-US" sz="1000" b="0" strike="noStrike" spc="-1">
                  <a:solidFill>
                    <a:srgbClr val="203864"/>
                  </a:solidFill>
                  <a:latin typeface="Roboto"/>
                  <a:ea typeface="Roboto"/>
                </a:rPr>
                <a:t>PROLIPSIS</a:t>
              </a:r>
              <a:endParaRPr lang="de-DE" sz="1000" b="0" strike="noStrike" spc="-1">
                <a:solidFill>
                  <a:srgbClr val="000000"/>
                </a:solidFill>
                <a:latin typeface="Arial"/>
              </a:endParaRPr>
            </a:p>
            <a:p>
              <a:pPr algn="ctr">
                <a:lnSpc>
                  <a:spcPct val="100000"/>
                </a:lnSpc>
                <a:tabLst>
                  <a:tab pos="0" algn="l"/>
                </a:tabLst>
              </a:pPr>
              <a:r>
                <a:rPr lang="en-US" sz="1000" b="0" strike="noStrike" spc="-1">
                  <a:solidFill>
                    <a:srgbClr val="666666"/>
                  </a:solidFill>
                  <a:latin typeface="Roboto"/>
                  <a:ea typeface="Roboto"/>
                </a:rPr>
                <a:t>ATHEN, GRIECHENLAND</a:t>
              </a:r>
              <a:r>
                <a:rPr sz="1000"/>
                <a:t/>
              </a:r>
              <a:br>
                <a:rPr sz="1000"/>
              </a:br>
              <a:r>
                <a:rPr lang="en-US" sz="1000" b="0" u="sng" strike="noStrike" spc="-1">
                  <a:solidFill>
                    <a:srgbClr val="0563C1"/>
                  </a:solidFill>
                  <a:uFillTx/>
                  <a:latin typeface="Roboto"/>
                  <a:ea typeface="Roboto"/>
                  <a:hlinkClick r:id="rId8"/>
                </a:rPr>
                <a:t>www.prolepsis.gr</a:t>
              </a:r>
              <a:endParaRPr lang="de-DE" sz="1000" b="0" strike="noStrike" spc="-1">
                <a:solidFill>
                  <a:srgbClr val="000000"/>
                </a:solidFill>
                <a:latin typeface="Arial"/>
              </a:endParaRPr>
            </a:p>
          </p:txBody>
        </p:sp>
      </p:grpSp>
      <p:grpSp>
        <p:nvGrpSpPr>
          <p:cNvPr id="37" name="Google Shape;154;p2">
            <a:extLst>
              <a:ext uri="{FF2B5EF4-FFF2-40B4-BE49-F238E27FC236}">
                <a16:creationId xmlns:a16="http://schemas.microsoft.com/office/drawing/2014/main" id="{82134B16-8CF3-6C6F-4258-9E98EB45294D}"/>
              </a:ext>
            </a:extLst>
          </p:cNvPr>
          <p:cNvGrpSpPr/>
          <p:nvPr/>
        </p:nvGrpSpPr>
        <p:grpSpPr>
          <a:xfrm>
            <a:off x="2776440" y="4490276"/>
            <a:ext cx="2542320" cy="1739160"/>
            <a:chOff x="2775960" y="4478400"/>
            <a:chExt cx="2542320" cy="1739160"/>
          </a:xfrm>
        </p:grpSpPr>
        <p:pic>
          <p:nvPicPr>
            <p:cNvPr id="38" name="Google Shape;155;p2">
              <a:extLst>
                <a:ext uri="{FF2B5EF4-FFF2-40B4-BE49-F238E27FC236}">
                  <a16:creationId xmlns:a16="http://schemas.microsoft.com/office/drawing/2014/main" id="{B58B2A48-3A2F-5C8C-EA8B-13F61750511C}"/>
                </a:ext>
              </a:extLst>
            </p:cNvPr>
            <p:cNvPicPr/>
            <p:nvPr/>
          </p:nvPicPr>
          <p:blipFill>
            <a:blip r:embed="rId9"/>
            <a:stretch/>
          </p:blipFill>
          <p:spPr>
            <a:xfrm>
              <a:off x="2775960" y="4478400"/>
              <a:ext cx="2542320" cy="1020240"/>
            </a:xfrm>
            <a:prstGeom prst="rect">
              <a:avLst/>
            </a:prstGeom>
            <a:ln w="0">
              <a:noFill/>
            </a:ln>
          </p:spPr>
        </p:pic>
        <p:sp>
          <p:nvSpPr>
            <p:cNvPr id="39" name="Google Shape;156;p2">
              <a:extLst>
                <a:ext uri="{FF2B5EF4-FFF2-40B4-BE49-F238E27FC236}">
                  <a16:creationId xmlns:a16="http://schemas.microsoft.com/office/drawing/2014/main" id="{480AD88A-576D-47F1-E117-1DD0EEDA0731}"/>
                </a:ext>
              </a:extLst>
            </p:cNvPr>
            <p:cNvSpPr/>
            <p:nvPr/>
          </p:nvSpPr>
          <p:spPr>
            <a:xfrm>
              <a:off x="3082680" y="5517360"/>
              <a:ext cx="2036880" cy="700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en-US" sz="1000" b="0" strike="noStrike" spc="-1">
                  <a:solidFill>
                    <a:srgbClr val="203864"/>
                  </a:solidFill>
                  <a:latin typeface="Roboto"/>
                  <a:ea typeface="Roboto"/>
                </a:rPr>
                <a:t>media k GmbH</a:t>
              </a:r>
              <a:endParaRPr lang="de-DE" sz="1000" b="0" strike="noStrike" spc="-1">
                <a:solidFill>
                  <a:srgbClr val="000000"/>
                </a:solidFill>
                <a:latin typeface="Arial"/>
              </a:endParaRPr>
            </a:p>
            <a:p>
              <a:pPr algn="ctr">
                <a:lnSpc>
                  <a:spcPct val="100000"/>
                </a:lnSpc>
                <a:tabLst>
                  <a:tab pos="0" algn="l"/>
                </a:tabLst>
              </a:pPr>
              <a:r>
                <a:rPr lang="en-US" sz="1000" b="0" strike="noStrike" spc="-1">
                  <a:solidFill>
                    <a:srgbClr val="414042"/>
                  </a:solidFill>
                  <a:latin typeface="Roboto"/>
                  <a:ea typeface="Roboto"/>
                </a:rPr>
                <a:t>Bad Mergentheim, DEUTSCHLAND</a:t>
              </a:r>
              <a:endParaRPr lang="de-DE" sz="1000" b="0" strike="noStrike" spc="-1">
                <a:solidFill>
                  <a:srgbClr val="000000"/>
                </a:solidFill>
                <a:latin typeface="Arial"/>
              </a:endParaRPr>
            </a:p>
            <a:p>
              <a:pPr algn="ctr">
                <a:lnSpc>
                  <a:spcPct val="100000"/>
                </a:lnSpc>
                <a:tabLst>
                  <a:tab pos="0" algn="l"/>
                </a:tabLst>
              </a:pPr>
              <a:r>
                <a:rPr lang="en-US" sz="1000" b="0" u="sng" strike="noStrike" spc="-1">
                  <a:solidFill>
                    <a:srgbClr val="0563C1"/>
                  </a:solidFill>
                  <a:uFillTx/>
                  <a:latin typeface="Roboto"/>
                  <a:ea typeface="Roboto"/>
                  <a:hlinkClick r:id="rId10"/>
                </a:rPr>
                <a:t>www.media-k.eu</a:t>
              </a:r>
              <a:endParaRPr lang="de-DE" sz="1000" b="0" strike="noStrike" spc="-1">
                <a:solidFill>
                  <a:srgbClr val="000000"/>
                </a:solidFill>
                <a:latin typeface="Arial"/>
              </a:endParaRPr>
            </a:p>
          </p:txBody>
        </p:sp>
      </p:grpSp>
      <p:grpSp>
        <p:nvGrpSpPr>
          <p:cNvPr id="40" name="Google Shape;157;p2">
            <a:extLst>
              <a:ext uri="{FF2B5EF4-FFF2-40B4-BE49-F238E27FC236}">
                <a16:creationId xmlns:a16="http://schemas.microsoft.com/office/drawing/2014/main" id="{F0C9CB23-955C-FD0F-CC66-48B611190AE5}"/>
              </a:ext>
            </a:extLst>
          </p:cNvPr>
          <p:cNvGrpSpPr/>
          <p:nvPr/>
        </p:nvGrpSpPr>
        <p:grpSpPr>
          <a:xfrm>
            <a:off x="2877960" y="1512356"/>
            <a:ext cx="1972080" cy="2872440"/>
            <a:chOff x="2859840" y="1422360"/>
            <a:chExt cx="1972080" cy="2872440"/>
          </a:xfrm>
        </p:grpSpPr>
        <p:pic>
          <p:nvPicPr>
            <p:cNvPr id="41" name="Google Shape;158;p2">
              <a:extLst>
                <a:ext uri="{FF2B5EF4-FFF2-40B4-BE49-F238E27FC236}">
                  <a16:creationId xmlns:a16="http://schemas.microsoft.com/office/drawing/2014/main" id="{4D6596BD-0C6C-9358-DD58-AB6E4CD57D44}"/>
                </a:ext>
              </a:extLst>
            </p:cNvPr>
            <p:cNvPicPr/>
            <p:nvPr/>
          </p:nvPicPr>
          <p:blipFill>
            <a:blip r:embed="rId11"/>
            <a:stretch/>
          </p:blipFill>
          <p:spPr>
            <a:xfrm>
              <a:off x="2859840" y="1422360"/>
              <a:ext cx="1961280" cy="2152080"/>
            </a:xfrm>
            <a:prstGeom prst="rect">
              <a:avLst/>
            </a:prstGeom>
            <a:ln w="0">
              <a:noFill/>
            </a:ln>
          </p:spPr>
        </p:pic>
        <p:sp>
          <p:nvSpPr>
            <p:cNvPr id="42" name="Google Shape;159;p2">
              <a:extLst>
                <a:ext uri="{FF2B5EF4-FFF2-40B4-BE49-F238E27FC236}">
                  <a16:creationId xmlns:a16="http://schemas.microsoft.com/office/drawing/2014/main" id="{EE961C9E-5F6F-9281-FC63-39E9D9873FCB}"/>
                </a:ext>
              </a:extLst>
            </p:cNvPr>
            <p:cNvSpPr/>
            <p:nvPr/>
          </p:nvSpPr>
          <p:spPr>
            <a:xfrm>
              <a:off x="2870640" y="3594600"/>
              <a:ext cx="1961280" cy="700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en-US" sz="1000" b="0" strike="noStrike" spc="-1">
                  <a:solidFill>
                    <a:srgbClr val="203864"/>
                  </a:solidFill>
                  <a:latin typeface="Roboto"/>
                  <a:ea typeface="Roboto"/>
                </a:rPr>
                <a:t>OXFAM ITALIA INTERCULTURA</a:t>
              </a:r>
              <a:endParaRPr lang="de-DE" sz="1000" b="0" strike="noStrike" spc="-1">
                <a:solidFill>
                  <a:srgbClr val="000000"/>
                </a:solidFill>
                <a:latin typeface="Arial"/>
              </a:endParaRPr>
            </a:p>
            <a:p>
              <a:pPr algn="ctr">
                <a:lnSpc>
                  <a:spcPct val="100000"/>
                </a:lnSpc>
                <a:tabLst>
                  <a:tab pos="0" algn="l"/>
                </a:tabLst>
              </a:pPr>
              <a:r>
                <a:rPr lang="en-US" sz="1000" b="0" strike="noStrike" spc="-1">
                  <a:solidFill>
                    <a:srgbClr val="414042"/>
                  </a:solidFill>
                  <a:latin typeface="Roboto"/>
                  <a:ea typeface="Roboto"/>
                </a:rPr>
                <a:t>AREZZO, ITALIEN</a:t>
              </a:r>
              <a:endParaRPr lang="de-DE" sz="1000" b="0" strike="noStrike" spc="-1">
                <a:solidFill>
                  <a:srgbClr val="000000"/>
                </a:solidFill>
                <a:latin typeface="Arial"/>
              </a:endParaRPr>
            </a:p>
            <a:p>
              <a:pPr algn="ctr">
                <a:lnSpc>
                  <a:spcPct val="100000"/>
                </a:lnSpc>
                <a:tabLst>
                  <a:tab pos="0" algn="l"/>
                </a:tabLst>
              </a:pPr>
              <a:r>
                <a:rPr lang="en-US" sz="1000" b="0" u="sng" strike="noStrike" spc="-1">
                  <a:solidFill>
                    <a:srgbClr val="0563C1"/>
                  </a:solidFill>
                  <a:uFillTx/>
                  <a:latin typeface="Roboto"/>
                  <a:ea typeface="Roboto"/>
                  <a:hlinkClick r:id="rId12"/>
                </a:rPr>
                <a:t>www.oxfamitalia.org/</a:t>
              </a:r>
              <a:endParaRPr lang="de-DE" sz="1000" b="0" strike="noStrike" spc="-1">
                <a:solidFill>
                  <a:srgbClr val="000000"/>
                </a:solidFill>
                <a:latin typeface="Arial"/>
              </a:endParaRPr>
            </a:p>
          </p:txBody>
        </p:sp>
      </p:grpSp>
      <p:grpSp>
        <p:nvGrpSpPr>
          <p:cNvPr id="43" name="Google Shape;160;p2">
            <a:extLst>
              <a:ext uri="{FF2B5EF4-FFF2-40B4-BE49-F238E27FC236}">
                <a16:creationId xmlns:a16="http://schemas.microsoft.com/office/drawing/2014/main" id="{68345EC6-A868-8035-5C85-8E910A97B81E}"/>
              </a:ext>
            </a:extLst>
          </p:cNvPr>
          <p:cNvGrpSpPr/>
          <p:nvPr/>
        </p:nvGrpSpPr>
        <p:grpSpPr>
          <a:xfrm>
            <a:off x="-1973760" y="1741676"/>
            <a:ext cx="6951960" cy="1595160"/>
            <a:chOff x="-1974240" y="1729800"/>
            <a:chExt cx="6951960" cy="1595160"/>
          </a:xfrm>
        </p:grpSpPr>
        <p:pic>
          <p:nvPicPr>
            <p:cNvPr id="44" name="Google Shape;161;p2">
              <a:extLst>
                <a:ext uri="{FF2B5EF4-FFF2-40B4-BE49-F238E27FC236}">
                  <a16:creationId xmlns:a16="http://schemas.microsoft.com/office/drawing/2014/main" id="{75FFFD6C-9C4E-108D-576F-4579AC473AFF}"/>
                </a:ext>
              </a:extLst>
            </p:cNvPr>
            <p:cNvPicPr/>
            <p:nvPr/>
          </p:nvPicPr>
          <p:blipFill>
            <a:blip r:embed="rId13"/>
            <a:stretch/>
          </p:blipFill>
          <p:spPr>
            <a:xfrm>
              <a:off x="230400" y="1729800"/>
              <a:ext cx="2542320" cy="1037520"/>
            </a:xfrm>
            <a:prstGeom prst="rect">
              <a:avLst/>
            </a:prstGeom>
            <a:ln w="0">
              <a:noFill/>
            </a:ln>
          </p:spPr>
        </p:pic>
        <p:sp>
          <p:nvSpPr>
            <p:cNvPr id="45" name="Google Shape;162;p2">
              <a:extLst>
                <a:ext uri="{FF2B5EF4-FFF2-40B4-BE49-F238E27FC236}">
                  <a16:creationId xmlns:a16="http://schemas.microsoft.com/office/drawing/2014/main" id="{703C025E-41E2-D142-7C4C-CBBDA35120C9}"/>
                </a:ext>
              </a:extLst>
            </p:cNvPr>
            <p:cNvSpPr/>
            <p:nvPr/>
          </p:nvSpPr>
          <p:spPr>
            <a:xfrm>
              <a:off x="-1974240" y="2777400"/>
              <a:ext cx="6951960" cy="547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en-US" sz="1000" b="0" strike="noStrike" spc="-1">
                  <a:solidFill>
                    <a:srgbClr val="203864"/>
                  </a:solidFill>
                  <a:latin typeface="Roboto"/>
                  <a:ea typeface="Roboto"/>
                </a:rPr>
                <a:t>UNIVERSITAT DE VALENCIA</a:t>
              </a:r>
              <a:endParaRPr lang="de-DE" sz="1000" b="0" strike="noStrike" spc="-1">
                <a:solidFill>
                  <a:srgbClr val="000000"/>
                </a:solidFill>
                <a:latin typeface="Arial"/>
              </a:endParaRPr>
            </a:p>
            <a:p>
              <a:pPr algn="ctr">
                <a:lnSpc>
                  <a:spcPct val="100000"/>
                </a:lnSpc>
                <a:tabLst>
                  <a:tab pos="0" algn="l"/>
                </a:tabLst>
              </a:pPr>
              <a:r>
                <a:rPr lang="en-US" sz="1000" b="0" strike="noStrike" spc="-1">
                  <a:solidFill>
                    <a:srgbClr val="414042"/>
                  </a:solidFill>
                  <a:latin typeface="Roboto"/>
                  <a:ea typeface="Roboto"/>
                </a:rPr>
                <a:t>VALENCIA, SPANIEN</a:t>
              </a:r>
              <a:endParaRPr lang="de-DE" sz="1000" b="0" strike="noStrike" spc="-1">
                <a:solidFill>
                  <a:srgbClr val="000000"/>
                </a:solidFill>
                <a:latin typeface="Arial"/>
              </a:endParaRPr>
            </a:p>
            <a:p>
              <a:pPr algn="ctr">
                <a:lnSpc>
                  <a:spcPct val="100000"/>
                </a:lnSpc>
                <a:tabLst>
                  <a:tab pos="0" algn="l"/>
                </a:tabLst>
              </a:pPr>
              <a:r>
                <a:rPr lang="en-US" sz="1000" b="0" u="sng" strike="noStrike" spc="-1">
                  <a:solidFill>
                    <a:srgbClr val="0563C1"/>
                  </a:solidFill>
                  <a:uFillTx/>
                  <a:latin typeface="Roboto"/>
                  <a:ea typeface="Roboto"/>
                  <a:hlinkClick r:id="rId14"/>
                </a:rPr>
                <a:t>www.uv.es</a:t>
              </a:r>
              <a:endParaRPr lang="de-DE" sz="1000" b="0" strike="noStrike" spc="-1">
                <a:solidFill>
                  <a:srgbClr val="000000"/>
                </a:solidFill>
                <a:latin typeface="Arial"/>
              </a:endParaRPr>
            </a:p>
          </p:txBody>
        </p:sp>
      </p:grpSp>
      <p:sp>
        <p:nvSpPr>
          <p:cNvPr id="46" name="Google Shape;163;p2">
            <a:extLst>
              <a:ext uri="{FF2B5EF4-FFF2-40B4-BE49-F238E27FC236}">
                <a16:creationId xmlns:a16="http://schemas.microsoft.com/office/drawing/2014/main" id="{1024E510-DB42-AF7A-E2F6-5EB1A726D3EA}"/>
              </a:ext>
            </a:extLst>
          </p:cNvPr>
          <p:cNvSpPr/>
          <p:nvPr/>
        </p:nvSpPr>
        <p:spPr>
          <a:xfrm>
            <a:off x="5662200" y="3791876"/>
            <a:ext cx="8557920" cy="592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de-DE" sz="1100" b="0" strike="noStrike" spc="-1">
                <a:solidFill>
                  <a:srgbClr val="203864"/>
                </a:solidFill>
                <a:latin typeface="Roboto"/>
                <a:ea typeface="Roboto"/>
              </a:rPr>
              <a:t>CONNEXIONS</a:t>
            </a:r>
            <a:endParaRPr lang="de-DE" sz="1100" b="0" strike="noStrike" spc="-1">
              <a:solidFill>
                <a:srgbClr val="000000"/>
              </a:solidFill>
              <a:latin typeface="Arial"/>
            </a:endParaRPr>
          </a:p>
          <a:p>
            <a:pPr algn="ctr">
              <a:lnSpc>
                <a:spcPct val="100000"/>
              </a:lnSpc>
              <a:tabLst>
                <a:tab pos="0" algn="l"/>
              </a:tabLst>
            </a:pPr>
            <a:r>
              <a:rPr lang="de-DE" sz="1100" b="0" strike="noStrike" spc="-1">
                <a:solidFill>
                  <a:srgbClr val="414042"/>
                </a:solidFill>
                <a:latin typeface="Roboto"/>
                <a:ea typeface="Roboto"/>
              </a:rPr>
              <a:t>ATHEN, GRIECHENLAND</a:t>
            </a:r>
            <a:endParaRPr lang="de-DE" sz="1100" b="0" strike="noStrike" spc="-1">
              <a:solidFill>
                <a:srgbClr val="000000"/>
              </a:solidFill>
              <a:latin typeface="Arial"/>
            </a:endParaRPr>
          </a:p>
          <a:p>
            <a:pPr algn="ctr">
              <a:lnSpc>
                <a:spcPct val="100000"/>
              </a:lnSpc>
              <a:tabLst>
                <a:tab pos="0" algn="l"/>
              </a:tabLst>
            </a:pPr>
            <a:r>
              <a:rPr lang="de-DE" sz="1100" b="0" u="sng" strike="noStrike" spc="-1">
                <a:solidFill>
                  <a:srgbClr val="0563C1"/>
                </a:solidFill>
                <a:uFillTx/>
                <a:latin typeface="Roboto"/>
                <a:ea typeface="Roboto"/>
                <a:hlinkClick r:id="rId15"/>
              </a:rPr>
              <a:t>www.connexions.gr</a:t>
            </a:r>
            <a:r>
              <a:rPr lang="de-DE" sz="1100" b="0" strike="noStrike" spc="-1">
                <a:solidFill>
                  <a:srgbClr val="D71920"/>
                </a:solidFill>
                <a:latin typeface="Roboto"/>
                <a:ea typeface="Roboto"/>
              </a:rPr>
              <a:t> </a:t>
            </a:r>
            <a:endParaRPr lang="de-DE" sz="1100" b="0" strike="noStrike" spc="-1">
              <a:solidFill>
                <a:srgbClr val="000000"/>
              </a:solidFill>
              <a:latin typeface="Arial"/>
            </a:endParaRPr>
          </a:p>
        </p:txBody>
      </p:sp>
      <p:pic>
        <p:nvPicPr>
          <p:cNvPr id="47" name="Google Shape;164;p2">
            <a:extLst>
              <a:ext uri="{FF2B5EF4-FFF2-40B4-BE49-F238E27FC236}">
                <a16:creationId xmlns:a16="http://schemas.microsoft.com/office/drawing/2014/main" id="{EE8F332A-8C55-23B5-E873-9E71F67FA945}"/>
              </a:ext>
            </a:extLst>
          </p:cNvPr>
          <p:cNvPicPr/>
          <p:nvPr/>
        </p:nvPicPr>
        <p:blipFill>
          <a:blip r:embed="rId16"/>
          <a:stretch/>
        </p:blipFill>
        <p:spPr>
          <a:xfrm>
            <a:off x="589440" y="4121636"/>
            <a:ext cx="2082240" cy="1321920"/>
          </a:xfrm>
          <a:prstGeom prst="rect">
            <a:avLst/>
          </a:prstGeom>
          <a:ln w="0">
            <a:noFill/>
          </a:ln>
        </p:spPr>
      </p:pic>
      <p:pic>
        <p:nvPicPr>
          <p:cNvPr id="48" name="Google Shape;165;p2">
            <a:extLst>
              <a:ext uri="{FF2B5EF4-FFF2-40B4-BE49-F238E27FC236}">
                <a16:creationId xmlns:a16="http://schemas.microsoft.com/office/drawing/2014/main" id="{1D883301-1080-4649-3845-65C06C1A6823}"/>
              </a:ext>
            </a:extLst>
          </p:cNvPr>
          <p:cNvPicPr/>
          <p:nvPr/>
        </p:nvPicPr>
        <p:blipFill>
          <a:blip r:embed="rId17"/>
          <a:stretch/>
        </p:blipFill>
        <p:spPr>
          <a:xfrm>
            <a:off x="8766840" y="4531676"/>
            <a:ext cx="2158200" cy="885240"/>
          </a:xfrm>
          <a:prstGeom prst="rect">
            <a:avLst/>
          </a:prstGeom>
          <a:ln w="0">
            <a:noFill/>
          </a:ln>
        </p:spPr>
      </p:pic>
      <p:sp>
        <p:nvSpPr>
          <p:cNvPr id="49" name="Google Shape;166;p2">
            <a:extLst>
              <a:ext uri="{FF2B5EF4-FFF2-40B4-BE49-F238E27FC236}">
                <a16:creationId xmlns:a16="http://schemas.microsoft.com/office/drawing/2014/main" id="{07736F1C-E1DE-784E-80CE-64ED01399394}"/>
              </a:ext>
            </a:extLst>
          </p:cNvPr>
          <p:cNvSpPr/>
          <p:nvPr/>
        </p:nvSpPr>
        <p:spPr>
          <a:xfrm>
            <a:off x="5662920" y="5563436"/>
            <a:ext cx="8557920" cy="592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de-DE" sz="1100" b="0" strike="noStrike" spc="-1">
                <a:solidFill>
                  <a:srgbClr val="203864"/>
                </a:solidFill>
                <a:latin typeface="Roboto"/>
                <a:ea typeface="Roboto"/>
              </a:rPr>
              <a:t>AMSED</a:t>
            </a:r>
            <a:endParaRPr lang="de-DE" sz="1100" b="0" strike="noStrike" spc="-1">
              <a:solidFill>
                <a:srgbClr val="000000"/>
              </a:solidFill>
              <a:latin typeface="Arial"/>
            </a:endParaRPr>
          </a:p>
          <a:p>
            <a:pPr algn="ctr">
              <a:lnSpc>
                <a:spcPct val="100000"/>
              </a:lnSpc>
              <a:tabLst>
                <a:tab pos="0" algn="l"/>
              </a:tabLst>
            </a:pPr>
            <a:r>
              <a:rPr lang="de-DE" sz="1100" b="0" strike="noStrike" spc="-1">
                <a:solidFill>
                  <a:srgbClr val="414042"/>
                </a:solidFill>
                <a:latin typeface="Roboto"/>
                <a:ea typeface="Roboto"/>
              </a:rPr>
              <a:t>STRAßBURG, FRANKREICH</a:t>
            </a:r>
            <a:endParaRPr lang="de-DE" sz="1100" b="0" strike="noStrike" spc="-1">
              <a:solidFill>
                <a:srgbClr val="000000"/>
              </a:solidFill>
              <a:latin typeface="Arial"/>
            </a:endParaRPr>
          </a:p>
          <a:p>
            <a:pPr algn="ctr">
              <a:lnSpc>
                <a:spcPct val="100000"/>
              </a:lnSpc>
              <a:tabLst>
                <a:tab pos="0" algn="l"/>
              </a:tabLst>
            </a:pPr>
            <a:r>
              <a:rPr lang="de-DE" sz="1100" b="0" u="sng" strike="noStrike" spc="-1">
                <a:solidFill>
                  <a:srgbClr val="0563C1"/>
                </a:solidFill>
                <a:uFillTx/>
                <a:latin typeface="Roboto"/>
                <a:ea typeface="Roboto"/>
                <a:hlinkClick r:id="rId18"/>
              </a:rPr>
              <a:t>www.amsed.fr</a:t>
            </a:r>
            <a:r>
              <a:rPr lang="de-DE" sz="1100" b="0" strike="noStrike" spc="-1">
                <a:solidFill>
                  <a:srgbClr val="D71920"/>
                </a:solidFill>
                <a:latin typeface="Roboto"/>
                <a:ea typeface="Roboto"/>
              </a:rPr>
              <a:t> </a:t>
            </a:r>
            <a:endParaRPr lang="de-DE" sz="1100" b="0" strike="noStrike" spc="-1">
              <a:solidFill>
                <a:srgbClr val="000000"/>
              </a:solidFill>
              <a:latin typeface="Arial"/>
            </a:endParaRPr>
          </a:p>
        </p:txBody>
      </p:sp>
      <p:sp>
        <p:nvSpPr>
          <p:cNvPr id="50" name="Google Shape;167;p2">
            <a:extLst>
              <a:ext uri="{FF2B5EF4-FFF2-40B4-BE49-F238E27FC236}">
                <a16:creationId xmlns:a16="http://schemas.microsoft.com/office/drawing/2014/main" id="{49B66AE2-491D-5A6E-716E-4F4B715AD03D}"/>
              </a:ext>
            </a:extLst>
          </p:cNvPr>
          <p:cNvSpPr/>
          <p:nvPr/>
        </p:nvSpPr>
        <p:spPr>
          <a:xfrm>
            <a:off x="-2994360" y="5506556"/>
            <a:ext cx="8557920" cy="592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de-DE" sz="1100" b="0" strike="noStrike" spc="-1">
                <a:solidFill>
                  <a:srgbClr val="203864"/>
                </a:solidFill>
                <a:latin typeface="Roboto"/>
                <a:ea typeface="Roboto"/>
              </a:rPr>
              <a:t>RESET</a:t>
            </a:r>
            <a:endParaRPr lang="de-DE" sz="1100" b="0" strike="noStrike" spc="-1">
              <a:solidFill>
                <a:srgbClr val="000000"/>
              </a:solidFill>
              <a:latin typeface="Arial"/>
            </a:endParaRPr>
          </a:p>
          <a:p>
            <a:pPr algn="ctr">
              <a:lnSpc>
                <a:spcPct val="100000"/>
              </a:lnSpc>
              <a:tabLst>
                <a:tab pos="0" algn="l"/>
              </a:tabLst>
            </a:pPr>
            <a:r>
              <a:rPr lang="de-DE" sz="1100" b="0" strike="noStrike" spc="-1">
                <a:solidFill>
                  <a:srgbClr val="414042"/>
                </a:solidFill>
                <a:latin typeface="Roboto"/>
                <a:ea typeface="Roboto"/>
              </a:rPr>
              <a:t>ZYPERN</a:t>
            </a:r>
            <a:endParaRPr lang="de-DE" sz="1100" b="0" strike="noStrike" spc="-1">
              <a:solidFill>
                <a:srgbClr val="000000"/>
              </a:solidFill>
              <a:latin typeface="Arial"/>
            </a:endParaRPr>
          </a:p>
          <a:p>
            <a:pPr algn="ctr">
              <a:lnSpc>
                <a:spcPct val="100000"/>
              </a:lnSpc>
              <a:tabLst>
                <a:tab pos="0" algn="l"/>
              </a:tabLst>
            </a:pPr>
            <a:r>
              <a:rPr lang="de-DE" sz="1100" b="0" u="sng" strike="noStrike" spc="-1">
                <a:solidFill>
                  <a:srgbClr val="0563C1"/>
                </a:solidFill>
                <a:uFillTx/>
                <a:latin typeface="Roboto"/>
                <a:ea typeface="Roboto"/>
                <a:hlinkClick r:id="rId19"/>
              </a:rPr>
              <a:t>www.resetcy.com</a:t>
            </a:r>
            <a:r>
              <a:rPr lang="de-DE" sz="1100" b="0" strike="noStrike" spc="-1">
                <a:solidFill>
                  <a:srgbClr val="D71920"/>
                </a:solidFill>
                <a:latin typeface="Roboto"/>
                <a:ea typeface="Roboto"/>
              </a:rPr>
              <a:t>  </a:t>
            </a:r>
            <a:endParaRPr lang="de-DE" sz="1100" b="0" strike="noStrike" spc="-1">
              <a:solidFill>
                <a:srgbClr val="000000"/>
              </a:solidFill>
              <a:latin typeface="Arial"/>
            </a:endParaRPr>
          </a:p>
        </p:txBody>
      </p:sp>
      <p:pic>
        <p:nvPicPr>
          <p:cNvPr id="51" name="Google Shape;168;p2" descr="Εικόνα που περιέχει γραφικά, κείμενο, γραφιστική, γραμματοσειρά&#10;&#10;Περιγραφή που δημιουργήθηκε αυτόματα">
            <a:extLst>
              <a:ext uri="{FF2B5EF4-FFF2-40B4-BE49-F238E27FC236}">
                <a16:creationId xmlns:a16="http://schemas.microsoft.com/office/drawing/2014/main" id="{DE1DB7E6-CD28-EF66-2ADE-DDC5812AF303}"/>
              </a:ext>
            </a:extLst>
          </p:cNvPr>
          <p:cNvPicPr/>
          <p:nvPr/>
        </p:nvPicPr>
        <p:blipFill>
          <a:blip r:embed="rId20"/>
          <a:stretch/>
        </p:blipFill>
        <p:spPr>
          <a:xfrm>
            <a:off x="6337920" y="3621236"/>
            <a:ext cx="2686680" cy="811800"/>
          </a:xfrm>
          <a:prstGeom prst="rect">
            <a:avLst/>
          </a:prstGeom>
          <a:ln w="0">
            <a:noFill/>
          </a:ln>
        </p:spPr>
      </p:pic>
      <p:pic>
        <p:nvPicPr>
          <p:cNvPr id="52" name="Google Shape;169;p2" descr="A close up of a logo&#10;&#10;Description automatically generated">
            <a:extLst>
              <a:ext uri="{FF2B5EF4-FFF2-40B4-BE49-F238E27FC236}">
                <a16:creationId xmlns:a16="http://schemas.microsoft.com/office/drawing/2014/main" id="{388C8156-39AD-3E83-1BC4-5BD22EFDE187}"/>
              </a:ext>
            </a:extLst>
          </p:cNvPr>
          <p:cNvPicPr/>
          <p:nvPr/>
        </p:nvPicPr>
        <p:blipFill>
          <a:blip r:embed="rId21"/>
          <a:stretch/>
        </p:blipFill>
        <p:spPr>
          <a:xfrm>
            <a:off x="191280" y="1620716"/>
            <a:ext cx="2686680" cy="1096200"/>
          </a:xfrm>
          <a:prstGeom prst="rect">
            <a:avLst/>
          </a:prstGeom>
          <a:ln w="0">
            <a:noFill/>
          </a:ln>
        </p:spPr>
      </p:pic>
    </p:spTree>
    <p:extLst>
      <p:ext uri="{BB962C8B-B14F-4D97-AF65-F5344CB8AC3E}">
        <p14:creationId xmlns:p14="http://schemas.microsoft.com/office/powerpoint/2010/main" val="1143992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C23247-9771-0759-F97C-1C14560E522A}"/>
              </a:ext>
            </a:extLst>
          </p:cNvPr>
          <p:cNvSpPr>
            <a:spLocks noGrp="1"/>
          </p:cNvSpPr>
          <p:nvPr>
            <p:ph type="title"/>
          </p:nvPr>
        </p:nvSpPr>
        <p:spPr>
          <a:xfrm>
            <a:off x="557998" y="1572144"/>
            <a:ext cx="11059692" cy="728162"/>
          </a:xfrm>
        </p:spPr>
        <p:txBody>
          <a:bodyPr>
            <a:normAutofit/>
          </a:bodyPr>
          <a:lstStyle/>
          <a:p>
            <a:r>
              <a:rPr lang="de-DE" sz="2800" dirty="0"/>
              <a:t>Teilen Sie Ihre Erfahrungen mit der Integration im echten Leben</a:t>
            </a:r>
            <a:endParaRPr lang="el-GR" sz="2800" dirty="0"/>
          </a:p>
        </p:txBody>
      </p:sp>
      <p:sp>
        <p:nvSpPr>
          <p:cNvPr id="4" name="Θέση περιεχομένου 3">
            <a:extLst>
              <a:ext uri="{FF2B5EF4-FFF2-40B4-BE49-F238E27FC236}">
                <a16:creationId xmlns:a16="http://schemas.microsoft.com/office/drawing/2014/main" id="{E0308CCA-7979-6DB8-C0FD-349C24519D98}"/>
              </a:ext>
            </a:extLst>
          </p:cNvPr>
          <p:cNvSpPr>
            <a:spLocks noGrp="1"/>
          </p:cNvSpPr>
          <p:nvPr>
            <p:ph idx="1"/>
          </p:nvPr>
        </p:nvSpPr>
        <p:spPr>
          <a:xfrm>
            <a:off x="557997" y="2300306"/>
            <a:ext cx="11059693" cy="4213033"/>
          </a:xfrm>
        </p:spPr>
        <p:txBody>
          <a:bodyPr>
            <a:normAutofit lnSpcReduction="10000"/>
          </a:bodyPr>
          <a:lstStyle/>
          <a:p>
            <a:pPr marL="0" indent="0">
              <a:spcBef>
                <a:spcPts val="1200"/>
              </a:spcBef>
              <a:spcAft>
                <a:spcPts val="1200"/>
              </a:spcAft>
              <a:buNone/>
            </a:pPr>
            <a:r>
              <a:rPr lang="de-DE" sz="2400" b="1" dirty="0"/>
              <a:t>Bitte geben Sie eine kurze Erklärung zu Ihren eigenen Erfahrungen ab und fügen Sie die folgenden Informationen bei:</a:t>
            </a:r>
            <a:endParaRPr lang="en-US" sz="2400" b="1" dirty="0"/>
          </a:p>
          <a:p>
            <a:pPr>
              <a:spcBef>
                <a:spcPts val="1200"/>
              </a:spcBef>
              <a:spcAft>
                <a:spcPts val="1200"/>
              </a:spcAft>
            </a:pPr>
            <a:r>
              <a:rPr lang="de-DE" sz="2400" dirty="0"/>
              <a:t>Welche App haben Sie verwendet?</a:t>
            </a:r>
          </a:p>
          <a:p>
            <a:pPr>
              <a:spcBef>
                <a:spcPts val="1200"/>
              </a:spcBef>
              <a:spcAft>
                <a:spcPts val="1200"/>
              </a:spcAft>
            </a:pPr>
            <a:r>
              <a:rPr lang="de-DE" sz="2400" dirty="0"/>
              <a:t>Haben Sie sie eine Woche lang täglich benutzt? Bitte erläutern Sie.</a:t>
            </a:r>
          </a:p>
          <a:p>
            <a:pPr>
              <a:spcBef>
                <a:spcPts val="1200"/>
              </a:spcBef>
              <a:spcAft>
                <a:spcPts val="1200"/>
              </a:spcAft>
            </a:pPr>
            <a:r>
              <a:rPr lang="de-DE" sz="2400" dirty="0"/>
              <a:t>Auf welche Hindernisse sind Sie bei der Nutzung gestoßen? Bitte beschreiben Sie diese.</a:t>
            </a:r>
          </a:p>
          <a:p>
            <a:pPr>
              <a:spcBef>
                <a:spcPts val="1200"/>
              </a:spcBef>
              <a:spcAft>
                <a:spcPts val="1200"/>
              </a:spcAft>
            </a:pPr>
            <a:r>
              <a:rPr lang="de-DE" sz="2400" dirty="0"/>
              <a:t>Fühlten Sie sich durch die Nutzung der App in Ihrem Zielbereich des gesunden Alterns unterstützt? Erläutern Sie bitte. </a:t>
            </a:r>
            <a:endParaRPr lang="el-GR" sz="2400" dirty="0"/>
          </a:p>
        </p:txBody>
      </p:sp>
      <p:sp>
        <p:nvSpPr>
          <p:cNvPr id="5" name="Τίτλος 3">
            <a:extLst>
              <a:ext uri="{FF2B5EF4-FFF2-40B4-BE49-F238E27FC236}">
                <a16:creationId xmlns:a16="http://schemas.microsoft.com/office/drawing/2014/main" id="{E47D0821-8573-4002-9B33-F43C68A1D403}"/>
              </a:ext>
            </a:extLst>
          </p:cNvPr>
          <p:cNvSpPr txBox="1">
            <a:spLocks/>
          </p:cNvSpPr>
          <p:nvPr/>
        </p:nvSpPr>
        <p:spPr>
          <a:xfrm>
            <a:off x="557998" y="791241"/>
            <a:ext cx="10515600" cy="89317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lang="el-GR" sz="2400" b="1" kern="1200" dirty="0">
                <a:solidFill>
                  <a:srgbClr val="203864"/>
                </a:solidFill>
                <a:effectLst/>
                <a:latin typeface="+mn-lt"/>
                <a:ea typeface="Adobe Gothic Std B" panose="020B0800000000000000" pitchFamily="34" charset="-128"/>
                <a:cs typeface="+mj-cs"/>
              </a:defRPr>
            </a:lvl1pPr>
          </a:lstStyle>
          <a:p>
            <a:r>
              <a:rPr lang="en-US" altLang="el-GR" sz="2800" dirty="0">
                <a:solidFill>
                  <a:srgbClr val="C01E24"/>
                </a:solidFill>
              </a:rPr>
              <a:t>9.4.1</a:t>
            </a:r>
            <a:r>
              <a:rPr lang="en-US" altLang="el-GR" sz="3200" dirty="0"/>
              <a:t/>
            </a:r>
            <a:br>
              <a:rPr lang="en-US" altLang="el-GR" sz="3200" dirty="0"/>
            </a:br>
            <a:r>
              <a:rPr lang="en-US" altLang="el-GR" sz="3200" dirty="0" err="1">
                <a:solidFill>
                  <a:srgbClr val="C01E24"/>
                </a:solidFill>
              </a:rPr>
              <a:t>Fragen</a:t>
            </a:r>
            <a:r>
              <a:rPr lang="en-US" altLang="el-GR" sz="3200" dirty="0">
                <a:solidFill>
                  <a:srgbClr val="C01E24"/>
                </a:solidFill>
              </a:rPr>
              <a:t> und </a:t>
            </a:r>
            <a:r>
              <a:rPr lang="en-US" altLang="el-GR" sz="3200" dirty="0" err="1">
                <a:solidFill>
                  <a:srgbClr val="C01E24"/>
                </a:solidFill>
              </a:rPr>
              <a:t>Antworten</a:t>
            </a:r>
            <a:endParaRPr lang="en-US" sz="3200" dirty="0">
              <a:solidFill>
                <a:srgbClr val="C01E24"/>
              </a:solidFill>
            </a:endParaRPr>
          </a:p>
        </p:txBody>
      </p:sp>
    </p:spTree>
    <p:extLst>
      <p:ext uri="{BB962C8B-B14F-4D97-AF65-F5344CB8AC3E}">
        <p14:creationId xmlns:p14="http://schemas.microsoft.com/office/powerpoint/2010/main" val="1411546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C23247-9771-0759-F97C-1C14560E522A}"/>
              </a:ext>
            </a:extLst>
          </p:cNvPr>
          <p:cNvSpPr>
            <a:spLocks noGrp="1"/>
          </p:cNvSpPr>
          <p:nvPr>
            <p:ph type="title"/>
          </p:nvPr>
        </p:nvSpPr>
        <p:spPr/>
        <p:txBody>
          <a:bodyPr>
            <a:normAutofit/>
          </a:bodyPr>
          <a:lstStyle/>
          <a:p>
            <a:r>
              <a:rPr lang="en-US" sz="3200" dirty="0" err="1"/>
              <a:t>Diskutieren</a:t>
            </a:r>
            <a:r>
              <a:rPr lang="en-US" sz="3200" dirty="0"/>
              <a:t> </a:t>
            </a:r>
            <a:r>
              <a:rPr lang="en-US" sz="3200" dirty="0" err="1"/>
              <a:t>wir</a:t>
            </a:r>
            <a:r>
              <a:rPr lang="en-US" sz="3200" dirty="0"/>
              <a:t>!</a:t>
            </a:r>
            <a:endParaRPr lang="el-GR" sz="3200" dirty="0"/>
          </a:p>
        </p:txBody>
      </p:sp>
      <p:pic>
        <p:nvPicPr>
          <p:cNvPr id="3" name="Picture 2" descr="Illustration of speech bubbles">
            <a:extLst>
              <a:ext uri="{FF2B5EF4-FFF2-40B4-BE49-F238E27FC236}">
                <a16:creationId xmlns:a16="http://schemas.microsoft.com/office/drawing/2014/main" id="{98C4CDD6-4EDC-CC41-DB44-D50282F7495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951" t="22662" r="15336" b="22972"/>
          <a:stretch/>
        </p:blipFill>
        <p:spPr bwMode="auto">
          <a:xfrm>
            <a:off x="7825362" y="914369"/>
            <a:ext cx="4216400" cy="324167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4BF0200-43C1-D3C1-7183-ACB9E953BF46}"/>
              </a:ext>
            </a:extLst>
          </p:cNvPr>
          <p:cNvSpPr txBox="1"/>
          <p:nvPr/>
        </p:nvSpPr>
        <p:spPr>
          <a:xfrm>
            <a:off x="6032864" y="6503930"/>
            <a:ext cx="6159136" cy="276999"/>
          </a:xfrm>
          <a:prstGeom prst="rect">
            <a:avLst/>
          </a:prstGeom>
          <a:noFill/>
        </p:spPr>
        <p:txBody>
          <a:bodyPr wrap="square">
            <a:spAutoFit/>
          </a:bodyPr>
          <a:lstStyle/>
          <a:p>
            <a:pPr algn="r"/>
            <a:r>
              <a:rPr lang="en-US" sz="1200" dirty="0" err="1">
                <a:hlinkClick r:id="rId4"/>
              </a:rPr>
              <a:t>Entworfen</a:t>
            </a:r>
            <a:r>
              <a:rPr lang="en-US" sz="1200" dirty="0">
                <a:hlinkClick r:id="rId4"/>
              </a:rPr>
              <a:t> von Freepik</a:t>
            </a:r>
            <a:endParaRPr lang="el-GR" sz="1200" dirty="0"/>
          </a:p>
        </p:txBody>
      </p:sp>
      <p:sp>
        <p:nvSpPr>
          <p:cNvPr id="4" name="Θέση περιεχομένου 3">
            <a:extLst>
              <a:ext uri="{FF2B5EF4-FFF2-40B4-BE49-F238E27FC236}">
                <a16:creationId xmlns:a16="http://schemas.microsoft.com/office/drawing/2014/main" id="{E0308CCA-7979-6DB8-C0FD-349C24519D98}"/>
              </a:ext>
            </a:extLst>
          </p:cNvPr>
          <p:cNvSpPr>
            <a:spLocks noGrp="1"/>
          </p:cNvSpPr>
          <p:nvPr>
            <p:ph idx="1"/>
          </p:nvPr>
        </p:nvSpPr>
        <p:spPr>
          <a:xfrm>
            <a:off x="558000" y="2188029"/>
            <a:ext cx="7949896" cy="4315901"/>
          </a:xfrm>
        </p:spPr>
        <p:txBody>
          <a:bodyPr>
            <a:normAutofit fontScale="92500" lnSpcReduction="20000"/>
          </a:bodyPr>
          <a:lstStyle/>
          <a:p>
            <a:pPr>
              <a:spcBef>
                <a:spcPts val="1200"/>
              </a:spcBef>
              <a:spcAft>
                <a:spcPts val="1200"/>
              </a:spcAft>
            </a:pPr>
            <a:r>
              <a:rPr lang="de-DE" sz="2400" b="1" i="1" dirty="0"/>
              <a:t>Wie</a:t>
            </a:r>
            <a:r>
              <a:rPr lang="de-DE" sz="2400" i="1" dirty="0"/>
              <a:t> könnte man einige der oben genannten </a:t>
            </a:r>
            <a:r>
              <a:rPr lang="de-DE" sz="2400" b="1" i="1" dirty="0"/>
              <a:t>Hindernisse</a:t>
            </a:r>
            <a:r>
              <a:rPr lang="de-DE" sz="2400" i="1" dirty="0"/>
              <a:t> </a:t>
            </a:r>
            <a:r>
              <a:rPr lang="de-DE" sz="2400" b="1" i="1" dirty="0"/>
              <a:t>überwinden</a:t>
            </a:r>
            <a:r>
              <a:rPr lang="de-DE" sz="2400" i="1" dirty="0"/>
              <a:t>?</a:t>
            </a:r>
          </a:p>
          <a:p>
            <a:pPr>
              <a:spcBef>
                <a:spcPts val="1200"/>
              </a:spcBef>
              <a:spcAft>
                <a:spcPts val="1200"/>
              </a:spcAft>
            </a:pPr>
            <a:r>
              <a:rPr lang="de-DE" sz="2400" b="1" i="1" dirty="0"/>
              <a:t>Was ist </a:t>
            </a:r>
            <a:r>
              <a:rPr lang="de-DE" sz="2400" i="1" dirty="0"/>
              <a:t>auf Seiten des Nutzers </a:t>
            </a:r>
            <a:r>
              <a:rPr lang="de-DE" sz="2400" b="1" i="1" dirty="0"/>
              <a:t>erforderlich</a:t>
            </a:r>
            <a:r>
              <a:rPr lang="de-DE" sz="2400" i="1" dirty="0"/>
              <a:t>, um alle </a:t>
            </a:r>
            <a:r>
              <a:rPr lang="de-DE" sz="2400" b="1" i="1" dirty="0"/>
              <a:t>Vorteile des gesunden Alterns durch die genannten Apps zu erfahren</a:t>
            </a:r>
            <a:r>
              <a:rPr lang="de-DE" sz="2400" i="1" dirty="0"/>
              <a:t>?</a:t>
            </a:r>
          </a:p>
          <a:p>
            <a:pPr>
              <a:spcBef>
                <a:spcPts val="1200"/>
              </a:spcBef>
              <a:spcAft>
                <a:spcPts val="1200"/>
              </a:spcAft>
            </a:pPr>
            <a:r>
              <a:rPr lang="de-DE" sz="2400" i="1" dirty="0"/>
              <a:t>Würden Sie die Anwendungen </a:t>
            </a:r>
            <a:r>
              <a:rPr lang="de-DE" sz="2400" b="1" i="1" dirty="0"/>
              <a:t>langfristig nutzen </a:t>
            </a:r>
            <a:r>
              <a:rPr lang="de-DE" sz="2400" i="1" dirty="0"/>
              <a:t>und warum (nicht)?</a:t>
            </a:r>
          </a:p>
          <a:p>
            <a:pPr>
              <a:spcBef>
                <a:spcPts val="1200"/>
              </a:spcBef>
              <a:spcAft>
                <a:spcPts val="1200"/>
              </a:spcAft>
            </a:pPr>
            <a:r>
              <a:rPr lang="de-DE" sz="2400" i="1" dirty="0"/>
              <a:t>Betrachten Sie Ihren </a:t>
            </a:r>
            <a:r>
              <a:rPr lang="de-DE" sz="2400" b="1" i="1" dirty="0"/>
              <a:t>eigenen zukünftigen Alterungsprozess </a:t>
            </a:r>
            <a:r>
              <a:rPr lang="de-DE" sz="2400" i="1" dirty="0"/>
              <a:t>- für welchen Bereich und welche App des gesunden Alterns interessieren Sie sich und warum?</a:t>
            </a:r>
          </a:p>
          <a:p>
            <a:pPr>
              <a:spcBef>
                <a:spcPts val="1200"/>
              </a:spcBef>
              <a:spcAft>
                <a:spcPts val="1200"/>
              </a:spcAft>
            </a:pPr>
            <a:r>
              <a:rPr lang="de-DE" sz="2400" i="1" dirty="0"/>
              <a:t>Würden Sie jemandem </a:t>
            </a:r>
            <a:r>
              <a:rPr lang="de-DE" sz="2400" b="1" i="1" dirty="0"/>
              <a:t>Apps für gesundes Altern empfehlen</a:t>
            </a:r>
            <a:r>
              <a:rPr lang="de-DE" sz="2400" i="1" dirty="0"/>
              <a:t>? Wenn ja, an wen und warum?</a:t>
            </a:r>
            <a:endParaRPr lang="en-US" sz="2400" i="1" dirty="0"/>
          </a:p>
        </p:txBody>
      </p:sp>
    </p:spTree>
    <p:extLst>
      <p:ext uri="{BB962C8B-B14F-4D97-AF65-F5344CB8AC3E}">
        <p14:creationId xmlns:p14="http://schemas.microsoft.com/office/powerpoint/2010/main" val="1849171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03864"/>
        </a:solidFill>
        <a:effectLst/>
      </p:bgPr>
    </p:bg>
    <p:spTree>
      <p:nvGrpSpPr>
        <p:cNvPr id="1" name=""/>
        <p:cNvGrpSpPr/>
        <p:nvPr/>
      </p:nvGrpSpPr>
      <p:grpSpPr>
        <a:xfrm>
          <a:off x="0" y="0"/>
          <a:ext cx="0" cy="0"/>
          <a:chOff x="0" y="0"/>
          <a:chExt cx="0" cy="0"/>
        </a:xfrm>
      </p:grpSpPr>
      <p:sp>
        <p:nvSpPr>
          <p:cNvPr id="33" name="Freeform: Shape 28">
            <a:extLst>
              <a:ext uri="{FF2B5EF4-FFF2-40B4-BE49-F238E27FC236}">
                <a16:creationId xmlns:a16="http://schemas.microsoft.com/office/drawing/2014/main" id="{DCFD1A13-2B88-47B7-AAE9-AD6F3296EE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0">
            <a:extLst>
              <a:ext uri="{FF2B5EF4-FFF2-40B4-BE49-F238E27FC236}">
                <a16:creationId xmlns:a16="http://schemas.microsoft.com/office/drawing/2014/main" id="{F5CE4102-C93A-420A-98A7-5A7DD0C5C5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2" name="Picture 5">
            <a:extLst>
              <a:ext uri="{FF2B5EF4-FFF2-40B4-BE49-F238E27FC236}">
                <a16:creationId xmlns:a16="http://schemas.microsoft.com/office/drawing/2014/main" id="{807C98D1-01AE-4DFA-9C42-DDBEB533C1BE}"/>
              </a:ext>
            </a:extLst>
          </p:cNvPr>
          <p:cNvPicPr>
            <a:picLocks noChangeAspect="1"/>
          </p:cNvPicPr>
          <p:nvPr/>
        </p:nvPicPr>
        <p:blipFill>
          <a:blip r:embed="rId3"/>
          <a:stretch>
            <a:fillRect/>
          </a:stretch>
        </p:blipFill>
        <p:spPr>
          <a:xfrm>
            <a:off x="429768" y="3471531"/>
            <a:ext cx="2323213" cy="2323213"/>
          </a:xfrm>
          <a:prstGeom prst="rect">
            <a:avLst/>
          </a:prstGeom>
        </p:spPr>
      </p:pic>
      <p:pic>
        <p:nvPicPr>
          <p:cNvPr id="20" name="Picture 5">
            <a:extLst>
              <a:ext uri="{FF2B5EF4-FFF2-40B4-BE49-F238E27FC236}">
                <a16:creationId xmlns:a16="http://schemas.microsoft.com/office/drawing/2014/main" id="{2B4EC7FF-7919-4EE7-8992-C34F2E54819D}"/>
              </a:ext>
            </a:extLst>
          </p:cNvPr>
          <p:cNvPicPr>
            <a:picLocks noChangeAspect="1"/>
          </p:cNvPicPr>
          <p:nvPr/>
        </p:nvPicPr>
        <p:blipFill>
          <a:blip r:embed="rId3"/>
          <a:stretch>
            <a:fillRect/>
          </a:stretch>
        </p:blipFill>
        <p:spPr>
          <a:xfrm>
            <a:off x="7476818" y="1708146"/>
            <a:ext cx="3265071" cy="3265071"/>
          </a:xfrm>
          <a:prstGeom prst="rect">
            <a:avLst/>
          </a:prstGeom>
          <a:solidFill>
            <a:srgbClr val="203864"/>
          </a:solidFill>
        </p:spPr>
      </p:pic>
      <p:sp>
        <p:nvSpPr>
          <p:cNvPr id="24" name="Τίτλος 6">
            <a:extLst>
              <a:ext uri="{FF2B5EF4-FFF2-40B4-BE49-F238E27FC236}">
                <a16:creationId xmlns:a16="http://schemas.microsoft.com/office/drawing/2014/main" id="{88F39797-8ECA-4CC0-ADFC-28793E1CA72E}"/>
              </a:ext>
            </a:extLst>
          </p:cNvPr>
          <p:cNvSpPr txBox="1">
            <a:spLocks/>
          </p:cNvSpPr>
          <p:nvPr/>
        </p:nvSpPr>
        <p:spPr>
          <a:xfrm>
            <a:off x="340474" y="2922021"/>
            <a:ext cx="5034783"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l-GR" sz="2000" kern="1200" dirty="0">
                <a:solidFill>
                  <a:srgbClr val="7030A0"/>
                </a:solidFill>
                <a:latin typeface="Gill Sans Ultra Bold" panose="020B0A02020104020203" pitchFamily="34" charset="0"/>
                <a:ea typeface="+mj-ea"/>
                <a:cs typeface="+mj-cs"/>
              </a:defRPr>
            </a:lvl1pPr>
          </a:lstStyle>
          <a:p>
            <a:pPr algn="l">
              <a:spcAft>
                <a:spcPts val="600"/>
              </a:spcAft>
            </a:pPr>
            <a:r>
              <a:rPr lang="de-DE" sz="2800" dirty="0">
                <a:solidFill>
                  <a:srgbClr val="C01E24"/>
                </a:solidFill>
                <a:latin typeface="+mj-lt"/>
              </a:rPr>
              <a:t>Glückwunsch!</a:t>
            </a:r>
          </a:p>
          <a:p>
            <a:pPr algn="l">
              <a:spcAft>
                <a:spcPts val="600"/>
              </a:spcAft>
            </a:pPr>
            <a:r>
              <a:rPr lang="de-DE" sz="2800" dirty="0">
                <a:solidFill>
                  <a:srgbClr val="C01E24"/>
                </a:solidFill>
                <a:latin typeface="+mj-lt"/>
              </a:rPr>
              <a:t>Sie haben dieses Modul abgeschlossen!</a:t>
            </a:r>
            <a:endParaRPr lang="en-US" sz="2800" dirty="0">
              <a:solidFill>
                <a:srgbClr val="C01E24"/>
              </a:solidFill>
              <a:latin typeface="+mj-lt"/>
            </a:endParaRPr>
          </a:p>
        </p:txBody>
      </p:sp>
      <p:pic>
        <p:nvPicPr>
          <p:cNvPr id="2" name="Εικόνα 1"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25F65A2C-3150-4B5A-D0EF-1CEBF92DC4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847" y="934357"/>
            <a:ext cx="5598661" cy="1438154"/>
          </a:xfrm>
          <a:prstGeom prst="rect">
            <a:avLst/>
          </a:prstGeom>
        </p:spPr>
      </p:pic>
      <p:sp>
        <p:nvSpPr>
          <p:cNvPr id="3" name="Ορθογώνιο 10">
            <a:extLst>
              <a:ext uri="{FF2B5EF4-FFF2-40B4-BE49-F238E27FC236}">
                <a16:creationId xmlns:a16="http://schemas.microsoft.com/office/drawing/2014/main" id="{F0841DE1-F914-F871-2BC8-8D1E282842F2}"/>
              </a:ext>
            </a:extLst>
          </p:cNvPr>
          <p:cNvSpPr/>
          <p:nvPr/>
        </p:nvSpPr>
        <p:spPr>
          <a:xfrm>
            <a:off x="3898918" y="6276822"/>
            <a:ext cx="8293082" cy="632422"/>
          </a:xfrm>
          <a:prstGeom prst="rect">
            <a:avLst/>
          </a:prstGeom>
        </p:spPr>
        <p:txBody>
          <a:bodyPr vert="horz" lIns="91440" tIns="45720" rIns="91440" bIns="45720" rtlCol="0" anchor="ctr">
            <a:normAutofit/>
          </a:bodyPr>
          <a:lstStyle/>
          <a:p>
            <a:pPr>
              <a:lnSpc>
                <a:spcPct val="90000"/>
              </a:lnSpc>
              <a:spcAft>
                <a:spcPts val="601"/>
              </a:spcAft>
            </a:pPr>
            <a:r>
              <a:rPr lang="de-DE" sz="1000" b="0" strike="noStrike" spc="-1" dirty="0">
                <a:solidFill>
                  <a:schemeClr val="accent5">
                    <a:lumMod val="20000"/>
                    <a:lumOff val="80000"/>
                  </a:schemeClr>
                </a:solidFill>
                <a:latin typeface="Arial"/>
                <a:ea typeface="Arial"/>
              </a:rPr>
              <a:t>Von der Europäischen Union finanziert. Die geäußerten Ansichten und Meinungen entsprechen jedoch ausschließlich denen des Autors bzw. der Autoren und spiegeln nicht zwingend die der Europäischen Union oder der Europäischen Exekutivagentur für Bildung und Kultur (EACEA) wider. Weder die Europäische Union noch die EACEA können dafür verantwortlich gemacht werden.</a:t>
            </a:r>
            <a:endParaRPr lang="de-DE" sz="1000" b="0" strike="noStrike" spc="-1" dirty="0">
              <a:solidFill>
                <a:srgbClr val="000000"/>
              </a:solidFill>
              <a:latin typeface="Arial"/>
            </a:endParaRPr>
          </a:p>
        </p:txBody>
      </p:sp>
      <p:pic>
        <p:nvPicPr>
          <p:cNvPr id="4" name="Picture 9">
            <a:extLst>
              <a:ext uri="{FF2B5EF4-FFF2-40B4-BE49-F238E27FC236}">
                <a16:creationId xmlns:a16="http://schemas.microsoft.com/office/drawing/2014/main" id="{116C3163-806D-DFD2-5A83-E07AD7A83A21}"/>
              </a:ext>
            </a:extLst>
          </p:cNvPr>
          <p:cNvPicPr>
            <a:picLocks noChangeAspect="1"/>
          </p:cNvPicPr>
          <p:nvPr/>
        </p:nvPicPr>
        <p:blipFill>
          <a:blip r:embed="rId5" cstate="hqprint">
            <a:extLst>
              <a:ext uri="{28A0092B-C50C-407E-A947-70E740481C1C}">
                <a14:useLocalDpi xmlns:a14="http://schemas.microsoft.com/office/drawing/2010/main" val="0"/>
              </a:ext>
            </a:extLst>
          </a:blip>
          <a:srcRect/>
          <a:stretch/>
        </p:blipFill>
        <p:spPr>
          <a:xfrm>
            <a:off x="8628" y="6455107"/>
            <a:ext cx="1843259" cy="404768"/>
          </a:xfrm>
          <a:prstGeom prst="rect">
            <a:avLst/>
          </a:prstGeom>
        </p:spPr>
      </p:pic>
    </p:spTree>
    <p:extLst>
      <p:ext uri="{BB962C8B-B14F-4D97-AF65-F5344CB8AC3E}">
        <p14:creationId xmlns:p14="http://schemas.microsoft.com/office/powerpoint/2010/main" val="19157996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COURSE_TITLE" val="ETA9 4 Health Apps for the Elderly CLOSURE SESSION"/>
  <p:tag name="ISPRING_PLAYERS_CUSTOMIZATION_2" val="UEsDBBQAAgAIAKl+UE82YVgCRwMAAOEJAAAUAAAAdW5pdmVyc2FsL3BsYXllci54bWytVl1P2zAUfS4S/yHyO3FLxwYoATEktIcxIXVse6vc5DbxmtiZ7RC6X78b5zukbEir1Cq5vuf4fhxf17t+ThPnCZTmUvhk4c6JAyKQIReRTx6/3p2ck+ur4yMvS9gelMNDn+SClwCWECcEHSieGQQ/MBP7pGdwkZk4meJScbP3yXKO3O1Oyzk5Ppqhi9A+iY3JLiktisLlGhEi0jLJSxLtBjKlmQINwoCiVRjEabCX5u9o/KZSULPPQPeQmXn7xjVJy/Gs+YCkWLpSRfR0Pl/QH/efV0EMKTvhQhsmAiAOVnJmS7lhwe5ehnkCurTNvCrIFRhTBmFtM89c8sW5cLQKfFI5rFPQmkWg3UREhLZ+DWdDUGEa65qJcC3YE49Ymdta1162RR2JjqUyQW5q9A72G8lUuG7tPX+PTkTsbROm45pPD3Kx/DteJ2P91uX7ZCw2o3yTcB3jUh/SWaeToMNdvdTW2Mr2sZHtXclEHAW/cq4gtK/f2hMwX5Bqw1bmNk5XFwEu4NMdC4xU+1uEoXRr2bitUtxKKa4FtRxuu/uqoyBNtltgJlfQlGrmPfEQ5BemlO3XlVE5eHRkrLF0CPZolXLdpK4hXmzS5OwfelP6jVrzU7/WGQv4H435hERtTbgI4fmOo4+BFGtqAItd2lyTJW65ZxeTzjdp7zANTN1JwKZgIo5hKgI8+yEzjHZ2eggKiml0CXI1wvYWDoJjHsUJfs0kw3j1IE3K1G6SobdwEJzIYDcBbc0HgRslC8xQ51mGA+Bl8V6utx2h45aMdNmK0aMT49ALcm1kyn9bpQ/mpLm0kn7l9B4fOYc+Degm4y3kw/w1xGgSDOJq5sL2NQKcC08citWA56S2uhkO8YlZXz6NBnxpeihnTDOdS8M6qyzjOQ4mzyqv5hzn2cgnhC3LE3PbT2h4eVjoKOHpe2OK6zueVVms+G9wCh6Wfw0WSyy1E0Opd5+8P1/2GFCLOBkH21vToR23UjR1cF1q36pf247mhqq1UsnskKS8uhcVppoHH1GOkZK5CEcCsA2r6XWC8/hGAXMS2GJGi1M8HjLzyTt8qHO+OLvoUv6wuGiwNq6HauMqljdcR3XAnfxofZDaRLx6ruHjH1BLAwQUAAIACABAqChZtTf0qBwFAADhEwAAHQAAAHVuaXZlcnNhbC9jb21tb25fbWVzc2FnZXMubG5nrVj/bts2EP6/QN+BEFBgA7q0HdBgGBIXtMTEQmTJleik2TAIjMTYRCjR1Q8n3l97mj3YnmRHSnbttoGkpIANmJLvuyP5fXdHnnx4yCRa86IUKj+13h29tRDPE5WKfHFqzenZL79ZqKxYnjKpcn5q5cpCH0YvX5xIli9qtuDw++ULhE4yXpYwLEd69GWMRHpqzcbxGNsXMQ1iPJvF4zmlgR97eEw8azRmyd3Jm/bvj1jbwXSG/evYC86DeOyeWyNbZSuWb5CnFuqnX4+PH969P/55EEw0xZ53CIQM0vu3PYB8GgZeDGjEi33yiVqjYTbBnHquT6xR+2OY9Swklz08zsOQ+DSOPNchsRvFfkDNGniEEscaXasaLdmao0qhteD3qFpy2P1KFByVUqTmRaLgQV7zLmdOMMWuH4ckoqFrUzfwrVGkimLz2sCyulqqAtyVKBUlu5E8NT6BZ+b9quAluGYV8BDBp1oK+KfKmMiPul1f+V6AHUOuKYkifA4LS3eTAqQD+HtRLeFdytVrcHGfS8VSdFtwAAwixFYrKZLmnyJaFTrCmWSbzihCfOX650DywIti4jvbJ9aI5ClyCqYnOxAlxBEJAaBgJS+eYBsbjhtzhKUchjBxzycefKkOYSIWSwnfamgcMwJMmPG8ywqYSkLgdxRdBaGjFw1cIYZWrCzvVZEesHR/P7uAXd8OQAg23QOnGmMLDPwQkPOKgidVNxhEiQ2/W13BVIGAMTVJQEsqq8sKZJOtJK+4iVboqbDEUOqG3yrQl+Rs3XAfvBuxddLcw3PfnsRjukudHqvzZNnTDsT5XX3sq6EGmuxzvjOmFi0eB58gu1gjPxhiEVxA/rsYYnFNIlhkEnXZ+PjSPcdmlyDvbZPSNuklTOcYuUEsScBOs2ktVF3CE70kkJrMjpRHw9xE5OMcWOxi75Hc2qACHcxoIdYc4ihSXnQ6goRvE0eL6uPc/SM+w65HnO9Qj21QrirE0jXLEw5kS5je0w28S0Vq3mnaG/+fa/E3YlWb6l+1VcJ3yKdXQ+M5KCyPKIJVFc9WVZdrvWBt+E+JQkv80RD6TP1p/iOb+Dh0gx+zM6XIatlUoGfvzy6yoXvUGcQzV6r/bv3oSKKm1BBoWHRxhB5D9reaaLdjN9AVMeX97Vz/DGxmTd2Cwubmt6q/tR+0AL5CT8WIJrDGJvIIWp0MqlB/20uY9UH4l7pg9Le/IuPIpVB1rvhNKapOz0bPveurkfPTC+tez3pQbKhLPQjZB8BF2w+WSIoM4k97YM6nZLsCTYk4mMmVqmVq5C/FnSkTsLZ1xr/thm8LlZmnkpVb+jdl6sNzomgmFzZOZwP6qZ2Ce+/PnoCfvksRwSG0MTb2bd372FrtsqcRyEcvhUejbesEOspYlSyhHN+qOk97AjXHL4ecYQBr59zT9KsAmqeoffr7IBDdy0H6JDuwP31V8fKvwSB6AjuMqDny8YeqE4ji8WEAZtDHqj3ubu06TVyg7w85U7KmqmUqg0dH3X5BHe1uY0qxPZmCgCKjF1UX0DUOQdjyxQ7mIZzJWunZAAQdABWV5Ig8MC2YIahTHF5AajWnLGs0ZcUd5GWqlBwUm9k5rYdq2Jy+XGDUlRT5oMifVxX1hKk7i7HjmJscWEk4sN81TUAKJ8akvdKRatEbzJ5gH9L+V3g8FdVQwJCQ3W2NvpUwNwCeYvpK7b9//u2yN5V2m1QhbzXjL1lr/W3h3Y1Kcxl38mbvbu5/UEsDBBQAAgAIAECoKFkVHmAbowAAAH8BAAAuAAAAdW5pdmVyc2FsL3BsYXliYWNrX2FuZF9uYXZpZ2F0aW9uX3NldHRpbmdzLnhtbHWQQQqDMBBF957CGwhdh0DXpUWoFxhxlECSCZlR8PZNRG1p02Xe+z/DjGIUMX5iXdW1glnoKRBFS5xRNe93tgwLXr1xIIZ8woK850omNyxRaCMyetmUHsFyyv/wY3hrYT0/4iNeMOVCZxzqS6mwmVzysJhpY90aUI8R04AvmHPoobd4w7UniMPjDOwb/9W5mzabHd5pQB0iuSCq+UBVutdx9BdQSwMEFAACAAgAQKgoWXRJNR88BAAADBUAACcAAAB1bml2ZXJzYWwvZmxhc2hfcHVibGlzaGluZ19zZXR0aW5ncy54bWztWN1y2jgUvucpNN7pZTFpkk3KGDJZMBOmBFLs7jbT6WSELbA2suRaMpRe9Wn6YH2SPbLAgUBakw3T7WwvMsRH53zn6Ds/0sg5+xgzNCWppII3rINqzUKEByKkfNKw3vid56cWkgrzEDPBScPiwkJnzYqTZCNGZeQRpUBVIoDhsp6ohhUpldRtezabValMUr0qWKYAX1YDEdtJSiThiqR2wvAcftQ8IdJaIJQAgL9Y8IVZs1JByDFIlyLMGEE0hMg51ZvCrMOwjCzbqI1wcDtJRcbDlmAiRelk1LB+a7ntg/bhUsdAtWlMuOZENkGoxaqOw5DqKDDz6CeCIkInEYR7cmShGQ1V1LAOay80DKjbmzA5uNk71jAtASRwtcCPicIhVth8GoeKfFRyKTCicM5xTAMfVpAmoGG1/Ruv1227N/2B73o3F/5lz8Swg5HvvvV3MPK7fs/dRb8s/MX1lTvsdfuvbvzBoOd3r+6sgNE1Qhx7nTEHmBVZGpCCMEdFWTzimDIo0ns0SqKgzBlOJ8QXHQpZHGMmiYX+TsjkdYYZVXPohhp0wy0hyblMSKCGOm0NS6UZse7gDCAEBrksauL4ZVETJ6drW7eN97ttbY3SwUrhIILiAVkemmOvipZqVPcRDhSdQmWSe5scZ4x5WZKIVDV10LnvVWERwwMwzljwNeb0NxoJFhZ8kXhEwj6OyUrLebeUd0DzwEJjyDEDJgcJ4cjDHNqcKmA3KABkNpKKqry9Owvt85RihgAP5hBBl94G20GEU7mW1CKxureC5ru+UES+N2wb0YOqHqPgRZdWKf2/RMZCNBcZYvQW7ASCysti+C8iaLW/0TgVcS6FEaSQzN1MKZmR8KyMo2twEWdgCfMuYUQZDx8y+gmNyFikgEvwFKYjyKk0+NWdgBMs5R0oXsb4zHRtt9923z7TG8ThFPNgR3AoVxInai/4eI64UEs7oCPAmSR5UkIa5mtl9lZ9fBqKjoE8P1E21vAljTOGnxK+IGQFeo8p34+XXRL/3QhKu43wNG903bw5NLQ4hZQYTFgIYNpRvpiwJQADzJHgbI5wAAeW1GNjSkUmQWIGhIGWj4/Q2EOZ5l8TmMzgMQ1JWgqydvDi8Oj495PTl/Wq/fXzl+ffNFoc5VcMa3fmLG89eFcoZ3XvxvAdo2/cGzZsOyKNdaGGG06334VKmHf7vjs8b/ndP7v+9RaAnL3NM8ux9Xm6/XjNLxn/1dPVc8+HrQs0dL03Pd+rl6movoDmVUEENTnW9+9SNjofpTqgnFp/UEZr8KqM1tCc+Vcr532pEGCGT8xMginOaEyhkn6KjizVHI9q5p+jIf/1fdd09H4a8lHV8f8YhL9o/zHlvtcD6MmIX2fOcy+7fwx67V8T40cxaL6KJ561Nx3H3vp6pldiymkMtOpLb/Hk1jw+qjn29qVKBdDWXzCblX8AUEsDBBQAAgAIAECoKFk3i4dqewMAAKwMAAAhAAAAdW5pdmVyc2FsL2ZsYXNoX3NraW5fc2V0dGluZ3MueG1slVdtb9s2EP6eX2F4wLB+iVcnnRtMEeDYHlA0a4MlyHfaOttEKFIgT07973cUKYm0pcqNECC8ex7yXh4ekcS8cTk6gDZcyfvxdJxejUbJptQaJL5AXgiGMJIsh/vxE5MIgpvRH78L/Dv9MJ44sBJKPwMilztjLbVtxLP78bpEVPJ6o4gr8VoqnTMxTn/7p/pJJhVyiKUowEs5W7aB9phP088Py4so/ozbh9lycddH2Ki8YPL4qHbqes02bzutSpnZ0G7s10fbHwvQgsu3wYiovPgFIY9iWn1cTVfTyyiFBmPAhnS3nE/nfw2yBFuDaLKf3X6+nV/IaY/6eWNOaAduOFa02XR2M7vtoxVsB3GRF6vlx+VNP17S7nFXfhqXIyD8wMHM6RocQf/S5qooi1/RSKHVzhb0hDOz3yBHKJbR9SPC8s5+gwSbkD1oUJBG8IzaoHTmpPin/frAfbX0f4ZDIrF3WyvxZJtwMj2sQtYCUtQlJJN65Xxmr96/l0iXCdItE4YAoakFPVGGT6w0Eaw1tsD/4J3LLER5Swt5VaLMYeEiDpGxoyUsFg/VaAmxjS2IUcPBG12uJ8YW+Y0qe4YMjC3y2TbsuxTHM/ipx3FqSTww38+gAT76qAPkBslomfmt61XttUc92ptugrO9ocbkKoO0ktYLz8F2LplUNhfT5CyoRLID3zGkV+pfi1sfq2xMMjlxeLV1aytBjgK6JLdRpTYUDLlf4+Q7PI7iHg8zx0fYYo2OjW1X7IsRiqFaXw0Wuz6kKZxbj5AelPtxzvQb6BelhBmPPI8uIRXdPc3nDDuy6UEF/UVuVcCpzu4jSYVgLgUrdxEvhTNEttnnFFNfCk1NXWu7O5j4Y7taK8t8DXpFiuBQSzK2Odye7/aCfvGVwztkMaHH6Zi4p+0k443iA4OXADC92df3wS2cJy8FcgEHEN4bGKqE+zJLDOm/K18rr1iUgeUiRfop1ColGqGRo4PwSnF1M5xneMYjW5sqs2im1CO+HSrR0K8HpRVreLozeClFO5O/q4TUrKierET1jEyjP7ld++TZAeaS59UMIgc2ounyOI5QqvBlqZx1wGf2NgT7dDWbNRl2ePoodtKm0y5K5Tkdsy90P9OtBghHbGW8Ch6Br3BcK6azbw0kehU63I5NOdLDWU1smvV5gckkMLnmNG2gv+m/lPR/UEsDBBQAAgAIAECoKFmmr1YjNgQAAJYUAAAmAAAAdW5pdmVyc2FsL2h0bWxfcHVibGlzaGluZ19zZXR0aW5ncy54bWztWN1u2kgUvucpRl71sjhp2k2KDFEWjIJKgGJ3t9FqFY3tAc9mPOP1jKH0ap+mD7ZPsmc84EAgqYlCV5H2IiI+Puc7Z77zN7Jz/iVhaEYySQVvWsf1IwsRHoqI8mnT+uR3X59ZSCrMI8wEJ02LCwudt2pOmgeMytgjSoGqRADDZSNVTStWKm3Y9nw+r1OZZvqtYLkCfFkPRWKnGZGEK5LZKcML+FGLlEhriVABAP4SwZdmrVoNIccgXYkoZwTRCCLnVB8Ks0uVMMs2WgEOb6eZyHnUFkxkKJsGTeuntts57pysdAxShyaEa0pkC4RarBo4iqgOAjOPfiUoJnQaQ7Snby00p5GKm9bJ0RsNA+r2NkwBbo6ONUxbAAdcLfETonCEFTaPxqEiX5RcCYwoWnCc0NCHN0ifv2l1/Buv3+u4N4Oh73o3l/5V38Swh5Hvfvb3MPJ7ft/dR78q/OX1yB33e4MPN/5w2Pd7ozsrYHSDEMfeZMwBZkWehaQkzFFxngQcUwY1eo9GSRRUOcPZlPiiSyGLE8wksdCfKZl+zDGjagHNcATNcEtIeiFTEqqxTlvTUllOrDs4AwiBQS7Lmnj3vqyJ07ONo9vG+92xdkbpYKVwGEPxgKwIzbHXRSs1qtsIh4rOoDLJvUNOcsa8PE1Fplo66ML3urCM4QEYZyL4BnP6GQWCRSVfJAlINMAJ5G/U5RaaQFIZUDdMCUce5tDWVAGdYWkh80Aqqop27i61LzKKGYKWhblD0JW3RW8Y40xuZLHMpG6msPX7QCgi/zD0GtGDqh6j4EXXUiX930TOIrQQOWL0FuwEglLLE/gvJmi9odEkE0khZVgqJAs3M0rmJDqv4ugaXCQ5WMJ8SxlRxsNfOf2KAjIRGeASPINpCHIqDX59L+AUS3kHilcxvjJt2ht03M+v9AFxNMM83BMc6pMkqToIPl4gLtTKDugIcS5JkZSIRsW7KmerPz0NZYtAnp8pGxv4kiY5w88JXxKyBn3AlB/Gyz6J/24Eld3GeFY0um7eAhpanEJKDCa8CGEQUr4cqRUAQ8yR4GyBcAgbSuqxMaMilyAxA8JAy6dHaOyhTIunKVx+wGMWkawS5NHxm5O3734+PXvfqNv//P3t9aNGy909Yli7M8u7/eDloJrVvSvCd4weuShs2XZFluhCjbac7r78VDDvDXx3fNH2e7/2/OsdAAV72zvLsfUC3b1Pi1vFvXUa/Hf71HMvxu1LNHa9T33fa1SpoYGAdlVhDFU40VfsSjY6A5VqvpraYFhFa/ihitbYbPnR2oavFAJM7amZQjC3GU0o1M6L6MFK7fCk9n0ZLbjzSksf7UHTtYdpwSfVwwsedv8z/aNqWu5aLMgjCdVGP2jDPBvpm6x57lXvl2G/c1D6aDX+XkTNPi995qn8RrPxUcaxd37+qoF881tiq/YvUEsDBBQAAgAIAECoKFkmD37osAEAAG8GAAAfAAAAdW5pdmVyc2FsL2h0bWxfc2tpbl9zZXR0aW5ncy5qc42UwU/CMBTG7/wVZF4NkYEOvIHDxMSDidyMh248xkLX17QFRcP/7joUuu4NWS/0y4/v9b2t33enWz5BGnTvu9/V72r/Ut9XGljNqA1c13XeohdWDzTPFzDPC+C5gMBDthZZMq7hqO9PCOUciMo12b1aX+0YBng0c0RJiYrw1RS4JcAPCvykxK+/f3ecxg5NOaNONsag6KUoDAjTE6gKVjHB1WP1uD16MG5B/YMuWQo109twNI1byZPjcBrFD2OXS7GQTOyeMcNewtJ1pnAjFr/1B3a59GonQZUvfd1WlufaPBko/MKz/iyche2kVKA1/NYdx5NwckfCnCXA3Yai4Wg4OYPWjJsD9ehtrnPzR0dhNIiGLi1ZBo0pPczifjyoY6L0akyzUfzAGfg0bc1IznagLrFCuZEXvECpMLMTaaKRXSTKkS1ykR24eGwXydnDWtu2b6NKjV6CanH8Km7scpnGMGrXDL1rtiKuctGWL1Q2eJohL7f2qj5TucApUVAiEoXl2aCqncb4UWP3b2XfTK1BzRF5GaDdgBnD0lVRBkp5/Hc3GMiTphf35MX7vrP/AVBLAwQUAAIACABAqChZFQaV5GsAAABvAAAAHAAAAHVuaXZlcnNhbC9sb2NhbF9zZXR0aW5ncy54bWwNyrEKwkAMANC9XxEySB3Uugn2rpujCK0fENogB7mk9ELRv/e2N7x++GaBnbeSTANezx0C62xL0k/A9/Q43RCKky4kphxQDWGITS82k4zsXmOBVejH28S5wvlJuc4XqbOkAu1B/B6PeInNH1BLAwQUAAIACABBqChZwhuumWgSAAD3TQAAFwAAAHVuaXZlcnNhbC91bml2ZXJzYWwucG5n7Zx7WFNXtsBxbHV81TrO1KKVtNXqtbXGikghkLQWsegoU20FH0nEF9W0oMYkQB6n33QKVq2paMUHIXdERQskWI0B8qpSjUpNqjwigeSoKRwgnESIJJycJGcOIViwnf/m3u+7t4cPPrJ39m/ttddae+21+Q758m8rl04YO3VsWFjYhKT3E1aFhY1qDAt75rM/jsJ7WIbsI/ivEexVSxeHyQwvdeCNZ9LfXfFuWNgF8Thf2rN4e8zO99eyw8Keq+n/GaHPPLclLGzFgaSEdz/MYnRZwFIYebcNQZzV2x8tnqTuOHvlpEP7KHHqoX9+Gh7e5Rg36RP1X8ft2vanT1+SjN2xZ1bsC5EvJtxaWc/9+stzk0pOHe57I2Hkwwja6DUXvmtbf/P8bPE3sxUMcha7kWFXmZpKvqVyLpC0qC+aHBb8+t60JXVk8NVnpo3/C68eFeUqQMwPFsxMyu//7ph2l9+rBFAlGfCbAH/PGbKwo1Ue6JTPjM+GsGchbAyETTjviSsbEdQWhTUiwOsMOJwMbd81MkPEpt9l8wLgzgDp0PyBMfOd+BAzfUe+dh2ETRpTMzU4s8tq95TItYfmJXleG88Kdv0YWZa0o2CQMlbMOk+/WjEqOE1czYnT3CfoeFa++fcDyePLhA62lI/Ul1B7exrXZ2rUSNvJfOrLkkihwR1jS0nHtP9ImxB0ZzacBh+W+n4u9fjqaP66AjKA1P77kS1Nu3tXZCeRDhjCdbHoMD/kkMMbg42sdblRSc7XQmom11bM6tCEIvT+9vDGmZqCEBX3Jr4eT35IfMnW1MNFJWTBg3FkWu9qWm+PBkQ1zscjaY9GkklYn54s190K2aFuQVmS8U46DW0qcPYddGYhRzORo7Vau0pr73FFRA5Y4dGl8ay7o3XsEnO4wfCZ20YL2ORUrYY7Ssk2mbPhPFF7nvahS7Zg2OjIs0LFgy5RFt9erpwnr9r6i9qnJ4pARAIinfp3rOB5973wegYkixpcZGl8WdKqQTep3RVcx17k4RTdf20/R/PV0ARI/+y1JgdfYn/KcKyJLCnaAs3ThZM7ppmcPoNTLehcLc1B9uv69teakqGuIpYBmyxj6Dgy1VMg8HgpsAe5nZUEVoo8PMDTmiJqTWGI7EqRvaeXhrloAKJgoooUk++m1HezNUr567khv/bxGXLSVPtkad8PtUbfj0b1VKNBwlJCoAiFC8SAzyZnUCR2BxPoKuwuvQgwhy3yQJV3m/p05ieQ7BLTd40pQC6Q0AvypmTscbKuOtAp/PWEOn+zTtiv8zRJpPeOWPRYInKnA+7WaJEtmiHCF/S4NQ/oywM7akiBR7VSf5OULgo0NOnIaQOu2Mjgp6LBsI4GXNH52pvez2l9nxeQfFdIAiTgxAIpEj1Upf8NM+sCdl0AQxNxfQ+KnB6Rs5WvhfgMTgSTzjb0PT1FA9PfUKDzoUzQW1/CFD2YrPP11JHQqgKsezaw7G50GuQrYgsMrhhTeiol3dfZBQ7bfQ8LRB2tNSTESCZ5H2EzO0bWx5ik2NUpDKvAdbt2uBndhzGXcYNoNeNuNKDztWHbQ0GXrchTkFASdTcyITsJ9ElUjYP7phy3fS9uQ1Lhb++kXtEEFugCRVLqfbqfbxotV1pz7D1DVHT6X2qkYojRPtI8LVO9C3HSSWqqp8pIL/Kjf8qNCspsC2+sv1HhjqNLUD3RR/T9nvra1+YqSNgNQIR0iP0trSyxv4vsyywwKmOZeiRHxkDzujpbaEd/OaTPJnZUuCfTenVqX4AkcCv034JeOWaqJWG0TGAJhLhYC7ZIQKwT4dl9EUrQFej+SN/gYpbr5VAgPoK5HPuRmZkCBS48OWtzo6KW5Soix/p1eNqoZQb8QLSc8rym+dgRq4aTqCmFwHL0LZhl0XA3xGMNOb4cB1YmlodO4PvCbamri7ekokwASWH4vYxRp3gqd8tN7rQqgy0yR9PLpPoNL3IYFJI0Q4qpME86I9BWyxT1FkHsDCfH3sk2yJVpsFqEZet6AF8nxSTV62FFs4lt71xZVSqH3HyL1SkQ8B2+HMz4MAWATWA2VgoklssM/s1DCpQdj3t901nikXdS7BaZBgjEaYWC6/LItyUUm0Ff4uqucsRRTRadsdyEFKL69LcpxffCxxld4hpzeJ8hlcuXl4KegD/DotP7bXVVboEhW2B1+SIgWx2yLp/SxygpZWOpQ6qjqRopjqoN8hKUospw7ooAHbkUySG7wADb1kNeNmxzlQxMdS+WV2hh8guZRst2sc4IK1CZtgi1O0hSg0JJc4XftcIK7tMeWafaDHefaJ7+MSSTNYvT4kyFLKdc5WQJDX5bs3ijWujoqKTz0EliDy5a5ehGmvlxVKqEZYRaGCrAWQcv3XxZFesRDymbzt/xVnDtcUCiLDIWP7nMpXYHX2msAgSJCr2uBMbFcTzNm1OYRjg+giR1YIV6Wr1YJPhV+N3Ga7PpXNGfbf4oZYRckxPoPhH5tiWxxGXvj50SqLfOJv6bureBCqmx7ECgGzlhjFIaafLpSrGRpaTcMKB0ywpub2+LTr9LxXbswaA4Wm5PSxqPD7t9tISnLeHNyVWwS0z+n/ZEzbfkqN2diJ6Fh9ZiSzWm+slgc7XYLNuc7hgIaVZ4xMmQk6OiY1mjm6vcbr4kAtCtFzON2QI+PD4d14EkZRnQIn16mQrAUCOLx3GQlr84EMjH0vE4lqen1kWnPK3BgrL4ZKKP6CP6fqPPCVWcnZgBekC/pwCz9l6xD00X/fVp3wxadvDm4JO4hEM3nCmikdqt02WHas5fvWkVoWzHusPUzyRsocHTUAXMHVI1U/wP0rH21q+k6Be1mYbl3jZ7IcSWyQ3oR0/OhMAr+OXQ+J+8BlvlaTAEBKDeEc5OUFV0cagR3IgRYJB+smbZvqoFnDmG4ef+WZRo/99ttx/PUyjxW2prnTRwu9YkyyGbgJ7DUrVApBm6N3LkeEVQIPp5KX4Bx+/IOlGDDtECaM9xo6Ctx4waftqDFtZli0vtVmMGs66BlWJhYgqqh+S3AbsRX87QYubIeBbmALE8nsMaKzZWcjlweaRaaFcK0drZ1O7l8lHno61990qZcpmQhuIHpJzjOZEG00O7py9xPn7am9Dil5nphbEmXx3gNpKZFMkV+D2SN1keW9wMI5E3hD8X07o7kUir5Xqlywd762Ckrmqy4wDDI5eKM+Wg1dmoEsLpC1V0Nh9DafZsf0CmcnFAGU3szFPg5STH8QhN/GZoacB0VnATT8s5enP4UcN0Vnp9jgAe/yH2kBkoTXGyc0tdfYu2SCZ1tkziUamWUd9FZkgM7PQjFKcQM/uhQrxMMyN97oDSJMtVuDhWJg+tNtqaez3iTECLUnoceQqXETqwU+mp9sanLHvq4KbwGJJD7eMTU+Qg73pJ5BbJiM7x25SvdC36u0WmsjRwIqSsTCMY+x5eL2RC8Rk2E5Jj+J7Dh0VhlJGmcI2MoXJuYOcq9JBTrgMEImdzFs++qMwSCKdrLg8r/M7gXj5geMSh7dOshFyGP3KmyQzteyKkzEzLdXnpiM4d41Ukm4HlYdb5e5mwQp/BK5e85XAXTwsKxlCwWghD1S5jxwY+6FcsH1qhfbCgTKK6jUsDPCZ+hyDwaVbsjDr/9G0eCSuDd9kSO8Nks2yB9HOt4AV3hq3J5uRgZhVn2nWDZLfHBNKoxWY/qORWkxojdNbWYRGseY6l/AAevzZ9YTWniFZsarjHLaLV1MM29m1YH1Ok9wBLm6sci85KKM0Rzmco+AVi0dd4Ncm3OF6nbMZNlWEq0itHdHV7Yp3CqDKJRy2coPTo/DFy3FN8EMu65TL7LVxI0SzF1KCftl/x9Ox4IH5+d7OSUi0LMC7pjTG2Rn/lnsRq1ORcei5SZimiOdlFNDnIBIAp5ip2V0BjtKGqmwYbauSr67oe9wWUOhoc0ESAHrUJ9uop9wwKD3CwFGSfGXaRwQ5GCecPrelm1Jxw/E+2i69XuGfQekj4PacDVAsGdlh1zgr+U3714yUnSfvQ1r9va9OpruO8iP4cIoCiaszRKcMuMow8BTvdrBQ1K4FrG7nTGleCfgvmbXjExW9RtOdYUFWkWpKxuZA7bAfgV7ClWJ9UHXlQAhmOcafdClzT+VLIJKQ9We3tg5VgYF8aLPAlY000ID2LIv6KtX6Yhj3FLxsruFj3p6l8gQCPIAN4zf1lsu8uRS7Bk8H24mGJjobvRHNVMezLieWVhTdeHqaJh5+qAp5af2yZREeG3d22Cvf1aSQ+pEDTcFjks8FR8LAMcrPCnal1glrXjOlGvafGvJTqnSwX/WDLdvTnXvmLjYYXeVSPmuttzES5vIqvnoLxUmSoKbek1gmJNtH+zbbVmLaC1BL8K+mwgk3DxIs+aM5gsVmUtmKVakj0J8FDUttMxZBccLh+HgEREAEREAEREAEREAEREAEREAEREAEREAEREAEREAEREAEREAEREAEREAEREAEREAEREAEREAEREAEREAH9f4HuYyznQfqZSmXYQUwsv6xMziSrHdwXFt9qXhtXESn5+lUJfeznh17ev+HxoXN7GYuQbN7NiTFtt2PQk9mRPBqp7+Hkbdclb7ZdiWmih60xblpxt/31uQNTpsbvj0oqLq0Izdk7t3HmV7KrmwY0bbiYenhh9dj9A6r+jsC7OJA/8LExRx2dnZ3zzxfNmnpq+Srmkh0Xgv/LEbb++Ql3XjsvH5Syfnbw7S+uDTwerFy5MKHgtHZQaobk473zkoR/eWHgofaW2DvP0/O9g+pVck69Uj2z96PUgYfRfa3iiSY0L1nm9sxjCjuYWGArZzpzPV8C964prBUmvrcnqXNwLQary6L3S/ZPeZCfXq4wNTN416ta0icPVe1tvocEXz1jMLPkFNsGx8Uvc9vz61PSBpZRqPn4+MVvFpxyKVetGarx/a4l+wvLj0yS6L75bkC501NYcN6rZKkW6ak5xCOpx5N2HjdHmRXmqFLa4jH9zM59H3OrhsraV7/pU4+7roz2SZPMEhiw02tLXLeGy32BNUXMzJt46ZACGHBP0p2y3W9sTYAyz5QNWO38NXOhdA2l8YmIi7eWGUX+nZUPA7XYwYPh9MQ9gb1HK51Phq97PP/kjNBY9q1PJko3TJddBrHuBzmA50rto8o7uHTxOQtLBRW7GQl6yaC+h6ewwN23TIl/6GfnzjmxepvXgYLPpVTvwu7Mi8s4iK9taYOjymQ93F65Y+2AD7etLZN4138SdOTyfW1Hjhc5qRGySyDW51I9OlZ1a6+BtFblKXYXJeg/rN0XtP1bggtc5PGKrA2znuh4XnG8/QM09gfKFPJVW9vrM2KBLbAVlf/jpbfI1KN/CbpzU9+m8viFyf69wU9T+j7/VEzrEQddG7vhQSLK39NS2L+mDJln5hvBQLxWcc080RgQjSgJpIQ/UW61FxA9+/OFA+2+mBO2N165OOCC8WvLpgOry/3Z9RFHG1qn/iI+glqFi28bObrf3+KTF3HujsLz31jsDXfEEv3W0HJ29WyCKz+kNGpHfYfrhyx7/5dV3e7uKPtr+B2k+KR9tSBksJWMsiWKL8xzdBeDEVhx+uOVMQr3bbp/9qV5Uu0Y8clSfJpDCj5th/PmHFr4Y84vhl6ylfqHCYPQ8Y5AseXBsuiVyP13L+PIBwq+Q+GZGStbF/LmkhdYtDg03rfjRqZfOm5wVVsvLxodv4OZ93ZP3Trsw/7IMWvczBFN1v3tlatvhRyEboKtraU1TdEkf/y8OrMUdjJJYDAqUlctLPmx8ehylVL6XEqLE3PVATW2xIJJEtoprnwpHH9s8/ljIX8dSi6jx4mElVdv7y73a/xNCfqRg3GVcQZXuPxIaOAFMNVewNK0pz4x3LAdMvdyKotOFbIr74KnbEFXHv3z7TnKVbjua0IKX7i3Ce47uYO5/+Czg0q2LMPtvn5OKBpe3a/IfLPhRHvWv5nC+9HXq4Papd61jCbXrG0dni0OrSuzVGVNotYnPtmE+NKmG94wMfiWcGi3dMWTDf9lXkbriFA+sDQn7xdUbNwC9142SXbN8zQlBHPX+282tona15C+Di6mJEeLVup4yOuFdFm5O7bZXv52AXpgcNoodvye5Ox3grZ/hzyQgnNCKZg1ZXgKhvyo58HL9Px1cPgHofz2fbkLcUE7j81LKncfOBdKmvfXVGu1Vh3fM++lb5fHGs2R/4yf9m0oF4dt/EMoZ4cd+35AcFjYrIrBzxQb8x8dhm3XYZMfzG4Y2xGzE+zvSVqyMkG2eOPf/wVQSwMEFAACAAgAQagoWeohDhNLAAAAbAAAABsAAAB1bml2ZXJzYWwvdW5pdmVyc2FsLnBuZy54bWyzsa/IzVEoSy0qzszPs1Uy1DNQsrfj5bIpKEoty0wtV6gAigEFIUBJoRLINUJwyzNTSjKAQiYmFgjBjNTM9IwSoKiBhRlcVB9oKABQSwECAAAUAAIACACpflBPNmFYAkcDAADhCQAAFAAAAAAAAAABAAAAAAAAAAAAdW5pdmVyc2FsL3BsYXllci54bWxQSwECAAAUAAIACABAqChZtTf0qBwFAADhEwAAHQAAAAAAAAABAAAAAAB5AwAAdW5pdmVyc2FsL2NvbW1vbl9tZXNzYWdlcy5sbmdQSwECAAAUAAIACABAqChZFR5gG6MAAAB/AQAALgAAAAAAAAABAAAAAADQCAAAdW5pdmVyc2FsL3BsYXliYWNrX2FuZF9uYXZpZ2F0aW9uX3NldHRpbmdzLnhtbFBLAQIAABQAAgAIAECoKFl0STUfPAQAAAwVAAAnAAAAAAAAAAEAAAAAAL8JAAB1bml2ZXJzYWwvZmxhc2hfcHVibGlzaGluZ19zZXR0aW5ncy54bWxQSwECAAAUAAIACABAqChZN4uHansDAACsDAAAIQAAAAAAAAABAAAAAABADgAAdW5pdmVyc2FsL2ZsYXNoX3NraW5fc2V0dGluZ3MueG1sUEsBAgAAFAACAAgAQKgoWaavViM2BAAAlhQAACYAAAAAAAAAAQAAAAAA+hEAAHVuaXZlcnNhbC9odG1sX3B1Ymxpc2hpbmdfc2V0dGluZ3MueG1sUEsBAgAAFAACAAgAQKgoWSYPfuiwAQAAbwYAAB8AAAAAAAAAAQAAAAAAdBYAAHVuaXZlcnNhbC9odG1sX3NraW5fc2V0dGluZ3MuanNQSwECAAAUAAIACABAqChZFQaV5GsAAABvAAAAHAAAAAAAAAABAAAAAABhGAAAdW5pdmVyc2FsL2xvY2FsX3NldHRpbmdzLnhtbFBLAQIAABQAAgAIAEGoKFnCG66ZaBIAAPdNAAAXAAAAAAAAAAAAAAAAAAYZAAB1bml2ZXJzYWwvdW5pdmVyc2FsLnBuZ1BLAQIAABQAAgAIAEGoKFnqIQ4TSwAAAGwAAAAbAAAAAAAAAAEAAAAAAKMrAAB1bml2ZXJzYWwvdW5pdmVyc2FsLnBuZy54bWxQSwUGAAAAAAoACgAGAwAAJywAAAAA"/>
  <p:tag name="ISPRING_LMS_API_VERSION" val="SCORM 1.2"/>
  <p:tag name="ISPRING_ULTRA_SCORM_COURSE_ID" val="B9DF7F5E-FE6C-47F9-9BC6-708ACC9E2C61"/>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007F\uFFFD\uFFFD{A396230D-9A3A-426D-B380-67D82CDE4863}&quot;,&quot;C:\\Users\\pantelis\\Documents\\MHAPPS\\DE\\German\\Training material for ETA 09_Deutsch&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RATE_QUIZZES" val="0"/>
  <p:tag name="ISPRING_SCORM_PASSING_SCORE" val="0.000000"/>
  <p:tag name="ISPRING_CURRENT_PLAYER_ID" val="universal"/>
  <p:tag name="ISPRING_PRESENTATION_TITLE" val="ETA9 4 Health Apps for the Elderly CLOSURE SESSION"/>
  <p:tag name="ISPRING_FIRST_PUBLI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4fbeab7-fb0d-43e0-9bfd-65c730e689d6">
      <Terms xmlns="http://schemas.microsoft.com/office/infopath/2007/PartnerControls"/>
    </lcf76f155ced4ddcb4097134ff3c332f>
    <TaxCatchAll xmlns="ab499b85-ee38-415b-b043-bdc43eb6458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BBC0F2786A948640B23598E08894071F" ma:contentTypeVersion="16" ma:contentTypeDescription="Ein neues Dokument erstellen." ma:contentTypeScope="" ma:versionID="39c324a45639c6e141c16d1c3440b8f5">
  <xsd:schema xmlns:xsd="http://www.w3.org/2001/XMLSchema" xmlns:xs="http://www.w3.org/2001/XMLSchema" xmlns:p="http://schemas.microsoft.com/office/2006/metadata/properties" xmlns:ns2="a4fbeab7-fb0d-43e0-9bfd-65c730e689d6" xmlns:ns3="ab499b85-ee38-415b-b043-bdc43eb64582" targetNamespace="http://schemas.microsoft.com/office/2006/metadata/properties" ma:root="true" ma:fieldsID="634d367e267f3c194b4a481e6e1b9e20" ns2:_="" ns3:_="">
    <xsd:import namespace="a4fbeab7-fb0d-43e0-9bfd-65c730e689d6"/>
    <xsd:import namespace="ab499b85-ee38-415b-b043-bdc43eb6458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beab7-fb0d-43e0-9bfd-65c730e689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Bildmarkierungen" ma:readOnly="false" ma:fieldId="{5cf76f15-5ced-4ddc-b409-7134ff3c332f}" ma:taxonomyMulti="true" ma:sspId="c5ba6fe8-47d2-45f3-bb89-a798947ed0a3" ma:termSetId="09814cd3-568e-fe90-9814-8d621ff8fb84" ma:anchorId="fba54fb3-c3e1-fe81-a776-ca4b69148c4d" ma:open="true" ma:isKeyword="false">
      <xsd:complexType>
        <xsd:sequence>
          <xsd:element ref="pc:Terms" minOccurs="0" maxOccurs="1"/>
        </xsd:sequence>
      </xsd:complex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b499b85-ee38-415b-b043-bdc43eb64582" elementFormDefault="qualified">
    <xsd:import namespace="http://schemas.microsoft.com/office/2006/documentManagement/types"/>
    <xsd:import namespace="http://schemas.microsoft.com/office/infopath/2007/PartnerControls"/>
    <xsd:element name="SharedWithUsers" ma:index="15"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Freigegeben für - Details" ma:internalName="SharedWithDetails" ma:readOnly="true">
      <xsd:simpleType>
        <xsd:restriction base="dms:Note">
          <xsd:maxLength value="255"/>
        </xsd:restriction>
      </xsd:simpleType>
    </xsd:element>
    <xsd:element name="TaxCatchAll" ma:index="19" nillable="true" ma:displayName="Taxonomy Catch All Column" ma:hidden="true" ma:list="{048765ba-924d-40bf-8814-8e5266206193}" ma:internalName="TaxCatchAll" ma:showField="CatchAllData" ma:web="ab499b85-ee38-415b-b043-bdc43eb6458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6D21CB-1AED-4D4B-94C0-A0AA7FD12188}">
  <ds:schemaRefs>
    <ds:schemaRef ds:uri="http://schemas.microsoft.com/sharepoint/v3/contenttype/forms"/>
  </ds:schemaRefs>
</ds:datastoreItem>
</file>

<file path=customXml/itemProps2.xml><?xml version="1.0" encoding="utf-8"?>
<ds:datastoreItem xmlns:ds="http://schemas.openxmlformats.org/officeDocument/2006/customXml" ds:itemID="{ED576300-2F90-4249-B0BD-300D333FE84A}">
  <ds:schemaRefs>
    <ds:schemaRef ds:uri="a4fbeab7-fb0d-43e0-9bfd-65c730e689d6"/>
    <ds:schemaRef ds:uri="http://purl.org/dc/dcmitype/"/>
    <ds:schemaRef ds:uri="http://purl.org/dc/elements/1.1/"/>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ab499b85-ee38-415b-b043-bdc43eb64582"/>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A1B8C222-0D69-4D07-B356-7E4A2D8D74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beab7-fb0d-43e0-9bfd-65c730e689d6"/>
    <ds:schemaRef ds:uri="ab499b85-ee38-415b-b043-bdc43eb645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395</Words>
  <Application>Microsoft Office PowerPoint</Application>
  <PresentationFormat>Ευρεία οθόνη</PresentationFormat>
  <Paragraphs>63</Paragraphs>
  <Slides>5</Slides>
  <Notes>5</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5</vt:i4>
      </vt:variant>
    </vt:vector>
  </HeadingPairs>
  <TitlesOfParts>
    <vt:vector size="16" baseType="lpstr">
      <vt:lpstr>Adobe Gothic Std B</vt:lpstr>
      <vt:lpstr>MS PGothic</vt:lpstr>
      <vt:lpstr>Abadi Extra Light</vt:lpstr>
      <vt:lpstr>Arial</vt:lpstr>
      <vt:lpstr>Calibri</vt:lpstr>
      <vt:lpstr>Calibri Light</vt:lpstr>
      <vt:lpstr>Gill Sans Nova</vt:lpstr>
      <vt:lpstr>Impact</vt:lpstr>
      <vt:lpstr>Roboto</vt:lpstr>
      <vt:lpstr>Wingdings</vt:lpstr>
      <vt:lpstr>Θέμα του Office</vt:lpstr>
      <vt:lpstr>Παρουσίαση του PowerPoint</vt:lpstr>
      <vt:lpstr>Partner</vt:lpstr>
      <vt:lpstr>Teilen Sie Ihre Erfahrungen mit der Integration im echten Leben</vt:lpstr>
      <vt:lpstr>Diskutieren wir!</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ETA9 4 Health Apps for the Elderly CLOSURE SESSION</dc:title>
  <dc:creator>pantelis bbalaouras</dc:creator>
  <cp:lastModifiedBy>pantelis</cp:lastModifiedBy>
  <cp:revision>886</cp:revision>
  <dcterms:created xsi:type="dcterms:W3CDTF">2020-06-02T13:31:56Z</dcterms:created>
  <dcterms:modified xsi:type="dcterms:W3CDTF">2024-09-08T18:02:20Z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0x010100BBC0F2786A948640B23598E08894071F</vt:lpwstr>
  </property>
</Properties>
</file>