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525" r:id="rId5"/>
    <p:sldId id="526" r:id="rId6"/>
    <p:sldId id="545" r:id="rId7"/>
    <p:sldId id="420" r:id="rId8"/>
    <p:sldId id="430" r:id="rId9"/>
    <p:sldId id="503" r:id="rId10"/>
    <p:sldId id="546" r:id="rId11"/>
    <p:sldId id="549" r:id="rId12"/>
    <p:sldId id="547" r:id="rId13"/>
    <p:sldId id="550" r:id="rId14"/>
    <p:sldId id="551" r:id="rId15"/>
    <p:sldId id="552" r:id="rId16"/>
    <p:sldId id="553" r:id="rId17"/>
    <p:sldId id="554" r:id="rId18"/>
    <p:sldId id="555" r:id="rId19"/>
    <p:sldId id="556" r:id="rId20"/>
    <p:sldId id="557" r:id="rId21"/>
    <p:sldId id="558" r:id="rId22"/>
    <p:sldId id="559" r:id="rId23"/>
    <p:sldId id="562" r:id="rId24"/>
    <p:sldId id="563" r:id="rId25"/>
    <p:sldId id="561" r:id="rId26"/>
    <p:sldId id="564" r:id="rId27"/>
    <p:sldId id="565" r:id="rId28"/>
    <p:sldId id="566" r:id="rId29"/>
    <p:sldId id="567" r:id="rId30"/>
    <p:sldId id="515" r:id="rId31"/>
    <p:sldId id="569" r:id="rId32"/>
    <p:sldId id="568" r:id="rId33"/>
    <p:sldId id="571" r:id="rId34"/>
    <p:sldId id="570" r:id="rId35"/>
    <p:sldId id="572" r:id="rId36"/>
    <p:sldId id="573" r:id="rId37"/>
    <p:sldId id="574" r:id="rId38"/>
    <p:sldId id="404" r:id="rId39"/>
  </p:sldIdLst>
  <p:sldSz cx="12192000" cy="6858000"/>
  <p:notesSz cx="6858000" cy="9144000"/>
  <p:custDataLst>
    <p:tags r:id="rId4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03864"/>
    <a:srgbClr val="C01E24"/>
    <a:srgbClr val="DDE0E5"/>
    <a:srgbClr val="ABC7F1"/>
    <a:srgbClr val="ED7D31"/>
    <a:srgbClr val="CFD5EA"/>
    <a:srgbClr val="404040"/>
    <a:srgbClr val="3F3F3F"/>
    <a:srgbClr val="E3E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C4225-8C28-4B92-BF46-3C1A3288B12E}" v="8" dt="2024-05-02T08:50:14.830"/>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485" autoAdjust="0"/>
  </p:normalViewPr>
  <p:slideViewPr>
    <p:cSldViewPr snapToGrid="0">
      <p:cViewPr varScale="1">
        <p:scale>
          <a:sx n="90" d="100"/>
          <a:sy n="90" d="100"/>
        </p:scale>
        <p:origin x="738"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A9E129B-9895-49F4-AB6D-85A6A0AF8B90}"/>
    <pc:docChg chg="undo custSel addSld delSld modSld sldOrd modMainMaster">
      <pc:chgData name="pantelis balaouras" userId="25e8755020fc1734" providerId="LiveId" clId="{3A9E129B-9895-49F4-AB6D-85A6A0AF8B90}" dt="2023-07-01T09:44:01.365" v="1185" actId="1076"/>
      <pc:docMkLst>
        <pc:docMk/>
      </pc:docMkLst>
      <pc:sldChg chg="addSp delSp modSp mod">
        <pc:chgData name="pantelis balaouras" userId="25e8755020fc1734" providerId="LiveId" clId="{3A9E129B-9895-49F4-AB6D-85A6A0AF8B90}" dt="2023-07-01T09:04:44.218" v="942" actId="14100"/>
        <pc:sldMkLst>
          <pc:docMk/>
          <pc:sldMk cId="616025265" sldId="261"/>
        </pc:sldMkLst>
        <pc:spChg chg="mod">
          <ac:chgData name="pantelis balaouras" userId="25e8755020fc1734" providerId="LiveId" clId="{3A9E129B-9895-49F4-AB6D-85A6A0AF8B90}" dt="2023-07-01T09:04:02.058" v="940" actId="207"/>
          <ac:spMkLst>
            <pc:docMk/>
            <pc:sldMk cId="616025265" sldId="261"/>
            <ac:spMk id="5" creationId="{FAA18648-8A7B-40D3-A066-80FDB05B7DF4}"/>
          </ac:spMkLst>
        </pc:spChg>
        <pc:spChg chg="del">
          <ac:chgData name="pantelis balaouras" userId="25e8755020fc1734" providerId="LiveId" clId="{3A9E129B-9895-49F4-AB6D-85A6A0AF8B90}" dt="2023-07-01T08:59:04.228" v="920" actId="478"/>
          <ac:spMkLst>
            <pc:docMk/>
            <pc:sldMk cId="616025265" sldId="261"/>
            <ac:spMk id="7" creationId="{3EABFA14-CCC1-48A6-A2A5-B838C912D37A}"/>
          </ac:spMkLst>
        </pc:spChg>
        <pc:spChg chg="add mod">
          <ac:chgData name="pantelis balaouras" userId="25e8755020fc1734" providerId="LiveId" clId="{3A9E129B-9895-49F4-AB6D-85A6A0AF8B90}" dt="2023-07-01T08:59:34.030" v="923" actId="1076"/>
          <ac:spMkLst>
            <pc:docMk/>
            <pc:sldMk cId="616025265" sldId="261"/>
            <ac:spMk id="10" creationId="{ED2F4DDC-EDFB-2077-F4D4-7EFCA890F8B7}"/>
          </ac:spMkLst>
        </pc:spChg>
        <pc:picChg chg="add del mod modCrop">
          <ac:chgData name="pantelis balaouras" userId="25e8755020fc1734" providerId="LiveId" clId="{3A9E129B-9895-49F4-AB6D-85A6A0AF8B90}" dt="2023-07-01T08:39:14.507" v="832" actId="21"/>
          <ac:picMkLst>
            <pc:docMk/>
            <pc:sldMk cId="616025265" sldId="261"/>
            <ac:picMk id="2" creationId="{198228AE-D0E1-332C-5304-13A58FC6E81A}"/>
          </ac:picMkLst>
        </pc:picChg>
        <pc:picChg chg="add del mod">
          <ac:chgData name="pantelis balaouras" userId="25e8755020fc1734" providerId="LiveId" clId="{3A9E129B-9895-49F4-AB6D-85A6A0AF8B90}" dt="2023-07-01T08:59:01.447" v="919"/>
          <ac:picMkLst>
            <pc:docMk/>
            <pc:sldMk cId="616025265" sldId="261"/>
            <ac:picMk id="3" creationId="{CEB8B32C-A602-E7F8-47DE-DAB1D6D3FEEF}"/>
          </ac:picMkLst>
        </pc:picChg>
        <pc:picChg chg="del">
          <ac:chgData name="pantelis balaouras" userId="25e8755020fc1734" providerId="LiveId" clId="{3A9E129B-9895-49F4-AB6D-85A6A0AF8B90}" dt="2023-07-01T08:58:58.259" v="917" actId="478"/>
          <ac:picMkLst>
            <pc:docMk/>
            <pc:sldMk cId="616025265" sldId="261"/>
            <ac:picMk id="8" creationId="{199A8DC6-D03C-4BE6-8268-D6FFABE8339E}"/>
          </ac:picMkLst>
        </pc:picChg>
        <pc:picChg chg="add del mod">
          <ac:chgData name="pantelis balaouras" userId="25e8755020fc1734" providerId="LiveId" clId="{3A9E129B-9895-49F4-AB6D-85A6A0AF8B90}" dt="2023-07-01T09:01:55.655" v="926" actId="478"/>
          <ac:picMkLst>
            <pc:docMk/>
            <pc:sldMk cId="616025265" sldId="261"/>
            <ac:picMk id="9" creationId="{CFF758E8-3057-B749-FCDA-AB8F95D3A197}"/>
          </ac:picMkLst>
        </pc:picChg>
        <pc:picChg chg="add mod">
          <ac:chgData name="pantelis balaouras" userId="25e8755020fc1734" providerId="LiveId" clId="{3A9E129B-9895-49F4-AB6D-85A6A0AF8B90}" dt="2023-07-01T09:04:44.218" v="942" actId="14100"/>
          <ac:picMkLst>
            <pc:docMk/>
            <pc:sldMk cId="616025265" sldId="261"/>
            <ac:picMk id="6146" creationId="{2F61D9A2-E1E6-CBCE-83BF-D172B000C5B7}"/>
          </ac:picMkLst>
        </pc:picChg>
      </pc:sldChg>
      <pc:sldChg chg="modSp mod">
        <pc:chgData name="pantelis balaouras" userId="25e8755020fc1734" providerId="LiveId" clId="{3A9E129B-9895-49F4-AB6D-85A6A0AF8B90}" dt="2023-07-01T08:53:46.814" v="887" actId="2711"/>
        <pc:sldMkLst>
          <pc:docMk/>
          <pc:sldMk cId="4236537347" sldId="295"/>
        </pc:sldMkLst>
        <pc:spChg chg="mod">
          <ac:chgData name="pantelis balaouras" userId="25e8755020fc1734" providerId="LiveId" clId="{3A9E129B-9895-49F4-AB6D-85A6A0AF8B90}" dt="2023-07-01T08:53:46.814" v="887" actId="2711"/>
          <ac:spMkLst>
            <pc:docMk/>
            <pc:sldMk cId="4236537347" sldId="295"/>
            <ac:spMk id="10" creationId="{C0DFA73F-FDC8-497A-8912-CA8C28C95043}"/>
          </ac:spMkLst>
        </pc:spChg>
      </pc:sldChg>
      <pc:sldChg chg="addSp delSp modSp mod">
        <pc:chgData name="pantelis balaouras" userId="25e8755020fc1734" providerId="LiveId" clId="{3A9E129B-9895-49F4-AB6D-85A6A0AF8B90}" dt="2023-07-01T08:54:34.395" v="894"/>
        <pc:sldMkLst>
          <pc:docMk/>
          <pc:sldMk cId="757881950" sldId="296"/>
        </pc:sldMkLst>
        <pc:spChg chg="add mod">
          <ac:chgData name="pantelis balaouras" userId="25e8755020fc1734" providerId="LiveId" clId="{3A9E129B-9895-49F4-AB6D-85A6A0AF8B90}" dt="2023-07-01T08:54:34.395" v="894"/>
          <ac:spMkLst>
            <pc:docMk/>
            <pc:sldMk cId="757881950" sldId="296"/>
            <ac:spMk id="2" creationId="{BD4FC1F3-1556-EB81-9C6B-3591FF2747D5}"/>
          </ac:spMkLst>
        </pc:spChg>
        <pc:spChg chg="mod">
          <ac:chgData name="pantelis balaouras" userId="25e8755020fc1734" providerId="LiveId" clId="{3A9E129B-9895-49F4-AB6D-85A6A0AF8B90}" dt="2023-07-01T07:15:58.049" v="36" actId="27636"/>
          <ac:spMkLst>
            <pc:docMk/>
            <pc:sldMk cId="757881950" sldId="296"/>
            <ac:spMk id="5" creationId="{FCC0DEC9-291B-4095-9896-1244D3052774}"/>
          </ac:spMkLst>
        </pc:spChg>
        <pc:spChg chg="mod">
          <ac:chgData name="pantelis balaouras" userId="25e8755020fc1734" providerId="LiveId" clId="{3A9E129B-9895-49F4-AB6D-85A6A0AF8B90}" dt="2023-07-01T07:15:58.044" v="35" actId="27636"/>
          <ac:spMkLst>
            <pc:docMk/>
            <pc:sldMk cId="757881950" sldId="296"/>
            <ac:spMk id="6" creationId="{4BD0C7CC-BAC5-4DAE-90C4-844464AC94A7}"/>
          </ac:spMkLst>
        </pc:spChg>
        <pc:spChg chg="del mod">
          <ac:chgData name="pantelis balaouras" userId="25e8755020fc1734" providerId="LiveId" clId="{3A9E129B-9895-49F4-AB6D-85A6A0AF8B90}" dt="2023-07-01T08:53:57.877" v="888" actId="478"/>
          <ac:spMkLst>
            <pc:docMk/>
            <pc:sldMk cId="757881950" sldId="296"/>
            <ac:spMk id="10" creationId="{E7ACBFFE-E9E3-41C4-BB6A-8238F2BCA22C}"/>
          </ac:spMkLst>
        </pc:spChg>
      </pc:sldChg>
      <pc:sldChg chg="addSp delSp modSp mod modAnim">
        <pc:chgData name="pantelis balaouras" userId="25e8755020fc1734" providerId="LiveId" clId="{3A9E129B-9895-49F4-AB6D-85A6A0AF8B90}" dt="2023-07-01T09:17:43.182" v="1011"/>
        <pc:sldMkLst>
          <pc:docMk/>
          <pc:sldMk cId="181460544" sldId="303"/>
        </pc:sldMkLst>
        <pc:spChg chg="add mod">
          <ac:chgData name="pantelis balaouras" userId="25e8755020fc1734" providerId="LiveId" clId="{3A9E129B-9895-49F4-AB6D-85A6A0AF8B90}" dt="2023-07-01T08:54:35.864" v="895"/>
          <ac:spMkLst>
            <pc:docMk/>
            <pc:sldMk cId="181460544" sldId="303"/>
            <ac:spMk id="2" creationId="{251DAF2A-48A7-CFE6-59A1-C2A079499035}"/>
          </ac:spMkLst>
        </pc:spChg>
        <pc:spChg chg="mod">
          <ac:chgData name="pantelis balaouras" userId="25e8755020fc1734" providerId="LiveId" clId="{3A9E129B-9895-49F4-AB6D-85A6A0AF8B90}" dt="2023-07-01T07:15:58.079" v="38" actId="27636"/>
          <ac:spMkLst>
            <pc:docMk/>
            <pc:sldMk cId="181460544" sldId="303"/>
            <ac:spMk id="5" creationId="{FCC0DEC9-291B-4095-9896-1244D3052774}"/>
          </ac:spMkLst>
        </pc:spChg>
        <pc:spChg chg="add mod">
          <ac:chgData name="pantelis balaouras" userId="25e8755020fc1734" providerId="LiveId" clId="{3A9E129B-9895-49F4-AB6D-85A6A0AF8B90}" dt="2023-07-01T09:17:15.292" v="1009" actId="207"/>
          <ac:spMkLst>
            <pc:docMk/>
            <pc:sldMk cId="181460544" sldId="303"/>
            <ac:spMk id="6" creationId="{9F2BA593-9465-FDE8-2506-E452927149A9}"/>
          </ac:spMkLst>
        </pc:spChg>
        <pc:spChg chg="mod">
          <ac:chgData name="pantelis balaouras" userId="25e8755020fc1734" providerId="LiveId" clId="{3A9E129B-9895-49F4-AB6D-85A6A0AF8B90}" dt="2023-07-01T07:15:58.074" v="37" actId="27636"/>
          <ac:spMkLst>
            <pc:docMk/>
            <pc:sldMk cId="181460544" sldId="303"/>
            <ac:spMk id="8" creationId="{ADC8C5CF-E62A-4FD6-8C53-A5F6259B922C}"/>
          </ac:spMkLst>
        </pc:spChg>
        <pc:spChg chg="add mod">
          <ac:chgData name="pantelis balaouras" userId="25e8755020fc1734" providerId="LiveId" clId="{3A9E129B-9895-49F4-AB6D-85A6A0AF8B90}" dt="2023-07-01T09:16:50.092" v="1006" actId="6549"/>
          <ac:spMkLst>
            <pc:docMk/>
            <pc:sldMk cId="181460544" sldId="303"/>
            <ac:spMk id="9" creationId="{AF871B53-F55D-0BD1-57B5-C9CA6D4F149F}"/>
          </ac:spMkLst>
        </pc:spChg>
        <pc:spChg chg="del">
          <ac:chgData name="pantelis balaouras" userId="25e8755020fc1734" providerId="LiveId" clId="{3A9E129B-9895-49F4-AB6D-85A6A0AF8B90}" dt="2023-07-01T09:17:34.724" v="1010" actId="478"/>
          <ac:spMkLst>
            <pc:docMk/>
            <pc:sldMk cId="181460544" sldId="303"/>
            <ac:spMk id="11" creationId="{3338C691-31D6-448C-9C2A-0CC5A676B8BC}"/>
          </ac:spMkLst>
        </pc:spChg>
        <pc:spChg chg="add mod">
          <ac:chgData name="pantelis balaouras" userId="25e8755020fc1734" providerId="LiveId" clId="{3A9E129B-9895-49F4-AB6D-85A6A0AF8B90}" dt="2023-07-01T09:17:43.182" v="1011"/>
          <ac:spMkLst>
            <pc:docMk/>
            <pc:sldMk cId="181460544" sldId="303"/>
            <ac:spMk id="12" creationId="{CB581221-D85C-85B3-D179-F06A6ADE0948}"/>
          </ac:spMkLst>
        </pc:spChg>
        <pc:spChg chg="del mod">
          <ac:chgData name="pantelis balaouras" userId="25e8755020fc1734" providerId="LiveId" clId="{3A9E129B-9895-49F4-AB6D-85A6A0AF8B90}" dt="2023-07-01T08:54:03.487" v="889" actId="478"/>
          <ac:spMkLst>
            <pc:docMk/>
            <pc:sldMk cId="181460544" sldId="303"/>
            <ac:spMk id="14" creationId="{01DD2C8F-C33F-471E-9F8C-BB6C894C3BD9}"/>
          </ac:spMkLst>
        </pc:spChg>
        <pc:picChg chg="add del mod">
          <ac:chgData name="pantelis balaouras" userId="25e8755020fc1734" providerId="LiveId" clId="{3A9E129B-9895-49F4-AB6D-85A6A0AF8B90}" dt="2023-07-01T09:15:02.156" v="1003"/>
          <ac:picMkLst>
            <pc:docMk/>
            <pc:sldMk cId="181460544" sldId="303"/>
            <ac:picMk id="3" creationId="{7CB12374-C38A-391E-A300-E3A3CA11BAC3}"/>
          </ac:picMkLst>
        </pc:picChg>
        <pc:picChg chg="add mod">
          <ac:chgData name="pantelis balaouras" userId="25e8755020fc1734" providerId="LiveId" clId="{3A9E129B-9895-49F4-AB6D-85A6A0AF8B90}" dt="2023-07-01T09:16:59.251" v="1007" actId="207"/>
          <ac:picMkLst>
            <pc:docMk/>
            <pc:sldMk cId="181460544" sldId="303"/>
            <ac:picMk id="7" creationId="{DC9C4F85-B6F7-82BE-BD84-76BFA534171D}"/>
          </ac:picMkLst>
        </pc:picChg>
      </pc:sldChg>
      <pc:sldChg chg="addSp delSp modSp mod">
        <pc:chgData name="pantelis balaouras" userId="25e8755020fc1734" providerId="LiveId" clId="{3A9E129B-9895-49F4-AB6D-85A6A0AF8B90}" dt="2023-07-01T08:54:38.840" v="897"/>
        <pc:sldMkLst>
          <pc:docMk/>
          <pc:sldMk cId="1478958817" sldId="304"/>
        </pc:sldMkLst>
        <pc:spChg chg="add mod">
          <ac:chgData name="pantelis balaouras" userId="25e8755020fc1734" providerId="LiveId" clId="{3A9E129B-9895-49F4-AB6D-85A6A0AF8B90}" dt="2023-07-01T08:54:38.840" v="897"/>
          <ac:spMkLst>
            <pc:docMk/>
            <pc:sldMk cId="1478958817" sldId="304"/>
            <ac:spMk id="2" creationId="{A00340FB-4815-28DF-06CC-769D6101B4A9}"/>
          </ac:spMkLst>
        </pc:spChg>
        <pc:spChg chg="del mod">
          <ac:chgData name="pantelis balaouras" userId="25e8755020fc1734" providerId="LiveId" clId="{3A9E129B-9895-49F4-AB6D-85A6A0AF8B90}" dt="2023-07-01T08:54:10.272" v="891" actId="478"/>
          <ac:spMkLst>
            <pc:docMk/>
            <pc:sldMk cId="1478958817" sldId="304"/>
            <ac:spMk id="11" creationId="{D5681E07-F9B4-4615-B606-D096A911A80C}"/>
          </ac:spMkLst>
        </pc:spChg>
      </pc:sldChg>
      <pc:sldChg chg="addSp delSp modSp mod">
        <pc:chgData name="pantelis balaouras" userId="25e8755020fc1734" providerId="LiveId" clId="{3A9E129B-9895-49F4-AB6D-85A6A0AF8B90}" dt="2023-07-01T08:54:40.297" v="898"/>
        <pc:sldMkLst>
          <pc:docMk/>
          <pc:sldMk cId="2055772528" sldId="305"/>
        </pc:sldMkLst>
        <pc:spChg chg="add mod">
          <ac:chgData name="pantelis balaouras" userId="25e8755020fc1734" providerId="LiveId" clId="{3A9E129B-9895-49F4-AB6D-85A6A0AF8B90}" dt="2023-07-01T08:54:40.297" v="898"/>
          <ac:spMkLst>
            <pc:docMk/>
            <pc:sldMk cId="2055772528" sldId="305"/>
            <ac:spMk id="2" creationId="{AA5D4F4E-F8CB-0A8A-48F5-BEA035E17556}"/>
          </ac:spMkLst>
        </pc:spChg>
        <pc:spChg chg="mod">
          <ac:chgData name="pantelis balaouras" userId="25e8755020fc1734" providerId="LiveId" clId="{3A9E129B-9895-49F4-AB6D-85A6A0AF8B90}" dt="2023-07-01T07:15:58.154" v="42" actId="27636"/>
          <ac:spMkLst>
            <pc:docMk/>
            <pc:sldMk cId="2055772528" sldId="305"/>
            <ac:spMk id="5" creationId="{FCC0DEC9-291B-4095-9896-1244D3052774}"/>
          </ac:spMkLst>
        </pc:spChg>
        <pc:spChg chg="mod">
          <ac:chgData name="pantelis balaouras" userId="25e8755020fc1734" providerId="LiveId" clId="{3A9E129B-9895-49F4-AB6D-85A6A0AF8B90}" dt="2023-07-01T07:15:58.149" v="41" actId="27636"/>
          <ac:spMkLst>
            <pc:docMk/>
            <pc:sldMk cId="2055772528" sldId="305"/>
            <ac:spMk id="6" creationId="{4BD0C7CC-BAC5-4DAE-90C4-844464AC94A7}"/>
          </ac:spMkLst>
        </pc:spChg>
        <pc:spChg chg="del mod">
          <ac:chgData name="pantelis balaouras" userId="25e8755020fc1734" providerId="LiveId" clId="{3A9E129B-9895-49F4-AB6D-85A6A0AF8B90}" dt="2023-07-01T08:54:14.458" v="892" actId="478"/>
          <ac:spMkLst>
            <pc:docMk/>
            <pc:sldMk cId="2055772528" sldId="305"/>
            <ac:spMk id="9" creationId="{D850EBAD-D124-4AC6-84FE-B9BA77B8CBF1}"/>
          </ac:spMkLst>
        </pc:spChg>
      </pc:sldChg>
      <pc:sldChg chg="addSp delSp modSp mod">
        <pc:chgData name="pantelis balaouras" userId="25e8755020fc1734" providerId="LiveId" clId="{3A9E129B-9895-49F4-AB6D-85A6A0AF8B90}" dt="2023-07-01T08:54:41.847" v="899"/>
        <pc:sldMkLst>
          <pc:docMk/>
          <pc:sldMk cId="3918599729" sldId="306"/>
        </pc:sldMkLst>
        <pc:spChg chg="add mod">
          <ac:chgData name="pantelis balaouras" userId="25e8755020fc1734" providerId="LiveId" clId="{3A9E129B-9895-49F4-AB6D-85A6A0AF8B90}" dt="2023-07-01T08:54:41.847" v="899"/>
          <ac:spMkLst>
            <pc:docMk/>
            <pc:sldMk cId="3918599729" sldId="306"/>
            <ac:spMk id="2" creationId="{6ACFC628-19ED-031C-00DF-F88C4C0744FF}"/>
          </ac:spMkLst>
        </pc:spChg>
        <pc:spChg chg="mod">
          <ac:chgData name="pantelis balaouras" userId="25e8755020fc1734" providerId="LiveId" clId="{3A9E129B-9895-49F4-AB6D-85A6A0AF8B90}" dt="2023-07-01T07:15:58.169" v="43" actId="27636"/>
          <ac:spMkLst>
            <pc:docMk/>
            <pc:sldMk cId="3918599729" sldId="306"/>
            <ac:spMk id="5" creationId="{FCC0DEC9-291B-4095-9896-1244D3052774}"/>
          </ac:spMkLst>
        </pc:spChg>
        <pc:spChg chg="del mod">
          <ac:chgData name="pantelis balaouras" userId="25e8755020fc1734" providerId="LiveId" clId="{3A9E129B-9895-49F4-AB6D-85A6A0AF8B90}" dt="2023-07-01T08:54:20.367" v="893" actId="478"/>
          <ac:spMkLst>
            <pc:docMk/>
            <pc:sldMk cId="3918599729" sldId="306"/>
            <ac:spMk id="13" creationId="{97B91448-668C-4CA5-BAB2-2B93CE89E428}"/>
          </ac:spMkLst>
        </pc:spChg>
      </pc:sldChg>
      <pc:sldChg chg="modSp mod">
        <pc:chgData name="pantelis balaouras" userId="25e8755020fc1734" providerId="LiveId" clId="{3A9E129B-9895-49F4-AB6D-85A6A0AF8B90}" dt="2023-07-01T07:51:49.004" v="660" actId="6549"/>
        <pc:sldMkLst>
          <pc:docMk/>
          <pc:sldMk cId="823583658" sldId="374"/>
        </pc:sldMkLst>
        <pc:spChg chg="mod">
          <ac:chgData name="pantelis balaouras" userId="25e8755020fc1734" providerId="LiveId" clId="{3A9E129B-9895-49F4-AB6D-85A6A0AF8B90}" dt="2023-07-01T07:51:49.004" v="660" actId="6549"/>
          <ac:spMkLst>
            <pc:docMk/>
            <pc:sldMk cId="823583658" sldId="374"/>
            <ac:spMk id="5" creationId="{4BC19399-CA4E-48B5-AFEE-CF69C6888765}"/>
          </ac:spMkLst>
        </pc:spChg>
      </pc:sldChg>
      <pc:sldChg chg="addSp delSp modSp mod">
        <pc:chgData name="pantelis balaouras" userId="25e8755020fc1734" providerId="LiveId" clId="{3A9E129B-9895-49F4-AB6D-85A6A0AF8B90}" dt="2023-07-01T08:54:37.431" v="896"/>
        <pc:sldMkLst>
          <pc:docMk/>
          <pc:sldMk cId="2003224513" sldId="402"/>
        </pc:sldMkLst>
        <pc:spChg chg="add mod">
          <ac:chgData name="pantelis balaouras" userId="25e8755020fc1734" providerId="LiveId" clId="{3A9E129B-9895-49F4-AB6D-85A6A0AF8B90}" dt="2023-07-01T08:54:37.431" v="896"/>
          <ac:spMkLst>
            <pc:docMk/>
            <pc:sldMk cId="2003224513" sldId="402"/>
            <ac:spMk id="2" creationId="{10B138FD-0B72-3E40-4672-914973095305}"/>
          </ac:spMkLst>
        </pc:spChg>
        <pc:spChg chg="mod">
          <ac:chgData name="pantelis balaouras" userId="25e8755020fc1734" providerId="LiveId" clId="{3A9E129B-9895-49F4-AB6D-85A6A0AF8B90}" dt="2023-07-01T07:15:58.109" v="39" actId="27636"/>
          <ac:spMkLst>
            <pc:docMk/>
            <pc:sldMk cId="2003224513" sldId="402"/>
            <ac:spMk id="5" creationId="{FCC0DEC9-291B-4095-9896-1244D3052774}"/>
          </ac:spMkLst>
        </pc:spChg>
        <pc:spChg chg="mod">
          <ac:chgData name="pantelis balaouras" userId="25e8755020fc1734" providerId="LiveId" clId="{3A9E129B-9895-49F4-AB6D-85A6A0AF8B90}" dt="2023-07-01T07:15:58.114" v="40" actId="27636"/>
          <ac:spMkLst>
            <pc:docMk/>
            <pc:sldMk cId="2003224513" sldId="402"/>
            <ac:spMk id="6" creationId="{4BD0C7CC-BAC5-4DAE-90C4-844464AC94A7}"/>
          </ac:spMkLst>
        </pc:spChg>
        <pc:spChg chg="del mod">
          <ac:chgData name="pantelis balaouras" userId="25e8755020fc1734" providerId="LiveId" clId="{3A9E129B-9895-49F4-AB6D-85A6A0AF8B90}" dt="2023-07-01T08:54:08.145" v="890" actId="478"/>
          <ac:spMkLst>
            <pc:docMk/>
            <pc:sldMk cId="2003224513" sldId="402"/>
            <ac:spMk id="9" creationId="{B5AB39F5-CB3C-45EE-9E48-06A17BB6D957}"/>
          </ac:spMkLst>
        </pc:spChg>
      </pc:sldChg>
      <pc:sldChg chg="addSp delSp modSp mod">
        <pc:chgData name="pantelis balaouras" userId="25e8755020fc1734" providerId="LiveId" clId="{3A9E129B-9895-49F4-AB6D-85A6A0AF8B90}" dt="2023-07-01T09:09:26.449" v="963" actId="478"/>
        <pc:sldMkLst>
          <pc:docMk/>
          <pc:sldMk cId="1915799683" sldId="404"/>
        </pc:sldMkLst>
        <pc:spChg chg="add del mod">
          <ac:chgData name="pantelis balaouras" userId="25e8755020fc1734" providerId="LiveId" clId="{3A9E129B-9895-49F4-AB6D-85A6A0AF8B90}" dt="2023-07-01T09:09:26.449" v="963" actId="478"/>
          <ac:spMkLst>
            <pc:docMk/>
            <pc:sldMk cId="1915799683" sldId="404"/>
            <ac:spMk id="11" creationId="{252D5588-9D47-4372-A592-FC5F71ED3798}"/>
          </ac:spMkLst>
        </pc:spChg>
        <pc:picChg chg="add mod">
          <ac:chgData name="pantelis balaouras" userId="25e8755020fc1734" providerId="LiveId" clId="{3A9E129B-9895-49F4-AB6D-85A6A0AF8B90}" dt="2023-07-01T07:53:16.312" v="683" actId="1076"/>
          <ac:picMkLst>
            <pc:docMk/>
            <pc:sldMk cId="1915799683" sldId="404"/>
            <ac:picMk id="2" creationId="{25F65A2C-3150-4B5A-D0EF-1CEBF92DC4E4}"/>
          </ac:picMkLst>
        </pc:picChg>
        <pc:picChg chg="add del mod">
          <ac:chgData name="pantelis balaouras" userId="25e8755020fc1734" providerId="LiveId" clId="{3A9E129B-9895-49F4-AB6D-85A6A0AF8B90}" dt="2023-07-01T09:09:23.584" v="962"/>
          <ac:picMkLst>
            <pc:docMk/>
            <pc:sldMk cId="1915799683" sldId="404"/>
            <ac:picMk id="3" creationId="{3B7B339B-F161-9C04-C1E0-0A33E3FA9A98}"/>
          </ac:picMkLst>
        </pc:picChg>
        <pc:picChg chg="del">
          <ac:chgData name="pantelis balaouras" userId="25e8755020fc1734" providerId="LiveId" clId="{3A9E129B-9895-49F4-AB6D-85A6A0AF8B90}" dt="2023-07-01T07:54:34.792" v="685" actId="478"/>
          <ac:picMkLst>
            <pc:docMk/>
            <pc:sldMk cId="1915799683" sldId="404"/>
            <ac:picMk id="10" creationId="{FF1C1EEF-3FD2-4C46-B4FD-C7E50843FBDC}"/>
          </ac:picMkLst>
        </pc:picChg>
        <pc:picChg chg="del">
          <ac:chgData name="pantelis balaouras" userId="25e8755020fc1734" providerId="LiveId" clId="{3A9E129B-9895-49F4-AB6D-85A6A0AF8B90}" dt="2023-07-01T07:52:57.096" v="678" actId="478"/>
          <ac:picMkLst>
            <pc:docMk/>
            <pc:sldMk cId="1915799683" sldId="404"/>
            <ac:picMk id="18" creationId="{6077531A-0788-4660-9281-308ACDA7F681}"/>
          </ac:picMkLst>
        </pc:picChg>
        <pc:picChg chg="add mod">
          <ac:chgData name="pantelis balaouras" userId="25e8755020fc1734" providerId="LiveId" clId="{3A9E129B-9895-49F4-AB6D-85A6A0AF8B90}" dt="2023-07-01T07:54:45.226" v="688" actId="14100"/>
          <ac:picMkLst>
            <pc:docMk/>
            <pc:sldMk cId="1915799683" sldId="404"/>
            <ac:picMk id="2050" creationId="{2AB980B0-03D2-2E64-6760-C23D435A121F}"/>
          </ac:picMkLst>
        </pc:picChg>
      </pc:sldChg>
      <pc:sldChg chg="addSp delSp modSp del mod">
        <pc:chgData name="pantelis balaouras" userId="25e8755020fc1734" providerId="LiveId" clId="{3A9E129B-9895-49F4-AB6D-85A6A0AF8B90}" dt="2023-07-01T07:21:50.763" v="180" actId="47"/>
        <pc:sldMkLst>
          <pc:docMk/>
          <pc:sldMk cId="4229006710" sldId="416"/>
        </pc:sldMkLst>
        <pc:graphicFrameChg chg="del mod">
          <ac:chgData name="pantelis balaouras" userId="25e8755020fc1734" providerId="LiveId" clId="{3A9E129B-9895-49F4-AB6D-85A6A0AF8B90}" dt="2023-07-01T07:13:01.025" v="5"/>
          <ac:graphicFrameMkLst>
            <pc:docMk/>
            <pc:sldMk cId="4229006710" sldId="416"/>
            <ac:graphicFrameMk id="4" creationId="{CF7E726E-B717-4D42-1750-6DFF428F54B3}"/>
          </ac:graphicFrameMkLst>
        </pc:graphicFrameChg>
        <pc:picChg chg="add del mod">
          <ac:chgData name="pantelis balaouras" userId="25e8755020fc1734" providerId="LiveId" clId="{3A9E129B-9895-49F4-AB6D-85A6A0AF8B90}" dt="2023-07-01T07:18:16.686" v="162" actId="478"/>
          <ac:picMkLst>
            <pc:docMk/>
            <pc:sldMk cId="4229006710" sldId="416"/>
            <ac:picMk id="3" creationId="{A49286BC-1E76-A186-06D8-038C90B99D44}"/>
          </ac:picMkLst>
        </pc:picChg>
      </pc:sldChg>
      <pc:sldChg chg="addSp delSp modSp mod">
        <pc:chgData name="pantelis balaouras" userId="25e8755020fc1734" providerId="LiveId" clId="{3A9E129B-9895-49F4-AB6D-85A6A0AF8B90}" dt="2023-07-01T09:26:46.222" v="1134" actId="1035"/>
        <pc:sldMkLst>
          <pc:docMk/>
          <pc:sldMk cId="1311204911" sldId="417"/>
        </pc:sldMkLst>
        <pc:spChg chg="add mod">
          <ac:chgData name="pantelis balaouras" userId="25e8755020fc1734" providerId="LiveId" clId="{3A9E129B-9895-49F4-AB6D-85A6A0AF8B90}" dt="2023-07-01T09:25:54.341" v="1083" actId="1076"/>
          <ac:spMkLst>
            <pc:docMk/>
            <pc:sldMk cId="1311204911" sldId="417"/>
            <ac:spMk id="3" creationId="{AE606473-841C-6846-8375-A32E5D94D2BE}"/>
          </ac:spMkLst>
        </pc:spChg>
        <pc:spChg chg="mod">
          <ac:chgData name="pantelis balaouras" userId="25e8755020fc1734" providerId="LiveId" clId="{3A9E129B-9895-49F4-AB6D-85A6A0AF8B90}" dt="2023-07-01T09:26:20.924" v="1104" actId="1035"/>
          <ac:spMkLst>
            <pc:docMk/>
            <pc:sldMk cId="1311204911" sldId="417"/>
            <ac:spMk id="14" creationId="{DA3FCD0E-FFB9-47FE-8DCC-7998946716D8}"/>
          </ac:spMkLst>
        </pc:spChg>
        <pc:spChg chg="mod">
          <ac:chgData name="pantelis balaouras" userId="25e8755020fc1734" providerId="LiveId" clId="{3A9E129B-9895-49F4-AB6D-85A6A0AF8B90}" dt="2023-07-01T09:25:03.724" v="1069" actId="1076"/>
          <ac:spMkLst>
            <pc:docMk/>
            <pc:sldMk cId="1311204911" sldId="417"/>
            <ac:spMk id="16" creationId="{4203AE03-98BA-484B-983A-314B79666527}"/>
          </ac:spMkLst>
        </pc:spChg>
        <pc:spChg chg="add mod">
          <ac:chgData name="pantelis balaouras" userId="25e8755020fc1734" providerId="LiveId" clId="{3A9E129B-9895-49F4-AB6D-85A6A0AF8B90}" dt="2023-07-01T09:26:46.222" v="1134" actId="1035"/>
          <ac:spMkLst>
            <pc:docMk/>
            <pc:sldMk cId="1311204911" sldId="417"/>
            <ac:spMk id="17" creationId="{031B2B33-5CAB-703B-C0A4-A981582EB252}"/>
          </ac:spMkLst>
        </pc:spChg>
        <pc:spChg chg="add mod">
          <ac:chgData name="pantelis balaouras" userId="25e8755020fc1734" providerId="LiveId" clId="{3A9E129B-9895-49F4-AB6D-85A6A0AF8B90}" dt="2023-07-01T07:32:10.407" v="414" actId="6549"/>
          <ac:spMkLst>
            <pc:docMk/>
            <pc:sldMk cId="1311204911" sldId="417"/>
            <ac:spMk id="19" creationId="{641F4687-D587-65C7-AC09-7F96E55492C1}"/>
          </ac:spMkLst>
        </pc:spChg>
        <pc:spChg chg="mod">
          <ac:chgData name="pantelis balaouras" userId="25e8755020fc1734" providerId="LiveId" clId="{3A9E129B-9895-49F4-AB6D-85A6A0AF8B90}" dt="2023-07-01T09:24:33.811" v="1064" actId="1076"/>
          <ac:spMkLst>
            <pc:docMk/>
            <pc:sldMk cId="1311204911" sldId="417"/>
            <ac:spMk id="20" creationId="{53E35F80-D7C4-4C20-8069-672536C8B9F7}"/>
          </ac:spMkLst>
        </pc:spChg>
        <pc:spChg chg="mod">
          <ac:chgData name="pantelis balaouras" userId="25e8755020fc1734" providerId="LiveId" clId="{3A9E129B-9895-49F4-AB6D-85A6A0AF8B90}" dt="2023-07-01T09:24:25.693" v="1062" actId="1076"/>
          <ac:spMkLst>
            <pc:docMk/>
            <pc:sldMk cId="1311204911" sldId="417"/>
            <ac:spMk id="23" creationId="{E20635EB-D97A-43D7-8FC1-83506650286B}"/>
          </ac:spMkLst>
        </pc:spChg>
        <pc:spChg chg="mod">
          <ac:chgData name="pantelis balaouras" userId="25e8755020fc1734" providerId="LiveId" clId="{3A9E129B-9895-49F4-AB6D-85A6A0AF8B90}" dt="2023-07-01T09:26:30.269" v="1117" actId="1035"/>
          <ac:spMkLst>
            <pc:docMk/>
            <pc:sldMk cId="1311204911" sldId="417"/>
            <ac:spMk id="26" creationId="{62707390-D163-4215-8EC2-A0556358021F}"/>
          </ac:spMkLst>
        </pc:spChg>
        <pc:spChg chg="mod">
          <ac:chgData name="pantelis balaouras" userId="25e8755020fc1734" providerId="LiveId" clId="{3A9E129B-9895-49F4-AB6D-85A6A0AF8B90}" dt="2023-07-01T09:24:28.419" v="1063" actId="1076"/>
          <ac:spMkLst>
            <pc:docMk/>
            <pc:sldMk cId="1311204911" sldId="417"/>
            <ac:spMk id="29" creationId="{79DD61BF-B07B-4EDE-A244-E2458C80016E}"/>
          </ac:spMkLst>
        </pc:spChg>
        <pc:grpChg chg="mod">
          <ac:chgData name="pantelis balaouras" userId="25e8755020fc1734" providerId="LiveId" clId="{3A9E129B-9895-49F4-AB6D-85A6A0AF8B90}" dt="2023-07-01T09:25:03.724" v="1069" actId="1076"/>
          <ac:grpSpMkLst>
            <pc:docMk/>
            <pc:sldMk cId="1311204911" sldId="417"/>
            <ac:grpSpMk id="11" creationId="{96D5137D-F25F-44D3-BFBD-6010E023BCA2}"/>
          </ac:grpSpMkLst>
        </pc:grpChg>
        <pc:grpChg chg="mod">
          <ac:chgData name="pantelis balaouras" userId="25e8755020fc1734" providerId="LiveId" clId="{3A9E129B-9895-49F4-AB6D-85A6A0AF8B90}" dt="2023-07-01T09:26:20.924" v="1104" actId="1035"/>
          <ac:grpSpMkLst>
            <pc:docMk/>
            <pc:sldMk cId="1311204911" sldId="417"/>
            <ac:grpSpMk id="12" creationId="{BF7993EA-D762-4081-AD93-A4C0BC4F2344}"/>
          </ac:grpSpMkLst>
        </pc:grpChg>
        <pc:grpChg chg="mod">
          <ac:chgData name="pantelis balaouras" userId="25e8755020fc1734" providerId="LiveId" clId="{3A9E129B-9895-49F4-AB6D-85A6A0AF8B90}" dt="2023-07-01T09:24:33.811" v="1064" actId="1076"/>
          <ac:grpSpMkLst>
            <pc:docMk/>
            <pc:sldMk cId="1311204911" sldId="417"/>
            <ac:grpSpMk id="15" creationId="{ADA3E3C0-7761-48E5-B929-2F7D24AC3893}"/>
          </ac:grpSpMkLst>
        </pc:grpChg>
        <pc:grpChg chg="add del mod">
          <ac:chgData name="pantelis balaouras" userId="25e8755020fc1734" providerId="LiveId" clId="{3A9E129B-9895-49F4-AB6D-85A6A0AF8B90}" dt="2023-07-01T09:24:25.693" v="1062" actId="1076"/>
          <ac:grpSpMkLst>
            <pc:docMk/>
            <pc:sldMk cId="1311204911" sldId="417"/>
            <ac:grpSpMk id="18" creationId="{A4EB7248-55A7-4CAC-ABDD-957EF148A710}"/>
          </ac:grpSpMkLst>
        </pc:grpChg>
        <pc:grpChg chg="mod">
          <ac:chgData name="pantelis balaouras" userId="25e8755020fc1734" providerId="LiveId" clId="{3A9E129B-9895-49F4-AB6D-85A6A0AF8B90}" dt="2023-07-01T09:26:30.269" v="1117" actId="1035"/>
          <ac:grpSpMkLst>
            <pc:docMk/>
            <pc:sldMk cId="1311204911" sldId="417"/>
            <ac:grpSpMk id="21" creationId="{7876E123-A23E-4A02-9006-CDB2AF14482D}"/>
          </ac:grpSpMkLst>
        </pc:grpChg>
        <pc:grpChg chg="mod">
          <ac:chgData name="pantelis balaouras" userId="25e8755020fc1734" providerId="LiveId" clId="{3A9E129B-9895-49F4-AB6D-85A6A0AF8B90}" dt="2023-07-01T09:24:28.419" v="1063" actId="1076"/>
          <ac:grpSpMkLst>
            <pc:docMk/>
            <pc:sldMk cId="1311204911" sldId="417"/>
            <ac:grpSpMk id="24" creationId="{035DA438-FD53-44DC-8C2E-0859E5BA3DDC}"/>
          </ac:grpSpMkLst>
        </pc:grpChg>
        <pc:grpChg chg="del">
          <ac:chgData name="pantelis balaouras" userId="25e8755020fc1734" providerId="LiveId" clId="{3A9E129B-9895-49F4-AB6D-85A6A0AF8B90}" dt="2023-07-01T07:26:11.089" v="195" actId="478"/>
          <ac:grpSpMkLst>
            <pc:docMk/>
            <pc:sldMk cId="1311204911" sldId="417"/>
            <ac:grpSpMk id="27" creationId="{FAA18049-4E88-457C-8B40-A00C5AE764B5}"/>
          </ac:grpSpMkLst>
        </pc:grpChg>
        <pc:picChg chg="mod">
          <ac:chgData name="pantelis balaouras" userId="25e8755020fc1734" providerId="LiveId" clId="{3A9E129B-9895-49F4-AB6D-85A6A0AF8B90}" dt="2023-07-01T09:25:03.724" v="1069" actId="1076"/>
          <ac:picMkLst>
            <pc:docMk/>
            <pc:sldMk cId="1311204911" sldId="417"/>
            <ac:picMk id="5" creationId="{F7B51B5F-7CC8-4F47-AF41-48413E15C672}"/>
          </ac:picMkLst>
        </pc:picChg>
        <pc:picChg chg="add del mod">
          <ac:chgData name="pantelis balaouras" userId="25e8755020fc1734" providerId="LiveId" clId="{3A9E129B-9895-49F4-AB6D-85A6A0AF8B90}" dt="2023-07-01T09:24:25.693" v="1062" actId="1076"/>
          <ac:picMkLst>
            <pc:docMk/>
            <pc:sldMk cId="1311204911" sldId="417"/>
            <ac:picMk id="6" creationId="{0073D6C2-F7D2-40B0-B531-A2775F3CCD69}"/>
          </ac:picMkLst>
        </pc:picChg>
        <pc:picChg chg="mod">
          <ac:chgData name="pantelis balaouras" userId="25e8755020fc1734" providerId="LiveId" clId="{3A9E129B-9895-49F4-AB6D-85A6A0AF8B90}" dt="2023-07-01T09:26:30.269" v="1117" actId="1035"/>
          <ac:picMkLst>
            <pc:docMk/>
            <pc:sldMk cId="1311204911" sldId="417"/>
            <ac:picMk id="7" creationId="{C6D6E4FC-B9EE-4D42-A9D4-9682872560E9}"/>
          </ac:picMkLst>
        </pc:picChg>
        <pc:picChg chg="add mod">
          <ac:chgData name="pantelis balaouras" userId="25e8755020fc1734" providerId="LiveId" clId="{3A9E129B-9895-49F4-AB6D-85A6A0AF8B90}" dt="2023-07-01T07:30:37.589" v="343" actId="1076"/>
          <ac:picMkLst>
            <pc:docMk/>
            <pc:sldMk cId="1311204911" sldId="417"/>
            <ac:picMk id="9" creationId="{BC328D1D-57E9-1ABD-8D34-33836EEE8C3C}"/>
          </ac:picMkLst>
        </pc:picChg>
        <pc:picChg chg="add mod">
          <ac:chgData name="pantelis balaouras" userId="25e8755020fc1734" providerId="LiveId" clId="{3A9E129B-9895-49F4-AB6D-85A6A0AF8B90}" dt="2023-07-01T09:26:35.037" v="1121" actId="1035"/>
          <ac:picMkLst>
            <pc:docMk/>
            <pc:sldMk cId="1311204911" sldId="417"/>
            <ac:picMk id="13" creationId="{5247138B-334B-E841-E5BA-9682B4E5D6CF}"/>
          </ac:picMkLst>
        </pc:picChg>
        <pc:picChg chg="add del mod">
          <ac:chgData name="pantelis balaouras" userId="25e8755020fc1734" providerId="LiveId" clId="{3A9E129B-9895-49F4-AB6D-85A6A0AF8B90}" dt="2023-07-01T07:34:32.967" v="435" actId="478"/>
          <ac:picMkLst>
            <pc:docMk/>
            <pc:sldMk cId="1311204911" sldId="417"/>
            <ac:picMk id="22" creationId="{0F7856AD-88E0-6965-499A-B7DA650CFEFA}"/>
          </ac:picMkLst>
        </pc:picChg>
        <pc:picChg chg="add mod">
          <ac:chgData name="pantelis balaouras" userId="25e8755020fc1734" providerId="LiveId" clId="{3A9E129B-9895-49F4-AB6D-85A6A0AF8B90}" dt="2023-07-01T09:25:50.581" v="1082" actId="1076"/>
          <ac:picMkLst>
            <pc:docMk/>
            <pc:sldMk cId="1311204911" sldId="417"/>
            <ac:picMk id="28" creationId="{B81FDD7D-F391-A994-0CA6-E7E75329E94C}"/>
          </ac:picMkLst>
        </pc:picChg>
        <pc:picChg chg="add del mod">
          <ac:chgData name="pantelis balaouras" userId="25e8755020fc1734" providerId="LiveId" clId="{3A9E129B-9895-49F4-AB6D-85A6A0AF8B90}" dt="2023-07-01T09:14:00.305" v="998" actId="21"/>
          <ac:picMkLst>
            <pc:docMk/>
            <pc:sldMk cId="1311204911" sldId="417"/>
            <ac:picMk id="30" creationId="{970503D5-3DBC-38FD-353F-1D0E514A6567}"/>
          </ac:picMkLst>
        </pc:picChg>
        <pc:picChg chg="mod">
          <ac:chgData name="pantelis balaouras" userId="25e8755020fc1734" providerId="LiveId" clId="{3A9E129B-9895-49F4-AB6D-85A6A0AF8B90}" dt="2023-07-01T09:26:20.924" v="1104" actId="1035"/>
          <ac:picMkLst>
            <pc:docMk/>
            <pc:sldMk cId="1311204911" sldId="417"/>
            <ac:picMk id="2050" creationId="{8EBF0675-ED45-44CD-A77E-61912329753B}"/>
          </ac:picMkLst>
        </pc:picChg>
        <pc:picChg chg="mod">
          <ac:chgData name="pantelis balaouras" userId="25e8755020fc1734" providerId="LiveId" clId="{3A9E129B-9895-49F4-AB6D-85A6A0AF8B90}" dt="2023-07-01T09:24:33.811" v="1064" actId="1076"/>
          <ac:picMkLst>
            <pc:docMk/>
            <pc:sldMk cId="1311204911" sldId="417"/>
            <ac:picMk id="2052" creationId="{71DD90C8-6291-4D9B-8637-04AA834BD82F}"/>
          </ac:picMkLst>
        </pc:picChg>
        <pc:picChg chg="mod">
          <ac:chgData name="pantelis balaouras" userId="25e8755020fc1734" providerId="LiveId" clId="{3A9E129B-9895-49F4-AB6D-85A6A0AF8B90}" dt="2023-07-01T09:24:28.419" v="1063" actId="1076"/>
          <ac:picMkLst>
            <pc:docMk/>
            <pc:sldMk cId="1311204911" sldId="417"/>
            <ac:picMk id="2054" creationId="{A196C504-2EAF-4F15-B589-4ED26D1458B4}"/>
          </ac:picMkLst>
        </pc:picChg>
      </pc:sldChg>
      <pc:sldChg chg="addSp delSp modSp mod">
        <pc:chgData name="pantelis balaouras" userId="25e8755020fc1734" providerId="LiveId" clId="{3A9E129B-9895-49F4-AB6D-85A6A0AF8B90}" dt="2023-07-01T09:44:01.365" v="1185" actId="1076"/>
        <pc:sldMkLst>
          <pc:docMk/>
          <pc:sldMk cId="1378489231" sldId="418"/>
        </pc:sldMkLst>
        <pc:spChg chg="mod">
          <ac:chgData name="pantelis balaouras" userId="25e8755020fc1734" providerId="LiveId" clId="{3A9E129B-9895-49F4-AB6D-85A6A0AF8B90}" dt="2023-07-01T08:36:21.320" v="774" actId="1076"/>
          <ac:spMkLst>
            <pc:docMk/>
            <pc:sldMk cId="1378489231" sldId="418"/>
            <ac:spMk id="7" creationId="{E2D38E87-33DB-46E9-933D-FDECBD945692}"/>
          </ac:spMkLst>
        </pc:spChg>
        <pc:spChg chg="add del mod">
          <ac:chgData name="pantelis balaouras" userId="25e8755020fc1734" providerId="LiveId" clId="{3A9E129B-9895-49F4-AB6D-85A6A0AF8B90}" dt="2023-07-01T07:21:05.078" v="171" actId="478"/>
          <ac:spMkLst>
            <pc:docMk/>
            <pc:sldMk cId="1378489231" sldId="418"/>
            <ac:spMk id="10" creationId="{666E67CA-9238-33E6-EF49-4B59CB1F5B49}"/>
          </ac:spMkLst>
        </pc:spChg>
        <pc:spChg chg="del">
          <ac:chgData name="pantelis balaouras" userId="25e8755020fc1734" providerId="LiveId" clId="{3A9E129B-9895-49F4-AB6D-85A6A0AF8B90}" dt="2023-07-01T08:35:59.374" v="771" actId="478"/>
          <ac:spMkLst>
            <pc:docMk/>
            <pc:sldMk cId="1378489231" sldId="418"/>
            <ac:spMk id="12" creationId="{038E05FD-5C89-4BC4-AE63-9830C3619510}"/>
          </ac:spMkLst>
        </pc:spChg>
        <pc:spChg chg="add del mod">
          <ac:chgData name="pantelis balaouras" userId="25e8755020fc1734" providerId="LiveId" clId="{3A9E129B-9895-49F4-AB6D-85A6A0AF8B90}" dt="2023-07-01T07:21:11.787" v="174" actId="478"/>
          <ac:spMkLst>
            <pc:docMk/>
            <pc:sldMk cId="1378489231" sldId="418"/>
            <ac:spMk id="14" creationId="{01F6D9B7-E9DD-3731-7161-CDC3F40BBD72}"/>
          </ac:spMkLst>
        </pc:spChg>
        <pc:graphicFrameChg chg="del mod">
          <ac:chgData name="pantelis balaouras" userId="25e8755020fc1734" providerId="LiveId" clId="{3A9E129B-9895-49F4-AB6D-85A6A0AF8B90}" dt="2023-07-01T07:20:48.413" v="166"/>
          <ac:graphicFrameMkLst>
            <pc:docMk/>
            <pc:sldMk cId="1378489231" sldId="418"/>
            <ac:graphicFrameMk id="4" creationId="{0B68E054-ACAA-02B8-EB76-7E7A958310CC}"/>
          </ac:graphicFrameMkLst>
        </pc:graphicFrameChg>
        <pc:graphicFrameChg chg="mod modGraphic">
          <ac:chgData name="pantelis balaouras" userId="25e8755020fc1734" providerId="LiveId" clId="{3A9E129B-9895-49F4-AB6D-85A6A0AF8B90}" dt="2023-07-01T08:52:52.905" v="881" actId="207"/>
          <ac:graphicFrameMkLst>
            <pc:docMk/>
            <pc:sldMk cId="1378489231" sldId="418"/>
            <ac:graphicFrameMk id="6" creationId="{654CCD75-E89A-4C6C-BF75-D840AD726219}"/>
          </ac:graphicFrameMkLst>
        </pc:graphicFrameChg>
        <pc:graphicFrameChg chg="del">
          <ac:chgData name="pantelis balaouras" userId="25e8755020fc1734" providerId="LiveId" clId="{3A9E129B-9895-49F4-AB6D-85A6A0AF8B90}" dt="2023-07-01T07:50:05.734" v="654" actId="478"/>
          <ac:graphicFrameMkLst>
            <pc:docMk/>
            <pc:sldMk cId="1378489231" sldId="418"/>
            <ac:graphicFrameMk id="15" creationId="{57C357C2-B077-7000-CD1C-ABBF375D2A2B}"/>
          </ac:graphicFrameMkLst>
        </pc:graphicFrameChg>
        <pc:picChg chg="add del mod">
          <ac:chgData name="pantelis balaouras" userId="25e8755020fc1734" providerId="LiveId" clId="{3A9E129B-9895-49F4-AB6D-85A6A0AF8B90}" dt="2023-07-01T08:35:34.927" v="766" actId="478"/>
          <ac:picMkLst>
            <pc:docMk/>
            <pc:sldMk cId="1378489231" sldId="418"/>
            <ac:picMk id="2" creationId="{D40432F4-15D1-421F-4F5F-10DF24EBE7E3}"/>
          </ac:picMkLst>
        </pc:picChg>
        <pc:picChg chg="del mod">
          <ac:chgData name="pantelis balaouras" userId="25e8755020fc1734" providerId="LiveId" clId="{3A9E129B-9895-49F4-AB6D-85A6A0AF8B90}" dt="2023-07-01T07:46:15.633" v="467" actId="478"/>
          <ac:picMkLst>
            <pc:docMk/>
            <pc:sldMk cId="1378489231" sldId="418"/>
            <ac:picMk id="3" creationId="{CC6CCB35-71F4-4B98-A632-2AFFFC163491}"/>
          </ac:picMkLst>
        </pc:picChg>
        <pc:picChg chg="add mod ord">
          <ac:chgData name="pantelis balaouras" userId="25e8755020fc1734" providerId="LiveId" clId="{3A9E129B-9895-49F4-AB6D-85A6A0AF8B90}" dt="2023-07-01T09:44:01.365" v="1185" actId="1076"/>
          <ac:picMkLst>
            <pc:docMk/>
            <pc:sldMk cId="1378489231" sldId="418"/>
            <ac:picMk id="8" creationId="{C764441F-E3A0-6001-A655-5380700E753E}"/>
          </ac:picMkLst>
        </pc:picChg>
        <pc:picChg chg="add del mod">
          <ac:chgData name="pantelis balaouras" userId="25e8755020fc1734" providerId="LiveId" clId="{3A9E129B-9895-49F4-AB6D-85A6A0AF8B90}" dt="2023-07-01T07:21:08.136" v="173" actId="478"/>
          <ac:picMkLst>
            <pc:docMk/>
            <pc:sldMk cId="1378489231" sldId="418"/>
            <ac:picMk id="11" creationId="{86CB401F-C964-4D6C-AE35-FB329988D13A}"/>
          </ac:picMkLst>
        </pc:picChg>
        <pc:picChg chg="add mod">
          <ac:chgData name="pantelis balaouras" userId="25e8755020fc1734" providerId="LiveId" clId="{3A9E129B-9895-49F4-AB6D-85A6A0AF8B90}" dt="2023-07-01T08:35:39.462" v="767"/>
          <ac:picMkLst>
            <pc:docMk/>
            <pc:sldMk cId="1378489231" sldId="418"/>
            <ac:picMk id="16" creationId="{34CD108A-15FC-97C2-8658-899505623602}"/>
          </ac:picMkLst>
        </pc:picChg>
        <pc:picChg chg="add del mod">
          <ac:chgData name="pantelis balaouras" userId="25e8755020fc1734" providerId="LiveId" clId="{3A9E129B-9895-49F4-AB6D-85A6A0AF8B90}" dt="2023-07-01T09:13:17.778" v="995" actId="478"/>
          <ac:picMkLst>
            <pc:docMk/>
            <pc:sldMk cId="1378489231" sldId="418"/>
            <ac:picMk id="17" creationId="{19BD276E-CB63-6F9E-183E-03B704309150}"/>
          </ac:picMkLst>
        </pc:picChg>
        <pc:picChg chg="add mod">
          <ac:chgData name="pantelis balaouras" userId="25e8755020fc1734" providerId="LiveId" clId="{3A9E129B-9895-49F4-AB6D-85A6A0AF8B90}" dt="2023-07-01T09:13:24.562" v="996"/>
          <ac:picMkLst>
            <pc:docMk/>
            <pc:sldMk cId="1378489231" sldId="418"/>
            <ac:picMk id="18" creationId="{3AE1B409-01AB-8B54-F592-C862F4DA8564}"/>
          </ac:picMkLst>
        </pc:picChg>
      </pc:sldChg>
      <pc:sldChg chg="addSp delSp modSp mod">
        <pc:chgData name="pantelis balaouras" userId="25e8755020fc1734" providerId="LiveId" clId="{3A9E129B-9895-49F4-AB6D-85A6A0AF8B90}" dt="2023-07-01T08:57:53.221" v="916" actId="207"/>
        <pc:sldMkLst>
          <pc:docMk/>
          <pc:sldMk cId="2033093179" sldId="420"/>
        </pc:sldMkLst>
        <pc:spChg chg="add mod">
          <ac:chgData name="pantelis balaouras" userId="25e8755020fc1734" providerId="LiveId" clId="{3A9E129B-9895-49F4-AB6D-85A6A0AF8B90}" dt="2023-07-01T07:48:38.103" v="653" actId="5793"/>
          <ac:spMkLst>
            <pc:docMk/>
            <pc:sldMk cId="2033093179" sldId="420"/>
            <ac:spMk id="5" creationId="{F56DC747-739E-5A0C-94B8-E8F8E974AC85}"/>
          </ac:spMkLst>
        </pc:spChg>
        <pc:spChg chg="mod">
          <ac:chgData name="pantelis balaouras" userId="25e8755020fc1734" providerId="LiveId" clId="{3A9E129B-9895-49F4-AB6D-85A6A0AF8B90}" dt="2023-07-01T07:51:15.328" v="657" actId="207"/>
          <ac:spMkLst>
            <pc:docMk/>
            <pc:sldMk cId="2033093179" sldId="420"/>
            <ac:spMk id="11" creationId="{70D46B22-84E1-43AA-85C7-DBAEC0E27492}"/>
          </ac:spMkLst>
        </pc:spChg>
        <pc:spChg chg="mod">
          <ac:chgData name="pantelis balaouras" userId="25e8755020fc1734" providerId="LiveId" clId="{3A9E129B-9895-49F4-AB6D-85A6A0AF8B90}" dt="2023-07-01T08:52:58.551" v="882" actId="207"/>
          <ac:spMkLst>
            <pc:docMk/>
            <pc:sldMk cId="2033093179" sldId="420"/>
            <ac:spMk id="12" creationId="{361272D8-C086-4731-B2F4-9D66632A2E33}"/>
          </ac:spMkLst>
        </pc:spChg>
        <pc:spChg chg="mod">
          <ac:chgData name="pantelis balaouras" userId="25e8755020fc1734" providerId="LiveId" clId="{3A9E129B-9895-49F4-AB6D-85A6A0AF8B90}" dt="2023-07-01T08:56:36.187" v="910"/>
          <ac:spMkLst>
            <pc:docMk/>
            <pc:sldMk cId="2033093179" sldId="420"/>
            <ac:spMk id="13" creationId="{ACBE9AD0-B2F0-4ADA-8F10-B83476743F9C}"/>
          </ac:spMkLst>
        </pc:spChg>
        <pc:graphicFrameChg chg="del">
          <ac:chgData name="pantelis balaouras" userId="25e8755020fc1734" providerId="LiveId" clId="{3A9E129B-9895-49F4-AB6D-85A6A0AF8B90}" dt="2023-07-01T07:48:21.465" v="477" actId="478"/>
          <ac:graphicFrameMkLst>
            <pc:docMk/>
            <pc:sldMk cId="2033093179" sldId="420"/>
            <ac:graphicFrameMk id="17" creationId="{86326F3B-A2B0-4471-9663-61D0183E7677}"/>
          </ac:graphicFrameMkLst>
        </pc:graphicFrameChg>
        <pc:picChg chg="add del">
          <ac:chgData name="pantelis balaouras" userId="25e8755020fc1734" providerId="LiveId" clId="{3A9E129B-9895-49F4-AB6D-85A6A0AF8B90}" dt="2023-07-01T07:46:01.120" v="464" actId="478"/>
          <ac:picMkLst>
            <pc:docMk/>
            <pc:sldMk cId="2033093179" sldId="420"/>
            <ac:picMk id="3" creationId="{87402C62-571F-02C7-77E7-EDC10A6B1D66}"/>
          </ac:picMkLst>
        </pc:picChg>
        <pc:picChg chg="mod">
          <ac:chgData name="pantelis balaouras" userId="25e8755020fc1734" providerId="LiveId" clId="{3A9E129B-9895-49F4-AB6D-85A6A0AF8B90}" dt="2023-07-01T08:57:53.221" v="916" actId="207"/>
          <ac:picMkLst>
            <pc:docMk/>
            <pc:sldMk cId="2033093179" sldId="420"/>
            <ac:picMk id="15" creationId="{4313419D-52B3-4469-9529-313D9EB0AF33}"/>
          </ac:picMkLst>
        </pc:picChg>
      </pc:sldChg>
      <pc:sldChg chg="addSp delSp modSp mod">
        <pc:chgData name="pantelis balaouras" userId="25e8755020fc1734" providerId="LiveId" clId="{3A9E129B-9895-49F4-AB6D-85A6A0AF8B90}" dt="2023-07-01T08:56:27.148" v="908"/>
        <pc:sldMkLst>
          <pc:docMk/>
          <pc:sldMk cId="1774881352" sldId="430"/>
        </pc:sldMkLst>
        <pc:spChg chg="add mod">
          <ac:chgData name="pantelis balaouras" userId="25e8755020fc1734" providerId="LiveId" clId="{3A9E129B-9895-49F4-AB6D-85A6A0AF8B90}" dt="2023-07-01T08:53:05.896" v="883" actId="207"/>
          <ac:spMkLst>
            <pc:docMk/>
            <pc:sldMk cId="1774881352" sldId="430"/>
            <ac:spMk id="2" creationId="{438A4F71-BF2C-62DB-DA82-A39E826220D7}"/>
          </ac:spMkLst>
        </pc:spChg>
        <pc:spChg chg="add mod">
          <ac:chgData name="pantelis balaouras" userId="25e8755020fc1734" providerId="LiveId" clId="{3A9E129B-9895-49F4-AB6D-85A6A0AF8B90}" dt="2023-07-01T08:56:27.148" v="908"/>
          <ac:spMkLst>
            <pc:docMk/>
            <pc:sldMk cId="1774881352" sldId="430"/>
            <ac:spMk id="3" creationId="{1A416ECF-DB8A-24C7-4898-C1A252813BB9}"/>
          </ac:spMkLst>
        </pc:spChg>
        <pc:spChg chg="add mod">
          <ac:chgData name="pantelis balaouras" userId="25e8755020fc1734" providerId="LiveId" clId="{3A9E129B-9895-49F4-AB6D-85A6A0AF8B90}" dt="2023-07-01T07:47:35.704" v="475"/>
          <ac:spMkLst>
            <pc:docMk/>
            <pc:sldMk cId="1774881352" sldId="430"/>
            <ac:spMk id="5" creationId="{BDCBC5CA-D8B8-B72C-5585-E6FD5C939628}"/>
          </ac:spMkLst>
        </pc:spChg>
        <pc:spChg chg="mod">
          <ac:chgData name="pantelis balaouras" userId="25e8755020fc1734" providerId="LiveId" clId="{3A9E129B-9895-49F4-AB6D-85A6A0AF8B90}" dt="2023-07-01T07:51:20.711" v="658" actId="207"/>
          <ac:spMkLst>
            <pc:docMk/>
            <pc:sldMk cId="1774881352" sldId="430"/>
            <ac:spMk id="11" creationId="{70D46B22-84E1-43AA-85C7-DBAEC0E27492}"/>
          </ac:spMkLst>
        </pc:spChg>
        <pc:spChg chg="del">
          <ac:chgData name="pantelis balaouras" userId="25e8755020fc1734" providerId="LiveId" clId="{3A9E129B-9895-49F4-AB6D-85A6A0AF8B90}" dt="2023-07-01T07:47:35.090" v="474" actId="478"/>
          <ac:spMkLst>
            <pc:docMk/>
            <pc:sldMk cId="1774881352" sldId="430"/>
            <ac:spMk id="12" creationId="{361272D8-C086-4731-B2F4-9D66632A2E33}"/>
          </ac:spMkLst>
        </pc:spChg>
        <pc:spChg chg="del">
          <ac:chgData name="pantelis balaouras" userId="25e8755020fc1734" providerId="LiveId" clId="{3A9E129B-9895-49F4-AB6D-85A6A0AF8B90}" dt="2023-07-01T07:47:31.667" v="473" actId="478"/>
          <ac:spMkLst>
            <pc:docMk/>
            <pc:sldMk cId="1774881352" sldId="430"/>
            <ac:spMk id="13" creationId="{ACBE9AD0-B2F0-4ADA-8F10-B83476743F9C}"/>
          </ac:spMkLst>
        </pc:spChg>
      </pc:sldChg>
      <pc:sldChg chg="new del">
        <pc:chgData name="pantelis balaouras" userId="25e8755020fc1734" providerId="LiveId" clId="{3A9E129B-9895-49F4-AB6D-85A6A0AF8B90}" dt="2023-07-01T07:18:10.515" v="160" actId="47"/>
        <pc:sldMkLst>
          <pc:docMk/>
          <pc:sldMk cId="1218948916" sldId="433"/>
        </pc:sldMkLst>
      </pc:sldChg>
      <pc:sldChg chg="addSp delSp modSp add del mod">
        <pc:chgData name="pantelis balaouras" userId="25e8755020fc1734" providerId="LiveId" clId="{3A9E129B-9895-49F4-AB6D-85A6A0AF8B90}" dt="2023-07-01T09:43:10.522" v="1165" actId="47"/>
        <pc:sldMkLst>
          <pc:docMk/>
          <pc:sldMk cId="1298027954" sldId="434"/>
        </pc:sldMkLst>
        <pc:spChg chg="mod">
          <ac:chgData name="pantelis balaouras" userId="25e8755020fc1734" providerId="LiveId" clId="{3A9E129B-9895-49F4-AB6D-85A6A0AF8B90}" dt="2023-07-01T09:21:16.520" v="1034" actId="1076"/>
          <ac:spMkLst>
            <pc:docMk/>
            <pc:sldMk cId="1298027954" sldId="434"/>
            <ac:spMk id="5" creationId="{3811DAED-7483-42F0-A933-7484F0EF6AE2}"/>
          </ac:spMkLst>
        </pc:spChg>
        <pc:spChg chg="del mod">
          <ac:chgData name="pantelis balaouras" userId="25e8755020fc1734" providerId="LiveId" clId="{3A9E129B-9895-49F4-AB6D-85A6A0AF8B90}" dt="2023-07-01T07:55:48.330" v="697" actId="478"/>
          <ac:spMkLst>
            <pc:docMk/>
            <pc:sldMk cId="1298027954" sldId="434"/>
            <ac:spMk id="6" creationId="{99B5BB9B-7AC6-4C0F-B87E-6D639D93ACC1}"/>
          </ac:spMkLst>
        </pc:spChg>
        <pc:spChg chg="mod">
          <ac:chgData name="pantelis balaouras" userId="25e8755020fc1734" providerId="LiveId" clId="{3A9E129B-9895-49F4-AB6D-85A6A0AF8B90}" dt="2023-07-01T09:42:26.989" v="1161" actId="1035"/>
          <ac:spMkLst>
            <pc:docMk/>
            <pc:sldMk cId="1298027954" sldId="434"/>
            <ac:spMk id="10" creationId="{2B7A8035-44B9-450E-804B-045911325D8D}"/>
          </ac:spMkLst>
        </pc:spChg>
        <pc:spChg chg="mod">
          <ac:chgData name="pantelis balaouras" userId="25e8755020fc1734" providerId="LiveId" clId="{3A9E129B-9895-49F4-AB6D-85A6A0AF8B90}" dt="2023-07-01T09:42:26.989" v="1161" actId="1035"/>
          <ac:spMkLst>
            <pc:docMk/>
            <pc:sldMk cId="1298027954" sldId="434"/>
            <ac:spMk id="11" creationId="{DE606453-C478-445F-A60D-D8FB13E74A0A}"/>
          </ac:spMkLst>
        </pc:spChg>
        <pc:spChg chg="mod">
          <ac:chgData name="pantelis balaouras" userId="25e8755020fc1734" providerId="LiveId" clId="{3A9E129B-9895-49F4-AB6D-85A6A0AF8B90}" dt="2023-07-01T09:42:26.989" v="1161" actId="1035"/>
          <ac:spMkLst>
            <pc:docMk/>
            <pc:sldMk cId="1298027954" sldId="434"/>
            <ac:spMk id="12" creationId="{AABEBCD1-5391-4D90-80D4-6C753BD63546}"/>
          </ac:spMkLst>
        </pc:spChg>
        <pc:spChg chg="mod">
          <ac:chgData name="pantelis balaouras" userId="25e8755020fc1734" providerId="LiveId" clId="{3A9E129B-9895-49F4-AB6D-85A6A0AF8B90}" dt="2023-07-01T09:42:26.989" v="1161" actId="1035"/>
          <ac:spMkLst>
            <pc:docMk/>
            <pc:sldMk cId="1298027954" sldId="434"/>
            <ac:spMk id="13" creationId="{42526224-F34D-4B03-AAB1-B61D229A9E88}"/>
          </ac:spMkLst>
        </pc:spChg>
        <pc:spChg chg="mod ord">
          <ac:chgData name="pantelis balaouras" userId="25e8755020fc1734" providerId="LiveId" clId="{3A9E129B-9895-49F4-AB6D-85A6A0AF8B90}" dt="2023-07-01T09:42:26.989" v="1161" actId="1035"/>
          <ac:spMkLst>
            <pc:docMk/>
            <pc:sldMk cId="1298027954" sldId="434"/>
            <ac:spMk id="15" creationId="{877DC331-5970-4405-BDC6-4FF87B574BAF}"/>
          </ac:spMkLst>
        </pc:spChg>
        <pc:spChg chg="mod">
          <ac:chgData name="pantelis balaouras" userId="25e8755020fc1734" providerId="LiveId" clId="{3A9E129B-9895-49F4-AB6D-85A6A0AF8B90}" dt="2023-07-01T09:42:26.989" v="1161" actId="1035"/>
          <ac:spMkLst>
            <pc:docMk/>
            <pc:sldMk cId="1298027954" sldId="434"/>
            <ac:spMk id="17" creationId="{5B0ACE87-3C3B-4DE3-A09F-C67F43B8FC91}"/>
          </ac:spMkLst>
        </pc:spChg>
        <pc:spChg chg="mod">
          <ac:chgData name="pantelis balaouras" userId="25e8755020fc1734" providerId="LiveId" clId="{3A9E129B-9895-49F4-AB6D-85A6A0AF8B90}" dt="2023-07-01T09:21:20.088" v="1035" actId="1076"/>
          <ac:spMkLst>
            <pc:docMk/>
            <pc:sldMk cId="1298027954" sldId="434"/>
            <ac:spMk id="20" creationId="{2286FC74-8943-4A4E-B2F8-2E489FA80731}"/>
          </ac:spMkLst>
        </pc:spChg>
        <pc:spChg chg="add mod">
          <ac:chgData name="pantelis balaouras" userId="25e8755020fc1734" providerId="LiveId" clId="{3A9E129B-9895-49F4-AB6D-85A6A0AF8B90}" dt="2023-07-01T09:21:30.847" v="1061" actId="1036"/>
          <ac:spMkLst>
            <pc:docMk/>
            <pc:sldMk cId="1298027954" sldId="434"/>
            <ac:spMk id="27" creationId="{E6E56468-9CA8-2F4B-51FA-F5C3E68774A6}"/>
          </ac:spMkLst>
        </pc:spChg>
        <pc:spChg chg="add mod ord">
          <ac:chgData name="pantelis balaouras" userId="25e8755020fc1734" providerId="LiveId" clId="{3A9E129B-9895-49F4-AB6D-85A6A0AF8B90}" dt="2023-07-01T08:33:56.653" v="765" actId="1038"/>
          <ac:spMkLst>
            <pc:docMk/>
            <pc:sldMk cId="1298027954" sldId="434"/>
            <ac:spMk id="31" creationId="{F52D8B84-EBE1-A90B-58B6-5E22BBB68BC8}"/>
          </ac:spMkLst>
        </pc:spChg>
        <pc:picChg chg="add mod">
          <ac:chgData name="pantelis balaouras" userId="25e8755020fc1734" providerId="LiveId" clId="{3A9E129B-9895-49F4-AB6D-85A6A0AF8B90}" dt="2023-07-01T09:20:30.432" v="1028" actId="1076"/>
          <ac:picMkLst>
            <pc:docMk/>
            <pc:sldMk cId="1298027954" sldId="434"/>
            <ac:picMk id="2" creationId="{F28118C6-347E-A059-56E1-EB79DB77C6FC}"/>
          </ac:picMkLst>
        </pc:picChg>
        <pc:picChg chg="del mod">
          <ac:chgData name="pantelis balaouras" userId="25e8755020fc1734" providerId="LiveId" clId="{3A9E129B-9895-49F4-AB6D-85A6A0AF8B90}" dt="2023-07-01T07:13:27.197" v="10" actId="478"/>
          <ac:picMkLst>
            <pc:docMk/>
            <pc:sldMk cId="1298027954" sldId="434"/>
            <ac:picMk id="3" creationId="{A49286BC-1E76-A186-06D8-038C90B99D44}"/>
          </ac:picMkLst>
        </pc:picChg>
        <pc:picChg chg="add del mod">
          <ac:chgData name="pantelis balaouras" userId="25e8755020fc1734" providerId="LiveId" clId="{3A9E129B-9895-49F4-AB6D-85A6A0AF8B90}" dt="2023-07-01T07:13:53.583" v="18" actId="478"/>
          <ac:picMkLst>
            <pc:docMk/>
            <pc:sldMk cId="1298027954" sldId="434"/>
            <ac:picMk id="4" creationId="{928561F2-6FDD-C049-1957-AFDB18056A5F}"/>
          </ac:picMkLst>
        </pc:picChg>
        <pc:picChg chg="add del mod">
          <ac:chgData name="pantelis balaouras" userId="25e8755020fc1734" providerId="LiveId" clId="{3A9E129B-9895-49F4-AB6D-85A6A0AF8B90}" dt="2023-07-01T07:14:14.725" v="25" actId="478"/>
          <ac:picMkLst>
            <pc:docMk/>
            <pc:sldMk cId="1298027954" sldId="434"/>
            <ac:picMk id="8" creationId="{5DB4F80A-DAD8-0888-AAA7-C1C7292FB87B}"/>
          </ac:picMkLst>
        </pc:picChg>
        <pc:picChg chg="del">
          <ac:chgData name="pantelis balaouras" userId="25e8755020fc1734" providerId="LiveId" clId="{3A9E129B-9895-49F4-AB6D-85A6A0AF8B90}" dt="2023-07-01T07:13:18.007" v="8" actId="478"/>
          <ac:picMkLst>
            <pc:docMk/>
            <pc:sldMk cId="1298027954" sldId="434"/>
            <ac:picMk id="14" creationId="{01860426-9855-423C-9081-4BEAFC96941C}"/>
          </ac:picMkLst>
        </pc:picChg>
        <pc:picChg chg="del">
          <ac:chgData name="pantelis balaouras" userId="25e8755020fc1734" providerId="LiveId" clId="{3A9E129B-9895-49F4-AB6D-85A6A0AF8B90}" dt="2023-07-01T07:19:21.862" v="163" actId="478"/>
          <ac:picMkLst>
            <pc:docMk/>
            <pc:sldMk cId="1298027954" sldId="434"/>
            <ac:picMk id="16" creationId="{7EA3AA5A-0AA5-47E0-845D-D60CC09A96A3}"/>
          </ac:picMkLst>
        </pc:picChg>
        <pc:picChg chg="mod ord">
          <ac:chgData name="pantelis balaouras" userId="25e8755020fc1734" providerId="LiveId" clId="{3A9E129B-9895-49F4-AB6D-85A6A0AF8B90}" dt="2023-07-01T08:33:42.325" v="754" actId="14100"/>
          <ac:picMkLst>
            <pc:docMk/>
            <pc:sldMk cId="1298027954" sldId="434"/>
            <ac:picMk id="18" creationId="{4C5B5993-AF10-4C30-8A15-08F77F0EE64B}"/>
          </ac:picMkLst>
        </pc:picChg>
        <pc:picChg chg="add mod modCrop">
          <ac:chgData name="pantelis balaouras" userId="25e8755020fc1734" providerId="LiveId" clId="{3A9E129B-9895-49F4-AB6D-85A6A0AF8B90}" dt="2023-07-01T09:21:30.847" v="1061" actId="1036"/>
          <ac:picMkLst>
            <pc:docMk/>
            <pc:sldMk cId="1298027954" sldId="434"/>
            <ac:picMk id="22" creationId="{BEBB511E-120E-7149-75EC-E0497D004125}"/>
          </ac:picMkLst>
        </pc:picChg>
        <pc:picChg chg="add del mod">
          <ac:chgData name="pantelis balaouras" userId="25e8755020fc1734" providerId="LiveId" clId="{3A9E129B-9895-49F4-AB6D-85A6A0AF8B90}" dt="2023-07-01T07:15:36.341" v="33" actId="21"/>
          <ac:picMkLst>
            <pc:docMk/>
            <pc:sldMk cId="1298027954" sldId="434"/>
            <ac:picMk id="24" creationId="{265F99E6-24A5-3CCA-B428-CF1B22E89C73}"/>
          </ac:picMkLst>
        </pc:picChg>
        <pc:picChg chg="add mod">
          <ac:chgData name="pantelis balaouras" userId="25e8755020fc1734" providerId="LiveId" clId="{3A9E129B-9895-49F4-AB6D-85A6A0AF8B90}" dt="2023-07-01T07:59:24.526" v="717" actId="166"/>
          <ac:picMkLst>
            <pc:docMk/>
            <pc:sldMk cId="1298027954" sldId="434"/>
            <ac:picMk id="25" creationId="{13C4940A-A870-55CA-C6C1-D84DF514FC1C}"/>
          </ac:picMkLst>
        </pc:picChg>
        <pc:picChg chg="add del">
          <ac:chgData name="pantelis balaouras" userId="25e8755020fc1734" providerId="LiveId" clId="{3A9E129B-9895-49F4-AB6D-85A6A0AF8B90}" dt="2023-07-01T07:45:18.806" v="457" actId="478"/>
          <ac:picMkLst>
            <pc:docMk/>
            <pc:sldMk cId="1298027954" sldId="434"/>
            <ac:picMk id="29" creationId="{4D37F237-6E7A-7D99-82BF-C94AC0F78C42}"/>
          </ac:picMkLst>
        </pc:picChg>
        <pc:picChg chg="add del mod">
          <ac:chgData name="pantelis balaouras" userId="25e8755020fc1734" providerId="LiveId" clId="{3A9E129B-9895-49F4-AB6D-85A6A0AF8B90}" dt="2023-07-01T07:55:17.369" v="691" actId="478"/>
          <ac:picMkLst>
            <pc:docMk/>
            <pc:sldMk cId="1298027954" sldId="434"/>
            <ac:picMk id="30" creationId="{2A20130C-4CDD-8E6C-6B65-5B676A9B9D65}"/>
          </ac:picMkLst>
        </pc:picChg>
        <pc:picChg chg="add mod ord">
          <ac:chgData name="pantelis balaouras" userId="25e8755020fc1734" providerId="LiveId" clId="{3A9E129B-9895-49F4-AB6D-85A6A0AF8B90}" dt="2023-07-01T08:33:25.967" v="752" actId="1076"/>
          <ac:picMkLst>
            <pc:docMk/>
            <pc:sldMk cId="1298027954" sldId="434"/>
            <ac:picMk id="1025" creationId="{51F900EA-7395-7D16-D3BD-AA3D815291E0}"/>
          </ac:picMkLst>
        </pc:picChg>
        <pc:picChg chg="add del mod">
          <ac:chgData name="pantelis balaouras" userId="25e8755020fc1734" providerId="LiveId" clId="{3A9E129B-9895-49F4-AB6D-85A6A0AF8B90}" dt="2023-07-01T07:23:50.345" v="190" actId="478"/>
          <ac:picMkLst>
            <pc:docMk/>
            <pc:sldMk cId="1298027954" sldId="434"/>
            <ac:picMk id="1026" creationId="{F5520CAA-DD86-A0AF-3420-54E017A8414E}"/>
          </ac:picMkLst>
        </pc:picChg>
        <pc:picChg chg="add mod">
          <ac:chgData name="pantelis balaouras" userId="25e8755020fc1734" providerId="LiveId" clId="{3A9E129B-9895-49F4-AB6D-85A6A0AF8B90}" dt="2023-07-01T09:13:08.450" v="993" actId="1076"/>
          <ac:picMkLst>
            <pc:docMk/>
            <pc:sldMk cId="1298027954" sldId="434"/>
            <ac:picMk id="1027" creationId="{CC353038-113C-0406-1C20-329DC0685309}"/>
          </ac:picMkLst>
        </pc:picChg>
      </pc:sldChg>
      <pc:sldChg chg="modSp new mod ord">
        <pc:chgData name="pantelis balaouras" userId="25e8755020fc1734" providerId="LiveId" clId="{3A9E129B-9895-49F4-AB6D-85A6A0AF8B90}" dt="2023-07-01T07:52:28.954" v="677"/>
        <pc:sldMkLst>
          <pc:docMk/>
          <pc:sldMk cId="1721382212" sldId="435"/>
        </pc:sldMkLst>
        <pc:spChg chg="mod">
          <ac:chgData name="pantelis balaouras" userId="25e8755020fc1734" providerId="LiveId" clId="{3A9E129B-9895-49F4-AB6D-85A6A0AF8B90}" dt="2023-07-01T07:52:15.896" v="675" actId="20577"/>
          <ac:spMkLst>
            <pc:docMk/>
            <pc:sldMk cId="1721382212" sldId="435"/>
            <ac:spMk id="2" creationId="{4C948405-ECC1-0AD2-1FDE-1A86DAE1899B}"/>
          </ac:spMkLst>
        </pc:spChg>
      </pc:sldChg>
      <pc:sldChg chg="addSp delSp modSp new mod modClrScheme chgLayout">
        <pc:chgData name="pantelis balaouras" userId="25e8755020fc1734" providerId="LiveId" clId="{3A9E129B-9895-49F4-AB6D-85A6A0AF8B90}" dt="2023-07-01T09:43:22.879" v="1184" actId="1035"/>
        <pc:sldMkLst>
          <pc:docMk/>
          <pc:sldMk cId="319560736" sldId="436"/>
        </pc:sldMkLst>
        <pc:spChg chg="del">
          <ac:chgData name="pantelis balaouras" userId="25e8755020fc1734" providerId="LiveId" clId="{3A9E129B-9895-49F4-AB6D-85A6A0AF8B90}" dt="2023-07-01T09:42:44.518" v="1163" actId="700"/>
          <ac:spMkLst>
            <pc:docMk/>
            <pc:sldMk cId="319560736" sldId="436"/>
            <ac:spMk id="2" creationId="{77E4FED6-EBB2-33C6-28F7-9F912FD7DCBD}"/>
          </ac:spMkLst>
        </pc:spChg>
        <pc:spChg chg="del">
          <ac:chgData name="pantelis balaouras" userId="25e8755020fc1734" providerId="LiveId" clId="{3A9E129B-9895-49F4-AB6D-85A6A0AF8B90}" dt="2023-07-01T09:42:44.518" v="1163" actId="700"/>
          <ac:spMkLst>
            <pc:docMk/>
            <pc:sldMk cId="319560736" sldId="436"/>
            <ac:spMk id="3" creationId="{ECAC14A1-F41E-B6AB-46F7-2D3D85C7108B}"/>
          </ac:spMkLst>
        </pc:spChg>
        <pc:spChg chg="add mod">
          <ac:chgData name="pantelis balaouras" userId="25e8755020fc1734" providerId="LiveId" clId="{3A9E129B-9895-49F4-AB6D-85A6A0AF8B90}" dt="2023-07-01T09:42:57.344" v="1164"/>
          <ac:spMkLst>
            <pc:docMk/>
            <pc:sldMk cId="319560736" sldId="436"/>
            <ac:spMk id="4" creationId="{122BC770-408C-50C8-126F-18790E99F2CB}"/>
          </ac:spMkLst>
        </pc:spChg>
        <pc:spChg chg="add mod">
          <ac:chgData name="pantelis balaouras" userId="25e8755020fc1734" providerId="LiveId" clId="{3A9E129B-9895-49F4-AB6D-85A6A0AF8B90}" dt="2023-07-01T09:42:57.344" v="1164"/>
          <ac:spMkLst>
            <pc:docMk/>
            <pc:sldMk cId="319560736" sldId="436"/>
            <ac:spMk id="5" creationId="{9C196132-8E2D-3323-B795-861D3CE5DD11}"/>
          </ac:spMkLst>
        </pc:spChg>
        <pc:spChg chg="add mod">
          <ac:chgData name="pantelis balaouras" userId="25e8755020fc1734" providerId="LiveId" clId="{3A9E129B-9895-49F4-AB6D-85A6A0AF8B90}" dt="2023-07-01T09:43:22.879" v="1184" actId="1035"/>
          <ac:spMkLst>
            <pc:docMk/>
            <pc:sldMk cId="319560736" sldId="436"/>
            <ac:spMk id="6" creationId="{C7AD4A93-931E-A31D-52A4-60E47B032034}"/>
          </ac:spMkLst>
        </pc:spChg>
        <pc:spChg chg="add mod">
          <ac:chgData name="pantelis balaouras" userId="25e8755020fc1734" providerId="LiveId" clId="{3A9E129B-9895-49F4-AB6D-85A6A0AF8B90}" dt="2023-07-01T09:43:22.879" v="1184" actId="1035"/>
          <ac:spMkLst>
            <pc:docMk/>
            <pc:sldMk cId="319560736" sldId="436"/>
            <ac:spMk id="7" creationId="{B08F5D6B-3FD6-2800-C5A1-3C9A7908BC37}"/>
          </ac:spMkLst>
        </pc:spChg>
        <pc:spChg chg="add mod">
          <ac:chgData name="pantelis balaouras" userId="25e8755020fc1734" providerId="LiveId" clId="{3A9E129B-9895-49F4-AB6D-85A6A0AF8B90}" dt="2023-07-01T09:43:22.879" v="1184" actId="1035"/>
          <ac:spMkLst>
            <pc:docMk/>
            <pc:sldMk cId="319560736" sldId="436"/>
            <ac:spMk id="8" creationId="{B63E7FEB-73DF-67ED-3B6B-EFAC8BBCBDE5}"/>
          </ac:spMkLst>
        </pc:spChg>
        <pc:spChg chg="add mod">
          <ac:chgData name="pantelis balaouras" userId="25e8755020fc1734" providerId="LiveId" clId="{3A9E129B-9895-49F4-AB6D-85A6A0AF8B90}" dt="2023-07-01T09:43:22.879" v="1184" actId="1035"/>
          <ac:spMkLst>
            <pc:docMk/>
            <pc:sldMk cId="319560736" sldId="436"/>
            <ac:spMk id="9" creationId="{9296058F-B1EF-E3C5-E1C3-C7D0F3D64C9C}"/>
          </ac:spMkLst>
        </pc:spChg>
        <pc:spChg chg="add mod">
          <ac:chgData name="pantelis balaouras" userId="25e8755020fc1734" providerId="LiveId" clId="{3A9E129B-9895-49F4-AB6D-85A6A0AF8B90}" dt="2023-07-01T09:43:22.879" v="1184" actId="1035"/>
          <ac:spMkLst>
            <pc:docMk/>
            <pc:sldMk cId="319560736" sldId="436"/>
            <ac:spMk id="10" creationId="{8D1A44D9-A0E1-CEEC-8556-1AF31A36C35E}"/>
          </ac:spMkLst>
        </pc:spChg>
        <pc:spChg chg="add mod">
          <ac:chgData name="pantelis balaouras" userId="25e8755020fc1734" providerId="LiveId" clId="{3A9E129B-9895-49F4-AB6D-85A6A0AF8B90}" dt="2023-07-01T09:42:57.344" v="1164"/>
          <ac:spMkLst>
            <pc:docMk/>
            <pc:sldMk cId="319560736" sldId="436"/>
            <ac:spMk id="12" creationId="{FA472B88-FA84-AD45-BFBA-453D2E042006}"/>
          </ac:spMkLst>
        </pc:spChg>
        <pc:spChg chg="add mod">
          <ac:chgData name="pantelis balaouras" userId="25e8755020fc1734" providerId="LiveId" clId="{3A9E129B-9895-49F4-AB6D-85A6A0AF8B90}" dt="2023-07-01T09:43:22.879" v="1184" actId="1035"/>
          <ac:spMkLst>
            <pc:docMk/>
            <pc:sldMk cId="319560736" sldId="436"/>
            <ac:spMk id="16" creationId="{DFF0B65B-CBA5-9B67-090E-F3AF9A6A1A47}"/>
          </ac:spMkLst>
        </pc:spChg>
        <pc:picChg chg="add mod">
          <ac:chgData name="pantelis balaouras" userId="25e8755020fc1734" providerId="LiveId" clId="{3A9E129B-9895-49F4-AB6D-85A6A0AF8B90}" dt="2023-07-01T09:42:57.344" v="1164"/>
          <ac:picMkLst>
            <pc:docMk/>
            <pc:sldMk cId="319560736" sldId="436"/>
            <ac:picMk id="11" creationId="{300ED21F-BA4A-76D4-938D-43CD49C53764}"/>
          </ac:picMkLst>
        </pc:picChg>
        <pc:picChg chg="add mod">
          <ac:chgData name="pantelis balaouras" userId="25e8755020fc1734" providerId="LiveId" clId="{3A9E129B-9895-49F4-AB6D-85A6A0AF8B90}" dt="2023-07-01T09:42:57.344" v="1164"/>
          <ac:picMkLst>
            <pc:docMk/>
            <pc:sldMk cId="319560736" sldId="436"/>
            <ac:picMk id="13" creationId="{7C86EE4D-CAC2-9380-C65D-7DA71C9CBC3B}"/>
          </ac:picMkLst>
        </pc:picChg>
        <pc:picChg chg="add mod">
          <ac:chgData name="pantelis balaouras" userId="25e8755020fc1734" providerId="LiveId" clId="{3A9E129B-9895-49F4-AB6D-85A6A0AF8B90}" dt="2023-07-01T09:42:57.344" v="1164"/>
          <ac:picMkLst>
            <pc:docMk/>
            <pc:sldMk cId="319560736" sldId="436"/>
            <ac:picMk id="14" creationId="{C54C3464-3C1E-988B-5CEF-752563404FEF}"/>
          </ac:picMkLst>
        </pc:picChg>
        <pc:picChg chg="add mod">
          <ac:chgData name="pantelis balaouras" userId="25e8755020fc1734" providerId="LiveId" clId="{3A9E129B-9895-49F4-AB6D-85A6A0AF8B90}" dt="2023-07-01T09:42:57.344" v="1164"/>
          <ac:picMkLst>
            <pc:docMk/>
            <pc:sldMk cId="319560736" sldId="436"/>
            <ac:picMk id="15" creationId="{DF93CA6E-F0D2-43DE-CEAB-6AC1B5BB4718}"/>
          </ac:picMkLst>
        </pc:picChg>
        <pc:picChg chg="add mod">
          <ac:chgData name="pantelis balaouras" userId="25e8755020fc1734" providerId="LiveId" clId="{3A9E129B-9895-49F4-AB6D-85A6A0AF8B90}" dt="2023-07-01T09:42:57.344" v="1164"/>
          <ac:picMkLst>
            <pc:docMk/>
            <pc:sldMk cId="319560736" sldId="436"/>
            <ac:picMk id="17" creationId="{776D3A79-A4EA-011B-EE3F-2B5EC1352C1D}"/>
          </ac:picMkLst>
        </pc:picChg>
        <pc:picChg chg="add mod">
          <ac:chgData name="pantelis balaouras" userId="25e8755020fc1734" providerId="LiveId" clId="{3A9E129B-9895-49F4-AB6D-85A6A0AF8B90}" dt="2023-07-01T09:42:57.344" v="1164"/>
          <ac:picMkLst>
            <pc:docMk/>
            <pc:sldMk cId="319560736" sldId="436"/>
            <ac:picMk id="18" creationId="{29A217B1-02FB-0D22-229B-F635B22A4006}"/>
          </ac:picMkLst>
        </pc:picChg>
      </pc:sldChg>
      <pc:sldChg chg="addSp delSp modSp add del mod setBg delDesignElem">
        <pc:chgData name="pantelis balaouras" userId="25e8755020fc1734" providerId="LiveId" clId="{3A9E129B-9895-49F4-AB6D-85A6A0AF8B90}" dt="2023-07-01T09:09:30.899" v="964" actId="47"/>
        <pc:sldMkLst>
          <pc:docMk/>
          <pc:sldMk cId="2447011863" sldId="436"/>
        </pc:sldMkLst>
        <pc:spChg chg="add mod">
          <ac:chgData name="pantelis balaouras" userId="25e8755020fc1734" providerId="LiveId" clId="{3A9E129B-9895-49F4-AB6D-85A6A0AF8B90}" dt="2023-07-01T09:05:42.762" v="948"/>
          <ac:spMkLst>
            <pc:docMk/>
            <pc:sldMk cId="2447011863" sldId="436"/>
            <ac:spMk id="5" creationId="{0D09BCE4-F154-F40B-2DF5-D0EFDC9FD24B}"/>
          </ac:spMkLst>
        </pc:spChg>
        <pc:spChg chg="del">
          <ac:chgData name="pantelis balaouras" userId="25e8755020fc1734" providerId="LiveId" clId="{3A9E129B-9895-49F4-AB6D-85A6A0AF8B90}" dt="2023-07-01T09:05:35.514" v="945" actId="478"/>
          <ac:spMkLst>
            <pc:docMk/>
            <pc:sldMk cId="2447011863" sldId="436"/>
            <ac:spMk id="11" creationId="{252D5588-9D47-4372-A592-FC5F71ED3798}"/>
          </ac:spMkLst>
        </pc:spChg>
        <pc:spChg chg="del">
          <ac:chgData name="pantelis balaouras" userId="25e8755020fc1734" providerId="LiveId" clId="{3A9E129B-9895-49F4-AB6D-85A6A0AF8B90}" dt="2023-07-01T09:05:12.428" v="944"/>
          <ac:spMkLst>
            <pc:docMk/>
            <pc:sldMk cId="2447011863" sldId="436"/>
            <ac:spMk id="33" creationId="{DCFD1A13-2B88-47B7-AAE9-AD6F3296EE2F}"/>
          </ac:spMkLst>
        </pc:spChg>
        <pc:spChg chg="del">
          <ac:chgData name="pantelis balaouras" userId="25e8755020fc1734" providerId="LiveId" clId="{3A9E129B-9895-49F4-AB6D-85A6A0AF8B90}" dt="2023-07-01T09:05:12.428" v="944"/>
          <ac:spMkLst>
            <pc:docMk/>
            <pc:sldMk cId="2447011863" sldId="436"/>
            <ac:spMk id="34" creationId="{F5CE4102-C93A-420A-98A7-5A7DD0C5C5B1}"/>
          </ac:spMkLst>
        </pc:spChg>
        <pc:picChg chg="add mod">
          <ac:chgData name="pantelis balaouras" userId="25e8755020fc1734" providerId="LiveId" clId="{3A9E129B-9895-49F4-AB6D-85A6A0AF8B90}" dt="2023-07-01T09:05:42.762" v="948"/>
          <ac:picMkLst>
            <pc:docMk/>
            <pc:sldMk cId="2447011863" sldId="436"/>
            <ac:picMk id="3" creationId="{C70D5A9B-8F63-93E8-B064-F52F6E580A22}"/>
          </ac:picMkLst>
        </pc:picChg>
        <pc:picChg chg="add mod">
          <ac:chgData name="pantelis balaouras" userId="25e8755020fc1734" providerId="LiveId" clId="{3A9E129B-9895-49F4-AB6D-85A6A0AF8B90}" dt="2023-07-01T09:06:23.671" v="954" actId="1076"/>
          <ac:picMkLst>
            <pc:docMk/>
            <pc:sldMk cId="2447011863" sldId="436"/>
            <ac:picMk id="4" creationId="{D4FEE5D4-7420-CE9D-307F-9E9859219F21}"/>
          </ac:picMkLst>
        </pc:picChg>
        <pc:picChg chg="add mod">
          <ac:chgData name="pantelis balaouras" userId="25e8755020fc1734" providerId="LiveId" clId="{3A9E129B-9895-49F4-AB6D-85A6A0AF8B90}" dt="2023-07-01T09:06:21.678" v="952" actId="1076"/>
          <ac:picMkLst>
            <pc:docMk/>
            <pc:sldMk cId="2447011863" sldId="436"/>
            <ac:picMk id="6" creationId="{B3E78EB4-E8D0-916E-35C9-A1C40851B09C}"/>
          </ac:picMkLst>
        </pc:picChg>
        <pc:picChg chg="mod">
          <ac:chgData name="pantelis balaouras" userId="25e8755020fc1734" providerId="LiveId" clId="{3A9E129B-9895-49F4-AB6D-85A6A0AF8B90}" dt="2023-07-01T09:08:33.184" v="957" actId="207"/>
          <ac:picMkLst>
            <pc:docMk/>
            <pc:sldMk cId="2447011863" sldId="436"/>
            <ac:picMk id="20" creationId="{2B4EC7FF-7919-4EE7-8992-C34F2E54819D}"/>
          </ac:picMkLst>
        </pc:picChg>
        <pc:picChg chg="del mod">
          <ac:chgData name="pantelis balaouras" userId="25e8755020fc1734" providerId="LiveId" clId="{3A9E129B-9895-49F4-AB6D-85A6A0AF8B90}" dt="2023-07-01T09:05:38.762" v="947" actId="478"/>
          <ac:picMkLst>
            <pc:docMk/>
            <pc:sldMk cId="2447011863" sldId="436"/>
            <ac:picMk id="2050" creationId="{2AB980B0-03D2-2E64-6760-C23D435A121F}"/>
          </ac:picMkLst>
        </pc:picChg>
      </pc:sldChg>
      <pc:sldChg chg="addSp delSp modSp new del mod setBg">
        <pc:chgData name="pantelis balaouras" userId="25e8755020fc1734" providerId="LiveId" clId="{3A9E129B-9895-49F4-AB6D-85A6A0AF8B90}" dt="2023-07-01T09:11:59.370" v="986" actId="47"/>
        <pc:sldMkLst>
          <pc:docMk/>
          <pc:sldMk cId="2543095721" sldId="436"/>
        </pc:sldMkLst>
        <pc:spChg chg="mod">
          <ac:chgData name="pantelis balaouras" userId="25e8755020fc1734" providerId="LiveId" clId="{3A9E129B-9895-49F4-AB6D-85A6A0AF8B90}" dt="2023-07-01T09:10:53.507" v="979" actId="26606"/>
          <ac:spMkLst>
            <pc:docMk/>
            <pc:sldMk cId="2543095721" sldId="436"/>
            <ac:spMk id="2" creationId="{E036D07D-5E06-EE9B-09A5-C13A76BD861C}"/>
          </ac:spMkLst>
        </pc:spChg>
        <pc:spChg chg="del mod ord">
          <ac:chgData name="pantelis balaouras" userId="25e8755020fc1734" providerId="LiveId" clId="{3A9E129B-9895-49F4-AB6D-85A6A0AF8B90}" dt="2023-07-01T09:10:41.373" v="977" actId="478"/>
          <ac:spMkLst>
            <pc:docMk/>
            <pc:sldMk cId="2543095721" sldId="436"/>
            <ac:spMk id="3" creationId="{C0D9351E-DF8F-3133-34C1-BF2CA9430A61}"/>
          </ac:spMkLst>
        </pc:spChg>
        <pc:spChg chg="add del mod">
          <ac:chgData name="pantelis balaouras" userId="25e8755020fc1734" providerId="LiveId" clId="{3A9E129B-9895-49F4-AB6D-85A6A0AF8B90}" dt="2023-07-01T09:10:33.777" v="969"/>
          <ac:spMkLst>
            <pc:docMk/>
            <pc:sldMk cId="2543095721" sldId="436"/>
            <ac:spMk id="5" creationId="{48DB3307-217E-4D7F-7AF8-AAE1E3DB670E}"/>
          </ac:spMkLst>
        </pc:spChg>
        <pc:spChg chg="add del">
          <ac:chgData name="pantelis balaouras" userId="25e8755020fc1734" providerId="LiveId" clId="{3A9E129B-9895-49F4-AB6D-85A6A0AF8B90}" dt="2023-07-01T09:10:53.507" v="979" actId="26606"/>
          <ac:spMkLst>
            <pc:docMk/>
            <pc:sldMk cId="2543095721" sldId="436"/>
            <ac:spMk id="9" creationId="{2C61293E-6EBE-43EF-A52C-9BEBFD7679D4}"/>
          </ac:spMkLst>
        </pc:spChg>
        <pc:spChg chg="add del">
          <ac:chgData name="pantelis balaouras" userId="25e8755020fc1734" providerId="LiveId" clId="{3A9E129B-9895-49F4-AB6D-85A6A0AF8B90}" dt="2023-07-01T09:10:53.507" v="979" actId="26606"/>
          <ac:spMkLst>
            <pc:docMk/>
            <pc:sldMk cId="2543095721" sldId="436"/>
            <ac:spMk id="11" creationId="{21540236-BFD5-4A9D-8840-4703E7F76825}"/>
          </ac:spMkLst>
        </pc:spChg>
        <pc:spChg chg="add del">
          <ac:chgData name="pantelis balaouras" userId="25e8755020fc1734" providerId="LiveId" clId="{3A9E129B-9895-49F4-AB6D-85A6A0AF8B90}" dt="2023-07-01T09:10:53.507" v="979" actId="26606"/>
          <ac:spMkLst>
            <pc:docMk/>
            <pc:sldMk cId="2543095721" sldId="436"/>
            <ac:spMk id="16" creationId="{06DA9DF9-31F7-4056-B42E-878CC92417B8}"/>
          </ac:spMkLst>
        </pc:spChg>
        <pc:graphicFrameChg chg="add del mod">
          <ac:chgData name="pantelis balaouras" userId="25e8755020fc1734" providerId="LiveId" clId="{3A9E129B-9895-49F4-AB6D-85A6A0AF8B90}" dt="2023-07-01T09:10:33.777" v="969"/>
          <ac:graphicFrameMkLst>
            <pc:docMk/>
            <pc:sldMk cId="2543095721" sldId="436"/>
            <ac:graphicFrameMk id="6" creationId="{B143B159-CFAC-33B0-0CCD-61A26EEFA40D}"/>
          </ac:graphicFrameMkLst>
        </pc:graphicFrameChg>
        <pc:graphicFrameChg chg="add mod">
          <ac:chgData name="pantelis balaouras" userId="25e8755020fc1734" providerId="LiveId" clId="{3A9E129B-9895-49F4-AB6D-85A6A0AF8B90}" dt="2023-07-01T09:11:04.831" v="980"/>
          <ac:graphicFrameMkLst>
            <pc:docMk/>
            <pc:sldMk cId="2543095721" sldId="436"/>
            <ac:graphicFrameMk id="7" creationId="{13C48851-621B-5840-92E5-AEA2C50DBFC5}"/>
          </ac:graphicFrameMkLst>
        </pc:graphicFrameChg>
        <pc:picChg chg="add mod ord">
          <ac:chgData name="pantelis balaouras" userId="25e8755020fc1734" providerId="LiveId" clId="{3A9E129B-9895-49F4-AB6D-85A6A0AF8B90}" dt="2023-07-01T09:11:43.080" v="985" actId="166"/>
          <ac:picMkLst>
            <pc:docMk/>
            <pc:sldMk cId="2543095721" sldId="436"/>
            <ac:picMk id="4" creationId="{8AE06932-B213-C308-7059-0BC4EB6394A9}"/>
          </ac:picMkLst>
        </pc:picChg>
        <pc:picChg chg="add mod ord">
          <ac:chgData name="pantelis balaouras" userId="25e8755020fc1734" providerId="LiveId" clId="{3A9E129B-9895-49F4-AB6D-85A6A0AF8B90}" dt="2023-07-01T09:11:36.360" v="984" actId="171"/>
          <ac:picMkLst>
            <pc:docMk/>
            <pc:sldMk cId="2543095721" sldId="436"/>
            <ac:picMk id="8" creationId="{25C0E6D0-F42C-80ED-0DD2-E673C8A18D77}"/>
          </ac:picMkLst>
        </pc:picChg>
      </pc:sldChg>
      <pc:sldMasterChg chg="modSp modSldLayout">
        <pc:chgData name="pantelis balaouras" userId="25e8755020fc1734" providerId="LiveId" clId="{3A9E129B-9895-49F4-AB6D-85A6A0AF8B90}" dt="2023-07-01T09:14:22.531" v="1001" actId="1076"/>
        <pc:sldMasterMkLst>
          <pc:docMk/>
          <pc:sldMasterMk cId="1468923052" sldId="2147483648"/>
        </pc:sldMasterMkLst>
        <pc:spChg chg="mod">
          <ac:chgData name="pantelis balaouras" userId="25e8755020fc1734" providerId="LiveId" clId="{3A9E129B-9895-49F4-AB6D-85A6A0AF8B90}" dt="2023-07-01T07:15:57.994" v="34" actId="255"/>
          <ac:spMkLst>
            <pc:docMk/>
            <pc:sldMasterMk cId="1468923052" sldId="2147483648"/>
            <ac:spMk id="3" creationId="{25648635-3CA0-4F1E-817C-A6E98ACC2516}"/>
          </ac:spMkLst>
        </pc:spChg>
        <pc:sldLayoutChg chg="addSp delSp modSp mod">
          <pc:chgData name="pantelis balaouras" userId="25e8755020fc1734" providerId="LiveId" clId="{3A9E129B-9895-49F4-AB6D-85A6A0AF8B90}" dt="2023-07-01T08:57:21.433" v="915"/>
          <pc:sldLayoutMkLst>
            <pc:docMk/>
            <pc:sldMasterMk cId="1468923052" sldId="2147483648"/>
            <pc:sldLayoutMk cId="40206502" sldId="2147483650"/>
          </pc:sldLayoutMkLst>
          <pc:spChg chg="mod">
            <ac:chgData name="pantelis balaouras" userId="25e8755020fc1734" providerId="LiveId" clId="{3A9E129B-9895-49F4-AB6D-85A6A0AF8B90}" dt="2023-07-01T08:57:21.433" v="915"/>
            <ac:spMkLst>
              <pc:docMk/>
              <pc:sldMasterMk cId="1468923052" sldId="2147483648"/>
              <pc:sldLayoutMk cId="40206502" sldId="2147483650"/>
              <ac:spMk id="3" creationId="{A4A2ACF4-3ABE-4CDD-AD36-30AD91F1B033}"/>
            </ac:spMkLst>
          </pc:spChg>
          <pc:spChg chg="mod">
            <ac:chgData name="pantelis balaouras" userId="25e8755020fc1734" providerId="LiveId" clId="{3A9E129B-9895-49F4-AB6D-85A6A0AF8B90}" dt="2023-07-01T08:57:04.167" v="912" actId="207"/>
            <ac:spMkLst>
              <pc:docMk/>
              <pc:sldMasterMk cId="1468923052" sldId="2147483648"/>
              <pc:sldLayoutMk cId="40206502" sldId="2147483650"/>
              <ac:spMk id="11" creationId="{85AC0203-B144-4B95-B9C1-17443F665396}"/>
            </ac:spMkLst>
          </pc:spChg>
          <pc:picChg chg="add del mod">
            <ac:chgData name="pantelis balaouras" userId="25e8755020fc1734" providerId="LiveId" clId="{3A9E129B-9895-49F4-AB6D-85A6A0AF8B90}" dt="2023-07-01T08:42:46.295" v="841" actId="478"/>
            <ac:picMkLst>
              <pc:docMk/>
              <pc:sldMasterMk cId="1468923052" sldId="2147483648"/>
              <pc:sldLayoutMk cId="40206502" sldId="2147483650"/>
              <ac:picMk id="4" creationId="{F6A2E3B0-2692-BC86-0FE2-247B7F092663}"/>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5" creationId="{315B9CD0-664A-1A57-5482-64081E3C8776}"/>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6" creationId="{8AD8DA09-CA51-90FC-C37F-AA4EB941D2EB}"/>
            </ac:picMkLst>
          </pc:picChg>
          <pc:picChg chg="del">
            <ac:chgData name="pantelis balaouras" userId="25e8755020fc1734" providerId="LiveId" clId="{3A9E129B-9895-49F4-AB6D-85A6A0AF8B90}" dt="2023-07-01T07:17:50.419" v="158" actId="478"/>
            <ac:picMkLst>
              <pc:docMk/>
              <pc:sldMasterMk cId="1468923052" sldId="2147483648"/>
              <pc:sldLayoutMk cId="40206502" sldId="2147483650"/>
              <ac:picMk id="7" creationId="{B9E8A86F-6D40-4A6F-8DE1-79AB8C1D441A}"/>
            </ac:picMkLst>
          </pc:picChg>
          <pc:picChg chg="add mod">
            <ac:chgData name="pantelis balaouras" userId="25e8755020fc1734" providerId="LiveId" clId="{3A9E129B-9895-49F4-AB6D-85A6A0AF8B90}" dt="2023-07-01T08:42:50.572" v="843"/>
            <ac:picMkLst>
              <pc:docMk/>
              <pc:sldMasterMk cId="1468923052" sldId="2147483648"/>
              <pc:sldLayoutMk cId="40206502" sldId="2147483650"/>
              <ac:picMk id="8" creationId="{532CAFD4-E5F6-DB64-4C00-8F6568C21D15}"/>
            </ac:picMkLst>
          </pc:picChg>
          <pc:picChg chg="del">
            <ac:chgData name="pantelis balaouras" userId="25e8755020fc1734" providerId="LiveId" clId="{3A9E129B-9895-49F4-AB6D-85A6A0AF8B90}" dt="2023-07-01T08:42:49.428" v="842" actId="478"/>
            <ac:picMkLst>
              <pc:docMk/>
              <pc:sldMasterMk cId="1468923052" sldId="2147483648"/>
              <pc:sldLayoutMk cId="40206502" sldId="2147483650"/>
              <ac:picMk id="24" creationId="{E9CF43A1-297F-4D11-B9BC-80A006176C71}"/>
            </ac:picMkLst>
          </pc:picChg>
        </pc:sldLayoutChg>
        <pc:sldLayoutChg chg="addSp delSp modSp mod">
          <pc:chgData name="pantelis balaouras" userId="25e8755020fc1734" providerId="LiveId" clId="{3A9E129B-9895-49F4-AB6D-85A6A0AF8B90}" dt="2023-07-01T09:14:22.531" v="1001" actId="1076"/>
          <pc:sldLayoutMkLst>
            <pc:docMk/>
            <pc:sldMasterMk cId="1468923052" sldId="2147483648"/>
            <pc:sldLayoutMk cId="2071699226" sldId="2147483660"/>
          </pc:sldLayoutMkLst>
          <pc:picChg chg="add mod ord">
            <ac:chgData name="pantelis balaouras" userId="25e8755020fc1734" providerId="LiveId" clId="{3A9E129B-9895-49F4-AB6D-85A6A0AF8B90}" dt="2023-07-01T09:14:22.531" v="1001" actId="1076"/>
            <ac:picMkLst>
              <pc:docMk/>
              <pc:sldMasterMk cId="1468923052" sldId="2147483648"/>
              <pc:sldLayoutMk cId="2071699226" sldId="2147483660"/>
              <ac:picMk id="2" creationId="{0974A85F-3A88-CEEA-7639-BFA4470EC4C3}"/>
            </ac:picMkLst>
          </pc:picChg>
          <pc:picChg chg="del">
            <ac:chgData name="pantelis balaouras" userId="25e8755020fc1734" providerId="LiveId" clId="{3A9E129B-9895-49F4-AB6D-85A6A0AF8B90}" dt="2023-07-01T07:16:30.883" v="55" actId="478"/>
            <ac:picMkLst>
              <pc:docMk/>
              <pc:sldMasterMk cId="1468923052" sldId="2147483648"/>
              <pc:sldLayoutMk cId="2071699226" sldId="2147483660"/>
              <ac:picMk id="3" creationId="{0C984EDE-031D-47A7-AE69-1E5BA3DE6138}"/>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4" creationId="{2422E4BA-8C61-60DE-25F8-335B91431FA3}"/>
            </ac:picMkLst>
          </pc:picChg>
          <pc:picChg chg="add mod">
            <ac:chgData name="pantelis balaouras" userId="25e8755020fc1734" providerId="LiveId" clId="{3A9E129B-9895-49F4-AB6D-85A6A0AF8B90}" dt="2023-07-01T08:44:11.563" v="845"/>
            <ac:picMkLst>
              <pc:docMk/>
              <pc:sldMasterMk cId="1468923052" sldId="2147483648"/>
              <pc:sldLayoutMk cId="2071699226" sldId="2147483660"/>
              <ac:picMk id="6" creationId="{9AC18A60-AF1F-03C0-B0BE-E0F798ADD6AC}"/>
            </ac:picMkLst>
          </pc:picChg>
          <pc:picChg chg="add mod">
            <ac:chgData name="pantelis balaouras" userId="25e8755020fc1734" providerId="LiveId" clId="{3A9E129B-9895-49F4-AB6D-85A6A0AF8B90}" dt="2023-07-01T09:14:07.815" v="999"/>
            <ac:picMkLst>
              <pc:docMk/>
              <pc:sldMasterMk cId="1468923052" sldId="2147483648"/>
              <pc:sldLayoutMk cId="2071699226" sldId="2147483660"/>
              <ac:picMk id="7" creationId="{79E7C37E-A457-1396-C30F-E6C37DEB4963}"/>
            </ac:picMkLst>
          </pc:picChg>
          <pc:picChg chg="del">
            <ac:chgData name="pantelis balaouras" userId="25e8755020fc1734" providerId="LiveId" clId="{3A9E129B-9895-49F4-AB6D-85A6A0AF8B90}" dt="2023-07-01T08:44:11.078" v="844" actId="478"/>
            <ac:picMkLst>
              <pc:docMk/>
              <pc:sldMasterMk cId="1468923052" sldId="2147483648"/>
              <pc:sldLayoutMk cId="2071699226" sldId="2147483660"/>
              <ac:picMk id="12" creationId="{B6D1E8F0-8810-4EB0-8AB0-C8161F94E6F5}"/>
            </ac:picMkLst>
          </pc:picChg>
        </pc:sldLayoutChg>
        <pc:sldLayoutChg chg="addSp delSp modSp mod">
          <pc:chgData name="pantelis balaouras" userId="25e8755020fc1734" providerId="LiveId" clId="{3A9E129B-9895-49F4-AB6D-85A6A0AF8B90}" dt="2023-07-01T08:55:39.185" v="902" actId="2711"/>
          <pc:sldLayoutMkLst>
            <pc:docMk/>
            <pc:sldMasterMk cId="1468923052" sldId="2147483648"/>
            <pc:sldLayoutMk cId="2577986437" sldId="2147483661"/>
          </pc:sldLayoutMkLst>
          <pc:spChg chg="mod">
            <ac:chgData name="pantelis balaouras" userId="25e8755020fc1734" providerId="LiveId" clId="{3A9E129B-9895-49F4-AB6D-85A6A0AF8B90}" dt="2023-07-01T08:55:39.185" v="902" actId="2711"/>
            <ac:spMkLst>
              <pc:docMk/>
              <pc:sldMasterMk cId="1468923052" sldId="2147483648"/>
              <pc:sldLayoutMk cId="2577986437" sldId="2147483661"/>
              <ac:spMk id="11" creationId="{2B11A1E7-A92D-4ADD-A414-173299287A7B}"/>
            </ac:spMkLst>
          </pc:spChg>
          <pc:picChg chg="add mod">
            <ac:chgData name="pantelis balaouras" userId="25e8755020fc1734" providerId="LiveId" clId="{3A9E129B-9895-49F4-AB6D-85A6A0AF8B90}" dt="2023-07-01T07:17:21.911" v="153" actId="1035"/>
            <ac:picMkLst>
              <pc:docMk/>
              <pc:sldMasterMk cId="1468923052" sldId="2147483648"/>
              <pc:sldLayoutMk cId="2577986437" sldId="2147483661"/>
              <ac:picMk id="4" creationId="{A36E9AEE-CF4B-71A4-5EBB-574F1E021CE3}"/>
            </ac:picMkLst>
          </pc:picChg>
          <pc:picChg chg="del mod">
            <ac:chgData name="pantelis balaouras" userId="25e8755020fc1734" providerId="LiveId" clId="{3A9E129B-9895-49F4-AB6D-85A6A0AF8B90}" dt="2023-07-01T07:16:58.693" v="100" actId="478"/>
            <ac:picMkLst>
              <pc:docMk/>
              <pc:sldMasterMk cId="1468923052" sldId="2147483648"/>
              <pc:sldLayoutMk cId="2577986437" sldId="2147483661"/>
              <ac:picMk id="12" creationId="{7199FC14-4E92-4B49-B9E9-5C0DFBD93C25}"/>
            </ac:picMkLst>
          </pc:picChg>
        </pc:sldLayoutChg>
        <pc:sldLayoutChg chg="addSp delSp modSp mod">
          <pc:chgData name="pantelis balaouras" userId="25e8755020fc1734" providerId="LiveId" clId="{3A9E129B-9895-49F4-AB6D-85A6A0AF8B90}" dt="2023-07-01T08:41:08.652" v="839" actId="14100"/>
          <pc:sldLayoutMkLst>
            <pc:docMk/>
            <pc:sldMasterMk cId="1468923052" sldId="2147483648"/>
            <pc:sldLayoutMk cId="575485684" sldId="2147483662"/>
          </pc:sldLayoutMkLst>
          <pc:picChg chg="add mod ord">
            <ac:chgData name="pantelis balaouras" userId="25e8755020fc1734" providerId="LiveId" clId="{3A9E129B-9895-49F4-AB6D-85A6A0AF8B90}" dt="2023-07-01T08:41:08.652" v="839" actId="14100"/>
            <ac:picMkLst>
              <pc:docMk/>
              <pc:sldMasterMk cId="1468923052" sldId="2147483648"/>
              <pc:sldLayoutMk cId="575485684" sldId="2147483662"/>
              <ac:picMk id="5" creationId="{B601D7AC-22F9-68D2-2485-EF228EEDE292}"/>
            </ac:picMkLst>
          </pc:picChg>
          <pc:picChg chg="add mod">
            <ac:chgData name="pantelis balaouras" userId="25e8755020fc1734" providerId="LiveId" clId="{3A9E129B-9895-49F4-AB6D-85A6A0AF8B90}" dt="2023-07-01T08:39:21.487" v="833"/>
            <ac:picMkLst>
              <pc:docMk/>
              <pc:sldMasterMk cId="1468923052" sldId="2147483648"/>
              <pc:sldLayoutMk cId="575485684" sldId="2147483662"/>
              <ac:picMk id="6" creationId="{32D2C6E2-DA3C-03C5-4B1D-9DB2EFCDEC7A}"/>
            </ac:picMkLst>
          </pc:picChg>
          <pc:picChg chg="del">
            <ac:chgData name="pantelis balaouras" userId="25e8755020fc1734" providerId="LiveId" clId="{3A9E129B-9895-49F4-AB6D-85A6A0AF8B90}" dt="2023-07-01T07:17:42.453" v="157" actId="478"/>
            <ac:picMkLst>
              <pc:docMk/>
              <pc:sldMasterMk cId="1468923052" sldId="2147483648"/>
              <pc:sldLayoutMk cId="575485684" sldId="2147483662"/>
              <ac:picMk id="7" creationId="{6DF9BBC8-A2FD-434B-AB56-C5B11E8AF0F6}"/>
            </ac:picMkLst>
          </pc:picChg>
          <pc:picChg chg="mod ord">
            <ac:chgData name="pantelis balaouras" userId="25e8755020fc1734" providerId="LiveId" clId="{3A9E129B-9895-49F4-AB6D-85A6A0AF8B90}" dt="2023-07-01T08:39:59.933" v="837" actId="166"/>
            <ac:picMkLst>
              <pc:docMk/>
              <pc:sldMasterMk cId="1468923052" sldId="2147483648"/>
              <pc:sldLayoutMk cId="575485684" sldId="2147483662"/>
              <ac:picMk id="19" creationId="{B9911DEF-60F4-4A71-9614-3CF965F78B27}"/>
            </ac:picMkLst>
          </pc:picChg>
        </pc:sldLayoutChg>
        <pc:sldLayoutChg chg="addSp delSp modSp mod">
          <pc:chgData name="pantelis balaouras" userId="25e8755020fc1734" providerId="LiveId" clId="{3A9E129B-9895-49F4-AB6D-85A6A0AF8B90}" dt="2023-07-01T08:55:55.065" v="904"/>
          <pc:sldLayoutMkLst>
            <pc:docMk/>
            <pc:sldMasterMk cId="1468923052" sldId="2147483648"/>
            <pc:sldLayoutMk cId="2515741970" sldId="2147483665"/>
          </pc:sldLayoutMkLst>
          <pc:spChg chg="add mod">
            <ac:chgData name="pantelis balaouras" userId="25e8755020fc1734" providerId="LiveId" clId="{3A9E129B-9895-49F4-AB6D-85A6A0AF8B90}" dt="2023-07-01T08:55:55.065" v="904"/>
            <ac:spMkLst>
              <pc:docMk/>
              <pc:sldMasterMk cId="1468923052" sldId="2147483648"/>
              <pc:sldLayoutMk cId="2515741970" sldId="2147483665"/>
              <ac:spMk id="6" creationId="{CA3CB49D-6037-D654-139D-27D28DCF05C0}"/>
            </ac:spMkLst>
          </pc:spChg>
          <pc:spChg chg="del">
            <ac:chgData name="pantelis balaouras" userId="25e8755020fc1734" providerId="LiveId" clId="{3A9E129B-9895-49F4-AB6D-85A6A0AF8B90}" dt="2023-07-01T08:55:54.337" v="903" actId="478"/>
            <ac:spMkLst>
              <pc:docMk/>
              <pc:sldMasterMk cId="1468923052" sldId="2147483648"/>
              <pc:sldLayoutMk cId="2515741970" sldId="2147483665"/>
              <ac:spMk id="18" creationId="{A5910906-1B7C-42D7-8B02-1FC02AF31C6F}"/>
            </ac:spMkLst>
          </pc:spChg>
          <pc:picChg chg="add mod">
            <ac:chgData name="pantelis balaouras" userId="25e8755020fc1734" providerId="LiveId" clId="{3A9E129B-9895-49F4-AB6D-85A6A0AF8B90}" dt="2023-07-01T07:17:32.379" v="155"/>
            <ac:picMkLst>
              <pc:docMk/>
              <pc:sldMasterMk cId="1468923052" sldId="2147483648"/>
              <pc:sldLayoutMk cId="2515741970" sldId="2147483665"/>
              <ac:picMk id="5" creationId="{22E2C5BC-041B-E0DB-5C32-C01D4FD312A7}"/>
            </ac:picMkLst>
          </pc:picChg>
          <pc:picChg chg="del">
            <ac:chgData name="pantelis balaouras" userId="25e8755020fc1734" providerId="LiveId" clId="{3A9E129B-9895-49F4-AB6D-85A6A0AF8B90}" dt="2023-07-01T07:17:31.636" v="154" actId="478"/>
            <ac:picMkLst>
              <pc:docMk/>
              <pc:sldMasterMk cId="1468923052" sldId="2147483648"/>
              <pc:sldLayoutMk cId="2515741970" sldId="2147483665"/>
              <ac:picMk id="9" creationId="{249055C7-1E2D-4E92-A91B-8BEE1786194E}"/>
            </ac:picMkLst>
          </pc:picChg>
        </pc:sldLayoutChg>
        <pc:sldLayoutChg chg="addSp delSp modSp">
          <pc:chgData name="pantelis balaouras" userId="25e8755020fc1734" providerId="LiveId" clId="{3A9E129B-9895-49F4-AB6D-85A6A0AF8B90}" dt="2023-07-01T08:56:00.062" v="906"/>
          <pc:sldLayoutMkLst>
            <pc:docMk/>
            <pc:sldMasterMk cId="1468923052" sldId="2147483648"/>
            <pc:sldLayoutMk cId="2336866591" sldId="2147483666"/>
          </pc:sldLayoutMkLst>
          <pc:spChg chg="add mod">
            <ac:chgData name="pantelis balaouras" userId="25e8755020fc1734" providerId="LiveId" clId="{3A9E129B-9895-49F4-AB6D-85A6A0AF8B90}" dt="2023-07-01T08:56:00.062" v="906"/>
            <ac:spMkLst>
              <pc:docMk/>
              <pc:sldMasterMk cId="1468923052" sldId="2147483648"/>
              <pc:sldLayoutMk cId="2336866591" sldId="2147483666"/>
              <ac:spMk id="4" creationId="{28198CF2-91B3-6C1C-0A93-DC5CB01069DA}"/>
            </ac:spMkLst>
          </pc:spChg>
          <pc:spChg chg="del">
            <ac:chgData name="pantelis balaouras" userId="25e8755020fc1734" providerId="LiveId" clId="{3A9E129B-9895-49F4-AB6D-85A6A0AF8B90}" dt="2023-07-01T08:55:59.393" v="905" actId="478"/>
            <ac:spMkLst>
              <pc:docMk/>
              <pc:sldMasterMk cId="1468923052" sldId="2147483648"/>
              <pc:sldLayoutMk cId="2336866591" sldId="2147483666"/>
              <ac:spMk id="16" creationId="{4393DB0F-DC6B-4FC2-AA6D-49148E8F1955}"/>
            </ac:spMkLst>
          </pc:spChg>
        </pc:sldLayoutChg>
      </pc:sldMasterChg>
    </pc:docChg>
  </pc:docChgLst>
  <pc:docChgLst>
    <pc:chgData name="pantelis balaouras" userId="25e8755020fc1734" providerId="LiveId" clId="{67CC4225-8C28-4B92-BF46-3C1A3288B12E}"/>
    <pc:docChg chg="custSel modSld">
      <pc:chgData name="pantelis balaouras" userId="25e8755020fc1734" providerId="LiveId" clId="{67CC4225-8C28-4B92-BF46-3C1A3288B12E}" dt="2024-05-02T09:33:59.814" v="18" actId="14100"/>
      <pc:docMkLst>
        <pc:docMk/>
      </pc:docMkLst>
      <pc:sldChg chg="addSp delSp modSp mod">
        <pc:chgData name="pantelis balaouras" userId="25e8755020fc1734" providerId="LiveId" clId="{67CC4225-8C28-4B92-BF46-3C1A3288B12E}" dt="2024-05-02T09:33:52.314" v="16" actId="20577"/>
        <pc:sldMkLst>
          <pc:docMk/>
          <pc:sldMk cId="2033093179" sldId="420"/>
        </pc:sldMkLst>
        <pc:spChg chg="add mod">
          <ac:chgData name="pantelis balaouras" userId="25e8755020fc1734" providerId="LiveId" clId="{67CC4225-8C28-4B92-BF46-3C1A3288B12E}" dt="2024-05-02T08:48:49.126" v="3"/>
          <ac:spMkLst>
            <pc:docMk/>
            <pc:sldMk cId="2033093179" sldId="420"/>
            <ac:spMk id="2" creationId="{18C036CB-A386-588E-03F6-E72C3B474947}"/>
          </ac:spMkLst>
        </pc:spChg>
        <pc:spChg chg="mod">
          <ac:chgData name="pantelis balaouras" userId="25e8755020fc1734" providerId="LiveId" clId="{67CC4225-8C28-4B92-BF46-3C1A3288B12E}" dt="2024-05-02T09:33:52.314" v="16" actId="20577"/>
          <ac:spMkLst>
            <pc:docMk/>
            <pc:sldMk cId="2033093179" sldId="420"/>
            <ac:spMk id="13" creationId="{ACBE9AD0-B2F0-4ADA-8F10-B83476743F9C}"/>
          </ac:spMkLst>
        </pc:spChg>
        <pc:picChg chg="add mod">
          <ac:chgData name="pantelis balaouras" userId="25e8755020fc1734" providerId="LiveId" clId="{67CC4225-8C28-4B92-BF46-3C1A3288B12E}" dt="2024-05-02T08:48:49.126" v="3"/>
          <ac:picMkLst>
            <pc:docMk/>
            <pc:sldMk cId="2033093179" sldId="420"/>
            <ac:picMk id="3" creationId="{E239F98A-2317-1878-E8D6-8EFD1D78F9B5}"/>
          </ac:picMkLst>
        </pc:picChg>
        <pc:picChg chg="del mod">
          <ac:chgData name="pantelis balaouras" userId="25e8755020fc1734" providerId="LiveId" clId="{67CC4225-8C28-4B92-BF46-3C1A3288B12E}" dt="2024-05-02T08:48:48.359" v="2" actId="478"/>
          <ac:picMkLst>
            <pc:docMk/>
            <pc:sldMk cId="2033093179" sldId="420"/>
            <ac:picMk id="15" creationId="{4313419D-52B3-4469-9529-313D9EB0AF33}"/>
          </ac:picMkLst>
        </pc:picChg>
      </pc:sldChg>
      <pc:sldChg chg="addSp delSp modSp mod">
        <pc:chgData name="pantelis balaouras" userId="25e8755020fc1734" providerId="LiveId" clId="{67CC4225-8C28-4B92-BF46-3C1A3288B12E}" dt="2024-05-02T09:33:59.814" v="18" actId="14100"/>
        <pc:sldMkLst>
          <pc:docMk/>
          <pc:sldMk cId="1774881352" sldId="430"/>
        </pc:sldMkLst>
        <pc:spChg chg="mod">
          <ac:chgData name="pantelis balaouras" userId="25e8755020fc1734" providerId="LiveId" clId="{67CC4225-8C28-4B92-BF46-3C1A3288B12E}" dt="2024-05-02T09:33:59.814" v="18" actId="14100"/>
          <ac:spMkLst>
            <pc:docMk/>
            <pc:sldMk cId="1774881352" sldId="430"/>
            <ac:spMk id="3" creationId="{1A416ECF-DB8A-24C7-4898-C1A252813BB9}"/>
          </ac:spMkLst>
        </pc:spChg>
        <pc:spChg chg="add mod">
          <ac:chgData name="pantelis balaouras" userId="25e8755020fc1734" providerId="LiveId" clId="{67CC4225-8C28-4B92-BF46-3C1A3288B12E}" dt="2024-05-02T08:49:12.829" v="7"/>
          <ac:spMkLst>
            <pc:docMk/>
            <pc:sldMk cId="1774881352" sldId="430"/>
            <ac:spMk id="7" creationId="{6E9D2BD5-BB2E-B091-4B67-4CBE718CE98E}"/>
          </ac:spMkLst>
        </pc:spChg>
        <pc:spChg chg="del">
          <ac:chgData name="pantelis balaouras" userId="25e8755020fc1734" providerId="LiveId" clId="{67CC4225-8C28-4B92-BF46-3C1A3288B12E}" dt="2024-05-02T08:49:02.486" v="6" actId="478"/>
          <ac:spMkLst>
            <pc:docMk/>
            <pc:sldMk cId="1774881352" sldId="430"/>
            <ac:spMk id="10" creationId="{AECE3B70-4253-43C0-A340-9C0B8733C59B}"/>
          </ac:spMkLst>
        </pc:spChg>
        <pc:picChg chg="del">
          <ac:chgData name="pantelis balaouras" userId="25e8755020fc1734" providerId="LiveId" clId="{67CC4225-8C28-4B92-BF46-3C1A3288B12E}" dt="2024-05-02T08:49:00.361" v="5" actId="478"/>
          <ac:picMkLst>
            <pc:docMk/>
            <pc:sldMk cId="1774881352" sldId="430"/>
            <ac:picMk id="6" creationId="{4F9928A1-D69A-4DB3-B985-F69D2FEE1FF6}"/>
          </ac:picMkLst>
        </pc:picChg>
        <pc:picChg chg="add mod">
          <ac:chgData name="pantelis balaouras" userId="25e8755020fc1734" providerId="LiveId" clId="{67CC4225-8C28-4B92-BF46-3C1A3288B12E}" dt="2024-05-02T08:49:12.829" v="7"/>
          <ac:picMkLst>
            <pc:docMk/>
            <pc:sldMk cId="1774881352" sldId="430"/>
            <ac:picMk id="8" creationId="{828AD815-F682-686F-C36A-BB9799B71E78}"/>
          </ac:picMkLst>
        </pc:picChg>
      </pc:sldChg>
      <pc:sldChg chg="addSp delSp modSp mod">
        <pc:chgData name="pantelis balaouras" userId="25e8755020fc1734" providerId="LiveId" clId="{67CC4225-8C28-4B92-BF46-3C1A3288B12E}" dt="2024-05-02T08:49:35.486" v="10"/>
        <pc:sldMkLst>
          <pc:docMk/>
          <pc:sldMk cId="4267741932" sldId="503"/>
        </pc:sldMkLst>
        <pc:spChg chg="add mod">
          <ac:chgData name="pantelis balaouras" userId="25e8755020fc1734" providerId="LiveId" clId="{67CC4225-8C28-4B92-BF46-3C1A3288B12E}" dt="2024-05-02T08:49:35.486" v="10"/>
          <ac:spMkLst>
            <pc:docMk/>
            <pc:sldMk cId="4267741932" sldId="503"/>
            <ac:spMk id="3" creationId="{8680655E-BCC0-5B15-11FE-AA305CDFAE93}"/>
          </ac:spMkLst>
        </pc:spChg>
        <pc:spChg chg="del">
          <ac:chgData name="pantelis balaouras" userId="25e8755020fc1734" providerId="LiveId" clId="{67CC4225-8C28-4B92-BF46-3C1A3288B12E}" dt="2024-05-02T08:49:24.067" v="9" actId="478"/>
          <ac:spMkLst>
            <pc:docMk/>
            <pc:sldMk cId="4267741932" sldId="503"/>
            <ac:spMk id="10" creationId="{ED2F4DDC-EDFB-2077-F4D4-7EFCA890F8B7}"/>
          </ac:spMkLst>
        </pc:spChg>
        <pc:picChg chg="add mod">
          <ac:chgData name="pantelis balaouras" userId="25e8755020fc1734" providerId="LiveId" clId="{67CC4225-8C28-4B92-BF46-3C1A3288B12E}" dt="2024-05-02T08:49:35.486" v="10"/>
          <ac:picMkLst>
            <pc:docMk/>
            <pc:sldMk cId="4267741932" sldId="503"/>
            <ac:picMk id="2" creationId="{27398F84-5F44-9696-58A9-7D6FA3C2B130}"/>
          </ac:picMkLst>
        </pc:picChg>
        <pc:picChg chg="del">
          <ac:chgData name="pantelis balaouras" userId="25e8755020fc1734" providerId="LiveId" clId="{67CC4225-8C28-4B92-BF46-3C1A3288B12E}" dt="2024-05-02T08:49:20.622" v="8" actId="478"/>
          <ac:picMkLst>
            <pc:docMk/>
            <pc:sldMk cId="4267741932" sldId="503"/>
            <ac:picMk id="6146" creationId="{2F61D9A2-E1E6-CBCE-83BF-D172B000C5B7}"/>
          </ac:picMkLst>
        </pc:picChg>
      </pc:sldChg>
      <pc:sldChg chg="addSp delSp modSp mod">
        <pc:chgData name="pantelis balaouras" userId="25e8755020fc1734" providerId="LiveId" clId="{67CC4225-8C28-4B92-BF46-3C1A3288B12E}" dt="2024-05-02T08:50:14.830" v="15" actId="167"/>
        <pc:sldMkLst>
          <pc:docMk/>
          <pc:sldMk cId="3699758299" sldId="515"/>
        </pc:sldMkLst>
        <pc:spChg chg="add mod">
          <ac:chgData name="pantelis balaouras" userId="25e8755020fc1734" providerId="LiveId" clId="{67CC4225-8C28-4B92-BF46-3C1A3288B12E}" dt="2024-05-02T08:50:14.830" v="15" actId="167"/>
          <ac:spMkLst>
            <pc:docMk/>
            <pc:sldMk cId="3699758299" sldId="515"/>
            <ac:spMk id="3" creationId="{F1C35BA6-9F3D-BAC1-0F74-97EE65FF2D14}"/>
          </ac:spMkLst>
        </pc:spChg>
        <pc:spChg chg="del">
          <ac:chgData name="pantelis balaouras" userId="25e8755020fc1734" providerId="LiveId" clId="{67CC4225-8C28-4B92-BF46-3C1A3288B12E}" dt="2024-05-02T08:50:03.950" v="12" actId="478"/>
          <ac:spMkLst>
            <pc:docMk/>
            <pc:sldMk cId="3699758299" sldId="515"/>
            <ac:spMk id="10" creationId="{ED2F4DDC-EDFB-2077-F4D4-7EFCA890F8B7}"/>
          </ac:spMkLst>
        </pc:spChg>
        <pc:picChg chg="add mod">
          <ac:chgData name="pantelis balaouras" userId="25e8755020fc1734" providerId="LiveId" clId="{67CC4225-8C28-4B92-BF46-3C1A3288B12E}" dt="2024-05-02T08:50:14.830" v="15" actId="167"/>
          <ac:picMkLst>
            <pc:docMk/>
            <pc:sldMk cId="3699758299" sldId="515"/>
            <ac:picMk id="2" creationId="{36EC0B6E-0905-CD91-6C2F-11EF5D3EEEC1}"/>
          </ac:picMkLst>
        </pc:picChg>
        <pc:picChg chg="del">
          <ac:chgData name="pantelis balaouras" userId="25e8755020fc1734" providerId="LiveId" clId="{67CC4225-8C28-4B92-BF46-3C1A3288B12E}" dt="2024-05-02T08:50:00.361" v="11" actId="478"/>
          <ac:picMkLst>
            <pc:docMk/>
            <pc:sldMk cId="3699758299" sldId="515"/>
            <ac:picMk id="6146" creationId="{2F61D9A2-E1E6-CBCE-83BF-D172B000C5B7}"/>
          </ac:picMkLst>
        </pc:picChg>
      </pc:sldChg>
      <pc:sldChg chg="modSp mod">
        <pc:chgData name="pantelis balaouras" userId="25e8755020fc1734" providerId="LiveId" clId="{67CC4225-8C28-4B92-BF46-3C1A3288B12E}" dt="2024-05-02T08:48:28.677" v="0" actId="20577"/>
        <pc:sldMkLst>
          <pc:docMk/>
          <pc:sldMk cId="1647190231" sldId="525"/>
        </pc:sldMkLst>
        <pc:spChg chg="mod">
          <ac:chgData name="pantelis balaouras" userId="25e8755020fc1734" providerId="LiveId" clId="{67CC4225-8C28-4B92-BF46-3C1A3288B12E}" dt="2024-05-02T08:48:28.677" v="0" actId="20577"/>
          <ac:spMkLst>
            <pc:docMk/>
            <pc:sldMk cId="1647190231" sldId="525"/>
            <ac:spMk id="4" creationId="{122BC770-408C-50C8-126F-18790E99F2CB}"/>
          </ac:spMkLst>
        </pc:spChg>
      </pc:sldChg>
    </pc:docChg>
  </pc:docChgLst>
  <pc:docChgLst>
    <pc:chgData name="pantelis balaouras" userId="25e8755020fc1734" providerId="LiveId" clId="{5934AE52-556E-461B-BF1C-9A2AF6141503}"/>
    <pc:docChg chg="delSld modSld modMainMaster">
      <pc:chgData name="pantelis balaouras" userId="25e8755020fc1734" providerId="LiveId" clId="{5934AE52-556E-461B-BF1C-9A2AF6141503}" dt="2021-10-02T07:35:09.871" v="163" actId="1036"/>
      <pc:docMkLst>
        <pc:docMk/>
      </pc:docMkLst>
      <pc:sldChg chg="modSp mod">
        <pc:chgData name="pantelis balaouras" userId="25e8755020fc1734" providerId="LiveId" clId="{5934AE52-556E-461B-BF1C-9A2AF6141503}" dt="2021-10-02T07:32:49.701" v="66" actId="20577"/>
        <pc:sldMkLst>
          <pc:docMk/>
          <pc:sldMk cId="4236537347" sldId="295"/>
        </pc:sldMkLst>
        <pc:spChg chg="mod">
          <ac:chgData name="pantelis balaouras" userId="25e8755020fc1734" providerId="LiveId" clId="{5934AE52-556E-461B-BF1C-9A2AF6141503}" dt="2021-10-02T07:32:49.701" v="66" actId="20577"/>
          <ac:spMkLst>
            <pc:docMk/>
            <pc:sldMk cId="4236537347" sldId="295"/>
            <ac:spMk id="5" creationId="{779F93A1-3BC4-4CAA-B56F-3375A7D00191}"/>
          </ac:spMkLst>
        </pc:spChg>
      </pc:sldChg>
      <pc:sldChg chg="modSp mod">
        <pc:chgData name="pantelis balaouras" userId="25e8755020fc1734" providerId="LiveId" clId="{5934AE52-556E-461B-BF1C-9A2AF6141503}" dt="2021-10-02T07:32:55.526" v="68" actId="20577"/>
        <pc:sldMkLst>
          <pc:docMk/>
          <pc:sldMk cId="757881950" sldId="296"/>
        </pc:sldMkLst>
        <pc:spChg chg="mod">
          <ac:chgData name="pantelis balaouras" userId="25e8755020fc1734" providerId="LiveId" clId="{5934AE52-556E-461B-BF1C-9A2AF6141503}" dt="2021-10-02T07:32:55.526" v="68" actId="20577"/>
          <ac:spMkLst>
            <pc:docMk/>
            <pc:sldMk cId="757881950" sldId="296"/>
            <ac:spMk id="4" creationId="{E9C56DBA-3CDD-4F31-8203-CE1939C66906}"/>
          </ac:spMkLst>
        </pc:spChg>
      </pc:sldChg>
      <pc:sldChg chg="modSp mod">
        <pc:chgData name="pantelis balaouras" userId="25e8755020fc1734" providerId="LiveId" clId="{5934AE52-556E-461B-BF1C-9A2AF6141503}" dt="2021-10-02T07:33:04.860" v="69"/>
        <pc:sldMkLst>
          <pc:docMk/>
          <pc:sldMk cId="181460544" sldId="303"/>
        </pc:sldMkLst>
        <pc:spChg chg="mod">
          <ac:chgData name="pantelis balaouras" userId="25e8755020fc1734" providerId="LiveId" clId="{5934AE52-556E-461B-BF1C-9A2AF6141503}" dt="2021-10-02T07:33:04.860" v="69"/>
          <ac:spMkLst>
            <pc:docMk/>
            <pc:sldMk cId="181460544" sldId="303"/>
            <ac:spMk id="4" creationId="{E9C56DBA-3CDD-4F31-8203-CE1939C66906}"/>
          </ac:spMkLst>
        </pc:spChg>
      </pc:sldChg>
      <pc:sldChg chg="modSp mod">
        <pc:chgData name="pantelis balaouras" userId="25e8755020fc1734" providerId="LiveId" clId="{5934AE52-556E-461B-BF1C-9A2AF6141503}" dt="2021-10-02T07:33:13.010" v="71" actId="20577"/>
        <pc:sldMkLst>
          <pc:docMk/>
          <pc:sldMk cId="1478958817" sldId="304"/>
        </pc:sldMkLst>
        <pc:spChg chg="mod">
          <ac:chgData name="pantelis balaouras" userId="25e8755020fc1734" providerId="LiveId" clId="{5934AE52-556E-461B-BF1C-9A2AF6141503}" dt="2021-10-02T07:33:13.010" v="71" actId="20577"/>
          <ac:spMkLst>
            <pc:docMk/>
            <pc:sldMk cId="1478958817" sldId="304"/>
            <ac:spMk id="5" creationId="{779F93A1-3BC4-4CAA-B56F-3375A7D00191}"/>
          </ac:spMkLst>
        </pc:spChg>
      </pc:sldChg>
      <pc:sldChg chg="modSp mod">
        <pc:chgData name="pantelis balaouras" userId="25e8755020fc1734" providerId="LiveId" clId="{5934AE52-556E-461B-BF1C-9A2AF6141503}" dt="2021-10-02T07:33:16.820" v="72" actId="6549"/>
        <pc:sldMkLst>
          <pc:docMk/>
          <pc:sldMk cId="2055772528" sldId="305"/>
        </pc:sldMkLst>
        <pc:spChg chg="mod">
          <ac:chgData name="pantelis balaouras" userId="25e8755020fc1734" providerId="LiveId" clId="{5934AE52-556E-461B-BF1C-9A2AF6141503}" dt="2021-10-02T07:33:16.820" v="72" actId="6549"/>
          <ac:spMkLst>
            <pc:docMk/>
            <pc:sldMk cId="2055772528" sldId="305"/>
            <ac:spMk id="4" creationId="{E9C56DBA-3CDD-4F31-8203-CE1939C66906}"/>
          </ac:spMkLst>
        </pc:spChg>
      </pc:sldChg>
      <pc:sldChg chg="modSp mod">
        <pc:chgData name="pantelis balaouras" userId="25e8755020fc1734" providerId="LiveId" clId="{5934AE52-556E-461B-BF1C-9A2AF6141503}" dt="2021-10-02T07:33:21.606" v="73" actId="6549"/>
        <pc:sldMkLst>
          <pc:docMk/>
          <pc:sldMk cId="3918599729" sldId="306"/>
        </pc:sldMkLst>
        <pc:spChg chg="mod">
          <ac:chgData name="pantelis balaouras" userId="25e8755020fc1734" providerId="LiveId" clId="{5934AE52-556E-461B-BF1C-9A2AF6141503}" dt="2021-10-02T07:33:21.606" v="73" actId="6549"/>
          <ac:spMkLst>
            <pc:docMk/>
            <pc:sldMk cId="3918599729" sldId="306"/>
            <ac:spMk id="4" creationId="{E9C56DBA-3CDD-4F31-8203-CE1939C66906}"/>
          </ac:spMkLst>
        </pc:spChg>
      </pc:sldChg>
      <pc:sldChg chg="modSp mod">
        <pc:chgData name="pantelis balaouras" userId="25e8755020fc1734" providerId="LiveId" clId="{5934AE52-556E-461B-BF1C-9A2AF6141503}" dt="2021-10-02T07:33:08.582" v="70"/>
        <pc:sldMkLst>
          <pc:docMk/>
          <pc:sldMk cId="2003224513" sldId="402"/>
        </pc:sldMkLst>
        <pc:spChg chg="mod">
          <ac:chgData name="pantelis balaouras" userId="25e8755020fc1734" providerId="LiveId" clId="{5934AE52-556E-461B-BF1C-9A2AF6141503}" dt="2021-10-02T07:33:08.582" v="70"/>
          <ac:spMkLst>
            <pc:docMk/>
            <pc:sldMk cId="2003224513" sldId="402"/>
            <ac:spMk id="4" creationId="{E9C56DBA-3CDD-4F31-8203-CE1939C66906}"/>
          </ac:spMkLst>
        </pc:spChg>
      </pc:sldChg>
      <pc:sldChg chg="addSp modSp mod">
        <pc:chgData name="pantelis balaouras" userId="25e8755020fc1734" providerId="LiveId" clId="{5934AE52-556E-461B-BF1C-9A2AF6141503}" dt="2021-10-02T07:31:33.506" v="32" actId="1036"/>
        <pc:sldMkLst>
          <pc:docMk/>
          <pc:sldMk cId="4229006710" sldId="416"/>
        </pc:sldMkLst>
        <pc:spChg chg="mod">
          <ac:chgData name="pantelis balaouras" userId="25e8755020fc1734" providerId="LiveId" clId="{5934AE52-556E-461B-BF1C-9A2AF6141503}" dt="2021-10-02T07:31:33.506" v="32" actId="1036"/>
          <ac:spMkLst>
            <pc:docMk/>
            <pc:sldMk cId="4229006710" sldId="416"/>
            <ac:spMk id="6" creationId="{99B5BB9B-7AC6-4C0F-B87E-6D639D93ACC1}"/>
          </ac:spMkLst>
        </pc:spChg>
        <pc:picChg chg="add mod">
          <ac:chgData name="pantelis balaouras" userId="25e8755020fc1734" providerId="LiveId" clId="{5934AE52-556E-461B-BF1C-9A2AF6141503}" dt="2021-10-02T07:31:03.788" v="2"/>
          <ac:picMkLst>
            <pc:docMk/>
            <pc:sldMk cId="4229006710" sldId="416"/>
            <ac:picMk id="16" creationId="{7EA3AA5A-0AA5-47E0-845D-D60CC09A96A3}"/>
          </ac:picMkLst>
        </pc:picChg>
      </pc:sldChg>
      <pc:sldChg chg="addSp delSp modSp">
        <pc:chgData name="pantelis balaouras" userId="25e8755020fc1734" providerId="LiveId" clId="{5934AE52-556E-461B-BF1C-9A2AF6141503}" dt="2021-10-02T07:32:11.428" v="63" actId="1036"/>
        <pc:sldMkLst>
          <pc:docMk/>
          <pc:sldMk cId="1311204911" sldId="417"/>
        </pc:sldMkLst>
        <pc:spChg chg="mod">
          <ac:chgData name="pantelis balaouras" userId="25e8755020fc1734" providerId="LiveId" clId="{5934AE52-556E-461B-BF1C-9A2AF6141503}" dt="2021-10-02T07:32:11.428" v="63" actId="1036"/>
          <ac:spMkLst>
            <pc:docMk/>
            <pc:sldMk cId="1311204911" sldId="417"/>
            <ac:spMk id="14" creationId="{DA3FCD0E-FFB9-47FE-8DCC-7998946716D8}"/>
          </ac:spMkLst>
        </pc:spChg>
        <pc:spChg chg="mod">
          <ac:chgData name="pantelis balaouras" userId="25e8755020fc1734" providerId="LiveId" clId="{5934AE52-556E-461B-BF1C-9A2AF6141503}" dt="2021-10-02T07:32:03.297" v="53" actId="1038"/>
          <ac:spMkLst>
            <pc:docMk/>
            <pc:sldMk cId="1311204911" sldId="417"/>
            <ac:spMk id="16" creationId="{4203AE03-98BA-484B-983A-314B79666527}"/>
          </ac:spMkLst>
        </pc:spChg>
        <pc:spChg chg="mod">
          <ac:chgData name="pantelis balaouras" userId="25e8755020fc1734" providerId="LiveId" clId="{5934AE52-556E-461B-BF1C-9A2AF6141503}" dt="2021-10-02T07:32:11.428" v="63" actId="1036"/>
          <ac:spMkLst>
            <pc:docMk/>
            <pc:sldMk cId="1311204911" sldId="417"/>
            <ac:spMk id="20" creationId="{53E35F80-D7C4-4C20-8069-672536C8B9F7}"/>
          </ac:spMkLst>
        </pc:spChg>
        <pc:spChg chg="mod">
          <ac:chgData name="pantelis balaouras" userId="25e8755020fc1734" providerId="LiveId" clId="{5934AE52-556E-461B-BF1C-9A2AF6141503}" dt="2021-10-02T07:32:03.297" v="53" actId="1038"/>
          <ac:spMkLst>
            <pc:docMk/>
            <pc:sldMk cId="1311204911" sldId="417"/>
            <ac:spMk id="23" creationId="{E20635EB-D97A-43D7-8FC1-83506650286B}"/>
          </ac:spMkLst>
        </pc:spChg>
        <pc:spChg chg="mod">
          <ac:chgData name="pantelis balaouras" userId="25e8755020fc1734" providerId="LiveId" clId="{5934AE52-556E-461B-BF1C-9A2AF6141503}" dt="2021-10-02T07:32:03.297" v="53" actId="1038"/>
          <ac:spMkLst>
            <pc:docMk/>
            <pc:sldMk cId="1311204911" sldId="417"/>
            <ac:spMk id="26" creationId="{62707390-D163-4215-8EC2-A0556358021F}"/>
          </ac:spMkLst>
        </pc:spChg>
        <pc:spChg chg="mod">
          <ac:chgData name="pantelis balaouras" userId="25e8755020fc1734" providerId="LiveId" clId="{5934AE52-556E-461B-BF1C-9A2AF6141503}" dt="2021-10-02T07:32:11.428" v="63" actId="1036"/>
          <ac:spMkLst>
            <pc:docMk/>
            <pc:sldMk cId="1311204911" sldId="417"/>
            <ac:spMk id="29" creationId="{79DD61BF-B07B-4EDE-A244-E2458C80016E}"/>
          </ac:spMkLst>
        </pc:spChg>
        <pc:spChg chg="mod">
          <ac:chgData name="pantelis balaouras" userId="25e8755020fc1734" providerId="LiveId" clId="{5934AE52-556E-461B-BF1C-9A2AF6141503}" dt="2021-10-02T07:32:03.297" v="53" actId="1038"/>
          <ac:spMkLst>
            <pc:docMk/>
            <pc:sldMk cId="1311204911" sldId="417"/>
            <ac:spMk id="32" creationId="{77222350-D614-4C8B-BF11-EE712FC0E938}"/>
          </ac:spMkLst>
        </pc:spChg>
        <pc:grpChg chg="mod">
          <ac:chgData name="pantelis balaouras" userId="25e8755020fc1734" providerId="LiveId" clId="{5934AE52-556E-461B-BF1C-9A2AF6141503}" dt="2021-10-02T07:32:03.297" v="53" actId="1038"/>
          <ac:grpSpMkLst>
            <pc:docMk/>
            <pc:sldMk cId="1311204911" sldId="417"/>
            <ac:grpSpMk id="11" creationId="{96D5137D-F25F-44D3-BFBD-6010E023BCA2}"/>
          </ac:grpSpMkLst>
        </pc:grpChg>
        <pc:grpChg chg="mod">
          <ac:chgData name="pantelis balaouras" userId="25e8755020fc1734" providerId="LiveId" clId="{5934AE52-556E-461B-BF1C-9A2AF6141503}" dt="2021-10-02T07:32:11.428" v="63" actId="1036"/>
          <ac:grpSpMkLst>
            <pc:docMk/>
            <pc:sldMk cId="1311204911" sldId="417"/>
            <ac:grpSpMk id="12" creationId="{BF7993EA-D762-4081-AD93-A4C0BC4F2344}"/>
          </ac:grpSpMkLst>
        </pc:grpChg>
        <pc:grpChg chg="mod">
          <ac:chgData name="pantelis balaouras" userId="25e8755020fc1734" providerId="LiveId" clId="{5934AE52-556E-461B-BF1C-9A2AF6141503}" dt="2021-10-02T07:32:11.428" v="63" actId="1036"/>
          <ac:grpSpMkLst>
            <pc:docMk/>
            <pc:sldMk cId="1311204911" sldId="417"/>
            <ac:grpSpMk id="15" creationId="{ADA3E3C0-7761-48E5-B929-2F7D24AC3893}"/>
          </ac:grpSpMkLst>
        </pc:grpChg>
        <pc:grpChg chg="mod">
          <ac:chgData name="pantelis balaouras" userId="25e8755020fc1734" providerId="LiveId" clId="{5934AE52-556E-461B-BF1C-9A2AF6141503}" dt="2021-10-02T07:32:03.297" v="53" actId="1038"/>
          <ac:grpSpMkLst>
            <pc:docMk/>
            <pc:sldMk cId="1311204911" sldId="417"/>
            <ac:grpSpMk id="18" creationId="{A4EB7248-55A7-4CAC-ABDD-957EF148A710}"/>
          </ac:grpSpMkLst>
        </pc:grpChg>
        <pc:grpChg chg="mod">
          <ac:chgData name="pantelis balaouras" userId="25e8755020fc1734" providerId="LiveId" clId="{5934AE52-556E-461B-BF1C-9A2AF6141503}" dt="2021-10-02T07:32:03.297" v="53" actId="1038"/>
          <ac:grpSpMkLst>
            <pc:docMk/>
            <pc:sldMk cId="1311204911" sldId="417"/>
            <ac:grpSpMk id="21" creationId="{7876E123-A23E-4A02-9006-CDB2AF14482D}"/>
          </ac:grpSpMkLst>
        </pc:grpChg>
        <pc:grpChg chg="mod">
          <ac:chgData name="pantelis balaouras" userId="25e8755020fc1734" providerId="LiveId" clId="{5934AE52-556E-461B-BF1C-9A2AF6141503}" dt="2021-10-02T07:32:11.428" v="63" actId="1036"/>
          <ac:grpSpMkLst>
            <pc:docMk/>
            <pc:sldMk cId="1311204911" sldId="417"/>
            <ac:grpSpMk id="24" creationId="{035DA438-FD53-44DC-8C2E-0859E5BA3DDC}"/>
          </ac:grpSpMkLst>
        </pc:grpChg>
        <pc:grpChg chg="mod">
          <ac:chgData name="pantelis balaouras" userId="25e8755020fc1734" providerId="LiveId" clId="{5934AE52-556E-461B-BF1C-9A2AF6141503}" dt="2021-10-02T07:32:03.297" v="53" actId="1038"/>
          <ac:grpSpMkLst>
            <pc:docMk/>
            <pc:sldMk cId="1311204911" sldId="417"/>
            <ac:grpSpMk id="27" creationId="{FAA18049-4E88-457C-8B40-A00C5AE764B5}"/>
          </ac:grpSpMkLst>
        </pc:grpChg>
        <pc:picChg chg="mod">
          <ac:chgData name="pantelis balaouras" userId="25e8755020fc1734" providerId="LiveId" clId="{5934AE52-556E-461B-BF1C-9A2AF6141503}" dt="2021-10-02T07:32:03.297" v="53" actId="1038"/>
          <ac:picMkLst>
            <pc:docMk/>
            <pc:sldMk cId="1311204911" sldId="417"/>
            <ac:picMk id="5" creationId="{F7B51B5F-7CC8-4F47-AF41-48413E15C672}"/>
          </ac:picMkLst>
        </pc:picChg>
        <pc:picChg chg="mod">
          <ac:chgData name="pantelis balaouras" userId="25e8755020fc1734" providerId="LiveId" clId="{5934AE52-556E-461B-BF1C-9A2AF6141503}" dt="2021-10-02T07:32:03.297" v="53" actId="1038"/>
          <ac:picMkLst>
            <pc:docMk/>
            <pc:sldMk cId="1311204911" sldId="417"/>
            <ac:picMk id="6" creationId="{0073D6C2-F7D2-40B0-B531-A2775F3CCD69}"/>
          </ac:picMkLst>
        </pc:picChg>
        <pc:picChg chg="mod">
          <ac:chgData name="pantelis balaouras" userId="25e8755020fc1734" providerId="LiveId" clId="{5934AE52-556E-461B-BF1C-9A2AF6141503}" dt="2021-10-02T07:32:03.297" v="53" actId="1038"/>
          <ac:picMkLst>
            <pc:docMk/>
            <pc:sldMk cId="1311204911" sldId="417"/>
            <ac:picMk id="7" creationId="{C6D6E4FC-B9EE-4D42-A9D4-9682872560E9}"/>
          </ac:picMkLst>
        </pc:picChg>
        <pc:picChg chg="add del mod">
          <ac:chgData name="pantelis balaouras" userId="25e8755020fc1734" providerId="LiveId" clId="{5934AE52-556E-461B-BF1C-9A2AF6141503}" dt="2021-10-02T07:31:53.171" v="33" actId="478"/>
          <ac:picMkLst>
            <pc:docMk/>
            <pc:sldMk cId="1311204911" sldId="417"/>
            <ac:picMk id="25" creationId="{515C7C8C-B9F6-4320-A773-0187C9D396C9}"/>
          </ac:picMkLst>
        </pc:picChg>
        <pc:picChg chg="mod">
          <ac:chgData name="pantelis balaouras" userId="25e8755020fc1734" providerId="LiveId" clId="{5934AE52-556E-461B-BF1C-9A2AF6141503}" dt="2021-10-02T07:32:11.428" v="63" actId="1036"/>
          <ac:picMkLst>
            <pc:docMk/>
            <pc:sldMk cId="1311204911" sldId="417"/>
            <ac:picMk id="2050" creationId="{8EBF0675-ED45-44CD-A77E-61912329753B}"/>
          </ac:picMkLst>
        </pc:picChg>
        <pc:picChg chg="mod">
          <ac:chgData name="pantelis balaouras" userId="25e8755020fc1734" providerId="LiveId" clId="{5934AE52-556E-461B-BF1C-9A2AF6141503}" dt="2021-10-02T07:32:11.428" v="63" actId="1036"/>
          <ac:picMkLst>
            <pc:docMk/>
            <pc:sldMk cId="1311204911" sldId="417"/>
            <ac:picMk id="2052" creationId="{71DD90C8-6291-4D9B-8637-04AA834BD82F}"/>
          </ac:picMkLst>
        </pc:picChg>
        <pc:picChg chg="mod">
          <ac:chgData name="pantelis balaouras" userId="25e8755020fc1734" providerId="LiveId" clId="{5934AE52-556E-461B-BF1C-9A2AF6141503}" dt="2021-10-02T07:32:11.428" v="63" actId="1036"/>
          <ac:picMkLst>
            <pc:docMk/>
            <pc:sldMk cId="1311204911" sldId="417"/>
            <ac:picMk id="2054" creationId="{A196C504-2EAF-4F15-B589-4ED26D1458B4}"/>
          </ac:picMkLst>
        </pc:picChg>
        <pc:picChg chg="mod">
          <ac:chgData name="pantelis balaouras" userId="25e8755020fc1734" providerId="LiveId" clId="{5934AE52-556E-461B-BF1C-9A2AF6141503}" dt="2021-10-02T07:32:03.297" v="53" actId="1038"/>
          <ac:picMkLst>
            <pc:docMk/>
            <pc:sldMk cId="1311204911" sldId="417"/>
            <ac:picMk id="2056" creationId="{AB8DE177-3B14-4DD1-8555-B9CAA76C5EC2}"/>
          </ac:picMkLst>
        </pc:picChg>
      </pc:sldChg>
      <pc:sldChg chg="del">
        <pc:chgData name="pantelis balaouras" userId="25e8755020fc1734" providerId="LiveId" clId="{5934AE52-556E-461B-BF1C-9A2AF6141503}" dt="2021-10-02T07:32:16.702" v="64" actId="47"/>
        <pc:sldMkLst>
          <pc:docMk/>
          <pc:sldMk cId="825429724" sldId="419"/>
        </pc:sldMkLst>
      </pc:sldChg>
      <pc:sldChg chg="modSp mod">
        <pc:chgData name="pantelis balaouras" userId="25e8755020fc1734" providerId="LiveId" clId="{5934AE52-556E-461B-BF1C-9A2AF6141503}" dt="2021-10-02T07:33:39.312" v="83" actId="1036"/>
        <pc:sldMkLst>
          <pc:docMk/>
          <pc:sldMk cId="3724834240" sldId="423"/>
        </pc:sldMkLst>
        <pc:spChg chg="mod">
          <ac:chgData name="pantelis balaouras" userId="25e8755020fc1734" providerId="LiveId" clId="{5934AE52-556E-461B-BF1C-9A2AF6141503}" dt="2021-10-02T07:33:39.312" v="83" actId="1036"/>
          <ac:spMkLst>
            <pc:docMk/>
            <pc:sldMk cId="3724834240" sldId="423"/>
            <ac:spMk id="5" creationId="{88178301-C8A7-4724-8CF8-344EAE75664C}"/>
          </ac:spMkLst>
        </pc:spChg>
        <pc:spChg chg="mod">
          <ac:chgData name="pantelis balaouras" userId="25e8755020fc1734" providerId="LiveId" clId="{5934AE52-556E-461B-BF1C-9A2AF6141503}" dt="2021-10-02T07:33:39.312" v="83" actId="1036"/>
          <ac:spMkLst>
            <pc:docMk/>
            <pc:sldMk cId="3724834240" sldId="423"/>
            <ac:spMk id="10" creationId="{E448F981-31BC-4A5C-A52A-2CB296CA1B95}"/>
          </ac:spMkLst>
        </pc:spChg>
        <pc:spChg chg="mod">
          <ac:chgData name="pantelis balaouras" userId="25e8755020fc1734" providerId="LiveId" clId="{5934AE52-556E-461B-BF1C-9A2AF6141503}" dt="2021-10-02T07:33:39.312" v="83" actId="1036"/>
          <ac:spMkLst>
            <pc:docMk/>
            <pc:sldMk cId="3724834240" sldId="423"/>
            <ac:spMk id="11" creationId="{B08E9EB4-6838-4FCD-B853-E6E51FCAD438}"/>
          </ac:spMkLst>
        </pc:spChg>
        <pc:spChg chg="mod">
          <ac:chgData name="pantelis balaouras" userId="25e8755020fc1734" providerId="LiveId" clId="{5934AE52-556E-461B-BF1C-9A2AF6141503}" dt="2021-10-02T07:33:39.312" v="83" actId="1036"/>
          <ac:spMkLst>
            <pc:docMk/>
            <pc:sldMk cId="3724834240" sldId="423"/>
            <ac:spMk id="12" creationId="{330EFFD1-979D-4EE1-BDD9-918267F048CC}"/>
          </ac:spMkLst>
        </pc:spChg>
      </pc:sldChg>
      <pc:sldChg chg="modSp mod">
        <pc:chgData name="pantelis balaouras" userId="25e8755020fc1734" providerId="LiveId" clId="{5934AE52-556E-461B-BF1C-9A2AF6141503}" dt="2021-10-02T07:33:58.961" v="93" actId="1036"/>
        <pc:sldMkLst>
          <pc:docMk/>
          <pc:sldMk cId="4008420260" sldId="424"/>
        </pc:sldMkLst>
        <pc:spChg chg="mod">
          <ac:chgData name="pantelis balaouras" userId="25e8755020fc1734" providerId="LiveId" clId="{5934AE52-556E-461B-BF1C-9A2AF6141503}" dt="2021-10-02T07:33:58.961" v="93" actId="1036"/>
          <ac:spMkLst>
            <pc:docMk/>
            <pc:sldMk cId="4008420260" sldId="424"/>
            <ac:spMk id="5" creationId="{88178301-C8A7-4724-8CF8-344EAE75664C}"/>
          </ac:spMkLst>
        </pc:spChg>
        <pc:spChg chg="mod">
          <ac:chgData name="pantelis balaouras" userId="25e8755020fc1734" providerId="LiveId" clId="{5934AE52-556E-461B-BF1C-9A2AF6141503}" dt="2021-10-02T07:33:58.961" v="93" actId="1036"/>
          <ac:spMkLst>
            <pc:docMk/>
            <pc:sldMk cId="4008420260" sldId="424"/>
            <ac:spMk id="10" creationId="{E448F981-31BC-4A5C-A52A-2CB296CA1B95}"/>
          </ac:spMkLst>
        </pc:spChg>
        <pc:spChg chg="mod">
          <ac:chgData name="pantelis balaouras" userId="25e8755020fc1734" providerId="LiveId" clId="{5934AE52-556E-461B-BF1C-9A2AF6141503}" dt="2021-10-02T07:33:58.961" v="93" actId="1036"/>
          <ac:spMkLst>
            <pc:docMk/>
            <pc:sldMk cId="4008420260" sldId="424"/>
            <ac:spMk id="11" creationId="{B08E9EB4-6838-4FCD-B853-E6E51FCAD438}"/>
          </ac:spMkLst>
        </pc:spChg>
        <pc:spChg chg="mod">
          <ac:chgData name="pantelis balaouras" userId="25e8755020fc1734" providerId="LiveId" clId="{5934AE52-556E-461B-BF1C-9A2AF6141503}" dt="2021-10-02T07:33:58.961" v="93" actId="1036"/>
          <ac:spMkLst>
            <pc:docMk/>
            <pc:sldMk cId="4008420260" sldId="424"/>
            <ac:spMk id="12" creationId="{330EFFD1-979D-4EE1-BDD9-918267F048CC}"/>
          </ac:spMkLst>
        </pc:spChg>
      </pc:sldChg>
      <pc:sldChg chg="modSp mod">
        <pc:chgData name="pantelis balaouras" userId="25e8755020fc1734" providerId="LiveId" clId="{5934AE52-556E-461B-BF1C-9A2AF6141503}" dt="2021-10-02T07:34:18.915" v="113" actId="1035"/>
        <pc:sldMkLst>
          <pc:docMk/>
          <pc:sldMk cId="98713546" sldId="425"/>
        </pc:sldMkLst>
        <pc:spChg chg="mod">
          <ac:chgData name="pantelis balaouras" userId="25e8755020fc1734" providerId="LiveId" clId="{5934AE52-556E-461B-BF1C-9A2AF6141503}" dt="2021-10-02T07:34:10.434" v="103" actId="1036"/>
          <ac:spMkLst>
            <pc:docMk/>
            <pc:sldMk cId="98713546" sldId="425"/>
            <ac:spMk id="5" creationId="{88178301-C8A7-4724-8CF8-344EAE75664C}"/>
          </ac:spMkLst>
        </pc:spChg>
        <pc:spChg chg="mod">
          <ac:chgData name="pantelis balaouras" userId="25e8755020fc1734" providerId="LiveId" clId="{5934AE52-556E-461B-BF1C-9A2AF6141503}" dt="2021-10-02T07:34:18.915" v="113" actId="1035"/>
          <ac:spMkLst>
            <pc:docMk/>
            <pc:sldMk cId="98713546" sldId="425"/>
            <ac:spMk id="7" creationId="{2D144F21-E427-4B8F-B9EF-32DFED7D2EDD}"/>
          </ac:spMkLst>
        </pc:spChg>
        <pc:spChg chg="mod">
          <ac:chgData name="pantelis balaouras" userId="25e8755020fc1734" providerId="LiveId" clId="{5934AE52-556E-461B-BF1C-9A2AF6141503}" dt="2021-10-02T07:34:10.434" v="103" actId="1036"/>
          <ac:spMkLst>
            <pc:docMk/>
            <pc:sldMk cId="98713546" sldId="425"/>
            <ac:spMk id="10" creationId="{E448F981-31BC-4A5C-A52A-2CB296CA1B95}"/>
          </ac:spMkLst>
        </pc:spChg>
        <pc:spChg chg="mod">
          <ac:chgData name="pantelis balaouras" userId="25e8755020fc1734" providerId="LiveId" clId="{5934AE52-556E-461B-BF1C-9A2AF6141503}" dt="2021-10-02T07:34:10.434" v="103" actId="1036"/>
          <ac:spMkLst>
            <pc:docMk/>
            <pc:sldMk cId="98713546" sldId="425"/>
            <ac:spMk id="11" creationId="{B08E9EB4-6838-4FCD-B853-E6E51FCAD438}"/>
          </ac:spMkLst>
        </pc:spChg>
        <pc:spChg chg="mod">
          <ac:chgData name="pantelis balaouras" userId="25e8755020fc1734" providerId="LiveId" clId="{5934AE52-556E-461B-BF1C-9A2AF6141503}" dt="2021-10-02T07:34:10.434" v="103" actId="1036"/>
          <ac:spMkLst>
            <pc:docMk/>
            <pc:sldMk cId="98713546" sldId="425"/>
            <ac:spMk id="12" creationId="{330EFFD1-979D-4EE1-BDD9-918267F048CC}"/>
          </ac:spMkLst>
        </pc:spChg>
      </pc:sldChg>
      <pc:sldChg chg="modSp mod">
        <pc:chgData name="pantelis balaouras" userId="25e8755020fc1734" providerId="LiveId" clId="{5934AE52-556E-461B-BF1C-9A2AF6141503}" dt="2021-10-02T07:34:30.786" v="123" actId="1036"/>
        <pc:sldMkLst>
          <pc:docMk/>
          <pc:sldMk cId="2403147566" sldId="426"/>
        </pc:sldMkLst>
        <pc:spChg chg="mod">
          <ac:chgData name="pantelis balaouras" userId="25e8755020fc1734" providerId="LiveId" clId="{5934AE52-556E-461B-BF1C-9A2AF6141503}" dt="2021-10-02T07:34:30.786" v="123" actId="1036"/>
          <ac:spMkLst>
            <pc:docMk/>
            <pc:sldMk cId="2403147566" sldId="426"/>
            <ac:spMk id="5" creationId="{88178301-C8A7-4724-8CF8-344EAE75664C}"/>
          </ac:spMkLst>
        </pc:spChg>
        <pc:spChg chg="mod">
          <ac:chgData name="pantelis balaouras" userId="25e8755020fc1734" providerId="LiveId" clId="{5934AE52-556E-461B-BF1C-9A2AF6141503}" dt="2021-10-02T07:34:30.786" v="123" actId="1036"/>
          <ac:spMkLst>
            <pc:docMk/>
            <pc:sldMk cId="2403147566" sldId="426"/>
            <ac:spMk id="10" creationId="{E448F981-31BC-4A5C-A52A-2CB296CA1B95}"/>
          </ac:spMkLst>
        </pc:spChg>
        <pc:spChg chg="mod">
          <ac:chgData name="pantelis balaouras" userId="25e8755020fc1734" providerId="LiveId" clId="{5934AE52-556E-461B-BF1C-9A2AF6141503}" dt="2021-10-02T07:34:30.786" v="123" actId="1036"/>
          <ac:spMkLst>
            <pc:docMk/>
            <pc:sldMk cId="2403147566" sldId="426"/>
            <ac:spMk id="11" creationId="{B08E9EB4-6838-4FCD-B853-E6E51FCAD438}"/>
          </ac:spMkLst>
        </pc:spChg>
        <pc:spChg chg="mod">
          <ac:chgData name="pantelis balaouras" userId="25e8755020fc1734" providerId="LiveId" clId="{5934AE52-556E-461B-BF1C-9A2AF6141503}" dt="2021-10-02T07:34:30.786" v="123" actId="1036"/>
          <ac:spMkLst>
            <pc:docMk/>
            <pc:sldMk cId="2403147566" sldId="426"/>
            <ac:spMk id="12" creationId="{330EFFD1-979D-4EE1-BDD9-918267F048CC}"/>
          </ac:spMkLst>
        </pc:spChg>
      </pc:sldChg>
      <pc:sldChg chg="modSp mod">
        <pc:chgData name="pantelis balaouras" userId="25e8755020fc1734" providerId="LiveId" clId="{5934AE52-556E-461B-BF1C-9A2AF6141503}" dt="2021-10-02T07:34:40.978" v="133" actId="1036"/>
        <pc:sldMkLst>
          <pc:docMk/>
          <pc:sldMk cId="3901938234" sldId="427"/>
        </pc:sldMkLst>
        <pc:spChg chg="mod">
          <ac:chgData name="pantelis balaouras" userId="25e8755020fc1734" providerId="LiveId" clId="{5934AE52-556E-461B-BF1C-9A2AF6141503}" dt="2021-10-02T07:34:40.978" v="133" actId="1036"/>
          <ac:spMkLst>
            <pc:docMk/>
            <pc:sldMk cId="3901938234" sldId="427"/>
            <ac:spMk id="5" creationId="{88178301-C8A7-4724-8CF8-344EAE75664C}"/>
          </ac:spMkLst>
        </pc:spChg>
        <pc:spChg chg="mod">
          <ac:chgData name="pantelis balaouras" userId="25e8755020fc1734" providerId="LiveId" clId="{5934AE52-556E-461B-BF1C-9A2AF6141503}" dt="2021-10-02T07:34:40.978" v="133" actId="1036"/>
          <ac:spMkLst>
            <pc:docMk/>
            <pc:sldMk cId="3901938234" sldId="427"/>
            <ac:spMk id="10" creationId="{E448F981-31BC-4A5C-A52A-2CB296CA1B95}"/>
          </ac:spMkLst>
        </pc:spChg>
        <pc:spChg chg="mod">
          <ac:chgData name="pantelis balaouras" userId="25e8755020fc1734" providerId="LiveId" clId="{5934AE52-556E-461B-BF1C-9A2AF6141503}" dt="2021-10-02T07:34:40.978" v="133" actId="1036"/>
          <ac:spMkLst>
            <pc:docMk/>
            <pc:sldMk cId="3901938234" sldId="427"/>
            <ac:spMk id="11" creationId="{B08E9EB4-6838-4FCD-B853-E6E51FCAD438}"/>
          </ac:spMkLst>
        </pc:spChg>
        <pc:spChg chg="mod">
          <ac:chgData name="pantelis balaouras" userId="25e8755020fc1734" providerId="LiveId" clId="{5934AE52-556E-461B-BF1C-9A2AF6141503}" dt="2021-10-02T07:34:40.978" v="133" actId="1036"/>
          <ac:spMkLst>
            <pc:docMk/>
            <pc:sldMk cId="3901938234" sldId="427"/>
            <ac:spMk id="12" creationId="{330EFFD1-979D-4EE1-BDD9-918267F048CC}"/>
          </ac:spMkLst>
        </pc:spChg>
      </pc:sldChg>
      <pc:sldChg chg="modSp mod">
        <pc:chgData name="pantelis balaouras" userId="25e8755020fc1734" providerId="LiveId" clId="{5934AE52-556E-461B-BF1C-9A2AF6141503}" dt="2021-10-02T07:35:01.024" v="153" actId="1036"/>
        <pc:sldMkLst>
          <pc:docMk/>
          <pc:sldMk cId="474639284" sldId="428"/>
        </pc:sldMkLst>
        <pc:spChg chg="mod">
          <ac:chgData name="pantelis balaouras" userId="25e8755020fc1734" providerId="LiveId" clId="{5934AE52-556E-461B-BF1C-9A2AF6141503}" dt="2021-10-02T07:35:01.024" v="153" actId="1036"/>
          <ac:spMkLst>
            <pc:docMk/>
            <pc:sldMk cId="474639284" sldId="428"/>
            <ac:spMk id="5" creationId="{88178301-C8A7-4724-8CF8-344EAE75664C}"/>
          </ac:spMkLst>
        </pc:spChg>
        <pc:spChg chg="mod">
          <ac:chgData name="pantelis balaouras" userId="25e8755020fc1734" providerId="LiveId" clId="{5934AE52-556E-461B-BF1C-9A2AF6141503}" dt="2021-10-02T07:35:01.024" v="153" actId="1036"/>
          <ac:spMkLst>
            <pc:docMk/>
            <pc:sldMk cId="474639284" sldId="428"/>
            <ac:spMk id="10" creationId="{E448F981-31BC-4A5C-A52A-2CB296CA1B95}"/>
          </ac:spMkLst>
        </pc:spChg>
      </pc:sldChg>
      <pc:sldChg chg="modSp mod">
        <pc:chgData name="pantelis balaouras" userId="25e8755020fc1734" providerId="LiveId" clId="{5934AE52-556E-461B-BF1C-9A2AF6141503}" dt="2021-10-02T07:35:09.871" v="163" actId="1036"/>
        <pc:sldMkLst>
          <pc:docMk/>
          <pc:sldMk cId="1138894477" sldId="429"/>
        </pc:sldMkLst>
        <pc:spChg chg="mod">
          <ac:chgData name="pantelis balaouras" userId="25e8755020fc1734" providerId="LiveId" clId="{5934AE52-556E-461B-BF1C-9A2AF6141503}" dt="2021-10-02T07:35:09.871" v="163" actId="1036"/>
          <ac:spMkLst>
            <pc:docMk/>
            <pc:sldMk cId="1138894477" sldId="429"/>
            <ac:spMk id="5" creationId="{88178301-C8A7-4724-8CF8-344EAE75664C}"/>
          </ac:spMkLst>
        </pc:spChg>
        <pc:spChg chg="mod">
          <ac:chgData name="pantelis balaouras" userId="25e8755020fc1734" providerId="LiveId" clId="{5934AE52-556E-461B-BF1C-9A2AF6141503}" dt="2021-10-02T07:35:09.871" v="163" actId="1036"/>
          <ac:spMkLst>
            <pc:docMk/>
            <pc:sldMk cId="1138894477" sldId="429"/>
            <ac:spMk id="10" creationId="{E448F981-31BC-4A5C-A52A-2CB296CA1B95}"/>
          </ac:spMkLst>
        </pc:spChg>
      </pc:sldChg>
      <pc:sldChg chg="modSp mod">
        <pc:chgData name="pantelis balaouras" userId="25e8755020fc1734" providerId="LiveId" clId="{5934AE52-556E-461B-BF1C-9A2AF6141503}" dt="2021-10-02T07:34:51.907" v="143" actId="1036"/>
        <pc:sldMkLst>
          <pc:docMk/>
          <pc:sldMk cId="3653248982" sldId="431"/>
        </pc:sldMkLst>
        <pc:spChg chg="mod">
          <ac:chgData name="pantelis balaouras" userId="25e8755020fc1734" providerId="LiveId" clId="{5934AE52-556E-461B-BF1C-9A2AF6141503}" dt="2021-10-02T07:34:51.907" v="143" actId="1036"/>
          <ac:spMkLst>
            <pc:docMk/>
            <pc:sldMk cId="3653248982" sldId="431"/>
            <ac:spMk id="5" creationId="{88178301-C8A7-4724-8CF8-344EAE75664C}"/>
          </ac:spMkLst>
        </pc:spChg>
        <pc:spChg chg="mod">
          <ac:chgData name="pantelis balaouras" userId="25e8755020fc1734" providerId="LiveId" clId="{5934AE52-556E-461B-BF1C-9A2AF6141503}" dt="2021-10-02T07:34:51.907" v="143" actId="1036"/>
          <ac:spMkLst>
            <pc:docMk/>
            <pc:sldMk cId="3653248982" sldId="431"/>
            <ac:spMk id="10" creationId="{E448F981-31BC-4A5C-A52A-2CB296CA1B95}"/>
          </ac:spMkLst>
        </pc:spChg>
        <pc:spChg chg="mod">
          <ac:chgData name="pantelis balaouras" userId="25e8755020fc1734" providerId="LiveId" clId="{5934AE52-556E-461B-BF1C-9A2AF6141503}" dt="2021-10-02T07:34:51.907" v="143" actId="1036"/>
          <ac:spMkLst>
            <pc:docMk/>
            <pc:sldMk cId="3653248982" sldId="431"/>
            <ac:spMk id="11" creationId="{B08E9EB4-6838-4FCD-B853-E6E51FCAD438}"/>
          </ac:spMkLst>
        </pc:spChg>
        <pc:spChg chg="mod">
          <ac:chgData name="pantelis balaouras" userId="25e8755020fc1734" providerId="LiveId" clId="{5934AE52-556E-461B-BF1C-9A2AF6141503}" dt="2021-10-02T07:34:51.907" v="143" actId="1036"/>
          <ac:spMkLst>
            <pc:docMk/>
            <pc:sldMk cId="3653248982" sldId="431"/>
            <ac:spMk id="12" creationId="{330EFFD1-979D-4EE1-BDD9-918267F048CC}"/>
          </ac:spMkLst>
        </pc:spChg>
      </pc:sldChg>
      <pc:sldMasterChg chg="modSldLayout">
        <pc:chgData name="pantelis balaouras" userId="25e8755020fc1734" providerId="LiveId" clId="{5934AE52-556E-461B-BF1C-9A2AF6141503}" dt="2021-10-02T07:30:54.575" v="0" actId="21"/>
        <pc:sldMasterMkLst>
          <pc:docMk/>
          <pc:sldMasterMk cId="1468923052" sldId="2147483648"/>
        </pc:sldMasterMkLst>
        <pc:sldLayoutChg chg="delSp">
          <pc:chgData name="pantelis balaouras" userId="25e8755020fc1734" providerId="LiveId" clId="{5934AE52-556E-461B-BF1C-9A2AF6141503}" dt="2021-10-02T07:30:54.575" v="0" actId="21"/>
          <pc:sldLayoutMkLst>
            <pc:docMk/>
            <pc:sldMasterMk cId="1468923052" sldId="2147483648"/>
            <pc:sldLayoutMk cId="2071699226" sldId="2147483660"/>
          </pc:sldLayoutMkLst>
          <pc:picChg chg="del">
            <ac:chgData name="pantelis balaouras" userId="25e8755020fc1734" providerId="LiveId" clId="{5934AE52-556E-461B-BF1C-9A2AF6141503}" dt="2021-10-02T07:30:54.575" v="0" actId="21"/>
            <ac:picMkLst>
              <pc:docMk/>
              <pc:sldMasterMk cId="1468923052" sldId="2147483648"/>
              <pc:sldLayoutMk cId="2071699226" sldId="2147483660"/>
              <ac:picMk id="15" creationId="{81109D2E-338A-42A6-8ECC-740E22E3F7EB}"/>
            </ac:picMkLst>
          </pc:picChg>
        </pc:sldLayoutChg>
      </pc:sldMasterChg>
    </pc:docChg>
  </pc:docChgLst>
  <pc:docChgLst>
    <pc:chgData name="pantelis balaouras" userId="25e8755020fc1734" providerId="LiveId" clId="{C8BB26F5-5C6C-4CB1-8020-427FDD37EB90}"/>
    <pc:docChg chg="custSel modSld modMainMaster">
      <pc:chgData name="pantelis balaouras" userId="25e8755020fc1734" providerId="LiveId" clId="{C8BB26F5-5C6C-4CB1-8020-427FDD37EB90}" dt="2024-04-29T15:31:41.622" v="31" actId="120"/>
      <pc:docMkLst>
        <pc:docMk/>
      </pc:docMkLst>
      <pc:sldChg chg="addSp delSp modSp">
        <pc:chgData name="pantelis balaouras" userId="25e8755020fc1734" providerId="LiveId" clId="{C8BB26F5-5C6C-4CB1-8020-427FDD37EB90}" dt="2024-04-29T15:28:05.864" v="21"/>
        <pc:sldMkLst>
          <pc:docMk/>
          <pc:sldMk cId="1915799683" sldId="404"/>
        </pc:sldMkLst>
        <pc:picChg chg="add mod">
          <ac:chgData name="pantelis balaouras" userId="25e8755020fc1734" providerId="LiveId" clId="{C8BB26F5-5C6C-4CB1-8020-427FDD37EB90}" dt="2024-04-29T15:28:05.864" v="21"/>
          <ac:picMkLst>
            <pc:docMk/>
            <pc:sldMk cId="1915799683" sldId="404"/>
            <ac:picMk id="4" creationId="{4B030805-655B-5FAB-3650-12F760852714}"/>
          </ac:picMkLst>
        </pc:picChg>
        <pc:picChg chg="del">
          <ac:chgData name="pantelis balaouras" userId="25e8755020fc1734" providerId="LiveId" clId="{C8BB26F5-5C6C-4CB1-8020-427FDD37EB90}" dt="2024-04-29T15:27:51.523" v="20" actId="478"/>
          <ac:picMkLst>
            <pc:docMk/>
            <pc:sldMk cId="1915799683" sldId="404"/>
            <ac:picMk id="2050" creationId="{2AB980B0-03D2-2E64-6760-C23D435A121F}"/>
          </ac:picMkLst>
        </pc:picChg>
      </pc:sldChg>
      <pc:sldChg chg="modSp mod">
        <pc:chgData name="pantelis balaouras" userId="25e8755020fc1734" providerId="LiveId" clId="{C8BB26F5-5C6C-4CB1-8020-427FDD37EB90}" dt="2024-04-29T15:31:04.319" v="29" actId="14100"/>
        <pc:sldMkLst>
          <pc:docMk/>
          <pc:sldMk cId="2033093179" sldId="420"/>
        </pc:sldMkLst>
        <pc:spChg chg="mod">
          <ac:chgData name="pantelis balaouras" userId="25e8755020fc1734" providerId="LiveId" clId="{C8BB26F5-5C6C-4CB1-8020-427FDD37EB90}" dt="2024-04-29T15:31:04.319" v="29" actId="14100"/>
          <ac:spMkLst>
            <pc:docMk/>
            <pc:sldMk cId="2033093179" sldId="420"/>
            <ac:spMk id="5" creationId="{F56DC747-739E-5A0C-94B8-E8F8E974AC85}"/>
          </ac:spMkLst>
        </pc:spChg>
      </pc:sldChg>
      <pc:sldChg chg="modSp mod">
        <pc:chgData name="pantelis balaouras" userId="25e8755020fc1734" providerId="LiveId" clId="{C8BB26F5-5C6C-4CB1-8020-427FDD37EB90}" dt="2024-04-29T15:31:41.622" v="31" actId="120"/>
        <pc:sldMkLst>
          <pc:docMk/>
          <pc:sldMk cId="1774881352" sldId="430"/>
        </pc:sldMkLst>
        <pc:spChg chg="mod">
          <ac:chgData name="pantelis balaouras" userId="25e8755020fc1734" providerId="LiveId" clId="{C8BB26F5-5C6C-4CB1-8020-427FDD37EB90}" dt="2024-04-29T15:31:41.622" v="31" actId="120"/>
          <ac:spMkLst>
            <pc:docMk/>
            <pc:sldMk cId="1774881352" sldId="430"/>
            <ac:spMk id="4" creationId="{7172F889-611B-4698-955F-B3C78DEA093A}"/>
          </ac:spMkLst>
        </pc:spChg>
      </pc:sldChg>
      <pc:sldChg chg="modSp mod">
        <pc:chgData name="pantelis balaouras" userId="25e8755020fc1734" providerId="LiveId" clId="{C8BB26F5-5C6C-4CB1-8020-427FDD37EB90}" dt="2024-04-29T15:26:06.281" v="9" actId="255"/>
        <pc:sldMkLst>
          <pc:docMk/>
          <pc:sldMk cId="4267741932" sldId="503"/>
        </pc:sldMkLst>
        <pc:spChg chg="mod">
          <ac:chgData name="pantelis balaouras" userId="25e8755020fc1734" providerId="LiveId" clId="{C8BB26F5-5C6C-4CB1-8020-427FDD37EB90}" dt="2024-04-29T15:26:06.281" v="9" actId="255"/>
          <ac:spMkLst>
            <pc:docMk/>
            <pc:sldMk cId="4267741932" sldId="503"/>
            <ac:spMk id="4" creationId="{E47D0821-8573-4002-9B33-F43C68A1D403}"/>
          </ac:spMkLst>
        </pc:spChg>
      </pc:sldChg>
      <pc:sldChg chg="modSp mod">
        <pc:chgData name="pantelis balaouras" userId="25e8755020fc1734" providerId="LiveId" clId="{C8BB26F5-5C6C-4CB1-8020-427FDD37EB90}" dt="2024-04-29T15:26:49.881" v="13" actId="255"/>
        <pc:sldMkLst>
          <pc:docMk/>
          <pc:sldMk cId="3699758299" sldId="515"/>
        </pc:sldMkLst>
        <pc:spChg chg="mod">
          <ac:chgData name="pantelis balaouras" userId="25e8755020fc1734" providerId="LiveId" clId="{C8BB26F5-5C6C-4CB1-8020-427FDD37EB90}" dt="2024-04-29T15:26:49.881" v="13" actId="255"/>
          <ac:spMkLst>
            <pc:docMk/>
            <pc:sldMk cId="3699758299" sldId="515"/>
            <ac:spMk id="4" creationId="{E47D0821-8573-4002-9B33-F43C68A1D403}"/>
          </ac:spMkLst>
        </pc:spChg>
      </pc:sldChg>
      <pc:sldChg chg="delSp modSp mod">
        <pc:chgData name="pantelis balaouras" userId="25e8755020fc1734" providerId="LiveId" clId="{C8BB26F5-5C6C-4CB1-8020-427FDD37EB90}" dt="2024-04-29T15:25:31.582" v="4" actId="478"/>
        <pc:sldMkLst>
          <pc:docMk/>
          <pc:sldMk cId="1647190231" sldId="525"/>
        </pc:sldMkLst>
        <pc:spChg chg="mod">
          <ac:chgData name="pantelis balaouras" userId="25e8755020fc1734" providerId="LiveId" clId="{C8BB26F5-5C6C-4CB1-8020-427FDD37EB90}" dt="2024-04-29T15:25:28.727" v="3" actId="14100"/>
          <ac:spMkLst>
            <pc:docMk/>
            <pc:sldMk cId="1647190231" sldId="525"/>
            <ac:spMk id="4" creationId="{122BC770-408C-50C8-126F-18790E99F2CB}"/>
          </ac:spMkLst>
        </pc:spChg>
        <pc:spChg chg="del">
          <ac:chgData name="pantelis balaouras" userId="25e8755020fc1734" providerId="LiveId" clId="{C8BB26F5-5C6C-4CB1-8020-427FDD37EB90}" dt="2024-04-29T15:25:31.582" v="4" actId="478"/>
          <ac:spMkLst>
            <pc:docMk/>
            <pc:sldMk cId="1647190231" sldId="525"/>
            <ac:spMk id="5" creationId="{9C196132-8E2D-3323-B795-861D3CE5DD11}"/>
          </ac:spMkLst>
        </pc:spChg>
      </pc:sldChg>
      <pc:sldChg chg="modSp mod">
        <pc:chgData name="pantelis balaouras" userId="25e8755020fc1734" providerId="LiveId" clId="{C8BB26F5-5C6C-4CB1-8020-427FDD37EB90}" dt="2024-04-29T15:28:34.464" v="24" actId="27636"/>
        <pc:sldMkLst>
          <pc:docMk/>
          <pc:sldMk cId="3619415071" sldId="569"/>
        </pc:sldMkLst>
        <pc:spChg chg="mod">
          <ac:chgData name="pantelis balaouras" userId="25e8755020fc1734" providerId="LiveId" clId="{C8BB26F5-5C6C-4CB1-8020-427FDD37EB90}" dt="2024-04-29T15:28:34.464" v="24" actId="27636"/>
          <ac:spMkLst>
            <pc:docMk/>
            <pc:sldMk cId="3619415071" sldId="569"/>
            <ac:spMk id="6" creationId="{00000000-0000-0000-0000-000000000000}"/>
          </ac:spMkLst>
        </pc:spChg>
      </pc:sldChg>
      <pc:sldMasterChg chg="modSldLayout">
        <pc:chgData name="pantelis balaouras" userId="25e8755020fc1734" providerId="LiveId" clId="{C8BB26F5-5C6C-4CB1-8020-427FDD37EB90}" dt="2024-04-29T15:27:28.418" v="19" actId="20577"/>
        <pc:sldMasterMkLst>
          <pc:docMk/>
          <pc:sldMasterMk cId="1468923052" sldId="2147483648"/>
        </pc:sldMasterMkLst>
        <pc:sldLayoutChg chg="modSp mod">
          <pc:chgData name="pantelis balaouras" userId="25e8755020fc1734" providerId="LiveId" clId="{C8BB26F5-5C6C-4CB1-8020-427FDD37EB90}" dt="2024-04-29T15:27:14.139" v="15" actId="20577"/>
          <pc:sldLayoutMkLst>
            <pc:docMk/>
            <pc:sldMasterMk cId="1468923052" sldId="2147483648"/>
            <pc:sldLayoutMk cId="2577986437" sldId="2147483661"/>
          </pc:sldLayoutMkLst>
          <pc:spChg chg="mod">
            <ac:chgData name="pantelis balaouras" userId="25e8755020fc1734" providerId="LiveId" clId="{C8BB26F5-5C6C-4CB1-8020-427FDD37EB90}" dt="2024-04-29T15:27:14.139" v="15"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C8BB26F5-5C6C-4CB1-8020-427FDD37EB90}" dt="2024-04-29T15:27:21.227" v="17" actId="20577"/>
          <pc:sldLayoutMkLst>
            <pc:docMk/>
            <pc:sldMasterMk cId="1468923052" sldId="2147483648"/>
            <pc:sldLayoutMk cId="2515741970" sldId="2147483665"/>
          </pc:sldLayoutMkLst>
          <pc:spChg chg="mod">
            <ac:chgData name="pantelis balaouras" userId="25e8755020fc1734" providerId="LiveId" clId="{C8BB26F5-5C6C-4CB1-8020-427FDD37EB90}" dt="2024-04-29T15:27:21.227" v="17"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C8BB26F5-5C6C-4CB1-8020-427FDD37EB90}" dt="2024-04-29T15:27:28.418" v="19" actId="20577"/>
          <pc:sldLayoutMkLst>
            <pc:docMk/>
            <pc:sldMasterMk cId="1468923052" sldId="2147483648"/>
            <pc:sldLayoutMk cId="2336866591" sldId="2147483666"/>
          </pc:sldLayoutMkLst>
          <pc:spChg chg="mod">
            <ac:chgData name="pantelis balaouras" userId="25e8755020fc1734" providerId="LiveId" clId="{C8BB26F5-5C6C-4CB1-8020-427FDD37EB90}" dt="2024-04-29T15:27:28.418" v="19" actId="20577"/>
            <ac:spMkLst>
              <pc:docMk/>
              <pc:sldMasterMk cId="1468923052" sldId="2147483648"/>
              <pc:sldLayoutMk cId="2336866591" sldId="2147483666"/>
              <ac:spMk id="4" creationId="{28198CF2-91B3-6C1C-0A93-DC5CB0106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8/9/2024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755720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422788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31608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60476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87570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66582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150066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223666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691805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53719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21761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54763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3046104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4184987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523671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113683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470386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3446341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3999945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4182486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328867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2754950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291645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443526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2050511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1373643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37326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41219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403480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346659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4" name="Picture 3">
            <a:extLst>
              <a:ext uri="{FF2B5EF4-FFF2-40B4-BE49-F238E27FC236}">
                <a16:creationId xmlns:a16="http://schemas.microsoft.com/office/drawing/2014/main" id="{822C4413-C740-731B-02DB-CC59DCD53599}"/>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3" name="Picture 2">
            <a:extLst>
              <a:ext uri="{FF2B5EF4-FFF2-40B4-BE49-F238E27FC236}">
                <a16:creationId xmlns:a16="http://schemas.microsoft.com/office/drawing/2014/main" id="{E08DB289-6CD6-7869-A89F-50293E43889C}"/>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7" name="Picture 6">
            <a:extLst>
              <a:ext uri="{FF2B5EF4-FFF2-40B4-BE49-F238E27FC236}">
                <a16:creationId xmlns:a16="http://schemas.microsoft.com/office/drawing/2014/main" id="{328EC574-7B65-74FE-14B6-23F7F4944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a:t>
            </a:r>
            <a:r>
              <a:rPr lang="el-GR"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baseline="0" dirty="0" err="1">
                <a:solidFill>
                  <a:schemeClr val="tx1">
                    <a:lumMod val="50000"/>
                    <a:lumOff val="50000"/>
                  </a:schemeClr>
                </a:solidFill>
                <a:latin typeface="Abadi Extra Light" panose="020B0204020104020204" pitchFamily="34" charset="0"/>
              </a:rPr>
              <a:t>Gesundheits</a:t>
            </a:r>
            <a:r>
              <a:rPr lang="en-US" altLang="el-GR" sz="1800" baseline="0" dirty="0">
                <a:solidFill>
                  <a:schemeClr val="tx1">
                    <a:lumMod val="50000"/>
                    <a:lumOff val="50000"/>
                  </a:schemeClr>
                </a:solidFill>
                <a:latin typeface="Abadi Extra Light" panose="020B0204020104020204" pitchFamily="34" charset="0"/>
              </a:rPr>
              <a:t>-Apps für </a:t>
            </a:r>
            <a:r>
              <a:rPr lang="en-US" altLang="el-GR" sz="1800" baseline="0" dirty="0" err="1">
                <a:solidFill>
                  <a:schemeClr val="tx1">
                    <a:lumMod val="50000"/>
                    <a:lumOff val="50000"/>
                  </a:schemeClr>
                </a:solidFill>
                <a:latin typeface="Abadi Extra Light" panose="020B0204020104020204" pitchFamily="34" charset="0"/>
              </a:rPr>
              <a:t>ältere</a:t>
            </a:r>
            <a:r>
              <a:rPr lang="en-US" altLang="el-GR" sz="1800" baseline="0" dirty="0">
                <a:solidFill>
                  <a:schemeClr val="tx1">
                    <a:lumMod val="50000"/>
                    <a:lumOff val="50000"/>
                  </a:schemeClr>
                </a:solidFill>
                <a:latin typeface="Abadi Extra Light" panose="020B0204020104020204" pitchFamily="34" charset="0"/>
              </a:rPr>
              <a:t> Menschen</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a:t>
            </a:r>
            <a:r>
              <a:rPr lang="el-GR"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the Elderly</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9</a:t>
            </a:r>
            <a:r>
              <a:rPr lang="el-GR" altLang="el-GR" sz="1800" b="1" dirty="0">
                <a:solidFill>
                  <a:schemeClr val="bg1"/>
                </a:solidFill>
                <a:effectLst>
                  <a:outerShdw blurRad="38100" dist="38100" dir="2700000" algn="tl">
                    <a:srgbClr val="000000">
                      <a:alpha val="43137"/>
                    </a:srgbClr>
                  </a:outerShdw>
                </a:effectLst>
                <a:highlight>
                  <a:srgbClr val="C01E24"/>
                </a:highlight>
                <a:latin typeface="+mj-lt"/>
              </a:rPr>
              <a:t>.2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n-US" altLang="el-GR" sz="1800" baseline="0" dirty="0">
                <a:solidFill>
                  <a:schemeClr val="tx1">
                    <a:lumMod val="50000"/>
                    <a:lumOff val="50000"/>
                  </a:schemeClr>
                </a:solidFill>
                <a:latin typeface="Abadi Extra Light" panose="020B0204020104020204" pitchFamily="34" charset="0"/>
              </a:rPr>
              <a:t>Health Apps for the Elderly</a:t>
            </a:r>
            <a:endParaRPr lang="en-US" altLang="el-GR" sz="1800" dirty="0">
              <a:solidFill>
                <a:schemeClr val="tx1">
                  <a:lumMod val="50000"/>
                  <a:lumOff val="50000"/>
                </a:schemeClr>
              </a:solidFill>
              <a:latin typeface="+mj-lt"/>
            </a:endParaRP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16FED98D-FBD1-DFC6-2002-B59379325C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8/9/2024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eg"/><Relationship Id="rId7" Type="http://schemas.openxmlformats.org/officeDocument/2006/relationships/image" Target="../media/image13.jpe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www.uv.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ideo" Target="https://www.youtube.com/embed/omxpOu6aK84" TargetMode="External"/><Relationship Id="rId6" Type="http://schemas.openxmlformats.org/officeDocument/2006/relationships/hyperlink" Target="https://policies.google.com/privacy" TargetMode="External"/><Relationship Id="rId5" Type="http://schemas.openxmlformats.org/officeDocument/2006/relationships/hyperlink" Target="https://www.youtube.com/watch?v=omxpOu6aK84" TargetMode="External"/><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illustrations/fragezeichen-frage-antwort-101982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goals-smart-target-126237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2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photos/sprechblasen-wolken-wortwolken-369690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herausforderung-schwierigkeit-kampf-6689107/"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de/vectors/veranstalter-datebook-tagebuch-14618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hyperlink" Target="https://pixabay.com/de/vectors/chat-blase-sprechblase-plaudern-159220/"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pixabay.com/service/license-summary/" TargetMode="External"/><Relationship Id="rId5" Type="http://schemas.openxmlformats.org/officeDocument/2006/relationships/hyperlink" Target="https://pixabay.com/de/vectors/buch-buch-elektronik-e-buch-2282152/" TargetMode="External"/><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de/vectors/ausruf-markierung-gelb-146074/"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hyperlink" Target="https://pixabay.com/service/license-summar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FThdeRNuj0Y" TargetMode="External"/><Relationship Id="rId6" Type="http://schemas.openxmlformats.org/officeDocument/2006/relationships/hyperlink" Target="https://www.youtube.com/watch?v=FThdeRNuj0Y"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389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 </a:t>
            </a:r>
            <a:r>
              <a:rPr lang="en-US" sz="3400" b="1" dirty="0">
                <a:solidFill>
                  <a:srgbClr val="C00000"/>
                </a:solidFill>
                <a:effectLst/>
                <a:latin typeface="+mj-lt"/>
              </a:rPr>
              <a:t>9</a:t>
            </a:r>
            <a:r>
              <a:rPr lang="en-US" sz="3400" b="1" kern="1200" dirty="0">
                <a:solidFill>
                  <a:srgbClr val="C00000"/>
                </a:solidFill>
                <a:effectLst/>
                <a:latin typeface="+mj-lt"/>
                <a:ea typeface="+mj-ea"/>
                <a:cs typeface="+mj-cs"/>
              </a:rPr>
              <a:t>  - </a:t>
            </a:r>
            <a:r>
              <a:rPr lang="en-US" sz="3400" b="1" kern="1200" dirty="0" err="1">
                <a:solidFill>
                  <a:srgbClr val="C00000"/>
                </a:solidFill>
                <a:effectLst/>
                <a:latin typeface="+mj-lt"/>
                <a:ea typeface="+mj-ea"/>
                <a:cs typeface="+mj-cs"/>
              </a:rPr>
              <a:t>Erfahrungsbasierte</a:t>
            </a:r>
            <a:r>
              <a:rPr lang="en-US" sz="3400" b="1" kern="1200" dirty="0">
                <a:solidFill>
                  <a:srgbClr val="C00000"/>
                </a:solidFill>
                <a:effectLst/>
                <a:latin typeface="+mj-lt"/>
                <a:ea typeface="+mj-ea"/>
                <a:cs typeface="+mj-cs"/>
              </a:rPr>
              <a:t> </a:t>
            </a:r>
            <a:r>
              <a:rPr lang="en-US" sz="3400" b="1" kern="1200" dirty="0" err="1">
                <a:solidFill>
                  <a:srgbClr val="C00000"/>
                </a:solidFill>
                <a:effectLst/>
                <a:latin typeface="+mj-lt"/>
                <a:ea typeface="+mj-ea"/>
                <a:cs typeface="+mj-cs"/>
              </a:rPr>
              <a:t>Trainingseinheit</a:t>
            </a:r>
            <a:r>
              <a:rPr lang="en-US" sz="3400" b="1" kern="1200" dirty="0">
                <a:solidFill>
                  <a:srgbClr val="C00000"/>
                </a:solidFill>
                <a:effectLst/>
                <a:latin typeface="+mj-lt"/>
                <a:ea typeface="+mj-ea"/>
                <a:cs typeface="+mj-cs"/>
              </a:rPr>
              <a:t> </a:t>
            </a:r>
            <a:r>
              <a:rPr lang="en-US" sz="2400" b="1" kern="1200" dirty="0">
                <a:solidFill>
                  <a:srgbClr val="C00000"/>
                </a:solidFill>
                <a:effectLst/>
                <a:latin typeface="+mj-lt"/>
                <a:ea typeface="+mj-ea"/>
                <a:cs typeface="+mj-cs"/>
              </a:rPr>
              <a:t>(9.2)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dirty="0" err="1">
                <a:solidFill>
                  <a:schemeClr val="tx1"/>
                </a:solidFill>
                <a:effectLst/>
                <a:latin typeface="+mj-lt"/>
              </a:rPr>
              <a:t>Gesundheits</a:t>
            </a:r>
            <a:r>
              <a:rPr lang="en-US" sz="4000" b="1" dirty="0">
                <a:solidFill>
                  <a:schemeClr val="tx1"/>
                </a:solidFill>
                <a:effectLst/>
                <a:latin typeface="+mj-lt"/>
              </a:rPr>
              <a:t>-Apps für </a:t>
            </a:r>
            <a:r>
              <a:rPr lang="en-US" sz="4000" b="1" dirty="0" err="1">
                <a:solidFill>
                  <a:schemeClr val="tx1"/>
                </a:solidFill>
                <a:effectLst/>
                <a:latin typeface="+mj-lt"/>
              </a:rPr>
              <a:t>ältere</a:t>
            </a:r>
            <a:r>
              <a:rPr lang="en-US" sz="4000" b="1" dirty="0">
                <a:solidFill>
                  <a:schemeClr val="tx1"/>
                </a:solidFill>
                <a:effectLst/>
                <a:latin typeface="+mj-lt"/>
              </a:rPr>
              <a:t> Menschen</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3</a:t>
            </a:r>
            <a:endParaRPr lang="el-GR" sz="2400" dirty="0">
              <a:solidFill>
                <a:schemeClr val="bg1">
                  <a:lumMod val="95000"/>
                </a:schemeClr>
              </a:solidFill>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C01E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9</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54966" y="6316436"/>
            <a:ext cx="8293082" cy="632422"/>
          </a:xfrm>
          <a:prstGeom prst="rect">
            <a:avLst/>
          </a:prstGeom>
        </p:spPr>
        <p:txBody>
          <a:bodyPr vert="horz" lIns="91440" tIns="45720" rIns="91440" bIns="45720" rtlCol="0" anchor="ctr">
            <a:normAutofit/>
          </a:bodyPr>
          <a:lstStyle/>
          <a:p>
            <a:pPr>
              <a:lnSpc>
                <a:spcPct val="90000"/>
              </a:lnSpc>
              <a:spcAft>
                <a:spcPts val="600"/>
              </a:spcAft>
            </a:pPr>
            <a:r>
              <a:rPr lang="de-DE" sz="1000" b="0" strike="noStrike" spc="-1" dirty="0">
                <a:solidFill>
                  <a:schemeClr val="accent5">
                    <a:lumMod val="20000"/>
                    <a:lumOff val="80000"/>
                  </a:schemeClr>
                </a:solidFill>
                <a:latin typeface="Calibri Light"/>
                <a:ea typeface="DejaVu Sans"/>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11628" y="6417986"/>
            <a:ext cx="1954612" cy="429323"/>
          </a:xfrm>
          <a:prstGeom prst="rect">
            <a:avLst/>
          </a:prstGeom>
        </p:spPr>
      </p:pic>
    </p:spTree>
    <p:extLst>
      <p:ext uri="{BB962C8B-B14F-4D97-AF65-F5344CB8AC3E}">
        <p14:creationId xmlns:p14="http://schemas.microsoft.com/office/powerpoint/2010/main" val="164719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Beginnen Sie: App herunterladen</a:t>
            </a:r>
          </a:p>
        </p:txBody>
      </p:sp>
      <p:sp>
        <p:nvSpPr>
          <p:cNvPr id="3" name="Inhaltsplatzhalter 2"/>
          <p:cNvSpPr>
            <a:spLocks noGrp="1"/>
          </p:cNvSpPr>
          <p:nvPr>
            <p:ph idx="1"/>
          </p:nvPr>
        </p:nvSpPr>
        <p:spPr/>
        <p:txBody>
          <a:bodyPr>
            <a:noAutofit/>
          </a:bodyPr>
          <a:lstStyle/>
          <a:p>
            <a:pPr marL="457200" indent="-457200">
              <a:buFont typeface="+mj-lt"/>
              <a:buAutoNum type="arabicPeriod"/>
            </a:pPr>
            <a:r>
              <a:rPr lang="de-DE" sz="3200" dirty="0"/>
              <a:t>Gehen Sie zu Ihrem App Store und geben Sie den Namen der App ein - "</a:t>
            </a:r>
            <a:r>
              <a:rPr lang="de-DE" sz="3200" dirty="0" err="1"/>
              <a:t>Elevate</a:t>
            </a:r>
            <a:r>
              <a:rPr lang="de-DE" sz="3200" dirty="0"/>
              <a:t>".</a:t>
            </a:r>
          </a:p>
          <a:p>
            <a:pPr marL="457200" indent="-457200">
              <a:buFont typeface="+mj-lt"/>
              <a:buAutoNum type="arabicPeriod"/>
            </a:pPr>
            <a:r>
              <a:rPr lang="de-DE" sz="3200" dirty="0"/>
              <a:t>Suchen Sie nach dem </a:t>
            </a:r>
            <a:r>
              <a:rPr lang="de-DE" sz="3200" dirty="0" err="1"/>
              <a:t>Elevate</a:t>
            </a:r>
            <a:r>
              <a:rPr lang="de-DE" sz="3200" dirty="0"/>
              <a:t>-App-Symbol und klicken Sie auf Download (hier: "Laden")</a:t>
            </a:r>
          </a:p>
          <a:p>
            <a:pPr marL="457200" indent="-457200">
              <a:buFont typeface="+mj-lt"/>
              <a:buAutoNum type="arabicPeriod"/>
            </a:pPr>
            <a:r>
              <a:rPr lang="de-DE" sz="3200" dirty="0"/>
              <a:t>Warten Sie, bis die App heruntergeladen ist und öffnen Sie sie auf Ihrem Gerät. </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055" y="1685096"/>
            <a:ext cx="4080637" cy="4760744"/>
          </a:xfrm>
          <a:prstGeom prst="rect">
            <a:avLst/>
          </a:prstGeom>
        </p:spPr>
      </p:pic>
    </p:spTree>
    <p:extLst>
      <p:ext uri="{BB962C8B-B14F-4D97-AF65-F5344CB8AC3E}">
        <p14:creationId xmlns:p14="http://schemas.microsoft.com/office/powerpoint/2010/main" val="2814466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Beginnen Sie: App öffnen und einleitende Informationen lesen</a:t>
            </a:r>
          </a:p>
        </p:txBody>
      </p:sp>
      <p:pic>
        <p:nvPicPr>
          <p:cNvPr id="5" name="Grafik 4"/>
          <p:cNvPicPr>
            <a:picLocks noChangeAspect="1"/>
          </p:cNvPicPr>
          <p:nvPr/>
        </p:nvPicPr>
        <p:blipFill rotWithShape="1">
          <a:blip r:embed="rId3" cstate="hqprint">
            <a:extLst>
              <a:ext uri="{28A0092B-C50C-407E-A947-70E740481C1C}">
                <a14:useLocalDpi xmlns:a14="http://schemas.microsoft.com/office/drawing/2010/main" val="0"/>
              </a:ext>
            </a:extLst>
          </a:blip>
          <a:srcRect l="-1" t="31628" r="1127" b="6357"/>
          <a:stretch/>
        </p:blipFill>
        <p:spPr>
          <a:xfrm>
            <a:off x="1401367" y="1991095"/>
            <a:ext cx="3133299" cy="42530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feld 6"/>
          <p:cNvSpPr txBox="1"/>
          <p:nvPr/>
        </p:nvSpPr>
        <p:spPr>
          <a:xfrm>
            <a:off x="244549" y="1991095"/>
            <a:ext cx="2158409" cy="120032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 Erster Bildschirm, wenn Sie die App öffnen. Wählen Sie „Get </a:t>
            </a:r>
            <a:r>
              <a:rPr lang="de-DE" dirty="0" err="1"/>
              <a:t>started</a:t>
            </a:r>
            <a:r>
              <a:rPr lang="de-DE" dirty="0"/>
              <a:t>".</a:t>
            </a:r>
          </a:p>
        </p:txBody>
      </p:sp>
      <p:pic>
        <p:nvPicPr>
          <p:cNvPr id="11" name="Grafik 10"/>
          <p:cNvPicPr>
            <a:picLocks noChangeAspect="1"/>
          </p:cNvPicPr>
          <p:nvPr/>
        </p:nvPicPr>
        <p:blipFill rotWithShape="1">
          <a:blip r:embed="rId4" cstate="hqprint">
            <a:extLst>
              <a:ext uri="{28A0092B-C50C-407E-A947-70E740481C1C}">
                <a14:useLocalDpi xmlns:a14="http://schemas.microsoft.com/office/drawing/2010/main" val="0"/>
              </a:ext>
            </a:extLst>
          </a:blip>
          <a:srcRect l="8013" t="5159" r="2035" b="3060"/>
          <a:stretch/>
        </p:blipFill>
        <p:spPr>
          <a:xfrm>
            <a:off x="7533257" y="1567214"/>
            <a:ext cx="2158409" cy="4766078"/>
          </a:xfrm>
          <a:prstGeom prst="rect">
            <a:avLst/>
          </a:prstGeom>
        </p:spPr>
      </p:pic>
      <p:sp>
        <p:nvSpPr>
          <p:cNvPr id="12" name="Textfeld 11"/>
          <p:cNvSpPr txBox="1"/>
          <p:nvPr/>
        </p:nvSpPr>
        <p:spPr>
          <a:xfrm>
            <a:off x="5159487" y="1832134"/>
            <a:ext cx="2158409" cy="3785652"/>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600" dirty="0"/>
              <a:t>2) Zweiter Bildschirm: Auf den folgenden Bildschirmen wird die App vorgestellt. Hier finden Sie die gleichen Informationen wie in der Beschreibung im App Store. Sie können nach links wischen, um alle Seiten zu lesen, oder diesen Teil überspringen, indem Sie auf das Symbol „Skip“ (Überspringen) oben rechts tippen.</a:t>
            </a:r>
          </a:p>
        </p:txBody>
      </p:sp>
    </p:spTree>
    <p:extLst>
      <p:ext uri="{BB962C8B-B14F-4D97-AF65-F5344CB8AC3E}">
        <p14:creationId xmlns:p14="http://schemas.microsoft.com/office/powerpoint/2010/main" val="28194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1674" y="927461"/>
            <a:ext cx="11059692" cy="605096"/>
          </a:xfrm>
        </p:spPr>
        <p:txBody>
          <a:bodyPr>
            <a:normAutofit fontScale="90000"/>
          </a:bodyPr>
          <a:lstStyle/>
          <a:p>
            <a:r>
              <a:rPr lang="de-DE" dirty="0"/>
              <a:t>Beginnen Sie: Füllen Sie die einleitenden Fragen aus, um Ihr Erlebnis zu personalisieren</a:t>
            </a:r>
          </a:p>
        </p:txBody>
      </p:sp>
      <p:pic>
        <p:nvPicPr>
          <p:cNvPr id="3" name="Grafik 2"/>
          <p:cNvPicPr>
            <a:picLocks noChangeAspect="1"/>
          </p:cNvPicPr>
          <p:nvPr/>
        </p:nvPicPr>
        <p:blipFill rotWithShape="1">
          <a:blip r:embed="rId3" cstate="hqprint">
            <a:extLst>
              <a:ext uri="{28A0092B-C50C-407E-A947-70E740481C1C}">
                <a14:useLocalDpi xmlns:a14="http://schemas.microsoft.com/office/drawing/2010/main" val="0"/>
              </a:ext>
            </a:extLst>
          </a:blip>
          <a:srcRect l="-1" t="30853" r="-215" b="29457"/>
          <a:stretch/>
        </p:blipFill>
        <p:spPr>
          <a:xfrm>
            <a:off x="242537" y="2983902"/>
            <a:ext cx="3175830" cy="2721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327597" y="1984442"/>
            <a:ext cx="2158409" cy="120032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3) Dritter Abschnitt: Beantworten Sie Fragen zu Ihren Zielen.</a:t>
            </a:r>
          </a:p>
        </p:txBody>
      </p:sp>
      <p:pic>
        <p:nvPicPr>
          <p:cNvPr id="4" name="Grafik 3"/>
          <p:cNvPicPr>
            <a:picLocks noChangeAspect="1"/>
          </p:cNvPicPr>
          <p:nvPr/>
        </p:nvPicPr>
        <p:blipFill rotWithShape="1">
          <a:blip r:embed="rId4" cstate="hqprint">
            <a:extLst>
              <a:ext uri="{28A0092B-C50C-407E-A947-70E740481C1C}">
                <a14:useLocalDpi xmlns:a14="http://schemas.microsoft.com/office/drawing/2010/main" val="0"/>
              </a:ext>
            </a:extLst>
          </a:blip>
          <a:srcRect l="1" t="5271" r="118" b="21085"/>
          <a:stretch/>
        </p:blipFill>
        <p:spPr>
          <a:xfrm>
            <a:off x="4871721" y="1532557"/>
            <a:ext cx="3165198" cy="5050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feld 8"/>
          <p:cNvSpPr txBox="1"/>
          <p:nvPr/>
        </p:nvSpPr>
        <p:spPr>
          <a:xfrm>
            <a:off x="3535325" y="1746194"/>
            <a:ext cx="4143035"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4) Die App fragt nach der Bereitschaft, verschiedene Bereiche zu verbessern, z. B. die Gedächtnisleistung. </a:t>
            </a:r>
          </a:p>
          <a:p>
            <a:pPr algn="l"/>
            <a:r>
              <a:rPr lang="de-DE" dirty="0"/>
              <a:t>Klicken Sie auf „</a:t>
            </a:r>
            <a:r>
              <a:rPr lang="de-DE" dirty="0" err="1"/>
              <a:t>No</a:t>
            </a:r>
            <a:r>
              <a:rPr lang="de-DE" dirty="0"/>
              <a:t>“ (Nein) oder „Yes“ (Ja), um Ihre Ziele festzulegen.</a:t>
            </a:r>
          </a:p>
        </p:txBody>
      </p:sp>
      <p:sp>
        <p:nvSpPr>
          <p:cNvPr id="13" name="Textfeld 12"/>
          <p:cNvSpPr txBox="1"/>
          <p:nvPr/>
        </p:nvSpPr>
        <p:spPr>
          <a:xfrm>
            <a:off x="8639728" y="2636709"/>
            <a:ext cx="2977964" cy="369331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Zusätzliche Informationen für Schritt 4):Sie können sich entscheiden, Folgendes zu verbessern...</a:t>
            </a:r>
          </a:p>
          <a:p>
            <a:pPr algn="l"/>
            <a:r>
              <a:rPr lang="de-DE" dirty="0"/>
              <a:t>Ihren Wortschatz</a:t>
            </a:r>
          </a:p>
          <a:p>
            <a:pPr algn="l"/>
            <a:r>
              <a:rPr lang="de-DE" dirty="0"/>
              <a:t>Ihre Gedanken klarer artikulieren zu können</a:t>
            </a:r>
          </a:p>
          <a:p>
            <a:pPr algn="l"/>
            <a:r>
              <a:rPr lang="de-DE" dirty="0"/>
              <a:t>Ihre Konzentration beim Lesen verbessern</a:t>
            </a:r>
          </a:p>
          <a:p>
            <a:pPr algn="l"/>
            <a:r>
              <a:rPr lang="de-DE" dirty="0"/>
              <a:t>Ihre Schreibfähigkeiten zu verbessern</a:t>
            </a:r>
          </a:p>
          <a:p>
            <a:pPr algn="l"/>
            <a:r>
              <a:rPr lang="de-DE" dirty="0"/>
              <a:t>Präziser und schneller rechnen</a:t>
            </a:r>
          </a:p>
        </p:txBody>
      </p:sp>
    </p:spTree>
    <p:extLst>
      <p:ext uri="{BB962C8B-B14F-4D97-AF65-F5344CB8AC3E}">
        <p14:creationId xmlns:p14="http://schemas.microsoft.com/office/powerpoint/2010/main" val="1210701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cstate="hqprint">
            <a:extLst>
              <a:ext uri="{28A0092B-C50C-407E-A947-70E740481C1C}">
                <a14:useLocalDpi xmlns:a14="http://schemas.microsoft.com/office/drawing/2010/main" val="0"/>
              </a:ext>
            </a:extLst>
          </a:blip>
          <a:srcRect t="5582" r="-216" b="18294"/>
          <a:stretch/>
        </p:blipFill>
        <p:spPr>
          <a:xfrm>
            <a:off x="811378" y="2069503"/>
            <a:ext cx="2768342" cy="45507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327597" y="1984442"/>
            <a:ext cx="2158409" cy="646331"/>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5) Teilen Sie Ihre Motivation.</a:t>
            </a:r>
          </a:p>
        </p:txBody>
      </p:sp>
      <p:pic>
        <p:nvPicPr>
          <p:cNvPr id="6" name="Grafik 5"/>
          <p:cNvPicPr>
            <a:picLocks noChangeAspect="1"/>
          </p:cNvPicPr>
          <p:nvPr/>
        </p:nvPicPr>
        <p:blipFill rotWithShape="1">
          <a:blip r:embed="rId4" cstate="hqprint">
            <a:extLst>
              <a:ext uri="{28A0092B-C50C-407E-A947-70E740481C1C}">
                <a14:useLocalDpi xmlns:a14="http://schemas.microsoft.com/office/drawing/2010/main" val="0"/>
              </a:ext>
            </a:extLst>
          </a:blip>
          <a:srcRect l="1" t="19845" r="1127" b="21240"/>
          <a:stretch/>
        </p:blipFill>
        <p:spPr>
          <a:xfrm>
            <a:off x="4316818" y="2630773"/>
            <a:ext cx="3133300" cy="4040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4063501" y="1707443"/>
            <a:ext cx="2158409" cy="92333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6) Geben Sie Informationen über Ihren Zustand an.</a:t>
            </a:r>
          </a:p>
        </p:txBody>
      </p:sp>
      <p:sp>
        <p:nvSpPr>
          <p:cNvPr id="12" name="Titel 1"/>
          <p:cNvSpPr>
            <a:spLocks noGrp="1"/>
          </p:cNvSpPr>
          <p:nvPr>
            <p:ph type="title"/>
          </p:nvPr>
        </p:nvSpPr>
        <p:spPr>
          <a:xfrm>
            <a:off x="451674" y="927461"/>
            <a:ext cx="11059692" cy="605096"/>
          </a:xfrm>
        </p:spPr>
        <p:txBody>
          <a:bodyPr>
            <a:normAutofit fontScale="90000"/>
          </a:bodyPr>
          <a:lstStyle/>
          <a:p>
            <a:r>
              <a:rPr lang="de-DE" dirty="0"/>
              <a:t>Beginnen Sie: Füllen Sie die einleitenden Fragen aus, um Ihr Erlebnis zu personalisieren</a:t>
            </a:r>
          </a:p>
        </p:txBody>
      </p:sp>
      <p:pic>
        <p:nvPicPr>
          <p:cNvPr id="11" name="Grafik 10"/>
          <p:cNvPicPr>
            <a:picLocks noChangeAspect="1"/>
          </p:cNvPicPr>
          <p:nvPr/>
        </p:nvPicPr>
        <p:blipFill rotWithShape="1">
          <a:blip r:embed="rId5" cstate="hqprint">
            <a:extLst>
              <a:ext uri="{28A0092B-C50C-407E-A947-70E740481C1C}">
                <a14:useLocalDpi xmlns:a14="http://schemas.microsoft.com/office/drawing/2010/main" val="0"/>
              </a:ext>
            </a:extLst>
          </a:blip>
          <a:srcRect l="-1" t="32713" r="119" b="14573"/>
          <a:stretch/>
        </p:blipFill>
        <p:spPr>
          <a:xfrm>
            <a:off x="8484482" y="2667202"/>
            <a:ext cx="3165198" cy="3615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feld 14"/>
          <p:cNvSpPr txBox="1"/>
          <p:nvPr/>
        </p:nvSpPr>
        <p:spPr>
          <a:xfrm>
            <a:off x="7765839" y="1765137"/>
            <a:ext cx="2590273" cy="203132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7) Bereiten Sie sich darauf vor, weitere Informationen, vollständige Einstellungen und Einführungsübungen bereitzustellen.</a:t>
            </a:r>
          </a:p>
        </p:txBody>
      </p:sp>
    </p:spTree>
    <p:extLst>
      <p:ext uri="{BB962C8B-B14F-4D97-AF65-F5344CB8AC3E}">
        <p14:creationId xmlns:p14="http://schemas.microsoft.com/office/powerpoint/2010/main" val="4223436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40243" y="1847709"/>
            <a:ext cx="2158409" cy="646331"/>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8) Wählen Sie die Sprache.</a:t>
            </a:r>
          </a:p>
        </p:txBody>
      </p:sp>
      <p:sp>
        <p:nvSpPr>
          <p:cNvPr id="10" name="Textfeld 9"/>
          <p:cNvSpPr txBox="1"/>
          <p:nvPr/>
        </p:nvSpPr>
        <p:spPr>
          <a:xfrm>
            <a:off x="3957177" y="1611750"/>
            <a:ext cx="1444163" cy="369331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9) Bieten Sie weitere Informationen, vollständige Einstellungen und einführende Übungen an.</a:t>
            </a:r>
          </a:p>
          <a:p>
            <a:r>
              <a:rPr lang="de-DE" dirty="0"/>
              <a:t>Siehe Beispiele auf der rechten Seite.</a:t>
            </a:r>
          </a:p>
        </p:txBody>
      </p:sp>
      <p:sp>
        <p:nvSpPr>
          <p:cNvPr id="12" name="Titel 1"/>
          <p:cNvSpPr>
            <a:spLocks noGrp="1"/>
          </p:cNvSpPr>
          <p:nvPr>
            <p:ph type="title"/>
          </p:nvPr>
        </p:nvSpPr>
        <p:spPr>
          <a:xfrm>
            <a:off x="451674" y="927461"/>
            <a:ext cx="11059692" cy="605096"/>
          </a:xfrm>
        </p:spPr>
        <p:txBody>
          <a:bodyPr>
            <a:normAutofit fontScale="90000"/>
          </a:bodyPr>
          <a:lstStyle/>
          <a:p>
            <a:r>
              <a:rPr lang="de-DE" dirty="0"/>
              <a:t>Beginnen Sie: Konfigurieren Sie Einstellungen und Spiele, um Ihr Erlebnis zu personalisieren</a:t>
            </a:r>
          </a:p>
        </p:txBody>
      </p:sp>
      <p:pic>
        <p:nvPicPr>
          <p:cNvPr id="2" name="Grafik 1"/>
          <p:cNvPicPr>
            <a:picLocks noChangeAspect="1"/>
          </p:cNvPicPr>
          <p:nvPr/>
        </p:nvPicPr>
        <p:blipFill rotWithShape="1">
          <a:blip r:embed="rId3" cstate="hqprint">
            <a:extLst>
              <a:ext uri="{28A0092B-C50C-407E-A947-70E740481C1C}">
                <a14:useLocalDpi xmlns:a14="http://schemas.microsoft.com/office/drawing/2010/main" val="0"/>
              </a:ext>
            </a:extLst>
          </a:blip>
          <a:srcRect t="28993" r="-216" b="28681"/>
          <a:stretch/>
        </p:blipFill>
        <p:spPr>
          <a:xfrm>
            <a:off x="327597" y="2584606"/>
            <a:ext cx="3175831" cy="2902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Grafik 2"/>
          <p:cNvPicPr>
            <a:picLocks noChangeAspect="1"/>
          </p:cNvPicPr>
          <p:nvPr/>
        </p:nvPicPr>
        <p:blipFill rotWithShape="1">
          <a:blip r:embed="rId4" cstate="hqprint">
            <a:extLst>
              <a:ext uri="{28A0092B-C50C-407E-A947-70E740481C1C}">
                <a14:useLocalDpi xmlns:a14="http://schemas.microsoft.com/office/drawing/2010/main" val="0"/>
              </a:ext>
            </a:extLst>
          </a:blip>
          <a:srcRect l="1239" t="4806" r="1126" b="7287"/>
          <a:stretch/>
        </p:blipFill>
        <p:spPr>
          <a:xfrm>
            <a:off x="5518298" y="1611750"/>
            <a:ext cx="2336316" cy="4552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3"/>
          <p:cNvPicPr>
            <a:picLocks noChangeAspect="1"/>
          </p:cNvPicPr>
          <p:nvPr/>
        </p:nvPicPr>
        <p:blipFill rotWithShape="1">
          <a:blip r:embed="rId5" cstate="hqprint">
            <a:extLst>
              <a:ext uri="{28A0092B-C50C-407E-A947-70E740481C1C}">
                <a14:useLocalDpi xmlns:a14="http://schemas.microsoft.com/office/drawing/2010/main" val="0"/>
              </a:ext>
            </a:extLst>
          </a:blip>
          <a:srcRect l="21397" t="3960" r="22869" b="7858"/>
          <a:stretch/>
        </p:blipFill>
        <p:spPr>
          <a:xfrm>
            <a:off x="8059478" y="1613219"/>
            <a:ext cx="1329070" cy="4550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p:cNvPicPr>
            <a:picLocks noChangeAspect="1"/>
          </p:cNvPicPr>
          <p:nvPr/>
        </p:nvPicPr>
        <p:blipFill rotWithShape="1">
          <a:blip r:embed="rId6" cstate="hqprint">
            <a:extLst>
              <a:ext uri="{28A0092B-C50C-407E-A947-70E740481C1C}">
                <a14:useLocalDpi xmlns:a14="http://schemas.microsoft.com/office/drawing/2010/main" val="0"/>
              </a:ext>
            </a:extLst>
          </a:blip>
          <a:srcRect l="2916" t="4693" r="3473" b="13447"/>
          <a:stretch/>
        </p:blipFill>
        <p:spPr>
          <a:xfrm>
            <a:off x="9537405" y="1549758"/>
            <a:ext cx="2488018" cy="4708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4155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cstate="hqprint">
            <a:extLst>
              <a:ext uri="{28A0092B-C50C-407E-A947-70E740481C1C}">
                <a14:useLocalDpi xmlns:a14="http://schemas.microsoft.com/office/drawing/2010/main" val="0"/>
              </a:ext>
            </a:extLst>
          </a:blip>
          <a:srcRect l="2245" t="18605" r="2467" b="2635"/>
          <a:stretch/>
        </p:blipFill>
        <p:spPr>
          <a:xfrm>
            <a:off x="8773633" y="1394035"/>
            <a:ext cx="2882276" cy="5155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p:cNvPicPr>
            <a:picLocks noChangeAspect="1"/>
          </p:cNvPicPr>
          <p:nvPr/>
        </p:nvPicPr>
        <p:blipFill rotWithShape="1">
          <a:blip r:embed="rId4" cstate="hqprint">
            <a:extLst>
              <a:ext uri="{28A0092B-C50C-407E-A947-70E740481C1C}">
                <a14:useLocalDpi xmlns:a14="http://schemas.microsoft.com/office/drawing/2010/main" val="0"/>
              </a:ext>
            </a:extLst>
          </a:blip>
          <a:srcRect t="28527" r="1798" b="26822"/>
          <a:stretch/>
        </p:blipFill>
        <p:spPr>
          <a:xfrm>
            <a:off x="526102" y="3211032"/>
            <a:ext cx="3112035" cy="3062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feld 6"/>
          <p:cNvSpPr txBox="1"/>
          <p:nvPr/>
        </p:nvSpPr>
        <p:spPr>
          <a:xfrm>
            <a:off x="244189" y="1831737"/>
            <a:ext cx="2158409"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10) Sobald der einleitende Teil abgeschlossen ist, bewertet die App Ihr Fähigkeitsniveau.</a:t>
            </a:r>
          </a:p>
        </p:txBody>
      </p:sp>
      <p:sp>
        <p:nvSpPr>
          <p:cNvPr id="12" name="Titel 1"/>
          <p:cNvSpPr>
            <a:spLocks noGrp="1"/>
          </p:cNvSpPr>
          <p:nvPr>
            <p:ph type="title"/>
          </p:nvPr>
        </p:nvSpPr>
        <p:spPr>
          <a:xfrm>
            <a:off x="451674" y="927461"/>
            <a:ext cx="11059692" cy="605096"/>
          </a:xfrm>
        </p:spPr>
        <p:txBody>
          <a:bodyPr>
            <a:normAutofit/>
          </a:bodyPr>
          <a:lstStyle/>
          <a:p>
            <a:r>
              <a:rPr lang="de-DE" dirty="0"/>
              <a:t>Beginnen Sie: Holen Sie sich Ergebnisse auf Ihrem Ausgangsniveau</a:t>
            </a:r>
          </a:p>
        </p:txBody>
      </p:sp>
      <p:pic>
        <p:nvPicPr>
          <p:cNvPr id="6" name="Grafik 5"/>
          <p:cNvPicPr>
            <a:picLocks noChangeAspect="1"/>
          </p:cNvPicPr>
          <p:nvPr/>
        </p:nvPicPr>
        <p:blipFill rotWithShape="1">
          <a:blip r:embed="rId5" cstate="hqprint">
            <a:extLst>
              <a:ext uri="{28A0092B-C50C-407E-A947-70E740481C1C}">
                <a14:useLocalDpi xmlns:a14="http://schemas.microsoft.com/office/drawing/2010/main" val="0"/>
              </a:ext>
            </a:extLst>
          </a:blip>
          <a:srcRect l="-1" t="25116" r="-217" b="3566"/>
          <a:stretch/>
        </p:blipFill>
        <p:spPr>
          <a:xfrm>
            <a:off x="4181781" y="1532557"/>
            <a:ext cx="3327330" cy="512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p:cNvSpPr txBox="1"/>
          <p:nvPr/>
        </p:nvSpPr>
        <p:spPr>
          <a:xfrm>
            <a:off x="4181780" y="4259743"/>
            <a:ext cx="3186463"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11) </a:t>
            </a:r>
            <a:r>
              <a:rPr lang="de-DE" dirty="0" err="1"/>
              <a:t>Elevate</a:t>
            </a:r>
            <a:r>
              <a:rPr lang="de-DE" dirty="0"/>
              <a:t> verwendet einen numerischen Wert zur Bewertung Ihres Niveaus, den EPQ. Klicken Sie auf „Get </a:t>
            </a:r>
            <a:r>
              <a:rPr lang="de-DE" dirty="0" err="1"/>
              <a:t>results</a:t>
            </a:r>
            <a:r>
              <a:rPr lang="de-DE" dirty="0"/>
              <a:t>". (Resultate erhalten)</a:t>
            </a:r>
          </a:p>
        </p:txBody>
      </p:sp>
      <p:sp>
        <p:nvSpPr>
          <p:cNvPr id="13" name="Textfeld 12"/>
          <p:cNvSpPr txBox="1"/>
          <p:nvPr/>
        </p:nvSpPr>
        <p:spPr>
          <a:xfrm>
            <a:off x="8035245" y="2010703"/>
            <a:ext cx="2506098" cy="2308324"/>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12) Lesen Sie Ihre Ergebnisse in jeder Kategorie und klicken Sie auf „Finish </a:t>
            </a:r>
            <a:r>
              <a:rPr lang="de-DE" dirty="0" err="1"/>
              <a:t>setting</a:t>
            </a:r>
            <a:r>
              <a:rPr lang="de-DE" dirty="0"/>
              <a:t> </a:t>
            </a:r>
            <a:r>
              <a:rPr lang="de-DE" dirty="0" err="1"/>
              <a:t>up</a:t>
            </a:r>
            <a:r>
              <a:rPr lang="de-DE" dirty="0"/>
              <a:t> </a:t>
            </a:r>
            <a:r>
              <a:rPr lang="de-DE" dirty="0" err="1"/>
              <a:t>account</a:t>
            </a:r>
            <a:r>
              <a:rPr lang="de-DE" dirty="0"/>
              <a:t>", (Kontoerstellung beenden) um fortzufahren.</a:t>
            </a:r>
          </a:p>
        </p:txBody>
      </p:sp>
    </p:spTree>
    <p:extLst>
      <p:ext uri="{BB962C8B-B14F-4D97-AF65-F5344CB8AC3E}">
        <p14:creationId xmlns:p14="http://schemas.microsoft.com/office/powerpoint/2010/main" val="1395334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34905" y="1616151"/>
            <a:ext cx="1409417" cy="4770537"/>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600" dirty="0"/>
              <a:t>13) Sie können Ihr Konto auf verschiedene Weise einrichten, z. B. mit Ihrer E-Mail-Adresse.</a:t>
            </a:r>
          </a:p>
          <a:p>
            <a:pPr algn="l"/>
            <a:endParaRPr lang="de-DE" sz="1600" dirty="0"/>
          </a:p>
          <a:p>
            <a:pPr algn="l"/>
            <a:r>
              <a:rPr lang="de-DE" sz="1600" dirty="0"/>
              <a:t>Geben Sie an: Name, E-Mail-Adresse, Passwort und Ihr Alter.</a:t>
            </a:r>
          </a:p>
          <a:p>
            <a:pPr algn="l"/>
            <a:endParaRPr lang="de-DE" sz="1600" dirty="0"/>
          </a:p>
          <a:p>
            <a:pPr algn="l"/>
            <a:r>
              <a:rPr lang="de-DE" sz="1600" dirty="0"/>
              <a:t>Klicken Sie auf „</a:t>
            </a:r>
            <a:r>
              <a:rPr lang="de-DE" sz="1600" dirty="0" err="1"/>
              <a:t>Sign</a:t>
            </a:r>
            <a:r>
              <a:rPr lang="de-DE" sz="1600" dirty="0"/>
              <a:t> </a:t>
            </a:r>
            <a:r>
              <a:rPr lang="de-DE" sz="1600" dirty="0" err="1"/>
              <a:t>up</a:t>
            </a:r>
            <a:r>
              <a:rPr lang="de-DE" sz="1600" dirty="0"/>
              <a:t>„ (Anmelden), um fortzufahren.</a:t>
            </a:r>
          </a:p>
        </p:txBody>
      </p:sp>
      <p:sp>
        <p:nvSpPr>
          <p:cNvPr id="12" name="Titel 1"/>
          <p:cNvSpPr>
            <a:spLocks noGrp="1"/>
          </p:cNvSpPr>
          <p:nvPr>
            <p:ph type="title"/>
          </p:nvPr>
        </p:nvSpPr>
        <p:spPr>
          <a:xfrm>
            <a:off x="451674" y="927461"/>
            <a:ext cx="11059692" cy="605096"/>
          </a:xfrm>
        </p:spPr>
        <p:txBody>
          <a:bodyPr>
            <a:normAutofit/>
          </a:bodyPr>
          <a:lstStyle/>
          <a:p>
            <a:r>
              <a:rPr lang="de-DE" dirty="0"/>
              <a:t>Beginnen Sie: Ihr Konto einrichten</a:t>
            </a:r>
          </a:p>
        </p:txBody>
      </p:sp>
      <p:pic>
        <p:nvPicPr>
          <p:cNvPr id="2" name="Grafik 1"/>
          <p:cNvPicPr>
            <a:picLocks noChangeAspect="1"/>
          </p:cNvPicPr>
          <p:nvPr/>
        </p:nvPicPr>
        <p:blipFill rotWithShape="1">
          <a:blip r:embed="rId3" cstate="hqprint">
            <a:extLst>
              <a:ext uri="{28A0092B-C50C-407E-A947-70E740481C1C}">
                <a14:useLocalDpi xmlns:a14="http://schemas.microsoft.com/office/drawing/2010/main" val="0"/>
              </a:ext>
            </a:extLst>
          </a:blip>
          <a:srcRect r="3215" b="9302"/>
          <a:stretch/>
        </p:blipFill>
        <p:spPr>
          <a:xfrm>
            <a:off x="1770564" y="1637415"/>
            <a:ext cx="2592850" cy="4965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feld 3"/>
          <p:cNvSpPr txBox="1"/>
          <p:nvPr/>
        </p:nvSpPr>
        <p:spPr>
          <a:xfrm>
            <a:off x="2785729" y="2222204"/>
            <a:ext cx="1169581" cy="276999"/>
          </a:xfrm>
          <a:prstGeom prst="rect">
            <a:avLst/>
          </a:prstGeom>
        </p:spPr>
        <p:txBody>
          <a:bodyPr wrap="square" rtlCol="0">
            <a:spAutoFit/>
          </a:bodyPr>
          <a:lstStyle/>
          <a:p>
            <a:pPr algn="l"/>
            <a:r>
              <a:rPr lang="de-DE" sz="1200" dirty="0"/>
              <a:t>Name</a:t>
            </a:r>
          </a:p>
        </p:txBody>
      </p:sp>
      <p:sp>
        <p:nvSpPr>
          <p:cNvPr id="14" name="Textfeld 13"/>
          <p:cNvSpPr txBox="1"/>
          <p:nvPr/>
        </p:nvSpPr>
        <p:spPr>
          <a:xfrm>
            <a:off x="2785729" y="2591536"/>
            <a:ext cx="1169581" cy="276999"/>
          </a:xfrm>
          <a:prstGeom prst="rect">
            <a:avLst/>
          </a:prstGeom>
        </p:spPr>
        <p:txBody>
          <a:bodyPr wrap="square" rtlCol="0">
            <a:spAutoFit/>
          </a:bodyPr>
          <a:lstStyle/>
          <a:p>
            <a:pPr algn="l"/>
            <a:r>
              <a:rPr lang="de-DE" sz="1200" dirty="0"/>
              <a:t>E-Mail</a:t>
            </a:r>
          </a:p>
        </p:txBody>
      </p:sp>
      <p:sp>
        <p:nvSpPr>
          <p:cNvPr id="15" name="Textfeld 14"/>
          <p:cNvSpPr txBox="1"/>
          <p:nvPr/>
        </p:nvSpPr>
        <p:spPr>
          <a:xfrm>
            <a:off x="2785729" y="2991659"/>
            <a:ext cx="1169581" cy="276999"/>
          </a:xfrm>
          <a:prstGeom prst="rect">
            <a:avLst/>
          </a:prstGeom>
        </p:spPr>
        <p:txBody>
          <a:bodyPr wrap="square" rtlCol="0">
            <a:spAutoFit/>
          </a:bodyPr>
          <a:lstStyle/>
          <a:p>
            <a:pPr algn="l"/>
            <a:r>
              <a:rPr lang="de-DE" sz="1200" dirty="0"/>
              <a:t>Password</a:t>
            </a:r>
          </a:p>
        </p:txBody>
      </p:sp>
      <p:sp>
        <p:nvSpPr>
          <p:cNvPr id="16" name="Textfeld 15"/>
          <p:cNvSpPr txBox="1"/>
          <p:nvPr/>
        </p:nvSpPr>
        <p:spPr>
          <a:xfrm>
            <a:off x="2785728" y="3420870"/>
            <a:ext cx="1169581" cy="276999"/>
          </a:xfrm>
          <a:prstGeom prst="rect">
            <a:avLst/>
          </a:prstGeom>
        </p:spPr>
        <p:txBody>
          <a:bodyPr wrap="square" rtlCol="0">
            <a:spAutoFit/>
          </a:bodyPr>
          <a:lstStyle/>
          <a:p>
            <a:pPr algn="l"/>
            <a:r>
              <a:rPr lang="de-DE" sz="1200" dirty="0"/>
              <a:t>Age</a:t>
            </a:r>
          </a:p>
        </p:txBody>
      </p:sp>
      <p:pic>
        <p:nvPicPr>
          <p:cNvPr id="8" name="Grafik 7"/>
          <p:cNvPicPr>
            <a:picLocks noChangeAspect="1"/>
          </p:cNvPicPr>
          <p:nvPr/>
        </p:nvPicPr>
        <p:blipFill rotWithShape="1">
          <a:blip r:embed="rId4" cstate="hqprint">
            <a:extLst>
              <a:ext uri="{28A0092B-C50C-407E-A947-70E740481C1C}">
                <a14:useLocalDpi xmlns:a14="http://schemas.microsoft.com/office/drawing/2010/main" val="0"/>
              </a:ext>
            </a:extLst>
          </a:blip>
          <a:srcRect l="19420" t="31049" r="19576" b="11695"/>
          <a:stretch/>
        </p:blipFill>
        <p:spPr>
          <a:xfrm>
            <a:off x="4902315" y="2730035"/>
            <a:ext cx="1796582" cy="3487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4649831" y="1511612"/>
            <a:ext cx="2158409"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14) Warten Sie, bis die App Ihr Konto und Ihr Trainingsprogramm erstellt hat.</a:t>
            </a:r>
          </a:p>
        </p:txBody>
      </p:sp>
      <p:pic>
        <p:nvPicPr>
          <p:cNvPr id="10" name="Grafik 9"/>
          <p:cNvPicPr>
            <a:picLocks noChangeAspect="1"/>
          </p:cNvPicPr>
          <p:nvPr/>
        </p:nvPicPr>
        <p:blipFill rotWithShape="1">
          <a:blip r:embed="rId5" cstate="hqprint">
            <a:extLst>
              <a:ext uri="{28A0092B-C50C-407E-A947-70E740481C1C}">
                <a14:useLocalDpi xmlns:a14="http://schemas.microsoft.com/office/drawing/2010/main" val="0"/>
              </a:ext>
            </a:extLst>
          </a:blip>
          <a:srcRect t="19926" r="119" b="1779"/>
          <a:stretch/>
        </p:blipFill>
        <p:spPr>
          <a:xfrm>
            <a:off x="8885069" y="1435396"/>
            <a:ext cx="3165198" cy="5369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feld 18"/>
          <p:cNvSpPr txBox="1"/>
          <p:nvPr/>
        </p:nvSpPr>
        <p:spPr>
          <a:xfrm>
            <a:off x="6943476" y="1343114"/>
            <a:ext cx="2136439" cy="550920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600" dirty="0"/>
              <a:t>15) Lesen Sie die Informationen über die Funktionsweise Ihrer kostenlosen Testversion.</a:t>
            </a:r>
          </a:p>
          <a:p>
            <a:pPr algn="l"/>
            <a:endParaRPr lang="de-DE" sz="1600" dirty="0"/>
          </a:p>
          <a:p>
            <a:pPr algn="l"/>
            <a:r>
              <a:rPr lang="de-DE" sz="1600" dirty="0"/>
              <a:t>Wenn Sie nach unten scrollen, erhalten Sie Anweisungen, wie Sie Ihre Bestellung stornieren können, bevor Ihnen nach Ablauf der 7 Tage der Testzeitraum in Rechnung gestellt wird.</a:t>
            </a:r>
          </a:p>
          <a:p>
            <a:pPr algn="l"/>
            <a:endParaRPr lang="de-DE" sz="1600" dirty="0"/>
          </a:p>
          <a:p>
            <a:pPr algn="l"/>
            <a:r>
              <a:rPr lang="de-DE" sz="1600" dirty="0"/>
              <a:t>Klicken Sie auf „Start </a:t>
            </a:r>
            <a:r>
              <a:rPr lang="de-DE" sz="1600" dirty="0" err="1"/>
              <a:t>my</a:t>
            </a:r>
            <a:r>
              <a:rPr lang="de-DE" sz="1600" dirty="0"/>
              <a:t> </a:t>
            </a:r>
            <a:r>
              <a:rPr lang="de-DE" sz="1600" dirty="0" err="1"/>
              <a:t>free</a:t>
            </a:r>
            <a:r>
              <a:rPr lang="de-DE" sz="1600" dirty="0"/>
              <a:t> trial </a:t>
            </a:r>
            <a:r>
              <a:rPr lang="de-DE" sz="1600" dirty="0" err="1"/>
              <a:t>now</a:t>
            </a:r>
            <a:r>
              <a:rPr lang="de-DE" sz="1600" dirty="0"/>
              <a:t>“ (Meine kostenlose Testversion jetzt starten), um fortzufahren.</a:t>
            </a:r>
          </a:p>
        </p:txBody>
      </p:sp>
    </p:spTree>
    <p:extLst>
      <p:ext uri="{BB962C8B-B14F-4D97-AF65-F5344CB8AC3E}">
        <p14:creationId xmlns:p14="http://schemas.microsoft.com/office/powerpoint/2010/main" val="2094065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cstate="hqprint">
            <a:extLst>
              <a:ext uri="{28A0092B-C50C-407E-A947-70E740481C1C}">
                <a14:useLocalDpi xmlns:a14="http://schemas.microsoft.com/office/drawing/2010/main" val="0"/>
              </a:ext>
            </a:extLst>
          </a:blip>
          <a:srcRect l="1" t="26822" r="18425" b="39254"/>
          <a:stretch/>
        </p:blipFill>
        <p:spPr>
          <a:xfrm>
            <a:off x="318156" y="2649573"/>
            <a:ext cx="2765286" cy="2326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el 1"/>
          <p:cNvSpPr>
            <a:spLocks noGrp="1"/>
          </p:cNvSpPr>
          <p:nvPr>
            <p:ph type="title"/>
          </p:nvPr>
        </p:nvSpPr>
        <p:spPr>
          <a:xfrm>
            <a:off x="451674" y="927461"/>
            <a:ext cx="11059692" cy="605096"/>
          </a:xfrm>
        </p:spPr>
        <p:txBody>
          <a:bodyPr>
            <a:normAutofit fontScale="90000"/>
          </a:bodyPr>
          <a:lstStyle/>
          <a:p>
            <a:r>
              <a:rPr lang="de-DE" dirty="0"/>
              <a:t>Get </a:t>
            </a:r>
            <a:r>
              <a:rPr lang="de-DE" dirty="0" err="1"/>
              <a:t>started</a:t>
            </a:r>
            <a:r>
              <a:rPr lang="de-DE" dirty="0"/>
              <a:t>: Setting </a:t>
            </a:r>
            <a:r>
              <a:rPr lang="de-DE" dirty="0" err="1"/>
              <a:t>up</a:t>
            </a:r>
            <a:r>
              <a:rPr lang="de-DE" dirty="0"/>
              <a:t> </a:t>
            </a:r>
            <a:r>
              <a:rPr lang="de-DE" dirty="0" err="1"/>
              <a:t>your</a:t>
            </a:r>
            <a:r>
              <a:rPr lang="de-DE" dirty="0"/>
              <a:t> </a:t>
            </a:r>
            <a:r>
              <a:rPr lang="de-DE" dirty="0" err="1"/>
              <a:t>account</a:t>
            </a:r>
            <a:r>
              <a:rPr lang="de-DE" dirty="0"/>
              <a:t> and </a:t>
            </a:r>
            <a:r>
              <a:rPr lang="de-DE" dirty="0" err="1"/>
              <a:t>cancel</a:t>
            </a:r>
            <a:r>
              <a:rPr lang="de-DE" dirty="0"/>
              <a:t> </a:t>
            </a:r>
            <a:r>
              <a:rPr lang="de-DE" dirty="0" err="1"/>
              <a:t>subscription</a:t>
            </a:r>
            <a:r>
              <a:rPr lang="de-DE" dirty="0"/>
              <a:t> </a:t>
            </a:r>
            <a:r>
              <a:rPr lang="de-DE" dirty="0" err="1"/>
              <a:t>to</a:t>
            </a:r>
            <a:r>
              <a:rPr lang="de-DE" dirty="0"/>
              <a:t> </a:t>
            </a:r>
            <a:r>
              <a:rPr lang="de-DE" dirty="0" err="1"/>
              <a:t>avoid</a:t>
            </a:r>
            <a:r>
              <a:rPr lang="de-DE" dirty="0"/>
              <a:t> </a:t>
            </a:r>
            <a:r>
              <a:rPr lang="de-DE" dirty="0" err="1"/>
              <a:t>costs</a:t>
            </a:r>
            <a:endParaRPr lang="de-DE" dirty="0"/>
          </a:p>
        </p:txBody>
      </p:sp>
      <p:sp>
        <p:nvSpPr>
          <p:cNvPr id="18" name="Textfeld 17"/>
          <p:cNvSpPr txBox="1"/>
          <p:nvPr/>
        </p:nvSpPr>
        <p:spPr>
          <a:xfrm>
            <a:off x="318157" y="1948376"/>
            <a:ext cx="1446848" cy="147732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16) Warten Sie, bis die App Ihr Konto erstellt hat.</a:t>
            </a:r>
          </a:p>
        </p:txBody>
      </p:sp>
      <p:pic>
        <p:nvPicPr>
          <p:cNvPr id="5" name="Grafik 4"/>
          <p:cNvPicPr>
            <a:picLocks noChangeAspect="1"/>
          </p:cNvPicPr>
          <p:nvPr/>
        </p:nvPicPr>
        <p:blipFill rotWithShape="1">
          <a:blip r:embed="rId4" cstate="hqprint">
            <a:extLst>
              <a:ext uri="{28A0092B-C50C-407E-A947-70E740481C1C}">
                <a14:useLocalDpi xmlns:a14="http://schemas.microsoft.com/office/drawing/2010/main" val="0"/>
              </a:ext>
            </a:extLst>
          </a:blip>
          <a:srcRect l="1" t="42170" r="3139" b="3256"/>
          <a:stretch/>
        </p:blipFill>
        <p:spPr>
          <a:xfrm>
            <a:off x="3682170" y="3168501"/>
            <a:ext cx="2899384" cy="3535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feld 16"/>
          <p:cNvSpPr txBox="1"/>
          <p:nvPr/>
        </p:nvSpPr>
        <p:spPr>
          <a:xfrm>
            <a:off x="3383877" y="1611865"/>
            <a:ext cx="3304001" cy="2308324"/>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17) Die App wird Sie auffordern, ein Abonnement abzuschließen. Sie können das Abonnement kündigen und trotzdem die kostenlose 7-Tage-Testversion nutzen. Klicken Sie auf „</a:t>
            </a:r>
            <a:r>
              <a:rPr lang="de-DE" dirty="0" err="1"/>
              <a:t>Subscribe</a:t>
            </a:r>
            <a:r>
              <a:rPr lang="de-DE" dirty="0"/>
              <a:t>" (hier: "Abonnieren"), um fortzufahren.</a:t>
            </a:r>
          </a:p>
        </p:txBody>
      </p:sp>
      <p:pic>
        <p:nvPicPr>
          <p:cNvPr id="6" name="Grafik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82966" y="3168501"/>
            <a:ext cx="2786066" cy="3269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feld 19"/>
          <p:cNvSpPr txBox="1"/>
          <p:nvPr/>
        </p:nvSpPr>
        <p:spPr>
          <a:xfrm>
            <a:off x="7066128" y="1532557"/>
            <a:ext cx="3906672" cy="203132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18) Nach der Einrichtung des Kontos können Sie in Ihrer App Store App zu Ihren Abonnements navigieren und das Abonnement kündigen, um Kosten zu vermeiden. Sie können die App weiterhin nutzen und Ihre 7-tägige Testversion genießen.</a:t>
            </a:r>
          </a:p>
        </p:txBody>
      </p:sp>
      <p:sp>
        <p:nvSpPr>
          <p:cNvPr id="21" name="Textfeld 20"/>
          <p:cNvSpPr txBox="1"/>
          <p:nvPr/>
        </p:nvSpPr>
        <p:spPr>
          <a:xfrm>
            <a:off x="10301969" y="3614981"/>
            <a:ext cx="1553332" cy="203132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18) Klicken Sie auf „</a:t>
            </a:r>
            <a:r>
              <a:rPr lang="de-DE" dirty="0" err="1"/>
              <a:t>Cancel</a:t>
            </a:r>
            <a:r>
              <a:rPr lang="de-DE" dirty="0"/>
              <a:t> </a:t>
            </a:r>
            <a:r>
              <a:rPr lang="de-DE" dirty="0" err="1"/>
              <a:t>subscription</a:t>
            </a:r>
            <a:r>
              <a:rPr lang="de-DE" dirty="0"/>
              <a:t>“ (</a:t>
            </a:r>
            <a:r>
              <a:rPr lang="de-DE" dirty="0" err="1"/>
              <a:t>here</a:t>
            </a:r>
            <a:r>
              <a:rPr lang="de-DE" dirty="0"/>
              <a:t>: „Kostenloses Probeabo kündigen“).</a:t>
            </a:r>
          </a:p>
        </p:txBody>
      </p:sp>
    </p:spTree>
    <p:extLst>
      <p:ext uri="{BB962C8B-B14F-4D97-AF65-F5344CB8AC3E}">
        <p14:creationId xmlns:p14="http://schemas.microsoft.com/office/powerpoint/2010/main" val="744019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324084" y="576587"/>
            <a:ext cx="11059692" cy="605096"/>
          </a:xfrm>
        </p:spPr>
        <p:txBody>
          <a:bodyPr>
            <a:normAutofit/>
          </a:bodyPr>
          <a:lstStyle/>
          <a:p>
            <a:r>
              <a:rPr lang="de-DE" dirty="0"/>
              <a:t>Benutzeroberfläche erkunden</a:t>
            </a:r>
          </a:p>
        </p:txBody>
      </p:sp>
      <p:pic>
        <p:nvPicPr>
          <p:cNvPr id="2" name="Grafik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77925" y="1532557"/>
            <a:ext cx="2544209" cy="5199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430208" y="2425690"/>
            <a:ext cx="1478746" cy="369331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19) Der „Today“ (Heute)-Bereich bietet vorgestellte Workouts, tägliche Kreuzworträtsel, aktuelle Spiele und personalisierte Workouts.</a:t>
            </a:r>
          </a:p>
        </p:txBody>
      </p:sp>
      <p:pic>
        <p:nvPicPr>
          <p:cNvPr id="4" name="Grafi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27895" y="1532557"/>
            <a:ext cx="2545647" cy="5132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p:cNvSpPr txBox="1"/>
          <p:nvPr/>
        </p:nvSpPr>
        <p:spPr>
          <a:xfrm>
            <a:off x="4146332" y="2735083"/>
            <a:ext cx="1847038" cy="203132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20) Der "Performance"-Bereich zeigt Ihren EPQ-Score, Ihr Ranking und Ihre Aktivität in der App.</a:t>
            </a:r>
          </a:p>
        </p:txBody>
      </p:sp>
      <p:pic>
        <p:nvPicPr>
          <p:cNvPr id="8" name="Grafik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69367" y="1420383"/>
            <a:ext cx="2614409" cy="5311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7607498" y="2406446"/>
            <a:ext cx="2323737" cy="341632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21) Im Bereich "Spiele" werden Spiele angezeigt, die Sie in jeder Kategorie spielen können, z. B. Memory. Klicken Sie auf ein beliebiges Spiel, um es zu starten, oder klicken Sie auf „Play a </a:t>
            </a:r>
            <a:r>
              <a:rPr lang="de-DE" dirty="0" err="1"/>
              <a:t>random</a:t>
            </a:r>
            <a:r>
              <a:rPr lang="de-DE" dirty="0"/>
              <a:t> game“ (Ein zufälliges Spiel spielen). </a:t>
            </a:r>
          </a:p>
        </p:txBody>
      </p:sp>
    </p:spTree>
    <p:extLst>
      <p:ext uri="{BB962C8B-B14F-4D97-AF65-F5344CB8AC3E}">
        <p14:creationId xmlns:p14="http://schemas.microsoft.com/office/powerpoint/2010/main" val="1393479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324084" y="576587"/>
            <a:ext cx="11059692" cy="605096"/>
          </a:xfrm>
        </p:spPr>
        <p:txBody>
          <a:bodyPr>
            <a:normAutofit/>
          </a:bodyPr>
          <a:lstStyle/>
          <a:p>
            <a:r>
              <a:rPr lang="de-DE" dirty="0"/>
              <a:t>Benutzeroberfläche erkunden</a:t>
            </a:r>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59853" y="1394335"/>
            <a:ext cx="2617050" cy="534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feld 17"/>
          <p:cNvSpPr txBox="1"/>
          <p:nvPr/>
        </p:nvSpPr>
        <p:spPr>
          <a:xfrm>
            <a:off x="196292" y="2064183"/>
            <a:ext cx="1749466" cy="4524315"/>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22) Der "</a:t>
            </a:r>
            <a:r>
              <a:rPr lang="de-DE" dirty="0" err="1"/>
              <a:t>Notifications</a:t>
            </a:r>
            <a:r>
              <a:rPr lang="de-DE" dirty="0"/>
              <a:t>„ (</a:t>
            </a:r>
            <a:r>
              <a:rPr lang="de-DE" dirty="0" err="1"/>
              <a:t>Benachrichtungen</a:t>
            </a:r>
            <a:r>
              <a:rPr lang="de-DE" dirty="0"/>
              <a:t>)-Bereich zeigt Benachrichtigungen an, die auf deinen Einstellungen basieren, z. B. dass die App dich täglich benachrichtigt, um zu spielen oder dich über Level-Updates zu informieren.</a:t>
            </a:r>
          </a:p>
        </p:txBody>
      </p:sp>
      <p:pic>
        <p:nvPicPr>
          <p:cNvPr id="5" name="Grafik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08572" y="1394335"/>
            <a:ext cx="2617050" cy="53481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feld 13"/>
          <p:cNvSpPr txBox="1"/>
          <p:nvPr/>
        </p:nvSpPr>
        <p:spPr>
          <a:xfrm>
            <a:off x="4968071" y="1233312"/>
            <a:ext cx="2009554" cy="5509200"/>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600" dirty="0"/>
              <a:t>23) Der "Profile„ (Profil)-Bereich zeigt Ihre Leistungen, Ihre aktiven Tage und Ihre absolvierten Trainingseinheiten an. </a:t>
            </a:r>
          </a:p>
          <a:p>
            <a:pPr algn="l"/>
            <a:endParaRPr lang="de-DE" sz="1600" dirty="0"/>
          </a:p>
          <a:p>
            <a:pPr algn="l"/>
            <a:r>
              <a:rPr lang="de-DE" sz="1600" dirty="0"/>
              <a:t>Sie können auch „Settings“ (Einstellungen) aufrufen und den Kontostatus einsehen, App-Einstellungen ändern, das Konto löschen oder sich abmelden.</a:t>
            </a:r>
          </a:p>
          <a:p>
            <a:pPr algn="l"/>
            <a:endParaRPr lang="de-DE" sz="1600" dirty="0"/>
          </a:p>
          <a:p>
            <a:pPr algn="l"/>
            <a:r>
              <a:rPr lang="de-DE" sz="1600" dirty="0"/>
              <a:t>Sie können auch Freunde einladen und Ihre Fortschritte auf sozialen Medien teilen.</a:t>
            </a:r>
          </a:p>
        </p:txBody>
      </p:sp>
      <p:sp>
        <p:nvSpPr>
          <p:cNvPr id="15" name="Textfeld 14"/>
          <p:cNvSpPr txBox="1"/>
          <p:nvPr/>
        </p:nvSpPr>
        <p:spPr>
          <a:xfrm>
            <a:off x="9987516" y="3449177"/>
            <a:ext cx="2009554" cy="1200329"/>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Jetzt ist es an der Zeit, Gehirntrainingsspiele zu spielen!</a:t>
            </a:r>
          </a:p>
        </p:txBody>
      </p:sp>
    </p:spTree>
    <p:extLst>
      <p:ext uri="{BB962C8B-B14F-4D97-AF65-F5344CB8AC3E}">
        <p14:creationId xmlns:p14="http://schemas.microsoft.com/office/powerpoint/2010/main" val="1135461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ceHolder 1">
            <a:extLst>
              <a:ext uri="{FF2B5EF4-FFF2-40B4-BE49-F238E27FC236}">
                <a16:creationId xmlns:a16="http://schemas.microsoft.com/office/drawing/2014/main" id="{0EA3D9C3-C26A-6981-C5CF-4B09720FBA67}"/>
              </a:ext>
            </a:extLst>
          </p:cNvPr>
          <p:cNvSpPr>
            <a:spLocks noGrp="1"/>
          </p:cNvSpPr>
          <p:nvPr>
            <p:ph type="title"/>
          </p:nvPr>
        </p:nvSpPr>
        <p:spPr>
          <a:xfrm>
            <a:off x="838560" y="376916"/>
            <a:ext cx="10514880" cy="1325160"/>
          </a:xfrm>
          <a:prstGeom prst="rect">
            <a:avLst/>
          </a:prstGeom>
          <a:noFill/>
          <a:ln w="0">
            <a:noFill/>
          </a:ln>
        </p:spPr>
        <p:txBody>
          <a:bodyPr lIns="91440" tIns="45720" rIns="91440" bIns="45720" anchor="ctr">
            <a:normAutofit/>
          </a:bodyPr>
          <a:lstStyle/>
          <a:p>
            <a:pPr indent="0" algn="ctr">
              <a:lnSpc>
                <a:spcPct val="90000"/>
              </a:lnSpc>
              <a:buNone/>
              <a:tabLst>
                <a:tab pos="0" algn="l"/>
              </a:tabLst>
            </a:pPr>
            <a:r>
              <a:rPr lang="de-DE" sz="4800" b="1" strike="noStrike" spc="-1" dirty="0">
                <a:solidFill>
                  <a:srgbClr val="203864"/>
                </a:solidFill>
                <a:latin typeface="Calibri"/>
                <a:ea typeface="Calibri"/>
              </a:rPr>
              <a:t>Partner</a:t>
            </a:r>
            <a:endParaRPr lang="de-DE" sz="4800" b="0" strike="noStrike" spc="-1" dirty="0">
              <a:solidFill>
                <a:srgbClr val="000000"/>
              </a:solidFill>
              <a:latin typeface="Arial"/>
            </a:endParaRPr>
          </a:p>
        </p:txBody>
      </p:sp>
      <p:grpSp>
        <p:nvGrpSpPr>
          <p:cNvPr id="10" name="Google Shape;145;p2">
            <a:extLst>
              <a:ext uri="{FF2B5EF4-FFF2-40B4-BE49-F238E27FC236}">
                <a16:creationId xmlns:a16="http://schemas.microsoft.com/office/drawing/2014/main" id="{D947DDB8-8719-E454-1442-2DE62BB622CB}"/>
              </a:ext>
            </a:extLst>
          </p:cNvPr>
          <p:cNvGrpSpPr/>
          <p:nvPr/>
        </p:nvGrpSpPr>
        <p:grpSpPr>
          <a:xfrm>
            <a:off x="6607200" y="1824836"/>
            <a:ext cx="6095160" cy="1667880"/>
            <a:chOff x="6606720" y="1812960"/>
            <a:chExt cx="6095160" cy="1667880"/>
          </a:xfrm>
        </p:grpSpPr>
        <p:pic>
          <p:nvPicPr>
            <p:cNvPr id="25" name="Google Shape;146;p2">
              <a:extLst>
                <a:ext uri="{FF2B5EF4-FFF2-40B4-BE49-F238E27FC236}">
                  <a16:creationId xmlns:a16="http://schemas.microsoft.com/office/drawing/2014/main" id="{80173C66-26BA-9C97-BA61-8D38ADEC253C}"/>
                </a:ext>
              </a:extLst>
            </p:cNvPr>
            <p:cNvPicPr/>
            <p:nvPr/>
          </p:nvPicPr>
          <p:blipFill>
            <a:blip r:embed="rId3"/>
            <a:stretch/>
          </p:blipFill>
          <p:spPr>
            <a:xfrm>
              <a:off x="8930160" y="1812960"/>
              <a:ext cx="1448280" cy="996480"/>
            </a:xfrm>
            <a:prstGeom prst="rect">
              <a:avLst/>
            </a:prstGeom>
            <a:ln w="0">
              <a:noFill/>
            </a:ln>
          </p:spPr>
        </p:pic>
        <p:sp>
          <p:nvSpPr>
            <p:cNvPr id="30" name="Google Shape;147;p2">
              <a:extLst>
                <a:ext uri="{FF2B5EF4-FFF2-40B4-BE49-F238E27FC236}">
                  <a16:creationId xmlns:a16="http://schemas.microsoft.com/office/drawing/2014/main" id="{29FE870F-CC9F-6B1C-F79C-684BBFDFF9A7}"/>
                </a:ext>
              </a:extLst>
            </p:cNvPr>
            <p:cNvSpPr/>
            <p:nvPr/>
          </p:nvSpPr>
          <p:spPr>
            <a:xfrm>
              <a:off x="6606720" y="2751840"/>
              <a:ext cx="609516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50" b="0" strike="noStrike" spc="-1">
                  <a:solidFill>
                    <a:srgbClr val="203864"/>
                  </a:solidFill>
                  <a:latin typeface="Roboto"/>
                  <a:ea typeface="Roboto"/>
                </a:rPr>
                <a:t>WESTFALISCHE </a:t>
              </a:r>
              <a:r>
                <a:rPr lang="en-US" sz="1000" b="0" strike="noStrike" spc="-1">
                  <a:solidFill>
                    <a:srgbClr val="203864"/>
                  </a:solidFill>
                  <a:latin typeface="Roboto"/>
                  <a:ea typeface="Roboto"/>
                </a:rPr>
                <a:t>HOCHSCHULE</a:t>
              </a:r>
              <a:r>
                <a:rPr lang="en-US" sz="1050" b="0" strike="noStrike" spc="-1">
                  <a:solidFill>
                    <a:srgbClr val="203864"/>
                  </a:solidFill>
                  <a:latin typeface="Roboto"/>
                  <a:ea typeface="Roboto"/>
                </a:rPr>
                <a:t> GELSENKIRCHEN,</a:t>
              </a:r>
              <a:r>
                <a:rPr sz="1050"/>
                <a:t/>
              </a:r>
              <a:br>
                <a:rPr sz="1050"/>
              </a:br>
              <a:r>
                <a:rPr lang="en-US" sz="1050" b="0" strike="noStrike" spc="-1">
                  <a:solidFill>
                    <a:srgbClr val="203864"/>
                  </a:solidFill>
                  <a:latin typeface="Roboto"/>
                  <a:ea typeface="Roboto"/>
                </a:rPr>
                <a:t>BOCHOLT, RECKLINGHAUSEN</a:t>
              </a:r>
              <a:endParaRPr lang="de-DE" sz="1050" b="0" strike="noStrike" spc="-1">
                <a:solidFill>
                  <a:srgbClr val="000000"/>
                </a:solidFill>
                <a:latin typeface="Arial"/>
              </a:endParaRPr>
            </a:p>
            <a:p>
              <a:pPr algn="ctr">
                <a:lnSpc>
                  <a:spcPct val="100000"/>
                </a:lnSpc>
                <a:tabLst>
                  <a:tab pos="0" algn="l"/>
                </a:tabLst>
              </a:pPr>
              <a:r>
                <a:rPr lang="en-US" sz="1050" b="0" strike="noStrike" spc="-1">
                  <a:solidFill>
                    <a:srgbClr val="414042"/>
                  </a:solidFill>
                  <a:latin typeface="Roboto"/>
                  <a:ea typeface="Roboto"/>
                </a:rPr>
                <a:t>GELSENKIRCHEN, DEUTSCHLAND</a:t>
              </a:r>
              <a:endParaRPr lang="de-DE" sz="1050" b="0" strike="noStrike" spc="-1">
                <a:solidFill>
                  <a:srgbClr val="000000"/>
                </a:solidFill>
                <a:latin typeface="Arial"/>
              </a:endParaRPr>
            </a:p>
            <a:p>
              <a:pPr algn="ctr">
                <a:lnSpc>
                  <a:spcPct val="100000"/>
                </a:lnSpc>
                <a:tabLst>
                  <a:tab pos="0" algn="l"/>
                </a:tabLst>
              </a:pPr>
              <a:r>
                <a:rPr lang="en-US" sz="1050" b="0" u="sng" strike="noStrike" spc="-1">
                  <a:solidFill>
                    <a:srgbClr val="0563C1"/>
                  </a:solidFill>
                  <a:uFillTx/>
                  <a:latin typeface="Roboto"/>
                  <a:ea typeface="Roboto"/>
                  <a:hlinkClick r:id="rId4"/>
                </a:rPr>
                <a:t>www.w-hs.de</a:t>
              </a:r>
              <a:endParaRPr lang="de-DE" sz="1050" b="0" strike="noStrike" spc="-1">
                <a:solidFill>
                  <a:srgbClr val="000000"/>
                </a:solidFill>
                <a:latin typeface="Arial"/>
              </a:endParaRPr>
            </a:p>
          </p:txBody>
        </p:sp>
      </p:grpSp>
      <p:grpSp>
        <p:nvGrpSpPr>
          <p:cNvPr id="31" name="Google Shape;148;p2">
            <a:extLst>
              <a:ext uri="{FF2B5EF4-FFF2-40B4-BE49-F238E27FC236}">
                <a16:creationId xmlns:a16="http://schemas.microsoft.com/office/drawing/2014/main" id="{30C40774-CD89-7409-FE12-1AFB85D3C127}"/>
              </a:ext>
            </a:extLst>
          </p:cNvPr>
          <p:cNvGrpSpPr/>
          <p:nvPr/>
        </p:nvGrpSpPr>
        <p:grpSpPr>
          <a:xfrm>
            <a:off x="3484200" y="4515836"/>
            <a:ext cx="6628680" cy="1730880"/>
            <a:chOff x="3483720" y="4503960"/>
            <a:chExt cx="6628680" cy="1730880"/>
          </a:xfrm>
        </p:grpSpPr>
        <p:pic>
          <p:nvPicPr>
            <p:cNvPr id="32" name="Google Shape;149;p2">
              <a:extLst>
                <a:ext uri="{FF2B5EF4-FFF2-40B4-BE49-F238E27FC236}">
                  <a16:creationId xmlns:a16="http://schemas.microsoft.com/office/drawing/2014/main" id="{7A7EE6C0-BF0E-49B9-AE8E-7B34B4CFE57D}"/>
                </a:ext>
              </a:extLst>
            </p:cNvPr>
            <p:cNvPicPr/>
            <p:nvPr/>
          </p:nvPicPr>
          <p:blipFill>
            <a:blip r:embed="rId5"/>
            <a:stretch/>
          </p:blipFill>
          <p:spPr>
            <a:xfrm>
              <a:off x="5531760" y="4503960"/>
              <a:ext cx="2532960" cy="1046880"/>
            </a:xfrm>
            <a:prstGeom prst="rect">
              <a:avLst/>
            </a:prstGeom>
            <a:ln w="0">
              <a:noFill/>
            </a:ln>
          </p:spPr>
        </p:pic>
        <p:sp>
          <p:nvSpPr>
            <p:cNvPr id="33" name="Google Shape;150;p2">
              <a:extLst>
                <a:ext uri="{FF2B5EF4-FFF2-40B4-BE49-F238E27FC236}">
                  <a16:creationId xmlns:a16="http://schemas.microsoft.com/office/drawing/2014/main" id="{D6B6A687-094D-64AB-7FC0-5B80A0196AE7}"/>
                </a:ext>
              </a:extLst>
            </p:cNvPr>
            <p:cNvSpPr/>
            <p:nvPr/>
          </p:nvSpPr>
          <p:spPr>
            <a:xfrm>
              <a:off x="3483720" y="5534640"/>
              <a:ext cx="66286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COORDINA ORGANIZACIÓN DE EMPRESAS Y</a:t>
              </a:r>
              <a:r>
                <a:rPr sz="1000"/>
                <a:t/>
              </a:r>
              <a:br>
                <a:rPr sz="1000"/>
              </a:br>
              <a:r>
                <a:rPr lang="en-US" sz="1000" b="0" strike="noStrike" spc="-1">
                  <a:solidFill>
                    <a:srgbClr val="203864"/>
                  </a:solidFill>
                  <a:latin typeface="Roboto"/>
                  <a:ea typeface="Roboto"/>
                </a:rPr>
                <a:t>RECURSOS HUMANOS, S.L.</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6"/>
                </a:rPr>
                <a:t>coordina-oerh.com</a:t>
              </a:r>
              <a:endParaRPr lang="de-DE" sz="1000" b="0" strike="noStrike" spc="-1">
                <a:solidFill>
                  <a:srgbClr val="000000"/>
                </a:solidFill>
                <a:latin typeface="Arial"/>
              </a:endParaRPr>
            </a:p>
          </p:txBody>
        </p:sp>
      </p:grpSp>
      <p:grpSp>
        <p:nvGrpSpPr>
          <p:cNvPr id="34" name="Google Shape;151;p2">
            <a:extLst>
              <a:ext uri="{FF2B5EF4-FFF2-40B4-BE49-F238E27FC236}">
                <a16:creationId xmlns:a16="http://schemas.microsoft.com/office/drawing/2014/main" id="{8920C3A2-CAB8-AAFD-4503-887E0BA3A858}"/>
              </a:ext>
            </a:extLst>
          </p:cNvPr>
          <p:cNvGrpSpPr/>
          <p:nvPr/>
        </p:nvGrpSpPr>
        <p:grpSpPr>
          <a:xfrm>
            <a:off x="3020880" y="1788476"/>
            <a:ext cx="6633720" cy="1577880"/>
            <a:chOff x="3020400" y="1776600"/>
            <a:chExt cx="6633720" cy="1577880"/>
          </a:xfrm>
        </p:grpSpPr>
        <p:pic>
          <p:nvPicPr>
            <p:cNvPr id="35" name="Google Shape;152;p2">
              <a:extLst>
                <a:ext uri="{FF2B5EF4-FFF2-40B4-BE49-F238E27FC236}">
                  <a16:creationId xmlns:a16="http://schemas.microsoft.com/office/drawing/2014/main" id="{7737587D-490B-A86A-51B0-51342C3735B6}"/>
                </a:ext>
              </a:extLst>
            </p:cNvPr>
            <p:cNvPicPr/>
            <p:nvPr/>
          </p:nvPicPr>
          <p:blipFill>
            <a:blip r:embed="rId7"/>
            <a:stretch/>
          </p:blipFill>
          <p:spPr>
            <a:xfrm>
              <a:off x="5065920" y="1776600"/>
              <a:ext cx="2542320" cy="1046880"/>
            </a:xfrm>
            <a:prstGeom prst="rect">
              <a:avLst/>
            </a:prstGeom>
            <a:ln w="0">
              <a:noFill/>
            </a:ln>
          </p:spPr>
        </p:pic>
        <p:sp>
          <p:nvSpPr>
            <p:cNvPr id="36" name="Google Shape;153;p2">
              <a:extLst>
                <a:ext uri="{FF2B5EF4-FFF2-40B4-BE49-F238E27FC236}">
                  <a16:creationId xmlns:a16="http://schemas.microsoft.com/office/drawing/2014/main" id="{B8E95623-A377-3FCB-1D10-26B8A88A07F0}"/>
                </a:ext>
              </a:extLst>
            </p:cNvPr>
            <p:cNvSpPr/>
            <p:nvPr/>
          </p:nvSpPr>
          <p:spPr>
            <a:xfrm>
              <a:off x="3020400" y="2806920"/>
              <a:ext cx="663372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PROLIPSIS</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666666"/>
                  </a:solidFill>
                  <a:latin typeface="Roboto"/>
                  <a:ea typeface="Roboto"/>
                </a:rPr>
                <a:t>ATHEN, GRIECHENLAND</a:t>
              </a:r>
              <a:r>
                <a:rPr sz="1000"/>
                <a:t/>
              </a:r>
              <a:br>
                <a:rPr sz="1000"/>
              </a:br>
              <a:r>
                <a:rPr lang="en-US" sz="1000" b="0" u="sng" strike="noStrike" spc="-1">
                  <a:solidFill>
                    <a:srgbClr val="0563C1"/>
                  </a:solidFill>
                  <a:uFillTx/>
                  <a:latin typeface="Roboto"/>
                  <a:ea typeface="Roboto"/>
                  <a:hlinkClick r:id="rId8"/>
                </a:rPr>
                <a:t>www.prolepsis.gr</a:t>
              </a:r>
              <a:endParaRPr lang="de-DE" sz="1000" b="0" strike="noStrike" spc="-1">
                <a:solidFill>
                  <a:srgbClr val="000000"/>
                </a:solidFill>
                <a:latin typeface="Arial"/>
              </a:endParaRPr>
            </a:p>
          </p:txBody>
        </p:sp>
      </p:grpSp>
      <p:grpSp>
        <p:nvGrpSpPr>
          <p:cNvPr id="37" name="Google Shape;154;p2">
            <a:extLst>
              <a:ext uri="{FF2B5EF4-FFF2-40B4-BE49-F238E27FC236}">
                <a16:creationId xmlns:a16="http://schemas.microsoft.com/office/drawing/2014/main" id="{9A59FC2A-E335-DD71-D51D-C20D47FB2044}"/>
              </a:ext>
            </a:extLst>
          </p:cNvPr>
          <p:cNvGrpSpPr/>
          <p:nvPr/>
        </p:nvGrpSpPr>
        <p:grpSpPr>
          <a:xfrm>
            <a:off x="2776440" y="4490276"/>
            <a:ext cx="2542320" cy="1739160"/>
            <a:chOff x="2775960" y="4478400"/>
            <a:chExt cx="2542320" cy="1739160"/>
          </a:xfrm>
        </p:grpSpPr>
        <p:pic>
          <p:nvPicPr>
            <p:cNvPr id="38" name="Google Shape;155;p2">
              <a:extLst>
                <a:ext uri="{FF2B5EF4-FFF2-40B4-BE49-F238E27FC236}">
                  <a16:creationId xmlns:a16="http://schemas.microsoft.com/office/drawing/2014/main" id="{DEF30780-BCF5-8847-C2D5-9F42A8A43A98}"/>
                </a:ext>
              </a:extLst>
            </p:cNvPr>
            <p:cNvPicPr/>
            <p:nvPr/>
          </p:nvPicPr>
          <p:blipFill>
            <a:blip r:embed="rId9"/>
            <a:stretch/>
          </p:blipFill>
          <p:spPr>
            <a:xfrm>
              <a:off x="2775960" y="4478400"/>
              <a:ext cx="2542320" cy="1020240"/>
            </a:xfrm>
            <a:prstGeom prst="rect">
              <a:avLst/>
            </a:prstGeom>
            <a:ln w="0">
              <a:noFill/>
            </a:ln>
          </p:spPr>
        </p:pic>
        <p:sp>
          <p:nvSpPr>
            <p:cNvPr id="39" name="Google Shape;156;p2">
              <a:extLst>
                <a:ext uri="{FF2B5EF4-FFF2-40B4-BE49-F238E27FC236}">
                  <a16:creationId xmlns:a16="http://schemas.microsoft.com/office/drawing/2014/main" id="{D06DC622-5D3F-B09C-031C-C6DE44239919}"/>
                </a:ext>
              </a:extLst>
            </p:cNvPr>
            <p:cNvSpPr/>
            <p:nvPr/>
          </p:nvSpPr>
          <p:spPr>
            <a:xfrm>
              <a:off x="3082680" y="5517360"/>
              <a:ext cx="20368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media k GmbH</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Bad Mergentheim, DEUTSCHLAND</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0"/>
                </a:rPr>
                <a:t>www.media-k.eu</a:t>
              </a:r>
              <a:endParaRPr lang="de-DE" sz="1000" b="0" strike="noStrike" spc="-1">
                <a:solidFill>
                  <a:srgbClr val="000000"/>
                </a:solidFill>
                <a:latin typeface="Arial"/>
              </a:endParaRPr>
            </a:p>
          </p:txBody>
        </p:sp>
      </p:grpSp>
      <p:grpSp>
        <p:nvGrpSpPr>
          <p:cNvPr id="40" name="Google Shape;157;p2">
            <a:extLst>
              <a:ext uri="{FF2B5EF4-FFF2-40B4-BE49-F238E27FC236}">
                <a16:creationId xmlns:a16="http://schemas.microsoft.com/office/drawing/2014/main" id="{F270E813-6049-BCB2-9F1D-C61FDAFAD63A}"/>
              </a:ext>
            </a:extLst>
          </p:cNvPr>
          <p:cNvGrpSpPr/>
          <p:nvPr/>
        </p:nvGrpSpPr>
        <p:grpSpPr>
          <a:xfrm>
            <a:off x="2877960" y="1512356"/>
            <a:ext cx="1972080" cy="2872440"/>
            <a:chOff x="2859840" y="1422360"/>
            <a:chExt cx="1972080" cy="2872440"/>
          </a:xfrm>
        </p:grpSpPr>
        <p:pic>
          <p:nvPicPr>
            <p:cNvPr id="41" name="Google Shape;158;p2">
              <a:extLst>
                <a:ext uri="{FF2B5EF4-FFF2-40B4-BE49-F238E27FC236}">
                  <a16:creationId xmlns:a16="http://schemas.microsoft.com/office/drawing/2014/main" id="{50B3EF5B-5323-F059-A7BB-13BFC3761943}"/>
                </a:ext>
              </a:extLst>
            </p:cNvPr>
            <p:cNvPicPr/>
            <p:nvPr/>
          </p:nvPicPr>
          <p:blipFill>
            <a:blip r:embed="rId11"/>
            <a:stretch/>
          </p:blipFill>
          <p:spPr>
            <a:xfrm>
              <a:off x="2859840" y="1422360"/>
              <a:ext cx="1961280" cy="2152080"/>
            </a:xfrm>
            <a:prstGeom prst="rect">
              <a:avLst/>
            </a:prstGeom>
            <a:ln w="0">
              <a:noFill/>
            </a:ln>
          </p:spPr>
        </p:pic>
        <p:sp>
          <p:nvSpPr>
            <p:cNvPr id="42" name="Google Shape;159;p2">
              <a:extLst>
                <a:ext uri="{FF2B5EF4-FFF2-40B4-BE49-F238E27FC236}">
                  <a16:creationId xmlns:a16="http://schemas.microsoft.com/office/drawing/2014/main" id="{566789E4-7B28-8F3C-D3A5-B77DE416D74E}"/>
                </a:ext>
              </a:extLst>
            </p:cNvPr>
            <p:cNvSpPr/>
            <p:nvPr/>
          </p:nvSpPr>
          <p:spPr>
            <a:xfrm>
              <a:off x="2870640" y="3594600"/>
              <a:ext cx="19612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OXFAM ITALIA INTERCULTURA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AREZZO, ITALIEN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2"/>
                </a:rPr>
                <a:t>www.oxfamitalia.org/</a:t>
              </a:r>
              <a:endParaRPr lang="de-DE" sz="1000" b="0" strike="noStrike" spc="-1">
                <a:solidFill>
                  <a:srgbClr val="000000"/>
                </a:solidFill>
                <a:latin typeface="Arial"/>
              </a:endParaRPr>
            </a:p>
          </p:txBody>
        </p:sp>
      </p:grpSp>
      <p:grpSp>
        <p:nvGrpSpPr>
          <p:cNvPr id="43" name="Google Shape;160;p2">
            <a:extLst>
              <a:ext uri="{FF2B5EF4-FFF2-40B4-BE49-F238E27FC236}">
                <a16:creationId xmlns:a16="http://schemas.microsoft.com/office/drawing/2014/main" id="{E9B74C6C-4BB0-8FB0-A242-132B3EB7001A}"/>
              </a:ext>
            </a:extLst>
          </p:cNvPr>
          <p:cNvGrpSpPr/>
          <p:nvPr/>
        </p:nvGrpSpPr>
        <p:grpSpPr>
          <a:xfrm>
            <a:off x="-1973760" y="1741676"/>
            <a:ext cx="6951960" cy="1595160"/>
            <a:chOff x="-1974240" y="1729800"/>
            <a:chExt cx="6951960" cy="1595160"/>
          </a:xfrm>
        </p:grpSpPr>
        <p:pic>
          <p:nvPicPr>
            <p:cNvPr id="44" name="Google Shape;161;p2">
              <a:extLst>
                <a:ext uri="{FF2B5EF4-FFF2-40B4-BE49-F238E27FC236}">
                  <a16:creationId xmlns:a16="http://schemas.microsoft.com/office/drawing/2014/main" id="{ECDCD903-B296-E6CD-CC9D-30A8D50CB031}"/>
                </a:ext>
              </a:extLst>
            </p:cNvPr>
            <p:cNvPicPr/>
            <p:nvPr/>
          </p:nvPicPr>
          <p:blipFill>
            <a:blip r:embed="rId13"/>
            <a:stretch/>
          </p:blipFill>
          <p:spPr>
            <a:xfrm>
              <a:off x="230400" y="1729800"/>
              <a:ext cx="2542320" cy="1037520"/>
            </a:xfrm>
            <a:prstGeom prst="rect">
              <a:avLst/>
            </a:prstGeom>
            <a:ln w="0">
              <a:noFill/>
            </a:ln>
          </p:spPr>
        </p:pic>
        <p:sp>
          <p:nvSpPr>
            <p:cNvPr id="45" name="Google Shape;162;p2">
              <a:extLst>
                <a:ext uri="{FF2B5EF4-FFF2-40B4-BE49-F238E27FC236}">
                  <a16:creationId xmlns:a16="http://schemas.microsoft.com/office/drawing/2014/main" id="{C29B69C9-A0B3-5226-56A2-4EE99F9F6845}"/>
                </a:ext>
              </a:extLst>
            </p:cNvPr>
            <p:cNvSpPr/>
            <p:nvPr/>
          </p:nvSpPr>
          <p:spPr>
            <a:xfrm>
              <a:off x="-1974240" y="2777400"/>
              <a:ext cx="695196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000" b="0" strike="noStrike" spc="-1">
                  <a:solidFill>
                    <a:srgbClr val="203864"/>
                  </a:solidFill>
                  <a:latin typeface="Roboto"/>
                  <a:ea typeface="Roboto"/>
                </a:rPr>
                <a:t>UNIVERSITAT DE VALENCIA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4"/>
                </a:rPr>
                <a:t>www.uv.es</a:t>
              </a:r>
              <a:endParaRPr lang="de-DE" sz="1000" b="0" strike="noStrike" spc="-1">
                <a:solidFill>
                  <a:srgbClr val="000000"/>
                </a:solidFill>
                <a:latin typeface="Arial"/>
              </a:endParaRPr>
            </a:p>
          </p:txBody>
        </p:sp>
      </p:grpSp>
      <p:sp>
        <p:nvSpPr>
          <p:cNvPr id="46" name="Google Shape;163;p2">
            <a:extLst>
              <a:ext uri="{FF2B5EF4-FFF2-40B4-BE49-F238E27FC236}">
                <a16:creationId xmlns:a16="http://schemas.microsoft.com/office/drawing/2014/main" id="{2BAEA352-2355-AF19-5984-BB6C92139687}"/>
              </a:ext>
            </a:extLst>
          </p:cNvPr>
          <p:cNvSpPr/>
          <p:nvPr/>
        </p:nvSpPr>
        <p:spPr>
          <a:xfrm>
            <a:off x="5662200" y="379187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CONNEXIONS</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ATHEN, GRIECHENLAND</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5"/>
              </a:rPr>
              <a:t>www.connexions.gr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47" name="Google Shape;164;p2">
            <a:extLst>
              <a:ext uri="{FF2B5EF4-FFF2-40B4-BE49-F238E27FC236}">
                <a16:creationId xmlns:a16="http://schemas.microsoft.com/office/drawing/2014/main" id="{C7590748-4A8F-D836-E223-A365B5F0F05B}"/>
              </a:ext>
            </a:extLst>
          </p:cNvPr>
          <p:cNvPicPr/>
          <p:nvPr/>
        </p:nvPicPr>
        <p:blipFill>
          <a:blip r:embed="rId16"/>
          <a:stretch/>
        </p:blipFill>
        <p:spPr>
          <a:xfrm>
            <a:off x="589440" y="4121636"/>
            <a:ext cx="2082240" cy="1321920"/>
          </a:xfrm>
          <a:prstGeom prst="rect">
            <a:avLst/>
          </a:prstGeom>
          <a:ln w="0">
            <a:noFill/>
          </a:ln>
        </p:spPr>
      </p:pic>
      <p:pic>
        <p:nvPicPr>
          <p:cNvPr id="48" name="Google Shape;165;p2">
            <a:extLst>
              <a:ext uri="{FF2B5EF4-FFF2-40B4-BE49-F238E27FC236}">
                <a16:creationId xmlns:a16="http://schemas.microsoft.com/office/drawing/2014/main" id="{E0AB33F2-B17E-6CFA-97CE-20925E5B5DD0}"/>
              </a:ext>
            </a:extLst>
          </p:cNvPr>
          <p:cNvPicPr/>
          <p:nvPr/>
        </p:nvPicPr>
        <p:blipFill>
          <a:blip r:embed="rId17"/>
          <a:stretch/>
        </p:blipFill>
        <p:spPr>
          <a:xfrm>
            <a:off x="8766840" y="4531676"/>
            <a:ext cx="2158200" cy="885240"/>
          </a:xfrm>
          <a:prstGeom prst="rect">
            <a:avLst/>
          </a:prstGeom>
          <a:ln w="0">
            <a:noFill/>
          </a:ln>
        </p:spPr>
      </p:pic>
      <p:sp>
        <p:nvSpPr>
          <p:cNvPr id="49" name="Google Shape;166;p2">
            <a:extLst>
              <a:ext uri="{FF2B5EF4-FFF2-40B4-BE49-F238E27FC236}">
                <a16:creationId xmlns:a16="http://schemas.microsoft.com/office/drawing/2014/main" id="{1CB31EFE-923E-C13F-C36F-78D209CB3A61}"/>
              </a:ext>
            </a:extLst>
          </p:cNvPr>
          <p:cNvSpPr/>
          <p:nvPr/>
        </p:nvSpPr>
        <p:spPr>
          <a:xfrm>
            <a:off x="5662920" y="556343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AMSED</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STRAßBURG, FRANKREICH</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8"/>
              </a:rPr>
              <a:t>www.amsed.fr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sp>
        <p:nvSpPr>
          <p:cNvPr id="50" name="Google Shape;167;p2">
            <a:extLst>
              <a:ext uri="{FF2B5EF4-FFF2-40B4-BE49-F238E27FC236}">
                <a16:creationId xmlns:a16="http://schemas.microsoft.com/office/drawing/2014/main" id="{CD2BDB0C-B067-0B6F-2488-8253847CADC0}"/>
              </a:ext>
            </a:extLst>
          </p:cNvPr>
          <p:cNvSpPr/>
          <p:nvPr/>
        </p:nvSpPr>
        <p:spPr>
          <a:xfrm>
            <a:off x="-2994360" y="5506556"/>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100" b="0" strike="noStrike" spc="-1">
                <a:solidFill>
                  <a:srgbClr val="203864"/>
                </a:solidFill>
                <a:latin typeface="Roboto"/>
                <a:ea typeface="Roboto"/>
              </a:rPr>
              <a:t>RESET</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ZYPERN</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9"/>
              </a:rPr>
              <a:t>www.resetcy.com</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51" name="Google Shape;168;p2"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1920A0CE-C722-C6B8-1881-02FC9EC25AEB}"/>
              </a:ext>
            </a:extLst>
          </p:cNvPr>
          <p:cNvPicPr/>
          <p:nvPr/>
        </p:nvPicPr>
        <p:blipFill>
          <a:blip r:embed="rId20"/>
          <a:stretch/>
        </p:blipFill>
        <p:spPr>
          <a:xfrm>
            <a:off x="6337920" y="3621236"/>
            <a:ext cx="2686680" cy="811800"/>
          </a:xfrm>
          <a:prstGeom prst="rect">
            <a:avLst/>
          </a:prstGeom>
          <a:ln w="0">
            <a:noFill/>
          </a:ln>
        </p:spPr>
      </p:pic>
      <p:pic>
        <p:nvPicPr>
          <p:cNvPr id="52" name="Google Shape;169;p2" descr="A close up of a logo&#10;&#10;Description automatically generated">
            <a:extLst>
              <a:ext uri="{FF2B5EF4-FFF2-40B4-BE49-F238E27FC236}">
                <a16:creationId xmlns:a16="http://schemas.microsoft.com/office/drawing/2014/main" id="{6DEE61D2-5FBA-A93E-CA77-E13480055099}"/>
              </a:ext>
            </a:extLst>
          </p:cNvPr>
          <p:cNvPicPr/>
          <p:nvPr/>
        </p:nvPicPr>
        <p:blipFill>
          <a:blip r:embed="rId21"/>
          <a:stretch/>
        </p:blipFill>
        <p:spPr>
          <a:xfrm>
            <a:off x="191280" y="1620716"/>
            <a:ext cx="2686680" cy="1096200"/>
          </a:xfrm>
          <a:prstGeom prst="rect">
            <a:avLst/>
          </a:prstGeom>
          <a:ln w="0">
            <a:noFill/>
          </a:ln>
        </p:spPr>
      </p:pic>
    </p:spTree>
    <p:extLst>
      <p:ext uri="{BB962C8B-B14F-4D97-AF65-F5344CB8AC3E}">
        <p14:creationId xmlns:p14="http://schemas.microsoft.com/office/powerpoint/2010/main" val="4244756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998" y="835451"/>
            <a:ext cx="11059692" cy="605096"/>
          </a:xfrm>
        </p:spPr>
        <p:txBody>
          <a:bodyPr/>
          <a:lstStyle/>
          <a:p>
            <a:r>
              <a:rPr lang="de-DE" dirty="0"/>
              <a:t>Spielen Sie Gehirntrainingsspiele - Beispiel: Gedächtnisspiele</a:t>
            </a:r>
          </a:p>
        </p:txBody>
      </p:sp>
      <p:sp>
        <p:nvSpPr>
          <p:cNvPr id="3" name="Inhaltsplatzhalter 2"/>
          <p:cNvSpPr>
            <a:spLocks noGrp="1"/>
          </p:cNvSpPr>
          <p:nvPr>
            <p:ph idx="1"/>
          </p:nvPr>
        </p:nvSpPr>
        <p:spPr>
          <a:xfrm>
            <a:off x="557998" y="1799999"/>
            <a:ext cx="6682773" cy="4865977"/>
          </a:xfrm>
        </p:spPr>
        <p:txBody>
          <a:bodyPr>
            <a:normAutofit fontScale="92500" lnSpcReduction="20000"/>
          </a:bodyPr>
          <a:lstStyle/>
          <a:p>
            <a:r>
              <a:rPr lang="de-DE" dirty="0" err="1"/>
              <a:t>Elevate</a:t>
            </a:r>
            <a:r>
              <a:rPr lang="de-DE" dirty="0"/>
              <a:t> bietet eine Vielzahl von Gedächtnisspielen, die verschiedene kognitive Fähigkeiten ansprechen und so das Gedächtnis umfassend trainieren.</a:t>
            </a:r>
          </a:p>
          <a:p>
            <a:r>
              <a:rPr lang="de-DE" dirty="0"/>
              <a:t>Bei einigen Spielen muss man sich eine Audioaufnahme zu einem Szenario anhören. Der Spieler muss sich konzentrieren und genau zuhören, um sich Informationen zu merken und einfache Aufgaben mit Hilfe des Kurzzeitgedächtnisses zu erledigen (z. B. Objekte streichen, um Informationen zu finden).</a:t>
            </a:r>
          </a:p>
          <a:p>
            <a:r>
              <a:rPr lang="de-DE" dirty="0"/>
              <a:t>Wenn Spielende falsche Entscheidungen treffen, kann man "Leben" verlieren und schließlich das Spiel nicht bestehen. Spielende können das Spiel nach dem Scheitern oder zu jeder Zeit neu starten. Einige Spiele bieten Erklärungen für richtige Antworten.</a:t>
            </a: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3592" t="15040" r="2543" b="22635"/>
          <a:stretch/>
        </p:blipFill>
        <p:spPr>
          <a:xfrm>
            <a:off x="7718786" y="1406379"/>
            <a:ext cx="3898904" cy="5259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4894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de-DE" dirty="0"/>
              <a:t>Spielen Sie Memory-Spiele - Beispiel: "Fokus"-Spiel</a:t>
            </a:r>
          </a:p>
        </p:txBody>
      </p:sp>
      <p:pic>
        <p:nvPicPr>
          <p:cNvPr id="6" name="Grafik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83497" y="1552536"/>
            <a:ext cx="2142572" cy="4409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54543" y="1575043"/>
            <a:ext cx="2151977" cy="4364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06991" y="1575044"/>
            <a:ext cx="2066630" cy="4364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87442" y="1507161"/>
            <a:ext cx="2158344" cy="4455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feld 9"/>
          <p:cNvSpPr txBox="1"/>
          <p:nvPr/>
        </p:nvSpPr>
        <p:spPr>
          <a:xfrm>
            <a:off x="331705" y="1372897"/>
            <a:ext cx="2370870" cy="5355312"/>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Nach der Auswahl des "Focus"-Spiels werden Informationen über die Vorteile des Spiels und die erreichten Punktzahlen angezeigt.</a:t>
            </a:r>
          </a:p>
          <a:p>
            <a:pPr algn="l"/>
            <a:endParaRPr lang="de-DE" dirty="0"/>
          </a:p>
          <a:p>
            <a:pPr algn="l"/>
            <a:r>
              <a:rPr lang="de-DE" dirty="0"/>
              <a:t>Vor dem Start des Spiels werden detaillierte Informationen und Anweisungen angezeigt, z. B. die Notwendigkeit des Tons, wie und wann man wischen muss, um Informationen zu finden, während man den Ton hört.</a:t>
            </a:r>
          </a:p>
        </p:txBody>
      </p:sp>
    </p:spTree>
    <p:extLst>
      <p:ext uri="{BB962C8B-B14F-4D97-AF65-F5344CB8AC3E}">
        <p14:creationId xmlns:p14="http://schemas.microsoft.com/office/powerpoint/2010/main" val="3209586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de-DE" dirty="0"/>
              <a:t>Spielen Sie Memory-Spiele - Beispiel: "Fokus"-Spiel</a:t>
            </a:r>
          </a:p>
        </p:txBody>
      </p:sp>
      <p:sp>
        <p:nvSpPr>
          <p:cNvPr id="10" name="Textfeld 9"/>
          <p:cNvSpPr txBox="1"/>
          <p:nvPr/>
        </p:nvSpPr>
        <p:spPr>
          <a:xfrm>
            <a:off x="331704" y="1225691"/>
            <a:ext cx="3315263" cy="4770537"/>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600" dirty="0"/>
              <a:t>Das "Fokus"-Spiel spielt eine Audioaufnahme ab, die historische Fakten über drei bekannte Hotels in verschiedenen Teilen der Welt enthält. Zu den Informationen gehören zum Beispiel das Baujahr oder eine berühmte Person, die dort gelebt hat. </a:t>
            </a:r>
          </a:p>
          <a:p>
            <a:pPr algn="l"/>
            <a:endParaRPr lang="de-DE" sz="1600" dirty="0"/>
          </a:p>
          <a:p>
            <a:pPr algn="l"/>
            <a:r>
              <a:rPr lang="de-DE" sz="1600" dirty="0"/>
              <a:t>Spielende müssen die erscheinenden Fakten zum richtigen Hotelnamen ziehen, sobald sie erscheinen, um das Spiel zu beenden.</a:t>
            </a:r>
          </a:p>
          <a:p>
            <a:pPr algn="l"/>
            <a:endParaRPr lang="de-DE" sz="1600" dirty="0"/>
          </a:p>
          <a:p>
            <a:pPr algn="l"/>
            <a:r>
              <a:rPr lang="de-DE" sz="1600" dirty="0"/>
              <a:t>Die Fakten können früher oder später auftauchen, so dass es eine Herausforderung ist, zuzuhören, sich zu erinnern und die Informationen richtig zuzuordnen. </a:t>
            </a:r>
          </a:p>
        </p:txBody>
      </p:sp>
      <p:pic>
        <p:nvPicPr>
          <p:cNvPr id="11" name="Grafik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53217" y="1270426"/>
            <a:ext cx="2325225" cy="5032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Grafik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01607" y="1306311"/>
            <a:ext cx="2394183" cy="4960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6417072" y="1306311"/>
            <a:ext cx="3045905" cy="5016758"/>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600" dirty="0"/>
              <a:t>Bei richtiger Zuordnung wird die Tatsache durch einen Kreis um den jeweiligen Hotelnamen dargestellt.</a:t>
            </a:r>
          </a:p>
          <a:p>
            <a:pPr algn="l"/>
            <a:endParaRPr lang="de-DE" sz="1600" dirty="0"/>
          </a:p>
          <a:p>
            <a:pPr algn="l"/>
            <a:r>
              <a:rPr lang="de-DE" sz="1600" dirty="0"/>
              <a:t>Falsches Zuordnen wird nicht durch einen roten Kreis visualisiert. Spielende verlieren ein "Leben" (Herz in der oberen rechten Ecke). Wenn man alle "Leben" verliert, hat man das Spiel verloren und muss von vorne beginnen.</a:t>
            </a:r>
          </a:p>
          <a:p>
            <a:pPr algn="l"/>
            <a:endParaRPr lang="de-DE" sz="1600" dirty="0"/>
          </a:p>
          <a:p>
            <a:pPr algn="l"/>
            <a:r>
              <a:rPr lang="de-DE" sz="1600" dirty="0"/>
              <a:t>Wenn alle Übereinstimmungen richtig sind, werden alle Kreise grün. Spielende schließen das Spiel ab und sammelt Punkte, die zu ihrem EQP-Score und seinem Gesamtlevel beitragen.</a:t>
            </a:r>
          </a:p>
        </p:txBody>
      </p:sp>
    </p:spTree>
    <p:extLst>
      <p:ext uri="{BB962C8B-B14F-4D97-AF65-F5344CB8AC3E}">
        <p14:creationId xmlns:p14="http://schemas.microsoft.com/office/powerpoint/2010/main" val="2623905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de-DE" dirty="0"/>
              <a:t>Spielen Sie Gedächtnisspiele - Beispiel: "Name </a:t>
            </a:r>
            <a:r>
              <a:rPr lang="de-DE" dirty="0" err="1"/>
              <a:t>recall</a:t>
            </a:r>
            <a:r>
              <a:rPr lang="de-DE" dirty="0"/>
              <a:t>"-Spiel</a:t>
            </a:r>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09708" y="1712122"/>
            <a:ext cx="2410286" cy="4925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77362" y="1712122"/>
            <a:ext cx="2432669" cy="4925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67399" y="1712122"/>
            <a:ext cx="2276065" cy="4925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feld 13"/>
          <p:cNvSpPr txBox="1"/>
          <p:nvPr/>
        </p:nvSpPr>
        <p:spPr>
          <a:xfrm>
            <a:off x="1014091" y="1733667"/>
            <a:ext cx="2739202" cy="4801314"/>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Nach der Auswahl des "Name </a:t>
            </a:r>
            <a:r>
              <a:rPr lang="de-DE" dirty="0" err="1"/>
              <a:t>recall</a:t>
            </a:r>
            <a:r>
              <a:rPr lang="de-DE" dirty="0"/>
              <a:t>"-Spiels werden Informationen über die Vorteile des Spiels und die erzielten Punkte angezeigt. </a:t>
            </a:r>
          </a:p>
          <a:p>
            <a:endParaRPr lang="de-DE" dirty="0"/>
          </a:p>
          <a:p>
            <a:r>
              <a:rPr lang="de-DE" dirty="0"/>
              <a:t>Vor dem Start des Spiels werden detaillierte Informationen und Anweisungen angezeigt, z. B. die Notwendigkeit des Tons, wie und wann man wischen muss, um die Informationen zu finden, während man den Ton anhört.</a:t>
            </a:r>
          </a:p>
        </p:txBody>
      </p:sp>
    </p:spTree>
    <p:extLst>
      <p:ext uri="{BB962C8B-B14F-4D97-AF65-F5344CB8AC3E}">
        <p14:creationId xmlns:p14="http://schemas.microsoft.com/office/powerpoint/2010/main" val="2708708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de-DE" dirty="0"/>
              <a:t>Spielen Sie Gedächtnisspiele - Beispiel: "Name </a:t>
            </a:r>
            <a:r>
              <a:rPr lang="de-DE" dirty="0" err="1"/>
              <a:t>recall</a:t>
            </a:r>
            <a:r>
              <a:rPr lang="de-DE" dirty="0"/>
              <a:t>"-Spiel</a:t>
            </a:r>
          </a:p>
        </p:txBody>
      </p:sp>
      <p:pic>
        <p:nvPicPr>
          <p:cNvPr id="6" name="Grafik 5"/>
          <p:cNvPicPr>
            <a:picLocks noChangeAspect="1"/>
          </p:cNvPicPr>
          <p:nvPr/>
        </p:nvPicPr>
        <p:blipFill rotWithShape="1">
          <a:blip r:embed="rId3" cstate="hqprint">
            <a:extLst>
              <a:ext uri="{28A0092B-C50C-407E-A947-70E740481C1C}">
                <a14:useLocalDpi xmlns:a14="http://schemas.microsoft.com/office/drawing/2010/main" val="0"/>
              </a:ext>
            </a:extLst>
          </a:blip>
          <a:srcRect t="5377" r="1293" b="31295"/>
          <a:stretch/>
        </p:blipFill>
        <p:spPr>
          <a:xfrm>
            <a:off x="5240510" y="1270424"/>
            <a:ext cx="1754373" cy="2435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p:cNvPicPr>
            <a:picLocks noChangeAspect="1"/>
          </p:cNvPicPr>
          <p:nvPr/>
        </p:nvPicPr>
        <p:blipFill rotWithShape="1">
          <a:blip r:embed="rId4" cstate="hqprint">
            <a:extLst>
              <a:ext uri="{28A0092B-C50C-407E-A947-70E740481C1C}">
                <a14:useLocalDpi xmlns:a14="http://schemas.microsoft.com/office/drawing/2010/main" val="0"/>
              </a:ext>
            </a:extLst>
          </a:blip>
          <a:srcRect l="-1" t="6357" r="1126" b="30853"/>
          <a:stretch/>
        </p:blipFill>
        <p:spPr>
          <a:xfrm>
            <a:off x="7243114" y="1270425"/>
            <a:ext cx="1772386" cy="2435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Grafik 7"/>
          <p:cNvPicPr>
            <a:picLocks noChangeAspect="1"/>
          </p:cNvPicPr>
          <p:nvPr/>
        </p:nvPicPr>
        <p:blipFill rotWithShape="1">
          <a:blip r:embed="rId5" cstate="hqprint">
            <a:extLst>
              <a:ext uri="{28A0092B-C50C-407E-A947-70E740481C1C}">
                <a14:useLocalDpi xmlns:a14="http://schemas.microsoft.com/office/drawing/2010/main" val="0"/>
              </a:ext>
            </a:extLst>
          </a:blip>
          <a:srcRect l="1" t="6202" r="2132" b="30698"/>
          <a:stretch/>
        </p:blipFill>
        <p:spPr>
          <a:xfrm>
            <a:off x="9263731" y="1270425"/>
            <a:ext cx="1745723" cy="2435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p:cNvPicPr>
            <a:picLocks noChangeAspect="1"/>
          </p:cNvPicPr>
          <p:nvPr/>
        </p:nvPicPr>
        <p:blipFill rotWithShape="1">
          <a:blip r:embed="rId6" cstate="hqprint">
            <a:extLst>
              <a:ext uri="{28A0092B-C50C-407E-A947-70E740481C1C}">
                <a14:useLocalDpi xmlns:a14="http://schemas.microsoft.com/office/drawing/2010/main" val="0"/>
              </a:ext>
            </a:extLst>
          </a:blip>
          <a:srcRect t="6357" r="3475" b="30543"/>
          <a:stretch/>
        </p:blipFill>
        <p:spPr>
          <a:xfrm>
            <a:off x="5240510" y="3955313"/>
            <a:ext cx="1812886" cy="2564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9"/>
          <p:cNvPicPr>
            <a:picLocks noChangeAspect="1"/>
          </p:cNvPicPr>
          <p:nvPr/>
        </p:nvPicPr>
        <p:blipFill rotWithShape="1">
          <a:blip r:embed="rId7" cstate="hqprint">
            <a:extLst>
              <a:ext uri="{28A0092B-C50C-407E-A947-70E740481C1C}">
                <a14:useLocalDpi xmlns:a14="http://schemas.microsoft.com/office/drawing/2010/main" val="0"/>
              </a:ext>
            </a:extLst>
          </a:blip>
          <a:srcRect t="6357" r="1460" b="30543"/>
          <a:stretch/>
        </p:blipFill>
        <p:spPr>
          <a:xfrm>
            <a:off x="7243114" y="3955313"/>
            <a:ext cx="1850697" cy="2564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feld 12"/>
          <p:cNvSpPr txBox="1"/>
          <p:nvPr/>
        </p:nvSpPr>
        <p:spPr>
          <a:xfrm>
            <a:off x="390218" y="1718729"/>
            <a:ext cx="4660574" cy="4801314"/>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dirty="0"/>
              <a:t>Das "Name </a:t>
            </a:r>
            <a:r>
              <a:rPr lang="de-DE" dirty="0" err="1"/>
              <a:t>recall</a:t>
            </a:r>
            <a:r>
              <a:rPr lang="de-DE" dirty="0"/>
              <a:t>"-Spiel spielt eine Audioaufnahme ab, in der sechs verschiedene Personen einzeln vorgestellt werden. Ihr Name wird genannt und zusätzliche Eigenschaften oder Fakten über sie oder ihre Beziehungen zueinander werden erwähnt.</a:t>
            </a:r>
          </a:p>
          <a:p>
            <a:pPr algn="l"/>
            <a:endParaRPr lang="de-DE" dirty="0"/>
          </a:p>
          <a:p>
            <a:pPr algn="l"/>
            <a:r>
              <a:rPr lang="de-DE" dirty="0"/>
              <a:t>Die Spielenden müssen aufmerksam zuhören und sich das Gesicht/Avatar, den Namen und die erwähnten Informationen zu jeder Person merken.</a:t>
            </a:r>
          </a:p>
          <a:p>
            <a:pPr algn="l"/>
            <a:endParaRPr lang="de-DE" dirty="0"/>
          </a:p>
          <a:p>
            <a:pPr algn="l"/>
            <a:r>
              <a:rPr lang="de-DE" dirty="0"/>
              <a:t>Die Spielenden müssen sich alle Vorstellungen der Personen anhören. Die Menge der Informationen kann variieren, so dass es schwierig ist, sich alle Einzelheiten über jede Person zu merken.</a:t>
            </a:r>
          </a:p>
        </p:txBody>
      </p:sp>
    </p:spTree>
    <p:extLst>
      <p:ext uri="{BB962C8B-B14F-4D97-AF65-F5344CB8AC3E}">
        <p14:creationId xmlns:p14="http://schemas.microsoft.com/office/powerpoint/2010/main" val="3332865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705" y="665330"/>
            <a:ext cx="11059692" cy="605096"/>
          </a:xfrm>
        </p:spPr>
        <p:txBody>
          <a:bodyPr/>
          <a:lstStyle/>
          <a:p>
            <a:r>
              <a:rPr lang="de-DE" dirty="0"/>
              <a:t>Spielen Sie Gedächtnisspiele - Beispiel: "Name </a:t>
            </a:r>
            <a:r>
              <a:rPr lang="de-DE" dirty="0" err="1"/>
              <a:t>recall</a:t>
            </a:r>
            <a:r>
              <a:rPr lang="de-DE" dirty="0"/>
              <a:t>"-Spiel</a:t>
            </a:r>
          </a:p>
        </p:txBody>
      </p:sp>
      <p:sp>
        <p:nvSpPr>
          <p:cNvPr id="13" name="Textfeld 12"/>
          <p:cNvSpPr txBox="1"/>
          <p:nvPr/>
        </p:nvSpPr>
        <p:spPr>
          <a:xfrm>
            <a:off x="626231" y="1426581"/>
            <a:ext cx="5028412" cy="4770537"/>
          </a:xfrm>
          <a:prstGeom prst="rect">
            <a:avLst/>
          </a:prstGeom>
          <a:solidFill>
            <a:srgbClr val="F8F8F8"/>
          </a:solidFill>
          <a:ln w="28575">
            <a:solidFill>
              <a:srgbClr val="20386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de-DE" sz="1600" dirty="0"/>
              <a:t>Das "Name </a:t>
            </a:r>
            <a:r>
              <a:rPr lang="de-DE" sz="1600" dirty="0" err="1"/>
              <a:t>recall</a:t>
            </a:r>
            <a:r>
              <a:rPr lang="de-DE" sz="1600" dirty="0"/>
              <a:t>"-Spiel zeigt dann eine Person/einen Avatar und nennt zum Beispiel bestimmte Informationen. In der Audioaufnahme wird dann eine Frage gestellt oder eine Aufgabe beschrieben.</a:t>
            </a:r>
          </a:p>
          <a:p>
            <a:pPr algn="l"/>
            <a:endParaRPr lang="de-DE" sz="1600" dirty="0"/>
          </a:p>
          <a:p>
            <a:pPr algn="l"/>
            <a:r>
              <a:rPr lang="de-DE" sz="1600" dirty="0"/>
              <a:t>Die Spielenden müssen sich dann an die Informationen aus den vorangegangenen Einführungen erinnern und die richtige Option auswählen, in diesem Fall den Namen der Person/des Avatars. </a:t>
            </a:r>
          </a:p>
          <a:p>
            <a:pPr algn="l"/>
            <a:endParaRPr lang="de-DE" sz="1600" dirty="0"/>
          </a:p>
          <a:p>
            <a:pPr algn="l"/>
            <a:r>
              <a:rPr lang="de-DE" sz="1600" dirty="0"/>
              <a:t>Richtige Entscheidungen werden mit einem grünen Häkchen visualisiert. Falsche Entscheidungen werden mit einem roten Kreuz dargestellt. </a:t>
            </a:r>
          </a:p>
          <a:p>
            <a:pPr algn="l"/>
            <a:endParaRPr lang="de-DE" sz="1600" dirty="0"/>
          </a:p>
          <a:p>
            <a:pPr algn="l"/>
            <a:r>
              <a:rPr lang="de-DE" sz="1600" dirty="0"/>
              <a:t>Auch hier verliert der Spieler ein "Leben" (Herz in der oberen rechten Ecke). Wenn man alle "Leben" verliert, hat man das Spiel verloren und muss von vorne beginnen. Wurden alle Aufgaben richtig gelöst, sammelt man Punkte und verbessert seinen EQP-Score und sein Gesamtlevel.</a:t>
            </a:r>
          </a:p>
        </p:txBody>
      </p:sp>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78509" y="1270426"/>
            <a:ext cx="2656711" cy="5390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Grafik 3"/>
          <p:cNvPicPr>
            <a:picLocks noChangeAspect="1"/>
          </p:cNvPicPr>
          <p:nvPr/>
        </p:nvPicPr>
        <p:blipFill rotWithShape="1">
          <a:blip r:embed="rId4" cstate="hqprint">
            <a:extLst>
              <a:ext uri="{28A0092B-C50C-407E-A947-70E740481C1C}">
                <a14:useLocalDpi xmlns:a14="http://schemas.microsoft.com/office/drawing/2010/main" val="0"/>
              </a:ext>
            </a:extLst>
          </a:blip>
          <a:srcRect l="1" t="6361" r="-366" b="2807"/>
          <a:stretch/>
        </p:blipFill>
        <p:spPr>
          <a:xfrm>
            <a:off x="8959086" y="1296181"/>
            <a:ext cx="2726095" cy="5339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4979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Zusammenfassung: Gedächtnisspiele in der </a:t>
            </a:r>
            <a:r>
              <a:rPr lang="de-DE" dirty="0" err="1"/>
              <a:t>Elevate</a:t>
            </a:r>
            <a:r>
              <a:rPr lang="de-DE" dirty="0"/>
              <a:t> App</a:t>
            </a:r>
          </a:p>
        </p:txBody>
      </p:sp>
      <p:sp>
        <p:nvSpPr>
          <p:cNvPr id="3" name="Inhaltsplatzhalter 2"/>
          <p:cNvSpPr>
            <a:spLocks noGrp="1"/>
          </p:cNvSpPr>
          <p:nvPr>
            <p:ph idx="1"/>
          </p:nvPr>
        </p:nvSpPr>
        <p:spPr>
          <a:xfrm>
            <a:off x="557999" y="1800000"/>
            <a:ext cx="4099061" cy="4398782"/>
          </a:xfrm>
        </p:spPr>
        <p:txBody>
          <a:bodyPr>
            <a:normAutofit fontScale="85000" lnSpcReduction="20000"/>
          </a:bodyPr>
          <a:lstStyle/>
          <a:p>
            <a:r>
              <a:rPr lang="de-DE" dirty="0"/>
              <a:t>Die </a:t>
            </a:r>
            <a:r>
              <a:rPr lang="de-DE" dirty="0" err="1"/>
              <a:t>Elevate</a:t>
            </a:r>
            <a:r>
              <a:rPr lang="de-DE" dirty="0"/>
              <a:t> App bietet zusätzliche Spiele zum Training wichtiger kognitiver Fähigkeiten, wie z. B. des Gedächtnisses (siehe Video).</a:t>
            </a:r>
          </a:p>
          <a:p>
            <a:r>
              <a:rPr lang="de-DE" dirty="0"/>
              <a:t>Somit könnte diese App genutzt werden, um "kognitive Aktivitäten" als einen Schlüsselbereich des gesunden Alterns zu adressieren.</a:t>
            </a:r>
          </a:p>
          <a:p>
            <a:r>
              <a:rPr lang="de-DE" dirty="0"/>
              <a:t>Das Training könnte dazu beitragen, die Fitness des Gehirns zu trainieren, das Risiko neurologischer Erkrankungen zu verringern und die kognitiven Fähigkeiten zu erhalten, um selbstständig alltägliche Aufgaben zu erledigen.</a:t>
            </a:r>
          </a:p>
        </p:txBody>
      </p:sp>
      <p:pic>
        <p:nvPicPr>
          <p:cNvPr id="4" name="omxpOu6aK84"/>
          <p:cNvPicPr>
            <a:picLocks noRot="1" noChangeAspect="1"/>
          </p:cNvPicPr>
          <p:nvPr>
            <a:videoFile r:link="rId1"/>
          </p:nvPr>
        </p:nvPicPr>
        <p:blipFill>
          <a:blip r:embed="rId4"/>
          <a:stretch>
            <a:fillRect/>
          </a:stretch>
        </p:blipFill>
        <p:spPr>
          <a:xfrm>
            <a:off x="4827181" y="1986960"/>
            <a:ext cx="6901712" cy="3882213"/>
          </a:xfrm>
          <a:prstGeom prst="rect">
            <a:avLst/>
          </a:prstGeom>
        </p:spPr>
      </p:pic>
      <p:sp>
        <p:nvSpPr>
          <p:cNvPr id="5" name="Ορθογώνιο 1">
            <a:extLst>
              <a:ext uri="{FF2B5EF4-FFF2-40B4-BE49-F238E27FC236}">
                <a16:creationId xmlns:a16="http://schemas.microsoft.com/office/drawing/2014/main" id="{EA9363C4-D47D-BD9C-4A8E-EF038C4C1F39}"/>
              </a:ext>
            </a:extLst>
          </p:cNvPr>
          <p:cNvSpPr/>
          <p:nvPr/>
        </p:nvSpPr>
        <p:spPr>
          <a:xfrm>
            <a:off x="9317175" y="6171037"/>
            <a:ext cx="2411718" cy="276999"/>
          </a:xfrm>
          <a:prstGeom prst="rect">
            <a:avLst/>
          </a:prstGeom>
        </p:spPr>
        <p:txBody>
          <a:bodyPr wrap="square">
            <a:spAutoFit/>
          </a:bodyPr>
          <a:lstStyle/>
          <a:p>
            <a:pPr algn="r"/>
            <a:r>
              <a:rPr lang="en-US" sz="1200" dirty="0">
                <a:hlinkClick r:id="rId5"/>
              </a:rPr>
              <a:t>Quelle</a:t>
            </a:r>
            <a:r>
              <a:rPr lang="en-US" sz="1200" dirty="0"/>
              <a:t> </a:t>
            </a:r>
          </a:p>
        </p:txBody>
      </p:sp>
      <p:sp>
        <p:nvSpPr>
          <p:cNvPr id="6" name="Ορθογώνιο 37">
            <a:extLst>
              <a:ext uri="{FF2B5EF4-FFF2-40B4-BE49-F238E27FC236}">
                <a16:creationId xmlns:a16="http://schemas.microsoft.com/office/drawing/2014/main" id="{8B38178A-E2F8-45BA-AD0E-81603A5B05BC}"/>
              </a:ext>
            </a:extLst>
          </p:cNvPr>
          <p:cNvSpPr/>
          <p:nvPr/>
        </p:nvSpPr>
        <p:spPr>
          <a:xfrm>
            <a:off x="5014912" y="5990603"/>
            <a:ext cx="6901713"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kumimoji="0" lang="de-DE"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Durch den Aufruf des Videos akzeptieren Sie die Datenschutzbestimmungen von YouTube.</a:t>
            </a:r>
            <a:r>
              <a:rPr kumimoji="0" lang="en-GB" altLang="de-DE" sz="18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6"/>
              </a:rPr>
              <a:t>Erfahren</a:t>
            </a:r>
            <a:r>
              <a:rPr kumimoji="0" lang="en-GB" altLang="de-DE" sz="1800" b="0" i="1" u="none" strike="noStrike" cap="none" normalizeH="0" baseline="0" dirty="0">
                <a:ln>
                  <a:noFill/>
                </a:ln>
                <a:solidFill>
                  <a:srgbClr val="0070C0"/>
                </a:solidFill>
                <a:effectLst/>
                <a:latin typeface="Calibri" panose="020F0502020204030204" pitchFamily="34" charset="0"/>
                <a:cs typeface="Calibri" panose="020F0502020204030204" pitchFamily="34" charset="0"/>
                <a:hlinkClick r:id="rId6"/>
              </a:rPr>
              <a:t> Sie </a:t>
            </a:r>
            <a:r>
              <a:rPr kumimoji="0" lang="en-GB" altLang="de-DE" sz="1800" b="0" i="1" u="none" strike="noStrike" cap="none" normalizeH="0" baseline="0" dirty="0" err="1">
                <a:ln>
                  <a:noFill/>
                </a:ln>
                <a:solidFill>
                  <a:srgbClr val="0070C0"/>
                </a:solidFill>
                <a:effectLst/>
                <a:latin typeface="Calibri" panose="020F0502020204030204" pitchFamily="34" charset="0"/>
                <a:cs typeface="Calibri" panose="020F0502020204030204" pitchFamily="34" charset="0"/>
                <a:hlinkClick r:id="rId6"/>
              </a:rPr>
              <a:t>mehr</a:t>
            </a:r>
            <a:r>
              <a:rPr lang="en-GB" altLang="de-DE" i="1" dirty="0">
                <a:solidFill>
                  <a:srgbClr val="0070C0"/>
                </a:solidFill>
                <a:latin typeface="Calibri" panose="020F0502020204030204" pitchFamily="34" charset="0"/>
                <a:cs typeface="Calibri" panose="020F0502020204030204" pitchFamily="34" charset="0"/>
              </a:rPr>
              <a:t>.</a:t>
            </a:r>
            <a:r>
              <a:rPr lang="de-DE" sz="1800" b="0" strike="noStrike" spc="-1" dirty="0">
                <a:solidFill>
                  <a:schemeClr val="dk1"/>
                </a:solidFill>
                <a:latin typeface="Calibri"/>
              </a:rPr>
              <a:t> </a:t>
            </a:r>
            <a:endParaRPr lang="de-DE" sz="1800" b="0" strike="noStrike" spc="-1" dirty="0">
              <a:solidFill>
                <a:srgbClr val="000000"/>
              </a:solidFill>
              <a:latin typeface="Arial"/>
            </a:endParaRPr>
          </a:p>
        </p:txBody>
      </p:sp>
    </p:spTree>
    <p:extLst>
      <p:ext uri="{BB962C8B-B14F-4D97-AF65-F5344CB8AC3E}">
        <p14:creationId xmlns:p14="http://schemas.microsoft.com/office/powerpoint/2010/main" val="1409740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36EC0B6E-0905-CD91-6C2F-11EF5D3EE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C35BA6-9F3D-BAC1-0F74-97EE65FF2D14}"/>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9.2.2</a:t>
            </a:r>
            <a:r>
              <a:rPr lang="el-GR" altLang="el-GR" dirty="0">
                <a:solidFill>
                  <a:srgbClr val="C01E24"/>
                </a:solidFill>
              </a:rPr>
              <a:t/>
            </a:r>
            <a:br>
              <a:rPr lang="el-GR" altLang="el-GR" dirty="0">
                <a:solidFill>
                  <a:srgbClr val="C01E24"/>
                </a:solidFill>
              </a:rPr>
            </a:br>
            <a:r>
              <a:rPr lang="de-DE" dirty="0">
                <a:solidFill>
                  <a:srgbClr val="C01E24"/>
                </a:solidFill>
              </a:rPr>
              <a:t>Aufgabe zur Integration im wirklichen Leben </a:t>
            </a:r>
            <a:r>
              <a:rPr lang="en-US" dirty="0">
                <a:solidFill>
                  <a:srgbClr val="C01E24"/>
                </a:solidFill>
              </a:rPr>
              <a:t> – </a:t>
            </a:r>
            <a:r>
              <a:rPr lang="en-US" dirty="0" err="1">
                <a:solidFill>
                  <a:srgbClr val="C01E24"/>
                </a:solidFill>
              </a:rPr>
              <a:t>Nutzung</a:t>
            </a:r>
            <a:r>
              <a:rPr lang="en-US" dirty="0">
                <a:solidFill>
                  <a:srgbClr val="C01E24"/>
                </a:solidFill>
              </a:rPr>
              <a:t> der e-Training </a:t>
            </a:r>
            <a:r>
              <a:rPr lang="en-US" dirty="0" err="1">
                <a:solidFill>
                  <a:srgbClr val="C01E24"/>
                </a:solidFill>
              </a:rPr>
              <a:t>Plattform</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de-DE" sz="2000" dirty="0"/>
              <a:t>Kennenlernen des SMART-Zielsetzungsrahmens und wie er bei der Integration von Gesundheits-Apps für gesundes Altern helfen kann</a:t>
            </a:r>
          </a:p>
          <a:p>
            <a:pPr lvl="0"/>
            <a:r>
              <a:rPr lang="de-DE" sz="2000" dirty="0"/>
              <a:t>Kennenlernen der 7-tägigen Aufgabe zur Integration im wirklichen Leben, unterstützt durch die e-Training-Plattform und </a:t>
            </a:r>
            <a:r>
              <a:rPr lang="de-DE" sz="2000" dirty="0" err="1"/>
              <a:t>SelbstlernresQuellen</a:t>
            </a:r>
            <a:endParaRPr lang="el-GR" sz="2000" dirty="0"/>
          </a:p>
        </p:txBody>
      </p:sp>
    </p:spTree>
    <p:extLst>
      <p:ext uri="{BB962C8B-B14F-4D97-AF65-F5344CB8AC3E}">
        <p14:creationId xmlns:p14="http://schemas.microsoft.com/office/powerpoint/2010/main" val="3699758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252" y="1799999"/>
            <a:ext cx="4475747" cy="4475747"/>
          </a:xfrm>
          <a:prstGeom prst="rect">
            <a:avLst/>
          </a:prstGeom>
        </p:spPr>
      </p:pic>
      <p:sp>
        <p:nvSpPr>
          <p:cNvPr id="5" name="Titel 4"/>
          <p:cNvSpPr>
            <a:spLocks noGrp="1"/>
          </p:cNvSpPr>
          <p:nvPr>
            <p:ph type="title"/>
          </p:nvPr>
        </p:nvSpPr>
        <p:spPr/>
        <p:txBody>
          <a:bodyPr>
            <a:normAutofit fontScale="90000"/>
          </a:bodyPr>
          <a:lstStyle/>
          <a:p>
            <a:r>
              <a:rPr lang="de-DE" dirty="0"/>
              <a:t>Wie lässt sich eine Gesundheits-App für gesundes Altern in den Alltag integrieren?</a:t>
            </a:r>
          </a:p>
        </p:txBody>
      </p:sp>
      <p:sp>
        <p:nvSpPr>
          <p:cNvPr id="6" name="Inhaltsplatzhalter 5"/>
          <p:cNvSpPr>
            <a:spLocks noGrp="1"/>
          </p:cNvSpPr>
          <p:nvPr>
            <p:ph idx="1"/>
          </p:nvPr>
        </p:nvSpPr>
        <p:spPr>
          <a:xfrm>
            <a:off x="557998" y="1799999"/>
            <a:ext cx="7913339" cy="4865977"/>
          </a:xfrm>
        </p:spPr>
        <p:txBody>
          <a:bodyPr>
            <a:normAutofit fontScale="92500" lnSpcReduction="10000"/>
          </a:bodyPr>
          <a:lstStyle/>
          <a:p>
            <a:pPr marL="0" indent="0">
              <a:buNone/>
            </a:pPr>
            <a:r>
              <a:rPr lang="de-DE" dirty="0"/>
              <a:t>Wie würden Sie bei der Auswahl einer Gesundheits-App für gesundes Altern vorgehen?</a:t>
            </a:r>
          </a:p>
          <a:p>
            <a:pPr marL="0" indent="0">
              <a:buNone/>
            </a:pPr>
            <a:r>
              <a:rPr lang="de-DE" dirty="0"/>
              <a:t>Sie könnten:</a:t>
            </a:r>
          </a:p>
          <a:p>
            <a:pPr lvl="1"/>
            <a:r>
              <a:rPr lang="de-DE" dirty="0"/>
              <a:t>Ihre Notizen aus Übung 2 der Unterrichtseinheit zu den für Sie relevanten Bereichen des gesunden Alterns und den Möglichkeiten zur Erhaltung der Funktionsfähigkeit verwenden</a:t>
            </a:r>
          </a:p>
          <a:p>
            <a:pPr lvl="1"/>
            <a:r>
              <a:rPr lang="de-DE" dirty="0"/>
              <a:t>Nutzen Sie Ihr Wissen aus Übung 4 der Unterrichtseinheit und nennen Sie die erwarteten Vorteile, mögliche Hindernisse und fördernde Faktoren. </a:t>
            </a:r>
          </a:p>
          <a:p>
            <a:pPr marL="0" indent="0">
              <a:buNone/>
            </a:pPr>
            <a:r>
              <a:rPr lang="de-DE" b="1" dirty="0"/>
              <a:t>Bitte nehmen Sie sich einen Moment Zeit, um eine Gesundheits-App für Ihre Integrationsaufgabe auszuwählen, die auf all Ihren Überlegungen und Ihrem Wissen über Gesundheits-Apps für gesundes Altern basiert!</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656717" y="6440386"/>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361941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Free goals smart target illustration">
            <a:extLst>
              <a:ext uri="{FF2B5EF4-FFF2-40B4-BE49-F238E27FC236}">
                <a16:creationId xmlns:a16="http://schemas.microsoft.com/office/drawing/2014/main" id="{12DDA264-8B05-6C28-74A0-B28B23609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69" y="1995512"/>
            <a:ext cx="6253137" cy="439913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a:xfrm>
            <a:off x="589897" y="1599070"/>
            <a:ext cx="11059692" cy="605096"/>
          </a:xfrm>
        </p:spPr>
        <p:txBody>
          <a:bodyPr>
            <a:normAutofit/>
          </a:bodyPr>
          <a:lstStyle/>
          <a:p>
            <a:r>
              <a:rPr lang="de-DE" sz="2400" b="0" dirty="0"/>
              <a:t>Technik: „SMART“ Zielsetzung</a:t>
            </a:r>
          </a:p>
        </p:txBody>
      </p:sp>
      <p:sp>
        <p:nvSpPr>
          <p:cNvPr id="10" name="Titel 1"/>
          <p:cNvSpPr txBox="1">
            <a:spLocks/>
          </p:cNvSpPr>
          <p:nvPr/>
        </p:nvSpPr>
        <p:spPr>
          <a:xfrm>
            <a:off x="589897" y="829926"/>
            <a:ext cx="11059692" cy="60509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lang="el-GR" sz="2800" b="1" kern="1200" dirty="0">
                <a:solidFill>
                  <a:srgbClr val="203864"/>
                </a:solidFill>
                <a:effectLst/>
                <a:latin typeface="+mn-lt"/>
                <a:ea typeface="Adobe Gothic Std B" panose="020B0800000000000000" pitchFamily="34" charset="-128"/>
                <a:cs typeface="+mj-cs"/>
              </a:defRPr>
            </a:lvl1pPr>
          </a:lstStyle>
          <a:p>
            <a:r>
              <a:rPr lang="de-DE" dirty="0"/>
              <a:t>Wie lässt sich eine Gesundheits-App für gesundes Altern in den Alltag integrieren?</a:t>
            </a:r>
          </a:p>
        </p:txBody>
      </p:sp>
      <p:sp>
        <p:nvSpPr>
          <p:cNvPr id="6" name="Θέση περιεχομένου 1">
            <a:extLst>
              <a:ext uri="{FF2B5EF4-FFF2-40B4-BE49-F238E27FC236}">
                <a16:creationId xmlns:a16="http://schemas.microsoft.com/office/drawing/2014/main" id="{455966F9-D535-A771-4F27-E0E96885C413}"/>
              </a:ext>
            </a:extLst>
          </p:cNvPr>
          <p:cNvSpPr txBox="1">
            <a:spLocks/>
          </p:cNvSpPr>
          <p:nvPr/>
        </p:nvSpPr>
        <p:spPr>
          <a:xfrm>
            <a:off x="7409329" y="2079691"/>
            <a:ext cx="4317098" cy="4190480"/>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1"/>
              </a:spcBef>
              <a:spcAft>
                <a:spcPts val="601"/>
              </a:spcAft>
              <a:buClr>
                <a:srgbClr val="92D050"/>
              </a:buClr>
              <a:buFont typeface="Wingdings" charset="2"/>
              <a:buChar char=""/>
            </a:pPr>
            <a:r>
              <a:rPr lang="de-DE" sz="2600" b="1" spc="-1">
                <a:solidFill>
                  <a:srgbClr val="92D050"/>
                </a:solidFill>
                <a:latin typeface="Calibri"/>
              </a:rPr>
              <a:t>S</a:t>
            </a:r>
            <a:r>
              <a:rPr lang="de-DE" sz="2600" spc="-1">
                <a:solidFill>
                  <a:srgbClr val="92D050"/>
                </a:solidFill>
                <a:latin typeface="Calibri"/>
              </a:rPr>
              <a:t>pecific (Spezifisch)</a:t>
            </a:r>
            <a:r>
              <a:rPr lang="de-DE" sz="2600"/>
              <a:t/>
            </a:r>
            <a:br>
              <a:rPr lang="de-DE" sz="2600"/>
            </a:br>
            <a:r>
              <a:rPr lang="de-DE" sz="2600" spc="-1">
                <a:solidFill>
                  <a:schemeClr val="dk1"/>
                </a:solidFill>
                <a:latin typeface="Calibri"/>
              </a:rPr>
              <a:t> </a:t>
            </a:r>
            <a:endParaRPr lang="de-DE" sz="2600" spc="-1">
              <a:solidFill>
                <a:srgbClr val="000000"/>
              </a:solidFill>
              <a:latin typeface="Arial"/>
            </a:endParaRPr>
          </a:p>
          <a:p>
            <a:pPr>
              <a:spcBef>
                <a:spcPts val="601"/>
              </a:spcBef>
              <a:spcAft>
                <a:spcPts val="601"/>
              </a:spcAft>
              <a:buClr>
                <a:srgbClr val="8FAADC"/>
              </a:buClr>
              <a:buFont typeface="Wingdings" charset="2"/>
              <a:buChar char=""/>
            </a:pPr>
            <a:r>
              <a:rPr lang="de-DE" sz="2600" b="1" spc="-1">
                <a:solidFill>
                  <a:schemeClr val="accent1">
                    <a:lumMod val="60000"/>
                    <a:lumOff val="40000"/>
                  </a:schemeClr>
                </a:solidFill>
                <a:latin typeface="Calibri"/>
              </a:rPr>
              <a:t>M</a:t>
            </a:r>
            <a:r>
              <a:rPr lang="de-DE" sz="2600" spc="-1">
                <a:solidFill>
                  <a:schemeClr val="accent1">
                    <a:lumMod val="60000"/>
                    <a:lumOff val="40000"/>
                  </a:schemeClr>
                </a:solidFill>
                <a:latin typeface="Calibri"/>
              </a:rPr>
              <a:t>easurable (Messbar)</a:t>
            </a:r>
            <a:r>
              <a:rPr lang="de-DE" sz="2600"/>
              <a:t/>
            </a:r>
            <a:br>
              <a:rPr lang="de-DE" sz="2600"/>
            </a:br>
            <a:r>
              <a:rPr lang="de-DE" sz="2600" spc="-1">
                <a:solidFill>
                  <a:schemeClr val="dk1"/>
                </a:solidFill>
                <a:latin typeface="Calibri"/>
              </a:rPr>
              <a:t> </a:t>
            </a:r>
            <a:endParaRPr lang="de-DE" sz="2600" spc="-1">
              <a:solidFill>
                <a:srgbClr val="000000"/>
              </a:solidFill>
              <a:latin typeface="Arial"/>
            </a:endParaRPr>
          </a:p>
          <a:p>
            <a:pPr>
              <a:spcBef>
                <a:spcPts val="601"/>
              </a:spcBef>
              <a:spcAft>
                <a:spcPts val="601"/>
              </a:spcAft>
              <a:buClr>
                <a:srgbClr val="ED7D31"/>
              </a:buClr>
              <a:buFont typeface="Wingdings" charset="2"/>
              <a:buChar char=""/>
            </a:pPr>
            <a:r>
              <a:rPr lang="de-DE" sz="2600" b="1" spc="-1">
                <a:solidFill>
                  <a:srgbClr val="ED7D31"/>
                </a:solidFill>
                <a:latin typeface="Calibri"/>
              </a:rPr>
              <a:t>A</a:t>
            </a:r>
            <a:r>
              <a:rPr lang="de-DE" sz="2600" spc="-1">
                <a:solidFill>
                  <a:srgbClr val="ED7D31"/>
                </a:solidFill>
                <a:latin typeface="Calibri"/>
              </a:rPr>
              <a:t>chievable-Attainable (Erreichbar)</a:t>
            </a:r>
            <a:r>
              <a:rPr lang="de-DE" sz="2600"/>
              <a:t/>
            </a:r>
            <a:br>
              <a:rPr lang="de-DE" sz="2600"/>
            </a:br>
            <a:r>
              <a:rPr lang="de-DE" sz="2600" spc="-1">
                <a:solidFill>
                  <a:schemeClr val="dk1"/>
                </a:solidFill>
                <a:latin typeface="Calibri"/>
              </a:rPr>
              <a:t> </a:t>
            </a:r>
            <a:endParaRPr lang="de-DE" sz="2600" spc="-1">
              <a:solidFill>
                <a:srgbClr val="000000"/>
              </a:solidFill>
              <a:latin typeface="Arial"/>
            </a:endParaRPr>
          </a:p>
          <a:p>
            <a:pPr>
              <a:spcBef>
                <a:spcPts val="601"/>
              </a:spcBef>
              <a:spcAft>
                <a:spcPts val="601"/>
              </a:spcAft>
              <a:buClr>
                <a:srgbClr val="9933FF"/>
              </a:buClr>
              <a:buFont typeface="Wingdings" charset="2"/>
              <a:buChar char=""/>
            </a:pPr>
            <a:r>
              <a:rPr lang="de-DE" sz="2600" b="1" spc="-1">
                <a:solidFill>
                  <a:srgbClr val="9933FF"/>
                </a:solidFill>
                <a:latin typeface="Calibri"/>
              </a:rPr>
              <a:t>R</a:t>
            </a:r>
            <a:r>
              <a:rPr lang="de-DE" sz="2600" spc="-1">
                <a:solidFill>
                  <a:srgbClr val="9933FF"/>
                </a:solidFill>
                <a:latin typeface="Calibri"/>
              </a:rPr>
              <a:t>elevant (Relevant)</a:t>
            </a:r>
            <a:r>
              <a:rPr lang="de-DE" sz="2600"/>
              <a:t/>
            </a:r>
            <a:br>
              <a:rPr lang="de-DE" sz="2600"/>
            </a:br>
            <a:r>
              <a:rPr lang="de-DE" sz="2600" b="1" spc="-1">
                <a:solidFill>
                  <a:schemeClr val="dk1"/>
                </a:solidFill>
                <a:latin typeface="Calibri"/>
              </a:rPr>
              <a:t> </a:t>
            </a:r>
            <a:endParaRPr lang="de-DE" sz="2600" spc="-1">
              <a:solidFill>
                <a:srgbClr val="000000"/>
              </a:solidFill>
              <a:latin typeface="Arial"/>
            </a:endParaRPr>
          </a:p>
          <a:p>
            <a:pPr>
              <a:spcBef>
                <a:spcPts val="601"/>
              </a:spcBef>
              <a:spcAft>
                <a:spcPts val="601"/>
              </a:spcAft>
              <a:buClr>
                <a:srgbClr val="FF3399"/>
              </a:buClr>
              <a:buFont typeface="Wingdings" charset="2"/>
              <a:buChar char=""/>
            </a:pPr>
            <a:r>
              <a:rPr lang="de-DE" sz="2600" b="1" spc="-1">
                <a:solidFill>
                  <a:srgbClr val="FF3399"/>
                </a:solidFill>
                <a:latin typeface="Calibri"/>
              </a:rPr>
              <a:t>T</a:t>
            </a:r>
            <a:r>
              <a:rPr lang="de-DE" sz="2600" spc="-1">
                <a:solidFill>
                  <a:srgbClr val="FF3399"/>
                </a:solidFill>
                <a:latin typeface="Calibri"/>
              </a:rPr>
              <a:t>imely (Rechtzeitig)</a:t>
            </a:r>
            <a:endParaRPr lang="de-DE" sz="2600" spc="-1" dirty="0">
              <a:solidFill>
                <a:srgbClr val="000000"/>
              </a:solidFill>
              <a:latin typeface="Arial"/>
            </a:endParaRPr>
          </a:p>
        </p:txBody>
      </p:sp>
      <p:sp>
        <p:nvSpPr>
          <p:cNvPr id="11" name="Ορθογώνιο 1">
            <a:extLst>
              <a:ext uri="{FF2B5EF4-FFF2-40B4-BE49-F238E27FC236}">
                <a16:creationId xmlns:a16="http://schemas.microsoft.com/office/drawing/2014/main" id="{2032ED70-B3E8-89D4-DB34-7460F58F86E8}"/>
              </a:ext>
            </a:extLst>
          </p:cNvPr>
          <p:cNvSpPr/>
          <p:nvPr/>
        </p:nvSpPr>
        <p:spPr>
          <a:xfrm>
            <a:off x="9752970" y="6394648"/>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1109546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n-US" sz="5400" dirty="0" err="1"/>
              <a:t>Erfahrungsbasierte</a:t>
            </a:r>
            <a:r>
              <a:rPr lang="en-US" sz="5400" dirty="0"/>
              <a:t> </a:t>
            </a:r>
            <a:r>
              <a:rPr lang="en-US" sz="5400" dirty="0" err="1"/>
              <a:t>Trainingseinheit</a:t>
            </a:r>
            <a:r>
              <a:rPr lang="en-US" sz="5400" dirty="0"/>
              <a:t>:  </a:t>
            </a:r>
            <a:r>
              <a:rPr lang="en-US" sz="5400" dirty="0" err="1"/>
              <a:t>Inhalt</a:t>
            </a:r>
            <a:endParaRPr lang="el-GR" sz="5400" dirty="0"/>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5" y="2196661"/>
            <a:ext cx="8633944" cy="461665"/>
          </a:xfrm>
          <a:prstGeom prst="rect">
            <a:avLst/>
          </a:prstGeom>
          <a:solidFill>
            <a:srgbClr val="DDE0E5"/>
          </a:solidFill>
        </p:spPr>
        <p:txBody>
          <a:bodyPr wrap="square">
            <a:spAutoFit/>
          </a:bodyPr>
          <a:lstStyle/>
          <a:p>
            <a:r>
              <a:rPr lang="en-US" sz="2400" dirty="0"/>
              <a:t>1. </a:t>
            </a:r>
            <a:r>
              <a:rPr lang="de-DE" sz="2400" dirty="0">
                <a:hlinkClick r:id="rId4" action="ppaction://hlinksldjump"/>
              </a:rPr>
              <a:t>Konkretes Beispiel für eine Gesundheits-App für ältere Menschen</a:t>
            </a:r>
            <a:endParaRPr lang="el-GR" sz="2400" dirty="0"/>
          </a:p>
        </p:txBody>
      </p:sp>
      <p:sp>
        <p:nvSpPr>
          <p:cNvPr id="3" name="TextBox 2">
            <a:extLst>
              <a:ext uri="{FF2B5EF4-FFF2-40B4-BE49-F238E27FC236}">
                <a16:creationId xmlns:a16="http://schemas.microsoft.com/office/drawing/2014/main" id="{EC209EB8-3320-95F2-102C-FF6CB10284DA}"/>
              </a:ext>
            </a:extLst>
          </p:cNvPr>
          <p:cNvSpPr txBox="1"/>
          <p:nvPr/>
        </p:nvSpPr>
        <p:spPr>
          <a:xfrm>
            <a:off x="1489585" y="2979633"/>
            <a:ext cx="8656364" cy="830997"/>
          </a:xfrm>
          <a:prstGeom prst="rect">
            <a:avLst/>
          </a:prstGeom>
          <a:solidFill>
            <a:srgbClr val="DDE0E5"/>
          </a:solidFill>
        </p:spPr>
        <p:txBody>
          <a:bodyPr wrap="square">
            <a:spAutoFit/>
          </a:bodyPr>
          <a:lstStyle>
            <a:defPPr>
              <a:defRPr lang="el-GR"/>
            </a:defPPr>
            <a:lvl1pPr>
              <a:defRPr sz="2400"/>
            </a:lvl1pPr>
          </a:lstStyle>
          <a:p>
            <a:r>
              <a:rPr lang="en-US" dirty="0"/>
              <a:t>2. </a:t>
            </a:r>
            <a:r>
              <a:rPr lang="de-DE" dirty="0">
                <a:hlinkClick r:id="rId5" action="ppaction://hlinksldjump"/>
              </a:rPr>
              <a:t>Aufgabe zur Integration im wirklichen Leben </a:t>
            </a:r>
            <a:r>
              <a:rPr lang="en-US" dirty="0">
                <a:hlinkClick r:id="rId5" action="ppaction://hlinksldjump"/>
              </a:rPr>
              <a:t> - </a:t>
            </a:r>
            <a:r>
              <a:rPr lang="en-US" dirty="0" err="1">
                <a:hlinkClick r:id="rId5" action="ppaction://hlinksldjump"/>
              </a:rPr>
              <a:t>Nutzung</a:t>
            </a:r>
            <a:r>
              <a:rPr lang="en-US" dirty="0">
                <a:hlinkClick r:id="rId5" action="ppaction://hlinksldjump"/>
              </a:rPr>
              <a:t> der e-Training </a:t>
            </a:r>
            <a:r>
              <a:rPr lang="en-US" dirty="0" err="1">
                <a:hlinkClick r:id="rId5" action="ppaction://hlinksldjump"/>
              </a:rPr>
              <a:t>Plattform</a:t>
            </a:r>
            <a:endParaRPr lang="el-GR" dirty="0"/>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6916143" y="2075062"/>
            <a:ext cx="4986044" cy="3326278"/>
          </a:xfrm>
          <a:prstGeom prst="rect">
            <a:avLst/>
          </a:prstGeom>
        </p:spPr>
      </p:pic>
      <p:sp>
        <p:nvSpPr>
          <p:cNvPr id="2" name="Titel 1"/>
          <p:cNvSpPr>
            <a:spLocks noGrp="1"/>
          </p:cNvSpPr>
          <p:nvPr>
            <p:ph type="title"/>
          </p:nvPr>
        </p:nvSpPr>
        <p:spPr/>
        <p:txBody>
          <a:bodyPr/>
          <a:lstStyle/>
          <a:p>
            <a:r>
              <a:rPr lang="de-DE" dirty="0"/>
              <a:t>Bitte teilen Sie der Gruppe Ihre Wahl mit</a:t>
            </a:r>
          </a:p>
        </p:txBody>
      </p:sp>
      <p:sp>
        <p:nvSpPr>
          <p:cNvPr id="3" name="Inhaltsplatzhalter 2"/>
          <p:cNvSpPr>
            <a:spLocks noGrp="1"/>
          </p:cNvSpPr>
          <p:nvPr>
            <p:ph idx="1"/>
          </p:nvPr>
        </p:nvSpPr>
        <p:spPr/>
        <p:txBody>
          <a:bodyPr>
            <a:normAutofit fontScale="92500" lnSpcReduction="10000"/>
          </a:bodyPr>
          <a:lstStyle/>
          <a:p>
            <a:pPr marL="0" indent="0">
              <a:buNone/>
            </a:pPr>
            <a:r>
              <a:rPr lang="de-DE" b="1" dirty="0"/>
              <a:t>Bitte angeben:</a:t>
            </a:r>
          </a:p>
          <a:p>
            <a:r>
              <a:rPr lang="de-DE" dirty="0"/>
              <a:t>Name der App und angestrebter Schwerpunktbereich des gesunden Alterns.</a:t>
            </a:r>
          </a:p>
          <a:p>
            <a:r>
              <a:rPr lang="de-DE" dirty="0"/>
              <a:t>Warum ist dies für mein Leben relevant?</a:t>
            </a:r>
          </a:p>
          <a:p>
            <a:r>
              <a:rPr lang="de-DE" dirty="0"/>
              <a:t>Welchen Nutzen möchten Sie erfahren? Wie könnten Sie dies messen?</a:t>
            </a:r>
          </a:p>
          <a:p>
            <a:r>
              <a:rPr lang="de-DE" dirty="0"/>
              <a:t>Wie wäre es möglich, diese Erfahrung zu machen?</a:t>
            </a:r>
          </a:p>
          <a:p>
            <a:r>
              <a:rPr lang="de-DE" dirty="0"/>
              <a:t>Was könnten konkrete Hindernisse und Erleichterungen sein?</a:t>
            </a:r>
          </a:p>
          <a:p>
            <a:r>
              <a:rPr lang="de-DE" dirty="0"/>
              <a:t>Wie lange werde ich versuchen, diese App zu nutzen?</a:t>
            </a:r>
          </a:p>
          <a:p>
            <a:endParaRPr lang="de-DE" dirty="0"/>
          </a:p>
        </p:txBody>
      </p:sp>
      <p:sp>
        <p:nvSpPr>
          <p:cNvPr id="5"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1081719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7999" y="845501"/>
            <a:ext cx="11059692" cy="605096"/>
          </a:xfrm>
        </p:spPr>
        <p:txBody>
          <a:bodyPr/>
          <a:lstStyle/>
          <a:p>
            <a:r>
              <a:rPr lang="de-DE" dirty="0"/>
              <a:t>Sie sind eingeladen, Ihren Plan in die Tat umzusetzen!</a:t>
            </a:r>
          </a:p>
        </p:txBody>
      </p:sp>
      <p:sp>
        <p:nvSpPr>
          <p:cNvPr id="3" name="Inhaltsplatzhalter 2"/>
          <p:cNvSpPr>
            <a:spLocks noGrp="1"/>
          </p:cNvSpPr>
          <p:nvPr>
            <p:ph idx="1"/>
          </p:nvPr>
        </p:nvSpPr>
        <p:spPr/>
        <p:txBody>
          <a:bodyPr>
            <a:normAutofit fontScale="92500"/>
          </a:bodyPr>
          <a:lstStyle/>
          <a:p>
            <a:pPr marL="0" indent="0">
              <a:buNone/>
            </a:pPr>
            <a:r>
              <a:rPr lang="de-DE" b="1" dirty="0"/>
              <a:t>Sie sind aufgefordert, die Gesundheits-App, die Sie für Ihren persönlichen Bereich des gesunden Alterns ausgewählt haben, mit Hilfe der </a:t>
            </a:r>
            <a:r>
              <a:rPr lang="de-DE" b="1" dirty="0" err="1"/>
              <a:t>ResQuellen</a:t>
            </a:r>
            <a:r>
              <a:rPr lang="de-DE" b="1" dirty="0"/>
              <a:t> auf der e-Training-Plattform gemeinsam zu erleben! Bitte führen Sie die folgenden Schritte durch</a:t>
            </a:r>
            <a:r>
              <a:rPr lang="en-US" b="1" dirty="0"/>
              <a:t>: </a:t>
            </a:r>
          </a:p>
          <a:p>
            <a:pPr marL="457200" indent="-457200">
              <a:buFont typeface="+mj-lt"/>
              <a:buAutoNum type="arabicParenBoth"/>
            </a:pPr>
            <a:r>
              <a:rPr lang="de-DE" dirty="0"/>
              <a:t>Verwenden Sie die App 7 Tage lang.</a:t>
            </a:r>
          </a:p>
          <a:p>
            <a:pPr marL="457200" indent="-457200">
              <a:buFont typeface="+mj-lt"/>
              <a:buAutoNum type="arabicParenBoth"/>
            </a:pPr>
            <a:r>
              <a:rPr lang="de-DE" dirty="0"/>
              <a:t>Nehmen Sie sich jeden Tag zehn Minuten Zeit, um Ihr Benutzertagebuch auszufüllen.</a:t>
            </a:r>
          </a:p>
          <a:p>
            <a:pPr marL="457200" indent="-457200">
              <a:buFont typeface="+mj-lt"/>
              <a:buAutoNum type="arabicParenBoth"/>
            </a:pPr>
            <a:r>
              <a:rPr lang="de-DE" dirty="0"/>
              <a:t>Stellen Sie Fragen, wenn Sie Probleme haben. </a:t>
            </a:r>
          </a:p>
          <a:p>
            <a:pPr marL="457200" indent="-457200">
              <a:buFont typeface="+mj-lt"/>
              <a:buAutoNum type="arabicParenBoth"/>
            </a:pPr>
            <a:r>
              <a:rPr lang="de-DE" dirty="0"/>
              <a:t>Lesen Sie auch die Tagebücher der anderen</a:t>
            </a:r>
            <a:r>
              <a:rPr lang="en-US" dirty="0"/>
              <a:t>. </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195" y="1799999"/>
            <a:ext cx="5605805" cy="3941582"/>
          </a:xfrm>
          <a:prstGeom prst="rect">
            <a:avLst/>
          </a:prstGeom>
        </p:spPr>
      </p:pic>
      <p:sp>
        <p:nvSpPr>
          <p:cNvPr id="5" name="Ορθογώνιο 1">
            <a:extLst>
              <a:ext uri="{FF2B5EF4-FFF2-40B4-BE49-F238E27FC236}">
                <a16:creationId xmlns:a16="http://schemas.microsoft.com/office/drawing/2014/main" id="{745F50B6-E9CC-AE78-9C4E-00C0E355DDE0}"/>
              </a:ext>
            </a:extLst>
          </p:cNvPr>
          <p:cNvSpPr/>
          <p:nvPr/>
        </p:nvSpPr>
        <p:spPr>
          <a:xfrm>
            <a:off x="9656717" y="6440386"/>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1717180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Suchen und verwenden Sie die "Benutzertagebuch"-Vorlage auf der e-Training-Plattform</a:t>
            </a:r>
          </a:p>
        </p:txBody>
      </p:sp>
      <p:sp>
        <p:nvSpPr>
          <p:cNvPr id="3" name="Inhaltsplatzhalter 2"/>
          <p:cNvSpPr>
            <a:spLocks noGrp="1"/>
          </p:cNvSpPr>
          <p:nvPr>
            <p:ph idx="1"/>
          </p:nvPr>
        </p:nvSpPr>
        <p:spPr>
          <a:xfrm>
            <a:off x="557999" y="1799999"/>
            <a:ext cx="6981790" cy="4865977"/>
          </a:xfrm>
        </p:spPr>
        <p:txBody>
          <a:bodyPr>
            <a:normAutofit fontScale="92500" lnSpcReduction="20000"/>
          </a:bodyPr>
          <a:lstStyle/>
          <a:p>
            <a:r>
              <a:rPr lang="de-DE" dirty="0"/>
              <a:t>Bitte bemühen Sie sich, die App eine Woche lang täglich und konsequent zu nutzen</a:t>
            </a:r>
          </a:p>
          <a:p>
            <a:r>
              <a:rPr lang="de-DE" dirty="0"/>
              <a:t>Finden Sie das Word-Dokument "Benutzertagebuch" auf der e-Training Plattform</a:t>
            </a:r>
          </a:p>
          <a:p>
            <a:r>
              <a:rPr lang="de-DE" dirty="0"/>
              <a:t>Es enthält Details über die App, die Sie benutzen, fragt nach den Gründen für Ihre Wahl, Ihren SMART-Zielen und ermöglicht Ihnen, tägliche Tagebucheinträge zu machen, um Ihre Erfahrungen zu speichern.</a:t>
            </a:r>
          </a:p>
          <a:p>
            <a:r>
              <a:rPr lang="de-DE" dirty="0"/>
              <a:t>Bitte nehmen Sie sich nur 10 Minuten pro Tag Zeit, um Ihr Tagebuch auf der Plattform zu aktualisieren. Machen Sie Aufzählungspunkte mit kurzen Aussagen.</a:t>
            </a:r>
          </a:p>
          <a:p>
            <a:r>
              <a:rPr lang="de-DE" dirty="0"/>
              <a:t>Wenn Sie Ihre Erfahrungen nicht mit anderen teilen möchten, können Sie Ihr "Benutzer-Tagebuch" privat halten.</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722" y="2083981"/>
            <a:ext cx="4123540" cy="3443800"/>
          </a:xfrm>
          <a:prstGeom prst="rect">
            <a:avLst/>
          </a:prstGeom>
        </p:spPr>
      </p:pic>
      <p:sp>
        <p:nvSpPr>
          <p:cNvPr id="6" name="Ορθογώνιο 1">
            <a:extLst>
              <a:ext uri="{FF2B5EF4-FFF2-40B4-BE49-F238E27FC236}">
                <a16:creationId xmlns:a16="http://schemas.microsoft.com/office/drawing/2014/main" id="{745F50B6-E9CC-AE78-9C4E-00C0E355DDE0}"/>
              </a:ext>
            </a:extLst>
          </p:cNvPr>
          <p:cNvSpPr/>
          <p:nvPr/>
        </p:nvSpPr>
        <p:spPr>
          <a:xfrm>
            <a:off x="9656717" y="6440386"/>
            <a:ext cx="2411718" cy="276999"/>
          </a:xfrm>
          <a:prstGeom prst="rect">
            <a:avLst/>
          </a:prstGeom>
        </p:spPr>
        <p:txBody>
          <a:bodyPr wrap="square">
            <a:spAutoFit/>
          </a:bodyPr>
          <a:lstStyle/>
          <a:p>
            <a:pPr algn="r"/>
            <a:r>
              <a:rPr lang="en-US" sz="1200" dirty="0">
                <a:hlinkClick r:id="rId4"/>
              </a:rPr>
              <a:t>Quelle</a:t>
            </a:r>
            <a:r>
              <a:rPr lang="en-US" sz="1200" dirty="0"/>
              <a:t>| </a:t>
            </a:r>
            <a:r>
              <a:rPr lang="en-US" sz="1200" dirty="0" err="1">
                <a:hlinkClick r:id="rId5"/>
              </a:rPr>
              <a:t>Pixabay</a:t>
            </a:r>
            <a:r>
              <a:rPr lang="en-US" sz="1200" dirty="0">
                <a:hlinkClick r:id="rId5"/>
              </a:rPr>
              <a:t> </a:t>
            </a:r>
            <a:r>
              <a:rPr lang="en-US" sz="1200" dirty="0" err="1">
                <a:hlinkClick r:id="rId5"/>
              </a:rPr>
              <a:t>Lizenz</a:t>
            </a:r>
            <a:endParaRPr lang="en-US" sz="1200" dirty="0"/>
          </a:p>
        </p:txBody>
      </p:sp>
    </p:spTree>
    <p:extLst>
      <p:ext uri="{BB962C8B-B14F-4D97-AF65-F5344CB8AC3E}">
        <p14:creationId xmlns:p14="http://schemas.microsoft.com/office/powerpoint/2010/main" val="3453469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Austausch über die Erfahrungen der anderen Teilnehmer auf der e-Training-Plattform</a:t>
            </a:r>
          </a:p>
        </p:txBody>
      </p:sp>
      <p:sp>
        <p:nvSpPr>
          <p:cNvPr id="3" name="Inhaltsplatzhalter 2"/>
          <p:cNvSpPr>
            <a:spLocks noGrp="1"/>
          </p:cNvSpPr>
          <p:nvPr>
            <p:ph idx="1"/>
          </p:nvPr>
        </p:nvSpPr>
        <p:spPr>
          <a:xfrm>
            <a:off x="557999" y="1799999"/>
            <a:ext cx="6981790" cy="4865977"/>
          </a:xfrm>
        </p:spPr>
        <p:txBody>
          <a:bodyPr>
            <a:normAutofit fontScale="92500" lnSpcReduction="10000"/>
          </a:bodyPr>
          <a:lstStyle/>
          <a:p>
            <a:r>
              <a:rPr lang="de-DE" dirty="0"/>
              <a:t>Sollten Sie auf technische oder andere Probleme stoßen, die Sie daran hindern, die Herausforderung zu bewältigen, nutzen Sie bitte die Kommunikationsmittel der e-Training-Plattform.</a:t>
            </a:r>
          </a:p>
          <a:p>
            <a:pPr marL="0" indent="0">
              <a:buNone/>
            </a:pPr>
            <a:r>
              <a:rPr lang="de-DE" dirty="0"/>
              <a:t>Bitte tauschen Sie Wissen und Erfahrungen aus: </a:t>
            </a:r>
          </a:p>
          <a:p>
            <a:r>
              <a:rPr lang="de-DE" dirty="0"/>
              <a:t>Fühlen Sie sich frei, Fragen zu stellen und miteinander zu kommunizieren, um allen zu helfen, die Herausforderung zu meistern.</a:t>
            </a:r>
          </a:p>
          <a:p>
            <a:r>
              <a:rPr lang="de-DE" dirty="0"/>
              <a:t>Sie können auf Beiträge über Probleme antworten, wenn Sie eine Lösung wissen!</a:t>
            </a:r>
          </a:p>
          <a:p>
            <a:r>
              <a:rPr lang="de-DE" dirty="0"/>
              <a:t>Öffentliche "Benutzertagebücher" können Sie gerne lesen, um mehr über die Erfahrungen Ihrer Mitstreiter zu erfahren.</a:t>
            </a:r>
          </a:p>
          <a:p>
            <a:endParaRPr lang="de-DE" dirty="0"/>
          </a:p>
          <a:p>
            <a:endParaRPr lang="de-DE" dirty="0"/>
          </a:p>
        </p:txBody>
      </p:sp>
      <p:pic>
        <p:nvPicPr>
          <p:cNvPr id="4" name="Grafi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73559" y="1685096"/>
            <a:ext cx="2144133" cy="2140783"/>
          </a:xfrm>
          <a:prstGeom prst="rect">
            <a:avLst/>
          </a:prstGeom>
        </p:spPr>
      </p:pic>
      <p:pic>
        <p:nvPicPr>
          <p:cNvPr id="7" name="Grafik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2093" y="3951085"/>
            <a:ext cx="2087064" cy="2087064"/>
          </a:xfrm>
          <a:prstGeom prst="rect">
            <a:avLst/>
          </a:prstGeom>
        </p:spPr>
      </p:pic>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5"/>
              </a:rPr>
              <a:t>Quelle</a:t>
            </a:r>
            <a:r>
              <a:rPr lang="en-US" sz="1200" dirty="0"/>
              <a:t>| </a:t>
            </a:r>
            <a:r>
              <a:rPr lang="en-US" sz="1200" dirty="0" err="1">
                <a:hlinkClick r:id="rId6"/>
              </a:rPr>
              <a:t>Pixabay</a:t>
            </a:r>
            <a:r>
              <a:rPr lang="en-US" sz="1200" dirty="0">
                <a:hlinkClick r:id="rId6"/>
              </a:rPr>
              <a:t> </a:t>
            </a:r>
            <a:r>
              <a:rPr lang="en-US" sz="1200" dirty="0" err="1">
                <a:hlinkClick r:id="rId6"/>
              </a:rPr>
              <a:t>Lizenz</a:t>
            </a:r>
            <a:endParaRPr lang="en-US" sz="1200" dirty="0"/>
          </a:p>
        </p:txBody>
      </p:sp>
      <p:sp>
        <p:nvSpPr>
          <p:cNvPr id="9" name="Ορθογώνιο 1">
            <a:extLst>
              <a:ext uri="{FF2B5EF4-FFF2-40B4-BE49-F238E27FC236}">
                <a16:creationId xmlns:a16="http://schemas.microsoft.com/office/drawing/2014/main" id="{745F50B6-E9CC-AE78-9C4E-00C0E355DDE0}"/>
              </a:ext>
            </a:extLst>
          </p:cNvPr>
          <p:cNvSpPr/>
          <p:nvPr/>
        </p:nvSpPr>
        <p:spPr>
          <a:xfrm>
            <a:off x="7720543" y="6378319"/>
            <a:ext cx="2411718" cy="276999"/>
          </a:xfrm>
          <a:prstGeom prst="rect">
            <a:avLst/>
          </a:prstGeom>
        </p:spPr>
        <p:txBody>
          <a:bodyPr wrap="square">
            <a:spAutoFit/>
          </a:bodyPr>
          <a:lstStyle/>
          <a:p>
            <a:pPr algn="r"/>
            <a:r>
              <a:rPr lang="en-US" sz="1200" dirty="0">
                <a:hlinkClick r:id="rId7"/>
              </a:rPr>
              <a:t>Quelle</a:t>
            </a:r>
            <a:r>
              <a:rPr lang="en-US" sz="1200" dirty="0"/>
              <a:t>|</a:t>
            </a:r>
          </a:p>
        </p:txBody>
      </p:sp>
    </p:spTree>
    <p:extLst>
      <p:ext uri="{BB962C8B-B14F-4D97-AF65-F5344CB8AC3E}">
        <p14:creationId xmlns:p14="http://schemas.microsoft.com/office/powerpoint/2010/main" val="2235544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Wichtige Botschaft zur Herausforderung: Es ist Ihre Entscheidung! </a:t>
            </a:r>
          </a:p>
        </p:txBody>
      </p:sp>
      <p:sp>
        <p:nvSpPr>
          <p:cNvPr id="3" name="Inhaltsplatzhalter 2"/>
          <p:cNvSpPr>
            <a:spLocks noGrp="1"/>
          </p:cNvSpPr>
          <p:nvPr>
            <p:ph idx="1"/>
          </p:nvPr>
        </p:nvSpPr>
        <p:spPr>
          <a:xfrm>
            <a:off x="557999" y="1799999"/>
            <a:ext cx="6981790" cy="4865977"/>
          </a:xfrm>
        </p:spPr>
        <p:txBody>
          <a:bodyPr>
            <a:normAutofit fontScale="92500" lnSpcReduction="10000"/>
          </a:bodyPr>
          <a:lstStyle/>
          <a:p>
            <a:r>
              <a:rPr lang="de-DE" dirty="0"/>
              <a:t>Das Ausfüllen des "Benutzer-Tagebuchs" und dessen Aktualisierung auf der Plattform ist völlig freiwillig!</a:t>
            </a:r>
          </a:p>
          <a:p>
            <a:r>
              <a:rPr lang="de-DE" dirty="0"/>
              <a:t>Es ist Ihre freie Entscheidung, ob Sie Ihr Tagebuch öffentlich machen, damit es jeder lesen kann, oder ob Sie es privat halten!</a:t>
            </a:r>
          </a:p>
          <a:p>
            <a:r>
              <a:rPr lang="de-DE" dirty="0"/>
              <a:t>Sie können die von Ihnen gewählte App einfach zum Selbststudium nutzen!</a:t>
            </a:r>
          </a:p>
          <a:p>
            <a:r>
              <a:rPr lang="de-DE" dirty="0"/>
              <a:t>Wenn Sie ähnliche Apps verwenden, können Sie sich gerne mit anderen verbinden und Ihre Erfahrungen mit Hilfe von Kommunikationswerkzeugen austauschen.</a:t>
            </a:r>
          </a:p>
          <a:p>
            <a:r>
              <a:rPr lang="de-DE" dirty="0"/>
              <a:t>Das Führen eines Tagebuchs und das Lesen der anderen Tagebücher kann Ihnen helfen, sich auf unsere Diskussion in der Abschlussveranstaltung vorzubereiten!</a:t>
            </a:r>
          </a:p>
        </p:txBody>
      </p:sp>
      <p:sp>
        <p:nvSpPr>
          <p:cNvPr id="8" name="Ορθογώνιο 1">
            <a:extLst>
              <a:ext uri="{FF2B5EF4-FFF2-40B4-BE49-F238E27FC236}">
                <a16:creationId xmlns:a16="http://schemas.microsoft.com/office/drawing/2014/main" id="{745F50B6-E9CC-AE78-9C4E-00C0E355DDE0}"/>
              </a:ext>
            </a:extLst>
          </p:cNvPr>
          <p:cNvSpPr/>
          <p:nvPr/>
        </p:nvSpPr>
        <p:spPr>
          <a:xfrm>
            <a:off x="9184848" y="6378320"/>
            <a:ext cx="2411718" cy="276999"/>
          </a:xfrm>
          <a:prstGeom prst="rect">
            <a:avLst/>
          </a:prstGeom>
        </p:spPr>
        <p:txBody>
          <a:bodyPr wrap="square">
            <a:spAutoFit/>
          </a:bodyPr>
          <a:lstStyle/>
          <a:p>
            <a:pPr algn="r"/>
            <a:r>
              <a:rPr lang="en-US" sz="1200" dirty="0">
                <a:hlinkClick r:id="rId3"/>
              </a:rPr>
              <a:t>Quelle</a:t>
            </a:r>
            <a:r>
              <a:rPr lang="en-US" sz="1200" dirty="0"/>
              <a:t>| </a:t>
            </a:r>
            <a:r>
              <a:rPr lang="en-US" sz="1200" dirty="0" err="1">
                <a:hlinkClick r:id="rId4"/>
              </a:rPr>
              <a:t>Pixabay</a:t>
            </a:r>
            <a:r>
              <a:rPr lang="en-US" sz="1200" dirty="0">
                <a:hlinkClick r:id="rId4"/>
              </a:rPr>
              <a:t> </a:t>
            </a:r>
            <a:r>
              <a:rPr lang="en-US" sz="1200" dirty="0" err="1">
                <a:hlinkClick r:id="rId4"/>
              </a:rPr>
              <a:t>Lizenz</a:t>
            </a:r>
            <a:endParaRPr lang="en-US" sz="1200" dirty="0"/>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9789" y="1881962"/>
            <a:ext cx="4572093" cy="4104168"/>
          </a:xfrm>
          <a:prstGeom prst="rect">
            <a:avLst/>
          </a:prstGeom>
        </p:spPr>
      </p:pic>
    </p:spTree>
    <p:extLst>
      <p:ext uri="{BB962C8B-B14F-4D97-AF65-F5344CB8AC3E}">
        <p14:creationId xmlns:p14="http://schemas.microsoft.com/office/powerpoint/2010/main" val="405462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872170"/>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err="1">
                <a:solidFill>
                  <a:srgbClr val="C01E24"/>
                </a:solidFill>
                <a:latin typeface="+mj-lt"/>
              </a:rPr>
              <a:t>Glückwunsch</a:t>
            </a:r>
            <a:r>
              <a:rPr lang="en-US" sz="2800" dirty="0">
                <a:solidFill>
                  <a:srgbClr val="C01E24"/>
                </a:solidFill>
                <a:latin typeface="+mj-lt"/>
              </a:rPr>
              <a:t>!</a:t>
            </a:r>
          </a:p>
          <a:p>
            <a:pPr algn="l">
              <a:spcAft>
                <a:spcPts val="600"/>
              </a:spcAft>
            </a:pPr>
            <a:r>
              <a:rPr lang="en-US" sz="2800" dirty="0">
                <a:solidFill>
                  <a:srgbClr val="C01E24"/>
                </a:solidFill>
                <a:latin typeface="+mj-lt"/>
              </a:rPr>
              <a:t/>
            </a:r>
            <a:br>
              <a:rPr lang="en-US" sz="2800" dirty="0">
                <a:solidFill>
                  <a:srgbClr val="C01E24"/>
                </a:solidFill>
                <a:latin typeface="+mj-lt"/>
              </a:rPr>
            </a:br>
            <a:r>
              <a:rPr lang="de-DE" sz="2800" dirty="0">
                <a:solidFill>
                  <a:srgbClr val="C01E24"/>
                </a:solidFill>
                <a:latin typeface="+mj-lt"/>
              </a:rPr>
              <a:t>Sie haben die Erfahrungsbasierte Trainingseinheit dieses Moduls abgeschlossen!</a:t>
            </a:r>
            <a:endParaRPr lang="en-US" sz="2800" dirty="0">
              <a:solidFill>
                <a:srgbClr val="C01E24"/>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sp>
        <p:nvSpPr>
          <p:cNvPr id="3" name="Ορθογώνιο 10">
            <a:extLst>
              <a:ext uri="{FF2B5EF4-FFF2-40B4-BE49-F238E27FC236}">
                <a16:creationId xmlns:a16="http://schemas.microsoft.com/office/drawing/2014/main" id="{2AEE8F04-0D28-7342-5C1E-E908E35E4C21}"/>
              </a:ext>
            </a:extLst>
          </p:cNvPr>
          <p:cNvSpPr/>
          <p:nvPr/>
        </p:nvSpPr>
        <p:spPr>
          <a:xfrm>
            <a:off x="3898918" y="6276822"/>
            <a:ext cx="8293082" cy="632422"/>
          </a:xfrm>
          <a:prstGeom prst="rect">
            <a:avLst/>
          </a:prstGeom>
        </p:spPr>
        <p:txBody>
          <a:bodyPr vert="horz" lIns="91440" tIns="45720" rIns="91440" bIns="45720" rtlCol="0" anchor="ctr">
            <a:normAutofit/>
          </a:bodyPr>
          <a:lstStyle/>
          <a:p>
            <a:pPr algn="r">
              <a:lnSpc>
                <a:spcPct val="90000"/>
              </a:lnSpc>
              <a:spcAft>
                <a:spcPts val="600"/>
              </a:spcAft>
            </a:pPr>
            <a:r>
              <a:rPr lang="de-DE" sz="1000" b="0" strike="noStrike" spc="-1" dirty="0">
                <a:solidFill>
                  <a:schemeClr val="accent5">
                    <a:lumMod val="20000"/>
                    <a:lumOff val="80000"/>
                  </a:schemeClr>
                </a:solidFill>
                <a:latin typeface="Arial"/>
                <a:ea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dirty="0">
              <a:solidFill>
                <a:schemeClr val="accent5">
                  <a:lumMod val="20000"/>
                  <a:lumOff val="80000"/>
                </a:schemeClr>
              </a:solidFill>
              <a:latin typeface="+mj-lt"/>
            </a:endParaRPr>
          </a:p>
        </p:txBody>
      </p:sp>
      <p:pic>
        <p:nvPicPr>
          <p:cNvPr id="4" name="Picture 9">
            <a:extLst>
              <a:ext uri="{FF2B5EF4-FFF2-40B4-BE49-F238E27FC236}">
                <a16:creationId xmlns:a16="http://schemas.microsoft.com/office/drawing/2014/main" id="{4B030805-655B-5FAB-3650-12F760852714}"/>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628" y="6455107"/>
            <a:ext cx="1843259" cy="404768"/>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err="1">
                <a:solidFill>
                  <a:srgbClr val="203864"/>
                </a:solidFill>
              </a:rPr>
              <a:t>Ziele</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err="1">
                <a:solidFill>
                  <a:schemeClr val="tx1"/>
                </a:solidFill>
              </a:rPr>
              <a:t>Gesundheits</a:t>
            </a:r>
            <a:r>
              <a:rPr lang="en-US" dirty="0">
                <a:solidFill>
                  <a:schemeClr val="tx1"/>
                </a:solidFill>
              </a:rPr>
              <a:t>-Apps für </a:t>
            </a:r>
            <a:r>
              <a:rPr lang="en-US" dirty="0" err="1">
                <a:solidFill>
                  <a:schemeClr val="tx1"/>
                </a:solidFill>
              </a:rPr>
              <a:t>ältere</a:t>
            </a:r>
            <a:r>
              <a:rPr lang="en-US" dirty="0">
                <a:solidFill>
                  <a:schemeClr val="tx1"/>
                </a:solidFill>
              </a:rPr>
              <a:t> Menschen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17102"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59117"/>
            <a:ext cx="7900200" cy="3346548"/>
          </a:xfrm>
        </p:spPr>
        <p:txBody>
          <a:bodyPr>
            <a:normAutofit/>
          </a:bodyPr>
          <a:lstStyle/>
          <a:p>
            <a:r>
              <a:rPr lang="de-DE" dirty="0"/>
              <a:t>Die Merkmale und Eigenschaften einer spezifischen Gesundheits-App für gesundes Altern kennenlernen.</a:t>
            </a:r>
          </a:p>
          <a:p>
            <a:r>
              <a:rPr lang="de-DE" dirty="0"/>
              <a:t>Vertieftes Verständnis für den Nutzen von SMART-Zielen und Vertrautheit mit deren Anwendung.</a:t>
            </a:r>
          </a:p>
          <a:p>
            <a:r>
              <a:rPr lang="de-DE" dirty="0"/>
              <a:t>Anwendung der in der Unterrichtssitzung erworbenen theoretischen Kenntnisse und Reflexionsfähigkeiten.</a:t>
            </a:r>
          </a:p>
          <a:p>
            <a:r>
              <a:rPr lang="de-DE" dirty="0"/>
              <a:t>Sie werden eingeladen, die Integrationsaufgabe auf der e-Training-Plattform zu lösen. </a:t>
            </a:r>
            <a:endParaRPr lang="en-US" dirty="0"/>
          </a:p>
        </p:txBody>
      </p:sp>
      <p:sp>
        <p:nvSpPr>
          <p:cNvPr id="2" name="TextBox 1">
            <a:extLst>
              <a:ext uri="{FF2B5EF4-FFF2-40B4-BE49-F238E27FC236}">
                <a16:creationId xmlns:a16="http://schemas.microsoft.com/office/drawing/2014/main" id="{18C036CB-A386-588E-03F6-E72C3B474947}"/>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a:t>
            </a:r>
            <a:r>
              <a:rPr lang="en-US" sz="1200" dirty="0" err="1">
                <a:hlinkClick r:id="rId3"/>
              </a:rPr>
              <a:t>BIld</a:t>
            </a:r>
            <a:r>
              <a:rPr lang="en-US" sz="1200" dirty="0">
                <a:hlinkClick r:id="rId3"/>
              </a:rPr>
              <a:t>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E239F98A-2317-1878-E8D6-8EFD1D78F9B5}"/>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553270" y="2428945"/>
            <a:ext cx="7000663" cy="3242223"/>
          </a:xfrm>
        </p:spPr>
        <p:txBody>
          <a:bodyPr>
            <a:noAutofit/>
          </a:bodyPr>
          <a:lstStyle/>
          <a:p>
            <a:r>
              <a:rPr lang="de-DE" sz="2000" dirty="0"/>
              <a:t>In der Lage sein, eine Gesundheits-App herunterzuladen und zu nutzen, die für den eigenen Schwerpunktbereich Gesundheit relevant ist.</a:t>
            </a:r>
          </a:p>
          <a:p>
            <a:r>
              <a:rPr lang="de-DE" sz="2000" dirty="0"/>
              <a:t>Die Fähigkeit, das Wissen über SMART-Ziele anzuwenden. </a:t>
            </a:r>
          </a:p>
          <a:p>
            <a:r>
              <a:rPr lang="de-DE" sz="2000" dirty="0"/>
              <a:t>In der Lage sein, Wissen über gesundes Altern und Strategien zur Bewertung potenzieller Vorteile sowie zur Identifizierung von Hindernissen und Erleichterungen für eine kontinuierliche Nutzung anzuwenden.</a:t>
            </a:r>
          </a:p>
          <a:p>
            <a:r>
              <a:rPr lang="de-DE" sz="2000" dirty="0"/>
              <a:t>Kontinuierliche Reflexion der Nutzung durch das Führen eines Nutzertagebuchs auf der e-Training-Plattform.</a:t>
            </a: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err="1">
                <a:solidFill>
                  <a:srgbClr val="203864"/>
                </a:solidFill>
              </a:rPr>
              <a:t>Kompetenzen</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GB" dirty="0" err="1">
                <a:solidFill>
                  <a:schemeClr val="tx1"/>
                </a:solidFill>
              </a:rPr>
              <a:t>Gesundheits</a:t>
            </a:r>
            <a:r>
              <a:rPr lang="en-GB" dirty="0">
                <a:solidFill>
                  <a:schemeClr val="tx1"/>
                </a:solidFill>
              </a:rPr>
              <a:t>-Apps für </a:t>
            </a:r>
            <a:r>
              <a:rPr lang="en-GB" dirty="0" err="1">
                <a:solidFill>
                  <a:schemeClr val="tx1"/>
                </a:solidFill>
              </a:rPr>
              <a:t>ältere</a:t>
            </a:r>
            <a:r>
              <a:rPr lang="en-GB" dirty="0">
                <a:solidFill>
                  <a:schemeClr val="tx1"/>
                </a:solidFill>
              </a:rPr>
              <a:t> Menschen </a:t>
            </a:r>
            <a:endParaRPr lang="en-US" dirty="0">
              <a:solidFill>
                <a:schemeClr val="tx1"/>
              </a:solidFill>
            </a:endParaRP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17102" cy="430887"/>
          </a:xfrm>
          <a:prstGeom prst="rect">
            <a:avLst/>
          </a:prstGeom>
        </p:spPr>
        <p:txBody>
          <a:bodyPr wrap="none">
            <a:spAutoFit/>
          </a:bodyPr>
          <a:lstStyle/>
          <a:p>
            <a:r>
              <a:rPr lang="de-DE" sz="2200" b="1" dirty="0">
                <a:solidFill>
                  <a:schemeClr val="bg1"/>
                </a:solidFill>
                <a:effectLst>
                  <a:outerShdw blurRad="38100" dist="38100" dir="2700000" algn="tl">
                    <a:srgbClr val="000000">
                      <a:alpha val="43137"/>
                    </a:srgbClr>
                  </a:outerShdw>
                </a:effectLst>
                <a:ea typeface="+mj-ea"/>
                <a:cs typeface="+mj-cs"/>
              </a:rPr>
              <a:t>9</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6E9D2BD5-BB2E-B091-4B67-4CBE718CE98E}"/>
              </a:ext>
            </a:extLst>
          </p:cNvPr>
          <p:cNvSpPr/>
          <p:nvPr/>
        </p:nvSpPr>
        <p:spPr>
          <a:xfrm>
            <a:off x="3419912" y="6129356"/>
            <a:ext cx="8772088" cy="276999"/>
          </a:xfrm>
          <a:prstGeom prst="rect">
            <a:avLst/>
          </a:prstGeom>
        </p:spPr>
        <p:txBody>
          <a:bodyPr wrap="square">
            <a:spAutoFit/>
          </a:bodyPr>
          <a:lstStyle/>
          <a:p>
            <a:pPr algn="r"/>
            <a:r>
              <a:rPr lang="en-US" sz="1200" dirty="0">
                <a:hlinkClick r:id="rId3"/>
              </a:rPr>
              <a:t>Bild von </a:t>
            </a:r>
            <a:r>
              <a:rPr lang="en-US" sz="1200" dirty="0" err="1">
                <a:hlinkClick r:id="rId3"/>
              </a:rPr>
              <a:t>vectorjuice</a:t>
            </a:r>
            <a:r>
              <a:rPr lang="en-US" sz="1200" dirty="0">
                <a:hlinkClick r:id="rId3"/>
              </a:rPr>
              <a:t> auf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828AD815-F682-686F-C36A-BB9799B71E78}"/>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err="1">
                <a:solidFill>
                  <a:srgbClr val="203864"/>
                </a:solidFill>
                <a:sym typeface="Arial" panose="020B0604020202020204" pitchFamily="34" charset="0"/>
              </a:rPr>
              <a:t>Ziele</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4008158"/>
          </a:xfrm>
        </p:spPr>
        <p:txBody>
          <a:bodyPr>
            <a:normAutofit/>
          </a:bodyPr>
          <a:lstStyle/>
          <a:p>
            <a:pPr lvl="0"/>
            <a:r>
              <a:rPr lang="de-DE" sz="2000" dirty="0"/>
              <a:t>Mit dem Prozess des Herunterladens und der erstmaligen Nutzung einer App vertraut sein </a:t>
            </a:r>
          </a:p>
          <a:p>
            <a:pPr lvl="0"/>
            <a:r>
              <a:rPr lang="de-DE" sz="2000" dirty="0"/>
              <a:t>Die Eigenschaften der App verstehen und wissen, wie man die Funktionen zum ersten Mal nutzt. </a:t>
            </a:r>
          </a:p>
          <a:p>
            <a:pPr lvl="0"/>
            <a:r>
              <a:rPr lang="de-DE" sz="2000" dirty="0"/>
              <a:t>Verstehen, wo man zusätzliche Informationen zu einer bestimmten App finden kann. </a:t>
            </a:r>
            <a:endParaRPr lang="en-US" sz="2000" dirty="0"/>
          </a:p>
        </p:txBody>
      </p:sp>
      <p:pic>
        <p:nvPicPr>
          <p:cNvPr id="2" name="Picture 2" descr="Ambition abstract concept">
            <a:extLst>
              <a:ext uri="{FF2B5EF4-FFF2-40B4-BE49-F238E27FC236}">
                <a16:creationId xmlns:a16="http://schemas.microsoft.com/office/drawing/2014/main" id="{27398F84-5F44-9696-58A9-7D6FA3C2B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80655E-BCC0-5B15-11FE-AA305CDFAE93}"/>
              </a:ext>
            </a:extLst>
          </p:cNvPr>
          <p:cNvSpPr txBox="1"/>
          <p:nvPr/>
        </p:nvSpPr>
        <p:spPr>
          <a:xfrm>
            <a:off x="5419175" y="6181455"/>
            <a:ext cx="6099586" cy="276999"/>
          </a:xfrm>
          <a:prstGeom prst="rect">
            <a:avLst/>
          </a:prstGeom>
          <a:noFill/>
        </p:spPr>
        <p:txBody>
          <a:bodyPr wrap="square">
            <a:spAutoFit/>
          </a:bodyPr>
          <a:lstStyle/>
          <a:p>
            <a:pPr algn="r"/>
            <a:r>
              <a:rPr lang="en-US" sz="1200" dirty="0" err="1">
                <a:hlinkClick r:id="rId4"/>
              </a:rPr>
              <a:t>Entworfen</a:t>
            </a:r>
            <a:r>
              <a:rPr lang="en-US" sz="1200" dirty="0">
                <a:hlinkClick r:id="rId4"/>
              </a:rPr>
              <a:t> von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7999" y="1079999"/>
            <a:ext cx="11300017" cy="893179"/>
          </a:xfrm>
        </p:spPr>
        <p:txBody>
          <a:bodyPr>
            <a:normAutofit fontScale="90000"/>
          </a:bodyPr>
          <a:lstStyle/>
          <a:p>
            <a:pPr lvl="0"/>
            <a:r>
              <a:rPr lang="en-US" altLang="el-GR" sz="2700" dirty="0">
                <a:solidFill>
                  <a:srgbClr val="C01E24"/>
                </a:solidFill>
              </a:rPr>
              <a:t>9.2.1</a:t>
            </a:r>
            <a:r>
              <a:rPr lang="el-GR" altLang="el-GR" dirty="0"/>
              <a:t/>
            </a:r>
            <a:br>
              <a:rPr lang="el-GR" altLang="el-GR" dirty="0"/>
            </a:br>
            <a:r>
              <a:rPr lang="de-DE" altLang="el-GR" dirty="0">
                <a:solidFill>
                  <a:srgbClr val="C01E24"/>
                </a:solidFill>
              </a:rPr>
              <a:t>Konkretes Beispiel für eine Gesundheits-App für ältere Menschen</a:t>
            </a:r>
            <a:endParaRPr lang="el-GR" dirty="0">
              <a:solidFill>
                <a:srgbClr val="C01E24"/>
              </a:solidFill>
            </a:endParaRPr>
          </a:p>
        </p:txBody>
      </p:sp>
    </p:spTree>
    <p:extLst>
      <p:ext uri="{BB962C8B-B14F-4D97-AF65-F5344CB8AC3E}">
        <p14:creationId xmlns:p14="http://schemas.microsoft.com/office/powerpoint/2010/main" val="426774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Beispiel: "</a:t>
            </a:r>
            <a:r>
              <a:rPr lang="de-DE" dirty="0" err="1"/>
              <a:t>Elevate</a:t>
            </a:r>
            <a:r>
              <a:rPr lang="de-DE" dirty="0"/>
              <a:t>" als App für gesundes Älterwerden</a:t>
            </a:r>
          </a:p>
        </p:txBody>
      </p:sp>
      <p:sp>
        <p:nvSpPr>
          <p:cNvPr id="6" name="Inhaltsplatzhalter 5"/>
          <p:cNvSpPr>
            <a:spLocks noGrp="1"/>
          </p:cNvSpPr>
          <p:nvPr>
            <p:ph idx="1"/>
          </p:nvPr>
        </p:nvSpPr>
        <p:spPr/>
        <p:txBody>
          <a:bodyPr>
            <a:normAutofit/>
          </a:bodyPr>
          <a:lstStyle/>
          <a:p>
            <a:endParaRPr lang="de-DE" dirty="0"/>
          </a:p>
          <a:p>
            <a:endParaRPr lang="de-DE" dirty="0"/>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923" y="1751268"/>
            <a:ext cx="4336645" cy="4336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FThdeRNuj0Y"/>
          <p:cNvPicPr>
            <a:picLocks noRot="1" noChangeAspect="1"/>
          </p:cNvPicPr>
          <p:nvPr>
            <a:videoFile r:link="rId1"/>
          </p:nvPr>
        </p:nvPicPr>
        <p:blipFill>
          <a:blip r:embed="rId5"/>
          <a:stretch>
            <a:fillRect/>
          </a:stretch>
        </p:blipFill>
        <p:spPr>
          <a:xfrm>
            <a:off x="650949" y="2075725"/>
            <a:ext cx="6800613" cy="3825345"/>
          </a:xfrm>
          <a:prstGeom prst="rect">
            <a:avLst/>
          </a:prstGeom>
        </p:spPr>
      </p:pic>
      <p:sp>
        <p:nvSpPr>
          <p:cNvPr id="13" name="Ορθογώνιο 1">
            <a:extLst>
              <a:ext uri="{FF2B5EF4-FFF2-40B4-BE49-F238E27FC236}">
                <a16:creationId xmlns:a16="http://schemas.microsoft.com/office/drawing/2014/main" id="{EA9363C4-D47D-BD9C-4A8E-EF038C4C1F39}"/>
              </a:ext>
            </a:extLst>
          </p:cNvPr>
          <p:cNvSpPr/>
          <p:nvPr/>
        </p:nvSpPr>
        <p:spPr>
          <a:xfrm>
            <a:off x="-1205859" y="6176796"/>
            <a:ext cx="2411718" cy="276999"/>
          </a:xfrm>
          <a:prstGeom prst="rect">
            <a:avLst/>
          </a:prstGeom>
        </p:spPr>
        <p:txBody>
          <a:bodyPr wrap="square">
            <a:spAutoFit/>
          </a:bodyPr>
          <a:lstStyle/>
          <a:p>
            <a:pPr algn="r"/>
            <a:r>
              <a:rPr lang="en-US" sz="1200" dirty="0">
                <a:hlinkClick r:id="rId6"/>
              </a:rPr>
              <a:t>Quelle</a:t>
            </a:r>
            <a:r>
              <a:rPr lang="en-US" sz="1200" dirty="0"/>
              <a:t> </a:t>
            </a:r>
          </a:p>
        </p:txBody>
      </p:sp>
    </p:spTree>
    <p:extLst>
      <p:ext uri="{BB962C8B-B14F-4D97-AF65-F5344CB8AC3E}">
        <p14:creationId xmlns:p14="http://schemas.microsoft.com/office/powerpoint/2010/main" val="68064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Informationsblatt</a:t>
            </a:r>
          </a:p>
        </p:txBody>
      </p:sp>
      <p:sp>
        <p:nvSpPr>
          <p:cNvPr id="6" name="Inhaltsplatzhalter 5"/>
          <p:cNvSpPr>
            <a:spLocks noGrp="1"/>
          </p:cNvSpPr>
          <p:nvPr>
            <p:ph idx="1"/>
          </p:nvPr>
        </p:nvSpPr>
        <p:spPr/>
        <p:txBody>
          <a:bodyPr>
            <a:normAutofit fontScale="85000" lnSpcReduction="20000"/>
          </a:bodyPr>
          <a:lstStyle/>
          <a:p>
            <a:r>
              <a:rPr lang="de-DE" dirty="0"/>
              <a:t>Name: </a:t>
            </a:r>
            <a:r>
              <a:rPr lang="de-DE" dirty="0" err="1"/>
              <a:t>Elevate</a:t>
            </a:r>
            <a:r>
              <a:rPr lang="de-DE" dirty="0"/>
              <a:t> – Brain Training Games</a:t>
            </a:r>
          </a:p>
          <a:p>
            <a:r>
              <a:rPr lang="de-DE" dirty="0"/>
              <a:t>Eigentümer: </a:t>
            </a:r>
            <a:r>
              <a:rPr lang="de-DE" dirty="0" err="1"/>
              <a:t>Elevate</a:t>
            </a:r>
            <a:r>
              <a:rPr lang="de-DE" dirty="0"/>
              <a:t>, Inc.</a:t>
            </a:r>
          </a:p>
          <a:p>
            <a:r>
              <a:rPr lang="de-DE" dirty="0"/>
              <a:t>Website: https://elevateapp.com/</a:t>
            </a:r>
          </a:p>
          <a:p>
            <a:r>
              <a:rPr lang="de-DE" dirty="0"/>
              <a:t>Verfügbar im Apple App Store und Google Play Store</a:t>
            </a:r>
          </a:p>
          <a:p>
            <a:r>
              <a:rPr lang="de-DE" dirty="0"/>
              <a:t>Die App kann auf Smartphones und Tablet-PCs genutzt werden</a:t>
            </a:r>
          </a:p>
          <a:p>
            <a:r>
              <a:rPr lang="de-DE" dirty="0"/>
              <a:t>App erfordert ein Benutzerkonto</a:t>
            </a:r>
          </a:p>
          <a:p>
            <a:r>
              <a:rPr lang="de-DE" dirty="0"/>
              <a:t>Sprache der App: Englisch</a:t>
            </a:r>
          </a:p>
          <a:p>
            <a:r>
              <a:rPr lang="de-DE" dirty="0" err="1"/>
              <a:t>Elevate</a:t>
            </a:r>
            <a:r>
              <a:rPr lang="de-DE" dirty="0"/>
              <a:t> bietet eine kostenlose 7-tägige Testphase an - danach wird ein Jahresabonnement zum Preis von 37,99€ abgeschlossen.</a:t>
            </a:r>
          </a:p>
          <a:p>
            <a:r>
              <a:rPr lang="de-DE" dirty="0"/>
              <a:t>Sie können Ihre Mitgliedschaft während der ersten 7 Tage kündigen und die 7 Tage Probezeit ohne Kosten genießen</a:t>
            </a:r>
          </a:p>
          <a:p>
            <a:endParaRPr lang="de-DE" dirty="0"/>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047" y="1799999"/>
            <a:ext cx="4336645" cy="4336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7323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Beschreibung und Funktionen</a:t>
            </a:r>
          </a:p>
        </p:txBody>
      </p:sp>
      <p:sp>
        <p:nvSpPr>
          <p:cNvPr id="3" name="Inhaltsplatzhalter 2"/>
          <p:cNvSpPr>
            <a:spLocks noGrp="1"/>
          </p:cNvSpPr>
          <p:nvPr>
            <p:ph idx="1"/>
          </p:nvPr>
        </p:nvSpPr>
        <p:spPr/>
        <p:txBody>
          <a:bodyPr>
            <a:normAutofit fontScale="92500" lnSpcReduction="20000"/>
          </a:bodyPr>
          <a:lstStyle/>
          <a:p>
            <a:r>
              <a:rPr lang="de-DE" dirty="0"/>
              <a:t>"</a:t>
            </a:r>
            <a:r>
              <a:rPr lang="de-DE" dirty="0" err="1"/>
              <a:t>Elevate</a:t>
            </a:r>
            <a:r>
              <a:rPr lang="de-DE" dirty="0"/>
              <a:t> ist ein Gehirntrainingsprogramm, das die Konzentration, das Gedächtnis, das Sprachvermögen, die Verarbeitungsgeschwindigkeit, die mathematischen Fähigkeiten und vieles mehr verbessern soll. Jede Person erhält ein individuelles Trainingsprogramm, das sich mit der Zeit anpasst, um die Ergebnisse zu maximieren.</a:t>
            </a:r>
          </a:p>
          <a:p>
            <a:r>
              <a:rPr lang="de-DE" dirty="0"/>
              <a:t>Bietet 40+ Gehirntrainingsspiele</a:t>
            </a:r>
          </a:p>
          <a:p>
            <a:r>
              <a:rPr lang="de-DE" dirty="0"/>
              <a:t>Zeigt Leistungsverfolgung</a:t>
            </a:r>
          </a:p>
          <a:p>
            <a:r>
              <a:rPr lang="de-DE" dirty="0"/>
              <a:t>Personalisierte Workouts und Anpassung an Ihr Niveau</a:t>
            </a:r>
          </a:p>
          <a:p>
            <a:r>
              <a:rPr lang="de-DE" dirty="0"/>
              <a:t>Trainingskalender und Benachrichtigungen, um Sie zu motivieren</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047" y="1799999"/>
            <a:ext cx="4336645" cy="4336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54893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9 2 Health Apps for the Elderly EXPERIENTIAL TRAINN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Zpy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mn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Wac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mn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mn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mn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ZpyhZFQaV5GsAAABvAAAAHAAAAHVuaXZlcnNhbC9sb2NhbF9zZXR0aW5ncy54bWwNyrEKwkAMANC9XxEySB3Uugn2rpujCK0fENogB7mk9ELRv/e2N7x++GaBnbeSTANezx0C62xL0k/A9/Q43RCKky4kphxQDWGITS82k4zsXmOBVejH28S5wvlJuc4XqbOkAu1B/B6PeInNH1BLAwQUAAIACABZpy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WacoWeohDhNLAAAAbAAAABsAAAB1bml2ZXJzYWwvdW5pdmVyc2FsLnBuZy54bWyzsa/IzVEoSy0qzszPs1Uy1DNQsrfj5bIpKEoty0wtV6gAigEFIUBJoRLINUJwyzNTSjKAQiYmFgjBjNTM9IwSoKiBhRlcVB9oKABQSwECAAAUAAIACACpflBPNmFYAkcDAADhCQAAFAAAAAAAAAABAAAAAAAAAAAAdW5pdmVyc2FsL3BsYXllci54bWxQSwECAAAUAAIACABZpyhZtTf0qBwFAADhEwAAHQAAAAAAAAABAAAAAAB5AwAAdW5pdmVyc2FsL2NvbW1vbl9tZXNzYWdlcy5sbmdQSwECAAAUAAIACABZpyhZFR5gG6MAAAB/AQAALgAAAAAAAAABAAAAAADQCAAAdW5pdmVyc2FsL3BsYXliYWNrX2FuZF9uYXZpZ2F0aW9uX3NldHRpbmdzLnhtbFBLAQIAABQAAgAIAFmnKFl0STUfPAQAAAwVAAAnAAAAAAAAAAEAAAAAAL8JAAB1bml2ZXJzYWwvZmxhc2hfcHVibGlzaGluZ19zZXR0aW5ncy54bWxQSwECAAAUAAIACABZpyhZN4uHansDAACsDAAAIQAAAAAAAAABAAAAAABADgAAdW5pdmVyc2FsL2ZsYXNoX3NraW5fc2V0dGluZ3MueG1sUEsBAgAAFAACAAgAWacoWaavViM2BAAAlhQAACYAAAAAAAAAAQAAAAAA+hEAAHVuaXZlcnNhbC9odG1sX3B1Ymxpc2hpbmdfc2V0dGluZ3MueG1sUEsBAgAAFAACAAgAWacoWSYPfuiwAQAAbwYAAB8AAAAAAAAAAQAAAAAAdBYAAHVuaXZlcnNhbC9odG1sX3NraW5fc2V0dGluZ3MuanNQSwECAAAUAAIACABZpyhZFQaV5GsAAABvAAAAHAAAAAAAAAABAAAAAABhGAAAdW5pdmVyc2FsL2xvY2FsX3NldHRpbmdzLnhtbFBLAQIAABQAAgAIAFmnKFnCG66ZaBIAAPdNAAAXAAAAAAAAAAAAAAAAAAYZAAB1bml2ZXJzYWwvdW5pdmVyc2FsLnBuZ1BLAQIAABQAAgAIAFmnKFnqIQ4TSwAAAGwAAAAbAAAAAAAAAAEAAAAAAKMrAAB1bml2ZXJzYWwvdW5pdmVyc2FsLnBuZy54bWxQSwUGAAAAAAoACgAGAwAAJywAAAAA"/>
  <p:tag name="ISPRING_LMS_API_VERSION" val="SCORM 1.2"/>
  <p:tag name="ISPRING_ULTRA_SCORM_COURSE_ID" val="B6F97889-4557-4238-884A-0E63EE675C31"/>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9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9 2 Health Apps for the Elderly EXPERIENTIAL TRAINNING SESSION_D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C0F2786A948640B23598E08894071F" ma:contentTypeVersion="16" ma:contentTypeDescription="Ein neues Dokument erstellen." ma:contentTypeScope="" ma:versionID="39c324a45639c6e141c16d1c3440b8f5">
  <xsd:schema xmlns:xsd="http://www.w3.org/2001/XMLSchema" xmlns:xs="http://www.w3.org/2001/XMLSchema" xmlns:p="http://schemas.microsoft.com/office/2006/metadata/properties" xmlns:ns2="a4fbeab7-fb0d-43e0-9bfd-65c730e689d6" xmlns:ns3="ab499b85-ee38-415b-b043-bdc43eb64582" targetNamespace="http://schemas.microsoft.com/office/2006/metadata/properties" ma:root="true" ma:fieldsID="634d367e267f3c194b4a481e6e1b9e20" ns2:_="" ns3:_="">
    <xsd:import namespace="a4fbeab7-fb0d-43e0-9bfd-65c730e689d6"/>
    <xsd:import namespace="ab499b85-ee38-415b-b043-bdc43eb64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beab7-fb0d-43e0-9bfd-65c730e6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c5ba6fe8-47d2-45f3-bb89-a798947ed0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99b85-ee38-415b-b043-bdc43eb6458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048765ba-924d-40bf-8814-8e5266206193}" ma:internalName="TaxCatchAll" ma:showField="CatchAllData" ma:web="ab499b85-ee38-415b-b043-bdc43eb645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fbeab7-fb0d-43e0-9bfd-65c730e689d6">
      <Terms xmlns="http://schemas.microsoft.com/office/infopath/2007/PartnerControls"/>
    </lcf76f155ced4ddcb4097134ff3c332f>
    <TaxCatchAll xmlns="ab499b85-ee38-415b-b043-bdc43eb64582" xsi:nil="true"/>
  </documentManagement>
</p:properties>
</file>

<file path=customXml/itemProps1.xml><?xml version="1.0" encoding="utf-8"?>
<ds:datastoreItem xmlns:ds="http://schemas.openxmlformats.org/officeDocument/2006/customXml" ds:itemID="{298EE2F7-6B0B-4B8B-A080-5AC522346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beab7-fb0d-43e0-9bfd-65c730e689d6"/>
    <ds:schemaRef ds:uri="ab499b85-ee38-415b-b043-bdc43eb64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4C85DB-182B-42F9-8D21-1914B776C077}">
  <ds:schemaRefs>
    <ds:schemaRef ds:uri="http://schemas.microsoft.com/sharepoint/v3/contenttype/forms"/>
  </ds:schemaRefs>
</ds:datastoreItem>
</file>

<file path=customXml/itemProps3.xml><?xml version="1.0" encoding="utf-8"?>
<ds:datastoreItem xmlns:ds="http://schemas.openxmlformats.org/officeDocument/2006/customXml" ds:itemID="{E1C2789D-BF25-49BA-B883-D20B71C079DE}">
  <ds:schemaRefs>
    <ds:schemaRef ds:uri="ab499b85-ee38-415b-b043-bdc43eb64582"/>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http://purl.org/dc/terms/"/>
    <ds:schemaRef ds:uri="a4fbeab7-fb0d-43e0-9bfd-65c730e689d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3042</Words>
  <Application>Microsoft Office PowerPoint</Application>
  <PresentationFormat>Ευρεία οθόνη</PresentationFormat>
  <Paragraphs>286</Paragraphs>
  <Slides>35</Slides>
  <Notes>35</Notes>
  <HiddenSlides>0</HiddenSlides>
  <MMClips>2</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35</vt:i4>
      </vt:variant>
    </vt:vector>
  </HeadingPairs>
  <TitlesOfParts>
    <vt:vector size="47" baseType="lpstr">
      <vt:lpstr>Adobe Gothic Std B</vt:lpstr>
      <vt:lpstr>MS PGothic</vt:lpstr>
      <vt:lpstr>Abadi Extra Light</vt:lpstr>
      <vt:lpstr>Arial</vt:lpstr>
      <vt:lpstr>Calibri</vt:lpstr>
      <vt:lpstr>Calibri Light</vt:lpstr>
      <vt:lpstr>DejaVu Sans</vt:lpstr>
      <vt:lpstr>Gill Sans Nova</vt:lpstr>
      <vt:lpstr>Impact</vt:lpstr>
      <vt:lpstr>Roboto</vt:lpstr>
      <vt:lpstr>Wingdings</vt:lpstr>
      <vt:lpstr>Θέμα του Office</vt:lpstr>
      <vt:lpstr>Παρουσίαση του PowerPoint</vt:lpstr>
      <vt:lpstr>Partner</vt:lpstr>
      <vt:lpstr>Erfahrungsbasierte Trainingseinheit:  Inhalt</vt:lpstr>
      <vt:lpstr>Ziele</vt:lpstr>
      <vt:lpstr>Kompetenzen</vt:lpstr>
      <vt:lpstr>9.2.1 Konkretes Beispiel für eine Gesundheits-App für ältere Menschen</vt:lpstr>
      <vt:lpstr>Beispiel: "Elevate" als App für gesundes Älterwerden</vt:lpstr>
      <vt:lpstr>Informationsblatt</vt:lpstr>
      <vt:lpstr>Beschreibung und Funktionen</vt:lpstr>
      <vt:lpstr>Beginnen Sie: App herunterladen</vt:lpstr>
      <vt:lpstr>Beginnen Sie: App öffnen und einleitende Informationen lesen</vt:lpstr>
      <vt:lpstr>Beginnen Sie: Füllen Sie die einleitenden Fragen aus, um Ihr Erlebnis zu personalisieren</vt:lpstr>
      <vt:lpstr>Beginnen Sie: Füllen Sie die einleitenden Fragen aus, um Ihr Erlebnis zu personalisieren</vt:lpstr>
      <vt:lpstr>Beginnen Sie: Konfigurieren Sie Einstellungen und Spiele, um Ihr Erlebnis zu personalisieren</vt:lpstr>
      <vt:lpstr>Beginnen Sie: Holen Sie sich Ergebnisse auf Ihrem Ausgangsniveau</vt:lpstr>
      <vt:lpstr>Beginnen Sie: Ihr Konto einrichten</vt:lpstr>
      <vt:lpstr>Get started: Setting up your account and cancel subscription to avoid costs</vt:lpstr>
      <vt:lpstr>Benutzeroberfläche erkunden</vt:lpstr>
      <vt:lpstr>Benutzeroberfläche erkunden</vt:lpstr>
      <vt:lpstr>Spielen Sie Gehirntrainingsspiele - Beispiel: Gedächtnisspiele</vt:lpstr>
      <vt:lpstr>Spielen Sie Memory-Spiele - Beispiel: "Fokus"-Spiel</vt:lpstr>
      <vt:lpstr>Spielen Sie Memory-Spiele - Beispiel: "Fokus"-Spiel</vt:lpstr>
      <vt:lpstr>Spielen Sie Gedächtnisspiele - Beispiel: "Name recall"-Spiel</vt:lpstr>
      <vt:lpstr>Spielen Sie Gedächtnisspiele - Beispiel: "Name recall"-Spiel</vt:lpstr>
      <vt:lpstr>Spielen Sie Gedächtnisspiele - Beispiel: "Name recall"-Spiel</vt:lpstr>
      <vt:lpstr>Zusammenfassung: Gedächtnisspiele in der Elevate App</vt:lpstr>
      <vt:lpstr>9.2.2 Aufgabe zur Integration im wirklichen Leben  – Nutzung der e-Training Plattform</vt:lpstr>
      <vt:lpstr>Wie lässt sich eine Gesundheits-App für gesundes Altern in den Alltag integrieren?</vt:lpstr>
      <vt:lpstr>Technik: „SMART“ Zielsetzung</vt:lpstr>
      <vt:lpstr>Bitte teilen Sie der Gruppe Ihre Wahl mit</vt:lpstr>
      <vt:lpstr>Sie sind eingeladen, Ihren Plan in die Tat umzusetzen!</vt:lpstr>
      <vt:lpstr>Suchen und verwenden Sie die "Benutzertagebuch"-Vorlage auf der e-Training-Plattform</vt:lpstr>
      <vt:lpstr>Austausch über die Erfahrungen der anderen Teilnehmer auf der e-Training-Plattform</vt:lpstr>
      <vt:lpstr>Wichtige Botschaft zur Herausforderung: Es ist Ihre Entscheidung!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ETA9 2 Health Apps for the Elderly EXPERIENTIAL TRAINNING SESSION_DE</dc:title>
  <dc:creator>pantelis bbalaouras</dc:creator>
  <cp:lastModifiedBy>pantelis</cp:lastModifiedBy>
  <cp:revision>1034</cp:revision>
  <dcterms:created xsi:type="dcterms:W3CDTF">2020-06-02T13:31:56Z</dcterms:created>
  <dcterms:modified xsi:type="dcterms:W3CDTF">2024-09-08T17:59:37Z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0x010100BBC0F2786A948640B23598E08894071F</vt:lpwstr>
  </property>
</Properties>
</file>