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12"/>
  </p:notesMasterIdLst>
  <p:sldIdLst>
    <p:sldId id="256" r:id="rId2"/>
    <p:sldId id="257" r:id="rId3"/>
    <p:sldId id="266" r:id="rId4"/>
    <p:sldId id="267" r:id="rId5"/>
    <p:sldId id="268" r:id="rId6"/>
    <p:sldId id="271" r:id="rId7"/>
    <p:sldId id="270" r:id="rId8"/>
    <p:sldId id="273" r:id="rId9"/>
    <p:sldId id="272"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微软雅黑" panose="020B0503020204020204" pitchFamily="34" charset="-122"/>
      <p:regular r:id="rId21"/>
      <p:bold r:id="rId22"/>
    </p:embeddedFont>
    <p:embeddedFont>
      <p:font typeface="Gill Sans" panose="020B0604020202020204" charset="0"/>
      <p:regular r:id="rId23"/>
      <p:bold r:id="rId24"/>
    </p:embeddedFont>
    <p:embeddedFont>
      <p:font typeface="Calibri Light" panose="020F0302020204030204" pitchFamily="34" charset="0"/>
      <p:regular r:id="rId25"/>
      <p:italic r:id="rId26"/>
    </p:embeddedFont>
    <p:embeddedFont>
      <p:font typeface="Abadi Extra Light" panose="020B0604020202020204" charset="0"/>
      <p:regular r:id="rId27"/>
    </p:embeddedFont>
    <p:embeddedFont>
      <p:font typeface="Impact" panose="020B0806030902050204" pitchFamily="34" charset="0"/>
      <p:regular r:id="rId28"/>
    </p:embeddedFont>
    <p:embeddedFont>
      <p:font typeface="Gill Sans Nova" panose="020B0602020104020203" pitchFamily="34" charset="0"/>
      <p:regular r:id="rId29"/>
      <p:bold r:id="rId30"/>
      <p:italic r:id="rId31"/>
      <p:boldItalic r:id="rId32"/>
    </p:embeddedFont>
    <p:embeddedFont>
      <p:font typeface="MS PGothic" panose="020B0600070205080204" pitchFamily="34" charset="-128"/>
      <p:regular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Lp2j8yCPrIg+IWR28npj5gsgp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E2C9E8-C1F1-46D8-BD00-819FC7AA674A}" v="5" dt="2024-05-02T08:34:28.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02"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tableStyles" Target="tableStyles.xml"/><Relationship Id="rId21" Type="http://schemas.openxmlformats.org/officeDocument/2006/relationships/font" Target="fonts/font9.fntdata"/><Relationship Id="rId34"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F3E2C9E8-C1F1-46D8-BD00-819FC7AA674A}"/>
    <pc:docChg chg="custSel modSld">
      <pc:chgData name="pantelis balaouras" userId="25e8755020fc1734" providerId="LiveId" clId="{F3E2C9E8-C1F1-46D8-BD00-819FC7AA674A}" dt="2024-05-02T09:32:13.532" v="16" actId="2711"/>
      <pc:docMkLst>
        <pc:docMk/>
      </pc:docMkLst>
      <pc:sldChg chg="modSp mod">
        <pc:chgData name="pantelis balaouras" userId="25e8755020fc1734" providerId="LiveId" clId="{F3E2C9E8-C1F1-46D8-BD00-819FC7AA674A}" dt="2024-05-02T09:32:13.532" v="16" actId="2711"/>
        <pc:sldMkLst>
          <pc:docMk/>
          <pc:sldMk cId="0" sldId="256"/>
        </pc:sldMkLst>
        <pc:spChg chg="mod">
          <ac:chgData name="pantelis balaouras" userId="25e8755020fc1734" providerId="LiveId" clId="{F3E2C9E8-C1F1-46D8-BD00-819FC7AA674A}" dt="2024-05-02T09:32:13.532" v="16" actId="2711"/>
          <ac:spMkLst>
            <pc:docMk/>
            <pc:sldMk cId="0" sldId="256"/>
            <ac:spMk id="212" creationId="{00000000-0000-0000-0000-000000000000}"/>
          </ac:spMkLst>
        </pc:spChg>
      </pc:sldChg>
      <pc:sldChg chg="addSp delSp modSp mod">
        <pc:chgData name="pantelis balaouras" userId="25e8755020fc1734" providerId="LiveId" clId="{F3E2C9E8-C1F1-46D8-BD00-819FC7AA674A}" dt="2024-05-02T08:33:52.802" v="8"/>
        <pc:sldMkLst>
          <pc:docMk/>
          <pc:sldMk cId="4178893131" sldId="266"/>
        </pc:sldMkLst>
        <pc:spChg chg="add mod">
          <ac:chgData name="pantelis balaouras" userId="25e8755020fc1734" providerId="LiveId" clId="{F3E2C9E8-C1F1-46D8-BD00-819FC7AA674A}" dt="2024-05-02T08:33:16.564" v="4"/>
          <ac:spMkLst>
            <pc:docMk/>
            <pc:sldMk cId="4178893131" sldId="266"/>
            <ac:spMk id="2" creationId="{B4837B29-A4AC-99CD-42A4-BCCD5AF582EE}"/>
          </ac:spMkLst>
        </pc:spChg>
        <pc:spChg chg="add mod">
          <ac:chgData name="pantelis balaouras" userId="25e8755020fc1734" providerId="LiveId" clId="{F3E2C9E8-C1F1-46D8-BD00-819FC7AA674A}" dt="2024-05-02T08:33:52.802" v="8"/>
          <ac:spMkLst>
            <pc:docMk/>
            <pc:sldMk cId="4178893131" sldId="266"/>
            <ac:spMk id="4" creationId="{815B4D01-2198-A9AA-96BF-C1816AC4F2EE}"/>
          </ac:spMkLst>
        </pc:spChg>
        <pc:spChg chg="mod">
          <ac:chgData name="pantelis balaouras" userId="25e8755020fc1734" providerId="LiveId" clId="{F3E2C9E8-C1F1-46D8-BD00-819FC7AA674A}" dt="2024-05-02T08:33:37.657" v="6" actId="14100"/>
          <ac:spMkLst>
            <pc:docMk/>
            <pc:sldMk cId="4178893131" sldId="266"/>
            <ac:spMk id="10" creationId="{00000000-0000-0000-0000-000000000000}"/>
          </ac:spMkLst>
        </pc:spChg>
        <pc:spChg chg="mod">
          <ac:chgData name="pantelis balaouras" userId="25e8755020fc1734" providerId="LiveId" clId="{F3E2C9E8-C1F1-46D8-BD00-819FC7AA674A}" dt="2024-05-02T08:33:43.183" v="7" actId="14100"/>
          <ac:spMkLst>
            <pc:docMk/>
            <pc:sldMk cId="4178893131" sldId="266"/>
            <ac:spMk id="12" creationId="{00000000-0000-0000-0000-000000000000}"/>
          </ac:spMkLst>
        </pc:spChg>
        <pc:picChg chg="add mod">
          <ac:chgData name="pantelis balaouras" userId="25e8755020fc1734" providerId="LiveId" clId="{F3E2C9E8-C1F1-46D8-BD00-819FC7AA674A}" dt="2024-05-02T08:33:16.564" v="4"/>
          <ac:picMkLst>
            <pc:docMk/>
            <pc:sldMk cId="4178893131" sldId="266"/>
            <ac:picMk id="3" creationId="{8E853089-DFC3-C025-190C-E12132CCE5F7}"/>
          </ac:picMkLst>
        </pc:picChg>
        <pc:picChg chg="add mod">
          <ac:chgData name="pantelis balaouras" userId="25e8755020fc1734" providerId="LiveId" clId="{F3E2C9E8-C1F1-46D8-BD00-819FC7AA674A}" dt="2024-05-02T08:33:52.802" v="8"/>
          <ac:picMkLst>
            <pc:docMk/>
            <pc:sldMk cId="4178893131" sldId="266"/>
            <ac:picMk id="5" creationId="{FD903E2E-A8D6-3D53-66CF-0CCC3B756E8B}"/>
          </ac:picMkLst>
        </pc:picChg>
        <pc:picChg chg="del">
          <ac:chgData name="pantelis balaouras" userId="25e8755020fc1734" providerId="LiveId" clId="{F3E2C9E8-C1F1-46D8-BD00-819FC7AA674A}" dt="2024-05-02T08:33:03.783" v="0" actId="478"/>
          <ac:picMkLst>
            <pc:docMk/>
            <pc:sldMk cId="4178893131" sldId="266"/>
            <ac:picMk id="15" creationId="{4313419D-52B3-4469-9529-313D9EB0AF33}"/>
          </ac:picMkLst>
        </pc:picChg>
      </pc:sldChg>
      <pc:sldChg chg="addSp delSp modSp mod">
        <pc:chgData name="pantelis balaouras" userId="25e8755020fc1734" providerId="LiveId" clId="{F3E2C9E8-C1F1-46D8-BD00-819FC7AA674A}" dt="2024-05-02T08:34:05.192" v="10" actId="14100"/>
        <pc:sldMkLst>
          <pc:docMk/>
          <pc:sldMk cId="4059040240" sldId="267"/>
        </pc:sldMkLst>
        <pc:spChg chg="add mod">
          <ac:chgData name="pantelis balaouras" userId="25e8755020fc1734" providerId="LiveId" clId="{F3E2C9E8-C1F1-46D8-BD00-819FC7AA674A}" dt="2024-05-02T08:33:56.290" v="9"/>
          <ac:spMkLst>
            <pc:docMk/>
            <pc:sldMk cId="4059040240" sldId="267"/>
            <ac:spMk id="2" creationId="{496113D7-0882-87F2-2B4C-8A5C65F7EF51}"/>
          </ac:spMkLst>
        </pc:spChg>
        <pc:spChg chg="mod">
          <ac:chgData name="pantelis balaouras" userId="25e8755020fc1734" providerId="LiveId" clId="{F3E2C9E8-C1F1-46D8-BD00-819FC7AA674A}" dt="2024-05-02T08:34:05.192" v="10" actId="14100"/>
          <ac:spMkLst>
            <pc:docMk/>
            <pc:sldMk cId="4059040240" sldId="267"/>
            <ac:spMk id="12" creationId="{00000000-0000-0000-0000-000000000000}"/>
          </ac:spMkLst>
        </pc:spChg>
        <pc:spChg chg="del">
          <ac:chgData name="pantelis balaouras" userId="25e8755020fc1734" providerId="LiveId" clId="{F3E2C9E8-C1F1-46D8-BD00-819FC7AA674A}" dt="2024-05-02T08:33:09.548" v="3" actId="478"/>
          <ac:spMkLst>
            <pc:docMk/>
            <pc:sldMk cId="4059040240" sldId="267"/>
            <ac:spMk id="16" creationId="{00000000-0000-0000-0000-000000000000}"/>
          </ac:spMkLst>
        </pc:spChg>
        <pc:picChg chg="add mod">
          <ac:chgData name="pantelis balaouras" userId="25e8755020fc1734" providerId="LiveId" clId="{F3E2C9E8-C1F1-46D8-BD00-819FC7AA674A}" dt="2024-05-02T08:33:56.290" v="9"/>
          <ac:picMkLst>
            <pc:docMk/>
            <pc:sldMk cId="4059040240" sldId="267"/>
            <ac:picMk id="3" creationId="{01AD9122-0F95-DE39-A607-3A3AFE69998B}"/>
          </ac:picMkLst>
        </pc:picChg>
        <pc:picChg chg="del mod">
          <ac:chgData name="pantelis balaouras" userId="25e8755020fc1734" providerId="LiveId" clId="{F3E2C9E8-C1F1-46D8-BD00-819FC7AA674A}" dt="2024-05-02T08:33:06.658" v="2" actId="478"/>
          <ac:picMkLst>
            <pc:docMk/>
            <pc:sldMk cId="4059040240" sldId="267"/>
            <ac:picMk id="9" creationId="{00000000-0000-0000-0000-000000000000}"/>
          </ac:picMkLst>
        </pc:picChg>
      </pc:sldChg>
      <pc:sldChg chg="addSp delSp modSp mod">
        <pc:chgData name="pantelis balaouras" userId="25e8755020fc1734" providerId="LiveId" clId="{F3E2C9E8-C1F1-46D8-BD00-819FC7AA674A}" dt="2024-05-02T08:34:38.955" v="15" actId="114"/>
        <pc:sldMkLst>
          <pc:docMk/>
          <pc:sldMk cId="3241928664" sldId="272"/>
        </pc:sldMkLst>
        <pc:spChg chg="add mod">
          <ac:chgData name="pantelis balaouras" userId="25e8755020fc1734" providerId="LiveId" clId="{F3E2C9E8-C1F1-46D8-BD00-819FC7AA674A}" dt="2024-05-02T08:34:28.845" v="13"/>
          <ac:spMkLst>
            <pc:docMk/>
            <pc:sldMk cId="3241928664" sldId="272"/>
            <ac:spMk id="3" creationId="{D1D43AE4-2FAD-D2A2-D232-4A2F9D261091}"/>
          </ac:spMkLst>
        </pc:spChg>
        <pc:spChg chg="mod">
          <ac:chgData name="pantelis balaouras" userId="25e8755020fc1734" providerId="LiveId" clId="{F3E2C9E8-C1F1-46D8-BD00-819FC7AA674A}" dt="2024-05-02T08:34:38.955" v="15" actId="114"/>
          <ac:spMkLst>
            <pc:docMk/>
            <pc:sldMk cId="3241928664" sldId="272"/>
            <ac:spMk id="13" creationId="{00000000-0000-0000-0000-000000000000}"/>
          </ac:spMkLst>
        </pc:spChg>
        <pc:spChg chg="del">
          <ac:chgData name="pantelis balaouras" userId="25e8755020fc1734" providerId="LiveId" clId="{F3E2C9E8-C1F1-46D8-BD00-819FC7AA674A}" dt="2024-05-02T08:34:27.439" v="12" actId="478"/>
          <ac:spMkLst>
            <pc:docMk/>
            <pc:sldMk cId="3241928664" sldId="272"/>
            <ac:spMk id="15" creationId="{895880AD-3964-A718-5FEB-037FEC39A6E2}"/>
          </ac:spMkLst>
        </pc:spChg>
        <pc:picChg chg="add mod">
          <ac:chgData name="pantelis balaouras" userId="25e8755020fc1734" providerId="LiveId" clId="{F3E2C9E8-C1F1-46D8-BD00-819FC7AA674A}" dt="2024-05-02T08:34:28.845" v="13"/>
          <ac:picMkLst>
            <pc:docMk/>
            <pc:sldMk cId="3241928664" sldId="272"/>
            <ac:picMk id="2" creationId="{3EB0C127-9A08-E36A-D8B8-8C7518D45357}"/>
          </ac:picMkLst>
        </pc:picChg>
        <pc:picChg chg="del">
          <ac:chgData name="pantelis balaouras" userId="25e8755020fc1734" providerId="LiveId" clId="{F3E2C9E8-C1F1-46D8-BD00-819FC7AA674A}" dt="2024-05-02T08:34:24.674" v="11" actId="478"/>
          <ac:picMkLst>
            <pc:docMk/>
            <pc:sldMk cId="3241928664" sldId="272"/>
            <ac:picMk id="14" creationId="{00000000-0000-0000-0000-000000000000}"/>
          </ac:picMkLst>
        </pc:picChg>
      </pc:sldChg>
    </pc:docChg>
  </pc:docChgLst>
  <pc:docChgLst>
    <pc:chgData name="pantelis balaouras" userId="25e8755020fc1734" providerId="LiveId" clId="{9D5EDBB9-EF99-449A-8935-BA27F771FB00}"/>
    <pc:docChg chg="custSel modSld modMainMaster">
      <pc:chgData name="pantelis balaouras" userId="25e8755020fc1734" providerId="LiveId" clId="{9D5EDBB9-EF99-449A-8935-BA27F771FB00}" dt="2024-04-29T12:35:16.448" v="56" actId="2711"/>
      <pc:docMkLst>
        <pc:docMk/>
      </pc:docMkLst>
      <pc:sldChg chg="addSp delSp modSp mod">
        <pc:chgData name="pantelis balaouras" userId="25e8755020fc1734" providerId="LiveId" clId="{9D5EDBB9-EF99-449A-8935-BA27F771FB00}" dt="2024-04-29T12:32:23.324" v="28" actId="255"/>
        <pc:sldMkLst>
          <pc:docMk/>
          <pc:sldMk cId="0" sldId="256"/>
        </pc:sldMkLst>
        <pc:spChg chg="add mod">
          <ac:chgData name="pantelis balaouras" userId="25e8755020fc1734" providerId="LiveId" clId="{9D5EDBB9-EF99-449A-8935-BA27F771FB00}" dt="2024-04-28T21:49:01.183" v="11"/>
          <ac:spMkLst>
            <pc:docMk/>
            <pc:sldMk cId="0" sldId="256"/>
            <ac:spMk id="3" creationId="{395E4A95-1C46-79DA-4D69-1CCF05F96726}"/>
          </ac:spMkLst>
        </pc:spChg>
        <pc:spChg chg="mod">
          <ac:chgData name="pantelis balaouras" userId="25e8755020fc1734" providerId="LiveId" clId="{9D5EDBB9-EF99-449A-8935-BA27F771FB00}" dt="2024-04-29T12:32:23.324" v="28" actId="255"/>
          <ac:spMkLst>
            <pc:docMk/>
            <pc:sldMk cId="0" sldId="256"/>
            <ac:spMk id="212" creationId="{00000000-0000-0000-0000-000000000000}"/>
          </ac:spMkLst>
        </pc:spChg>
        <pc:spChg chg="mod">
          <ac:chgData name="pantelis balaouras" userId="25e8755020fc1734" providerId="LiveId" clId="{9D5EDBB9-EF99-449A-8935-BA27F771FB00}" dt="2024-04-28T21:36:07.350" v="0" actId="108"/>
          <ac:spMkLst>
            <pc:docMk/>
            <pc:sldMk cId="0" sldId="256"/>
            <ac:spMk id="213" creationId="{00000000-0000-0000-0000-000000000000}"/>
          </ac:spMkLst>
        </pc:spChg>
        <pc:spChg chg="mod">
          <ac:chgData name="pantelis balaouras" userId="25e8755020fc1734" providerId="LiveId" clId="{9D5EDBB9-EF99-449A-8935-BA27F771FB00}" dt="2024-04-28T21:36:10.997" v="1" actId="108"/>
          <ac:spMkLst>
            <pc:docMk/>
            <pc:sldMk cId="0" sldId="256"/>
            <ac:spMk id="230" creationId="{00000000-0000-0000-0000-000000000000}"/>
          </ac:spMkLst>
        </pc:spChg>
        <pc:picChg chg="add del mod">
          <ac:chgData name="pantelis balaouras" userId="25e8755020fc1734" providerId="LiveId" clId="{9D5EDBB9-EF99-449A-8935-BA27F771FB00}" dt="2024-04-28T21:49:09.154" v="13" actId="478"/>
          <ac:picMkLst>
            <pc:docMk/>
            <pc:sldMk cId="0" sldId="256"/>
            <ac:picMk id="2" creationId="{7B113D31-A38F-C7B7-547B-389B87B056B5}"/>
          </ac:picMkLst>
        </pc:picChg>
        <pc:picChg chg="add mod">
          <ac:chgData name="pantelis balaouras" userId="25e8755020fc1734" providerId="LiveId" clId="{9D5EDBB9-EF99-449A-8935-BA27F771FB00}" dt="2024-04-28T21:49:01.183" v="11"/>
          <ac:picMkLst>
            <pc:docMk/>
            <pc:sldMk cId="0" sldId="256"/>
            <ac:picMk id="4" creationId="{89C07A86-9A7C-4664-DF02-53CE3D45B40D}"/>
          </ac:picMkLst>
        </pc:picChg>
        <pc:picChg chg="mod">
          <ac:chgData name="pantelis balaouras" userId="25e8755020fc1734" providerId="LiveId" clId="{9D5EDBB9-EF99-449A-8935-BA27F771FB00}" dt="2024-04-28T21:49:11.902" v="15" actId="1038"/>
          <ac:picMkLst>
            <pc:docMk/>
            <pc:sldMk cId="0" sldId="256"/>
            <ac:picMk id="221" creationId="{00000000-0000-0000-0000-000000000000}"/>
          </ac:picMkLst>
        </pc:picChg>
        <pc:picChg chg="del">
          <ac:chgData name="pantelis balaouras" userId="25e8755020fc1734" providerId="LiveId" clId="{9D5EDBB9-EF99-449A-8935-BA27F771FB00}" dt="2024-04-28T21:49:05.065" v="12" actId="478"/>
          <ac:picMkLst>
            <pc:docMk/>
            <pc:sldMk cId="0" sldId="256"/>
            <ac:picMk id="222" creationId="{00000000-0000-0000-0000-000000000000}"/>
          </ac:picMkLst>
        </pc:picChg>
      </pc:sldChg>
      <pc:sldChg chg="modSp">
        <pc:chgData name="pantelis balaouras" userId="25e8755020fc1734" providerId="LiveId" clId="{9D5EDBB9-EF99-449A-8935-BA27F771FB00}" dt="2024-04-29T12:34:40.425" v="54"/>
        <pc:sldMkLst>
          <pc:docMk/>
          <pc:sldMk cId="0" sldId="257"/>
        </pc:sldMkLst>
        <pc:spChg chg="mod">
          <ac:chgData name="pantelis balaouras" userId="25e8755020fc1734" providerId="LiveId" clId="{9D5EDBB9-EF99-449A-8935-BA27F771FB00}" dt="2024-04-29T12:34:40.425" v="54"/>
          <ac:spMkLst>
            <pc:docMk/>
            <pc:sldMk cId="0" sldId="257"/>
            <ac:spMk id="236" creationId="{00000000-0000-0000-0000-000000000000}"/>
          </ac:spMkLst>
        </pc:spChg>
      </pc:sldChg>
      <pc:sldChg chg="addSp delSp modSp mod">
        <pc:chgData name="pantelis balaouras" userId="25e8755020fc1734" providerId="LiveId" clId="{9D5EDBB9-EF99-449A-8935-BA27F771FB00}" dt="2024-04-28T21:36:36.594" v="5"/>
        <pc:sldMkLst>
          <pc:docMk/>
          <pc:sldMk cId="0" sldId="265"/>
        </pc:sldMkLst>
        <pc:spChg chg="add mod">
          <ac:chgData name="pantelis balaouras" userId="25e8755020fc1734" providerId="LiveId" clId="{9D5EDBB9-EF99-449A-8935-BA27F771FB00}" dt="2024-04-28T21:36:36.594" v="5"/>
          <ac:spMkLst>
            <pc:docMk/>
            <pc:sldMk cId="0" sldId="265"/>
            <ac:spMk id="3" creationId="{56DF1CA0-7917-AD31-7594-3D5AB32B3194}"/>
          </ac:spMkLst>
        </pc:spChg>
        <pc:spChg chg="del">
          <ac:chgData name="pantelis balaouras" userId="25e8755020fc1734" providerId="LiveId" clId="{9D5EDBB9-EF99-449A-8935-BA27F771FB00}" dt="2024-04-28T21:36:26.135" v="4" actId="478"/>
          <ac:spMkLst>
            <pc:docMk/>
            <pc:sldMk cId="0" sldId="265"/>
            <ac:spMk id="350" creationId="{00000000-0000-0000-0000-000000000000}"/>
          </ac:spMkLst>
        </pc:spChg>
        <pc:picChg chg="add mod">
          <ac:chgData name="pantelis balaouras" userId="25e8755020fc1734" providerId="LiveId" clId="{9D5EDBB9-EF99-449A-8935-BA27F771FB00}" dt="2024-04-28T21:36:21.541" v="3"/>
          <ac:picMkLst>
            <pc:docMk/>
            <pc:sldMk cId="0" sldId="265"/>
            <ac:picMk id="2" creationId="{F73364A8-E8BE-99ED-2C8B-C632ECA8542E}"/>
          </ac:picMkLst>
        </pc:picChg>
        <pc:picChg chg="del">
          <ac:chgData name="pantelis balaouras" userId="25e8755020fc1734" providerId="LiveId" clId="{9D5EDBB9-EF99-449A-8935-BA27F771FB00}" dt="2024-04-28T21:36:20.894" v="2" actId="478"/>
          <ac:picMkLst>
            <pc:docMk/>
            <pc:sldMk cId="0" sldId="265"/>
            <ac:picMk id="352" creationId="{00000000-0000-0000-0000-000000000000}"/>
          </ac:picMkLst>
        </pc:picChg>
      </pc:sldChg>
      <pc:sldChg chg="modSp mod">
        <pc:chgData name="pantelis balaouras" userId="25e8755020fc1734" providerId="LiveId" clId="{9D5EDBB9-EF99-449A-8935-BA27F771FB00}" dt="2024-04-29T12:35:16.448" v="56" actId="2711"/>
        <pc:sldMkLst>
          <pc:docMk/>
          <pc:sldMk cId="4178893131" sldId="266"/>
        </pc:sldMkLst>
        <pc:spChg chg="mod">
          <ac:chgData name="pantelis balaouras" userId="25e8755020fc1734" providerId="LiveId" clId="{9D5EDBB9-EF99-449A-8935-BA27F771FB00}" dt="2024-04-29T12:35:16.448" v="56" actId="2711"/>
          <ac:spMkLst>
            <pc:docMk/>
            <pc:sldMk cId="4178893131" sldId="266"/>
            <ac:spMk id="10" creationId="{00000000-0000-0000-0000-000000000000}"/>
          </ac:spMkLst>
        </pc:spChg>
      </pc:sldChg>
      <pc:sldChg chg="modSp mod">
        <pc:chgData name="pantelis balaouras" userId="25e8755020fc1734" providerId="LiveId" clId="{9D5EDBB9-EF99-449A-8935-BA27F771FB00}" dt="2024-04-29T12:35:03.516" v="55" actId="2711"/>
        <pc:sldMkLst>
          <pc:docMk/>
          <pc:sldMk cId="4059040240" sldId="267"/>
        </pc:sldMkLst>
        <pc:spChg chg="mod">
          <ac:chgData name="pantelis balaouras" userId="25e8755020fc1734" providerId="LiveId" clId="{9D5EDBB9-EF99-449A-8935-BA27F771FB00}" dt="2024-04-29T12:35:03.516" v="55" actId="2711"/>
          <ac:spMkLst>
            <pc:docMk/>
            <pc:sldMk cId="4059040240" sldId="267"/>
            <ac:spMk id="8" creationId="{00000000-0000-0000-0000-000000000000}"/>
          </ac:spMkLst>
        </pc:spChg>
      </pc:sldChg>
      <pc:sldChg chg="delSp mod">
        <pc:chgData name="pantelis balaouras" userId="25e8755020fc1734" providerId="LiveId" clId="{9D5EDBB9-EF99-449A-8935-BA27F771FB00}" dt="2024-04-29T12:34:10.557" v="52" actId="478"/>
        <pc:sldMkLst>
          <pc:docMk/>
          <pc:sldMk cId="1068856027" sldId="268"/>
        </pc:sldMkLst>
        <pc:grpChg chg="del">
          <ac:chgData name="pantelis balaouras" userId="25e8755020fc1734" providerId="LiveId" clId="{9D5EDBB9-EF99-449A-8935-BA27F771FB00}" dt="2024-04-29T12:34:10.557" v="52" actId="478"/>
          <ac:grpSpMkLst>
            <pc:docMk/>
            <pc:sldMk cId="1068856027" sldId="268"/>
            <ac:grpSpMk id="231" creationId="{00000000-0000-0000-0000-000000000000}"/>
          </ac:grpSpMkLst>
        </pc:grpChg>
      </pc:sldChg>
      <pc:sldChg chg="delSp modSp mod">
        <pc:chgData name="pantelis balaouras" userId="25e8755020fc1734" providerId="LiveId" clId="{9D5EDBB9-EF99-449A-8935-BA27F771FB00}" dt="2024-04-29T12:33:10.539" v="31" actId="478"/>
        <pc:sldMkLst>
          <pc:docMk/>
          <pc:sldMk cId="798562027" sldId="270"/>
        </pc:sldMkLst>
        <pc:spChg chg="mod">
          <ac:chgData name="pantelis balaouras" userId="25e8755020fc1734" providerId="LiveId" clId="{9D5EDBB9-EF99-449A-8935-BA27F771FB00}" dt="2024-04-28T21:37:18.127" v="10" actId="27636"/>
          <ac:spMkLst>
            <pc:docMk/>
            <pc:sldMk cId="798562027" sldId="270"/>
            <ac:spMk id="7" creationId="{00000000-0000-0000-0000-000000000000}"/>
          </ac:spMkLst>
        </pc:spChg>
        <pc:grpChg chg="del">
          <ac:chgData name="pantelis balaouras" userId="25e8755020fc1734" providerId="LiveId" clId="{9D5EDBB9-EF99-449A-8935-BA27F771FB00}" dt="2024-04-29T12:33:10.539" v="31" actId="478"/>
          <ac:grpSpMkLst>
            <pc:docMk/>
            <pc:sldMk cId="798562027" sldId="270"/>
            <ac:grpSpMk id="231" creationId="{00000000-0000-0000-0000-000000000000}"/>
          </ac:grpSpMkLst>
        </pc:grpChg>
      </pc:sldChg>
      <pc:sldChg chg="delSp modSp mod">
        <pc:chgData name="pantelis balaouras" userId="25e8755020fc1734" providerId="LiveId" clId="{9D5EDBB9-EF99-449A-8935-BA27F771FB00}" dt="2024-04-29T12:33:06.119" v="30" actId="478"/>
        <pc:sldMkLst>
          <pc:docMk/>
          <pc:sldMk cId="2533129855" sldId="271"/>
        </pc:sldMkLst>
        <pc:spChg chg="mod">
          <ac:chgData name="pantelis balaouras" userId="25e8755020fc1734" providerId="LiveId" clId="{9D5EDBB9-EF99-449A-8935-BA27F771FB00}" dt="2024-04-28T21:36:56.746" v="6" actId="120"/>
          <ac:spMkLst>
            <pc:docMk/>
            <pc:sldMk cId="2533129855" sldId="271"/>
            <ac:spMk id="6" creationId="{00000000-0000-0000-0000-000000000000}"/>
          </ac:spMkLst>
        </pc:spChg>
        <pc:grpChg chg="del mod">
          <ac:chgData name="pantelis balaouras" userId="25e8755020fc1734" providerId="LiveId" clId="{9D5EDBB9-EF99-449A-8935-BA27F771FB00}" dt="2024-04-29T12:33:06.119" v="30" actId="478"/>
          <ac:grpSpMkLst>
            <pc:docMk/>
            <pc:sldMk cId="2533129855" sldId="271"/>
            <ac:grpSpMk id="231" creationId="{00000000-0000-0000-0000-000000000000}"/>
          </ac:grpSpMkLst>
        </pc:grpChg>
      </pc:sldChg>
      <pc:sldChg chg="delSp mod">
        <pc:chgData name="pantelis balaouras" userId="25e8755020fc1734" providerId="LiveId" clId="{9D5EDBB9-EF99-449A-8935-BA27F771FB00}" dt="2024-04-29T12:33:18.336" v="33" actId="478"/>
        <pc:sldMkLst>
          <pc:docMk/>
          <pc:sldMk cId="3241928664" sldId="272"/>
        </pc:sldMkLst>
        <pc:grpChg chg="del">
          <ac:chgData name="pantelis balaouras" userId="25e8755020fc1734" providerId="LiveId" clId="{9D5EDBB9-EF99-449A-8935-BA27F771FB00}" dt="2024-04-29T12:33:18.336" v="33" actId="478"/>
          <ac:grpSpMkLst>
            <pc:docMk/>
            <pc:sldMk cId="3241928664" sldId="272"/>
            <ac:grpSpMk id="231" creationId="{00000000-0000-0000-0000-000000000000}"/>
          </ac:grpSpMkLst>
        </pc:grpChg>
      </pc:sldChg>
      <pc:sldChg chg="delSp mod">
        <pc:chgData name="pantelis balaouras" userId="25e8755020fc1734" providerId="LiveId" clId="{9D5EDBB9-EF99-449A-8935-BA27F771FB00}" dt="2024-04-29T12:33:15.100" v="32" actId="478"/>
        <pc:sldMkLst>
          <pc:docMk/>
          <pc:sldMk cId="1549119602" sldId="273"/>
        </pc:sldMkLst>
        <pc:grpChg chg="del">
          <ac:chgData name="pantelis balaouras" userId="25e8755020fc1734" providerId="LiveId" clId="{9D5EDBB9-EF99-449A-8935-BA27F771FB00}" dt="2024-04-29T12:33:15.100" v="32" actId="478"/>
          <ac:grpSpMkLst>
            <pc:docMk/>
            <pc:sldMk cId="1549119602" sldId="273"/>
            <ac:grpSpMk id="231" creationId="{00000000-0000-0000-0000-000000000000}"/>
          </ac:grpSpMkLst>
        </pc:grpChg>
      </pc:sldChg>
      <pc:sldMasterChg chg="modSldLayout">
        <pc:chgData name="pantelis balaouras" userId="25e8755020fc1734" providerId="LiveId" clId="{9D5EDBB9-EF99-449A-8935-BA27F771FB00}" dt="2024-04-29T12:33:57.720" v="51"/>
        <pc:sldMasterMkLst>
          <pc:docMk/>
          <pc:sldMasterMk cId="950558431" sldId="2147483691"/>
        </pc:sldMasterMkLst>
        <pc:sldLayoutChg chg="addSp delSp modSp mod">
          <pc:chgData name="pantelis balaouras" userId="25e8755020fc1734" providerId="LiveId" clId="{9D5EDBB9-EF99-449A-8935-BA27F771FB00}" dt="2024-04-29T12:33:43.226" v="47" actId="20577"/>
          <pc:sldLayoutMkLst>
            <pc:docMk/>
            <pc:sldMasterMk cId="950558431" sldId="2147483691"/>
            <pc:sldLayoutMk cId="435141678" sldId="2147483694"/>
          </pc:sldLayoutMkLst>
          <pc:spChg chg="add mod">
            <ac:chgData name="pantelis balaouras" userId="25e8755020fc1734" providerId="LiveId" clId="{9D5EDBB9-EF99-449A-8935-BA27F771FB00}" dt="2024-04-29T12:33:43.226" v="47" actId="20577"/>
            <ac:spMkLst>
              <pc:docMk/>
              <pc:sldMasterMk cId="950558431" sldId="2147483691"/>
              <pc:sldLayoutMk cId="435141678" sldId="2147483694"/>
              <ac:spMk id="2" creationId="{43790A6D-F2D3-4259-9144-E79C66893D79}"/>
            </ac:spMkLst>
          </pc:spChg>
          <pc:spChg chg="del">
            <ac:chgData name="pantelis balaouras" userId="25e8755020fc1734" providerId="LiveId" clId="{9D5EDBB9-EF99-449A-8935-BA27F771FB00}" dt="2024-04-29T12:33:28.900" v="34" actId="478"/>
            <ac:spMkLst>
              <pc:docMk/>
              <pc:sldMasterMk cId="950558431" sldId="2147483691"/>
              <pc:sldLayoutMk cId="435141678" sldId="2147483694"/>
              <ac:spMk id="90" creationId="{00000000-0000-0000-0000-000000000000}"/>
            </ac:spMkLst>
          </pc:spChg>
        </pc:sldLayoutChg>
        <pc:sldLayoutChg chg="addSp delSp modSp mod">
          <pc:chgData name="pantelis balaouras" userId="25e8755020fc1734" providerId="LiveId" clId="{9D5EDBB9-EF99-449A-8935-BA27F771FB00}" dt="2024-04-29T12:33:52.936" v="49"/>
          <pc:sldLayoutMkLst>
            <pc:docMk/>
            <pc:sldMasterMk cId="950558431" sldId="2147483691"/>
            <pc:sldLayoutMk cId="3878284554" sldId="2147483697"/>
          </pc:sldLayoutMkLst>
          <pc:spChg chg="add mod">
            <ac:chgData name="pantelis balaouras" userId="25e8755020fc1734" providerId="LiveId" clId="{9D5EDBB9-EF99-449A-8935-BA27F771FB00}" dt="2024-04-29T12:33:52.936" v="49"/>
            <ac:spMkLst>
              <pc:docMk/>
              <pc:sldMasterMk cId="950558431" sldId="2147483691"/>
              <pc:sldLayoutMk cId="3878284554" sldId="2147483697"/>
              <ac:spMk id="2" creationId="{F9E537C4-E537-A6E4-752B-28CC6A7CFAB5}"/>
            </ac:spMkLst>
          </pc:spChg>
          <pc:spChg chg="del">
            <ac:chgData name="pantelis balaouras" userId="25e8755020fc1734" providerId="LiveId" clId="{9D5EDBB9-EF99-449A-8935-BA27F771FB00}" dt="2024-04-29T12:33:52.297" v="48" actId="478"/>
            <ac:spMkLst>
              <pc:docMk/>
              <pc:sldMasterMk cId="950558431" sldId="2147483691"/>
              <pc:sldLayoutMk cId="3878284554" sldId="2147483697"/>
              <ac:spMk id="108" creationId="{00000000-0000-0000-0000-000000000000}"/>
            </ac:spMkLst>
          </pc:spChg>
        </pc:sldLayoutChg>
        <pc:sldLayoutChg chg="addSp delSp modSp mod">
          <pc:chgData name="pantelis balaouras" userId="25e8755020fc1734" providerId="LiveId" clId="{9D5EDBB9-EF99-449A-8935-BA27F771FB00}" dt="2024-04-29T12:33:57.720" v="51"/>
          <pc:sldLayoutMkLst>
            <pc:docMk/>
            <pc:sldMasterMk cId="950558431" sldId="2147483691"/>
            <pc:sldLayoutMk cId="2005463613" sldId="2147483698"/>
          </pc:sldLayoutMkLst>
          <pc:spChg chg="add mod">
            <ac:chgData name="pantelis balaouras" userId="25e8755020fc1734" providerId="LiveId" clId="{9D5EDBB9-EF99-449A-8935-BA27F771FB00}" dt="2024-04-29T12:33:57.720" v="51"/>
            <ac:spMkLst>
              <pc:docMk/>
              <pc:sldMasterMk cId="950558431" sldId="2147483691"/>
              <pc:sldLayoutMk cId="2005463613" sldId="2147483698"/>
              <ac:spMk id="2" creationId="{E6504E85-8A2C-3FD2-6B36-BC74AA28D31D}"/>
            </ac:spMkLst>
          </pc:spChg>
          <pc:spChg chg="del">
            <ac:chgData name="pantelis balaouras" userId="25e8755020fc1734" providerId="LiveId" clId="{9D5EDBB9-EF99-449A-8935-BA27F771FB00}" dt="2024-04-29T12:33:56.977" v="50" actId="478"/>
            <ac:spMkLst>
              <pc:docMk/>
              <pc:sldMasterMk cId="950558431" sldId="2147483691"/>
              <pc:sldLayoutMk cId="2005463613" sldId="2147483698"/>
              <ac:spMk id="115" creationId="{00000000-0000-0000-0000-000000000000}"/>
            </ac:spMkLst>
          </pc:spChg>
        </pc:sldLayoutChg>
      </pc:sldMasterChg>
    </pc:docChg>
  </pc:docChgLst>
  <pc:docChgLst>
    <pc:chgData name="Guillem Part López" userId="39f5615f-54c3-4dde-9b55-95608137fd0d" providerId="ADAL" clId="{47C586AB-69D2-4731-AFD0-61FE0CC0B7B5}"/>
    <pc:docChg chg="custSel modSld">
      <pc:chgData name="Guillem Part López" userId="39f5615f-54c3-4dde-9b55-95608137fd0d" providerId="ADAL" clId="{47C586AB-69D2-4731-AFD0-61FE0CC0B7B5}" dt="2024-03-26T09:58:00.584" v="83" actId="1076"/>
      <pc:docMkLst>
        <pc:docMk/>
      </pc:docMkLst>
      <pc:sldChg chg="modSp mod">
        <pc:chgData name="Guillem Part López" userId="39f5615f-54c3-4dde-9b55-95608137fd0d" providerId="ADAL" clId="{47C586AB-69D2-4731-AFD0-61FE0CC0B7B5}" dt="2024-03-26T09:55:17.368" v="10" actId="20577"/>
        <pc:sldMkLst>
          <pc:docMk/>
          <pc:sldMk cId="0" sldId="256"/>
        </pc:sldMkLst>
        <pc:spChg chg="mod">
          <ac:chgData name="Guillem Part López" userId="39f5615f-54c3-4dde-9b55-95608137fd0d" providerId="ADAL" clId="{47C586AB-69D2-4731-AFD0-61FE0CC0B7B5}" dt="2024-03-26T09:55:17.368" v="10" actId="20577"/>
          <ac:spMkLst>
            <pc:docMk/>
            <pc:sldMk cId="0" sldId="256"/>
            <ac:spMk id="212" creationId="{00000000-0000-0000-0000-000000000000}"/>
          </ac:spMkLst>
        </pc:spChg>
      </pc:sldChg>
      <pc:sldChg chg="modSp mod">
        <pc:chgData name="Guillem Part López" userId="39f5615f-54c3-4dde-9b55-95608137fd0d" providerId="ADAL" clId="{47C586AB-69D2-4731-AFD0-61FE0CC0B7B5}" dt="2024-03-26T09:56:16.599" v="11" actId="20577"/>
        <pc:sldMkLst>
          <pc:docMk/>
          <pc:sldMk cId="0" sldId="261"/>
        </pc:sldMkLst>
        <pc:spChg chg="mod">
          <ac:chgData name="Guillem Part López" userId="39f5615f-54c3-4dde-9b55-95608137fd0d" providerId="ADAL" clId="{47C586AB-69D2-4731-AFD0-61FE0CC0B7B5}" dt="2024-03-26T09:56:16.599" v="11" actId="20577"/>
          <ac:spMkLst>
            <pc:docMk/>
            <pc:sldMk cId="0" sldId="261"/>
            <ac:spMk id="306" creationId="{00000000-0000-0000-0000-000000000000}"/>
          </ac:spMkLst>
        </pc:spChg>
      </pc:sldChg>
      <pc:sldChg chg="modSp mod">
        <pc:chgData name="Guillem Part López" userId="39f5615f-54c3-4dde-9b55-95608137fd0d" providerId="ADAL" clId="{47C586AB-69D2-4731-AFD0-61FE0CC0B7B5}" dt="2024-03-26T09:57:25.026" v="81" actId="20577"/>
        <pc:sldMkLst>
          <pc:docMk/>
          <pc:sldMk cId="0" sldId="262"/>
        </pc:sldMkLst>
        <pc:spChg chg="mod">
          <ac:chgData name="Guillem Part López" userId="39f5615f-54c3-4dde-9b55-95608137fd0d" providerId="ADAL" clId="{47C586AB-69D2-4731-AFD0-61FE0CC0B7B5}" dt="2024-03-26T09:57:25.026" v="81" actId="20577"/>
          <ac:spMkLst>
            <pc:docMk/>
            <pc:sldMk cId="0" sldId="262"/>
            <ac:spMk id="317" creationId="{00000000-0000-0000-0000-000000000000}"/>
          </ac:spMkLst>
        </pc:spChg>
      </pc:sldChg>
      <pc:sldChg chg="addSp modSp mod">
        <pc:chgData name="Guillem Part López" userId="39f5615f-54c3-4dde-9b55-95608137fd0d" providerId="ADAL" clId="{47C586AB-69D2-4731-AFD0-61FE0CC0B7B5}" dt="2024-03-26T09:58:00.584" v="83" actId="1076"/>
        <pc:sldMkLst>
          <pc:docMk/>
          <pc:sldMk cId="0" sldId="264"/>
        </pc:sldMkLst>
        <pc:spChg chg="add mod">
          <ac:chgData name="Guillem Part López" userId="39f5615f-54c3-4dde-9b55-95608137fd0d" providerId="ADAL" clId="{47C586AB-69D2-4731-AFD0-61FE0CC0B7B5}" dt="2024-03-26T09:58:00.584" v="83" actId="1076"/>
          <ac:spMkLst>
            <pc:docMk/>
            <pc:sldMk cId="0" sldId="264"/>
            <ac:spMk id="2" creationId="{895880AD-3964-A718-5FEB-037FEC39A6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b2d886595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bb2d886595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bb2d886595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2bb2d886595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2bb2d886595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2789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5782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06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679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25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07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9738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ab904ce24_0_20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1359411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51950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ab904ce24_0_2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2bab904ce24_0_205"/>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2. Empower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g2bab904ce24_0_205"/>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3. Participate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g2bab904ce24_0_205"/>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Impact"/>
                <a:ea typeface="Impact"/>
                <a:cs typeface="Impact"/>
                <a:sym typeface="Impact"/>
              </a:rPr>
              <a:t>1. Prevent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3" name="Google Shape;83;g2bab904ce24_0_20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ab904ce24_0_205"/>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2bab904ce24_0_20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33816236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Submodule other slide 1 column">
    <p:spTree>
      <p:nvGrpSpPr>
        <p:cNvPr id="1" name="Shape 87"/>
        <p:cNvGrpSpPr/>
        <p:nvPr/>
      </p:nvGrpSpPr>
      <p:grpSpPr>
        <a:xfrm>
          <a:off x="0" y="0"/>
          <a:ext cx="0" cy="0"/>
          <a:chOff x="0" y="0"/>
          <a:chExt cx="0" cy="0"/>
        </a:xfrm>
      </p:grpSpPr>
      <p:sp>
        <p:nvSpPr>
          <p:cNvPr id="88" name="Google Shape;88;g2bab904ce24_0_214"/>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g2bab904ce24_0_214"/>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35;g2bb2862943f_0_667">
            <a:extLst>
              <a:ext uri="{FF2B5EF4-FFF2-40B4-BE49-F238E27FC236}">
                <a16:creationId xmlns:a16="http://schemas.microsoft.com/office/drawing/2014/main" id="{43790A6D-F2D3-4259-9144-E79C66893D79}"/>
              </a:ext>
            </a:extLst>
          </p:cNvPr>
          <p:cNvSpPr txBox="1"/>
          <p:nvPr userDrawn="1"/>
        </p:nvSpPr>
        <p:spPr>
          <a:xfrm>
            <a:off x="-38637" y="36990"/>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8.4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351416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91"/>
        <p:cNvGrpSpPr/>
        <p:nvPr/>
      </p:nvGrpSpPr>
      <p:grpSpPr>
        <a:xfrm>
          <a:off x="0" y="0"/>
          <a:ext cx="0" cy="0"/>
          <a:chOff x="0" y="0"/>
          <a:chExt cx="0" cy="0"/>
        </a:xfrm>
      </p:grpSpPr>
      <p:sp>
        <p:nvSpPr>
          <p:cNvPr id="92" name="Google Shape;92;g2bab904ce24_0_218"/>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g2bab904ce24_0_218"/>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g2bab904ce24_0_218"/>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ab904ce24_0_21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6" name="Google Shape;96;g2bab904ce24_0_2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22536567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8"/>
        <p:cNvGrpSpPr/>
        <p:nvPr/>
      </p:nvGrpSpPr>
      <p:grpSpPr>
        <a:xfrm>
          <a:off x="0" y="0"/>
          <a:ext cx="0" cy="0"/>
          <a:chOff x="0" y="0"/>
          <a:chExt cx="0" cy="0"/>
        </a:xfrm>
      </p:grpSpPr>
      <p:sp>
        <p:nvSpPr>
          <p:cNvPr id="99" name="Google Shape;99;g2bab904ce24_0_225"/>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2bab904ce24_0_225"/>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1" name="Google Shape;101;g2bab904ce24_0_225"/>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2" name="Google Shape;102;g2bab904ce24_0_22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03" name="Google Shape;103;g2bab904ce24_0_22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190667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5"/>
        <p:cNvGrpSpPr/>
        <p:nvPr/>
      </p:nvGrpSpPr>
      <p:grpSpPr>
        <a:xfrm>
          <a:off x="0" y="0"/>
          <a:ext cx="0" cy="0"/>
          <a:chOff x="0" y="0"/>
          <a:chExt cx="0" cy="0"/>
        </a:xfrm>
      </p:grpSpPr>
      <p:sp>
        <p:nvSpPr>
          <p:cNvPr id="106" name="Google Shape;106;g2bab904ce24_0_232"/>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g2bab904ce24_0_232"/>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9" name="Google Shape;109;g2bab904ce24_0_2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F9E537C4-E537-A6E4-752B-28CC6A7CFAB5}"/>
              </a:ext>
            </a:extLst>
          </p:cNvPr>
          <p:cNvSpPr txBox="1"/>
          <p:nvPr userDrawn="1"/>
        </p:nvSpPr>
        <p:spPr>
          <a:xfrm>
            <a:off x="-38637" y="36990"/>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8.4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87828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110"/>
        <p:cNvGrpSpPr/>
        <p:nvPr/>
      </p:nvGrpSpPr>
      <p:grpSpPr>
        <a:xfrm>
          <a:off x="0" y="0"/>
          <a:ext cx="0" cy="0"/>
          <a:chOff x="0" y="0"/>
          <a:chExt cx="0" cy="0"/>
        </a:xfrm>
      </p:grpSpPr>
      <p:sp>
        <p:nvSpPr>
          <p:cNvPr id="111" name="Google Shape;111;g2bab904ce24_0_237"/>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g2bab904ce24_0_237"/>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 name="Google Shape;113;g2bab904ce24_0_237"/>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4" name="Google Shape;114;g2bab904ce24_0_23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E6504E85-8A2C-3FD2-6B36-BC74AA28D31D}"/>
              </a:ext>
            </a:extLst>
          </p:cNvPr>
          <p:cNvSpPr txBox="1"/>
          <p:nvPr userDrawn="1"/>
        </p:nvSpPr>
        <p:spPr>
          <a:xfrm>
            <a:off x="-38637" y="36990"/>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8.4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00546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24989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248306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ab904ce24_0_1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2bab904ce24_0_197"/>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ab904ce24_0_1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4" name="Google Shape;74;g2bab904ce24_0_1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5" name="Google Shape;75;g2bab904ce24_0_1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5055843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84" r:id="rId8"/>
    <p:sldLayoutId id="2147483686" r:id="rId9"/>
    <p:sldLayoutId id="2147483687"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oxfamitalia.org/"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www.uv.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vectors/breastfeeding-mother-and-child-baby-273085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apps.apple.com/es/app/mi-beb%C3%A9-diario-del-beb%C3%A9/id143957593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illustrations/sheep-sleeping-fantasy-animal-717874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pixabay.com/de/service/license-summary/" TargetMode="External"/><Relationship Id="rId4" Type="http://schemas.openxmlformats.org/officeDocument/2006/relationships/hyperlink" Target="https://pixabay.com/de/illustrations/kacheln-herz-kurve-verlauf-anzeige-21401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bb2d886595_0_68"/>
          <p:cNvSpPr txBox="1"/>
          <p:nvPr/>
        </p:nvSpPr>
        <p:spPr>
          <a:xfrm>
            <a:off x="3645160" y="3211606"/>
            <a:ext cx="9026400"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Modul 8  - </a:t>
            </a:r>
            <a:r>
              <a:rPr lang="en-US" sz="3400" b="1" dirty="0" err="1">
                <a:solidFill>
                  <a:srgbClr val="C00000"/>
                </a:solidFill>
                <a:latin typeface="Calibri Light" panose="020F0302020204030204" pitchFamily="34" charset="0"/>
                <a:ea typeface="Calibri"/>
                <a:cs typeface="Calibri Light" panose="020F0302020204030204" pitchFamily="34" charset="0"/>
                <a:sym typeface="Calibri"/>
              </a:rPr>
              <a:t>Abschlusssitzung</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(8.4)</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err="1">
                <a:solidFill>
                  <a:schemeClr val="dk1"/>
                </a:solidFill>
                <a:latin typeface="Calibri Light" panose="020F0302020204030204" pitchFamily="34" charset="0"/>
                <a:ea typeface="Calibri"/>
                <a:cs typeface="Calibri Light" panose="020F0302020204030204" pitchFamily="34" charset="0"/>
                <a:sym typeface="Calibri"/>
              </a:rPr>
              <a:t>Säuglingspflege</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3" name="Google Shape;213;g2bb2d886595_0_68"/>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214" name="Google Shape;214;g2bb2d886595_0_68"/>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215" name="Google Shape;215;g2bb2d886595_0_68"/>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216" name="Google Shape;216;g2bb2d886595_0_68"/>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217" name="Google Shape;217;g2bb2d886595_0_68"/>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218" name="Google Shape;218;g2bb2d886595_0_68"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219" name="Google Shape;219;g2bb2d886595_0_68"/>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220" name="Google Shape;220;g2bb2d886595_0_68"/>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221" name="Google Shape;221;g2bb2d886595_0_68"/>
          <p:cNvPicPr preferRelativeResize="0"/>
          <p:nvPr/>
        </p:nvPicPr>
        <p:blipFill rotWithShape="1">
          <a:blip r:embed="rId5">
            <a:alphaModFix/>
          </a:blip>
          <a:srcRect/>
          <a:stretch/>
        </p:blipFill>
        <p:spPr>
          <a:xfrm>
            <a:off x="10743989" y="6316337"/>
            <a:ext cx="1406013" cy="492104"/>
          </a:xfrm>
          <a:prstGeom prst="rect">
            <a:avLst/>
          </a:prstGeom>
          <a:noFill/>
          <a:ln>
            <a:noFill/>
          </a:ln>
        </p:spPr>
      </p:pic>
      <p:pic>
        <p:nvPicPr>
          <p:cNvPr id="223" name="Google Shape;223;g2bb2d886595_0_68"/>
          <p:cNvPicPr preferRelativeResize="0"/>
          <p:nvPr/>
        </p:nvPicPr>
        <p:blipFill rotWithShape="1">
          <a:blip r:embed="rId4">
            <a:alphaModFix/>
          </a:blip>
          <a:srcRect b="59834"/>
          <a:stretch/>
        </p:blipFill>
        <p:spPr>
          <a:xfrm rot="10800000">
            <a:off x="-8250" y="-4107"/>
            <a:ext cx="12191695" cy="349261"/>
          </a:xfrm>
          <a:prstGeom prst="rect">
            <a:avLst/>
          </a:prstGeom>
          <a:noFill/>
          <a:ln>
            <a:noFill/>
          </a:ln>
        </p:spPr>
      </p:pic>
      <p:pic>
        <p:nvPicPr>
          <p:cNvPr id="224" name="Google Shape;224;g2bb2d886595_0_68"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225" name="Google Shape;225;g2bb2d886595_0_68"/>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226" name="Google Shape;226;g2bb2d886595_0_68"/>
          <p:cNvSpPr/>
          <p:nvPr/>
        </p:nvSpPr>
        <p:spPr>
          <a:xfrm>
            <a:off x="721550" y="178595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227" name="Google Shape;227;g2bb2d886595_0_68"/>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228" name="Google Shape;228;g2bb2d886595_0_68"/>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229" name="Google Shape;229;g2bb2d886595_0_68"/>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230" name="Google Shape;230;g2bb2d886595_0_68"/>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sp>
        <p:nvSpPr>
          <p:cNvPr id="22" name="Ορθογώνιο 10">
            <a:extLst>
              <a:ext uri="{FF2B5EF4-FFF2-40B4-BE49-F238E27FC236}">
                <a16:creationId xmlns:a16="http://schemas.microsoft.com/office/drawing/2014/main" id="{44C9E6B2-993D-009F-E338-77B2F384E231}"/>
              </a:ext>
            </a:extLst>
          </p:cNvPr>
          <p:cNvSpPr/>
          <p:nvPr/>
        </p:nvSpPr>
        <p:spPr>
          <a:xfrm>
            <a:off x="1888851" y="6338016"/>
            <a:ext cx="8829381" cy="632422"/>
          </a:xfrm>
          <a:prstGeom prst="rect">
            <a:avLst/>
          </a:prstGeom>
        </p:spPr>
        <p:txBody>
          <a:bodyPr vert="horz" lIns="91440" tIns="45720" rIns="91440" bIns="45720" rtlCol="0" anchor="ctr">
            <a:normAutofit/>
          </a:bodyPr>
          <a:lstStyle/>
          <a:p>
            <a:pPr lvl="0">
              <a:lnSpc>
                <a:spcPct val="90000"/>
              </a:lnSpc>
              <a:spcAft>
                <a:spcPts val="600"/>
              </a:spcAft>
              <a:defRPr sz="1100" kern="1200">
                <a:ln>
                  <a:noFill/>
                </a:ln>
                <a:solidFill>
                  <a:prstClr val="black"/>
                </a:solidFill>
                <a:uLnTx/>
                <a:uFillTx/>
                <a:latin typeface="Calibri Light" panose="020F0302020204030204"/>
                <a:ea typeface="+mn-ea"/>
                <a:cs typeface="+mn-cs"/>
              </a:defRPr>
            </a:pPr>
            <a:r>
              <a:rPr lang="de-DE" sz="1000" dirty="0">
                <a:solidFill>
                  <a:schemeClr val="bg1"/>
                </a:solidFil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dirty="0">
              <a:solidFill>
                <a:schemeClr val="bg1"/>
              </a:solidFill>
              <a:effectLst>
                <a:outerShdw blurRad="38100" dist="38100" dir="2700000" algn="tl">
                  <a:srgbClr val="000000">
                    <a:alpha val="43137"/>
                  </a:srgbClr>
                </a:outerShdw>
              </a:effectLst>
            </a:endParaRPr>
          </a:p>
        </p:txBody>
      </p:sp>
      <p:pic>
        <p:nvPicPr>
          <p:cNvPr id="23" name="Εικόνα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18981"/>
            <a:ext cx="1859035" cy="4083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44"/>
        <p:cNvGrpSpPr/>
        <p:nvPr/>
      </p:nvGrpSpPr>
      <p:grpSpPr>
        <a:xfrm>
          <a:off x="0" y="0"/>
          <a:ext cx="0" cy="0"/>
          <a:chOff x="0" y="0"/>
          <a:chExt cx="0" cy="0"/>
        </a:xfrm>
      </p:grpSpPr>
      <p:sp>
        <p:nvSpPr>
          <p:cNvPr id="345" name="Google Shape;345;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6" name="Google Shape;346;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47" name="Google Shape;347;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48" name="Google Shape;348;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49" name="Google Shape;349;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ts val="2800"/>
              <a:buFont typeface="Calibri"/>
              <a:buNone/>
            </a:pPr>
            <a:r>
              <a:rPr lang="de-DE" sz="2800" b="0" i="0" u="none" strike="noStrike" cap="none" dirty="0">
                <a:solidFill>
                  <a:srgbClr val="C01E24"/>
                </a:solidFill>
                <a:latin typeface="Calibri"/>
                <a:ea typeface="Calibri"/>
                <a:cs typeface="Calibri"/>
                <a:sym typeface="Calibri"/>
              </a:rPr>
              <a:t>Glückwunsch!</a:t>
            </a:r>
          </a:p>
          <a:p>
            <a:pPr marL="0" marR="0" lvl="0" indent="0" algn="l" rtl="0">
              <a:lnSpc>
                <a:spcPct val="90000"/>
              </a:lnSpc>
              <a:spcBef>
                <a:spcPts val="0"/>
              </a:spcBef>
              <a:spcAft>
                <a:spcPts val="0"/>
              </a:spcAft>
              <a:buClr>
                <a:srgbClr val="C01E24"/>
              </a:buClr>
              <a:buSzPts val="2800"/>
              <a:buFont typeface="Calibri"/>
              <a:buNone/>
            </a:pPr>
            <a:r>
              <a:rPr lang="de-DE" sz="2800" b="0" i="0" u="none" strike="noStrike" cap="none" dirty="0">
                <a:solidFill>
                  <a:srgbClr val="C01E24"/>
                </a:solidFill>
                <a:latin typeface="Calibri"/>
                <a:ea typeface="Calibri"/>
                <a:cs typeface="Calibri"/>
                <a:sym typeface="Calibri"/>
              </a:rPr>
              <a:t/>
            </a:r>
            <a:br>
              <a:rPr lang="de-DE" sz="2800" b="0" i="0" u="none" strike="noStrike" cap="none" dirty="0">
                <a:solidFill>
                  <a:srgbClr val="C01E24"/>
                </a:solidFill>
                <a:latin typeface="Calibri"/>
                <a:ea typeface="Calibri"/>
                <a:cs typeface="Calibri"/>
                <a:sym typeface="Calibri"/>
              </a:rPr>
            </a:br>
            <a:r>
              <a:rPr lang="de-DE" sz="2800" b="0" i="0" u="none" strike="noStrike" cap="none" dirty="0">
                <a:solidFill>
                  <a:srgbClr val="C01E24"/>
                </a:solidFill>
                <a:latin typeface="Calibri"/>
                <a:ea typeface="Calibri"/>
                <a:cs typeface="Calibri"/>
                <a:sym typeface="Calibri"/>
              </a:rPr>
              <a:t>Sie haben dieses Modul abgeschlossen!</a:t>
            </a:r>
          </a:p>
        </p:txBody>
      </p:sp>
      <p:pic>
        <p:nvPicPr>
          <p:cNvPr id="351" name="Google Shape;351;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
        <p:nvSpPr>
          <p:cNvPr id="11" name="Ορθογώνιο 10">
            <a:extLst>
              <a:ext uri="{FF2B5EF4-FFF2-40B4-BE49-F238E27FC236}">
                <a16:creationId xmlns:a16="http://schemas.microsoft.com/office/drawing/2014/main" id="{2AEE8F04-0D28-7342-5C1E-E908E35E4C21}"/>
              </a:ext>
            </a:extLst>
          </p:cNvPr>
          <p:cNvSpPr/>
          <p:nvPr/>
        </p:nvSpPr>
        <p:spPr>
          <a:xfrm>
            <a:off x="3898918" y="631935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de-DE" sz="1000" dirty="0">
                <a:solidFill>
                  <a:schemeClr val="accent5">
                    <a:lumMod val="20000"/>
                    <a:lumOff val="80000"/>
                  </a:schemeClr>
                </a:solidFill>
                <a:latin typeface="Calibri Light" panose="020F0302020204030204" pitchFamily="34" charset="0"/>
                <a:cs typeface="Calibri Light" panose="020F030202020403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r>
              <a:rPr lang="de-DE" sz="1000" dirty="0" smtClean="0">
                <a:solidFill>
                  <a:schemeClr val="accent5">
                    <a:lumMod val="20000"/>
                    <a:lumOff val="80000"/>
                  </a:schemeClr>
                </a:solidFill>
                <a:latin typeface="Calibri Light" panose="020F0302020204030204" pitchFamily="34" charset="0"/>
                <a:cs typeface="Calibri Light" panose="020F0302020204030204" pitchFamily="34" charset="0"/>
              </a:rPr>
              <a:t>.</a:t>
            </a:r>
            <a:endParaRPr lang="de-DE" sz="1000" dirty="0">
              <a:solidFill>
                <a:schemeClr val="accent5">
                  <a:lumMod val="20000"/>
                  <a:lumOff val="80000"/>
                </a:schemeClr>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b2d886595_0_13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237" name="Google Shape;237;g2bb2d886595_0_136"/>
          <p:cNvGrpSpPr/>
          <p:nvPr/>
        </p:nvGrpSpPr>
        <p:grpSpPr>
          <a:xfrm>
            <a:off x="6606686" y="1812884"/>
            <a:ext cx="6096000" cy="1677873"/>
            <a:chOff x="-1066801" y="1523553"/>
            <a:chExt cx="6096000" cy="1677873"/>
          </a:xfrm>
        </p:grpSpPr>
        <p:pic>
          <p:nvPicPr>
            <p:cNvPr id="238" name="Google Shape;238;g2bb2d886595_0_136"/>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239" name="Google Shape;239;g2bb2d886595_0_136"/>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a:t>
              </a:r>
              <a:r>
                <a:rPr lang="en-US" sz="1050" b="0" i="0" u="none" strike="noStrike" cap="none">
                  <a:solidFill>
                    <a:srgbClr val="203864"/>
                  </a:solidFill>
                  <a:latin typeface="Roboto"/>
                  <a:ea typeface="Roboto"/>
                  <a:cs typeface="Roboto"/>
                  <a:sym typeface="Roboto"/>
                </a:rPr>
                <a:t> 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240" name="Google Shape;240;g2bb2d886595_0_136"/>
          <p:cNvGrpSpPr/>
          <p:nvPr/>
        </p:nvGrpSpPr>
        <p:grpSpPr>
          <a:xfrm>
            <a:off x="3483817" y="4504058"/>
            <a:ext cx="6629400" cy="1738528"/>
            <a:chOff x="2579204" y="1882706"/>
            <a:chExt cx="6629400" cy="1738528"/>
          </a:xfrm>
        </p:grpSpPr>
        <p:pic>
          <p:nvPicPr>
            <p:cNvPr id="241" name="Google Shape;241;g2bb2d886595_0_136"/>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242" name="Google Shape;242;g2bb2d886595_0_136"/>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243" name="Google Shape;243;g2bb2d886595_0_136"/>
          <p:cNvGrpSpPr/>
          <p:nvPr/>
        </p:nvGrpSpPr>
        <p:grpSpPr>
          <a:xfrm>
            <a:off x="3020318" y="1776505"/>
            <a:ext cx="6634500" cy="1584350"/>
            <a:chOff x="6639106" y="2919412"/>
            <a:chExt cx="6634500" cy="1584350"/>
          </a:xfrm>
        </p:grpSpPr>
        <p:pic>
          <p:nvPicPr>
            <p:cNvPr id="244" name="Google Shape;244;g2bb2d886595_0_136"/>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245" name="Google Shape;245;g2bb2d886595_0_136"/>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ATHENS, GREECE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246" name="Google Shape;246;g2bb2d886595_0_136"/>
          <p:cNvGrpSpPr/>
          <p:nvPr/>
        </p:nvGrpSpPr>
        <p:grpSpPr>
          <a:xfrm>
            <a:off x="2776075" y="4478327"/>
            <a:ext cx="2543175" cy="1593063"/>
            <a:chOff x="4517932" y="3531206"/>
            <a:chExt cx="2543175" cy="1593063"/>
          </a:xfrm>
        </p:grpSpPr>
        <p:pic>
          <p:nvPicPr>
            <p:cNvPr id="247" name="Google Shape;247;g2bb2d886595_0_136"/>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248" name="Google Shape;248;g2bb2d886595_0_136"/>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249" name="Google Shape;249;g2bb2d886595_0_136"/>
          <p:cNvGrpSpPr/>
          <p:nvPr/>
        </p:nvGrpSpPr>
        <p:grpSpPr>
          <a:xfrm>
            <a:off x="2859813" y="1422238"/>
            <a:ext cx="1973300" cy="2726550"/>
            <a:chOff x="9320178" y="2976204"/>
            <a:chExt cx="1973300" cy="2726550"/>
          </a:xfrm>
        </p:grpSpPr>
        <p:pic>
          <p:nvPicPr>
            <p:cNvPr id="250" name="Google Shape;250;g2bb2d886595_0_136"/>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251" name="Google Shape;251;g2bb2d886595_0_136"/>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grpSp>
        <p:nvGrpSpPr>
          <p:cNvPr id="252" name="Google Shape;252;g2bb2d886595_0_136"/>
          <p:cNvGrpSpPr/>
          <p:nvPr/>
        </p:nvGrpSpPr>
        <p:grpSpPr>
          <a:xfrm>
            <a:off x="-1974174" y="1729933"/>
            <a:ext cx="6952500" cy="1601717"/>
            <a:chOff x="-1240501" y="3160643"/>
            <a:chExt cx="6952500" cy="1601717"/>
          </a:xfrm>
        </p:grpSpPr>
        <p:pic>
          <p:nvPicPr>
            <p:cNvPr id="253" name="Google Shape;253;g2bb2d886595_0_136"/>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254" name="Google Shape;254;g2bb2d886595_0_136"/>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sp>
        <p:nvSpPr>
          <p:cNvPr id="255" name="Google Shape;255;g2bb2d886595_0_136"/>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ATHENS, GREECE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256" name="Google Shape;256;g2bb2d886595_0_136"/>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57" name="Google Shape;257;g2bb2d886595_0_136"/>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58" name="Google Shape;258;g2bb2d886595_0_136"/>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sp>
        <p:nvSpPr>
          <p:cNvPr id="259" name="Google Shape;259;g2bb2d886595_0_136"/>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CYPRUS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260" name="Google Shape;260;g2bb2d886595_0_136"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61" name="Google Shape;261;g2bb2d886595_0_136" descr="A close up of a logo&#10;&#10;Description automatically generated"/>
          <p:cNvPicPr preferRelativeResize="0"/>
          <p:nvPr/>
        </p:nvPicPr>
        <p:blipFill rotWithShape="1">
          <a:blip r:embed="rId21">
            <a:alphaModFix/>
          </a:blip>
          <a:srcRect/>
          <a:stretch/>
        </p:blipFill>
        <p:spPr>
          <a:xfrm>
            <a:off x="1909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0" name="Google Shape;272;p4"/>
          <p:cNvSpPr txBox="1">
            <a:spLocks/>
          </p:cNvSpPr>
          <p:nvPr/>
        </p:nvSpPr>
        <p:spPr>
          <a:xfrm>
            <a:off x="723318" y="2659224"/>
            <a:ext cx="7336161" cy="3787361"/>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lnSpc>
                <a:spcPct val="100000"/>
              </a:lnSpc>
              <a:spcBef>
                <a:spcPts val="601"/>
              </a:spcBef>
              <a:spcAft>
                <a:spcPts val="601"/>
              </a:spcAft>
              <a:buClr>
                <a:srgbClr val="C00000"/>
              </a:buClr>
              <a:buNone/>
            </a:pPr>
            <a:r>
              <a:rPr lang="en-US" sz="2200" b="0" strike="noStrike" spc="-1" dirty="0" err="1">
                <a:solidFill>
                  <a:schemeClr val="dk1"/>
                </a:solidFill>
                <a:latin typeface="Calibri"/>
              </a:rPr>
              <a:t>Zusammenfassungen</a:t>
            </a:r>
            <a:r>
              <a:rPr lang="en-US" sz="2200" b="0" strike="noStrike" spc="-1" dirty="0">
                <a:solidFill>
                  <a:schemeClr val="dk1"/>
                </a:solidFill>
                <a:latin typeface="Calibri"/>
              </a:rPr>
              <a:t> </a:t>
            </a:r>
            <a:r>
              <a:rPr lang="en-US" sz="2200" b="0" strike="noStrike" spc="-1" dirty="0" err="1">
                <a:solidFill>
                  <a:schemeClr val="dk1"/>
                </a:solidFill>
                <a:latin typeface="Calibri"/>
              </a:rPr>
              <a:t>zu</a:t>
            </a:r>
            <a:r>
              <a:rPr lang="en-US" sz="2200" b="0" strike="noStrike" spc="-1" dirty="0">
                <a:solidFill>
                  <a:schemeClr val="dk1"/>
                </a:solidFill>
                <a:latin typeface="Calibri"/>
              </a:rPr>
              <a:t>:</a:t>
            </a:r>
          </a:p>
          <a:p>
            <a:pPr marL="228600" indent="-228600" defTabSz="914400">
              <a:lnSpc>
                <a:spcPct val="100000"/>
              </a:lnSpc>
              <a:spcBef>
                <a:spcPts val="601"/>
              </a:spcBef>
              <a:spcAft>
                <a:spcPts val="601"/>
              </a:spcAft>
              <a:buClr>
                <a:srgbClr val="C00000"/>
              </a:buClr>
              <a:buFont typeface="Wingdings" charset="2"/>
              <a:buChar char=""/>
            </a:pPr>
            <a:r>
              <a:rPr lang="en-US" sz="2200" spc="-1" dirty="0" err="1">
                <a:solidFill>
                  <a:schemeClr val="dk1"/>
                </a:solidFill>
                <a:latin typeface="Calibri"/>
              </a:rPr>
              <a:t>Informationen</a:t>
            </a:r>
            <a:r>
              <a:rPr lang="en-US" sz="2200" spc="-1" dirty="0">
                <a:solidFill>
                  <a:schemeClr val="dk1"/>
                </a:solidFill>
                <a:latin typeface="Calibri"/>
              </a:rPr>
              <a:t> </a:t>
            </a:r>
            <a:r>
              <a:rPr lang="en-US" sz="2200" spc="-1" dirty="0" err="1">
                <a:solidFill>
                  <a:schemeClr val="dk1"/>
                </a:solidFill>
                <a:latin typeface="Calibri"/>
              </a:rPr>
              <a:t>zu</a:t>
            </a:r>
            <a:r>
              <a:rPr lang="en-US" sz="2200" spc="-1" dirty="0">
                <a:solidFill>
                  <a:schemeClr val="dk1"/>
                </a:solidFill>
                <a:latin typeface="Calibri"/>
              </a:rPr>
              <a:t> </a:t>
            </a:r>
            <a:r>
              <a:rPr lang="en-US" sz="2200" spc="-1" dirty="0" err="1">
                <a:solidFill>
                  <a:schemeClr val="dk1"/>
                </a:solidFill>
                <a:latin typeface="Calibri"/>
              </a:rPr>
              <a:t>N</a:t>
            </a:r>
            <a:r>
              <a:rPr lang="en-US" sz="2200" b="0" strike="noStrike" spc="-1" dirty="0" err="1">
                <a:solidFill>
                  <a:schemeClr val="dk1"/>
                </a:solidFill>
                <a:latin typeface="Calibri"/>
              </a:rPr>
              <a:t>eugeborenen</a:t>
            </a:r>
            <a:endParaRPr lang="de-DE" sz="2200" b="0" strike="noStrike" spc="-1" dirty="0">
              <a:solidFill>
                <a:srgbClr val="000000"/>
              </a:solidFill>
              <a:latin typeface="Arial"/>
            </a:endParaRPr>
          </a:p>
          <a:p>
            <a:pPr marL="228600" indent="-228600" defTabSz="914400">
              <a:lnSpc>
                <a:spcPct val="100000"/>
              </a:lnSpc>
              <a:spcBef>
                <a:spcPts val="601"/>
              </a:spcBef>
              <a:spcAft>
                <a:spcPts val="601"/>
              </a:spcAft>
              <a:buClr>
                <a:srgbClr val="C00000"/>
              </a:buClr>
              <a:buFont typeface="Wingdings" charset="2"/>
              <a:buChar char=""/>
            </a:pPr>
            <a:r>
              <a:rPr lang="en-US" sz="2200" b="0" strike="noStrike" spc="-1" dirty="0" err="1">
                <a:solidFill>
                  <a:schemeClr val="dk1"/>
                </a:solidFill>
                <a:latin typeface="Calibri"/>
                <a:ea typeface="微软雅黑"/>
              </a:rPr>
              <a:t>Stillen</a:t>
            </a:r>
            <a:r>
              <a:rPr lang="en-US" sz="2200" b="0" strike="noStrike" spc="-1" dirty="0">
                <a:solidFill>
                  <a:schemeClr val="dk1"/>
                </a:solidFill>
                <a:latin typeface="Calibri"/>
                <a:ea typeface="微软雅黑"/>
              </a:rPr>
              <a:t>- und </a:t>
            </a:r>
            <a:r>
              <a:rPr lang="en-US" sz="2200" b="0" strike="noStrike" spc="-1" dirty="0" err="1">
                <a:solidFill>
                  <a:schemeClr val="dk1"/>
                </a:solidFill>
                <a:latin typeface="Calibri"/>
                <a:ea typeface="微软雅黑"/>
              </a:rPr>
              <a:t>Fütterung</a:t>
            </a:r>
            <a:endParaRPr lang="de-DE" sz="2200" b="0" strike="noStrike" spc="-1" dirty="0">
              <a:solidFill>
                <a:srgbClr val="000000"/>
              </a:solidFill>
              <a:latin typeface="Arial"/>
            </a:endParaRPr>
          </a:p>
          <a:p>
            <a:pPr marL="228600" indent="-228600" defTabSz="914400">
              <a:lnSpc>
                <a:spcPct val="100000"/>
              </a:lnSpc>
              <a:spcBef>
                <a:spcPts val="601"/>
              </a:spcBef>
              <a:spcAft>
                <a:spcPts val="601"/>
              </a:spcAft>
              <a:buClr>
                <a:srgbClr val="C00000"/>
              </a:buClr>
              <a:buFont typeface="Wingdings" charset="2"/>
              <a:buChar char=""/>
            </a:pPr>
            <a:r>
              <a:rPr lang="en-US" sz="2200" b="0" strike="noStrike" spc="-1" dirty="0" err="1">
                <a:solidFill>
                  <a:schemeClr val="dk1"/>
                </a:solidFill>
                <a:latin typeface="Calibri"/>
                <a:ea typeface="微软雅黑"/>
              </a:rPr>
              <a:t>Schlafgewohnheiten</a:t>
            </a:r>
            <a:endParaRPr lang="de-DE" sz="2200" b="0" strike="noStrike" spc="-1" dirty="0">
              <a:solidFill>
                <a:srgbClr val="000000"/>
              </a:solidFill>
              <a:latin typeface="Arial"/>
            </a:endParaRPr>
          </a:p>
          <a:p>
            <a:pPr marL="228600" indent="-228600" defTabSz="914400">
              <a:lnSpc>
                <a:spcPct val="100000"/>
              </a:lnSpc>
              <a:spcBef>
                <a:spcPts val="601"/>
              </a:spcBef>
              <a:spcAft>
                <a:spcPts val="601"/>
              </a:spcAft>
              <a:buClr>
                <a:srgbClr val="C00000"/>
              </a:buClr>
              <a:buFont typeface="Wingdings" charset="2"/>
              <a:buChar char=""/>
            </a:pPr>
            <a:r>
              <a:rPr lang="en-US" sz="2200" b="0" strike="noStrike" spc="-1" dirty="0">
                <a:solidFill>
                  <a:schemeClr val="dk1"/>
                </a:solidFill>
                <a:latin typeface="Calibri"/>
                <a:ea typeface="微软雅黑"/>
              </a:rPr>
              <a:t>Apps für </a:t>
            </a:r>
            <a:r>
              <a:rPr lang="en-US" sz="2200" b="0" strike="noStrike" spc="-1" dirty="0" err="1">
                <a:solidFill>
                  <a:schemeClr val="dk1"/>
                </a:solidFill>
                <a:latin typeface="Calibri"/>
                <a:ea typeface="微软雅黑"/>
              </a:rPr>
              <a:t>Neugeborene</a:t>
            </a:r>
            <a:endParaRPr lang="de-DE" sz="2200" b="0" strike="noStrike" spc="-1" dirty="0">
              <a:solidFill>
                <a:srgbClr val="000000"/>
              </a:solidFill>
              <a:latin typeface="Arial"/>
            </a:endParaRPr>
          </a:p>
        </p:txBody>
      </p:sp>
      <p:sp>
        <p:nvSpPr>
          <p:cNvPr id="12" name="Google Shape;269;p4"/>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dirty="0" err="1">
                <a:solidFill>
                  <a:schemeClr val="dk1"/>
                </a:solidFill>
                <a:latin typeface="Calibri"/>
                <a:ea typeface="Calibri"/>
                <a:cs typeface="Calibri"/>
                <a:sym typeface="Calibri"/>
              </a:rPr>
              <a:t>Säuglingspflege</a:t>
            </a:r>
            <a:endParaRPr sz="1400" b="0" i="0" u="none" strike="noStrike" cap="none" dirty="0">
              <a:solidFill>
                <a:srgbClr val="000000"/>
              </a:solidFill>
              <a:latin typeface="Arial"/>
              <a:ea typeface="Arial"/>
              <a:cs typeface="Arial"/>
              <a:sym typeface="Arial"/>
            </a:endParaRPr>
          </a:p>
        </p:txBody>
      </p:sp>
      <p:sp>
        <p:nvSpPr>
          <p:cNvPr id="13" name="Google Shape;268;p4"/>
          <p:cNvSpPr/>
          <p:nvPr/>
        </p:nvSpPr>
        <p:spPr>
          <a:xfrm>
            <a:off x="36958" y="346851"/>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270;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dirty="0">
                <a:solidFill>
                  <a:schemeClr val="lt1"/>
                </a:solidFill>
                <a:latin typeface="Gill Sans"/>
                <a:ea typeface="Gill Sans"/>
                <a:cs typeface="Gill Sans"/>
                <a:sym typeface="Gill Sans"/>
              </a:rPr>
              <a:t>8</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B4837B29-A4AC-99CD-42A4-BCCD5AF582EE}"/>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8E853089-DFC3-C025-190C-E12132CCE5F7}"/>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4178893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dirty="0" err="1">
                <a:solidFill>
                  <a:srgbClr val="203864"/>
                </a:solidFill>
              </a:rPr>
              <a:t>Kompetenzen</a:t>
            </a:r>
            <a:endParaRPr lang="el-GR" dirty="0">
              <a:solidFill>
                <a:srgbClr val="203864"/>
              </a:solidFill>
            </a:endParaRPr>
          </a:p>
        </p:txBody>
      </p:sp>
      <p:sp>
        <p:nvSpPr>
          <p:cNvPr id="12" name="Google Shape;269;p4"/>
          <p:cNvSpPr txBox="1"/>
          <p:nvPr/>
        </p:nvSpPr>
        <p:spPr>
          <a:xfrm>
            <a:off x="526419" y="348996"/>
            <a:ext cx="7044275"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dirty="0" err="1">
                <a:solidFill>
                  <a:schemeClr val="dk1"/>
                </a:solidFill>
                <a:latin typeface="Calibri"/>
                <a:ea typeface="Calibri"/>
                <a:cs typeface="Calibri"/>
                <a:sym typeface="Calibri"/>
              </a:rPr>
              <a:t>Säuglingspflege</a:t>
            </a:r>
            <a:endParaRPr sz="1400" b="0" i="0" u="none" strike="noStrike" cap="none" dirty="0">
              <a:solidFill>
                <a:srgbClr val="000000"/>
              </a:solidFill>
              <a:latin typeface="Arial"/>
              <a:ea typeface="Arial"/>
              <a:cs typeface="Arial"/>
              <a:sym typeface="Arial"/>
            </a:endParaRPr>
          </a:p>
        </p:txBody>
      </p:sp>
      <p:sp>
        <p:nvSpPr>
          <p:cNvPr id="13" name="Google Shape;268;p4"/>
          <p:cNvSpPr/>
          <p:nvPr/>
        </p:nvSpPr>
        <p:spPr>
          <a:xfrm>
            <a:off x="36958" y="346851"/>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270;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dirty="0">
                <a:solidFill>
                  <a:schemeClr val="lt1"/>
                </a:solidFill>
                <a:latin typeface="Gill Sans"/>
                <a:ea typeface="Gill Sans"/>
                <a:cs typeface="Gill Sans"/>
                <a:sym typeface="Gill Sans"/>
              </a:rPr>
              <a:t>8</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8" name="Google Shape;278;p5"/>
          <p:cNvSpPr txBox="1">
            <a:spLocks/>
          </p:cNvSpPr>
          <p:nvPr/>
        </p:nvSpPr>
        <p:spPr>
          <a:xfrm>
            <a:off x="570032" y="2360645"/>
            <a:ext cx="6390605" cy="363279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0"/>
              </a:spcAft>
              <a:buClr>
                <a:srgbClr val="C01E24"/>
              </a:buClr>
              <a:buSzPts val="2000"/>
              <a:buFont typeface="Noto Sans Symbols"/>
              <a:buChar char="✔"/>
            </a:pPr>
            <a:r>
              <a:rPr lang="de-DE" sz="2000" dirty="0">
                <a:latin typeface="Calibri" panose="020F0502020204030204" pitchFamily="34" charset="0"/>
                <a:cs typeface="Calibri" panose="020F0502020204030204" pitchFamily="34" charset="0"/>
              </a:rPr>
              <a:t>Geben Sie eine kurze Zusammenfassung der Aspekte, die während der Sitzungen gesehen werden.</a:t>
            </a:r>
          </a:p>
          <a:p>
            <a:pPr>
              <a:lnSpc>
                <a:spcPct val="150000"/>
              </a:lnSpc>
              <a:spcBef>
                <a:spcPts val="0"/>
              </a:spcBef>
              <a:spcAft>
                <a:spcPts val="0"/>
              </a:spcAft>
              <a:buClr>
                <a:srgbClr val="C01E24"/>
              </a:buClr>
              <a:buSzPts val="2000"/>
              <a:buFont typeface="Noto Sans Symbols"/>
              <a:buChar char="✔"/>
            </a:pPr>
            <a:r>
              <a:rPr lang="de-DE" sz="2000" dirty="0">
                <a:latin typeface="Calibri" panose="020F0502020204030204" pitchFamily="34" charset="0"/>
                <a:cs typeface="Calibri" panose="020F0502020204030204" pitchFamily="34" charset="0"/>
              </a:rPr>
              <a:t>Gestalten Sie ein mentales Schema der Konzepte.</a:t>
            </a:r>
          </a:p>
        </p:txBody>
      </p:sp>
      <p:sp>
        <p:nvSpPr>
          <p:cNvPr id="2" name="Ορθογώνιο 1">
            <a:extLst>
              <a:ext uri="{FF2B5EF4-FFF2-40B4-BE49-F238E27FC236}">
                <a16:creationId xmlns:a16="http://schemas.microsoft.com/office/drawing/2014/main" id="{496113D7-0882-87F2-2B4C-8A5C65F7EF51}"/>
              </a:ext>
            </a:extLst>
          </p:cNvPr>
          <p:cNvSpPr/>
          <p:nvPr/>
        </p:nvSpPr>
        <p:spPr>
          <a:xfrm>
            <a:off x="3419912" y="6129356"/>
            <a:ext cx="8772088" cy="276999"/>
          </a:xfrm>
          <a:prstGeom prst="rect">
            <a:avLst/>
          </a:prstGeom>
        </p:spPr>
        <p:txBody>
          <a:bodyPr wrap="square">
            <a:spAutoFit/>
          </a:bodyPr>
          <a:lstStyle/>
          <a:p>
            <a:pPr algn="r"/>
            <a:r>
              <a:rPr lang="en-US" sz="1200" dirty="0">
                <a:hlinkClick r:id="rId3"/>
              </a:rPr>
              <a:t>Bild von </a:t>
            </a:r>
            <a:r>
              <a:rPr lang="en-US" sz="1200" dirty="0" err="1">
                <a:hlinkClick r:id="rId3"/>
              </a:rPr>
              <a:t>vectorjuice</a:t>
            </a:r>
            <a:r>
              <a:rPr lang="en-US" sz="1200" dirty="0">
                <a:hlinkClick r:id="rId3"/>
              </a:rPr>
              <a:t> auf </a:t>
            </a:r>
            <a:r>
              <a:rPr lang="en-US" sz="1200" dirty="0" err="1">
                <a:hlinkClick r:id="rId3"/>
              </a:rPr>
              <a:t>Freepik</a:t>
            </a:r>
            <a:endParaRPr lang="en-US" sz="1200" dirty="0"/>
          </a:p>
        </p:txBody>
      </p:sp>
      <p:pic>
        <p:nvPicPr>
          <p:cNvPr id="3" name="Google Shape;190;g2c07f5df07d_0_263">
            <a:extLst>
              <a:ext uri="{FF2B5EF4-FFF2-40B4-BE49-F238E27FC236}">
                <a16:creationId xmlns:a16="http://schemas.microsoft.com/office/drawing/2014/main" id="{01AD9122-0F95-DE39-A607-3A3AFE69998B}"/>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4059040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11" name="Google Shape;291;g2bb2d886595_0_278"/>
          <p:cNvSpPr txBox="1">
            <a:spLocks/>
          </p:cNvSpPr>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400"/>
              <a:buFont typeface="Calibri"/>
              <a:buNone/>
              <a:defRPr sz="2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chemeClr val="dk1"/>
              </a:buClr>
              <a:buSzPts val="2200"/>
              <a:buFont typeface="Arial"/>
              <a:buNone/>
            </a:pPr>
            <a:r>
              <a:rPr lang="en-US" sz="2200" dirty="0" err="1">
                <a:latin typeface="Arial"/>
                <a:ea typeface="Arial"/>
                <a:cs typeface="Arial"/>
                <a:sym typeface="Arial"/>
              </a:rPr>
              <a:t>Neugeborene</a:t>
            </a:r>
            <a:endParaRPr lang="en-US" dirty="0"/>
          </a:p>
        </p:txBody>
      </p:sp>
      <p:sp>
        <p:nvSpPr>
          <p:cNvPr id="14" name="Google Shape;295;g2bb2d886595_0_278"/>
          <p:cNvSpPr txBox="1">
            <a:spLocks noGrp="1"/>
          </p:cNvSpPr>
          <p:nvPr>
            <p:ph type="body" idx="4294967295"/>
          </p:nvPr>
        </p:nvSpPr>
        <p:spPr>
          <a:xfrm>
            <a:off x="617629" y="1685900"/>
            <a:ext cx="11395800" cy="4008000"/>
          </a:xfrm>
          <a:prstGeom prst="rect">
            <a:avLst/>
          </a:prstGeom>
          <a:noFill/>
          <a:ln>
            <a:noFill/>
          </a:ln>
        </p:spPr>
        <p:txBody>
          <a:bodyPr spcFirstLastPara="1" wrap="square" lIns="91425" tIns="45700" rIns="91425" bIns="45700" anchor="t" anchorCtr="0">
            <a:normAutofit/>
          </a:bodyPr>
          <a:lstStyle/>
          <a:p>
            <a:pPr marL="228600" lvl="0" indent="-222250" algn="just" rtl="0">
              <a:lnSpc>
                <a:spcPct val="150000"/>
              </a:lnSpc>
              <a:spcBef>
                <a:spcPts val="1200"/>
              </a:spcBef>
              <a:spcAft>
                <a:spcPts val="0"/>
              </a:spcAft>
              <a:buSzPts val="2000"/>
              <a:buChar char="▪"/>
            </a:pPr>
            <a:r>
              <a:rPr lang="de-DE" sz="2000" dirty="0"/>
              <a:t>Unter Neugeborenen versteht man einen Zeitraum (neonatale Periode) der die ersten vier Lebenswochen eines Säuglings umfasst, in dem rasche Veränderungen stattfinden.</a:t>
            </a:r>
          </a:p>
          <a:p>
            <a:pPr marL="228600" lvl="0" indent="-222250" algn="just" rtl="0">
              <a:lnSpc>
                <a:spcPct val="150000"/>
              </a:lnSpc>
              <a:spcBef>
                <a:spcPts val="1200"/>
              </a:spcBef>
              <a:spcAft>
                <a:spcPts val="0"/>
              </a:spcAft>
              <a:buSzPts val="2000"/>
              <a:buChar char="▪"/>
            </a:pPr>
            <a:r>
              <a:rPr lang="de-DE" sz="2000" dirty="0"/>
              <a:t>Neugeborene werden nach ihrem Gestationsalter differenziert:</a:t>
            </a:r>
          </a:p>
          <a:p>
            <a:pPr marL="228600" lvl="0" indent="-222250" algn="just" rtl="0">
              <a:lnSpc>
                <a:spcPct val="150000"/>
              </a:lnSpc>
              <a:spcBef>
                <a:spcPts val="1200"/>
              </a:spcBef>
              <a:spcAft>
                <a:spcPts val="0"/>
              </a:spcAft>
              <a:buSzPts val="2000"/>
              <a:buChar char="▪"/>
            </a:pPr>
            <a:r>
              <a:rPr lang="de-DE" sz="2000" dirty="0"/>
              <a:t>Voll ausgetragene Neugeborene (zwischen der 38. und 42. Schwangerschaftswoche).</a:t>
            </a:r>
          </a:p>
          <a:p>
            <a:pPr marL="228600" lvl="0" indent="-222250" algn="just" rtl="0">
              <a:lnSpc>
                <a:spcPct val="150000"/>
              </a:lnSpc>
              <a:spcBef>
                <a:spcPts val="1200"/>
              </a:spcBef>
              <a:spcAft>
                <a:spcPts val="0"/>
              </a:spcAft>
              <a:buSzPts val="2000"/>
              <a:buChar char="▪"/>
            </a:pPr>
            <a:r>
              <a:rPr lang="de-DE" sz="2000" dirty="0"/>
              <a:t>Frühgeborene (vor 38. Schwangerschaftswoche)</a:t>
            </a:r>
          </a:p>
          <a:p>
            <a:pPr marL="228600" lvl="0" indent="-222250" algn="just" rtl="0">
              <a:lnSpc>
                <a:spcPct val="150000"/>
              </a:lnSpc>
              <a:spcBef>
                <a:spcPts val="1200"/>
              </a:spcBef>
              <a:spcAft>
                <a:spcPts val="0"/>
              </a:spcAft>
              <a:buSzPts val="2000"/>
              <a:buChar char="▪"/>
            </a:pPr>
            <a:r>
              <a:rPr lang="de-DE" sz="2000" dirty="0"/>
              <a:t>Übertragene Neugeborene (nach 42. Schwangerschaftswoche)</a:t>
            </a:r>
          </a:p>
        </p:txBody>
      </p:sp>
      <p:pic>
        <p:nvPicPr>
          <p:cNvPr id="15" name="Google Shape;254;g2bb2862943f_0_334"/>
          <p:cNvPicPr preferRelativeResize="0"/>
          <p:nvPr/>
        </p:nvPicPr>
        <p:blipFill rotWithShape="1">
          <a:blip r:embed="rId3">
            <a:alphaModFix/>
          </a:blip>
          <a:srcRect/>
          <a:stretch/>
        </p:blipFill>
        <p:spPr>
          <a:xfrm>
            <a:off x="8936076" y="2663099"/>
            <a:ext cx="2411701" cy="3077747"/>
          </a:xfrm>
          <a:prstGeom prst="rect">
            <a:avLst/>
          </a:prstGeom>
          <a:noFill/>
          <a:ln>
            <a:noFill/>
          </a:ln>
        </p:spPr>
      </p:pic>
      <p:sp>
        <p:nvSpPr>
          <p:cNvPr id="16" name="Google Shape;253;g2bb2862943f_0_334"/>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8856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302;g2bb2d886595_0_358"/>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err="1">
                <a:latin typeface="Arial"/>
                <a:ea typeface="Arial"/>
                <a:cs typeface="Arial"/>
                <a:sym typeface="Arial"/>
              </a:rPr>
              <a:t>Stillen</a:t>
            </a:r>
            <a:r>
              <a:rPr lang="en-US" sz="2200" dirty="0">
                <a:latin typeface="Arial"/>
                <a:ea typeface="Arial"/>
                <a:cs typeface="Arial"/>
                <a:sym typeface="Arial"/>
              </a:rPr>
              <a:t> und </a:t>
            </a:r>
            <a:r>
              <a:rPr lang="en-US" sz="2200" dirty="0" err="1">
                <a:latin typeface="Arial"/>
                <a:ea typeface="Arial"/>
                <a:cs typeface="Arial"/>
                <a:sym typeface="Arial"/>
              </a:rPr>
              <a:t>Ergänzende</a:t>
            </a:r>
            <a:r>
              <a:rPr lang="en-US" sz="2200" dirty="0">
                <a:latin typeface="Arial"/>
                <a:ea typeface="Arial"/>
                <a:cs typeface="Arial"/>
                <a:sym typeface="Arial"/>
              </a:rPr>
              <a:t> </a:t>
            </a:r>
            <a:r>
              <a:rPr lang="en-US" sz="2200" dirty="0" err="1">
                <a:latin typeface="Arial"/>
                <a:ea typeface="Arial"/>
                <a:cs typeface="Arial"/>
                <a:sym typeface="Arial"/>
              </a:rPr>
              <a:t>Ernährung</a:t>
            </a:r>
            <a:endParaRPr dirty="0"/>
          </a:p>
        </p:txBody>
      </p:sp>
      <p:sp>
        <p:nvSpPr>
          <p:cNvPr id="6" name="Google Shape;306;g2bb2d886595_0_358"/>
          <p:cNvSpPr txBox="1">
            <a:spLocks noGrp="1"/>
          </p:cNvSpPr>
          <p:nvPr>
            <p:ph type="body" idx="4294967295"/>
          </p:nvPr>
        </p:nvSpPr>
        <p:spPr>
          <a:xfrm>
            <a:off x="617625" y="1762100"/>
            <a:ext cx="6734897" cy="4504200"/>
          </a:xfrm>
          <a:prstGeom prst="rect">
            <a:avLst/>
          </a:prstGeom>
          <a:noFill/>
          <a:ln>
            <a:noFill/>
          </a:ln>
        </p:spPr>
        <p:txBody>
          <a:bodyPr spcFirstLastPara="1" wrap="square" lIns="91425" tIns="45700" rIns="91425" bIns="45700" anchor="t" anchorCtr="0">
            <a:normAutofit lnSpcReduction="10000"/>
          </a:bodyPr>
          <a:lstStyle/>
          <a:p>
            <a:pPr marL="228600" indent="-220680">
              <a:lnSpc>
                <a:spcPct val="150000"/>
              </a:lnSpc>
              <a:spcBef>
                <a:spcPts val="1199"/>
              </a:spcBef>
              <a:buClr>
                <a:srgbClr val="C01E24"/>
              </a:buClr>
              <a:buFont typeface="Noto Sans Symbols"/>
              <a:buChar char="▪"/>
            </a:pPr>
            <a:r>
              <a:rPr lang="en-US" sz="2000" b="0" strike="noStrike" spc="-1" dirty="0" err="1">
                <a:solidFill>
                  <a:schemeClr val="dk1"/>
                </a:solidFill>
                <a:latin typeface="Calibri"/>
                <a:ea typeface="Calibri"/>
              </a:rPr>
              <a:t>Stillen</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ist</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ein</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Prozess</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mit</a:t>
            </a:r>
            <a:r>
              <a:rPr lang="en-US" sz="2000" b="0" strike="noStrike" spc="-1" dirty="0">
                <a:solidFill>
                  <a:schemeClr val="dk1"/>
                </a:solidFill>
                <a:latin typeface="Calibri"/>
                <a:ea typeface="Calibri"/>
              </a:rPr>
              <a:t> dem </a:t>
            </a:r>
            <a:r>
              <a:rPr lang="en-US" sz="2000" b="0" strike="noStrike" spc="-1" dirty="0" err="1">
                <a:solidFill>
                  <a:schemeClr val="dk1"/>
                </a:solidFill>
                <a:latin typeface="Calibri"/>
                <a:ea typeface="Calibri"/>
              </a:rPr>
              <a:t>eine</a:t>
            </a:r>
            <a:r>
              <a:rPr lang="en-US" sz="2000" b="0" strike="noStrike" spc="-1" dirty="0">
                <a:solidFill>
                  <a:schemeClr val="dk1"/>
                </a:solidFill>
                <a:latin typeface="Calibri"/>
                <a:ea typeface="Calibri"/>
              </a:rPr>
              <a:t> Mutter </a:t>
            </a:r>
            <a:r>
              <a:rPr lang="en-US" sz="2000" b="0" strike="noStrike" spc="-1" dirty="0" err="1">
                <a:solidFill>
                  <a:schemeClr val="dk1"/>
                </a:solidFill>
                <a:latin typeface="Calibri"/>
                <a:ea typeface="Calibri"/>
              </a:rPr>
              <a:t>ihr</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neugeborenes</a:t>
            </a:r>
            <a:r>
              <a:rPr lang="en-US" sz="2000" b="0" strike="noStrike" spc="-1" dirty="0">
                <a:solidFill>
                  <a:schemeClr val="dk1"/>
                </a:solidFill>
                <a:latin typeface="Calibri"/>
                <a:ea typeface="Calibri"/>
              </a:rPr>
              <a:t> Kind </a:t>
            </a:r>
            <a:r>
              <a:rPr lang="en-US" sz="2000" b="0" strike="noStrike" spc="-1" dirty="0" err="1">
                <a:solidFill>
                  <a:schemeClr val="dk1"/>
                </a:solidFill>
                <a:latin typeface="Calibri"/>
                <a:ea typeface="Calibri"/>
              </a:rPr>
              <a:t>durch</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ihre</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Brüste</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ernährt</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Stillen</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kann</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jedoch</a:t>
            </a:r>
            <a:r>
              <a:rPr lang="en-US" sz="2000" b="0" strike="noStrike" spc="-1" dirty="0">
                <a:solidFill>
                  <a:schemeClr val="dk1"/>
                </a:solidFill>
                <a:latin typeface="Calibri"/>
                <a:ea typeface="Calibri"/>
              </a:rPr>
              <a:t> für </a:t>
            </a:r>
            <a:r>
              <a:rPr lang="en-US" sz="2000" b="0" strike="noStrike" spc="-1" dirty="0" err="1">
                <a:solidFill>
                  <a:schemeClr val="dk1"/>
                </a:solidFill>
                <a:latin typeface="Calibri"/>
                <a:ea typeface="Calibri"/>
              </a:rPr>
              <a:t>einige</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Mütter</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nicht</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verfügbar</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oder</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kontraindiziert</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werden</a:t>
            </a:r>
            <a:r>
              <a:rPr lang="en-US" sz="2000" b="0" strike="noStrike" spc="-1" dirty="0">
                <a:solidFill>
                  <a:schemeClr val="dk1"/>
                </a:solidFill>
                <a:latin typeface="Calibri"/>
                <a:ea typeface="Calibri"/>
              </a:rPr>
              <a:t>. In </a:t>
            </a:r>
            <a:r>
              <a:rPr lang="en-US" sz="2000" b="0" strike="noStrike" spc="-1" dirty="0" err="1">
                <a:solidFill>
                  <a:schemeClr val="dk1"/>
                </a:solidFill>
                <a:latin typeface="Calibri"/>
                <a:ea typeface="Calibri"/>
              </a:rPr>
              <a:t>diesen</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Fällen</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wird</a:t>
            </a:r>
            <a:r>
              <a:rPr lang="en-US" sz="2000" b="0" strike="noStrike" spc="-1" dirty="0">
                <a:solidFill>
                  <a:schemeClr val="dk1"/>
                </a:solidFill>
                <a:latin typeface="Calibri"/>
                <a:ea typeface="Calibri"/>
              </a:rPr>
              <a:t> </a:t>
            </a:r>
            <a:r>
              <a:rPr lang="en-US" sz="2000" b="1" strike="noStrike" spc="-1" dirty="0" err="1">
                <a:solidFill>
                  <a:schemeClr val="dk1"/>
                </a:solidFill>
                <a:latin typeface="Calibri"/>
                <a:ea typeface="Calibri"/>
              </a:rPr>
              <a:t>pasteurisierte</a:t>
            </a:r>
            <a:r>
              <a:rPr lang="en-US" sz="2000" b="1" strike="noStrike" spc="-1" dirty="0">
                <a:solidFill>
                  <a:schemeClr val="dk1"/>
                </a:solidFill>
                <a:latin typeface="Calibri"/>
                <a:ea typeface="Calibri"/>
              </a:rPr>
              <a:t> </a:t>
            </a:r>
            <a:r>
              <a:rPr lang="en-US" sz="2000" b="1" strike="noStrike" spc="-1" dirty="0" err="1">
                <a:solidFill>
                  <a:schemeClr val="dk1"/>
                </a:solidFill>
                <a:latin typeface="Calibri"/>
                <a:ea typeface="Calibri"/>
              </a:rPr>
              <a:t>menschliche</a:t>
            </a:r>
            <a:r>
              <a:rPr lang="en-US" sz="2000" b="1" strike="noStrike" spc="-1" dirty="0">
                <a:solidFill>
                  <a:schemeClr val="dk1"/>
                </a:solidFill>
                <a:latin typeface="Calibri"/>
                <a:ea typeface="Calibri"/>
              </a:rPr>
              <a:t> Milch</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empfohlen</a:t>
            </a:r>
            <a:r>
              <a:rPr lang="en-US" sz="2000" b="0" strike="noStrike" spc="-1" dirty="0">
                <a:solidFill>
                  <a:schemeClr val="dk1"/>
                </a:solidFill>
                <a:latin typeface="Calibri"/>
                <a:ea typeface="Calibri"/>
              </a:rPr>
              <a:t>.</a:t>
            </a:r>
            <a:endParaRPr lang="de-DE" sz="2000" b="0" strike="noStrike" spc="-1" dirty="0">
              <a:solidFill>
                <a:srgbClr val="000000"/>
              </a:solidFill>
              <a:latin typeface="Arial"/>
            </a:endParaRPr>
          </a:p>
          <a:p>
            <a:pPr marL="228600" indent="-220680">
              <a:lnSpc>
                <a:spcPct val="150000"/>
              </a:lnSpc>
              <a:spcBef>
                <a:spcPts val="1199"/>
              </a:spcBef>
              <a:buClr>
                <a:srgbClr val="C01E24"/>
              </a:buClr>
              <a:buFont typeface="Noto Sans Symbols"/>
              <a:buChar char="▪"/>
            </a:pPr>
            <a:r>
              <a:rPr lang="de-DE" sz="2000" b="0" strike="noStrike" spc="-1" dirty="0">
                <a:solidFill>
                  <a:schemeClr val="dk1"/>
                </a:solidFill>
                <a:latin typeface="Calibri"/>
                <a:ea typeface="Calibri"/>
              </a:rPr>
              <a:t>Es wird empfohlen, die Beikost ab einem Alter von 6 Monaten schrittweise einzuführen. Eine gute Option für die Beikost sind Lebensmittel, die reich an Eiweiß, Eisen und Zink sind (z. B. Fleisch oder Fisch). </a:t>
            </a:r>
            <a:endParaRPr lang="de-DE" sz="2000" b="0" strike="noStrike" spc="-1" dirty="0">
              <a:solidFill>
                <a:srgbClr val="000000"/>
              </a:solidFill>
              <a:latin typeface="Arial"/>
            </a:endParaRPr>
          </a:p>
        </p:txBody>
      </p:sp>
      <p:pic>
        <p:nvPicPr>
          <p:cNvPr id="7" name="Google Shape;449;g2bb2862943f_0_930"/>
          <p:cNvPicPr preferRelativeResize="0"/>
          <p:nvPr/>
        </p:nvPicPr>
        <p:blipFill rotWithShape="1">
          <a:blip r:embed="rId3">
            <a:alphaModFix/>
          </a:blip>
          <a:srcRect/>
          <a:stretch/>
        </p:blipFill>
        <p:spPr>
          <a:xfrm>
            <a:off x="8828654" y="2190550"/>
            <a:ext cx="2411700" cy="2437146"/>
          </a:xfrm>
          <a:prstGeom prst="rect">
            <a:avLst/>
          </a:prstGeom>
          <a:noFill/>
          <a:ln>
            <a:noFill/>
          </a:ln>
        </p:spPr>
      </p:pic>
      <p:sp>
        <p:nvSpPr>
          <p:cNvPr id="8" name="Google Shape;447;g2bb2862943f_0_930"/>
          <p:cNvSpPr/>
          <p:nvPr/>
        </p:nvSpPr>
        <p:spPr>
          <a:xfrm>
            <a:off x="9778965" y="6349349"/>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312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313;g2bb2d886595_0_371"/>
          <p:cNvSpPr txBox="1">
            <a:spLocks noGrp="1"/>
          </p:cNvSpPr>
          <p:nvPr>
            <p:ph type="title"/>
          </p:nvPr>
        </p:nvSpPr>
        <p:spPr>
          <a:xfrm>
            <a:off x="584810" y="584362"/>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err="1">
                <a:latin typeface="Arial"/>
                <a:ea typeface="Arial"/>
                <a:cs typeface="Arial"/>
                <a:sym typeface="Arial"/>
              </a:rPr>
              <a:t>Schlafgewohnheiten</a:t>
            </a:r>
            <a:endParaRPr dirty="0"/>
          </a:p>
        </p:txBody>
      </p:sp>
      <p:sp>
        <p:nvSpPr>
          <p:cNvPr id="7" name="Google Shape;317;g2bb2d886595_0_371"/>
          <p:cNvSpPr txBox="1">
            <a:spLocks noGrp="1"/>
          </p:cNvSpPr>
          <p:nvPr>
            <p:ph type="body" idx="4294967295"/>
          </p:nvPr>
        </p:nvSpPr>
        <p:spPr>
          <a:xfrm>
            <a:off x="496689" y="1325923"/>
            <a:ext cx="7966177" cy="5319575"/>
          </a:xfrm>
          <a:prstGeom prst="rect">
            <a:avLst/>
          </a:prstGeom>
          <a:noFill/>
          <a:ln>
            <a:noFill/>
          </a:ln>
        </p:spPr>
        <p:txBody>
          <a:bodyPr spcFirstLastPara="1" wrap="square" lIns="91425" tIns="45700" rIns="91425" bIns="45700" anchor="t" anchorCtr="0">
            <a:normAutofit fontScale="92500" lnSpcReduction="10000"/>
          </a:bodyPr>
          <a:lstStyle/>
          <a:p>
            <a:pPr marL="457200" indent="-355680">
              <a:lnSpc>
                <a:spcPct val="150000"/>
              </a:lnSpc>
              <a:spcBef>
                <a:spcPts val="1199"/>
              </a:spcBef>
              <a:buClr>
                <a:srgbClr val="C01E24"/>
              </a:buClr>
              <a:buFont typeface="Noto Sans Symbols"/>
              <a:buChar char="▪"/>
            </a:pPr>
            <a:r>
              <a:rPr lang="de-DE" sz="2000" b="0" strike="noStrike" spc="-1" dirty="0">
                <a:solidFill>
                  <a:schemeClr val="dk1"/>
                </a:solidFill>
                <a:latin typeface="Calibri"/>
                <a:ea typeface="Calibri"/>
              </a:rPr>
              <a:t>Die Etablierung guter Schlafgewohnheiten und -routinen bei Neugeborenen ist entscheidend für das Wohlbefinden des Babys, da Schlafstörungen in einem frühen Alter negative Auswirkungen auf die kognitive Entwicklung, das Verhalten, die Gesundheit und die Lebensqualität des Babys haben können</a:t>
            </a:r>
          </a:p>
          <a:p>
            <a:pPr marL="457200" indent="-355680">
              <a:lnSpc>
                <a:spcPct val="150000"/>
              </a:lnSpc>
              <a:spcBef>
                <a:spcPts val="1199"/>
              </a:spcBef>
              <a:buClr>
                <a:srgbClr val="C01E24"/>
              </a:buClr>
              <a:buFont typeface="Noto Sans Symbols"/>
              <a:buChar char="▪"/>
            </a:pPr>
            <a:r>
              <a:rPr lang="en-US" sz="2000" b="0" strike="noStrike" spc="-1" dirty="0">
                <a:solidFill>
                  <a:schemeClr val="dk1"/>
                </a:solidFill>
                <a:latin typeface="Calibri"/>
                <a:ea typeface="Calibri"/>
              </a:rPr>
              <a:t>Je </a:t>
            </a:r>
            <a:r>
              <a:rPr lang="en-US" sz="2000" b="0" strike="noStrike" spc="-1" dirty="0" err="1">
                <a:solidFill>
                  <a:schemeClr val="dk1"/>
                </a:solidFill>
                <a:latin typeface="Calibri"/>
                <a:ea typeface="Calibri"/>
              </a:rPr>
              <a:t>nach</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Entwicklungsstadium</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benötigt</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ein</a:t>
            </a:r>
            <a:r>
              <a:rPr lang="en-US" sz="2000" b="0" strike="noStrike" spc="-1" dirty="0">
                <a:solidFill>
                  <a:schemeClr val="dk1"/>
                </a:solidFill>
                <a:latin typeface="Calibri"/>
                <a:ea typeface="Calibri"/>
              </a:rPr>
              <a:t> Baby </a:t>
            </a:r>
            <a:r>
              <a:rPr lang="en-US" sz="2000" b="0" strike="noStrike" spc="-1" dirty="0" err="1">
                <a:solidFill>
                  <a:schemeClr val="dk1"/>
                </a:solidFill>
                <a:latin typeface="Calibri"/>
                <a:ea typeface="Calibri"/>
              </a:rPr>
              <a:t>eine</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bestimmte</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Anzahl</a:t>
            </a:r>
            <a:r>
              <a:rPr lang="en-US" sz="2000" b="0" strike="noStrike" spc="-1" dirty="0">
                <a:solidFill>
                  <a:schemeClr val="dk1"/>
                </a:solidFill>
                <a:latin typeface="Calibri"/>
                <a:ea typeface="Calibri"/>
              </a:rPr>
              <a:t> von </a:t>
            </a:r>
            <a:r>
              <a:rPr lang="en-US" sz="2000" b="0" strike="noStrike" spc="-1" dirty="0" err="1">
                <a:solidFill>
                  <a:schemeClr val="dk1"/>
                </a:solidFill>
                <a:latin typeface="Calibri"/>
                <a:ea typeface="Calibri"/>
              </a:rPr>
              <a:t>Schlafstunden</a:t>
            </a:r>
            <a:r>
              <a:rPr lang="en-US" sz="2000" b="0" strike="noStrike" spc="-1" dirty="0">
                <a:solidFill>
                  <a:schemeClr val="dk1"/>
                </a:solidFill>
                <a:latin typeface="Calibri"/>
                <a:ea typeface="Calibri"/>
              </a:rPr>
              <a:t>, um </a:t>
            </a:r>
            <a:r>
              <a:rPr lang="en-US" sz="2000" b="0" strike="noStrike" spc="-1" dirty="0" err="1">
                <a:solidFill>
                  <a:schemeClr val="dk1"/>
                </a:solidFill>
                <a:latin typeface="Calibri"/>
                <a:ea typeface="Calibri"/>
              </a:rPr>
              <a:t>ein</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angemessenes</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Wachstum</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zu</a:t>
            </a:r>
            <a:r>
              <a:rPr lang="en-US" sz="2000" b="0" strike="noStrike" spc="-1" dirty="0">
                <a:solidFill>
                  <a:schemeClr val="dk1"/>
                </a:solidFill>
                <a:latin typeface="Calibri"/>
                <a:ea typeface="Calibri"/>
              </a:rPr>
              <a:t> </a:t>
            </a:r>
            <a:r>
              <a:rPr lang="en-US" sz="2000" b="0" strike="noStrike" spc="-1" dirty="0" err="1">
                <a:solidFill>
                  <a:schemeClr val="dk1"/>
                </a:solidFill>
                <a:latin typeface="Calibri"/>
                <a:ea typeface="Calibri"/>
              </a:rPr>
              <a:t>gewährleisten</a:t>
            </a:r>
            <a:endParaRPr lang="de-DE" sz="2000" b="0" strike="noStrike" spc="-1" dirty="0">
              <a:solidFill>
                <a:srgbClr val="000000"/>
              </a:solidFill>
              <a:latin typeface="Arial"/>
            </a:endParaRPr>
          </a:p>
          <a:p>
            <a:pPr marL="914400" lvl="1" indent="-355680">
              <a:lnSpc>
                <a:spcPct val="150000"/>
              </a:lnSpc>
              <a:buClr>
                <a:srgbClr val="C01E24"/>
              </a:buClr>
              <a:buFont typeface="Noto Sans Symbols"/>
              <a:buChar char="-"/>
            </a:pPr>
            <a:r>
              <a:rPr lang="en-US" sz="2000" b="0" strike="noStrike" spc="-1" dirty="0">
                <a:solidFill>
                  <a:schemeClr val="dk1"/>
                </a:solidFill>
                <a:latin typeface="Calibri"/>
                <a:ea typeface="Calibri"/>
              </a:rPr>
              <a:t>4 - 2 </a:t>
            </a:r>
            <a:r>
              <a:rPr lang="en-US" sz="2000" b="0" strike="noStrike" spc="-1" dirty="0" err="1">
                <a:solidFill>
                  <a:schemeClr val="dk1"/>
                </a:solidFill>
                <a:latin typeface="Calibri"/>
                <a:ea typeface="Calibri"/>
              </a:rPr>
              <a:t>Monate</a:t>
            </a:r>
            <a:r>
              <a:rPr lang="en-US" sz="2000" b="0" strike="noStrike" spc="-1" dirty="0">
                <a:solidFill>
                  <a:schemeClr val="dk1"/>
                </a:solidFill>
                <a:latin typeface="Calibri"/>
                <a:ea typeface="Calibri"/>
              </a:rPr>
              <a:t> alt → 12 - 16 </a:t>
            </a:r>
            <a:r>
              <a:rPr lang="en-US" sz="2000" b="0" strike="noStrike" spc="-1" dirty="0" err="1">
                <a:solidFill>
                  <a:schemeClr val="dk1"/>
                </a:solidFill>
                <a:latin typeface="Calibri"/>
                <a:ea typeface="Calibri"/>
              </a:rPr>
              <a:t>Stunden</a:t>
            </a:r>
            <a:endParaRPr lang="de-DE" sz="2000" b="0" strike="noStrike" spc="-1" dirty="0">
              <a:solidFill>
                <a:srgbClr val="000000"/>
              </a:solidFill>
              <a:latin typeface="Arial"/>
            </a:endParaRPr>
          </a:p>
          <a:p>
            <a:pPr marL="914400" lvl="1" indent="-355680">
              <a:lnSpc>
                <a:spcPct val="150000"/>
              </a:lnSpc>
              <a:buClr>
                <a:srgbClr val="C01E24"/>
              </a:buClr>
              <a:buFont typeface="Noto Sans Symbols"/>
              <a:buChar char="-"/>
            </a:pPr>
            <a:r>
              <a:rPr lang="en-US" sz="2000" b="0" strike="noStrike" spc="-1" dirty="0">
                <a:solidFill>
                  <a:schemeClr val="dk1"/>
                </a:solidFill>
                <a:latin typeface="Calibri"/>
                <a:ea typeface="Calibri"/>
              </a:rPr>
              <a:t>1 - 2 </a:t>
            </a:r>
            <a:r>
              <a:rPr lang="en-US" sz="2000" b="0" strike="noStrike" spc="-1" dirty="0" err="1">
                <a:solidFill>
                  <a:schemeClr val="dk1"/>
                </a:solidFill>
                <a:latin typeface="Calibri"/>
                <a:ea typeface="Calibri"/>
              </a:rPr>
              <a:t>Jahr</a:t>
            </a:r>
            <a:r>
              <a:rPr lang="en-US" sz="2000" b="0" strike="noStrike" spc="-1" dirty="0">
                <a:solidFill>
                  <a:schemeClr val="dk1"/>
                </a:solidFill>
                <a:latin typeface="Calibri"/>
                <a:ea typeface="Calibri"/>
              </a:rPr>
              <a:t>(e) alt → 11 - 14 </a:t>
            </a:r>
            <a:r>
              <a:rPr lang="en-US" sz="2000" b="0" strike="noStrike" spc="-1" dirty="0" err="1">
                <a:solidFill>
                  <a:schemeClr val="dk1"/>
                </a:solidFill>
                <a:latin typeface="Calibri"/>
                <a:ea typeface="Calibri"/>
              </a:rPr>
              <a:t>Stunden</a:t>
            </a:r>
            <a:endParaRPr lang="de-DE" sz="2000" b="0" strike="noStrike" spc="-1" dirty="0">
              <a:solidFill>
                <a:srgbClr val="000000"/>
              </a:solidFill>
              <a:latin typeface="Arial"/>
            </a:endParaRPr>
          </a:p>
          <a:p>
            <a:pPr marL="914400" lvl="1" indent="-355680">
              <a:lnSpc>
                <a:spcPct val="150000"/>
              </a:lnSpc>
              <a:buClr>
                <a:srgbClr val="C01E24"/>
              </a:buClr>
              <a:buFont typeface="Noto Sans Symbols"/>
              <a:buChar char="-"/>
            </a:pPr>
            <a:r>
              <a:rPr lang="en-US" sz="2000" b="0" strike="noStrike" spc="-1" dirty="0">
                <a:solidFill>
                  <a:schemeClr val="dk1"/>
                </a:solidFill>
                <a:latin typeface="Calibri"/>
                <a:ea typeface="Calibri"/>
              </a:rPr>
              <a:t>3 - 5 Jahre alt → 10 - 13 </a:t>
            </a:r>
            <a:r>
              <a:rPr lang="en-US" sz="2000" b="0" strike="noStrike" spc="-1" dirty="0" err="1">
                <a:solidFill>
                  <a:schemeClr val="dk1"/>
                </a:solidFill>
                <a:latin typeface="Calibri"/>
                <a:ea typeface="Calibri"/>
              </a:rPr>
              <a:t>Stunden</a:t>
            </a:r>
            <a:endParaRPr lang="de-DE" sz="2000" b="0" strike="noStrike" spc="-1" dirty="0">
              <a:solidFill>
                <a:srgbClr val="000000"/>
              </a:solidFill>
              <a:latin typeface="Arial"/>
            </a:endParaRPr>
          </a:p>
          <a:p>
            <a:pPr marL="914400" lvl="1" indent="-355680">
              <a:lnSpc>
                <a:spcPct val="150000"/>
              </a:lnSpc>
              <a:buClr>
                <a:srgbClr val="C01E24"/>
              </a:buClr>
              <a:buFont typeface="Noto Sans Symbols"/>
              <a:buChar char="-"/>
            </a:pPr>
            <a:r>
              <a:rPr lang="en-US" sz="2000" b="0" strike="noStrike" spc="-1" dirty="0">
                <a:solidFill>
                  <a:schemeClr val="dk1"/>
                </a:solidFill>
                <a:latin typeface="Calibri"/>
                <a:ea typeface="Calibri"/>
              </a:rPr>
              <a:t>6 - 12 Jahre alt → 9 - 12 </a:t>
            </a:r>
            <a:r>
              <a:rPr lang="en-US" sz="2000" b="0" strike="noStrike" spc="-1" dirty="0" err="1">
                <a:solidFill>
                  <a:schemeClr val="dk1"/>
                </a:solidFill>
                <a:latin typeface="Calibri"/>
                <a:ea typeface="Calibri"/>
              </a:rPr>
              <a:t>Stunden</a:t>
            </a:r>
            <a:endParaRPr lang="de-DE" sz="2000" b="0" strike="noStrike" spc="-1" dirty="0">
              <a:solidFill>
                <a:srgbClr val="000000"/>
              </a:solidFill>
              <a:latin typeface="Arial"/>
            </a:endParaRPr>
          </a:p>
          <a:p>
            <a:pPr indent="0">
              <a:lnSpc>
                <a:spcPct val="150000"/>
              </a:lnSpc>
              <a:spcBef>
                <a:spcPts val="1199"/>
              </a:spcBef>
              <a:buNone/>
              <a:tabLst>
                <a:tab pos="0" algn="l"/>
              </a:tabLst>
            </a:pPr>
            <a:endParaRPr lang="de-DE" sz="2000" b="0" strike="noStrike" spc="-1" dirty="0">
              <a:solidFill>
                <a:srgbClr val="000000"/>
              </a:solidFill>
              <a:latin typeface="Arial"/>
            </a:endParaRPr>
          </a:p>
          <a:p>
            <a:pPr indent="0">
              <a:lnSpc>
                <a:spcPct val="120000"/>
              </a:lnSpc>
              <a:spcBef>
                <a:spcPts val="1199"/>
              </a:spcBef>
              <a:buNone/>
              <a:tabLst>
                <a:tab pos="0" algn="l"/>
              </a:tabLst>
            </a:pPr>
            <a:endParaRPr lang="de-DE" sz="2000" b="0" strike="noStrike" spc="-1" dirty="0">
              <a:solidFill>
                <a:srgbClr val="000000"/>
              </a:solidFill>
              <a:latin typeface="Arial"/>
            </a:endParaRPr>
          </a:p>
          <a:p>
            <a:pPr indent="0">
              <a:lnSpc>
                <a:spcPct val="120000"/>
              </a:lnSpc>
              <a:spcBef>
                <a:spcPts val="1199"/>
              </a:spcBef>
              <a:buNone/>
              <a:tabLst>
                <a:tab pos="0" algn="l"/>
              </a:tabLst>
            </a:pPr>
            <a:endParaRPr lang="de-DE" sz="2000" b="0" strike="noStrike" spc="-1" dirty="0">
              <a:solidFill>
                <a:srgbClr val="000000"/>
              </a:solidFill>
              <a:latin typeface="Arial"/>
            </a:endParaRPr>
          </a:p>
        </p:txBody>
      </p:sp>
      <p:pic>
        <p:nvPicPr>
          <p:cNvPr id="8" name="Picture 7">
            <a:extLst>
              <a:ext uri="{FF2B5EF4-FFF2-40B4-BE49-F238E27FC236}">
                <a16:creationId xmlns:a16="http://schemas.microsoft.com/office/drawing/2014/main" id="{E38ACC21-4397-1D11-65E2-B0609EE88BD6}"/>
              </a:ext>
            </a:extLst>
          </p:cNvPr>
          <p:cNvPicPr>
            <a:picLocks noChangeAspect="1"/>
          </p:cNvPicPr>
          <p:nvPr/>
        </p:nvPicPr>
        <p:blipFill rotWithShape="1">
          <a:blip r:embed="rId3">
            <a:extLst>
              <a:ext uri="{28A0092B-C50C-407E-A947-70E740481C1C}">
                <a14:useLocalDpi xmlns:a14="http://schemas.microsoft.com/office/drawing/2010/main" val="0"/>
              </a:ext>
            </a:extLst>
          </a:blip>
          <a:srcRect l="8537" t="12995" r="1505" b="15748"/>
          <a:stretch/>
        </p:blipFill>
        <p:spPr>
          <a:xfrm>
            <a:off x="8723787" y="2844246"/>
            <a:ext cx="3300262" cy="2614161"/>
          </a:xfrm>
          <a:prstGeom prst="rect">
            <a:avLst/>
          </a:prstGeom>
        </p:spPr>
      </p:pic>
      <p:sp>
        <p:nvSpPr>
          <p:cNvPr id="9" name="Ορθογώνιο 1">
            <a:extLst>
              <a:ext uri="{FF2B5EF4-FFF2-40B4-BE49-F238E27FC236}">
                <a16:creationId xmlns:a16="http://schemas.microsoft.com/office/drawing/2014/main" id="{DD08C4A5-5D27-4FE7-9750-99BE8B416AEB}"/>
              </a:ext>
            </a:extLst>
          </p:cNvPr>
          <p:cNvSpPr/>
          <p:nvPr/>
        </p:nvSpPr>
        <p:spPr>
          <a:xfrm>
            <a:off x="9780282" y="6042956"/>
            <a:ext cx="2411718" cy="276999"/>
          </a:xfrm>
          <a:prstGeom prst="rect">
            <a:avLst/>
          </a:prstGeom>
        </p:spPr>
        <p:txBody>
          <a:bodyPr wrap="square">
            <a:spAutoFit/>
          </a:bodyPr>
          <a:lstStyle/>
          <a:p>
            <a:pPr algn="r"/>
            <a:r>
              <a:rPr lang="en-US" sz="1200" dirty="0">
                <a:hlinkClick r:id="rId4"/>
              </a:rPr>
              <a:t>Quelle</a:t>
            </a:r>
            <a:r>
              <a:rPr lang="en-US" sz="1200" dirty="0"/>
              <a:t> | </a:t>
            </a:r>
            <a:r>
              <a:rPr lang="en-US" sz="1200" dirty="0" err="1">
                <a:hlinkClick r:id="rId5"/>
              </a:rPr>
              <a:t>Pixabay</a:t>
            </a:r>
            <a:r>
              <a:rPr lang="en-US" sz="1200" dirty="0">
                <a:hlinkClick r:id="rId5"/>
              </a:rPr>
              <a:t> </a:t>
            </a:r>
            <a:r>
              <a:rPr lang="en-US" sz="1200" dirty="0" err="1">
                <a:hlinkClick r:id="rId5"/>
              </a:rPr>
              <a:t>Lizenz</a:t>
            </a:r>
            <a:endParaRPr lang="en-US" sz="1200" dirty="0"/>
          </a:p>
        </p:txBody>
      </p:sp>
    </p:spTree>
    <p:extLst>
      <p:ext uri="{BB962C8B-B14F-4D97-AF65-F5344CB8AC3E}">
        <p14:creationId xmlns:p14="http://schemas.microsoft.com/office/powerpoint/2010/main" val="798562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324;g2bb2d886595_0_384"/>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Gesundheitsanwendungen</a:t>
            </a:r>
            <a:r>
              <a:rPr lang="en-US" sz="2200" dirty="0">
                <a:latin typeface="Arial"/>
                <a:ea typeface="Arial"/>
                <a:cs typeface="Arial"/>
                <a:sym typeface="Arial"/>
              </a:rPr>
              <a:t> für </a:t>
            </a:r>
            <a:r>
              <a:rPr lang="en-US" sz="2200" dirty="0" err="1">
                <a:latin typeface="Arial"/>
                <a:ea typeface="Arial"/>
                <a:cs typeface="Arial"/>
                <a:sym typeface="Arial"/>
              </a:rPr>
              <a:t>Neugeborene</a:t>
            </a:r>
            <a:endParaRPr sz="2200" dirty="0">
              <a:latin typeface="Arial"/>
              <a:ea typeface="Arial"/>
              <a:cs typeface="Arial"/>
              <a:sym typeface="Arial"/>
            </a:endParaRPr>
          </a:p>
        </p:txBody>
      </p:sp>
      <p:sp>
        <p:nvSpPr>
          <p:cNvPr id="7" name="Google Shape;328;g2bb2d886595_0_384"/>
          <p:cNvSpPr txBox="1">
            <a:spLocks noGrp="1"/>
          </p:cNvSpPr>
          <p:nvPr>
            <p:ph type="body" idx="4294967295"/>
          </p:nvPr>
        </p:nvSpPr>
        <p:spPr>
          <a:xfrm>
            <a:off x="617629" y="1685900"/>
            <a:ext cx="6287024" cy="4008000"/>
          </a:xfrm>
          <a:prstGeom prst="rect">
            <a:avLst/>
          </a:prstGeom>
          <a:noFill/>
          <a:ln>
            <a:noFill/>
          </a:ln>
        </p:spPr>
        <p:txBody>
          <a:bodyPr spcFirstLastPara="1" wrap="square" lIns="91425" tIns="45700" rIns="91425" bIns="45700" anchor="t" anchorCtr="0">
            <a:normAutofit/>
          </a:bodyPr>
          <a:lstStyle/>
          <a:p>
            <a:pPr marL="0" indent="0">
              <a:lnSpc>
                <a:spcPct val="150000"/>
              </a:lnSpc>
              <a:spcBef>
                <a:spcPts val="1199"/>
              </a:spcBef>
              <a:buNone/>
              <a:tabLst>
                <a:tab pos="0" algn="l"/>
              </a:tabLst>
            </a:pPr>
            <a:r>
              <a:rPr lang="en-US" sz="2100" b="0" strike="noStrike" spc="-1" dirty="0">
                <a:solidFill>
                  <a:schemeClr val="dk1"/>
                </a:solidFill>
                <a:latin typeface="Calibri"/>
                <a:ea typeface="Calibri"/>
              </a:rPr>
              <a:t>Es </a:t>
            </a:r>
            <a:r>
              <a:rPr lang="en-US" sz="2100" b="0" strike="noStrike" spc="-1" dirty="0" err="1">
                <a:solidFill>
                  <a:schemeClr val="dk1"/>
                </a:solidFill>
                <a:latin typeface="Calibri"/>
                <a:ea typeface="Calibri"/>
              </a:rPr>
              <a:t>gibt</a:t>
            </a:r>
            <a:r>
              <a:rPr lang="en-US" sz="2100" b="0" strike="noStrike" spc="-1" dirty="0">
                <a:solidFill>
                  <a:schemeClr val="dk1"/>
                </a:solidFill>
                <a:latin typeface="Calibri"/>
                <a:ea typeface="Calibri"/>
              </a:rPr>
              <a:t> </a:t>
            </a:r>
            <a:r>
              <a:rPr lang="en-US" sz="2100" b="0" strike="noStrike" spc="-1" dirty="0" err="1">
                <a:solidFill>
                  <a:schemeClr val="dk1"/>
                </a:solidFill>
                <a:latin typeface="Calibri"/>
                <a:ea typeface="Calibri"/>
              </a:rPr>
              <a:t>verschiedene</a:t>
            </a:r>
            <a:r>
              <a:rPr lang="en-US" sz="2100" b="0" strike="noStrike" spc="-1" dirty="0">
                <a:solidFill>
                  <a:schemeClr val="dk1"/>
                </a:solidFill>
                <a:latin typeface="Calibri"/>
                <a:ea typeface="Calibri"/>
              </a:rPr>
              <a:t> </a:t>
            </a:r>
            <a:r>
              <a:rPr lang="en-US" sz="2100" b="0" strike="noStrike" spc="-1" dirty="0" err="1">
                <a:solidFill>
                  <a:schemeClr val="dk1"/>
                </a:solidFill>
                <a:latin typeface="Calibri"/>
                <a:ea typeface="Calibri"/>
              </a:rPr>
              <a:t>Arten</a:t>
            </a:r>
            <a:r>
              <a:rPr lang="en-US" sz="2100" b="0" strike="noStrike" spc="-1" dirty="0">
                <a:solidFill>
                  <a:schemeClr val="dk1"/>
                </a:solidFill>
                <a:latin typeface="Calibri"/>
                <a:ea typeface="Calibri"/>
              </a:rPr>
              <a:t> von </a:t>
            </a:r>
            <a:r>
              <a:rPr lang="en-US" sz="2100" b="0" strike="noStrike" spc="-1" dirty="0" err="1">
                <a:solidFill>
                  <a:schemeClr val="dk1"/>
                </a:solidFill>
                <a:latin typeface="Calibri"/>
                <a:ea typeface="Calibri"/>
              </a:rPr>
              <a:t>Anwendungen</a:t>
            </a:r>
            <a:r>
              <a:rPr lang="en-US" sz="2100" b="0" strike="noStrike" spc="-1" dirty="0">
                <a:solidFill>
                  <a:schemeClr val="dk1"/>
                </a:solidFill>
                <a:latin typeface="Calibri"/>
                <a:ea typeface="Calibri"/>
              </a:rPr>
              <a:t>:</a:t>
            </a:r>
            <a:endParaRPr lang="de-DE" sz="2100" b="0" strike="noStrike" spc="-1" dirty="0">
              <a:solidFill>
                <a:srgbClr val="000000"/>
              </a:solidFill>
              <a:latin typeface="Arial"/>
            </a:endParaRPr>
          </a:p>
          <a:p>
            <a:pPr marL="457200" indent="-361800">
              <a:lnSpc>
                <a:spcPct val="150000"/>
              </a:lnSpc>
              <a:spcBef>
                <a:spcPts val="1199"/>
              </a:spcBef>
              <a:buClr>
                <a:srgbClr val="C01E24"/>
              </a:buClr>
              <a:buFont typeface="Noto Sans Symbols"/>
              <a:buChar char="▪"/>
              <a:tabLst>
                <a:tab pos="0" algn="l"/>
              </a:tabLst>
            </a:pPr>
            <a:r>
              <a:rPr lang="en-US" sz="2100" b="0" strike="noStrike" spc="-1" dirty="0" err="1">
                <a:solidFill>
                  <a:schemeClr val="dk1"/>
                </a:solidFill>
                <a:latin typeface="Calibri"/>
                <a:ea typeface="Calibri"/>
              </a:rPr>
              <a:t>Tägliche</a:t>
            </a:r>
            <a:r>
              <a:rPr lang="en-US" sz="2100" b="0" strike="noStrike" spc="-1" dirty="0">
                <a:solidFill>
                  <a:schemeClr val="dk1"/>
                </a:solidFill>
                <a:latin typeface="Calibri"/>
                <a:ea typeface="Calibri"/>
              </a:rPr>
              <a:t> </a:t>
            </a:r>
            <a:r>
              <a:rPr lang="en-US" sz="2100" b="0" strike="noStrike" spc="-1" dirty="0" err="1">
                <a:solidFill>
                  <a:schemeClr val="dk1"/>
                </a:solidFill>
                <a:latin typeface="Calibri"/>
                <a:ea typeface="Calibri"/>
              </a:rPr>
              <a:t>Aufzeichnungen</a:t>
            </a:r>
            <a:r>
              <a:rPr lang="en-US" sz="2100" b="0" strike="noStrike" spc="-1" dirty="0">
                <a:solidFill>
                  <a:schemeClr val="dk1"/>
                </a:solidFill>
                <a:latin typeface="Calibri"/>
                <a:ea typeface="Calibri"/>
              </a:rPr>
              <a:t>, </a:t>
            </a:r>
            <a:r>
              <a:rPr lang="en-US" sz="2100" b="0" strike="noStrike" spc="-1" dirty="0" err="1">
                <a:solidFill>
                  <a:schemeClr val="dk1"/>
                </a:solidFill>
                <a:latin typeface="Calibri"/>
                <a:ea typeface="Calibri"/>
              </a:rPr>
              <a:t>Schlafgewohnheiten</a:t>
            </a:r>
            <a:r>
              <a:rPr lang="en-US" sz="2100" b="0" strike="noStrike" spc="-1" dirty="0">
                <a:solidFill>
                  <a:schemeClr val="dk1"/>
                </a:solidFill>
                <a:latin typeface="Calibri"/>
                <a:ea typeface="Calibri"/>
              </a:rPr>
              <a:t>.. (My Baby - Baby Diary y Baby Tracker)</a:t>
            </a:r>
            <a:endParaRPr lang="de-DE" sz="2100" b="0" strike="noStrike" spc="-1" dirty="0">
              <a:solidFill>
                <a:srgbClr val="000000"/>
              </a:solidFill>
              <a:latin typeface="Arial"/>
            </a:endParaRPr>
          </a:p>
          <a:p>
            <a:pPr marL="457200" indent="-361800">
              <a:lnSpc>
                <a:spcPct val="150000"/>
              </a:lnSpc>
              <a:buClr>
                <a:srgbClr val="C01E24"/>
              </a:buClr>
              <a:buFont typeface="Noto Sans Symbols"/>
              <a:buChar char="▪"/>
              <a:tabLst>
                <a:tab pos="0" algn="l"/>
              </a:tabLst>
            </a:pPr>
            <a:r>
              <a:rPr lang="en-US" sz="2100" b="0" strike="noStrike" spc="-1" dirty="0" err="1">
                <a:solidFill>
                  <a:schemeClr val="dk1"/>
                </a:solidFill>
                <a:latin typeface="Calibri"/>
                <a:ea typeface="Calibri"/>
              </a:rPr>
              <a:t>Kinderberatung</a:t>
            </a:r>
            <a:r>
              <a:rPr lang="en-US" sz="2100" b="0" strike="noStrike" spc="-1" dirty="0">
                <a:solidFill>
                  <a:schemeClr val="dk1"/>
                </a:solidFill>
                <a:latin typeface="Calibri"/>
                <a:ea typeface="Calibri"/>
              </a:rPr>
              <a:t>  (</a:t>
            </a:r>
            <a:r>
              <a:rPr lang="en-US" sz="2100" b="0" strike="noStrike" spc="-1" dirty="0" err="1">
                <a:solidFill>
                  <a:schemeClr val="dk1"/>
                </a:solidFill>
                <a:latin typeface="Calibri"/>
                <a:ea typeface="Calibri"/>
              </a:rPr>
              <a:t>Pediamécum</a:t>
            </a:r>
            <a:r>
              <a:rPr lang="en-US" sz="2100" b="0" strike="noStrike" spc="-1" dirty="0">
                <a:solidFill>
                  <a:schemeClr val="dk1"/>
                </a:solidFill>
                <a:latin typeface="Calibri"/>
                <a:ea typeface="Calibri"/>
              </a:rPr>
              <a:t> AEP)</a:t>
            </a:r>
            <a:endParaRPr lang="de-DE" sz="2100" b="0" strike="noStrike" spc="-1" dirty="0">
              <a:solidFill>
                <a:srgbClr val="000000"/>
              </a:solidFill>
              <a:latin typeface="Arial"/>
            </a:endParaRPr>
          </a:p>
          <a:p>
            <a:pPr marL="457200" indent="-361800">
              <a:lnSpc>
                <a:spcPct val="150000"/>
              </a:lnSpc>
              <a:buClr>
                <a:srgbClr val="C01E24"/>
              </a:buClr>
              <a:buFont typeface="Noto Sans Symbols"/>
              <a:buChar char="▪"/>
              <a:tabLst>
                <a:tab pos="0" algn="l"/>
              </a:tabLst>
            </a:pPr>
            <a:r>
              <a:rPr lang="en-US" sz="2100" b="0" strike="noStrike" spc="-1" dirty="0" err="1">
                <a:solidFill>
                  <a:schemeClr val="dk1"/>
                </a:solidFill>
                <a:latin typeface="Calibri"/>
                <a:ea typeface="Calibri"/>
              </a:rPr>
              <a:t>Stillen</a:t>
            </a:r>
            <a:r>
              <a:rPr lang="en-US" sz="2100" b="0" strike="noStrike" spc="-1" dirty="0">
                <a:solidFill>
                  <a:schemeClr val="dk1"/>
                </a:solidFill>
                <a:latin typeface="Calibri"/>
                <a:ea typeface="Calibri"/>
              </a:rPr>
              <a:t> (Milk time - timer for nursing)</a:t>
            </a:r>
            <a:endParaRPr lang="de-DE" sz="2100" b="0" strike="noStrike" spc="-1" dirty="0">
              <a:solidFill>
                <a:srgbClr val="000000"/>
              </a:solidFill>
              <a:latin typeface="Arial"/>
            </a:endParaRPr>
          </a:p>
          <a:p>
            <a:pPr marL="457200" indent="-361800">
              <a:lnSpc>
                <a:spcPct val="150000"/>
              </a:lnSpc>
              <a:buClr>
                <a:srgbClr val="C01E24"/>
              </a:buClr>
              <a:buFont typeface="Noto Sans Symbols"/>
              <a:buChar char="▪"/>
              <a:tabLst>
                <a:tab pos="0" algn="l"/>
              </a:tabLst>
            </a:pPr>
            <a:r>
              <a:rPr lang="en-US" sz="2100" b="0" strike="noStrike" spc="-1" dirty="0" err="1">
                <a:solidFill>
                  <a:schemeClr val="dk1"/>
                </a:solidFill>
                <a:latin typeface="Calibri"/>
                <a:ea typeface="Calibri"/>
              </a:rPr>
              <a:t>Füttern</a:t>
            </a:r>
            <a:r>
              <a:rPr lang="en-US" sz="2100" b="0" strike="noStrike" spc="-1" dirty="0">
                <a:solidFill>
                  <a:schemeClr val="dk1"/>
                </a:solidFill>
                <a:latin typeface="Calibri"/>
                <a:ea typeface="Calibri"/>
              </a:rPr>
              <a:t>  (BLW Meals: How to Start Solids)</a:t>
            </a:r>
            <a:endParaRPr lang="de-DE" sz="2100" b="0" strike="noStrike" spc="-1" dirty="0">
              <a:solidFill>
                <a:srgbClr val="000000"/>
              </a:solidFill>
              <a:latin typeface="Arial"/>
            </a:endParaRPr>
          </a:p>
          <a:p>
            <a:pPr indent="0">
              <a:lnSpc>
                <a:spcPct val="120000"/>
              </a:lnSpc>
              <a:spcBef>
                <a:spcPts val="1199"/>
              </a:spcBef>
              <a:buNone/>
              <a:tabLst>
                <a:tab pos="0" algn="l"/>
              </a:tabLst>
            </a:pPr>
            <a:endParaRPr lang="de-DE" sz="2000" b="0" strike="noStrike" spc="-1" dirty="0">
              <a:solidFill>
                <a:srgbClr val="000000"/>
              </a:solidFill>
              <a:latin typeface="Arial"/>
            </a:endParaRPr>
          </a:p>
        </p:txBody>
      </p:sp>
      <p:pic>
        <p:nvPicPr>
          <p:cNvPr id="8" name="Picture 2" descr="Kacheln, Herz, Kurve, Verlauf, Anzeige">
            <a:extLst>
              <a:ext uri="{FF2B5EF4-FFF2-40B4-BE49-F238E27FC236}">
                <a16:creationId xmlns:a16="http://schemas.microsoft.com/office/drawing/2014/main" id="{3FB0F7DD-0EC8-C903-DA7F-44A715A9D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75" y="1921620"/>
            <a:ext cx="3424820" cy="342482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60;p5"/>
          <p:cNvSpPr/>
          <p:nvPr/>
        </p:nvSpPr>
        <p:spPr>
          <a:xfrm>
            <a:off x="3214638" y="6045384"/>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Palabay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9119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12" name="Google Shape;334;g2bb2d886595_0_452"/>
          <p:cNvSpPr txBox="1">
            <a:spLocks noGrp="1"/>
          </p:cNvSpPr>
          <p:nvPr>
            <p:ph type="title"/>
          </p:nvPr>
        </p:nvSpPr>
        <p:spPr>
          <a:xfrm>
            <a:off x="718500" y="886238"/>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3200"/>
              <a:buFont typeface="Calibri"/>
              <a:buNone/>
            </a:pPr>
            <a:r>
              <a:rPr lang="en-US" sz="3000" dirty="0"/>
              <a:t>Feedback und </a:t>
            </a:r>
            <a:r>
              <a:rPr lang="en-US" sz="3000" dirty="0" err="1"/>
              <a:t>Diskussion</a:t>
            </a:r>
            <a:endParaRPr sz="3000" dirty="0"/>
          </a:p>
        </p:txBody>
      </p:sp>
      <p:sp>
        <p:nvSpPr>
          <p:cNvPr id="13" name="Google Shape;335;g2bb2d886595_0_452"/>
          <p:cNvSpPr txBox="1">
            <a:spLocks noGrp="1"/>
          </p:cNvSpPr>
          <p:nvPr>
            <p:ph type="body" idx="1"/>
          </p:nvPr>
        </p:nvSpPr>
        <p:spPr>
          <a:xfrm>
            <a:off x="481800" y="1595475"/>
            <a:ext cx="6758884" cy="4212900"/>
          </a:xfrm>
          <a:prstGeom prst="rect">
            <a:avLst/>
          </a:prstGeom>
          <a:noFill/>
          <a:ln>
            <a:noFill/>
          </a:ln>
        </p:spPr>
        <p:txBody>
          <a:bodyPr spcFirstLastPara="1" wrap="square" lIns="91425" tIns="45700" rIns="91425" bIns="45700" anchor="t" anchorCtr="0">
            <a:normAutofit lnSpcReduction="10000"/>
          </a:bodyPr>
          <a:lstStyle/>
          <a:p>
            <a:pPr marL="228600" indent="-207720">
              <a:lnSpc>
                <a:spcPct val="150000"/>
              </a:lnSpc>
              <a:buClr>
                <a:srgbClr val="C01E24"/>
              </a:buClr>
              <a:buSzPct val="88000"/>
              <a:buFont typeface="Noto Sans Symbols"/>
              <a:buChar char="▪"/>
            </a:pPr>
            <a:r>
              <a:rPr lang="en-US" sz="2400" b="0" i="1" strike="noStrike" spc="-1" dirty="0" err="1">
                <a:solidFill>
                  <a:schemeClr val="dk1"/>
                </a:solidFill>
                <a:latin typeface="Calibri"/>
                <a:ea typeface="Calibri"/>
              </a:rPr>
              <a:t>Glauben</a:t>
            </a:r>
            <a:r>
              <a:rPr lang="en-US" sz="2400" b="0" i="1" strike="noStrike" spc="-1" dirty="0">
                <a:solidFill>
                  <a:schemeClr val="dk1"/>
                </a:solidFill>
                <a:latin typeface="Calibri"/>
                <a:ea typeface="Calibri"/>
              </a:rPr>
              <a:t> Sie, </a:t>
            </a:r>
            <a:r>
              <a:rPr lang="en-US" sz="2400" b="0" i="1" strike="noStrike" spc="-1" dirty="0" err="1">
                <a:solidFill>
                  <a:schemeClr val="dk1"/>
                </a:solidFill>
                <a:latin typeface="Calibri"/>
                <a:ea typeface="Calibri"/>
              </a:rPr>
              <a:t>dieser</a:t>
            </a:r>
            <a:r>
              <a:rPr lang="en-US" sz="2400" b="0" i="1" strike="noStrike" spc="-1" dirty="0">
                <a:solidFill>
                  <a:schemeClr val="dk1"/>
                </a:solidFill>
                <a:latin typeface="Calibri"/>
                <a:ea typeface="Calibri"/>
              </a:rPr>
              <a:t> </a:t>
            </a:r>
            <a:r>
              <a:rPr lang="en-US" sz="2400" b="0" i="1" strike="noStrike" spc="-1" dirty="0" err="1">
                <a:solidFill>
                  <a:schemeClr val="dk1"/>
                </a:solidFill>
                <a:latin typeface="Calibri"/>
                <a:ea typeface="Calibri"/>
              </a:rPr>
              <a:t>Kurs</a:t>
            </a:r>
            <a:r>
              <a:rPr lang="en-US" sz="2400" b="0" i="1" strike="noStrike" spc="-1" dirty="0">
                <a:solidFill>
                  <a:schemeClr val="dk1"/>
                </a:solidFill>
                <a:latin typeface="Calibri"/>
                <a:ea typeface="Calibri"/>
              </a:rPr>
              <a:t> war </a:t>
            </a:r>
            <a:r>
              <a:rPr lang="en-US" sz="2400" b="1" i="1" strike="noStrike" spc="-1" dirty="0" err="1">
                <a:solidFill>
                  <a:schemeClr val="dk1"/>
                </a:solidFill>
                <a:latin typeface="Calibri"/>
                <a:ea typeface="Calibri"/>
              </a:rPr>
              <a:t>nützlich</a:t>
            </a:r>
            <a:r>
              <a:rPr lang="en-US" sz="2400" b="0" i="1" strike="noStrike" spc="-1" dirty="0">
                <a:solidFill>
                  <a:schemeClr val="dk1"/>
                </a:solidFill>
                <a:latin typeface="Calibri"/>
                <a:ea typeface="Calibri"/>
              </a:rPr>
              <a:t>?</a:t>
            </a:r>
            <a:endParaRPr lang="de-DE" sz="2400" b="0" strike="noStrike" spc="-1" dirty="0">
              <a:solidFill>
                <a:srgbClr val="000000"/>
              </a:solidFill>
              <a:latin typeface="Arial"/>
            </a:endParaRPr>
          </a:p>
          <a:p>
            <a:pPr marL="228600" indent="-207720">
              <a:lnSpc>
                <a:spcPct val="150000"/>
              </a:lnSpc>
              <a:buClr>
                <a:srgbClr val="C01E24"/>
              </a:buClr>
              <a:buSzPct val="88000"/>
              <a:buFont typeface="Noto Sans Symbols"/>
              <a:buChar char="▪"/>
            </a:pPr>
            <a:r>
              <a:rPr lang="en-US" sz="2400" b="0" i="1" strike="noStrike" spc="-1" dirty="0" err="1">
                <a:solidFill>
                  <a:schemeClr val="dk1"/>
                </a:solidFill>
                <a:latin typeface="Calibri"/>
                <a:ea typeface="Calibri"/>
              </a:rPr>
              <a:t>Denken</a:t>
            </a:r>
            <a:r>
              <a:rPr lang="en-US" sz="2400" b="0" i="1" strike="noStrike" spc="-1" dirty="0">
                <a:solidFill>
                  <a:schemeClr val="dk1"/>
                </a:solidFill>
                <a:latin typeface="Calibri"/>
                <a:ea typeface="Calibri"/>
              </a:rPr>
              <a:t> Sie, Sie </a:t>
            </a:r>
            <a:r>
              <a:rPr lang="en-US" sz="2400" b="0" i="1" strike="noStrike" spc="-1" dirty="0" err="1">
                <a:solidFill>
                  <a:schemeClr val="dk1"/>
                </a:solidFill>
                <a:latin typeface="Calibri"/>
                <a:ea typeface="Calibri"/>
              </a:rPr>
              <a:t>werden</a:t>
            </a:r>
            <a:r>
              <a:rPr lang="en-US" sz="2400" b="0" i="1" strike="noStrike" spc="-1" dirty="0">
                <a:solidFill>
                  <a:schemeClr val="dk1"/>
                </a:solidFill>
                <a:latin typeface="Calibri"/>
                <a:ea typeface="Calibri"/>
              </a:rPr>
              <a:t> </a:t>
            </a:r>
            <a:r>
              <a:rPr lang="en-US" sz="2400" b="0" i="1" strike="noStrike" spc="-1" dirty="0" err="1">
                <a:solidFill>
                  <a:schemeClr val="dk1"/>
                </a:solidFill>
                <a:latin typeface="Calibri"/>
                <a:ea typeface="Calibri"/>
              </a:rPr>
              <a:t>eine</a:t>
            </a:r>
            <a:r>
              <a:rPr lang="en-US" sz="2400" b="0" i="1" strike="noStrike" spc="-1" dirty="0">
                <a:solidFill>
                  <a:schemeClr val="dk1"/>
                </a:solidFill>
                <a:latin typeface="Calibri"/>
                <a:ea typeface="Calibri"/>
              </a:rPr>
              <a:t> der Modul-Apps </a:t>
            </a:r>
            <a:r>
              <a:rPr lang="en-US" sz="2400" b="1" i="1" strike="noStrike" spc="-1" dirty="0" err="1">
                <a:solidFill>
                  <a:schemeClr val="dk1"/>
                </a:solidFill>
                <a:latin typeface="Calibri"/>
                <a:ea typeface="Calibri"/>
              </a:rPr>
              <a:t>verwenden</a:t>
            </a:r>
            <a:r>
              <a:rPr lang="en-US" sz="2400" b="0" i="1" strike="noStrike" spc="-1" dirty="0">
                <a:solidFill>
                  <a:schemeClr val="dk1"/>
                </a:solidFill>
                <a:latin typeface="Calibri"/>
                <a:ea typeface="Calibri"/>
              </a:rPr>
              <a:t>?</a:t>
            </a:r>
            <a:endParaRPr lang="de-DE" sz="2400" b="0" strike="noStrike" spc="-1" dirty="0">
              <a:solidFill>
                <a:srgbClr val="000000"/>
              </a:solidFill>
              <a:latin typeface="Arial"/>
            </a:endParaRPr>
          </a:p>
          <a:p>
            <a:pPr marL="228600" indent="-207720">
              <a:lnSpc>
                <a:spcPct val="150000"/>
              </a:lnSpc>
              <a:buClr>
                <a:srgbClr val="C01E24"/>
              </a:buClr>
              <a:buSzPct val="88000"/>
              <a:buFont typeface="Noto Sans Symbols"/>
              <a:buChar char="▪"/>
            </a:pPr>
            <a:r>
              <a:rPr lang="en-US" sz="2400" b="0" i="1" strike="noStrike" spc="-1" dirty="0" err="1">
                <a:solidFill>
                  <a:schemeClr val="dk1"/>
                </a:solidFill>
                <a:latin typeface="Calibri"/>
                <a:ea typeface="Calibri"/>
              </a:rPr>
              <a:t>Denken</a:t>
            </a:r>
            <a:r>
              <a:rPr lang="en-US" sz="2400" b="0" i="1" strike="noStrike" spc="-1" dirty="0">
                <a:solidFill>
                  <a:schemeClr val="dk1"/>
                </a:solidFill>
                <a:latin typeface="Calibri"/>
                <a:ea typeface="Calibri"/>
              </a:rPr>
              <a:t> Sie </a:t>
            </a:r>
            <a:r>
              <a:rPr lang="en-US" sz="2400" b="0" i="1" strike="noStrike" spc="-1" dirty="0" err="1">
                <a:solidFill>
                  <a:schemeClr val="dk1"/>
                </a:solidFill>
                <a:latin typeface="Calibri"/>
                <a:ea typeface="Calibri"/>
              </a:rPr>
              <a:t>nach</a:t>
            </a:r>
            <a:r>
              <a:rPr lang="en-US" sz="2400" b="0" i="1" strike="noStrike" spc="-1" dirty="0">
                <a:solidFill>
                  <a:schemeClr val="dk1"/>
                </a:solidFill>
                <a:latin typeface="Calibri"/>
                <a:ea typeface="Calibri"/>
              </a:rPr>
              <a:t> der </a:t>
            </a:r>
            <a:r>
              <a:rPr lang="en-US" sz="2400" b="0" i="1" strike="noStrike" spc="-1" dirty="0" err="1">
                <a:solidFill>
                  <a:schemeClr val="dk1"/>
                </a:solidFill>
                <a:latin typeface="Calibri"/>
                <a:ea typeface="Calibri"/>
              </a:rPr>
              <a:t>gemachten</a:t>
            </a:r>
            <a:r>
              <a:rPr lang="en-US" sz="2400" b="0" i="1" strike="noStrike" spc="-1" dirty="0">
                <a:solidFill>
                  <a:schemeClr val="dk1"/>
                </a:solidFill>
                <a:latin typeface="Calibri"/>
                <a:ea typeface="Calibri"/>
              </a:rPr>
              <a:t> </a:t>
            </a:r>
            <a:r>
              <a:rPr lang="en-US" sz="2400" b="0" i="1" strike="noStrike" spc="-1" dirty="0" err="1">
                <a:solidFill>
                  <a:schemeClr val="dk1"/>
                </a:solidFill>
                <a:latin typeface="Calibri"/>
                <a:ea typeface="Calibri"/>
              </a:rPr>
              <a:t>Erfahrung</a:t>
            </a:r>
            <a:r>
              <a:rPr lang="en-US" sz="2400" b="0" i="1" strike="noStrike" spc="-1" dirty="0">
                <a:solidFill>
                  <a:schemeClr val="dk1"/>
                </a:solidFill>
                <a:latin typeface="Calibri"/>
                <a:ea typeface="Calibri"/>
              </a:rPr>
              <a:t>, </a:t>
            </a:r>
            <a:r>
              <a:rPr lang="en-US" sz="2400" b="0" i="1" strike="noStrike" spc="-1" dirty="0" err="1">
                <a:solidFill>
                  <a:schemeClr val="dk1"/>
                </a:solidFill>
                <a:latin typeface="Calibri"/>
                <a:ea typeface="Calibri"/>
              </a:rPr>
              <a:t>dass</a:t>
            </a:r>
            <a:r>
              <a:rPr lang="en-US" sz="2400" b="0" i="1" strike="noStrike" spc="-1" dirty="0">
                <a:solidFill>
                  <a:schemeClr val="dk1"/>
                </a:solidFill>
                <a:latin typeface="Calibri"/>
                <a:ea typeface="Calibri"/>
              </a:rPr>
              <a:t> </a:t>
            </a:r>
            <a:r>
              <a:rPr lang="en-US" sz="2400" b="0" i="1" strike="noStrike" spc="-1" dirty="0" err="1">
                <a:solidFill>
                  <a:schemeClr val="dk1"/>
                </a:solidFill>
                <a:latin typeface="Calibri"/>
                <a:ea typeface="Calibri"/>
              </a:rPr>
              <a:t>diese</a:t>
            </a:r>
            <a:r>
              <a:rPr lang="en-US" sz="2400" b="0" i="1" strike="noStrike" spc="-1" dirty="0">
                <a:solidFill>
                  <a:schemeClr val="dk1"/>
                </a:solidFill>
                <a:latin typeface="Calibri"/>
                <a:ea typeface="Calibri"/>
              </a:rPr>
              <a:t> Apps </a:t>
            </a:r>
            <a:r>
              <a:rPr lang="en-US" sz="2400" b="0" i="1" strike="noStrike" spc="-1" dirty="0" err="1">
                <a:solidFill>
                  <a:schemeClr val="dk1"/>
                </a:solidFill>
                <a:latin typeface="Calibri"/>
                <a:ea typeface="Calibri"/>
              </a:rPr>
              <a:t>helfen</a:t>
            </a:r>
            <a:r>
              <a:rPr lang="en-US" sz="2400" i="1" spc="-1" dirty="0">
                <a:solidFill>
                  <a:schemeClr val="dk1"/>
                </a:solidFill>
                <a:latin typeface="Calibri"/>
                <a:ea typeface="Calibri"/>
              </a:rPr>
              <a:t> </a:t>
            </a:r>
            <a:r>
              <a:rPr lang="en-US" sz="2400" i="1" spc="-1" dirty="0" err="1">
                <a:solidFill>
                  <a:schemeClr val="dk1"/>
                </a:solidFill>
                <a:latin typeface="Calibri"/>
                <a:ea typeface="Calibri"/>
              </a:rPr>
              <a:t>ihre</a:t>
            </a:r>
            <a:r>
              <a:rPr lang="en-US" sz="2400" i="1" spc="-1" dirty="0">
                <a:solidFill>
                  <a:schemeClr val="dk1"/>
                </a:solidFill>
                <a:latin typeface="Calibri"/>
                <a:ea typeface="Calibri"/>
              </a:rPr>
              <a:t> </a:t>
            </a:r>
            <a:r>
              <a:rPr lang="en-US" sz="2400" b="1" i="1" strike="noStrike" spc="-1" dirty="0" err="1">
                <a:solidFill>
                  <a:schemeClr val="dk1"/>
                </a:solidFill>
                <a:latin typeface="Calibri"/>
                <a:ea typeface="Calibri"/>
              </a:rPr>
              <a:t>Ziele</a:t>
            </a:r>
            <a:r>
              <a:rPr lang="en-US" sz="2400" b="1" i="1" strike="noStrike" spc="-1" dirty="0">
                <a:solidFill>
                  <a:schemeClr val="dk1"/>
                </a:solidFill>
                <a:latin typeface="Calibri"/>
                <a:ea typeface="Calibri"/>
              </a:rPr>
              <a:t> </a:t>
            </a:r>
            <a:r>
              <a:rPr lang="en-US" sz="2400" b="1" i="1" strike="noStrike" spc="-1" dirty="0" err="1">
                <a:solidFill>
                  <a:schemeClr val="dk1"/>
                </a:solidFill>
                <a:latin typeface="Calibri"/>
                <a:ea typeface="Calibri"/>
              </a:rPr>
              <a:t>zu</a:t>
            </a:r>
            <a:r>
              <a:rPr lang="en-US" sz="2400" b="1" i="1" strike="noStrike" spc="-1" dirty="0">
                <a:solidFill>
                  <a:schemeClr val="dk1"/>
                </a:solidFill>
                <a:latin typeface="Calibri"/>
                <a:ea typeface="Calibri"/>
              </a:rPr>
              <a:t> </a:t>
            </a:r>
            <a:r>
              <a:rPr lang="en-US" sz="2400" b="1" i="1" strike="noStrike" spc="-1" dirty="0" err="1">
                <a:solidFill>
                  <a:schemeClr val="dk1"/>
                </a:solidFill>
                <a:latin typeface="Calibri"/>
                <a:ea typeface="Calibri"/>
              </a:rPr>
              <a:t>erreichen</a:t>
            </a:r>
            <a:r>
              <a:rPr lang="en-US" sz="2400" b="0" i="1" strike="noStrike" spc="-1" dirty="0">
                <a:solidFill>
                  <a:schemeClr val="dk1"/>
                </a:solidFill>
                <a:latin typeface="Calibri"/>
                <a:ea typeface="Calibri"/>
              </a:rPr>
              <a:t>?</a:t>
            </a:r>
            <a:endParaRPr lang="de-DE" sz="2400" b="0" strike="noStrike" spc="-1" dirty="0">
              <a:solidFill>
                <a:srgbClr val="000000"/>
              </a:solidFill>
              <a:latin typeface="Arial"/>
            </a:endParaRPr>
          </a:p>
          <a:p>
            <a:pPr marL="228600" indent="-207720">
              <a:lnSpc>
                <a:spcPct val="150000"/>
              </a:lnSpc>
              <a:buClr>
                <a:srgbClr val="C01E24"/>
              </a:buClr>
              <a:buSzPct val="88000"/>
              <a:buFont typeface="Noto Sans Symbols"/>
              <a:buChar char="▪"/>
            </a:pPr>
            <a:r>
              <a:rPr lang="de-DE" sz="2400" b="0" i="1" strike="noStrike" spc="-1" dirty="0">
                <a:solidFill>
                  <a:schemeClr val="dk1"/>
                </a:solidFill>
                <a:latin typeface="Calibri"/>
                <a:ea typeface="Calibri"/>
              </a:rPr>
              <a:t>Welche </a:t>
            </a:r>
            <a:r>
              <a:rPr lang="de-DE" sz="2400" b="1" i="1" strike="noStrike" spc="-1" dirty="0">
                <a:solidFill>
                  <a:schemeClr val="dk1"/>
                </a:solidFill>
                <a:latin typeface="Calibri"/>
                <a:ea typeface="Calibri"/>
              </a:rPr>
              <a:t>positiven Erfahrungen </a:t>
            </a:r>
            <a:r>
              <a:rPr lang="de-DE" sz="2400" b="0" i="1" strike="noStrike" spc="-1" dirty="0">
                <a:solidFill>
                  <a:schemeClr val="dk1"/>
                </a:solidFill>
                <a:latin typeface="Calibri"/>
                <a:ea typeface="Calibri"/>
              </a:rPr>
              <a:t>haben Sie mit der verwendeten Anwendung gemacht</a:t>
            </a:r>
            <a:r>
              <a:rPr lang="en-US" sz="2400" b="0" i="1" strike="noStrike" spc="-1" dirty="0">
                <a:solidFill>
                  <a:schemeClr val="dk1"/>
                </a:solidFill>
                <a:latin typeface="Calibri"/>
                <a:ea typeface="Calibri"/>
              </a:rPr>
              <a:t>?</a:t>
            </a:r>
            <a:endParaRPr lang="de-DE" sz="2400" b="0" strike="noStrike" spc="-1" dirty="0">
              <a:solidFill>
                <a:srgbClr val="000000"/>
              </a:solidFill>
              <a:latin typeface="Arial"/>
            </a:endParaRPr>
          </a:p>
        </p:txBody>
      </p:sp>
      <p:pic>
        <p:nvPicPr>
          <p:cNvPr id="2" name="Picture 2" descr="Illustration of speech bubbles">
            <a:extLst>
              <a:ext uri="{FF2B5EF4-FFF2-40B4-BE49-F238E27FC236}">
                <a16:creationId xmlns:a16="http://schemas.microsoft.com/office/drawing/2014/main" id="{3EB0C127-9A08-E36A-D8B8-8C7518D453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51" t="22662" r="15336" b="22972"/>
          <a:stretch/>
        </p:blipFill>
        <p:spPr bwMode="auto">
          <a:xfrm>
            <a:off x="7401292" y="515757"/>
            <a:ext cx="4216400" cy="32416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D43AE4-2FAD-D2A2-D232-4A2F9D261091}"/>
              </a:ext>
            </a:extLst>
          </p:cNvPr>
          <p:cNvSpPr txBox="1"/>
          <p:nvPr/>
        </p:nvSpPr>
        <p:spPr>
          <a:xfrm>
            <a:off x="6032864" y="6503930"/>
            <a:ext cx="615913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32419286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8 4 CLOSING SESSION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RZ9V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BFn1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EWfV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BFn1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BFn1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BFn1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RZ9VYFQaV5GsAAABvAAAAHAAAAHVuaXZlcnNhbC9sb2NhbF9zZXR0aW5ncy54bWwNyrEKwkAMANC9XxEySB3Uugn2rpujCK0fENogB7mk9ELRv/e2N7x++GaBnbeSTANezx0C62xL0k/A9/Q43RCKky4kphxQDWGITS82k4zsXmOBVejH28S5wvlJuc4XqbOkAu1B/B6PeInNH1BLAwQUAAIACAASZ9V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EmfVWOohDhNLAAAAbAAAABsAAAB1bml2ZXJzYWwvdW5pdmVyc2FsLnBuZy54bWyzsa/IzVEoSy0qzszPs1Uy1DNQsrfj5bIpKEoty0wtV6gAigEFIUBJoRLINUJwyzNTSjKAQiYmFgjBjNTM9IwSoKiBhRlcVB9oKABQSwECAAAUAAIACACpflBPNmFYAkcDAADhCQAAFAAAAAAAAAABAAAAAAAAAAAAdW5pdmVyc2FsL3BsYXllci54bWxQSwECAAAUAAIACAARZ9VYtTf0qBwFAADhEwAAHQAAAAAAAAABAAAAAAB5AwAAdW5pdmVyc2FsL2NvbW1vbl9tZXNzYWdlcy5sbmdQSwECAAAUAAIACAARZ9VYFR5gG6MAAAB/AQAALgAAAAAAAAABAAAAAADQCAAAdW5pdmVyc2FsL3BsYXliYWNrX2FuZF9uYXZpZ2F0aW9uX3NldHRpbmdzLnhtbFBLAQIAABQAAgAIABFn1Vh0STUfPAQAAAwVAAAnAAAAAAAAAAEAAAAAAL8JAAB1bml2ZXJzYWwvZmxhc2hfcHVibGlzaGluZ19zZXR0aW5ncy54bWxQSwECAAAUAAIACAARZ9VYN4uHansDAACsDAAAIQAAAAAAAAABAAAAAABADgAAdW5pdmVyc2FsL2ZsYXNoX3NraW5fc2V0dGluZ3MueG1sUEsBAgAAFAACAAgAEWfVWKavViM2BAAAlhQAACYAAAAAAAAAAQAAAAAA+hEAAHVuaXZlcnNhbC9odG1sX3B1Ymxpc2hpbmdfc2V0dGluZ3MueG1sUEsBAgAAFAACAAgAEWfVWCYPfuiwAQAAbwYAAB8AAAAAAAAAAQAAAAAAdBYAAHVuaXZlcnNhbC9odG1sX3NraW5fc2V0dGluZ3MuanNQSwECAAAUAAIACAARZ9VYFQaV5GsAAABvAAAAHAAAAAAAAAABAAAAAABhGAAAdW5pdmVyc2FsL2xvY2FsX3NldHRpbmdzLnhtbFBLAQIAABQAAgAIABJn1VjCG66ZaBIAAPdNAAAXAAAAAAAAAAAAAAAAAAYZAAB1bml2ZXJzYWwvdW5pdmVyc2FsLnBuZ1BLAQIAABQAAgAIABJn1VjqIQ4TSwAAAGwAAAAbAAAAAAAAAAEAAAAAAKMrAAB1bml2ZXJzYWwvdW5pdmVyc2FsLnBuZy54bWxQSwUGAAAAAAoACgAGAwAAJywAAAAA"/>
  <p:tag name="ISPRING_LMS_API_VERSION" val="SCORM 1.2"/>
  <p:tag name="ISPRING_ULTRA_SCORM_COURSE_ID" val="AC2D82D0-49B6-45A5-8EC6-19A1470CF12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08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8 4 CLOSING SESSION_DE"/>
  <p:tag name="ISPRING_FIRST_PUBLISH" val="1"/>
</p:tagLst>
</file>

<file path=ppt/theme/theme1.xml><?xml version="1.0" encoding="utf-8"?>
<a:theme xmlns:a="http://schemas.openxmlformats.org/drawingml/2006/main" name="2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633</Words>
  <Application>Microsoft Office PowerPoint</Application>
  <PresentationFormat>Ευρεία οθόνη</PresentationFormat>
  <Paragraphs>96</Paragraphs>
  <Slides>10</Slides>
  <Notes>10</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10</vt:i4>
      </vt:variant>
    </vt:vector>
  </HeadingPairs>
  <TitlesOfParts>
    <vt:vector size="24" baseType="lpstr">
      <vt:lpstr>Calibri</vt:lpstr>
      <vt:lpstr>Roboto</vt:lpstr>
      <vt:lpstr>微软雅黑</vt:lpstr>
      <vt:lpstr>Wingdings</vt:lpstr>
      <vt:lpstr>Arial</vt:lpstr>
      <vt:lpstr>Gill Sans</vt:lpstr>
      <vt:lpstr>Calibri Light</vt:lpstr>
      <vt:lpstr>Adobe Gothic Std B</vt:lpstr>
      <vt:lpstr>Abadi Extra Light</vt:lpstr>
      <vt:lpstr>Impact</vt:lpstr>
      <vt:lpstr>Noto Sans Symbols</vt:lpstr>
      <vt:lpstr>Gill Sans Nova</vt:lpstr>
      <vt:lpstr>MS PGothic</vt:lpstr>
      <vt:lpstr>2_Θέμα του Office</vt:lpstr>
      <vt:lpstr>Παρουσίαση του PowerPoint</vt:lpstr>
      <vt:lpstr>Partners</vt:lpstr>
      <vt:lpstr>Ziele</vt:lpstr>
      <vt:lpstr>Kompetenzen</vt:lpstr>
      <vt:lpstr>Παρουσίαση του PowerPoint</vt:lpstr>
      <vt:lpstr>Stillen und Ergänzende Ernährung</vt:lpstr>
      <vt:lpstr>Schlafgewohnheiten</vt:lpstr>
      <vt:lpstr>Gesundheitsanwendungen für Neugeborene</vt:lpstr>
      <vt:lpstr>Feedback und Diskussion</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8 4 CLOSING SESSION_DE</dc:title>
  <dc:creator>pantelis bbalaouras</dc:creator>
  <cp:lastModifiedBy>pantelis</cp:lastModifiedBy>
  <cp:revision>12</cp:revision>
  <dcterms:created xsi:type="dcterms:W3CDTF">2020-06-02T13:31:56Z</dcterms:created>
  <dcterms:modified xsi:type="dcterms:W3CDTF">2024-06-21T09:57:08Z</dcterms:modified>
</cp:coreProperties>
</file>