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4"/>
  </p:notesMasterIdLst>
  <p:sldIdLst>
    <p:sldId id="256" r:id="rId2"/>
    <p:sldId id="257" r:id="rId3"/>
    <p:sldId id="258" r:id="rId4"/>
    <p:sldId id="280" r:id="rId5"/>
    <p:sldId id="277" r:id="rId6"/>
    <p:sldId id="278" r:id="rId7"/>
    <p:sldId id="279" r:id="rId8"/>
    <p:sldId id="281" r:id="rId9"/>
    <p:sldId id="282" r:id="rId10"/>
    <p:sldId id="284" r:id="rId11"/>
    <p:sldId id="283" r:id="rId12"/>
    <p:sldId id="267" r:id="rId13"/>
  </p:sldIdLst>
  <p:sldSz cx="12192000" cy="6858000"/>
  <p:notesSz cx="6858000" cy="9144000"/>
  <p:embeddedFontLst>
    <p:embeddedFont>
      <p:font typeface="Abadi Extra Light" panose="020B0604020202020204" charset="0"/>
      <p:regular r:id="rId15"/>
    </p:embeddedFon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Calibri Light" panose="020F0302020204030204" pitchFamily="34" charset="0"/>
      <p:regular r:id="rId24"/>
      <p:italic r:id="rId25"/>
    </p:embeddedFont>
    <p:embeddedFont>
      <p:font typeface="Gill Sans" panose="020B0604020202020204" charset="0"/>
      <p:regular r:id="rId26"/>
      <p:bold r:id="rId27"/>
    </p:embeddedFont>
    <p:embeddedFont>
      <p:font typeface="Impact" panose="020B0806030902050204" pitchFamily="34" charset="0"/>
      <p:regular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WLMcLu6HYVreJOFuzPl4dCDc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9E4E9457-4720-425A-979D-33278500D89D}"/>
    <pc:docChg chg="undo custSel modSld modMainMaster">
      <pc:chgData name="pantelis balaouras" userId="25e8755020fc1734" providerId="LiveId" clId="{9E4E9457-4720-425A-979D-33278500D89D}" dt="2024-04-29T12:30:49.785" v="168"/>
      <pc:docMkLst>
        <pc:docMk/>
      </pc:docMkLst>
      <pc:sldChg chg="addSp delSp modSp mod">
        <pc:chgData name="pantelis balaouras" userId="25e8755020fc1734" providerId="LiveId" clId="{9E4E9457-4720-425A-979D-33278500D89D}" dt="2024-04-29T12:28:48.228" v="145" actId="404"/>
        <pc:sldMkLst>
          <pc:docMk/>
          <pc:sldMk cId="0" sldId="256"/>
        </pc:sldMkLst>
        <pc:spChg chg="add mod">
          <ac:chgData name="pantelis balaouras" userId="25e8755020fc1734" providerId="LiveId" clId="{9E4E9457-4720-425A-979D-33278500D89D}" dt="2024-04-28T21:49:45.695" v="7"/>
          <ac:spMkLst>
            <pc:docMk/>
            <pc:sldMk cId="0" sldId="256"/>
            <ac:spMk id="3" creationId="{3D875D6F-CD8D-490E-7D9C-CF87951921A5}"/>
          </ac:spMkLst>
        </pc:spChg>
        <pc:spChg chg="mod">
          <ac:chgData name="pantelis balaouras" userId="25e8755020fc1734" providerId="LiveId" clId="{9E4E9457-4720-425A-979D-33278500D89D}" dt="2024-04-29T12:28:48.228" v="145" actId="404"/>
          <ac:spMkLst>
            <pc:docMk/>
            <pc:sldMk cId="0" sldId="256"/>
            <ac:spMk id="113" creationId="{00000000-0000-0000-0000-000000000000}"/>
          </ac:spMkLst>
        </pc:spChg>
        <pc:spChg chg="mod">
          <ac:chgData name="pantelis balaouras" userId="25e8755020fc1734" providerId="LiveId" clId="{9E4E9457-4720-425A-979D-33278500D89D}" dt="2024-04-28T21:34:26.253" v="2" actId="108"/>
          <ac:spMkLst>
            <pc:docMk/>
            <pc:sldMk cId="0" sldId="256"/>
            <ac:spMk id="114" creationId="{00000000-0000-0000-0000-000000000000}"/>
          </ac:spMkLst>
        </pc:spChg>
        <pc:spChg chg="mod">
          <ac:chgData name="pantelis balaouras" userId="25e8755020fc1734" providerId="LiveId" clId="{9E4E9457-4720-425A-979D-33278500D89D}" dt="2024-04-28T21:34:22.782" v="1" actId="108"/>
          <ac:spMkLst>
            <pc:docMk/>
            <pc:sldMk cId="0" sldId="256"/>
            <ac:spMk id="131" creationId="{00000000-0000-0000-0000-000000000000}"/>
          </ac:spMkLst>
        </pc:spChg>
        <pc:picChg chg="add mod">
          <ac:chgData name="pantelis balaouras" userId="25e8755020fc1734" providerId="LiveId" clId="{9E4E9457-4720-425A-979D-33278500D89D}" dt="2024-04-28T21:49:45.695" v="7"/>
          <ac:picMkLst>
            <pc:docMk/>
            <pc:sldMk cId="0" sldId="256"/>
            <ac:picMk id="2" creationId="{912BAB24-D97C-6E41-1E49-39236F393DB0}"/>
          </ac:picMkLst>
        </pc:picChg>
        <pc:picChg chg="add mod">
          <ac:chgData name="pantelis balaouras" userId="25e8755020fc1734" providerId="LiveId" clId="{9E4E9457-4720-425A-979D-33278500D89D}" dt="2024-04-28T21:49:45.695" v="7"/>
          <ac:picMkLst>
            <pc:docMk/>
            <pc:sldMk cId="0" sldId="256"/>
            <ac:picMk id="4" creationId="{01A243E8-DF3A-C562-C70D-74101A5DC328}"/>
          </ac:picMkLst>
        </pc:picChg>
        <pc:picChg chg="del">
          <ac:chgData name="pantelis balaouras" userId="25e8755020fc1734" providerId="LiveId" clId="{9E4E9457-4720-425A-979D-33278500D89D}" dt="2024-04-28T21:49:44.458" v="6" actId="478"/>
          <ac:picMkLst>
            <pc:docMk/>
            <pc:sldMk cId="0" sldId="256"/>
            <ac:picMk id="122" creationId="{00000000-0000-0000-0000-000000000000}"/>
          </ac:picMkLst>
        </pc:picChg>
        <pc:picChg chg="del">
          <ac:chgData name="pantelis balaouras" userId="25e8755020fc1734" providerId="LiveId" clId="{9E4E9457-4720-425A-979D-33278500D89D}" dt="2024-04-28T21:49:43.464" v="5" actId="478"/>
          <ac:picMkLst>
            <pc:docMk/>
            <pc:sldMk cId="0" sldId="256"/>
            <ac:picMk id="123" creationId="{00000000-0000-0000-0000-000000000000}"/>
          </ac:picMkLst>
        </pc:picChg>
        <pc:picChg chg="mod">
          <ac:chgData name="pantelis balaouras" userId="25e8755020fc1734" providerId="LiveId" clId="{9E4E9457-4720-425A-979D-33278500D89D}" dt="2024-04-28T21:34:16.903" v="0" actId="108"/>
          <ac:picMkLst>
            <pc:docMk/>
            <pc:sldMk cId="0" sldId="256"/>
            <ac:picMk id="124" creationId="{00000000-0000-0000-0000-000000000000}"/>
          </ac:picMkLst>
        </pc:picChg>
      </pc:sldChg>
      <pc:sldChg chg="modSp">
        <pc:chgData name="pantelis balaouras" userId="25e8755020fc1734" providerId="LiveId" clId="{9E4E9457-4720-425A-979D-33278500D89D}" dt="2024-04-29T12:30:49.785" v="168"/>
        <pc:sldMkLst>
          <pc:docMk/>
          <pc:sldMk cId="0" sldId="257"/>
        </pc:sldMkLst>
        <pc:spChg chg="mod">
          <ac:chgData name="pantelis balaouras" userId="25e8755020fc1734" providerId="LiveId" clId="{9E4E9457-4720-425A-979D-33278500D89D}" dt="2024-04-29T12:30:49.785" v="168"/>
          <ac:spMkLst>
            <pc:docMk/>
            <pc:sldMk cId="0" sldId="257"/>
            <ac:spMk id="137" creationId="{00000000-0000-0000-0000-000000000000}"/>
          </ac:spMkLst>
        </pc:spChg>
      </pc:sldChg>
      <pc:sldChg chg="modSp">
        <pc:chgData name="pantelis balaouras" userId="25e8755020fc1734" providerId="LiveId" clId="{9E4E9457-4720-425A-979D-33278500D89D}" dt="2024-04-29T12:30:49.785" v="168"/>
        <pc:sldMkLst>
          <pc:docMk/>
          <pc:sldMk cId="0" sldId="258"/>
        </pc:sldMkLst>
        <pc:spChg chg="mod">
          <ac:chgData name="pantelis balaouras" userId="25e8755020fc1734" providerId="LiveId" clId="{9E4E9457-4720-425A-979D-33278500D89D}" dt="2024-04-29T12:30:49.785" v="168"/>
          <ac:spMkLst>
            <pc:docMk/>
            <pc:sldMk cId="0" sldId="258"/>
            <ac:spMk id="169" creationId="{00000000-0000-0000-0000-000000000000}"/>
          </ac:spMkLst>
        </pc:spChg>
      </pc:sldChg>
      <pc:sldChg chg="addSp delSp modSp mod">
        <pc:chgData name="pantelis balaouras" userId="25e8755020fc1734" providerId="LiveId" clId="{9E4E9457-4720-425A-979D-33278500D89D}" dt="2024-04-28T21:35:29.438" v="4"/>
        <pc:sldMkLst>
          <pc:docMk/>
          <pc:sldMk cId="0" sldId="267"/>
        </pc:sldMkLst>
        <pc:picChg chg="add mod">
          <ac:chgData name="pantelis balaouras" userId="25e8755020fc1734" providerId="LiveId" clId="{9E4E9457-4720-425A-979D-33278500D89D}" dt="2024-04-28T21:35:29.438" v="4"/>
          <ac:picMkLst>
            <pc:docMk/>
            <pc:sldMk cId="0" sldId="267"/>
            <ac:picMk id="2" creationId="{4A6D6D89-342B-312B-DD46-8FAD4FE222DD}"/>
          </ac:picMkLst>
        </pc:picChg>
        <pc:picChg chg="del">
          <ac:chgData name="pantelis balaouras" userId="25e8755020fc1734" providerId="LiveId" clId="{9E4E9457-4720-425A-979D-33278500D89D}" dt="2024-04-28T21:34:53.162" v="3" actId="478"/>
          <ac:picMkLst>
            <pc:docMk/>
            <pc:sldMk cId="0" sldId="267"/>
            <ac:picMk id="287" creationId="{00000000-0000-0000-0000-000000000000}"/>
          </ac:picMkLst>
        </pc:picChg>
      </pc:sldChg>
      <pc:sldChg chg="addSp delSp modSp mod modAnim">
        <pc:chgData name="pantelis balaouras" userId="25e8755020fc1734" providerId="LiveId" clId="{9E4E9457-4720-425A-979D-33278500D89D}" dt="2024-04-29T12:29:00.103" v="147" actId="478"/>
        <pc:sldMkLst>
          <pc:docMk/>
          <pc:sldMk cId="3024114515" sldId="277"/>
        </pc:sldMkLst>
        <pc:spChg chg="add mod">
          <ac:chgData name="pantelis balaouras" userId="25e8755020fc1734" providerId="LiveId" clId="{9E4E9457-4720-425A-979D-33278500D89D}" dt="2024-04-28T21:55:01.980" v="45" actId="1076"/>
          <ac:spMkLst>
            <pc:docMk/>
            <pc:sldMk cId="3024114515" sldId="277"/>
            <ac:spMk id="2" creationId="{715D2736-D580-7E74-6CF1-59D40709BD68}"/>
          </ac:spMkLst>
        </pc:spChg>
        <pc:spChg chg="add mod">
          <ac:chgData name="pantelis balaouras" userId="25e8755020fc1734" providerId="LiveId" clId="{9E4E9457-4720-425A-979D-33278500D89D}" dt="2024-04-28T21:55:06.276" v="46" actId="1076"/>
          <ac:spMkLst>
            <pc:docMk/>
            <pc:sldMk cId="3024114515" sldId="277"/>
            <ac:spMk id="3" creationId="{67837842-AC72-0B2F-5C71-9DD9E418A682}"/>
          </ac:spMkLst>
        </pc:spChg>
        <pc:spChg chg="add mod">
          <ac:chgData name="pantelis balaouras" userId="25e8755020fc1734" providerId="LiveId" clId="{9E4E9457-4720-425A-979D-33278500D89D}" dt="2024-04-28T21:54:58.209" v="44" actId="1076"/>
          <ac:spMkLst>
            <pc:docMk/>
            <pc:sldMk cId="3024114515" sldId="277"/>
            <ac:spMk id="4" creationId="{0032C639-3CAF-9BBD-17F5-5CFFD319D557}"/>
          </ac:spMkLst>
        </pc:spChg>
        <pc:spChg chg="add mod">
          <ac:chgData name="pantelis balaouras" userId="25e8755020fc1734" providerId="LiveId" clId="{9E4E9457-4720-425A-979D-33278500D89D}" dt="2024-04-28T21:54:54.626" v="43" actId="1076"/>
          <ac:spMkLst>
            <pc:docMk/>
            <pc:sldMk cId="3024114515" sldId="277"/>
            <ac:spMk id="5" creationId="{CA9CFC32-84B4-5364-6176-6164C987426F}"/>
          </ac:spMkLst>
        </pc:spChg>
        <pc:spChg chg="del mod">
          <ac:chgData name="pantelis balaouras" userId="25e8755020fc1734" providerId="LiveId" clId="{9E4E9457-4720-425A-979D-33278500D89D}" dt="2024-04-28T21:54:40.301" v="39" actId="478"/>
          <ac:spMkLst>
            <pc:docMk/>
            <pc:sldMk cId="3024114515" sldId="277"/>
            <ac:spMk id="20" creationId="{00000000-0000-0000-0000-000000000000}"/>
          </ac:spMkLst>
        </pc:spChg>
        <pc:spChg chg="del">
          <ac:chgData name="pantelis balaouras" userId="25e8755020fc1734" providerId="LiveId" clId="{9E4E9457-4720-425A-979D-33278500D89D}" dt="2024-04-28T21:54:43.180" v="41" actId="478"/>
          <ac:spMkLst>
            <pc:docMk/>
            <pc:sldMk cId="3024114515" sldId="277"/>
            <ac:spMk id="21" creationId="{00000000-0000-0000-0000-000000000000}"/>
          </ac:spMkLst>
        </pc:spChg>
        <pc:spChg chg="del">
          <ac:chgData name="pantelis balaouras" userId="25e8755020fc1734" providerId="LiveId" clId="{9E4E9457-4720-425A-979D-33278500D89D}" dt="2024-04-28T21:54:41.980" v="40" actId="478"/>
          <ac:spMkLst>
            <pc:docMk/>
            <pc:sldMk cId="3024114515" sldId="277"/>
            <ac:spMk id="22" creationId="{00000000-0000-0000-0000-000000000000}"/>
          </ac:spMkLst>
        </pc:spChg>
        <pc:spChg chg="del">
          <ac:chgData name="pantelis balaouras" userId="25e8755020fc1734" providerId="LiveId" clId="{9E4E9457-4720-425A-979D-33278500D89D}" dt="2024-04-28T21:54:44.349" v="42" actId="478"/>
          <ac:spMkLst>
            <pc:docMk/>
            <pc:sldMk cId="3024114515" sldId="277"/>
            <ac:spMk id="23" creationId="{00000000-0000-0000-0000-000000000000}"/>
          </ac:spMkLst>
        </pc:spChg>
        <pc:grpChg chg="del">
          <ac:chgData name="pantelis balaouras" userId="25e8755020fc1734" providerId="LiveId" clId="{9E4E9457-4720-425A-979D-33278500D89D}" dt="2024-04-29T12:29:00.103" v="147" actId="478"/>
          <ac:grpSpMkLst>
            <pc:docMk/>
            <pc:sldMk cId="3024114515" sldId="277"/>
            <ac:grpSpMk id="231" creationId="{00000000-0000-0000-0000-000000000000}"/>
          </ac:grpSpMkLst>
        </pc:grpChg>
      </pc:sldChg>
      <pc:sldChg chg="addSp delSp modSp mod modAnim">
        <pc:chgData name="pantelis balaouras" userId="25e8755020fc1734" providerId="LiveId" clId="{9E4E9457-4720-425A-979D-33278500D89D}" dt="2024-04-29T12:29:03.820" v="148" actId="478"/>
        <pc:sldMkLst>
          <pc:docMk/>
          <pc:sldMk cId="3436242366" sldId="278"/>
        </pc:sldMkLst>
        <pc:spChg chg="add mod">
          <ac:chgData name="pantelis balaouras" userId="25e8755020fc1734" providerId="LiveId" clId="{9E4E9457-4720-425A-979D-33278500D89D}" dt="2024-04-28T22:02:25.477" v="62" actId="1037"/>
          <ac:spMkLst>
            <pc:docMk/>
            <pc:sldMk cId="3436242366" sldId="278"/>
            <ac:spMk id="2" creationId="{536902E4-3B48-4B17-88CC-E3855BF942E6}"/>
          </ac:spMkLst>
        </pc:spChg>
        <pc:spChg chg="add mod">
          <ac:chgData name="pantelis balaouras" userId="25e8755020fc1734" providerId="LiveId" clId="{9E4E9457-4720-425A-979D-33278500D89D}" dt="2024-04-28T22:02:21.544" v="60" actId="1076"/>
          <ac:spMkLst>
            <pc:docMk/>
            <pc:sldMk cId="3436242366" sldId="278"/>
            <ac:spMk id="3" creationId="{D4816567-E50B-D8FB-0800-7FB728CC4C18}"/>
          </ac:spMkLst>
        </pc:spChg>
        <pc:spChg chg="add mod">
          <ac:chgData name="pantelis balaouras" userId="25e8755020fc1734" providerId="LiveId" clId="{9E4E9457-4720-425A-979D-33278500D89D}" dt="2024-04-28T22:02:21.544" v="60" actId="1076"/>
          <ac:spMkLst>
            <pc:docMk/>
            <pc:sldMk cId="3436242366" sldId="278"/>
            <ac:spMk id="4" creationId="{7D6AFCBB-CA18-6C25-6C3C-9D687081AFC6}"/>
          </ac:spMkLst>
        </pc:spChg>
        <pc:spChg chg="del">
          <ac:chgData name="pantelis balaouras" userId="25e8755020fc1734" providerId="LiveId" clId="{9E4E9457-4720-425A-979D-33278500D89D}" dt="2024-04-28T22:02:04.742" v="56" actId="478"/>
          <ac:spMkLst>
            <pc:docMk/>
            <pc:sldMk cId="3436242366" sldId="278"/>
            <ac:spMk id="6" creationId="{00000000-0000-0000-0000-000000000000}"/>
          </ac:spMkLst>
        </pc:spChg>
        <pc:spChg chg="del">
          <ac:chgData name="pantelis balaouras" userId="25e8755020fc1734" providerId="LiveId" clId="{9E4E9457-4720-425A-979D-33278500D89D}" dt="2024-04-28T22:02:08.516" v="58" actId="478"/>
          <ac:spMkLst>
            <pc:docMk/>
            <pc:sldMk cId="3436242366" sldId="278"/>
            <ac:spMk id="7" creationId="{00000000-0000-0000-0000-000000000000}"/>
          </ac:spMkLst>
        </pc:spChg>
        <pc:spChg chg="del">
          <ac:chgData name="pantelis balaouras" userId="25e8755020fc1734" providerId="LiveId" clId="{9E4E9457-4720-425A-979D-33278500D89D}" dt="2024-04-28T22:02:06.226" v="57" actId="478"/>
          <ac:spMkLst>
            <pc:docMk/>
            <pc:sldMk cId="3436242366" sldId="278"/>
            <ac:spMk id="8" creationId="{00000000-0000-0000-0000-000000000000}"/>
          </ac:spMkLst>
        </pc:spChg>
        <pc:spChg chg="del">
          <ac:chgData name="pantelis balaouras" userId="25e8755020fc1734" providerId="LiveId" clId="{9E4E9457-4720-425A-979D-33278500D89D}" dt="2024-04-28T22:02:10.006" v="59" actId="478"/>
          <ac:spMkLst>
            <pc:docMk/>
            <pc:sldMk cId="3436242366" sldId="278"/>
            <ac:spMk id="9" creationId="{00000000-0000-0000-0000-000000000000}"/>
          </ac:spMkLst>
        </pc:spChg>
        <pc:spChg chg="add mod">
          <ac:chgData name="pantelis balaouras" userId="25e8755020fc1734" providerId="LiveId" clId="{9E4E9457-4720-425A-979D-33278500D89D}" dt="2024-04-28T22:02:21.544" v="60" actId="1076"/>
          <ac:spMkLst>
            <pc:docMk/>
            <pc:sldMk cId="3436242366" sldId="278"/>
            <ac:spMk id="11" creationId="{3DBAB077-F44D-3BAE-11F4-32D395A92421}"/>
          </ac:spMkLst>
        </pc:spChg>
        <pc:grpChg chg="del">
          <ac:chgData name="pantelis balaouras" userId="25e8755020fc1734" providerId="LiveId" clId="{9E4E9457-4720-425A-979D-33278500D89D}" dt="2024-04-29T12:29:03.820" v="148" actId="478"/>
          <ac:grpSpMkLst>
            <pc:docMk/>
            <pc:sldMk cId="3436242366" sldId="278"/>
            <ac:grpSpMk id="231" creationId="{00000000-0000-0000-0000-000000000000}"/>
          </ac:grpSpMkLst>
        </pc:grpChg>
      </pc:sldChg>
      <pc:sldChg chg="addSp delSp modSp mod modAnim">
        <pc:chgData name="pantelis balaouras" userId="25e8755020fc1734" providerId="LiveId" clId="{9E4E9457-4720-425A-979D-33278500D89D}" dt="2024-04-29T12:29:08.619" v="149" actId="478"/>
        <pc:sldMkLst>
          <pc:docMk/>
          <pc:sldMk cId="2062528495" sldId="279"/>
        </pc:sldMkLst>
        <pc:spChg chg="add mod">
          <ac:chgData name="pantelis balaouras" userId="25e8755020fc1734" providerId="LiveId" clId="{9E4E9457-4720-425A-979D-33278500D89D}" dt="2024-04-28T22:10:03.672" v="78" actId="1076"/>
          <ac:spMkLst>
            <pc:docMk/>
            <pc:sldMk cId="2062528495" sldId="279"/>
            <ac:spMk id="2" creationId="{5F029EA3-56A7-7BF2-C590-05EAFCB77C57}"/>
          </ac:spMkLst>
        </pc:spChg>
        <pc:spChg chg="add mod">
          <ac:chgData name="pantelis balaouras" userId="25e8755020fc1734" providerId="LiveId" clId="{9E4E9457-4720-425A-979D-33278500D89D}" dt="2024-04-28T22:09:59.090" v="77" actId="1076"/>
          <ac:spMkLst>
            <pc:docMk/>
            <pc:sldMk cId="2062528495" sldId="279"/>
            <ac:spMk id="3" creationId="{CB97A795-A132-0A59-4AB6-603F2F57AAF7}"/>
          </ac:spMkLst>
        </pc:spChg>
        <pc:spChg chg="add mod">
          <ac:chgData name="pantelis balaouras" userId="25e8755020fc1734" providerId="LiveId" clId="{9E4E9457-4720-425A-979D-33278500D89D}" dt="2024-04-28T22:09:59.090" v="77" actId="1076"/>
          <ac:spMkLst>
            <pc:docMk/>
            <pc:sldMk cId="2062528495" sldId="279"/>
            <ac:spMk id="4" creationId="{58F6113B-F723-B0DD-AE95-5AE703C4FDDC}"/>
          </ac:spMkLst>
        </pc:spChg>
        <pc:spChg chg="del">
          <ac:chgData name="pantelis balaouras" userId="25e8755020fc1734" providerId="LiveId" clId="{9E4E9457-4720-425A-979D-33278500D89D}" dt="2024-04-28T22:09:51.210" v="76" actId="478"/>
          <ac:spMkLst>
            <pc:docMk/>
            <pc:sldMk cId="2062528495" sldId="279"/>
            <ac:spMk id="6" creationId="{00000000-0000-0000-0000-000000000000}"/>
          </ac:spMkLst>
        </pc:spChg>
        <pc:spChg chg="del">
          <ac:chgData name="pantelis balaouras" userId="25e8755020fc1734" providerId="LiveId" clId="{9E4E9457-4720-425A-979D-33278500D89D}" dt="2024-04-28T22:09:47.984" v="74" actId="478"/>
          <ac:spMkLst>
            <pc:docMk/>
            <pc:sldMk cId="2062528495" sldId="279"/>
            <ac:spMk id="7" creationId="{00000000-0000-0000-0000-000000000000}"/>
          </ac:spMkLst>
        </pc:spChg>
        <pc:spChg chg="del">
          <ac:chgData name="pantelis balaouras" userId="25e8755020fc1734" providerId="LiveId" clId="{9E4E9457-4720-425A-979D-33278500D89D}" dt="2024-04-28T22:09:49.899" v="75" actId="478"/>
          <ac:spMkLst>
            <pc:docMk/>
            <pc:sldMk cId="2062528495" sldId="279"/>
            <ac:spMk id="8" creationId="{00000000-0000-0000-0000-000000000000}"/>
          </ac:spMkLst>
        </pc:spChg>
        <pc:spChg chg="del">
          <ac:chgData name="pantelis balaouras" userId="25e8755020fc1734" providerId="LiveId" clId="{9E4E9457-4720-425A-979D-33278500D89D}" dt="2024-04-28T22:09:44.715" v="73" actId="478"/>
          <ac:spMkLst>
            <pc:docMk/>
            <pc:sldMk cId="2062528495" sldId="279"/>
            <ac:spMk id="9" creationId="{00000000-0000-0000-0000-000000000000}"/>
          </ac:spMkLst>
        </pc:spChg>
        <pc:spChg chg="add mod">
          <ac:chgData name="pantelis balaouras" userId="25e8755020fc1734" providerId="LiveId" clId="{9E4E9457-4720-425A-979D-33278500D89D}" dt="2024-04-28T22:09:59.090" v="77" actId="1076"/>
          <ac:spMkLst>
            <pc:docMk/>
            <pc:sldMk cId="2062528495" sldId="279"/>
            <ac:spMk id="11" creationId="{460A6338-6D81-FA8B-B907-BAA8A3517C0B}"/>
          </ac:spMkLst>
        </pc:spChg>
        <pc:grpChg chg="del">
          <ac:chgData name="pantelis balaouras" userId="25e8755020fc1734" providerId="LiveId" clId="{9E4E9457-4720-425A-979D-33278500D89D}" dt="2024-04-29T12:29:08.619" v="149" actId="478"/>
          <ac:grpSpMkLst>
            <pc:docMk/>
            <pc:sldMk cId="2062528495" sldId="279"/>
            <ac:grpSpMk id="231" creationId="{00000000-0000-0000-0000-000000000000}"/>
          </ac:grpSpMkLst>
        </pc:grpChg>
      </pc:sldChg>
      <pc:sldChg chg="addSp delSp modSp mod modAnim">
        <pc:chgData name="pantelis balaouras" userId="25e8755020fc1734" providerId="LiveId" clId="{9E4E9457-4720-425A-979D-33278500D89D}" dt="2024-04-29T12:28:57.459" v="146" actId="478"/>
        <pc:sldMkLst>
          <pc:docMk/>
          <pc:sldMk cId="234825345" sldId="280"/>
        </pc:sldMkLst>
        <pc:spChg chg="add mod">
          <ac:chgData name="pantelis balaouras" userId="25e8755020fc1734" providerId="LiveId" clId="{9E4E9457-4720-425A-979D-33278500D89D}" dt="2024-04-28T21:52:39.532" v="28" actId="255"/>
          <ac:spMkLst>
            <pc:docMk/>
            <pc:sldMk cId="234825345" sldId="280"/>
            <ac:spMk id="2" creationId="{48F0DBF6-9B67-61EA-C637-650480B308A2}"/>
          </ac:spMkLst>
        </pc:spChg>
        <pc:spChg chg="add mod">
          <ac:chgData name="pantelis balaouras" userId="25e8755020fc1734" providerId="LiveId" clId="{9E4E9457-4720-425A-979D-33278500D89D}" dt="2024-04-28T21:52:39.532" v="28" actId="255"/>
          <ac:spMkLst>
            <pc:docMk/>
            <pc:sldMk cId="234825345" sldId="280"/>
            <ac:spMk id="3" creationId="{1EEE7859-BE62-14D5-9CD5-3A2E506A7038}"/>
          </ac:spMkLst>
        </pc:spChg>
        <pc:spChg chg="add mod">
          <ac:chgData name="pantelis balaouras" userId="25e8755020fc1734" providerId="LiveId" clId="{9E4E9457-4720-425A-979D-33278500D89D}" dt="2024-04-28T21:52:39.532" v="28" actId="255"/>
          <ac:spMkLst>
            <pc:docMk/>
            <pc:sldMk cId="234825345" sldId="280"/>
            <ac:spMk id="4" creationId="{F14B5D1A-3664-A872-B36F-F97B44FB2EE0}"/>
          </ac:spMkLst>
        </pc:spChg>
        <pc:spChg chg="del">
          <ac:chgData name="pantelis balaouras" userId="25e8755020fc1734" providerId="LiveId" clId="{9E4E9457-4720-425A-979D-33278500D89D}" dt="2024-04-28T21:52:27.840" v="25" actId="478"/>
          <ac:spMkLst>
            <pc:docMk/>
            <pc:sldMk cId="234825345" sldId="280"/>
            <ac:spMk id="6" creationId="{00000000-0000-0000-0000-000000000000}"/>
          </ac:spMkLst>
        </pc:spChg>
        <pc:spChg chg="del">
          <ac:chgData name="pantelis balaouras" userId="25e8755020fc1734" providerId="LiveId" clId="{9E4E9457-4720-425A-979D-33278500D89D}" dt="2024-04-28T21:52:26.511" v="24" actId="478"/>
          <ac:spMkLst>
            <pc:docMk/>
            <pc:sldMk cId="234825345" sldId="280"/>
            <ac:spMk id="7" creationId="{00000000-0000-0000-0000-000000000000}"/>
          </ac:spMkLst>
        </pc:spChg>
        <pc:spChg chg="del">
          <ac:chgData name="pantelis balaouras" userId="25e8755020fc1734" providerId="LiveId" clId="{9E4E9457-4720-425A-979D-33278500D89D}" dt="2024-04-28T21:52:28.889" v="26" actId="478"/>
          <ac:spMkLst>
            <pc:docMk/>
            <pc:sldMk cId="234825345" sldId="280"/>
            <ac:spMk id="8" creationId="{00000000-0000-0000-0000-000000000000}"/>
          </ac:spMkLst>
        </pc:spChg>
        <pc:spChg chg="del">
          <ac:chgData name="pantelis balaouras" userId="25e8755020fc1734" providerId="LiveId" clId="{9E4E9457-4720-425A-979D-33278500D89D}" dt="2024-04-28T21:52:24.832" v="23" actId="478"/>
          <ac:spMkLst>
            <pc:docMk/>
            <pc:sldMk cId="234825345" sldId="280"/>
            <ac:spMk id="9" creationId="{00000000-0000-0000-0000-000000000000}"/>
          </ac:spMkLst>
        </pc:spChg>
        <pc:spChg chg="add mod">
          <ac:chgData name="pantelis balaouras" userId="25e8755020fc1734" providerId="LiveId" clId="{9E4E9457-4720-425A-979D-33278500D89D}" dt="2024-04-28T21:52:39.532" v="28" actId="255"/>
          <ac:spMkLst>
            <pc:docMk/>
            <pc:sldMk cId="234825345" sldId="280"/>
            <ac:spMk id="11" creationId="{579A0402-4272-DC51-0C59-72D8E2C4034E}"/>
          </ac:spMkLst>
        </pc:spChg>
        <pc:grpChg chg="del">
          <ac:chgData name="pantelis balaouras" userId="25e8755020fc1734" providerId="LiveId" clId="{9E4E9457-4720-425A-979D-33278500D89D}" dt="2024-04-29T12:28:57.459" v="146" actId="478"/>
          <ac:grpSpMkLst>
            <pc:docMk/>
            <pc:sldMk cId="234825345" sldId="280"/>
            <ac:grpSpMk id="231" creationId="{00000000-0000-0000-0000-000000000000}"/>
          </ac:grpSpMkLst>
        </pc:grpChg>
      </pc:sldChg>
      <pc:sldChg chg="addSp delSp modSp mod modAnim">
        <pc:chgData name="pantelis balaouras" userId="25e8755020fc1734" providerId="LiveId" clId="{9E4E9457-4720-425A-979D-33278500D89D}" dt="2024-04-29T12:29:11.014" v="150" actId="478"/>
        <pc:sldMkLst>
          <pc:docMk/>
          <pc:sldMk cId="1665687085" sldId="281"/>
        </pc:sldMkLst>
        <pc:spChg chg="add mod">
          <ac:chgData name="pantelis balaouras" userId="25e8755020fc1734" providerId="LiveId" clId="{9E4E9457-4720-425A-979D-33278500D89D}" dt="2024-04-28T22:11:22.312" v="88" actId="1076"/>
          <ac:spMkLst>
            <pc:docMk/>
            <pc:sldMk cId="1665687085" sldId="281"/>
            <ac:spMk id="2" creationId="{4AFAEA3F-3F54-E48E-27A2-D96A1169AC08}"/>
          </ac:spMkLst>
        </pc:spChg>
        <pc:spChg chg="add mod">
          <ac:chgData name="pantelis balaouras" userId="25e8755020fc1734" providerId="LiveId" clId="{9E4E9457-4720-425A-979D-33278500D89D}" dt="2024-04-28T22:11:22.312" v="88" actId="1076"/>
          <ac:spMkLst>
            <pc:docMk/>
            <pc:sldMk cId="1665687085" sldId="281"/>
            <ac:spMk id="3" creationId="{1C0BEF08-8786-670D-CEF6-23EB723A5CFA}"/>
          </ac:spMkLst>
        </pc:spChg>
        <pc:spChg chg="add mod">
          <ac:chgData name="pantelis balaouras" userId="25e8755020fc1734" providerId="LiveId" clId="{9E4E9457-4720-425A-979D-33278500D89D}" dt="2024-04-28T22:11:22.312" v="88" actId="1076"/>
          <ac:spMkLst>
            <pc:docMk/>
            <pc:sldMk cId="1665687085" sldId="281"/>
            <ac:spMk id="4" creationId="{03B7E420-017C-591B-7AED-76BA0D95A306}"/>
          </ac:spMkLst>
        </pc:spChg>
        <pc:spChg chg="del">
          <ac:chgData name="pantelis balaouras" userId="25e8755020fc1734" providerId="LiveId" clId="{9E4E9457-4720-425A-979D-33278500D89D}" dt="2024-04-28T22:11:13.953" v="87" actId="478"/>
          <ac:spMkLst>
            <pc:docMk/>
            <pc:sldMk cId="1665687085" sldId="281"/>
            <ac:spMk id="6" creationId="{00000000-0000-0000-0000-000000000000}"/>
          </ac:spMkLst>
        </pc:spChg>
        <pc:spChg chg="del">
          <ac:chgData name="pantelis balaouras" userId="25e8755020fc1734" providerId="LiveId" clId="{9E4E9457-4720-425A-979D-33278500D89D}" dt="2024-04-28T22:11:13.953" v="87" actId="478"/>
          <ac:spMkLst>
            <pc:docMk/>
            <pc:sldMk cId="1665687085" sldId="281"/>
            <ac:spMk id="7" creationId="{00000000-0000-0000-0000-000000000000}"/>
          </ac:spMkLst>
        </pc:spChg>
        <pc:spChg chg="del">
          <ac:chgData name="pantelis balaouras" userId="25e8755020fc1734" providerId="LiveId" clId="{9E4E9457-4720-425A-979D-33278500D89D}" dt="2024-04-28T22:11:13.953" v="87" actId="478"/>
          <ac:spMkLst>
            <pc:docMk/>
            <pc:sldMk cId="1665687085" sldId="281"/>
            <ac:spMk id="8" creationId="{00000000-0000-0000-0000-000000000000}"/>
          </ac:spMkLst>
        </pc:spChg>
        <pc:spChg chg="del">
          <ac:chgData name="pantelis balaouras" userId="25e8755020fc1734" providerId="LiveId" clId="{9E4E9457-4720-425A-979D-33278500D89D}" dt="2024-04-28T22:11:13.953" v="87" actId="478"/>
          <ac:spMkLst>
            <pc:docMk/>
            <pc:sldMk cId="1665687085" sldId="281"/>
            <ac:spMk id="9" creationId="{00000000-0000-0000-0000-000000000000}"/>
          </ac:spMkLst>
        </pc:spChg>
        <pc:spChg chg="add mod">
          <ac:chgData name="pantelis balaouras" userId="25e8755020fc1734" providerId="LiveId" clId="{9E4E9457-4720-425A-979D-33278500D89D}" dt="2024-04-28T22:11:22.312" v="88" actId="1076"/>
          <ac:spMkLst>
            <pc:docMk/>
            <pc:sldMk cId="1665687085" sldId="281"/>
            <ac:spMk id="11" creationId="{B9B9ADC8-B174-46F6-A550-E697E8E82F12}"/>
          </ac:spMkLst>
        </pc:spChg>
        <pc:grpChg chg="del">
          <ac:chgData name="pantelis balaouras" userId="25e8755020fc1734" providerId="LiveId" clId="{9E4E9457-4720-425A-979D-33278500D89D}" dt="2024-04-29T12:29:11.014" v="150" actId="478"/>
          <ac:grpSpMkLst>
            <pc:docMk/>
            <pc:sldMk cId="1665687085" sldId="281"/>
            <ac:grpSpMk id="231" creationId="{00000000-0000-0000-0000-000000000000}"/>
          </ac:grpSpMkLst>
        </pc:grpChg>
      </pc:sldChg>
      <pc:sldChg chg="addSp delSp modSp mod modAnim">
        <pc:chgData name="pantelis balaouras" userId="25e8755020fc1734" providerId="LiveId" clId="{9E4E9457-4720-425A-979D-33278500D89D}" dt="2024-04-29T12:29:13.089" v="151" actId="478"/>
        <pc:sldMkLst>
          <pc:docMk/>
          <pc:sldMk cId="379860862" sldId="282"/>
        </pc:sldMkLst>
        <pc:spChg chg="add mod">
          <ac:chgData name="pantelis balaouras" userId="25e8755020fc1734" providerId="LiveId" clId="{9E4E9457-4720-425A-979D-33278500D89D}" dt="2024-04-28T22:12:50.435" v="103" actId="1076"/>
          <ac:spMkLst>
            <pc:docMk/>
            <pc:sldMk cId="379860862" sldId="282"/>
            <ac:spMk id="2" creationId="{D07AF3B9-9068-48DC-5292-72869CF47D23}"/>
          </ac:spMkLst>
        </pc:spChg>
        <pc:spChg chg="add mod">
          <ac:chgData name="pantelis balaouras" userId="25e8755020fc1734" providerId="LiveId" clId="{9E4E9457-4720-425A-979D-33278500D89D}" dt="2024-04-28T22:12:46.695" v="102" actId="1076"/>
          <ac:spMkLst>
            <pc:docMk/>
            <pc:sldMk cId="379860862" sldId="282"/>
            <ac:spMk id="3" creationId="{CDCC977B-2B3D-BCED-7425-3E332AEE2A94}"/>
          </ac:spMkLst>
        </pc:spChg>
        <pc:spChg chg="add mod">
          <ac:chgData name="pantelis balaouras" userId="25e8755020fc1734" providerId="LiveId" clId="{9E4E9457-4720-425A-979D-33278500D89D}" dt="2024-04-28T22:12:46.695" v="102" actId="1076"/>
          <ac:spMkLst>
            <pc:docMk/>
            <pc:sldMk cId="379860862" sldId="282"/>
            <ac:spMk id="4" creationId="{D3286B6F-CF5A-8818-3058-44264A59AF21}"/>
          </ac:spMkLst>
        </pc:spChg>
        <pc:spChg chg="del">
          <ac:chgData name="pantelis balaouras" userId="25e8755020fc1734" providerId="LiveId" clId="{9E4E9457-4720-425A-979D-33278500D89D}" dt="2024-04-28T22:12:36.548" v="101" actId="478"/>
          <ac:spMkLst>
            <pc:docMk/>
            <pc:sldMk cId="379860862" sldId="282"/>
            <ac:spMk id="6" creationId="{00000000-0000-0000-0000-000000000000}"/>
          </ac:spMkLst>
        </pc:spChg>
        <pc:spChg chg="del">
          <ac:chgData name="pantelis balaouras" userId="25e8755020fc1734" providerId="LiveId" clId="{9E4E9457-4720-425A-979D-33278500D89D}" dt="2024-04-28T22:12:33.700" v="99" actId="478"/>
          <ac:spMkLst>
            <pc:docMk/>
            <pc:sldMk cId="379860862" sldId="282"/>
            <ac:spMk id="7" creationId="{00000000-0000-0000-0000-000000000000}"/>
          </ac:spMkLst>
        </pc:spChg>
        <pc:spChg chg="del">
          <ac:chgData name="pantelis balaouras" userId="25e8755020fc1734" providerId="LiveId" clId="{9E4E9457-4720-425A-979D-33278500D89D}" dt="2024-04-28T22:12:34.781" v="100" actId="478"/>
          <ac:spMkLst>
            <pc:docMk/>
            <pc:sldMk cId="379860862" sldId="282"/>
            <ac:spMk id="8" creationId="{00000000-0000-0000-0000-000000000000}"/>
          </ac:spMkLst>
        </pc:spChg>
        <pc:spChg chg="del">
          <ac:chgData name="pantelis balaouras" userId="25e8755020fc1734" providerId="LiveId" clId="{9E4E9457-4720-425A-979D-33278500D89D}" dt="2024-04-28T22:12:31.780" v="98" actId="478"/>
          <ac:spMkLst>
            <pc:docMk/>
            <pc:sldMk cId="379860862" sldId="282"/>
            <ac:spMk id="9" creationId="{00000000-0000-0000-0000-000000000000}"/>
          </ac:spMkLst>
        </pc:spChg>
        <pc:spChg chg="add mod">
          <ac:chgData name="pantelis balaouras" userId="25e8755020fc1734" providerId="LiveId" clId="{9E4E9457-4720-425A-979D-33278500D89D}" dt="2024-04-28T22:12:46.695" v="102" actId="1076"/>
          <ac:spMkLst>
            <pc:docMk/>
            <pc:sldMk cId="379860862" sldId="282"/>
            <ac:spMk id="11" creationId="{CB23E24E-F4BD-0D44-BB79-C732122E53C9}"/>
          </ac:spMkLst>
        </pc:spChg>
        <pc:grpChg chg="del">
          <ac:chgData name="pantelis balaouras" userId="25e8755020fc1734" providerId="LiveId" clId="{9E4E9457-4720-425A-979D-33278500D89D}" dt="2024-04-29T12:29:13.089" v="151" actId="478"/>
          <ac:grpSpMkLst>
            <pc:docMk/>
            <pc:sldMk cId="379860862" sldId="282"/>
            <ac:grpSpMk id="231" creationId="{00000000-0000-0000-0000-000000000000}"/>
          </ac:grpSpMkLst>
        </pc:grpChg>
      </pc:sldChg>
      <pc:sldChg chg="addSp delSp modSp mod modAnim">
        <pc:chgData name="pantelis balaouras" userId="25e8755020fc1734" providerId="LiveId" clId="{9E4E9457-4720-425A-979D-33278500D89D}" dt="2024-04-29T12:29:17.375" v="153" actId="478"/>
        <pc:sldMkLst>
          <pc:docMk/>
          <pc:sldMk cId="1135205207" sldId="283"/>
        </pc:sldMkLst>
        <pc:spChg chg="add del">
          <ac:chgData name="pantelis balaouras" userId="25e8755020fc1734" providerId="LiveId" clId="{9E4E9457-4720-425A-979D-33278500D89D}" dt="2024-04-28T22:14:24.481" v="119" actId="22"/>
          <ac:spMkLst>
            <pc:docMk/>
            <pc:sldMk cId="1135205207" sldId="283"/>
            <ac:spMk id="3" creationId="{2EF4F14C-CAC7-7845-7B5B-347115DCD3C1}"/>
          </ac:spMkLst>
        </pc:spChg>
        <pc:spChg chg="add mod">
          <ac:chgData name="pantelis balaouras" userId="25e8755020fc1734" providerId="LiveId" clId="{9E4E9457-4720-425A-979D-33278500D89D}" dt="2024-04-28T22:15:35.313" v="132" actId="1076"/>
          <ac:spMkLst>
            <pc:docMk/>
            <pc:sldMk cId="1135205207" sldId="283"/>
            <ac:spMk id="4" creationId="{A6C8E072-62BE-D94C-B59C-9D859DF5EDAD}"/>
          </ac:spMkLst>
        </pc:spChg>
        <pc:spChg chg="del">
          <ac:chgData name="pantelis balaouras" userId="25e8755020fc1734" providerId="LiveId" clId="{9E4E9457-4720-425A-979D-33278500D89D}" dt="2024-04-28T22:15:29.213" v="131" actId="478"/>
          <ac:spMkLst>
            <pc:docMk/>
            <pc:sldMk cId="1135205207" sldId="283"/>
            <ac:spMk id="6" creationId="{00000000-0000-0000-0000-000000000000}"/>
          </ac:spMkLst>
        </pc:spChg>
        <pc:spChg chg="del">
          <ac:chgData name="pantelis balaouras" userId="25e8755020fc1734" providerId="LiveId" clId="{9E4E9457-4720-425A-979D-33278500D89D}" dt="2024-04-28T22:15:26.862" v="129" actId="478"/>
          <ac:spMkLst>
            <pc:docMk/>
            <pc:sldMk cId="1135205207" sldId="283"/>
            <ac:spMk id="7" creationId="{00000000-0000-0000-0000-000000000000}"/>
          </ac:spMkLst>
        </pc:spChg>
        <pc:spChg chg="del">
          <ac:chgData name="pantelis balaouras" userId="25e8755020fc1734" providerId="LiveId" clId="{9E4E9457-4720-425A-979D-33278500D89D}" dt="2024-04-28T22:15:27.938" v="130" actId="478"/>
          <ac:spMkLst>
            <pc:docMk/>
            <pc:sldMk cId="1135205207" sldId="283"/>
            <ac:spMk id="8" creationId="{00000000-0000-0000-0000-000000000000}"/>
          </ac:spMkLst>
        </pc:spChg>
        <pc:spChg chg="del">
          <ac:chgData name="pantelis balaouras" userId="25e8755020fc1734" providerId="LiveId" clId="{9E4E9457-4720-425A-979D-33278500D89D}" dt="2024-04-28T22:15:25.358" v="128" actId="478"/>
          <ac:spMkLst>
            <pc:docMk/>
            <pc:sldMk cId="1135205207" sldId="283"/>
            <ac:spMk id="9" creationId="{00000000-0000-0000-0000-000000000000}"/>
          </ac:spMkLst>
        </pc:spChg>
        <pc:spChg chg="add mod">
          <ac:chgData name="pantelis balaouras" userId="25e8755020fc1734" providerId="LiveId" clId="{9E4E9457-4720-425A-979D-33278500D89D}" dt="2024-04-28T22:15:35.313" v="132" actId="1076"/>
          <ac:spMkLst>
            <pc:docMk/>
            <pc:sldMk cId="1135205207" sldId="283"/>
            <ac:spMk id="11" creationId="{221EE23A-9A35-4A8D-53BA-DCB145402402}"/>
          </ac:spMkLst>
        </pc:spChg>
        <pc:spChg chg="add mod">
          <ac:chgData name="pantelis balaouras" userId="25e8755020fc1734" providerId="LiveId" clId="{9E4E9457-4720-425A-979D-33278500D89D}" dt="2024-04-28T22:15:44.645" v="133" actId="1076"/>
          <ac:spMkLst>
            <pc:docMk/>
            <pc:sldMk cId="1135205207" sldId="283"/>
            <ac:spMk id="12" creationId="{2BD4B24F-79E6-DE34-5C40-212111DC150F}"/>
          </ac:spMkLst>
        </pc:spChg>
        <pc:spChg chg="add mod">
          <ac:chgData name="pantelis balaouras" userId="25e8755020fc1734" providerId="LiveId" clId="{9E4E9457-4720-425A-979D-33278500D89D}" dt="2024-04-28T22:15:54.753" v="136" actId="1037"/>
          <ac:spMkLst>
            <pc:docMk/>
            <pc:sldMk cId="1135205207" sldId="283"/>
            <ac:spMk id="13" creationId="{5BF5412B-B15F-A33C-F305-9B82BC8B3C2B}"/>
          </ac:spMkLst>
        </pc:spChg>
        <pc:grpChg chg="del">
          <ac:chgData name="pantelis balaouras" userId="25e8755020fc1734" providerId="LiveId" clId="{9E4E9457-4720-425A-979D-33278500D89D}" dt="2024-04-29T12:29:17.375" v="153" actId="478"/>
          <ac:grpSpMkLst>
            <pc:docMk/>
            <pc:sldMk cId="1135205207" sldId="283"/>
            <ac:grpSpMk id="231" creationId="{00000000-0000-0000-0000-000000000000}"/>
          </ac:grpSpMkLst>
        </pc:grpChg>
      </pc:sldChg>
      <pc:sldChg chg="addSp delSp modSp mod modAnim">
        <pc:chgData name="pantelis balaouras" userId="25e8755020fc1734" providerId="LiveId" clId="{9E4E9457-4720-425A-979D-33278500D89D}" dt="2024-04-29T12:29:15.218" v="152" actId="478"/>
        <pc:sldMkLst>
          <pc:docMk/>
          <pc:sldMk cId="4136715532" sldId="284"/>
        </pc:sldMkLst>
        <pc:spChg chg="add mod">
          <ac:chgData name="pantelis balaouras" userId="25e8755020fc1734" providerId="LiveId" clId="{9E4E9457-4720-425A-979D-33278500D89D}" dt="2024-04-28T22:14:13.708" v="117" actId="1076"/>
          <ac:spMkLst>
            <pc:docMk/>
            <pc:sldMk cId="4136715532" sldId="284"/>
            <ac:spMk id="2" creationId="{D3F0CB67-251E-3B75-73C3-27AFAF47762F}"/>
          </ac:spMkLst>
        </pc:spChg>
        <pc:spChg chg="add mod">
          <ac:chgData name="pantelis balaouras" userId="25e8755020fc1734" providerId="LiveId" clId="{9E4E9457-4720-425A-979D-33278500D89D}" dt="2024-04-28T22:14:13.708" v="117" actId="1076"/>
          <ac:spMkLst>
            <pc:docMk/>
            <pc:sldMk cId="4136715532" sldId="284"/>
            <ac:spMk id="3" creationId="{7823B9DD-0113-BDB0-E144-3C07851FC5A4}"/>
          </ac:spMkLst>
        </pc:spChg>
        <pc:spChg chg="add mod">
          <ac:chgData name="pantelis balaouras" userId="25e8755020fc1734" providerId="LiveId" clId="{9E4E9457-4720-425A-979D-33278500D89D}" dt="2024-04-28T22:14:13.708" v="117" actId="1076"/>
          <ac:spMkLst>
            <pc:docMk/>
            <pc:sldMk cId="4136715532" sldId="284"/>
            <ac:spMk id="4" creationId="{3CF4EAAF-E19C-E748-E18A-9ADDC2DF67DF}"/>
          </ac:spMkLst>
        </pc:spChg>
        <pc:spChg chg="del">
          <ac:chgData name="pantelis balaouras" userId="25e8755020fc1734" providerId="LiveId" clId="{9E4E9457-4720-425A-979D-33278500D89D}" dt="2024-04-28T22:14:03.098" v="113" actId="478"/>
          <ac:spMkLst>
            <pc:docMk/>
            <pc:sldMk cId="4136715532" sldId="284"/>
            <ac:spMk id="6" creationId="{00000000-0000-0000-0000-000000000000}"/>
          </ac:spMkLst>
        </pc:spChg>
        <pc:spChg chg="del">
          <ac:chgData name="pantelis balaouras" userId="25e8755020fc1734" providerId="LiveId" clId="{9E4E9457-4720-425A-979D-33278500D89D}" dt="2024-04-28T22:14:06.590" v="116" actId="478"/>
          <ac:spMkLst>
            <pc:docMk/>
            <pc:sldMk cId="4136715532" sldId="284"/>
            <ac:spMk id="7" creationId="{00000000-0000-0000-0000-000000000000}"/>
          </ac:spMkLst>
        </pc:spChg>
        <pc:spChg chg="del">
          <ac:chgData name="pantelis balaouras" userId="25e8755020fc1734" providerId="LiveId" clId="{9E4E9457-4720-425A-979D-33278500D89D}" dt="2024-04-28T22:14:04.539" v="114" actId="478"/>
          <ac:spMkLst>
            <pc:docMk/>
            <pc:sldMk cId="4136715532" sldId="284"/>
            <ac:spMk id="8" creationId="{00000000-0000-0000-0000-000000000000}"/>
          </ac:spMkLst>
        </pc:spChg>
        <pc:spChg chg="del">
          <ac:chgData name="pantelis balaouras" userId="25e8755020fc1734" providerId="LiveId" clId="{9E4E9457-4720-425A-979D-33278500D89D}" dt="2024-04-28T22:14:05.503" v="115" actId="478"/>
          <ac:spMkLst>
            <pc:docMk/>
            <pc:sldMk cId="4136715532" sldId="284"/>
            <ac:spMk id="9" creationId="{00000000-0000-0000-0000-000000000000}"/>
          </ac:spMkLst>
        </pc:spChg>
        <pc:spChg chg="add mod">
          <ac:chgData name="pantelis balaouras" userId="25e8755020fc1734" providerId="LiveId" clId="{9E4E9457-4720-425A-979D-33278500D89D}" dt="2024-04-28T22:14:13.708" v="117" actId="1076"/>
          <ac:spMkLst>
            <pc:docMk/>
            <pc:sldMk cId="4136715532" sldId="284"/>
            <ac:spMk id="11" creationId="{A7DEC478-81BB-4252-2758-49E353717D5A}"/>
          </ac:spMkLst>
        </pc:spChg>
        <pc:grpChg chg="del">
          <ac:chgData name="pantelis balaouras" userId="25e8755020fc1734" providerId="LiveId" clId="{9E4E9457-4720-425A-979D-33278500D89D}" dt="2024-04-29T12:29:15.218" v="152" actId="478"/>
          <ac:grpSpMkLst>
            <pc:docMk/>
            <pc:sldMk cId="4136715532" sldId="284"/>
            <ac:grpSpMk id="231" creationId="{00000000-0000-0000-0000-000000000000}"/>
          </ac:grpSpMkLst>
        </pc:grpChg>
      </pc:sldChg>
      <pc:sldMasterChg chg="delSldLayout">
        <pc:chgData name="pantelis balaouras" userId="25e8755020fc1734" providerId="LiveId" clId="{9E4E9457-4720-425A-979D-33278500D89D}" dt="2024-04-29T12:30:40.058" v="166" actId="2696"/>
        <pc:sldMasterMkLst>
          <pc:docMk/>
          <pc:sldMasterMk cId="0" sldId="2147483656"/>
        </pc:sldMasterMkLst>
        <pc:sldLayoutChg chg="del">
          <pc:chgData name="pantelis balaouras" userId="25e8755020fc1734" providerId="LiveId" clId="{9E4E9457-4720-425A-979D-33278500D89D}" dt="2024-04-29T12:30:40.058" v="166" actId="2696"/>
          <pc:sldLayoutMkLst>
            <pc:docMk/>
            <pc:sldMasterMk cId="0" sldId="2147483656"/>
            <pc:sldLayoutMk cId="0" sldId="2147483659"/>
          </pc:sldLayoutMkLst>
        </pc:sldLayoutChg>
        <pc:sldLayoutChg chg="del">
          <pc:chgData name="pantelis balaouras" userId="25e8755020fc1734" providerId="LiveId" clId="{9E4E9457-4720-425A-979D-33278500D89D}" dt="2024-04-29T12:30:34.336" v="165" actId="2696"/>
          <pc:sldLayoutMkLst>
            <pc:docMk/>
            <pc:sldMasterMk cId="0" sldId="2147483656"/>
            <pc:sldLayoutMk cId="0" sldId="2147483661"/>
          </pc:sldLayoutMkLst>
        </pc:sldLayoutChg>
        <pc:sldLayoutChg chg="del">
          <pc:chgData name="pantelis balaouras" userId="25e8755020fc1734" providerId="LiveId" clId="{9E4E9457-4720-425A-979D-33278500D89D}" dt="2024-04-29T12:30:31.923" v="164" actId="2696"/>
          <pc:sldLayoutMkLst>
            <pc:docMk/>
            <pc:sldMasterMk cId="0" sldId="2147483656"/>
            <pc:sldLayoutMk cId="0" sldId="2147483662"/>
          </pc:sldLayoutMkLst>
        </pc:sldLayoutChg>
        <pc:sldLayoutChg chg="del">
          <pc:chgData name="pantelis balaouras" userId="25e8755020fc1734" providerId="LiveId" clId="{9E4E9457-4720-425A-979D-33278500D89D}" dt="2024-04-29T12:30:29.978" v="163" actId="2696"/>
          <pc:sldLayoutMkLst>
            <pc:docMk/>
            <pc:sldMasterMk cId="0" sldId="2147483656"/>
            <pc:sldLayoutMk cId="0" sldId="2147483663"/>
          </pc:sldLayoutMkLst>
        </pc:sldLayoutChg>
      </pc:sldMasterChg>
      <pc:sldMasterChg chg="modSldLayout">
        <pc:chgData name="pantelis balaouras" userId="25e8755020fc1734" providerId="LiveId" clId="{9E4E9457-4720-425A-979D-33278500D89D}" dt="2024-04-29T12:30:26.005" v="162"/>
        <pc:sldMasterMkLst>
          <pc:docMk/>
          <pc:sldMasterMk cId="2658709096" sldId="2147483666"/>
        </pc:sldMasterMkLst>
        <pc:sldLayoutChg chg="addSp delSp modSp mod">
          <pc:chgData name="pantelis balaouras" userId="25e8755020fc1734" providerId="LiveId" clId="{9E4E9457-4720-425A-979D-33278500D89D}" dt="2024-04-29T12:30:26.005" v="162"/>
          <pc:sldLayoutMkLst>
            <pc:docMk/>
            <pc:sldMasterMk cId="2658709096" sldId="2147483666"/>
            <pc:sldLayoutMk cId="927030356" sldId="2147483669"/>
          </pc:sldLayoutMkLst>
          <pc:spChg chg="add mod">
            <ac:chgData name="pantelis balaouras" userId="25e8755020fc1734" providerId="LiveId" clId="{9E4E9457-4720-425A-979D-33278500D89D}" dt="2024-04-29T12:30:26.005" v="162"/>
            <ac:spMkLst>
              <pc:docMk/>
              <pc:sldMasterMk cId="2658709096" sldId="2147483666"/>
              <pc:sldLayoutMk cId="927030356" sldId="2147483669"/>
              <ac:spMk id="2" creationId="{5BC93468-9A79-4B52-C343-F1DE3D1DA0C8}"/>
            </ac:spMkLst>
          </pc:spChg>
          <pc:spChg chg="del">
            <ac:chgData name="pantelis balaouras" userId="25e8755020fc1734" providerId="LiveId" clId="{9E4E9457-4720-425A-979D-33278500D89D}" dt="2024-04-29T12:30:24.940" v="161" actId="478"/>
            <ac:spMkLst>
              <pc:docMk/>
              <pc:sldMasterMk cId="2658709096" sldId="2147483666"/>
              <pc:sldLayoutMk cId="927030356" sldId="2147483669"/>
              <ac:spMk id="90" creationId="{00000000-0000-0000-0000-000000000000}"/>
            </ac:spMkLst>
          </pc:spChg>
        </pc:sldLayoutChg>
        <pc:sldLayoutChg chg="addSp delSp modSp mod">
          <pc:chgData name="pantelis balaouras" userId="25e8755020fc1734" providerId="LiveId" clId="{9E4E9457-4720-425A-979D-33278500D89D}" dt="2024-04-29T12:29:54.370" v="160"/>
          <pc:sldLayoutMkLst>
            <pc:docMk/>
            <pc:sldMasterMk cId="2658709096" sldId="2147483666"/>
            <pc:sldLayoutMk cId="880147698" sldId="2147483672"/>
          </pc:sldLayoutMkLst>
          <pc:spChg chg="add mod">
            <ac:chgData name="pantelis balaouras" userId="25e8755020fc1734" providerId="LiveId" clId="{9E4E9457-4720-425A-979D-33278500D89D}" dt="2024-04-29T12:29:54.370" v="160"/>
            <ac:spMkLst>
              <pc:docMk/>
              <pc:sldMasterMk cId="2658709096" sldId="2147483666"/>
              <pc:sldLayoutMk cId="880147698" sldId="2147483672"/>
              <ac:spMk id="2" creationId="{880B5D54-078B-7C1A-8050-A5DBB8422B80}"/>
            </ac:spMkLst>
          </pc:spChg>
          <pc:spChg chg="del">
            <ac:chgData name="pantelis balaouras" userId="25e8755020fc1734" providerId="LiveId" clId="{9E4E9457-4720-425A-979D-33278500D89D}" dt="2024-04-29T12:29:53.775" v="159" actId="478"/>
            <ac:spMkLst>
              <pc:docMk/>
              <pc:sldMasterMk cId="2658709096" sldId="2147483666"/>
              <pc:sldLayoutMk cId="880147698" sldId="2147483672"/>
              <ac:spMk id="108" creationId="{00000000-0000-0000-0000-000000000000}"/>
            </ac:spMkLst>
          </pc:spChg>
        </pc:sldLayoutChg>
        <pc:sldLayoutChg chg="addSp delSp modSp mod">
          <pc:chgData name="pantelis balaouras" userId="25e8755020fc1734" providerId="LiveId" clId="{9E4E9457-4720-425A-979D-33278500D89D}" dt="2024-04-29T12:29:46.656" v="158" actId="20577"/>
          <pc:sldLayoutMkLst>
            <pc:docMk/>
            <pc:sldMasterMk cId="2658709096" sldId="2147483666"/>
            <pc:sldLayoutMk cId="3779509811" sldId="2147483673"/>
          </pc:sldLayoutMkLst>
          <pc:spChg chg="add mod">
            <ac:chgData name="pantelis balaouras" userId="25e8755020fc1734" providerId="LiveId" clId="{9E4E9457-4720-425A-979D-33278500D89D}" dt="2024-04-29T12:29:46.656" v="158" actId="20577"/>
            <ac:spMkLst>
              <pc:docMk/>
              <pc:sldMasterMk cId="2658709096" sldId="2147483666"/>
              <pc:sldLayoutMk cId="3779509811" sldId="2147483673"/>
              <ac:spMk id="2" creationId="{43790A6D-F2D3-4259-9144-E79C66893D79}"/>
            </ac:spMkLst>
          </pc:spChg>
          <pc:spChg chg="del mod">
            <ac:chgData name="pantelis balaouras" userId="25e8755020fc1734" providerId="LiveId" clId="{9E4E9457-4720-425A-979D-33278500D89D}" dt="2024-04-29T12:29:41.139" v="155" actId="478"/>
            <ac:spMkLst>
              <pc:docMk/>
              <pc:sldMasterMk cId="2658709096" sldId="2147483666"/>
              <pc:sldLayoutMk cId="3779509811" sldId="2147483673"/>
              <ac:spMk id="115" creationId="{00000000-0000-0000-0000-000000000000}"/>
            </ac:spMkLst>
          </pc:spChg>
        </pc:sldLayoutChg>
      </pc:sldMasterChg>
    </pc:docChg>
  </pc:docChgLst>
  <pc:docChgLst>
    <pc:chgData name="Guillem Part López" userId="39f5615f-54c3-4dde-9b55-95608137fd0d" providerId="ADAL" clId="{2B4B3A01-31DC-49F3-9B55-D4B1B388F1F7}"/>
    <pc:docChg chg="undo custSel modSld">
      <pc:chgData name="Guillem Part López" userId="39f5615f-54c3-4dde-9b55-95608137fd0d" providerId="ADAL" clId="{2B4B3A01-31DC-49F3-9B55-D4B1B388F1F7}" dt="2024-03-26T09:54:14.324" v="80" actId="20577"/>
      <pc:docMkLst>
        <pc:docMk/>
      </pc:docMkLst>
      <pc:sldChg chg="modSp mod">
        <pc:chgData name="Guillem Part López" userId="39f5615f-54c3-4dde-9b55-95608137fd0d" providerId="ADAL" clId="{2B4B3A01-31DC-49F3-9B55-D4B1B388F1F7}" dt="2024-03-26T09:52:32.980" v="22" actId="20577"/>
        <pc:sldMkLst>
          <pc:docMk/>
          <pc:sldMk cId="0" sldId="259"/>
        </pc:sldMkLst>
        <pc:spChg chg="mod">
          <ac:chgData name="Guillem Part López" userId="39f5615f-54c3-4dde-9b55-95608137fd0d" providerId="ADAL" clId="{2B4B3A01-31DC-49F3-9B55-D4B1B388F1F7}" dt="2024-03-26T09:52:32.980" v="22" actId="20577"/>
          <ac:spMkLst>
            <pc:docMk/>
            <pc:sldMk cId="0" sldId="259"/>
            <ac:spMk id="176" creationId="{00000000-0000-0000-0000-000000000000}"/>
          </ac:spMkLst>
        </pc:spChg>
      </pc:sldChg>
      <pc:sldChg chg="modSp mod">
        <pc:chgData name="Guillem Part López" userId="39f5615f-54c3-4dde-9b55-95608137fd0d" providerId="ADAL" clId="{2B4B3A01-31DC-49F3-9B55-D4B1B388F1F7}" dt="2024-03-26T09:52:51.674" v="29" actId="20577"/>
        <pc:sldMkLst>
          <pc:docMk/>
          <pc:sldMk cId="0" sldId="260"/>
        </pc:sldMkLst>
        <pc:spChg chg="mod">
          <ac:chgData name="Guillem Part López" userId="39f5615f-54c3-4dde-9b55-95608137fd0d" providerId="ADAL" clId="{2B4B3A01-31DC-49F3-9B55-D4B1B388F1F7}" dt="2024-03-26T09:52:51.674" v="29" actId="20577"/>
          <ac:spMkLst>
            <pc:docMk/>
            <pc:sldMk cId="0" sldId="260"/>
            <ac:spMk id="192" creationId="{00000000-0000-0000-0000-000000000000}"/>
          </ac:spMkLst>
        </pc:spChg>
      </pc:sldChg>
      <pc:sldChg chg="modSp mod">
        <pc:chgData name="Guillem Part López" userId="39f5615f-54c3-4dde-9b55-95608137fd0d" providerId="ADAL" clId="{2B4B3A01-31DC-49F3-9B55-D4B1B388F1F7}" dt="2024-03-26T09:53:11.316" v="45" actId="20577"/>
        <pc:sldMkLst>
          <pc:docMk/>
          <pc:sldMk cId="0" sldId="261"/>
        </pc:sldMkLst>
        <pc:spChg chg="mod">
          <ac:chgData name="Guillem Part López" userId="39f5615f-54c3-4dde-9b55-95608137fd0d" providerId="ADAL" clId="{2B4B3A01-31DC-49F3-9B55-D4B1B388F1F7}" dt="2024-03-26T09:53:11.316" v="45" actId="20577"/>
          <ac:spMkLst>
            <pc:docMk/>
            <pc:sldMk cId="0" sldId="261"/>
            <ac:spMk id="205" creationId="{00000000-0000-0000-0000-000000000000}"/>
          </ac:spMkLst>
        </pc:spChg>
      </pc:sldChg>
      <pc:sldChg chg="modSp mod">
        <pc:chgData name="Guillem Part López" userId="39f5615f-54c3-4dde-9b55-95608137fd0d" providerId="ADAL" clId="{2B4B3A01-31DC-49F3-9B55-D4B1B388F1F7}" dt="2024-03-26T09:53:40.758" v="71" actId="20577"/>
        <pc:sldMkLst>
          <pc:docMk/>
          <pc:sldMk cId="0" sldId="262"/>
        </pc:sldMkLst>
        <pc:spChg chg="mod">
          <ac:chgData name="Guillem Part López" userId="39f5615f-54c3-4dde-9b55-95608137fd0d" providerId="ADAL" clId="{2B4B3A01-31DC-49F3-9B55-D4B1B388F1F7}" dt="2024-03-26T09:53:40.758" v="71" actId="20577"/>
          <ac:spMkLst>
            <pc:docMk/>
            <pc:sldMk cId="0" sldId="262"/>
            <ac:spMk id="218" creationId="{00000000-0000-0000-0000-000000000000}"/>
          </ac:spMkLst>
        </pc:spChg>
        <pc:spChg chg="mod">
          <ac:chgData name="Guillem Part López" userId="39f5615f-54c3-4dde-9b55-95608137fd0d" providerId="ADAL" clId="{2B4B3A01-31DC-49F3-9B55-D4B1B388F1F7}" dt="2024-03-26T09:53:23.533" v="50" actId="20577"/>
          <ac:spMkLst>
            <pc:docMk/>
            <pc:sldMk cId="0" sldId="262"/>
            <ac:spMk id="219" creationId="{00000000-0000-0000-0000-000000000000}"/>
          </ac:spMkLst>
        </pc:spChg>
        <pc:spChg chg="mod">
          <ac:chgData name="Guillem Part López" userId="39f5615f-54c3-4dde-9b55-95608137fd0d" providerId="ADAL" clId="{2B4B3A01-31DC-49F3-9B55-D4B1B388F1F7}" dt="2024-03-26T09:53:25.711" v="55" actId="20577"/>
          <ac:spMkLst>
            <pc:docMk/>
            <pc:sldMk cId="0" sldId="262"/>
            <ac:spMk id="220" creationId="{00000000-0000-0000-0000-000000000000}"/>
          </ac:spMkLst>
        </pc:spChg>
        <pc:spChg chg="mod">
          <ac:chgData name="Guillem Part López" userId="39f5615f-54c3-4dde-9b55-95608137fd0d" providerId="ADAL" clId="{2B4B3A01-31DC-49F3-9B55-D4B1B388F1F7}" dt="2024-03-26T09:53:30.237" v="65" actId="20577"/>
          <ac:spMkLst>
            <pc:docMk/>
            <pc:sldMk cId="0" sldId="262"/>
            <ac:spMk id="221" creationId="{00000000-0000-0000-0000-000000000000}"/>
          </ac:spMkLst>
        </pc:spChg>
        <pc:spChg chg="mod">
          <ac:chgData name="Guillem Part López" userId="39f5615f-54c3-4dde-9b55-95608137fd0d" providerId="ADAL" clId="{2B4B3A01-31DC-49F3-9B55-D4B1B388F1F7}" dt="2024-03-26T09:53:27.938" v="60" actId="20577"/>
          <ac:spMkLst>
            <pc:docMk/>
            <pc:sldMk cId="0" sldId="262"/>
            <ac:spMk id="222" creationId="{00000000-0000-0000-0000-000000000000}"/>
          </ac:spMkLst>
        </pc:spChg>
      </pc:sldChg>
      <pc:sldChg chg="modSp mod">
        <pc:chgData name="Guillem Part López" userId="39f5615f-54c3-4dde-9b55-95608137fd0d" providerId="ADAL" clId="{2B4B3A01-31DC-49F3-9B55-D4B1B388F1F7}" dt="2024-03-26T09:54:14.324" v="80" actId="20577"/>
        <pc:sldMkLst>
          <pc:docMk/>
          <pc:sldMk cId="0" sldId="267"/>
        </pc:sldMkLst>
        <pc:spChg chg="mod">
          <ac:chgData name="Guillem Part López" userId="39f5615f-54c3-4dde-9b55-95608137fd0d" providerId="ADAL" clId="{2B4B3A01-31DC-49F3-9B55-D4B1B388F1F7}" dt="2024-03-26T09:54:14.324" v="80" actId="20577"/>
          <ac:spMkLst>
            <pc:docMk/>
            <pc:sldMk cId="0" sldId="267"/>
            <ac:spMk id="285" creationId="{00000000-0000-0000-0000-000000000000}"/>
          </ac:spMkLst>
        </pc:spChg>
      </pc:sldChg>
    </pc:docChg>
  </pc:docChgLst>
  <pc:docChgLst>
    <pc:chgData name="pantelis balaouras" userId="25e8755020fc1734" providerId="LiveId" clId="{84AF7B4D-2D4F-4F98-9942-05E3844A8D0E}"/>
    <pc:docChg chg="modSld">
      <pc:chgData name="pantelis balaouras" userId="25e8755020fc1734" providerId="LiveId" clId="{84AF7B4D-2D4F-4F98-9942-05E3844A8D0E}" dt="2024-05-02T09:33:19.408" v="0" actId="2711"/>
      <pc:docMkLst>
        <pc:docMk/>
      </pc:docMkLst>
      <pc:sldChg chg="modSp mod">
        <pc:chgData name="pantelis balaouras" userId="25e8755020fc1734" providerId="LiveId" clId="{84AF7B4D-2D4F-4F98-9942-05E3844A8D0E}" dt="2024-05-02T09:33:19.408" v="0" actId="2711"/>
        <pc:sldMkLst>
          <pc:docMk/>
          <pc:sldMk cId="0" sldId="256"/>
        </pc:sldMkLst>
        <pc:spChg chg="mod">
          <ac:chgData name="pantelis balaouras" userId="25e8755020fc1734" providerId="LiveId" clId="{84AF7B4D-2D4F-4F98-9942-05E3844A8D0E}" dt="2024-05-02T09:33:19.408" v="0" actId="2711"/>
          <ac:spMkLst>
            <pc:docMk/>
            <pc:sldMk cId="0" sldId="256"/>
            <ac:spMk id="1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b2c4a953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2bb2c4a953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D</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71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A</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13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b2c4a953a_0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b2c4a953a_0_2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bb2c4a953a_0_2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b2c4a953a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bb2c4a953a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bb2c4a953a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2c4a953a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bb2c4a953a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bb2c4a953a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A</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53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D</a:t>
            </a:r>
            <a:r>
              <a:rPr lang="es-ES" baseline="0" dirty="0"/>
              <a:t> IS CORRECT</a:t>
            </a: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0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B</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13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C</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53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B</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81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Correct Answer: C</a:t>
            </a:r>
          </a:p>
          <a:p>
            <a:pPr marL="0" lvl="0" indent="0" algn="l" rtl="0">
              <a:spcBef>
                <a:spcPts val="0"/>
              </a:spcBef>
              <a:spcAft>
                <a:spcPts val="0"/>
              </a:spcAft>
              <a:buNone/>
            </a:pPr>
            <a:endParaRPr dirty="0"/>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422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385147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847326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Submodule other slide 1 column">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5BC93468-9A79-4B52-C343-F1DE3D1DA0C8}"/>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8.3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270303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58606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02538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880B5D54-078B-7C1A-8050-A5DBB8422B80}"/>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8.3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8014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43790A6D-F2D3-4259-9144-E79C66893D79}"/>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8.3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7950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8709096"/>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bb2c4a953a_0_0"/>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 8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Selbstlerneinheit</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(8.3)</a:t>
            </a:r>
            <a:r>
              <a:rPr lang="en-US" sz="2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2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err="1">
                <a:solidFill>
                  <a:schemeClr val="dk1"/>
                </a:solidFill>
                <a:latin typeface="Calibri Light" panose="020F0302020204030204" pitchFamily="34" charset="0"/>
                <a:ea typeface="Calibri"/>
                <a:cs typeface="Calibri Light" panose="020F0302020204030204" pitchFamily="34" charset="0"/>
                <a:sym typeface="Calibri"/>
              </a:rPr>
              <a:t>Säuglingspflege</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4" name="Google Shape;114;g2bb2c4a953a_0_0"/>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15" name="Google Shape;115;g2bb2c4a953a_0_0"/>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16" name="Google Shape;116;g2bb2c4a953a_0_0"/>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17" name="Google Shape;117;g2bb2c4a953a_0_0"/>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18" name="Google Shape;118;g2bb2c4a953a_0_0"/>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19" name="Google Shape;119;g2bb2c4a953a_0_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20" name="Google Shape;120;g2bb2c4a953a_0_0"/>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1" name="Google Shape;121;g2bb2c4a953a_0_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24" name="Google Shape;124;g2bb2c4a953a_0_0"/>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25" name="Google Shape;125;g2bb2c4a953a_0_0"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26" name="Google Shape;126;g2bb2c4a953a_0_0"/>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27" name="Google Shape;127;g2bb2c4a953a_0_0"/>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28" name="Google Shape;128;g2bb2c4a953a_0_0"/>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29" name="Google Shape;129;g2bb2c4a953a_0_0"/>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130" name="Google Shape;130;g2bb2c4a953a_0_0"/>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131" name="Google Shape;131;g2bb2c4a953a_0_0"/>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 name="Picture 2">
            <a:extLst>
              <a:ext uri="{FF2B5EF4-FFF2-40B4-BE49-F238E27FC236}">
                <a16:creationId xmlns:a16="http://schemas.microsoft.com/office/drawing/2014/main" id="{912BAB24-D97C-6E41-1E49-39236F393D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2"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57;p80"/>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0000"/>
              </a:lnSpc>
              <a:tabLst>
                <a:tab pos="0" algn="l"/>
              </a:tabLst>
            </a:pPr>
            <a:r>
              <a:rPr lang="de-DE" sz="2000" b="1" strike="noStrike" spc="-1" dirty="0">
                <a:solidFill>
                  <a:srgbClr val="203864"/>
                </a:solidFill>
                <a:latin typeface="Calibri"/>
                <a:ea typeface="Calibri"/>
              </a:rPr>
              <a:t>Welche App betrifft die Ernährung</a:t>
            </a:r>
            <a:r>
              <a:rPr lang="en-US" sz="2000" b="1" strike="noStrike" spc="-1" dirty="0">
                <a:solidFill>
                  <a:srgbClr val="203864"/>
                </a:solidFill>
                <a:latin typeface="Calibri"/>
                <a:ea typeface="Calibri"/>
              </a:rPr>
              <a:t>?</a:t>
            </a:r>
            <a:endParaRPr lang="de-DE" sz="2000" b="0" strike="noStrike" spc="-1" dirty="0">
              <a:solidFill>
                <a:srgbClr val="000000"/>
              </a:solidFill>
              <a:latin typeface="Arial"/>
            </a:endParaRPr>
          </a:p>
        </p:txBody>
      </p:sp>
      <p:sp>
        <p:nvSpPr>
          <p:cNvPr id="10" name="Google Shape;262;p80"/>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3F0CB67-251E-3B75-73C3-27AFAF47762F}"/>
              </a:ext>
            </a:extLst>
          </p:cNvPr>
          <p:cNvSpPr/>
          <p:nvPr/>
        </p:nvSpPr>
        <p:spPr>
          <a:xfrm>
            <a:off x="2112607" y="39986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My Baby - Baby Diary</a:t>
            </a:r>
          </a:p>
        </p:txBody>
      </p:sp>
      <p:sp>
        <p:nvSpPr>
          <p:cNvPr id="3" name="Ορθογώνιο 2">
            <a:extLst>
              <a:ext uri="{FF2B5EF4-FFF2-40B4-BE49-F238E27FC236}">
                <a16:creationId xmlns:a16="http://schemas.microsoft.com/office/drawing/2014/main" id="{7823B9DD-0113-BDB0-E144-3C07851FC5A4}"/>
              </a:ext>
            </a:extLst>
          </p:cNvPr>
          <p:cNvSpPr/>
          <p:nvPr/>
        </p:nvSpPr>
        <p:spPr>
          <a:xfrm>
            <a:off x="5979553" y="399388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BLW Meals</a:t>
            </a:r>
          </a:p>
        </p:txBody>
      </p:sp>
      <p:sp>
        <p:nvSpPr>
          <p:cNvPr id="4" name="Ορθογώνιο 3">
            <a:extLst>
              <a:ext uri="{FF2B5EF4-FFF2-40B4-BE49-F238E27FC236}">
                <a16:creationId xmlns:a16="http://schemas.microsoft.com/office/drawing/2014/main" id="{3CF4EAAF-E19C-E748-E18A-9ADDC2DF67DF}"/>
              </a:ext>
            </a:extLst>
          </p:cNvPr>
          <p:cNvSpPr/>
          <p:nvPr/>
        </p:nvSpPr>
        <p:spPr>
          <a:xfrm>
            <a:off x="5979553" y="27461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1" name="Ορθογώνιο 10">
            <a:extLst>
              <a:ext uri="{FF2B5EF4-FFF2-40B4-BE49-F238E27FC236}">
                <a16:creationId xmlns:a16="http://schemas.microsoft.com/office/drawing/2014/main" id="{A7DEC478-81BB-4252-2758-49E353717D5A}"/>
              </a:ext>
            </a:extLst>
          </p:cNvPr>
          <p:cNvSpPr/>
          <p:nvPr/>
        </p:nvSpPr>
        <p:spPr>
          <a:xfrm>
            <a:off x="2112607" y="275086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Tree>
    <p:extLst>
      <p:ext uri="{BB962C8B-B14F-4D97-AF65-F5344CB8AC3E}">
        <p14:creationId xmlns:p14="http://schemas.microsoft.com/office/powerpoint/2010/main" val="4136715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70;p82"/>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0000"/>
              </a:lnSpc>
              <a:tabLst>
                <a:tab pos="0" algn="l"/>
              </a:tabLst>
            </a:pPr>
            <a:r>
              <a:rPr lang="en-US" sz="2000" b="1" strike="noStrike" spc="-1" dirty="0" err="1">
                <a:solidFill>
                  <a:srgbClr val="203864"/>
                </a:solidFill>
                <a:latin typeface="Calibri"/>
                <a:ea typeface="Calibri"/>
              </a:rPr>
              <a:t>Welche</a:t>
            </a:r>
            <a:r>
              <a:rPr lang="en-US" sz="2000" b="1" strike="noStrike" spc="-1" dirty="0">
                <a:solidFill>
                  <a:srgbClr val="203864"/>
                </a:solidFill>
                <a:latin typeface="Calibri"/>
                <a:ea typeface="Calibri"/>
              </a:rPr>
              <a:t> App </a:t>
            </a:r>
            <a:r>
              <a:rPr lang="en-US" sz="2000" b="1" strike="noStrike" spc="-1" dirty="0" err="1">
                <a:solidFill>
                  <a:srgbClr val="203864"/>
                </a:solidFill>
                <a:latin typeface="Calibri"/>
                <a:ea typeface="Calibri"/>
              </a:rPr>
              <a:t>adressiert</a:t>
            </a:r>
            <a:r>
              <a:rPr lang="en-US" sz="2000" b="1" strike="noStrike" spc="-1" dirty="0">
                <a:solidFill>
                  <a:srgbClr val="203864"/>
                </a:solidFill>
                <a:latin typeface="Calibri"/>
                <a:ea typeface="Calibri"/>
              </a:rPr>
              <a:t> das Thema </a:t>
            </a:r>
            <a:r>
              <a:rPr lang="en-US" sz="2000" b="1" strike="noStrike" spc="-1" dirty="0" err="1">
                <a:solidFill>
                  <a:srgbClr val="203864"/>
                </a:solidFill>
                <a:latin typeface="Calibri"/>
                <a:ea typeface="Calibri"/>
              </a:rPr>
              <a:t>Stillen</a:t>
            </a:r>
            <a:r>
              <a:rPr lang="en-US" sz="2000" b="1" strike="noStrike" spc="-1" dirty="0">
                <a:solidFill>
                  <a:srgbClr val="203864"/>
                </a:solidFill>
                <a:latin typeface="Calibri"/>
                <a:ea typeface="Calibri"/>
              </a:rPr>
              <a:t>?</a:t>
            </a:r>
            <a:endParaRPr lang="de-DE" sz="2000" b="0" strike="noStrike" spc="-1" dirty="0">
              <a:solidFill>
                <a:srgbClr val="000000"/>
              </a:solidFill>
              <a:latin typeface="Arial"/>
            </a:endParaRPr>
          </a:p>
        </p:txBody>
      </p:sp>
      <p:sp>
        <p:nvSpPr>
          <p:cNvPr id="10" name="Google Shape;275;p82"/>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4" name="Ορθογώνιο 3">
            <a:extLst>
              <a:ext uri="{FF2B5EF4-FFF2-40B4-BE49-F238E27FC236}">
                <a16:creationId xmlns:a16="http://schemas.microsoft.com/office/drawing/2014/main" id="{A6C8E072-62BE-D94C-B59C-9D859DF5EDAD}"/>
              </a:ext>
            </a:extLst>
          </p:cNvPr>
          <p:cNvSpPr/>
          <p:nvPr/>
        </p:nvSpPr>
        <p:spPr>
          <a:xfrm>
            <a:off x="2164048" y="42290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My Baby - Baby Diary</a:t>
            </a:r>
          </a:p>
        </p:txBody>
      </p:sp>
      <p:sp>
        <p:nvSpPr>
          <p:cNvPr id="11" name="Ορθογώνιο 10">
            <a:extLst>
              <a:ext uri="{FF2B5EF4-FFF2-40B4-BE49-F238E27FC236}">
                <a16:creationId xmlns:a16="http://schemas.microsoft.com/office/drawing/2014/main" id="{221EE23A-9A35-4A8D-53BA-DCB145402402}"/>
              </a:ext>
            </a:extLst>
          </p:cNvPr>
          <p:cNvSpPr/>
          <p:nvPr/>
        </p:nvSpPr>
        <p:spPr>
          <a:xfrm>
            <a:off x="2164048" y="295891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
        <p:nvSpPr>
          <p:cNvPr id="12" name="Ορθογώνιο 11">
            <a:extLst>
              <a:ext uri="{FF2B5EF4-FFF2-40B4-BE49-F238E27FC236}">
                <a16:creationId xmlns:a16="http://schemas.microsoft.com/office/drawing/2014/main" id="{2BD4B24F-79E6-DE34-5C40-212111DC150F}"/>
              </a:ext>
            </a:extLst>
          </p:cNvPr>
          <p:cNvSpPr/>
          <p:nvPr/>
        </p:nvSpPr>
        <p:spPr>
          <a:xfrm>
            <a:off x="6096000"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3" name="Ορθογώνιο 12">
            <a:extLst>
              <a:ext uri="{FF2B5EF4-FFF2-40B4-BE49-F238E27FC236}">
                <a16:creationId xmlns:a16="http://schemas.microsoft.com/office/drawing/2014/main" id="{5BF5412B-B15F-A33C-F305-9B82BC8B3C2B}"/>
              </a:ext>
            </a:extLst>
          </p:cNvPr>
          <p:cNvSpPr/>
          <p:nvPr/>
        </p:nvSpPr>
        <p:spPr>
          <a:xfrm>
            <a:off x="6108267" y="423885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BLW Meals</a:t>
            </a:r>
          </a:p>
        </p:txBody>
      </p:sp>
    </p:spTree>
    <p:extLst>
      <p:ext uri="{BB962C8B-B14F-4D97-AF65-F5344CB8AC3E}">
        <p14:creationId xmlns:p14="http://schemas.microsoft.com/office/powerpoint/2010/main" val="1135205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538135"/>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C00000"/>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C01E24"/>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80"/>
        <p:cNvGrpSpPr/>
        <p:nvPr/>
      </p:nvGrpSpPr>
      <p:grpSpPr>
        <a:xfrm>
          <a:off x="0" y="0"/>
          <a:ext cx="0" cy="0"/>
          <a:chOff x="0" y="0"/>
          <a:chExt cx="0" cy="0"/>
        </a:xfrm>
      </p:grpSpPr>
      <p:sp>
        <p:nvSpPr>
          <p:cNvPr id="281" name="Google Shape;281;g2bb2c4a953a_0_29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2" name="Google Shape;282;g2bb2c4a953a_0_291"/>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3" name="Google Shape;283;g2bb2c4a953a_0_291"/>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84" name="Google Shape;284;g2bb2c4a953a_0_291"/>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85" name="Google Shape;285;g2bb2c4a953a_0_291"/>
          <p:cNvSpPr txBox="1"/>
          <p:nvPr/>
        </p:nvSpPr>
        <p:spPr>
          <a:xfrm>
            <a:off x="340474" y="2922021"/>
            <a:ext cx="5034900" cy="228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Glückwunsch!</a:t>
            </a:r>
          </a:p>
          <a:p>
            <a:pPr marL="0" marR="0" lvl="0" indent="0" algn="l" rtl="0">
              <a:lnSpc>
                <a:spcPct val="90000"/>
              </a:lnSpc>
              <a:spcBef>
                <a:spcPts val="0"/>
              </a:spcBef>
              <a:spcAft>
                <a:spcPts val="0"/>
              </a:spcAft>
              <a:buClr>
                <a:srgbClr val="C01E24"/>
              </a:buClr>
              <a:buSzPts val="2800"/>
              <a:buFont typeface="Calibri"/>
              <a:buNone/>
            </a:pPr>
            <a:endParaRPr lang="de-DE" sz="2800" dirty="0">
              <a:solidFill>
                <a:srgbClr val="C01E24"/>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Sie haben die Selbstlerneinheit dieses Moduls abgeschlossen!</a:t>
            </a:r>
          </a:p>
        </p:txBody>
      </p:sp>
      <p:pic>
        <p:nvPicPr>
          <p:cNvPr id="286" name="Google Shape;286;g2bb2c4a953a_0_291"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Calibri Light" panose="020F0302020204030204" pitchFamily="34" charset="0"/>
                <a:cs typeface="Calibri Light" panose="020F03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Calibri Light" panose="020F0302020204030204" pitchFamily="34" charset="0"/>
                <a:cs typeface="Calibri Light" panose="020F0302020204030204" pitchFamily="34" charset="0"/>
              </a:rPr>
              <a:t>.</a:t>
            </a:r>
            <a:endParaRPr lang="de-DE" sz="1000" dirty="0">
              <a:solidFill>
                <a:schemeClr val="accent5">
                  <a:lumMod val="20000"/>
                  <a:lumOff val="80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bb2c4a953a_0_6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38" name="Google Shape;138;g2bb2c4a953a_0_68"/>
          <p:cNvGrpSpPr/>
          <p:nvPr/>
        </p:nvGrpSpPr>
        <p:grpSpPr>
          <a:xfrm>
            <a:off x="6606686" y="1812884"/>
            <a:ext cx="6096000" cy="1677873"/>
            <a:chOff x="-1066801" y="1523553"/>
            <a:chExt cx="6096000" cy="1677873"/>
          </a:xfrm>
        </p:grpSpPr>
        <p:pic>
          <p:nvPicPr>
            <p:cNvPr id="139" name="Google Shape;139;g2bb2c4a953a_0_68"/>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0" name="Google Shape;140;g2bb2c4a953a_0_68"/>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141" name="Google Shape;141;g2bb2c4a953a_0_68"/>
          <p:cNvGrpSpPr/>
          <p:nvPr/>
        </p:nvGrpSpPr>
        <p:grpSpPr>
          <a:xfrm>
            <a:off x="3483817" y="4504058"/>
            <a:ext cx="6629400" cy="1738528"/>
            <a:chOff x="2579204" y="1882706"/>
            <a:chExt cx="6629400" cy="1738528"/>
          </a:xfrm>
        </p:grpSpPr>
        <p:pic>
          <p:nvPicPr>
            <p:cNvPr id="142" name="Google Shape;142;g2bb2c4a953a_0_68"/>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43" name="Google Shape;143;g2bb2c4a953a_0_68"/>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44" name="Google Shape;144;g2bb2c4a953a_0_68"/>
          <p:cNvGrpSpPr/>
          <p:nvPr/>
        </p:nvGrpSpPr>
        <p:grpSpPr>
          <a:xfrm>
            <a:off x="3020318" y="1776505"/>
            <a:ext cx="6634500" cy="1584350"/>
            <a:chOff x="6639106" y="2919412"/>
            <a:chExt cx="6634500" cy="1584350"/>
          </a:xfrm>
        </p:grpSpPr>
        <p:pic>
          <p:nvPicPr>
            <p:cNvPr id="145" name="Google Shape;145;g2bb2c4a953a_0_68"/>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46" name="Google Shape;146;g2bb2c4a953a_0_68"/>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47" name="Google Shape;147;g2bb2c4a953a_0_68"/>
          <p:cNvGrpSpPr/>
          <p:nvPr/>
        </p:nvGrpSpPr>
        <p:grpSpPr>
          <a:xfrm>
            <a:off x="-1974174" y="1729933"/>
            <a:ext cx="6952500" cy="1601717"/>
            <a:chOff x="-1240501" y="3160643"/>
            <a:chExt cx="6952500" cy="1601717"/>
          </a:xfrm>
        </p:grpSpPr>
        <p:pic>
          <p:nvPicPr>
            <p:cNvPr id="148" name="Google Shape;148;g2bb2c4a953a_0_68"/>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49" name="Google Shape;149;g2bb2c4a953a_0_68"/>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50" name="Google Shape;150;g2bb2c4a953a_0_68"/>
          <p:cNvGrpSpPr/>
          <p:nvPr/>
        </p:nvGrpSpPr>
        <p:grpSpPr>
          <a:xfrm>
            <a:off x="2776075" y="4478327"/>
            <a:ext cx="2543175" cy="1593063"/>
            <a:chOff x="4517932" y="3531206"/>
            <a:chExt cx="2543175" cy="1593063"/>
          </a:xfrm>
        </p:grpSpPr>
        <p:pic>
          <p:nvPicPr>
            <p:cNvPr id="151" name="Google Shape;151;g2bb2c4a953a_0_68"/>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52" name="Google Shape;152;g2bb2c4a953a_0_68"/>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53" name="Google Shape;153;g2bb2c4a953a_0_68"/>
          <p:cNvGrpSpPr/>
          <p:nvPr/>
        </p:nvGrpSpPr>
        <p:grpSpPr>
          <a:xfrm>
            <a:off x="2859813" y="1422238"/>
            <a:ext cx="1973300" cy="2726550"/>
            <a:chOff x="9320178" y="2976204"/>
            <a:chExt cx="1973300" cy="2726550"/>
          </a:xfrm>
        </p:grpSpPr>
        <p:pic>
          <p:nvPicPr>
            <p:cNvPr id="154" name="Google Shape;154;g2bb2c4a953a_0_68"/>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55" name="Google Shape;155;g2bb2c4a953a_0_68"/>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56" name="Google Shape;156;g2bb2c4a953a_0_68"/>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57" name="Google Shape;157;g2bb2c4a953a_0_68"/>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58" name="Google Shape;158;g2bb2c4a953a_0_68"/>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59" name="Google Shape;159;g2bb2c4a953a_0_68"/>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160" name="Google Shape;160;g2bb2c4a953a_0_68"/>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61" name="Google Shape;161;g2bb2c4a953a_0_68"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62" name="Google Shape;162;g2bb2c4a953a_0_68"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63" name="Google Shape;163;g2bb2c4a953a_0_68"/>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b2c4a953a_0_19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dirty="0" err="1"/>
              <a:t>Selbstlerneinheit</a:t>
            </a:r>
            <a:r>
              <a:rPr lang="en-US" sz="5400" dirty="0"/>
              <a:t>:  </a:t>
            </a:r>
            <a:r>
              <a:rPr lang="en-US" sz="5400" dirty="0" err="1"/>
              <a:t>Inhalt</a:t>
            </a:r>
            <a:endParaRPr sz="5400" dirty="0"/>
          </a:p>
        </p:txBody>
      </p:sp>
      <p:pic>
        <p:nvPicPr>
          <p:cNvPr id="170" name="Google Shape;170;g2bb2c4a953a_0_19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171" name="Google Shape;171;g2bb2c4a953a_0_198"/>
          <p:cNvSpPr txBox="1"/>
          <p:nvPr/>
        </p:nvSpPr>
        <p:spPr>
          <a:xfrm>
            <a:off x="1512006" y="2196661"/>
            <a:ext cx="4431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Quiz und </a:t>
            </a:r>
            <a:r>
              <a:rPr lang="en-US" sz="2400" dirty="0" err="1">
                <a:solidFill>
                  <a:schemeClr val="dk1"/>
                </a:solidFill>
                <a:latin typeface="Calibri"/>
                <a:ea typeface="Calibri"/>
                <a:cs typeface="Calibri"/>
                <a:sym typeface="Calibri"/>
              </a:rPr>
              <a:t>Selbsteinschätzung</a:t>
            </a:r>
            <a:endParaRPr lang="en-US"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192;p30"/>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203864"/>
                </a:solidFill>
                <a:latin typeface="Calibri"/>
                <a:ea typeface="Calibri"/>
                <a:cs typeface="Calibri"/>
                <a:sym typeface="Calibri"/>
              </a:rPr>
              <a:t>Wie viele Stunden Schlaf werden für ein 1- bis 2-jähriges Kind empfohlen?</a:t>
            </a:r>
          </a:p>
        </p:txBody>
      </p:sp>
      <p:sp>
        <p:nvSpPr>
          <p:cNvPr id="10" name="Google Shape;197;p30"/>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8F0DBF6-9B67-61EA-C637-650480B308A2}"/>
              </a:ext>
            </a:extLst>
          </p:cNvPr>
          <p:cNvSpPr/>
          <p:nvPr/>
        </p:nvSpPr>
        <p:spPr>
          <a:xfrm>
            <a:off x="6134025" y="29392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12 - 16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1EEE7859-BE62-14D5-9CD5-3A2E506A7038}"/>
              </a:ext>
            </a:extLst>
          </p:cNvPr>
          <p:cNvSpPr/>
          <p:nvPr/>
        </p:nvSpPr>
        <p:spPr>
          <a:xfrm>
            <a:off x="2104950" y="29392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11 - 14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F14B5D1A-3664-A872-B36F-F97B44FB2EE0}"/>
              </a:ext>
            </a:extLst>
          </p:cNvPr>
          <p:cNvSpPr/>
          <p:nvPr/>
        </p:nvSpPr>
        <p:spPr>
          <a:xfrm>
            <a:off x="2104950" y="40196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579A0402-4272-DC51-0C59-72D8E2C4034E}"/>
              </a:ext>
            </a:extLst>
          </p:cNvPr>
          <p:cNvSpPr/>
          <p:nvPr/>
        </p:nvSpPr>
        <p:spPr>
          <a:xfrm>
            <a:off x="6134025" y="40196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234825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9" name="Google Shape;176;p2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203864"/>
                </a:solidFill>
                <a:latin typeface="Calibri"/>
                <a:ea typeface="Calibri"/>
                <a:cs typeface="Calibri"/>
                <a:sym typeface="Calibri"/>
              </a:rPr>
              <a:t>Wie viele Stunden Schlaf werden für ein 3- bis 5-jähriges Kind empfohlen?</a:t>
            </a:r>
          </a:p>
        </p:txBody>
      </p:sp>
      <p:sp>
        <p:nvSpPr>
          <p:cNvPr id="24" name="Google Shape;181;p28"/>
          <p:cNvSpPr txBox="1"/>
          <p:nvPr/>
        </p:nvSpPr>
        <p:spPr>
          <a:xfrm>
            <a:off x="2112607" y="1987414"/>
            <a:ext cx="215385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15D2736-D580-7E74-6CF1-59D40709BD68}"/>
              </a:ext>
            </a:extLst>
          </p:cNvPr>
          <p:cNvSpPr/>
          <p:nvPr/>
        </p:nvSpPr>
        <p:spPr>
          <a:xfrm>
            <a:off x="5872162" y="28384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12 - 16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67837842-AC72-0B2F-5C71-9DD9E418A682}"/>
              </a:ext>
            </a:extLst>
          </p:cNvPr>
          <p:cNvSpPr/>
          <p:nvPr/>
        </p:nvSpPr>
        <p:spPr>
          <a:xfrm>
            <a:off x="5872162" y="396937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0032C639-3CAF-9BBD-17F5-5CFFD319D557}"/>
              </a:ext>
            </a:extLst>
          </p:cNvPr>
          <p:cNvSpPr/>
          <p:nvPr/>
        </p:nvSpPr>
        <p:spPr>
          <a:xfrm>
            <a:off x="2105025" y="39603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5" name="Ορθογώνιο 4">
            <a:extLst>
              <a:ext uri="{FF2B5EF4-FFF2-40B4-BE49-F238E27FC236}">
                <a16:creationId xmlns:a16="http://schemas.microsoft.com/office/drawing/2014/main" id="{CA9CFC32-84B4-5364-6176-6164C987426F}"/>
              </a:ext>
            </a:extLst>
          </p:cNvPr>
          <p:cNvSpPr/>
          <p:nvPr/>
        </p:nvSpPr>
        <p:spPr>
          <a:xfrm>
            <a:off x="2112607" y="281093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11 - 14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3024114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05;p32"/>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203864"/>
                </a:solidFill>
                <a:latin typeface="Calibri"/>
                <a:ea typeface="Calibri"/>
                <a:cs typeface="Calibri"/>
                <a:sym typeface="Calibri"/>
              </a:rPr>
              <a:t>Wie viele Stunden Schlaf werden für ein 4 bis 12 Monate altes Kind empfohlen?</a:t>
            </a:r>
          </a:p>
        </p:txBody>
      </p:sp>
      <p:sp>
        <p:nvSpPr>
          <p:cNvPr id="10" name="Google Shape;210;p32"/>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36902E4-3B48-4B17-88CC-E3855BF942E6}"/>
              </a:ext>
            </a:extLst>
          </p:cNvPr>
          <p:cNvSpPr/>
          <p:nvPr/>
        </p:nvSpPr>
        <p:spPr>
          <a:xfrm>
            <a:off x="6108267" y="40196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D4816567-E50B-D8FB-0800-7FB728CC4C18}"/>
              </a:ext>
            </a:extLst>
          </p:cNvPr>
          <p:cNvSpPr/>
          <p:nvPr/>
        </p:nvSpPr>
        <p:spPr>
          <a:xfrm>
            <a:off x="6095925" y="287018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12 - 16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7D6AFCBB-CA18-6C25-6C3C-9D687081AFC6}"/>
              </a:ext>
            </a:extLst>
          </p:cNvPr>
          <p:cNvSpPr/>
          <p:nvPr/>
        </p:nvSpPr>
        <p:spPr>
          <a:xfrm>
            <a:off x="2233739" y="40196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3DBAB077-F44D-3BAE-11F4-32D395A92421}"/>
              </a:ext>
            </a:extLst>
          </p:cNvPr>
          <p:cNvSpPr/>
          <p:nvPr/>
        </p:nvSpPr>
        <p:spPr>
          <a:xfrm>
            <a:off x="2241321" y="287018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11 - 14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3436242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18;p45"/>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0000"/>
              </a:lnSpc>
              <a:tabLst>
                <a:tab pos="0" algn="l"/>
              </a:tabLst>
            </a:pPr>
            <a:r>
              <a:rPr lang="de-DE" sz="2000" b="1" strike="noStrike" spc="-1" dirty="0">
                <a:solidFill>
                  <a:srgbClr val="203864"/>
                </a:solidFill>
                <a:latin typeface="Calibri"/>
                <a:ea typeface="Calibri"/>
              </a:rPr>
              <a:t>Wie viele Stunden Schlaf werden für ein 6- bis 12-jähriges Kind empfohlen</a:t>
            </a:r>
            <a:r>
              <a:rPr lang="en-US" sz="2000" b="1" strike="noStrike" spc="-1" dirty="0">
                <a:solidFill>
                  <a:srgbClr val="203864"/>
                </a:solidFill>
                <a:latin typeface="Calibri"/>
                <a:ea typeface="Calibri"/>
              </a:rPr>
              <a:t>?</a:t>
            </a:r>
            <a:endParaRPr lang="de-DE" sz="2000" b="0" strike="noStrike" spc="-1" dirty="0">
              <a:solidFill>
                <a:srgbClr val="000000"/>
              </a:solidFill>
              <a:latin typeface="Arial"/>
            </a:endParaRPr>
          </a:p>
        </p:txBody>
      </p:sp>
      <p:sp>
        <p:nvSpPr>
          <p:cNvPr id="10" name="Google Shape;223;p45"/>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F029EA3-56A7-7BF2-C590-05EAFCB77C57}"/>
              </a:ext>
            </a:extLst>
          </p:cNvPr>
          <p:cNvSpPr/>
          <p:nvPr/>
        </p:nvSpPr>
        <p:spPr>
          <a:xfrm>
            <a:off x="5941528" y="38521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10 - 13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CB97A795-A132-0A59-4AB6-603F2F57AAF7}"/>
              </a:ext>
            </a:extLst>
          </p:cNvPr>
          <p:cNvSpPr/>
          <p:nvPr/>
        </p:nvSpPr>
        <p:spPr>
          <a:xfrm>
            <a:off x="2112607" y="38521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9 - 12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58F6113B-F723-B0DD-AE95-5AE703C4FDDC}"/>
              </a:ext>
            </a:extLst>
          </p:cNvPr>
          <p:cNvSpPr/>
          <p:nvPr/>
        </p:nvSpPr>
        <p:spPr>
          <a:xfrm>
            <a:off x="5941528" y="26898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12 - 16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460A6338-6D81-FA8B-B907-BAA8A3517C0B}"/>
              </a:ext>
            </a:extLst>
          </p:cNvPr>
          <p:cNvSpPr/>
          <p:nvPr/>
        </p:nvSpPr>
        <p:spPr>
          <a:xfrm>
            <a:off x="2112607" y="26898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11 - 14 </a:t>
            </a:r>
            <a:r>
              <a:rPr lang="en-US" sz="1800" dirty="0" err="1">
                <a:latin typeface="Calibri"/>
                <a:ea typeface="Calibri"/>
                <a:cs typeface="Calibri"/>
                <a:sym typeface="Calibri"/>
              </a:rPr>
              <a:t>Stunden</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2062528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31;p76"/>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203864"/>
                </a:solidFill>
                <a:latin typeface="Calibri"/>
                <a:ea typeface="Calibri"/>
                <a:cs typeface="Calibri"/>
                <a:sym typeface="Calibri"/>
              </a:rPr>
              <a:t>Welche App bietet pädiatrischen Rat und Informationen?</a:t>
            </a:r>
          </a:p>
        </p:txBody>
      </p:sp>
      <p:sp>
        <p:nvSpPr>
          <p:cNvPr id="10" name="Google Shape;236;p76"/>
          <p:cNvSpPr txBox="1"/>
          <p:nvPr/>
        </p:nvSpPr>
        <p:spPr>
          <a:xfrm>
            <a:off x="2112607" y="1987414"/>
            <a:ext cx="21540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AFAEA3F-3F54-E48E-27A2-D96A1169AC08}"/>
              </a:ext>
            </a:extLst>
          </p:cNvPr>
          <p:cNvSpPr/>
          <p:nvPr/>
        </p:nvSpPr>
        <p:spPr>
          <a:xfrm>
            <a:off x="5979553" y="41260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BLW Meals</a:t>
            </a:r>
          </a:p>
        </p:txBody>
      </p:sp>
      <p:sp>
        <p:nvSpPr>
          <p:cNvPr id="3" name="Ορθογώνιο 2">
            <a:extLst>
              <a:ext uri="{FF2B5EF4-FFF2-40B4-BE49-F238E27FC236}">
                <a16:creationId xmlns:a16="http://schemas.microsoft.com/office/drawing/2014/main" id="{1C0BEF08-8786-670D-CEF6-23EB723A5CFA}"/>
              </a:ext>
            </a:extLst>
          </p:cNvPr>
          <p:cNvSpPr/>
          <p:nvPr/>
        </p:nvSpPr>
        <p:spPr>
          <a:xfrm>
            <a:off x="5967211"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4" name="Ορθογώνιο 3">
            <a:extLst>
              <a:ext uri="{FF2B5EF4-FFF2-40B4-BE49-F238E27FC236}">
                <a16:creationId xmlns:a16="http://schemas.microsoft.com/office/drawing/2014/main" id="{03B7E420-017C-591B-7AED-76BA0D95A306}"/>
              </a:ext>
            </a:extLst>
          </p:cNvPr>
          <p:cNvSpPr/>
          <p:nvPr/>
        </p:nvSpPr>
        <p:spPr>
          <a:xfrm>
            <a:off x="2105025" y="412600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pl-PL" sz="1800" dirty="0">
                <a:latin typeface="Calibri"/>
                <a:ea typeface="Calibri"/>
                <a:cs typeface="Calibri"/>
                <a:sym typeface="Calibri"/>
              </a:rPr>
              <a:t>C. My Baby - Baby Diary</a:t>
            </a:r>
          </a:p>
        </p:txBody>
      </p:sp>
      <p:sp>
        <p:nvSpPr>
          <p:cNvPr id="11" name="Ορθογώνιο 10">
            <a:extLst>
              <a:ext uri="{FF2B5EF4-FFF2-40B4-BE49-F238E27FC236}">
                <a16:creationId xmlns:a16="http://schemas.microsoft.com/office/drawing/2014/main" id="{B9B9ADC8-B174-46F6-A550-E697E8E82F12}"/>
              </a:ext>
            </a:extLst>
          </p:cNvPr>
          <p:cNvSpPr/>
          <p:nvPr/>
        </p:nvSpPr>
        <p:spPr>
          <a:xfrm>
            <a:off x="2112607" y="29765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Tree>
    <p:extLst>
      <p:ext uri="{BB962C8B-B14F-4D97-AF65-F5344CB8AC3E}">
        <p14:creationId xmlns:p14="http://schemas.microsoft.com/office/powerpoint/2010/main" val="1665687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244;p78"/>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203864"/>
                </a:solidFill>
                <a:latin typeface="Calibri"/>
                <a:ea typeface="Calibri"/>
                <a:cs typeface="Calibri"/>
                <a:sym typeface="Calibri"/>
              </a:rPr>
              <a:t>Welche Anwendung bezieht sich auf tägliche Eintragungen?</a:t>
            </a:r>
          </a:p>
        </p:txBody>
      </p:sp>
      <p:sp>
        <p:nvSpPr>
          <p:cNvPr id="10" name="Google Shape;249;p78"/>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1" u="none" strike="noStrike" cap="none" dirty="0">
                <a:solidFill>
                  <a:schemeClr val="dk1"/>
                </a:solidFill>
                <a:latin typeface="Calibri"/>
                <a:ea typeface="Calibri"/>
                <a:cs typeface="Calibri"/>
                <a:sym typeface="Calibri"/>
              </a:rPr>
              <a:t>Nur eine Antwort ist korrekt!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07AF3B9-9068-48DC-5292-72869CF47D23}"/>
              </a:ext>
            </a:extLst>
          </p:cNvPr>
          <p:cNvSpPr/>
          <p:nvPr/>
        </p:nvSpPr>
        <p:spPr>
          <a:xfrm>
            <a:off x="6096000" y="42290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BLW Meals</a:t>
            </a:r>
          </a:p>
        </p:txBody>
      </p:sp>
      <p:sp>
        <p:nvSpPr>
          <p:cNvPr id="3" name="Ορθογώνιο 2">
            <a:extLst>
              <a:ext uri="{FF2B5EF4-FFF2-40B4-BE49-F238E27FC236}">
                <a16:creationId xmlns:a16="http://schemas.microsoft.com/office/drawing/2014/main" id="{CDCC977B-2B3D-BCED-7425-3E332AEE2A94}"/>
              </a:ext>
            </a:extLst>
          </p:cNvPr>
          <p:cNvSpPr/>
          <p:nvPr/>
        </p:nvSpPr>
        <p:spPr>
          <a:xfrm>
            <a:off x="2221472" y="42290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pl-PL" sz="1800" dirty="0">
                <a:latin typeface="Calibri"/>
                <a:ea typeface="Calibri"/>
                <a:cs typeface="Calibri"/>
                <a:sym typeface="Calibri"/>
              </a:rPr>
              <a:t>C. My Baby - Baby Diary</a:t>
            </a:r>
          </a:p>
        </p:txBody>
      </p:sp>
      <p:sp>
        <p:nvSpPr>
          <p:cNvPr id="4" name="Ορθογώνιο 3">
            <a:extLst>
              <a:ext uri="{FF2B5EF4-FFF2-40B4-BE49-F238E27FC236}">
                <a16:creationId xmlns:a16="http://schemas.microsoft.com/office/drawing/2014/main" id="{D3286B6F-CF5A-8818-3058-44264A59AF21}"/>
              </a:ext>
            </a:extLst>
          </p:cNvPr>
          <p:cNvSpPr/>
          <p:nvPr/>
        </p:nvSpPr>
        <p:spPr>
          <a:xfrm>
            <a:off x="6096000"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Pediamécum</a:t>
            </a:r>
            <a:r>
              <a:rPr lang="en-US" sz="1800" dirty="0">
                <a:latin typeface="Calibri"/>
                <a:ea typeface="Calibri"/>
                <a:cs typeface="Calibri"/>
                <a:sym typeface="Calibri"/>
              </a:rPr>
              <a:t> AEP</a:t>
            </a:r>
          </a:p>
        </p:txBody>
      </p:sp>
      <p:sp>
        <p:nvSpPr>
          <p:cNvPr id="11" name="Ορθογώνιο 10">
            <a:extLst>
              <a:ext uri="{FF2B5EF4-FFF2-40B4-BE49-F238E27FC236}">
                <a16:creationId xmlns:a16="http://schemas.microsoft.com/office/drawing/2014/main" id="{CB23E24E-F4BD-0D44-BB79-C732122E53C9}"/>
              </a:ext>
            </a:extLst>
          </p:cNvPr>
          <p:cNvSpPr/>
          <p:nvPr/>
        </p:nvSpPr>
        <p:spPr>
          <a:xfrm>
            <a:off x="2229054" y="29813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Milk time - Timer for nursing</a:t>
            </a:r>
          </a:p>
        </p:txBody>
      </p:sp>
    </p:spTree>
    <p:extLst>
      <p:ext uri="{BB962C8B-B14F-4D97-AF65-F5344CB8AC3E}">
        <p14:creationId xmlns:p14="http://schemas.microsoft.com/office/powerpoint/2010/main" val="379860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3 Self-learn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nZtV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dm1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2bV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Kdm1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Kdm1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Kdm1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nZtVYFQaV5GsAAABvAAAAHAAAAHVuaXZlcnNhbC9sb2NhbF9zZXR0aW5ncy54bWwNyrEKwkAMANC9XxEySB3Uugn2rpujCK0fENogB7mk9ELRv/e2N7x++GaBnbeSTANezx0C62xL0k/A9/Q43RCKky4kphxQDWGITS82k4zsXmOBVejH28S5wvlJuc4XqbOkAu1B/B6PeInNH1BLAwQUAAIACACoZtV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qGbVWOohDhNLAAAAbAAAABsAAAB1bml2ZXJzYWwvdW5pdmVyc2FsLnBuZy54bWyzsa/IzVEoSy0qzszPs1Uy1DNQsrfj5bIpKEoty0wtV6gAigEFIUBJoRLINUJwyzNTSjKAQiYmFgjBjNTM9IwSoKiBhRlcVB9oKABQSwECAAAUAAIACACpflBPNmFYAkcDAADhCQAAFAAAAAAAAAABAAAAAAAAAAAAdW5pdmVyc2FsL3BsYXllci54bWxQSwECAAAUAAIACACnZtVYtTf0qBwFAADhEwAAHQAAAAAAAAABAAAAAAB5AwAAdW5pdmVyc2FsL2NvbW1vbl9tZXNzYWdlcy5sbmdQSwECAAAUAAIACACnZtVYFR5gG6MAAAB/AQAALgAAAAAAAAABAAAAAADQCAAAdW5pdmVyc2FsL3BsYXliYWNrX2FuZF9uYXZpZ2F0aW9uX3NldHRpbmdzLnhtbFBLAQIAABQAAgAIAKdm1Vh0STUfPAQAAAwVAAAnAAAAAAAAAAEAAAAAAL8JAAB1bml2ZXJzYWwvZmxhc2hfcHVibGlzaGluZ19zZXR0aW5ncy54bWxQSwECAAAUAAIACACnZtVYN4uHansDAACsDAAAIQAAAAAAAAABAAAAAABADgAAdW5pdmVyc2FsL2ZsYXNoX3NraW5fc2V0dGluZ3MueG1sUEsBAgAAFAACAAgAp2bVWKavViM2BAAAlhQAACYAAAAAAAAAAQAAAAAA+hEAAHVuaXZlcnNhbC9odG1sX3B1Ymxpc2hpbmdfc2V0dGluZ3MueG1sUEsBAgAAFAACAAgAp2bVWCYPfuiwAQAAbwYAAB8AAAAAAAAAAQAAAAAAdBYAAHVuaXZlcnNhbC9odG1sX3NraW5fc2V0dGluZ3MuanNQSwECAAAUAAIACACnZtVYFQaV5GsAAABvAAAAHAAAAAAAAAABAAAAAABhGAAAdW5pdmVyc2FsL2xvY2FsX3NldHRpbmdzLnhtbFBLAQIAABQAAgAIAKhm1VjCG66ZaBIAAPdNAAAXAAAAAAAAAAAAAAAAAAYZAAB1bml2ZXJzYWwvdW5pdmVyc2FsLnBuZ1BLAQIAABQAAgAIAKhm1VjqIQ4TSwAAAGwAAAAbAAAAAAAAAAEAAAAAAKMrAAB1bml2ZXJzYWwvdW5pdmVyc2FsLnBuZy54bWxQSwUGAAAAAAoACgAGAwAAJywAAAAA"/>
  <p:tag name="ISPRING_LMS_API_VERSION" val="SCORM 1.2"/>
  <p:tag name="ISPRING_ULTRA_SCORM_COURSE_ID" val="529531AC-716C-48F0-9B69-F8BF6DE879A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8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3 Self-learning session_DE"/>
  <p:tag name="ISPRING_FIRST_PUBLISH" val="1"/>
</p:tagLst>
</file>

<file path=ppt/theme/theme1.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575</Words>
  <Application>Microsoft Office PowerPoint</Application>
  <PresentationFormat>Ευρεία οθόνη</PresentationFormat>
  <Paragraphs>106</Paragraphs>
  <Slides>12</Slides>
  <Notes>12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Noto Sans Symbols</vt:lpstr>
      <vt:lpstr>Abadi Extra Light</vt:lpstr>
      <vt:lpstr>Calibri</vt:lpstr>
      <vt:lpstr>Roboto</vt:lpstr>
      <vt:lpstr>Calibri Light</vt:lpstr>
      <vt:lpstr>Gill Sans</vt:lpstr>
      <vt:lpstr>Arial</vt:lpstr>
      <vt:lpstr>Impact</vt:lpstr>
      <vt:lpstr>1_Θέμα του Office</vt:lpstr>
      <vt:lpstr>Παρουσίαση του PowerPoint</vt:lpstr>
      <vt:lpstr>Partners</vt:lpstr>
      <vt:lpstr>Selbstlerneinheit:  Inhalt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3 Self-learning session_DE</dc:title>
  <dc:creator>pantelis bbalaouras</dc:creator>
  <cp:lastModifiedBy>pantelis</cp:lastModifiedBy>
  <cp:revision>10</cp:revision>
  <dcterms:created xsi:type="dcterms:W3CDTF">2020-06-02T13:31:56Z</dcterms:created>
  <dcterms:modified xsi:type="dcterms:W3CDTF">2024-06-21T09:53:57Z</dcterms:modified>
</cp:coreProperties>
</file>