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 id="2147483674" r:id="rId3"/>
    <p:sldMasterId id="2147483682" r:id="rId4"/>
  </p:sldMasterIdLst>
  <p:notesMasterIdLst>
    <p:notesMasterId r:id="rId16"/>
  </p:notesMasterIdLst>
  <p:sldIdLst>
    <p:sldId id="256" r:id="rId5"/>
    <p:sldId id="257" r:id="rId6"/>
    <p:sldId id="266" r:id="rId7"/>
    <p:sldId id="265" r:id="rId8"/>
    <p:sldId id="267" r:id="rId9"/>
    <p:sldId id="268" r:id="rId10"/>
    <p:sldId id="269" r:id="rId11"/>
    <p:sldId id="271" r:id="rId12"/>
    <p:sldId id="272" r:id="rId13"/>
    <p:sldId id="273" r:id="rId14"/>
    <p:sldId id="264"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Roboto" panose="02000000000000000000" pitchFamily="2" charset="0"/>
      <p:regular r:id="rId21"/>
      <p:bold r:id="rId22"/>
      <p:italic r:id="rId23"/>
      <p:boldItalic r:id="rId24"/>
    </p:embeddedFont>
    <p:embeddedFont>
      <p:font typeface="Gill Sans" panose="020B0604020202020204" charset="0"/>
      <p:regular r:id="rId25"/>
      <p:bold r:id="rId26"/>
    </p:embeddedFont>
    <p:embeddedFont>
      <p:font typeface="Calibri Light" panose="020F0302020204030204" pitchFamily="34" charset="0"/>
      <p:regular r:id="rId27"/>
      <p:italic r:id="rId28"/>
    </p:embeddedFont>
    <p:embeddedFont>
      <p:font typeface="Abadi Extra Light" panose="020B0604020202020204" charset="0"/>
      <p:regular r:id="rId29"/>
    </p:embeddedFont>
    <p:embeddedFont>
      <p:font typeface="Impact" panose="020B0806030902050204" pitchFamily="34" charset="0"/>
      <p:regular r:id="rId30"/>
    </p:embeddedFont>
    <p:embeddedFont>
      <p:font typeface="Gill Sans Nova" panose="020B0602020104020203" pitchFamily="34" charset="0"/>
      <p:regular r:id="rId31"/>
      <p:bold r:id="rId32"/>
      <p:italic r:id="rId33"/>
      <p:boldItalic r:id="rId34"/>
    </p:embeddedFont>
    <p:embeddedFont>
      <p:font typeface="MS PGothic" panose="020B0600070205080204" pitchFamily="34" charset="-128"/>
      <p:regular r:id="rId35"/>
    </p:embeddedFont>
  </p:embeddedFontLst>
  <p:custDataLst>
    <p:tags r:id="rId3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WlI8DMN3T6Vz8lX/oFxpUT6Zg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AA8293-C049-4661-9B8A-F2DEE316CCEA}" v="1" dt="2024-05-02T08:32:25.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20"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viewProps" Target="viewProps.xml"/><Relationship Id="rId21" Type="http://schemas.openxmlformats.org/officeDocument/2006/relationships/font" Target="fonts/font5.fntdata"/><Relationship Id="rId34" Type="http://schemas.openxmlformats.org/officeDocument/2006/relationships/font" Target="fonts/font18.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47AA8293-C049-4661-9B8A-F2DEE316CCEA}"/>
    <pc:docChg chg="custSel modSld">
      <pc:chgData name="pantelis balaouras" userId="25e8755020fc1734" providerId="LiveId" clId="{47AA8293-C049-4661-9B8A-F2DEE316CCEA}" dt="2024-05-02T09:32:58.611" v="4" actId="2711"/>
      <pc:docMkLst>
        <pc:docMk/>
      </pc:docMkLst>
      <pc:sldChg chg="modSp mod">
        <pc:chgData name="pantelis balaouras" userId="25e8755020fc1734" providerId="LiveId" clId="{47AA8293-C049-4661-9B8A-F2DEE316CCEA}" dt="2024-05-02T09:32:58.611" v="4" actId="2711"/>
        <pc:sldMkLst>
          <pc:docMk/>
          <pc:sldMk cId="0" sldId="256"/>
        </pc:sldMkLst>
        <pc:spChg chg="mod">
          <ac:chgData name="pantelis balaouras" userId="25e8755020fc1734" providerId="LiveId" clId="{47AA8293-C049-4661-9B8A-F2DEE316CCEA}" dt="2024-05-02T09:32:58.611" v="4" actId="2711"/>
          <ac:spMkLst>
            <pc:docMk/>
            <pc:sldMk cId="0" sldId="256"/>
            <ac:spMk id="160" creationId="{00000000-0000-0000-0000-000000000000}"/>
          </ac:spMkLst>
        </pc:spChg>
      </pc:sldChg>
      <pc:sldChg chg="addSp delSp modSp mod">
        <pc:chgData name="pantelis balaouras" userId="25e8755020fc1734" providerId="LiveId" clId="{47AA8293-C049-4661-9B8A-F2DEE316CCEA}" dt="2024-05-02T08:32:32.962" v="3" actId="14100"/>
        <pc:sldMkLst>
          <pc:docMk/>
          <pc:sldMk cId="747858557" sldId="266"/>
        </pc:sldMkLst>
        <pc:spChg chg="add mod">
          <ac:chgData name="pantelis balaouras" userId="25e8755020fc1734" providerId="LiveId" clId="{47AA8293-C049-4661-9B8A-F2DEE316CCEA}" dt="2024-05-02T08:32:25.117" v="2"/>
          <ac:spMkLst>
            <pc:docMk/>
            <pc:sldMk cId="747858557" sldId="266"/>
            <ac:spMk id="2" creationId="{05558266-AF18-BE52-C2C0-323A3A7E54F3}"/>
          </ac:spMkLst>
        </pc:spChg>
        <pc:spChg chg="mod">
          <ac:chgData name="pantelis balaouras" userId="25e8755020fc1734" providerId="LiveId" clId="{47AA8293-C049-4661-9B8A-F2DEE316CCEA}" dt="2024-05-02T08:32:32.962" v="3" actId="14100"/>
          <ac:spMkLst>
            <pc:docMk/>
            <pc:sldMk cId="747858557" sldId="266"/>
            <ac:spMk id="7" creationId="{00000000-0000-0000-0000-000000000000}"/>
          </ac:spMkLst>
        </pc:spChg>
        <pc:picChg chg="add mod">
          <ac:chgData name="pantelis balaouras" userId="25e8755020fc1734" providerId="LiveId" clId="{47AA8293-C049-4661-9B8A-F2DEE316CCEA}" dt="2024-05-02T08:32:25.117" v="2"/>
          <ac:picMkLst>
            <pc:docMk/>
            <pc:sldMk cId="747858557" sldId="266"/>
            <ac:picMk id="3" creationId="{94507B54-4D36-D0E6-102E-5F70E13C04A1}"/>
          </ac:picMkLst>
        </pc:picChg>
        <pc:picChg chg="del mod">
          <ac:chgData name="pantelis balaouras" userId="25e8755020fc1734" providerId="LiveId" clId="{47AA8293-C049-4661-9B8A-F2DEE316CCEA}" dt="2024-05-02T08:32:14.108" v="1" actId="478"/>
          <ac:picMkLst>
            <pc:docMk/>
            <pc:sldMk cId="747858557" sldId="266"/>
            <ac:picMk id="15" creationId="{4313419D-52B3-4469-9529-313D9EB0AF33}"/>
          </ac:picMkLst>
        </pc:picChg>
      </pc:sldChg>
    </pc:docChg>
  </pc:docChgLst>
  <pc:docChgLst>
    <pc:chgData name="Guillem Part López" userId="39f5615f-54c3-4dde-9b55-95608137fd0d" providerId="ADAL" clId="{59BD04A2-A8E9-46DE-991E-4BEEC32C1003}"/>
    <pc:docChg chg="custSel modSld">
      <pc:chgData name="Guillem Part López" userId="39f5615f-54c3-4dde-9b55-95608137fd0d" providerId="ADAL" clId="{59BD04A2-A8E9-46DE-991E-4BEEC32C1003}" dt="2024-03-26T09:49:03.944" v="17" actId="20577"/>
      <pc:docMkLst>
        <pc:docMk/>
      </pc:docMkLst>
      <pc:sldChg chg="modSp mod">
        <pc:chgData name="Guillem Part López" userId="39f5615f-54c3-4dde-9b55-95608137fd0d" providerId="ADAL" clId="{59BD04A2-A8E9-46DE-991E-4BEEC32C1003}" dt="2024-03-26T09:47:33.035" v="0" actId="20577"/>
        <pc:sldMkLst>
          <pc:docMk/>
          <pc:sldMk cId="0" sldId="258"/>
        </pc:sldMkLst>
        <pc:spChg chg="mod">
          <ac:chgData name="Guillem Part López" userId="39f5615f-54c3-4dde-9b55-95608137fd0d" providerId="ADAL" clId="{59BD04A2-A8E9-46DE-991E-4BEEC32C1003}" dt="2024-03-26T09:47:33.035" v="0" actId="20577"/>
          <ac:spMkLst>
            <pc:docMk/>
            <pc:sldMk cId="0" sldId="258"/>
            <ac:spMk id="220" creationId="{00000000-0000-0000-0000-000000000000}"/>
          </ac:spMkLst>
        </pc:spChg>
      </pc:sldChg>
      <pc:sldChg chg="delSp mod">
        <pc:chgData name="Guillem Part López" userId="39f5615f-54c3-4dde-9b55-95608137fd0d" providerId="ADAL" clId="{59BD04A2-A8E9-46DE-991E-4BEEC32C1003}" dt="2024-03-26T09:47:40.182" v="1" actId="478"/>
        <pc:sldMkLst>
          <pc:docMk/>
          <pc:sldMk cId="0" sldId="259"/>
        </pc:sldMkLst>
        <pc:spChg chg="del">
          <ac:chgData name="Guillem Part López" userId="39f5615f-54c3-4dde-9b55-95608137fd0d" providerId="ADAL" clId="{59BD04A2-A8E9-46DE-991E-4BEEC32C1003}" dt="2024-03-26T09:47:40.182" v="1" actId="478"/>
          <ac:spMkLst>
            <pc:docMk/>
            <pc:sldMk cId="0" sldId="259"/>
            <ac:spMk id="231" creationId="{00000000-0000-0000-0000-000000000000}"/>
          </ac:spMkLst>
        </pc:spChg>
      </pc:sldChg>
      <pc:sldChg chg="modSp mod">
        <pc:chgData name="Guillem Part López" userId="39f5615f-54c3-4dde-9b55-95608137fd0d" providerId="ADAL" clId="{59BD04A2-A8E9-46DE-991E-4BEEC32C1003}" dt="2024-03-26T09:48:05.981" v="2" actId="1076"/>
        <pc:sldMkLst>
          <pc:docMk/>
          <pc:sldMk cId="0" sldId="261"/>
        </pc:sldMkLst>
        <pc:spChg chg="mod">
          <ac:chgData name="Guillem Part López" userId="39f5615f-54c3-4dde-9b55-95608137fd0d" providerId="ADAL" clId="{59BD04A2-A8E9-46DE-991E-4BEEC32C1003}" dt="2024-03-26T09:48:05.981" v="2" actId="1076"/>
          <ac:spMkLst>
            <pc:docMk/>
            <pc:sldMk cId="0" sldId="261"/>
            <ac:spMk id="256" creationId="{00000000-0000-0000-0000-000000000000}"/>
          </ac:spMkLst>
        </pc:spChg>
      </pc:sldChg>
      <pc:sldChg chg="modSp mod">
        <pc:chgData name="Guillem Part López" userId="39f5615f-54c3-4dde-9b55-95608137fd0d" providerId="ADAL" clId="{59BD04A2-A8E9-46DE-991E-4BEEC32C1003}" dt="2024-03-26T09:49:03.944" v="17" actId="20577"/>
        <pc:sldMkLst>
          <pc:docMk/>
          <pc:sldMk cId="0" sldId="263"/>
        </pc:sldMkLst>
        <pc:spChg chg="mod">
          <ac:chgData name="Guillem Part López" userId="39f5615f-54c3-4dde-9b55-95608137fd0d" providerId="ADAL" clId="{59BD04A2-A8E9-46DE-991E-4BEEC32C1003}" dt="2024-03-26T09:49:03.944" v="17" actId="20577"/>
          <ac:spMkLst>
            <pc:docMk/>
            <pc:sldMk cId="0" sldId="263"/>
            <ac:spMk id="280" creationId="{00000000-0000-0000-0000-000000000000}"/>
          </ac:spMkLst>
        </pc:spChg>
      </pc:sldChg>
    </pc:docChg>
  </pc:docChgLst>
  <pc:docChgLst>
    <pc:chgData name="pantelis balaouras" userId="25e8755020fc1734" providerId="LiveId" clId="{B2F7FA14-DFB7-498D-8ABE-E535DCB2F64F}"/>
    <pc:docChg chg="undo custSel modSld modMainMaster">
      <pc:chgData name="pantelis balaouras" userId="25e8755020fc1734" providerId="LiveId" clId="{B2F7FA14-DFB7-498D-8ABE-E535DCB2F64F}" dt="2024-04-29T12:27:32.977" v="117" actId="2696"/>
      <pc:docMkLst>
        <pc:docMk/>
      </pc:docMkLst>
      <pc:sldChg chg="addSp delSp modSp mod">
        <pc:chgData name="pantelis balaouras" userId="25e8755020fc1734" providerId="LiveId" clId="{B2F7FA14-DFB7-498D-8ABE-E535DCB2F64F}" dt="2024-04-29T12:23:35.817" v="70" actId="255"/>
        <pc:sldMkLst>
          <pc:docMk/>
          <pc:sldMk cId="0" sldId="256"/>
        </pc:sldMkLst>
        <pc:spChg chg="add mod">
          <ac:chgData name="pantelis balaouras" userId="25e8755020fc1734" providerId="LiveId" clId="{B2F7FA14-DFB7-498D-8ABE-E535DCB2F64F}" dt="2024-04-28T21:49:35.360" v="63"/>
          <ac:spMkLst>
            <pc:docMk/>
            <pc:sldMk cId="0" sldId="256"/>
            <ac:spMk id="3" creationId="{8BC9D721-1EA4-2370-1C9B-4A1C4C7C2C38}"/>
          </ac:spMkLst>
        </pc:spChg>
        <pc:spChg chg="mod">
          <ac:chgData name="pantelis balaouras" userId="25e8755020fc1734" providerId="LiveId" clId="{B2F7FA14-DFB7-498D-8ABE-E535DCB2F64F}" dt="2024-04-29T12:23:35.817" v="70" actId="255"/>
          <ac:spMkLst>
            <pc:docMk/>
            <pc:sldMk cId="0" sldId="256"/>
            <ac:spMk id="160" creationId="{00000000-0000-0000-0000-000000000000}"/>
          </ac:spMkLst>
        </pc:spChg>
        <pc:spChg chg="mod">
          <ac:chgData name="pantelis balaouras" userId="25e8755020fc1734" providerId="LiveId" clId="{B2F7FA14-DFB7-498D-8ABE-E535DCB2F64F}" dt="2024-04-28T21:38:12.621" v="0" actId="108"/>
          <ac:spMkLst>
            <pc:docMk/>
            <pc:sldMk cId="0" sldId="256"/>
            <ac:spMk id="161" creationId="{00000000-0000-0000-0000-000000000000}"/>
          </ac:spMkLst>
        </pc:spChg>
        <pc:spChg chg="mod">
          <ac:chgData name="pantelis balaouras" userId="25e8755020fc1734" providerId="LiveId" clId="{B2F7FA14-DFB7-498D-8ABE-E535DCB2F64F}" dt="2024-04-28T21:38:15.702" v="1" actId="108"/>
          <ac:spMkLst>
            <pc:docMk/>
            <pc:sldMk cId="0" sldId="256"/>
            <ac:spMk id="178" creationId="{00000000-0000-0000-0000-000000000000}"/>
          </ac:spMkLst>
        </pc:spChg>
        <pc:picChg chg="add mod">
          <ac:chgData name="pantelis balaouras" userId="25e8755020fc1734" providerId="LiveId" clId="{B2F7FA14-DFB7-498D-8ABE-E535DCB2F64F}" dt="2024-04-28T21:49:35.360" v="63"/>
          <ac:picMkLst>
            <pc:docMk/>
            <pc:sldMk cId="0" sldId="256"/>
            <ac:picMk id="2" creationId="{8F24C475-1CD6-7355-5576-4DF8838790F2}"/>
          </ac:picMkLst>
        </pc:picChg>
        <pc:picChg chg="add mod">
          <ac:chgData name="pantelis balaouras" userId="25e8755020fc1734" providerId="LiveId" clId="{B2F7FA14-DFB7-498D-8ABE-E535DCB2F64F}" dt="2024-04-28T21:49:35.360" v="63"/>
          <ac:picMkLst>
            <pc:docMk/>
            <pc:sldMk cId="0" sldId="256"/>
            <ac:picMk id="4" creationId="{0DF184EB-40DE-542D-BE23-3D735667CF87}"/>
          </ac:picMkLst>
        </pc:picChg>
        <pc:picChg chg="del">
          <ac:chgData name="pantelis balaouras" userId="25e8755020fc1734" providerId="LiveId" clId="{B2F7FA14-DFB7-498D-8ABE-E535DCB2F64F}" dt="2024-04-28T21:49:32.920" v="61" actId="478"/>
          <ac:picMkLst>
            <pc:docMk/>
            <pc:sldMk cId="0" sldId="256"/>
            <ac:picMk id="169" creationId="{00000000-0000-0000-0000-000000000000}"/>
          </ac:picMkLst>
        </pc:picChg>
        <pc:picChg chg="del">
          <ac:chgData name="pantelis balaouras" userId="25e8755020fc1734" providerId="LiveId" clId="{B2F7FA14-DFB7-498D-8ABE-E535DCB2F64F}" dt="2024-04-28T21:49:34.137" v="62" actId="478"/>
          <ac:picMkLst>
            <pc:docMk/>
            <pc:sldMk cId="0" sldId="256"/>
            <ac:picMk id="170" creationId="{00000000-0000-0000-0000-000000000000}"/>
          </ac:picMkLst>
        </pc:picChg>
      </pc:sldChg>
      <pc:sldChg chg="addSp delSp modSp mod">
        <pc:chgData name="pantelis balaouras" userId="25e8755020fc1734" providerId="LiveId" clId="{B2F7FA14-DFB7-498D-8ABE-E535DCB2F64F}" dt="2024-04-28T21:39:36.947" v="20"/>
        <pc:sldMkLst>
          <pc:docMk/>
          <pc:sldMk cId="0" sldId="264"/>
        </pc:sldMkLst>
        <pc:picChg chg="add mod">
          <ac:chgData name="pantelis balaouras" userId="25e8755020fc1734" providerId="LiveId" clId="{B2F7FA14-DFB7-498D-8ABE-E535DCB2F64F}" dt="2024-04-28T21:39:36.947" v="20"/>
          <ac:picMkLst>
            <pc:docMk/>
            <pc:sldMk cId="0" sldId="264"/>
            <ac:picMk id="2" creationId="{4CE02D69-61A0-1D34-B688-2880F8A767A0}"/>
          </ac:picMkLst>
        </pc:picChg>
        <pc:picChg chg="del">
          <ac:chgData name="pantelis balaouras" userId="25e8755020fc1734" providerId="LiveId" clId="{B2F7FA14-DFB7-498D-8ABE-E535DCB2F64F}" dt="2024-04-28T21:39:35.601" v="19" actId="478"/>
          <ac:picMkLst>
            <pc:docMk/>
            <pc:sldMk cId="0" sldId="264"/>
            <ac:picMk id="298" creationId="{00000000-0000-0000-0000-000000000000}"/>
          </ac:picMkLst>
        </pc:picChg>
      </pc:sldChg>
      <pc:sldChg chg="delSp mod">
        <pc:chgData name="pantelis balaouras" userId="25e8755020fc1734" providerId="LiveId" clId="{B2F7FA14-DFB7-498D-8ABE-E535DCB2F64F}" dt="2024-04-28T21:38:40.766" v="3" actId="478"/>
        <pc:sldMkLst>
          <pc:docMk/>
          <pc:sldMk cId="2626547012" sldId="265"/>
        </pc:sldMkLst>
        <pc:spChg chg="del">
          <ac:chgData name="pantelis balaouras" userId="25e8755020fc1734" providerId="LiveId" clId="{B2F7FA14-DFB7-498D-8ABE-E535DCB2F64F}" dt="2024-04-28T21:38:40.766" v="3" actId="478"/>
          <ac:spMkLst>
            <pc:docMk/>
            <pc:sldMk cId="2626547012" sldId="265"/>
            <ac:spMk id="6" creationId="{00000000-0000-0000-0000-000000000000}"/>
          </ac:spMkLst>
        </pc:spChg>
        <pc:spChg chg="del">
          <ac:chgData name="pantelis balaouras" userId="25e8755020fc1734" providerId="LiveId" clId="{B2F7FA14-DFB7-498D-8ABE-E535DCB2F64F}" dt="2024-04-28T21:38:39.650" v="2" actId="478"/>
          <ac:spMkLst>
            <pc:docMk/>
            <pc:sldMk cId="2626547012" sldId="265"/>
            <ac:spMk id="7" creationId="{00000000-0000-0000-0000-000000000000}"/>
          </ac:spMkLst>
        </pc:spChg>
      </pc:sldChg>
      <pc:sldChg chg="modSp mod">
        <pc:chgData name="pantelis balaouras" userId="25e8755020fc1734" providerId="LiveId" clId="{B2F7FA14-DFB7-498D-8ABE-E535DCB2F64F}" dt="2024-04-29T12:27:07.299" v="111" actId="122"/>
        <pc:sldMkLst>
          <pc:docMk/>
          <pc:sldMk cId="747858557" sldId="266"/>
        </pc:sldMkLst>
        <pc:spChg chg="mod">
          <ac:chgData name="pantelis balaouras" userId="25e8755020fc1734" providerId="LiveId" clId="{B2F7FA14-DFB7-498D-8ABE-E535DCB2F64F}" dt="2024-04-29T12:25:03.697" v="83" actId="20577"/>
          <ac:spMkLst>
            <pc:docMk/>
            <pc:sldMk cId="747858557" sldId="266"/>
            <ac:spMk id="7" creationId="{00000000-0000-0000-0000-000000000000}"/>
          </ac:spMkLst>
        </pc:spChg>
        <pc:spChg chg="mod">
          <ac:chgData name="pantelis balaouras" userId="25e8755020fc1734" providerId="LiveId" clId="{B2F7FA14-DFB7-498D-8ABE-E535DCB2F64F}" dt="2024-04-29T12:27:01.659" v="110" actId="122"/>
          <ac:spMkLst>
            <pc:docMk/>
            <pc:sldMk cId="747858557" sldId="266"/>
            <ac:spMk id="10" creationId="{00000000-0000-0000-0000-000000000000}"/>
          </ac:spMkLst>
        </pc:spChg>
        <pc:spChg chg="mod">
          <ac:chgData name="pantelis balaouras" userId="25e8755020fc1734" providerId="LiveId" clId="{B2F7FA14-DFB7-498D-8ABE-E535DCB2F64F}" dt="2024-04-29T12:27:07.299" v="111" actId="122"/>
          <ac:spMkLst>
            <pc:docMk/>
            <pc:sldMk cId="747858557" sldId="266"/>
            <ac:spMk id="12" creationId="{00000000-0000-0000-0000-000000000000}"/>
          </ac:spMkLst>
        </pc:spChg>
      </pc:sldChg>
      <pc:sldChg chg="addSp delSp modSp mod modClrScheme chgLayout">
        <pc:chgData name="pantelis balaouras" userId="25e8755020fc1734" providerId="LiveId" clId="{B2F7FA14-DFB7-498D-8ABE-E535DCB2F64F}" dt="2024-04-28T21:42:47.767" v="44" actId="700"/>
        <pc:sldMkLst>
          <pc:docMk/>
          <pc:sldMk cId="467420507" sldId="267"/>
        </pc:sldMkLst>
        <pc:spChg chg="add del mod ord">
          <ac:chgData name="pantelis balaouras" userId="25e8755020fc1734" providerId="LiveId" clId="{B2F7FA14-DFB7-498D-8ABE-E535DCB2F64F}" dt="2024-04-28T21:42:47.767" v="44" actId="700"/>
          <ac:spMkLst>
            <pc:docMk/>
            <pc:sldMk cId="467420507" sldId="267"/>
            <ac:spMk id="2" creationId="{23573D28-D495-9201-E4F8-2FC38AFDE4A9}"/>
          </ac:spMkLst>
        </pc:spChg>
        <pc:spChg chg="add del mod ord">
          <ac:chgData name="pantelis balaouras" userId="25e8755020fc1734" providerId="LiveId" clId="{B2F7FA14-DFB7-498D-8ABE-E535DCB2F64F}" dt="2024-04-28T21:40:20.526" v="22" actId="478"/>
          <ac:spMkLst>
            <pc:docMk/>
            <pc:sldMk cId="467420507" sldId="267"/>
            <ac:spMk id="3" creationId="{BE147472-B475-1D5E-71EB-A57766CB8C93}"/>
          </ac:spMkLst>
        </pc:spChg>
        <pc:spChg chg="add del mod ord">
          <ac:chgData name="pantelis balaouras" userId="25e8755020fc1734" providerId="LiveId" clId="{B2F7FA14-DFB7-498D-8ABE-E535DCB2F64F}" dt="2024-04-28T21:42:47.767" v="44" actId="700"/>
          <ac:spMkLst>
            <pc:docMk/>
            <pc:sldMk cId="467420507" sldId="267"/>
            <ac:spMk id="4" creationId="{022614F3-16EC-F695-E46A-A0C475011E09}"/>
          </ac:spMkLst>
        </pc:spChg>
        <pc:spChg chg="del mod">
          <ac:chgData name="pantelis balaouras" userId="25e8755020fc1734" providerId="LiveId" clId="{B2F7FA14-DFB7-498D-8ABE-E535DCB2F64F}" dt="2024-04-28T21:38:43.424" v="5" actId="478"/>
          <ac:spMkLst>
            <pc:docMk/>
            <pc:sldMk cId="467420507" sldId="267"/>
            <ac:spMk id="6" creationId="{00000000-0000-0000-0000-000000000000}"/>
          </ac:spMkLst>
        </pc:spChg>
        <pc:spChg chg="del">
          <ac:chgData name="pantelis balaouras" userId="25e8755020fc1734" providerId="LiveId" clId="{B2F7FA14-DFB7-498D-8ABE-E535DCB2F64F}" dt="2024-04-28T21:38:46.097" v="6" actId="478"/>
          <ac:spMkLst>
            <pc:docMk/>
            <pc:sldMk cId="467420507" sldId="267"/>
            <ac:spMk id="7" creationId="{00000000-0000-0000-0000-000000000000}"/>
          </ac:spMkLst>
        </pc:spChg>
        <pc:spChg chg="mod">
          <ac:chgData name="pantelis balaouras" userId="25e8755020fc1734" providerId="LiveId" clId="{B2F7FA14-DFB7-498D-8ABE-E535DCB2F64F}" dt="2024-04-28T21:40:27.572" v="23" actId="2711"/>
          <ac:spMkLst>
            <pc:docMk/>
            <pc:sldMk cId="467420507" sldId="267"/>
            <ac:spMk id="8" creationId="{00000000-0000-0000-0000-000000000000}"/>
          </ac:spMkLst>
        </pc:spChg>
        <pc:spChg chg="add del mod ord">
          <ac:chgData name="pantelis balaouras" userId="25e8755020fc1734" providerId="LiveId" clId="{B2F7FA14-DFB7-498D-8ABE-E535DCB2F64F}" dt="2024-04-28T21:42:47.767" v="44" actId="700"/>
          <ac:spMkLst>
            <pc:docMk/>
            <pc:sldMk cId="467420507" sldId="267"/>
            <ac:spMk id="9" creationId="{7BA414A0-2957-060E-625D-EC57DCDF9B14}"/>
          </ac:spMkLst>
        </pc:spChg>
      </pc:sldChg>
      <pc:sldChg chg="addSp delSp modSp mod modClrScheme chgLayout">
        <pc:chgData name="pantelis balaouras" userId="25e8755020fc1734" providerId="LiveId" clId="{B2F7FA14-DFB7-498D-8ABE-E535DCB2F64F}" dt="2024-04-28T21:44:06.283" v="60" actId="14100"/>
        <pc:sldMkLst>
          <pc:docMk/>
          <pc:sldMk cId="3590964344" sldId="268"/>
        </pc:sldMkLst>
        <pc:spChg chg="add mod ord">
          <ac:chgData name="pantelis balaouras" userId="25e8755020fc1734" providerId="LiveId" clId="{B2F7FA14-DFB7-498D-8ABE-E535DCB2F64F}" dt="2024-04-28T21:39:55.704" v="21" actId="700"/>
          <ac:spMkLst>
            <pc:docMk/>
            <pc:sldMk cId="3590964344" sldId="268"/>
            <ac:spMk id="2" creationId="{F1780CAB-6599-EBC0-B7D4-2A30F6B241E8}"/>
          </ac:spMkLst>
        </pc:spChg>
        <pc:spChg chg="del">
          <ac:chgData name="pantelis balaouras" userId="25e8755020fc1734" providerId="LiveId" clId="{B2F7FA14-DFB7-498D-8ABE-E535DCB2F64F}" dt="2024-04-28T21:38:52.464" v="8" actId="478"/>
          <ac:spMkLst>
            <pc:docMk/>
            <pc:sldMk cId="3590964344" sldId="268"/>
            <ac:spMk id="6" creationId="{00000000-0000-0000-0000-000000000000}"/>
          </ac:spMkLst>
        </pc:spChg>
        <pc:spChg chg="del">
          <ac:chgData name="pantelis balaouras" userId="25e8755020fc1734" providerId="LiveId" clId="{B2F7FA14-DFB7-498D-8ABE-E535DCB2F64F}" dt="2024-04-28T21:38:49.074" v="7" actId="478"/>
          <ac:spMkLst>
            <pc:docMk/>
            <pc:sldMk cId="3590964344" sldId="268"/>
            <ac:spMk id="7" creationId="{00000000-0000-0000-0000-000000000000}"/>
          </ac:spMkLst>
        </pc:spChg>
        <pc:spChg chg="mod ord">
          <ac:chgData name="pantelis balaouras" userId="25e8755020fc1734" providerId="LiveId" clId="{B2F7FA14-DFB7-498D-8ABE-E535DCB2F64F}" dt="2024-04-28T21:44:06.283" v="60" actId="14100"/>
          <ac:spMkLst>
            <pc:docMk/>
            <pc:sldMk cId="3590964344" sldId="268"/>
            <ac:spMk id="9" creationId="{00000000-0000-0000-0000-000000000000}"/>
          </ac:spMkLst>
        </pc:spChg>
      </pc:sldChg>
      <pc:sldChg chg="addSp delSp modSp mod modClrScheme chgLayout">
        <pc:chgData name="pantelis balaouras" userId="25e8755020fc1734" providerId="LiveId" clId="{B2F7FA14-DFB7-498D-8ABE-E535DCB2F64F}" dt="2024-04-28T21:43:59.964" v="59" actId="14100"/>
        <pc:sldMkLst>
          <pc:docMk/>
          <pc:sldMk cId="119367243" sldId="269"/>
        </pc:sldMkLst>
        <pc:spChg chg="add mod ord">
          <ac:chgData name="pantelis balaouras" userId="25e8755020fc1734" providerId="LiveId" clId="{B2F7FA14-DFB7-498D-8ABE-E535DCB2F64F}" dt="2024-04-28T21:39:55.704" v="21" actId="700"/>
          <ac:spMkLst>
            <pc:docMk/>
            <pc:sldMk cId="119367243" sldId="269"/>
            <ac:spMk id="2" creationId="{658FE96F-B9B4-F35C-4049-3F53901A25B9}"/>
          </ac:spMkLst>
        </pc:spChg>
        <pc:spChg chg="del">
          <ac:chgData name="pantelis balaouras" userId="25e8755020fc1734" providerId="LiveId" clId="{B2F7FA14-DFB7-498D-8ABE-E535DCB2F64F}" dt="2024-04-28T21:38:56.510" v="9" actId="478"/>
          <ac:spMkLst>
            <pc:docMk/>
            <pc:sldMk cId="119367243" sldId="269"/>
            <ac:spMk id="6" creationId="{00000000-0000-0000-0000-000000000000}"/>
          </ac:spMkLst>
        </pc:spChg>
        <pc:spChg chg="del">
          <ac:chgData name="pantelis balaouras" userId="25e8755020fc1734" providerId="LiveId" clId="{B2F7FA14-DFB7-498D-8ABE-E535DCB2F64F}" dt="2024-04-28T21:38:57.650" v="10" actId="478"/>
          <ac:spMkLst>
            <pc:docMk/>
            <pc:sldMk cId="119367243" sldId="269"/>
            <ac:spMk id="7" creationId="{00000000-0000-0000-0000-000000000000}"/>
          </ac:spMkLst>
        </pc:spChg>
        <pc:spChg chg="mod ord">
          <ac:chgData name="pantelis balaouras" userId="25e8755020fc1734" providerId="LiveId" clId="{B2F7FA14-DFB7-498D-8ABE-E535DCB2F64F}" dt="2024-04-28T21:43:59.964" v="59" actId="14100"/>
          <ac:spMkLst>
            <pc:docMk/>
            <pc:sldMk cId="119367243" sldId="269"/>
            <ac:spMk id="9" creationId="{00000000-0000-0000-0000-000000000000}"/>
          </ac:spMkLst>
        </pc:spChg>
      </pc:sldChg>
      <pc:sldChg chg="addSp delSp modSp mod modClrScheme chgLayout">
        <pc:chgData name="pantelis balaouras" userId="25e8755020fc1734" providerId="LiveId" clId="{B2F7FA14-DFB7-498D-8ABE-E535DCB2F64F}" dt="2024-04-28T21:43:53.568" v="58" actId="14100"/>
        <pc:sldMkLst>
          <pc:docMk/>
          <pc:sldMk cId="4026484539" sldId="270"/>
        </pc:sldMkLst>
        <pc:spChg chg="add mod ord">
          <ac:chgData name="pantelis balaouras" userId="25e8755020fc1734" providerId="LiveId" clId="{B2F7FA14-DFB7-498D-8ABE-E535DCB2F64F}" dt="2024-04-28T21:39:55.704" v="21" actId="700"/>
          <ac:spMkLst>
            <pc:docMk/>
            <pc:sldMk cId="4026484539" sldId="270"/>
            <ac:spMk id="2" creationId="{83D641C0-5FE6-9CA1-9BD1-48BDD4834DCD}"/>
          </ac:spMkLst>
        </pc:spChg>
        <pc:spChg chg="del">
          <ac:chgData name="pantelis balaouras" userId="25e8755020fc1734" providerId="LiveId" clId="{B2F7FA14-DFB7-498D-8ABE-E535DCB2F64F}" dt="2024-04-28T21:39:02.386" v="12" actId="478"/>
          <ac:spMkLst>
            <pc:docMk/>
            <pc:sldMk cId="4026484539" sldId="270"/>
            <ac:spMk id="6" creationId="{00000000-0000-0000-0000-000000000000}"/>
          </ac:spMkLst>
        </pc:spChg>
        <pc:spChg chg="del">
          <ac:chgData name="pantelis balaouras" userId="25e8755020fc1734" providerId="LiveId" clId="{B2F7FA14-DFB7-498D-8ABE-E535DCB2F64F}" dt="2024-04-28T21:38:59.502" v="11" actId="478"/>
          <ac:spMkLst>
            <pc:docMk/>
            <pc:sldMk cId="4026484539" sldId="270"/>
            <ac:spMk id="7" creationId="{00000000-0000-0000-0000-000000000000}"/>
          </ac:spMkLst>
        </pc:spChg>
        <pc:spChg chg="mod ord">
          <ac:chgData name="pantelis balaouras" userId="25e8755020fc1734" providerId="LiveId" clId="{B2F7FA14-DFB7-498D-8ABE-E535DCB2F64F}" dt="2024-04-28T21:43:53.568" v="58" actId="14100"/>
          <ac:spMkLst>
            <pc:docMk/>
            <pc:sldMk cId="4026484539" sldId="270"/>
            <ac:spMk id="9" creationId="{00000000-0000-0000-0000-000000000000}"/>
          </ac:spMkLst>
        </pc:spChg>
      </pc:sldChg>
      <pc:sldChg chg="addSp delSp modSp mod modClrScheme chgLayout">
        <pc:chgData name="pantelis balaouras" userId="25e8755020fc1734" providerId="LiveId" clId="{B2F7FA14-DFB7-498D-8ABE-E535DCB2F64F}" dt="2024-04-29T12:24:19.307" v="77" actId="1076"/>
        <pc:sldMkLst>
          <pc:docMk/>
          <pc:sldMk cId="1702186276" sldId="271"/>
        </pc:sldMkLst>
        <pc:spChg chg="add del mod ord">
          <ac:chgData name="pantelis balaouras" userId="25e8755020fc1734" providerId="LiveId" clId="{B2F7FA14-DFB7-498D-8ABE-E535DCB2F64F}" dt="2024-04-29T12:23:57.021" v="71" actId="478"/>
          <ac:spMkLst>
            <pc:docMk/>
            <pc:sldMk cId="1702186276" sldId="271"/>
            <ac:spMk id="2" creationId="{D346F136-ED01-CCA8-DACF-2431C2433531}"/>
          </ac:spMkLst>
        </pc:spChg>
        <pc:spChg chg="mod ord">
          <ac:chgData name="pantelis balaouras" userId="25e8755020fc1734" providerId="LiveId" clId="{B2F7FA14-DFB7-498D-8ABE-E535DCB2F64F}" dt="2024-04-28T21:39:55.704" v="21" actId="700"/>
          <ac:spMkLst>
            <pc:docMk/>
            <pc:sldMk cId="1702186276" sldId="271"/>
            <ac:spMk id="5" creationId="{00000000-0000-0000-0000-000000000000}"/>
          </ac:spMkLst>
        </pc:spChg>
        <pc:spChg chg="mod">
          <ac:chgData name="pantelis balaouras" userId="25e8755020fc1734" providerId="LiveId" clId="{B2F7FA14-DFB7-498D-8ABE-E535DCB2F64F}" dt="2024-04-29T12:24:16.809" v="76" actId="1076"/>
          <ac:spMkLst>
            <pc:docMk/>
            <pc:sldMk cId="1702186276" sldId="271"/>
            <ac:spMk id="8" creationId="{00000000-0000-0000-0000-000000000000}"/>
          </ac:spMkLst>
        </pc:spChg>
        <pc:spChg chg="mod">
          <ac:chgData name="pantelis balaouras" userId="25e8755020fc1734" providerId="LiveId" clId="{B2F7FA14-DFB7-498D-8ABE-E535DCB2F64F}" dt="2024-04-29T12:24:19.307" v="77" actId="1076"/>
          <ac:spMkLst>
            <pc:docMk/>
            <pc:sldMk cId="1702186276" sldId="271"/>
            <ac:spMk id="9" creationId="{00000000-0000-0000-0000-000000000000}"/>
          </ac:spMkLst>
        </pc:spChg>
        <pc:spChg chg="mod">
          <ac:chgData name="pantelis balaouras" userId="25e8755020fc1734" providerId="LiveId" clId="{B2F7FA14-DFB7-498D-8ABE-E535DCB2F64F}" dt="2024-04-29T12:24:09.728" v="74" actId="1076"/>
          <ac:spMkLst>
            <pc:docMk/>
            <pc:sldMk cId="1702186276" sldId="271"/>
            <ac:spMk id="10" creationId="{00000000-0000-0000-0000-000000000000}"/>
          </ac:spMkLst>
        </pc:spChg>
        <pc:spChg chg="mod">
          <ac:chgData name="pantelis balaouras" userId="25e8755020fc1734" providerId="LiveId" clId="{B2F7FA14-DFB7-498D-8ABE-E535DCB2F64F}" dt="2024-04-29T12:24:06.194" v="73" actId="1076"/>
          <ac:spMkLst>
            <pc:docMk/>
            <pc:sldMk cId="1702186276" sldId="271"/>
            <ac:spMk id="11" creationId="{00000000-0000-0000-0000-000000000000}"/>
          </ac:spMkLst>
        </pc:spChg>
        <pc:spChg chg="del">
          <ac:chgData name="pantelis balaouras" userId="25e8755020fc1734" providerId="LiveId" clId="{B2F7FA14-DFB7-498D-8ABE-E535DCB2F64F}" dt="2024-04-28T21:39:05.327" v="13" actId="478"/>
          <ac:spMkLst>
            <pc:docMk/>
            <pc:sldMk cId="1702186276" sldId="271"/>
            <ac:spMk id="12" creationId="{00000000-0000-0000-0000-000000000000}"/>
          </ac:spMkLst>
        </pc:spChg>
        <pc:spChg chg="del">
          <ac:chgData name="pantelis balaouras" userId="25e8755020fc1734" providerId="LiveId" clId="{B2F7FA14-DFB7-498D-8ABE-E535DCB2F64F}" dt="2024-04-28T21:39:09.123" v="14" actId="478"/>
          <ac:spMkLst>
            <pc:docMk/>
            <pc:sldMk cId="1702186276" sldId="271"/>
            <ac:spMk id="13" creationId="{00000000-0000-0000-0000-000000000000}"/>
          </ac:spMkLst>
        </pc:spChg>
      </pc:sldChg>
      <pc:sldChg chg="addSp delSp modSp mod modClrScheme chgLayout">
        <pc:chgData name="pantelis balaouras" userId="25e8755020fc1734" providerId="LiveId" clId="{B2F7FA14-DFB7-498D-8ABE-E535DCB2F64F}" dt="2024-04-29T12:24:27.577" v="78" actId="478"/>
        <pc:sldMkLst>
          <pc:docMk/>
          <pc:sldMk cId="1203598761" sldId="272"/>
        </pc:sldMkLst>
        <pc:spChg chg="add del mod ord">
          <ac:chgData name="pantelis balaouras" userId="25e8755020fc1734" providerId="LiveId" clId="{B2F7FA14-DFB7-498D-8ABE-E535DCB2F64F}" dt="2024-04-29T12:24:27.577" v="78" actId="478"/>
          <ac:spMkLst>
            <pc:docMk/>
            <pc:sldMk cId="1203598761" sldId="272"/>
            <ac:spMk id="2" creationId="{8BDA9FD7-BB12-6A66-A664-63E7753449EE}"/>
          </ac:spMkLst>
        </pc:spChg>
        <pc:spChg chg="mod ord">
          <ac:chgData name="pantelis balaouras" userId="25e8755020fc1734" providerId="LiveId" clId="{B2F7FA14-DFB7-498D-8ABE-E535DCB2F64F}" dt="2024-04-28T21:39:55.704" v="21" actId="700"/>
          <ac:spMkLst>
            <pc:docMk/>
            <pc:sldMk cId="1203598761" sldId="272"/>
            <ac:spMk id="4" creationId="{00000000-0000-0000-0000-000000000000}"/>
          </ac:spMkLst>
        </pc:spChg>
        <pc:spChg chg="mod">
          <ac:chgData name="pantelis balaouras" userId="25e8755020fc1734" providerId="LiveId" clId="{B2F7FA14-DFB7-498D-8ABE-E535DCB2F64F}" dt="2024-04-28T21:40:56.039" v="24" actId="1076"/>
          <ac:spMkLst>
            <pc:docMk/>
            <pc:sldMk cId="1203598761" sldId="272"/>
            <ac:spMk id="5" creationId="{00000000-0000-0000-0000-000000000000}"/>
          </ac:spMkLst>
        </pc:spChg>
        <pc:spChg chg="mod">
          <ac:chgData name="pantelis balaouras" userId="25e8755020fc1734" providerId="LiveId" clId="{B2F7FA14-DFB7-498D-8ABE-E535DCB2F64F}" dt="2024-04-28T21:40:59.760" v="25" actId="1076"/>
          <ac:spMkLst>
            <pc:docMk/>
            <pc:sldMk cId="1203598761" sldId="272"/>
            <ac:spMk id="8" creationId="{00000000-0000-0000-0000-000000000000}"/>
          </ac:spMkLst>
        </pc:spChg>
        <pc:spChg chg="del">
          <ac:chgData name="pantelis balaouras" userId="25e8755020fc1734" providerId="LiveId" clId="{B2F7FA14-DFB7-498D-8ABE-E535DCB2F64F}" dt="2024-04-28T21:39:13.201" v="16" actId="478"/>
          <ac:spMkLst>
            <pc:docMk/>
            <pc:sldMk cId="1203598761" sldId="272"/>
            <ac:spMk id="9" creationId="{00000000-0000-0000-0000-000000000000}"/>
          </ac:spMkLst>
        </pc:spChg>
        <pc:spChg chg="del">
          <ac:chgData name="pantelis balaouras" userId="25e8755020fc1734" providerId="LiveId" clId="{B2F7FA14-DFB7-498D-8ABE-E535DCB2F64F}" dt="2024-04-28T21:39:11.102" v="15" actId="478"/>
          <ac:spMkLst>
            <pc:docMk/>
            <pc:sldMk cId="1203598761" sldId="272"/>
            <ac:spMk id="10" creationId="{00000000-0000-0000-0000-000000000000}"/>
          </ac:spMkLst>
        </pc:spChg>
      </pc:sldChg>
      <pc:sldChg chg="addSp delSp modSp mod modClrScheme chgLayout">
        <pc:chgData name="pantelis balaouras" userId="25e8755020fc1734" providerId="LiveId" clId="{B2F7FA14-DFB7-498D-8ABE-E535DCB2F64F}" dt="2024-04-29T12:24:38.540" v="80" actId="1076"/>
        <pc:sldMkLst>
          <pc:docMk/>
          <pc:sldMk cId="1004491739" sldId="273"/>
        </pc:sldMkLst>
        <pc:spChg chg="add del mod ord">
          <ac:chgData name="pantelis balaouras" userId="25e8755020fc1734" providerId="LiveId" clId="{B2F7FA14-DFB7-498D-8ABE-E535DCB2F64F}" dt="2024-04-29T12:24:34.072" v="79" actId="478"/>
          <ac:spMkLst>
            <pc:docMk/>
            <pc:sldMk cId="1004491739" sldId="273"/>
            <ac:spMk id="2" creationId="{C38827A6-9B0B-6669-71BB-4503DEEE4545}"/>
          </ac:spMkLst>
        </pc:spChg>
        <pc:spChg chg="mod ord">
          <ac:chgData name="pantelis balaouras" userId="25e8755020fc1734" providerId="LiveId" clId="{B2F7FA14-DFB7-498D-8ABE-E535DCB2F64F}" dt="2024-04-28T21:39:55.704" v="21" actId="700"/>
          <ac:spMkLst>
            <pc:docMk/>
            <pc:sldMk cId="1004491739" sldId="273"/>
            <ac:spMk id="4" creationId="{00000000-0000-0000-0000-000000000000}"/>
          </ac:spMkLst>
        </pc:spChg>
        <pc:spChg chg="mod">
          <ac:chgData name="pantelis balaouras" userId="25e8755020fc1734" providerId="LiveId" clId="{B2F7FA14-DFB7-498D-8ABE-E535DCB2F64F}" dt="2024-04-29T12:24:38.540" v="80" actId="1076"/>
          <ac:spMkLst>
            <pc:docMk/>
            <pc:sldMk cId="1004491739" sldId="273"/>
            <ac:spMk id="5" creationId="{00000000-0000-0000-0000-000000000000}"/>
          </ac:spMkLst>
        </pc:spChg>
        <pc:spChg chg="mod">
          <ac:chgData name="pantelis balaouras" userId="25e8755020fc1734" providerId="LiveId" clId="{B2F7FA14-DFB7-498D-8ABE-E535DCB2F64F}" dt="2024-04-28T21:41:15.070" v="28" actId="1076"/>
          <ac:spMkLst>
            <pc:docMk/>
            <pc:sldMk cId="1004491739" sldId="273"/>
            <ac:spMk id="9" creationId="{00000000-0000-0000-0000-000000000000}"/>
          </ac:spMkLst>
        </pc:spChg>
        <pc:spChg chg="del">
          <ac:chgData name="pantelis balaouras" userId="25e8755020fc1734" providerId="LiveId" clId="{B2F7FA14-DFB7-498D-8ABE-E535DCB2F64F}" dt="2024-04-28T21:39:15.347" v="17" actId="478"/>
          <ac:spMkLst>
            <pc:docMk/>
            <pc:sldMk cId="1004491739" sldId="273"/>
            <ac:spMk id="11" creationId="{00000000-0000-0000-0000-000000000000}"/>
          </ac:spMkLst>
        </pc:spChg>
        <pc:spChg chg="del">
          <ac:chgData name="pantelis balaouras" userId="25e8755020fc1734" providerId="LiveId" clId="{B2F7FA14-DFB7-498D-8ABE-E535DCB2F64F}" dt="2024-04-28T21:39:16.737" v="18" actId="478"/>
          <ac:spMkLst>
            <pc:docMk/>
            <pc:sldMk cId="1004491739" sldId="273"/>
            <ac:spMk id="12" creationId="{00000000-0000-0000-0000-000000000000}"/>
          </ac:spMkLst>
        </pc:spChg>
        <pc:picChg chg="mod">
          <ac:chgData name="pantelis balaouras" userId="25e8755020fc1734" providerId="LiveId" clId="{B2F7FA14-DFB7-498D-8ABE-E535DCB2F64F}" dt="2024-04-28T21:41:12.211" v="27" actId="1076"/>
          <ac:picMkLst>
            <pc:docMk/>
            <pc:sldMk cId="1004491739" sldId="273"/>
            <ac:picMk id="8" creationId="{DF00CD07-3B42-55C7-B8FF-D29EA00CEE3F}"/>
          </ac:picMkLst>
        </pc:picChg>
      </pc:sldChg>
      <pc:sldMasterChg chg="delSldLayout modSldLayout">
        <pc:chgData name="pantelis balaouras" userId="25e8755020fc1734" providerId="LiveId" clId="{B2F7FA14-DFB7-498D-8ABE-E535DCB2F64F}" dt="2024-04-29T12:27:26.025" v="114" actId="2696"/>
        <pc:sldMasterMkLst>
          <pc:docMk/>
          <pc:sldMasterMk cId="0" sldId="2147483648"/>
        </pc:sldMasterMkLst>
        <pc:sldLayoutChg chg="modSp del mod">
          <pc:chgData name="pantelis balaouras" userId="25e8755020fc1734" providerId="LiveId" clId="{B2F7FA14-DFB7-498D-8ABE-E535DCB2F64F}" dt="2024-04-29T12:27:23.503" v="112" actId="2696"/>
          <pc:sldLayoutMkLst>
            <pc:docMk/>
            <pc:sldMasterMk cId="0" sldId="2147483648"/>
            <pc:sldLayoutMk cId="0" sldId="2147483653"/>
          </pc:sldLayoutMkLst>
          <pc:spChg chg="mod">
            <ac:chgData name="pantelis balaouras" userId="25e8755020fc1734" providerId="LiveId" clId="{B2F7FA14-DFB7-498D-8ABE-E535DCB2F64F}" dt="2024-04-28T21:41:53.152" v="32" actId="14100"/>
            <ac:spMkLst>
              <pc:docMk/>
              <pc:sldMasterMk cId="0" sldId="2147483648"/>
              <pc:sldLayoutMk cId="0" sldId="2147483653"/>
              <ac:spMk id="43" creationId="{00000000-0000-0000-0000-000000000000}"/>
            </ac:spMkLst>
          </pc:spChg>
        </pc:sldLayoutChg>
        <pc:sldLayoutChg chg="addSp delSp modSp del mod">
          <pc:chgData name="pantelis balaouras" userId="25e8755020fc1734" providerId="LiveId" clId="{B2F7FA14-DFB7-498D-8ABE-E535DCB2F64F}" dt="2024-04-29T12:27:24.944" v="113" actId="2696"/>
          <pc:sldLayoutMkLst>
            <pc:docMk/>
            <pc:sldMasterMk cId="0" sldId="2147483648"/>
            <pc:sldLayoutMk cId="0" sldId="2147483654"/>
          </pc:sldLayoutMkLst>
          <pc:spChg chg="add mod">
            <ac:chgData name="pantelis balaouras" userId="25e8755020fc1734" providerId="LiveId" clId="{B2F7FA14-DFB7-498D-8ABE-E535DCB2F64F}" dt="2024-04-28T21:42:03.130" v="34"/>
            <ac:spMkLst>
              <pc:docMk/>
              <pc:sldMasterMk cId="0" sldId="2147483648"/>
              <pc:sldLayoutMk cId="0" sldId="2147483654"/>
              <ac:spMk id="2" creationId="{45CF63E8-1965-E2CA-89F0-F476C7193F65}"/>
            </ac:spMkLst>
          </pc:spChg>
          <pc:spChg chg="del">
            <ac:chgData name="pantelis balaouras" userId="25e8755020fc1734" providerId="LiveId" clId="{B2F7FA14-DFB7-498D-8ABE-E535DCB2F64F}" dt="2024-04-28T21:42:02.438" v="33" actId="478"/>
            <ac:spMkLst>
              <pc:docMk/>
              <pc:sldMasterMk cId="0" sldId="2147483648"/>
              <pc:sldLayoutMk cId="0" sldId="2147483654"/>
              <ac:spMk id="50" creationId="{00000000-0000-0000-0000-000000000000}"/>
            </ac:spMkLst>
          </pc:spChg>
        </pc:sldLayoutChg>
        <pc:sldLayoutChg chg="addSp delSp modSp del mod">
          <pc:chgData name="pantelis balaouras" userId="25e8755020fc1734" providerId="LiveId" clId="{B2F7FA14-DFB7-498D-8ABE-E535DCB2F64F}" dt="2024-04-29T12:27:26.025" v="114" actId="2696"/>
          <pc:sldLayoutMkLst>
            <pc:docMk/>
            <pc:sldMasterMk cId="0" sldId="2147483648"/>
            <pc:sldLayoutMk cId="0" sldId="2147483655"/>
          </pc:sldLayoutMkLst>
          <pc:spChg chg="add mod">
            <ac:chgData name="pantelis balaouras" userId="25e8755020fc1734" providerId="LiveId" clId="{B2F7FA14-DFB7-498D-8ABE-E535DCB2F64F}" dt="2024-04-28T21:42:07.264" v="36"/>
            <ac:spMkLst>
              <pc:docMk/>
              <pc:sldMasterMk cId="0" sldId="2147483648"/>
              <pc:sldLayoutMk cId="0" sldId="2147483655"/>
              <ac:spMk id="2" creationId="{A7EA4E07-2229-C1D5-B022-C39BC874A243}"/>
            </ac:spMkLst>
          </pc:spChg>
          <pc:spChg chg="del">
            <ac:chgData name="pantelis balaouras" userId="25e8755020fc1734" providerId="LiveId" clId="{B2F7FA14-DFB7-498D-8ABE-E535DCB2F64F}" dt="2024-04-28T21:42:06.529" v="35" actId="478"/>
            <ac:spMkLst>
              <pc:docMk/>
              <pc:sldMasterMk cId="0" sldId="2147483648"/>
              <pc:sldLayoutMk cId="0" sldId="2147483655"/>
              <ac:spMk id="54" creationId="{00000000-0000-0000-0000-000000000000}"/>
            </ac:spMkLst>
          </pc:spChg>
        </pc:sldLayoutChg>
      </pc:sldMasterChg>
      <pc:sldMasterChg chg="delSldLayout modSldLayout">
        <pc:chgData name="pantelis balaouras" userId="25e8755020fc1734" providerId="LiveId" clId="{B2F7FA14-DFB7-498D-8ABE-E535DCB2F64F}" dt="2024-04-29T12:27:32.977" v="117" actId="2696"/>
        <pc:sldMasterMkLst>
          <pc:docMk/>
          <pc:sldMasterMk cId="0" sldId="2147483656"/>
        </pc:sldMasterMkLst>
        <pc:sldLayoutChg chg="addSp delSp modSp del mod">
          <pc:chgData name="pantelis balaouras" userId="25e8755020fc1734" providerId="LiveId" clId="{B2F7FA14-DFB7-498D-8ABE-E535DCB2F64F}" dt="2024-04-29T12:27:30.458" v="115" actId="2696"/>
          <pc:sldLayoutMkLst>
            <pc:docMk/>
            <pc:sldMasterMk cId="0" sldId="2147483656"/>
            <pc:sldLayoutMk cId="0" sldId="2147483661"/>
          </pc:sldLayoutMkLst>
          <pc:spChg chg="add mod">
            <ac:chgData name="pantelis balaouras" userId="25e8755020fc1734" providerId="LiveId" clId="{B2F7FA14-DFB7-498D-8ABE-E535DCB2F64F}" dt="2024-04-28T21:42:14.648" v="38"/>
            <ac:spMkLst>
              <pc:docMk/>
              <pc:sldMasterMk cId="0" sldId="2147483656"/>
              <pc:sldLayoutMk cId="0" sldId="2147483661"/>
              <ac:spMk id="2" creationId="{945BADD1-65CD-940E-5720-789C8C0C0AF5}"/>
            </ac:spMkLst>
          </pc:spChg>
          <pc:spChg chg="del">
            <ac:chgData name="pantelis balaouras" userId="25e8755020fc1734" providerId="LiveId" clId="{B2F7FA14-DFB7-498D-8ABE-E535DCB2F64F}" dt="2024-04-28T21:42:14.021" v="37" actId="478"/>
            <ac:spMkLst>
              <pc:docMk/>
              <pc:sldMasterMk cId="0" sldId="2147483656"/>
              <pc:sldLayoutMk cId="0" sldId="2147483661"/>
              <ac:spMk id="89" creationId="{00000000-0000-0000-0000-000000000000}"/>
            </ac:spMkLst>
          </pc:spChg>
        </pc:sldLayoutChg>
        <pc:sldLayoutChg chg="addSp delSp modSp del mod">
          <pc:chgData name="pantelis balaouras" userId="25e8755020fc1734" providerId="LiveId" clId="{B2F7FA14-DFB7-498D-8ABE-E535DCB2F64F}" dt="2024-04-29T12:27:31.418" v="116" actId="2696"/>
          <pc:sldLayoutMkLst>
            <pc:docMk/>
            <pc:sldMasterMk cId="0" sldId="2147483656"/>
            <pc:sldLayoutMk cId="0" sldId="2147483662"/>
          </pc:sldLayoutMkLst>
          <pc:spChg chg="add mod">
            <ac:chgData name="pantelis balaouras" userId="25e8755020fc1734" providerId="LiveId" clId="{B2F7FA14-DFB7-498D-8ABE-E535DCB2F64F}" dt="2024-04-28T21:42:19.384" v="40"/>
            <ac:spMkLst>
              <pc:docMk/>
              <pc:sldMasterMk cId="0" sldId="2147483656"/>
              <pc:sldLayoutMk cId="0" sldId="2147483662"/>
              <ac:spMk id="2" creationId="{5499B014-9C2E-96D1-4584-27948019A1B3}"/>
            </ac:spMkLst>
          </pc:spChg>
          <pc:spChg chg="del">
            <ac:chgData name="pantelis balaouras" userId="25e8755020fc1734" providerId="LiveId" clId="{B2F7FA14-DFB7-498D-8ABE-E535DCB2F64F}" dt="2024-04-28T21:42:18.745" v="39" actId="478"/>
            <ac:spMkLst>
              <pc:docMk/>
              <pc:sldMasterMk cId="0" sldId="2147483656"/>
              <pc:sldLayoutMk cId="0" sldId="2147483662"/>
              <ac:spMk id="94" creationId="{00000000-0000-0000-0000-000000000000}"/>
            </ac:spMkLst>
          </pc:spChg>
        </pc:sldLayoutChg>
        <pc:sldLayoutChg chg="addSp delSp modSp del mod">
          <pc:chgData name="pantelis balaouras" userId="25e8755020fc1734" providerId="LiveId" clId="{B2F7FA14-DFB7-498D-8ABE-E535DCB2F64F}" dt="2024-04-29T12:27:32.977" v="117" actId="2696"/>
          <pc:sldLayoutMkLst>
            <pc:docMk/>
            <pc:sldMasterMk cId="0" sldId="2147483656"/>
            <pc:sldLayoutMk cId="0" sldId="2147483663"/>
          </pc:sldLayoutMkLst>
          <pc:spChg chg="add mod">
            <ac:chgData name="pantelis balaouras" userId="25e8755020fc1734" providerId="LiveId" clId="{B2F7FA14-DFB7-498D-8ABE-E535DCB2F64F}" dt="2024-04-28T21:42:23.745" v="42"/>
            <ac:spMkLst>
              <pc:docMk/>
              <pc:sldMasterMk cId="0" sldId="2147483656"/>
              <pc:sldLayoutMk cId="0" sldId="2147483663"/>
              <ac:spMk id="2" creationId="{9BB7EE52-9EE2-DAEF-9876-93BC56C35CCB}"/>
            </ac:spMkLst>
          </pc:spChg>
          <pc:spChg chg="del">
            <ac:chgData name="pantelis balaouras" userId="25e8755020fc1734" providerId="LiveId" clId="{B2F7FA14-DFB7-498D-8ABE-E535DCB2F64F}" dt="2024-04-28T21:42:23.113" v="41" actId="478"/>
            <ac:spMkLst>
              <pc:docMk/>
              <pc:sldMasterMk cId="0" sldId="2147483656"/>
              <pc:sldLayoutMk cId="0" sldId="2147483663"/>
              <ac:spMk id="101" creationId="{00000000-0000-0000-0000-000000000000}"/>
            </ac:spMkLst>
          </pc:spChg>
        </pc:sldLayoutChg>
      </pc:sldMasterChg>
      <pc:sldMasterChg chg="modSldLayout">
        <pc:chgData name="pantelis balaouras" userId="25e8755020fc1734" providerId="LiveId" clId="{B2F7FA14-DFB7-498D-8ABE-E535DCB2F64F}" dt="2024-04-29T12:25:53.855" v="102"/>
        <pc:sldMasterMkLst>
          <pc:docMk/>
          <pc:sldMasterMk cId="1001516028" sldId="2147483674"/>
        </pc:sldMasterMkLst>
        <pc:sldLayoutChg chg="addSp delSp modSp mod">
          <pc:chgData name="pantelis balaouras" userId="25e8755020fc1734" providerId="LiveId" clId="{B2F7FA14-DFB7-498D-8ABE-E535DCB2F64F}" dt="2024-04-29T12:25:38.856" v="98" actId="6549"/>
          <pc:sldLayoutMkLst>
            <pc:docMk/>
            <pc:sldMasterMk cId="1001516028" sldId="2147483674"/>
            <pc:sldLayoutMk cId="2512062413" sldId="2147483679"/>
          </pc:sldLayoutMkLst>
          <pc:spChg chg="add del mod">
            <ac:chgData name="pantelis balaouras" userId="25e8755020fc1734" providerId="LiveId" clId="{B2F7FA14-DFB7-498D-8ABE-E535DCB2F64F}" dt="2024-04-29T12:25:22.233" v="85" actId="478"/>
            <ac:spMkLst>
              <pc:docMk/>
              <pc:sldMasterMk cId="1001516028" sldId="2147483674"/>
              <pc:sldLayoutMk cId="2512062413" sldId="2147483679"/>
              <ac:spMk id="2" creationId="{9B093021-5C66-90A9-C8E9-CE482B6066D7}"/>
            </ac:spMkLst>
          </pc:spChg>
          <pc:spChg chg="add mod">
            <ac:chgData name="pantelis balaouras" userId="25e8755020fc1734" providerId="LiveId" clId="{B2F7FA14-DFB7-498D-8ABE-E535DCB2F64F}" dt="2024-04-29T12:25:38.856" v="98" actId="6549"/>
            <ac:spMkLst>
              <pc:docMk/>
              <pc:sldMasterMk cId="1001516028" sldId="2147483674"/>
              <pc:sldLayoutMk cId="2512062413" sldId="2147483679"/>
              <ac:spMk id="3" creationId="{D2F7E968-65E1-D30F-3BF8-B23F2365D954}"/>
            </ac:spMkLst>
          </pc:spChg>
          <pc:spChg chg="del">
            <ac:chgData name="pantelis balaouras" userId="25e8755020fc1734" providerId="LiveId" clId="{B2F7FA14-DFB7-498D-8ABE-E535DCB2F64F}" dt="2024-04-28T21:42:59.059" v="45" actId="478"/>
            <ac:spMkLst>
              <pc:docMk/>
              <pc:sldMasterMk cId="1001516028" sldId="2147483674"/>
              <pc:sldLayoutMk cId="2512062413" sldId="2147483679"/>
              <ac:spMk id="104" creationId="{00000000-0000-0000-0000-000000000000}"/>
            </ac:spMkLst>
          </pc:spChg>
        </pc:sldLayoutChg>
        <pc:sldLayoutChg chg="addSp delSp modSp mod">
          <pc:chgData name="pantelis balaouras" userId="25e8755020fc1734" providerId="LiveId" clId="{B2F7FA14-DFB7-498D-8ABE-E535DCB2F64F}" dt="2024-04-29T12:25:49.183" v="100"/>
          <pc:sldLayoutMkLst>
            <pc:docMk/>
            <pc:sldMasterMk cId="1001516028" sldId="2147483674"/>
            <pc:sldLayoutMk cId="163512534" sldId="2147483680"/>
          </pc:sldLayoutMkLst>
          <pc:spChg chg="add del mod">
            <ac:chgData name="pantelis balaouras" userId="25e8755020fc1734" providerId="LiveId" clId="{B2F7FA14-DFB7-498D-8ABE-E535DCB2F64F}" dt="2024-04-29T12:25:48.577" v="99" actId="478"/>
            <ac:spMkLst>
              <pc:docMk/>
              <pc:sldMasterMk cId="1001516028" sldId="2147483674"/>
              <pc:sldLayoutMk cId="163512534" sldId="2147483680"/>
              <ac:spMk id="2" creationId="{C45ED372-F7C6-14E5-44FA-78E7DCC6DCA4}"/>
            </ac:spMkLst>
          </pc:spChg>
          <pc:spChg chg="add mod">
            <ac:chgData name="pantelis balaouras" userId="25e8755020fc1734" providerId="LiveId" clId="{B2F7FA14-DFB7-498D-8ABE-E535DCB2F64F}" dt="2024-04-29T12:25:49.183" v="100"/>
            <ac:spMkLst>
              <pc:docMk/>
              <pc:sldMasterMk cId="1001516028" sldId="2147483674"/>
              <pc:sldLayoutMk cId="163512534" sldId="2147483680"/>
              <ac:spMk id="3" creationId="{9B6D493F-D18D-1614-FE94-A99A025FE737}"/>
            </ac:spMkLst>
          </pc:spChg>
          <pc:spChg chg="del">
            <ac:chgData name="pantelis balaouras" userId="25e8755020fc1734" providerId="LiveId" clId="{B2F7FA14-DFB7-498D-8ABE-E535DCB2F64F}" dt="2024-04-28T21:43:03.157" v="47" actId="478"/>
            <ac:spMkLst>
              <pc:docMk/>
              <pc:sldMasterMk cId="1001516028" sldId="2147483674"/>
              <pc:sldLayoutMk cId="163512534" sldId="2147483680"/>
              <ac:spMk id="109" creationId="{00000000-0000-0000-0000-000000000000}"/>
            </ac:spMkLst>
          </pc:spChg>
        </pc:sldLayoutChg>
        <pc:sldLayoutChg chg="addSp delSp modSp mod">
          <pc:chgData name="pantelis balaouras" userId="25e8755020fc1734" providerId="LiveId" clId="{B2F7FA14-DFB7-498D-8ABE-E535DCB2F64F}" dt="2024-04-29T12:25:53.855" v="102"/>
          <pc:sldLayoutMkLst>
            <pc:docMk/>
            <pc:sldMasterMk cId="1001516028" sldId="2147483674"/>
            <pc:sldLayoutMk cId="1186631130" sldId="2147483681"/>
          </pc:sldLayoutMkLst>
          <pc:spChg chg="add del mod">
            <ac:chgData name="pantelis balaouras" userId="25e8755020fc1734" providerId="LiveId" clId="{B2F7FA14-DFB7-498D-8ABE-E535DCB2F64F}" dt="2024-04-29T12:25:53.019" v="101" actId="478"/>
            <ac:spMkLst>
              <pc:docMk/>
              <pc:sldMasterMk cId="1001516028" sldId="2147483674"/>
              <pc:sldLayoutMk cId="1186631130" sldId="2147483681"/>
              <ac:spMk id="2" creationId="{B915142A-97F3-87D9-1D4C-EFB3351106F2}"/>
            </ac:spMkLst>
          </pc:spChg>
          <pc:spChg chg="add mod">
            <ac:chgData name="pantelis balaouras" userId="25e8755020fc1734" providerId="LiveId" clId="{B2F7FA14-DFB7-498D-8ABE-E535DCB2F64F}" dt="2024-04-29T12:25:53.855" v="102"/>
            <ac:spMkLst>
              <pc:docMk/>
              <pc:sldMasterMk cId="1001516028" sldId="2147483674"/>
              <pc:sldLayoutMk cId="1186631130" sldId="2147483681"/>
              <ac:spMk id="3" creationId="{7E593064-9E2A-E293-B0B9-CCFF19D350E3}"/>
            </ac:spMkLst>
          </pc:spChg>
          <pc:spChg chg="del">
            <ac:chgData name="pantelis balaouras" userId="25e8755020fc1734" providerId="LiveId" clId="{B2F7FA14-DFB7-498D-8ABE-E535DCB2F64F}" dt="2024-04-28T21:43:08.481" v="49" actId="478"/>
            <ac:spMkLst>
              <pc:docMk/>
              <pc:sldMasterMk cId="1001516028" sldId="2147483674"/>
              <pc:sldLayoutMk cId="1186631130" sldId="2147483681"/>
              <ac:spMk id="116" creationId="{00000000-0000-0000-0000-000000000000}"/>
            </ac:spMkLst>
          </pc:spChg>
        </pc:sldLayoutChg>
      </pc:sldMasterChg>
      <pc:sldMasterChg chg="modSldLayout">
        <pc:chgData name="pantelis balaouras" userId="25e8755020fc1734" providerId="LiveId" clId="{B2F7FA14-DFB7-498D-8ABE-E535DCB2F64F}" dt="2024-04-29T12:26:15.663" v="108"/>
        <pc:sldMasterMkLst>
          <pc:docMk/>
          <pc:sldMasterMk cId="463937383" sldId="2147483682"/>
        </pc:sldMasterMkLst>
        <pc:sldLayoutChg chg="addSp delSp modSp mod">
          <pc:chgData name="pantelis balaouras" userId="25e8755020fc1734" providerId="LiveId" clId="{B2F7FA14-DFB7-498D-8ABE-E535DCB2F64F}" dt="2024-04-29T12:26:05.566" v="104"/>
          <pc:sldLayoutMkLst>
            <pc:docMk/>
            <pc:sldMasterMk cId="463937383" sldId="2147483682"/>
            <pc:sldLayoutMk cId="3802369202" sldId="2147483687"/>
          </pc:sldLayoutMkLst>
          <pc:spChg chg="add del mod">
            <ac:chgData name="pantelis balaouras" userId="25e8755020fc1734" providerId="LiveId" clId="{B2F7FA14-DFB7-498D-8ABE-E535DCB2F64F}" dt="2024-04-29T12:26:04.896" v="103" actId="478"/>
            <ac:spMkLst>
              <pc:docMk/>
              <pc:sldMasterMk cId="463937383" sldId="2147483682"/>
              <pc:sldLayoutMk cId="3802369202" sldId="2147483687"/>
              <ac:spMk id="5" creationId="{2DB0B9F2-1C48-7E6C-C95A-A6B6B1952686}"/>
            </ac:spMkLst>
          </pc:spChg>
          <pc:spChg chg="add mod">
            <ac:chgData name="pantelis balaouras" userId="25e8755020fc1734" providerId="LiveId" clId="{B2F7FA14-DFB7-498D-8ABE-E535DCB2F64F}" dt="2024-04-29T12:26:05.566" v="104"/>
            <ac:spMkLst>
              <pc:docMk/>
              <pc:sldMasterMk cId="463937383" sldId="2147483682"/>
              <pc:sldLayoutMk cId="3802369202" sldId="2147483687"/>
              <ac:spMk id="6" creationId="{97972C83-3D91-754F-FACB-957804F39128}"/>
            </ac:spMkLst>
          </pc:spChg>
          <pc:spChg chg="del">
            <ac:chgData name="pantelis balaouras" userId="25e8755020fc1734" providerId="LiveId" clId="{B2F7FA14-DFB7-498D-8ABE-E535DCB2F64F}" dt="2024-04-28T21:43:15.188" v="51" actId="478"/>
            <ac:spMkLst>
              <pc:docMk/>
              <pc:sldMasterMk cId="463937383" sldId="2147483682"/>
              <pc:sldLayoutMk cId="3802369202" sldId="2147483687"/>
              <ac:spMk id="11" creationId="{2B11A1E7-A92D-4ADD-A414-173299287A7B}"/>
            </ac:spMkLst>
          </pc:spChg>
        </pc:sldLayoutChg>
        <pc:sldLayoutChg chg="addSp delSp modSp mod">
          <pc:chgData name="pantelis balaouras" userId="25e8755020fc1734" providerId="LiveId" clId="{B2F7FA14-DFB7-498D-8ABE-E535DCB2F64F}" dt="2024-04-29T12:26:11.213" v="106"/>
          <pc:sldLayoutMkLst>
            <pc:docMk/>
            <pc:sldMasterMk cId="463937383" sldId="2147483682"/>
            <pc:sldLayoutMk cId="2203689056" sldId="2147483688"/>
          </pc:sldLayoutMkLst>
          <pc:spChg chg="add mod">
            <ac:chgData name="pantelis balaouras" userId="25e8755020fc1734" providerId="LiveId" clId="{B2F7FA14-DFB7-498D-8ABE-E535DCB2F64F}" dt="2024-04-29T12:26:11.213" v="106"/>
            <ac:spMkLst>
              <pc:docMk/>
              <pc:sldMasterMk cId="463937383" sldId="2147483682"/>
              <pc:sldLayoutMk cId="2203689056" sldId="2147483688"/>
              <ac:spMk id="6" creationId="{48B391EC-15DE-A71E-8458-251AA29EB7B5}"/>
            </ac:spMkLst>
          </pc:spChg>
          <pc:spChg chg="del mod">
            <ac:chgData name="pantelis balaouras" userId="25e8755020fc1734" providerId="LiveId" clId="{B2F7FA14-DFB7-498D-8ABE-E535DCB2F64F}" dt="2024-04-28T21:43:24.148" v="54" actId="478"/>
            <ac:spMkLst>
              <pc:docMk/>
              <pc:sldMasterMk cId="463937383" sldId="2147483682"/>
              <pc:sldLayoutMk cId="2203689056" sldId="2147483688"/>
              <ac:spMk id="6" creationId="{CA3CB49D-6037-D654-139D-27D28DCF05C0}"/>
            </ac:spMkLst>
          </pc:spChg>
          <pc:spChg chg="add del mod">
            <ac:chgData name="pantelis balaouras" userId="25e8755020fc1734" providerId="LiveId" clId="{B2F7FA14-DFB7-498D-8ABE-E535DCB2F64F}" dt="2024-04-29T12:26:10.557" v="105" actId="478"/>
            <ac:spMkLst>
              <pc:docMk/>
              <pc:sldMasterMk cId="463937383" sldId="2147483682"/>
              <pc:sldLayoutMk cId="2203689056" sldId="2147483688"/>
              <ac:spMk id="7" creationId="{BBD2782A-9C21-CCF6-E1AA-89707D8F98A6}"/>
            </ac:spMkLst>
          </pc:spChg>
        </pc:sldLayoutChg>
        <pc:sldLayoutChg chg="addSp delSp modSp mod">
          <pc:chgData name="pantelis balaouras" userId="25e8755020fc1734" providerId="LiveId" clId="{B2F7FA14-DFB7-498D-8ABE-E535DCB2F64F}" dt="2024-04-29T12:26:15.663" v="108"/>
          <pc:sldLayoutMkLst>
            <pc:docMk/>
            <pc:sldMasterMk cId="463937383" sldId="2147483682"/>
            <pc:sldLayoutMk cId="1863618828" sldId="2147483689"/>
          </pc:sldLayoutMkLst>
          <pc:spChg chg="del">
            <ac:chgData name="pantelis balaouras" userId="25e8755020fc1734" providerId="LiveId" clId="{B2F7FA14-DFB7-498D-8ABE-E535DCB2F64F}" dt="2024-04-28T21:43:28.996" v="56" actId="478"/>
            <ac:spMkLst>
              <pc:docMk/>
              <pc:sldMasterMk cId="463937383" sldId="2147483682"/>
              <pc:sldLayoutMk cId="1863618828" sldId="2147483689"/>
              <ac:spMk id="4" creationId="{28198CF2-91B3-6C1C-0A93-DC5CB01069DA}"/>
            </ac:spMkLst>
          </pc:spChg>
          <pc:spChg chg="add mod">
            <ac:chgData name="pantelis balaouras" userId="25e8755020fc1734" providerId="LiveId" clId="{B2F7FA14-DFB7-498D-8ABE-E535DCB2F64F}" dt="2024-04-29T12:26:15.663" v="108"/>
            <ac:spMkLst>
              <pc:docMk/>
              <pc:sldMasterMk cId="463937383" sldId="2147483682"/>
              <pc:sldLayoutMk cId="1863618828" sldId="2147483689"/>
              <ac:spMk id="4" creationId="{F9FDEE44-C309-5901-E468-8FA6575A7CAD}"/>
            </ac:spMkLst>
          </pc:spChg>
          <pc:spChg chg="add del mod">
            <ac:chgData name="pantelis balaouras" userId="25e8755020fc1734" providerId="LiveId" clId="{B2F7FA14-DFB7-498D-8ABE-E535DCB2F64F}" dt="2024-04-29T12:26:15.112" v="107" actId="478"/>
            <ac:spMkLst>
              <pc:docMk/>
              <pc:sldMasterMk cId="463937383" sldId="2147483682"/>
              <pc:sldLayoutMk cId="1863618828" sldId="2147483689"/>
              <ac:spMk id="6" creationId="{62193C8F-0170-876F-F3B6-3230504DB135}"/>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b2dbef34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g2bb2dbef34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58308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bb2dbef343_0_4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2bb2dbef343_0_4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2bb2dbef343_0_4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bb2dbef343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bb2dbef343_0_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2bb2dbef343_0_1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5827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5382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579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10576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82355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62970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95399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module Intro" type="obj">
  <p:cSld name="Submodule Intro">
    <p:spTree>
      <p:nvGrpSpPr>
        <p:cNvPr id="1" name="Shape 87"/>
        <p:cNvGrpSpPr/>
        <p:nvPr/>
      </p:nvGrpSpPr>
      <p:grpSpPr>
        <a:xfrm>
          <a:off x="0" y="0"/>
          <a:ext cx="0" cy="0"/>
          <a:chOff x="0" y="0"/>
          <a:chExt cx="0" cy="0"/>
        </a:xfrm>
      </p:grpSpPr>
      <p:sp>
        <p:nvSpPr>
          <p:cNvPr id="88" name="Google Shape;88;g2bac31ee941_0_735"/>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defTabSz="914400" rtl="0" eaLnBrk="1" fontAlgn="auto" latinLnBrk="0" hangingPunct="1">
              <a:lnSpc>
                <a:spcPct val="100000"/>
              </a:lnSpc>
              <a:spcBef>
                <a:spcPts val="0"/>
              </a:spcBef>
              <a:spcAft>
                <a:spcPts val="0"/>
              </a:spcAft>
              <a:buClr>
                <a:srgbClr val="000000"/>
              </a:buClr>
              <a:buSzPts val="1800"/>
              <a:buFont typeface="Noto Sans Symbols"/>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9" name="Google Shape;89;g2bac31ee941_0_735"/>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g2bac31ee941_0_735"/>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1" name="Google Shape;91;g2bac31ee941_0_73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2" name="Google Shape;92;g2bac31ee941_0_73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388324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94"/>
        <p:cNvGrpSpPr/>
        <p:nvPr/>
      </p:nvGrpSpPr>
      <p:grpSpPr>
        <a:xfrm>
          <a:off x="0" y="0"/>
          <a:ext cx="0" cy="0"/>
          <a:chOff x="0" y="0"/>
          <a:chExt cx="0" cy="0"/>
        </a:xfrm>
      </p:grpSpPr>
      <p:sp>
        <p:nvSpPr>
          <p:cNvPr id="95" name="Google Shape;95;g2bac31ee941_0_742"/>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g2bac31ee941_0_742"/>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7" name="Google Shape;97;g2bac31ee941_0_742"/>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8" name="Google Shape;98;g2bac31ee941_0_742"/>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9" name="Google Shape;99;g2bac31ee941_0_74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00" name="Google Shape;100;g2bac31ee941_0_742"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extLst>
      <p:ext uri="{BB962C8B-B14F-4D97-AF65-F5344CB8AC3E}">
        <p14:creationId xmlns:p14="http://schemas.microsoft.com/office/powerpoint/2010/main" val="2822831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101"/>
        <p:cNvGrpSpPr/>
        <p:nvPr/>
      </p:nvGrpSpPr>
      <p:grpSpPr>
        <a:xfrm>
          <a:off x="0" y="0"/>
          <a:ext cx="0" cy="0"/>
          <a:chOff x="0" y="0"/>
          <a:chExt cx="0" cy="0"/>
        </a:xfrm>
      </p:grpSpPr>
      <p:sp>
        <p:nvSpPr>
          <p:cNvPr id="102" name="Google Shape;102;g2bac31ee941_0_749"/>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g2bac31ee941_0_749"/>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5" name="Google Shape;105;g2bac31ee941_0_74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D2F7E968-65E1-D30F-3BF8-B23F2365D954}"/>
              </a:ext>
            </a:extLst>
          </p:cNvPr>
          <p:cNvSpPr txBox="1"/>
          <p:nvPr userDrawn="1"/>
        </p:nvSpPr>
        <p:spPr>
          <a:xfrm>
            <a:off x="-38637" y="52611"/>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8.2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err="1">
                <a:solidFill>
                  <a:srgbClr val="7F7F7F"/>
                </a:solidFill>
                <a:latin typeface="Abadi Extra Light" panose="020B0204020104020204" pitchFamily="34" charset="0"/>
                <a:ea typeface="Arial"/>
                <a:cs typeface="Calibri" panose="020F0502020204030204" pitchFamily="34" charset="0"/>
                <a:sym typeface="Arial"/>
              </a:rPr>
              <a:t>Säuglingspflege</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5120624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06"/>
        <p:cNvGrpSpPr/>
        <p:nvPr/>
      </p:nvGrpSpPr>
      <p:grpSpPr>
        <a:xfrm>
          <a:off x="0" y="0"/>
          <a:ext cx="0" cy="0"/>
          <a:chOff x="0" y="0"/>
          <a:chExt cx="0" cy="0"/>
        </a:xfrm>
      </p:grpSpPr>
      <p:sp>
        <p:nvSpPr>
          <p:cNvPr id="107" name="Google Shape;107;g2bac31ee941_0_754"/>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g2bac31ee941_0_754"/>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0" name="Google Shape;110;g2bac31ee941_0_75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9B6D493F-D18D-1614-FE94-A99A025FE737}"/>
              </a:ext>
            </a:extLst>
          </p:cNvPr>
          <p:cNvSpPr txBox="1"/>
          <p:nvPr userDrawn="1"/>
        </p:nvSpPr>
        <p:spPr>
          <a:xfrm>
            <a:off x="-38637" y="52611"/>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8.2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3512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Unit slide with 2 columns" type="twoObj">
  <p:cSld name="Unit slide with 2 columns">
    <p:spTree>
      <p:nvGrpSpPr>
        <p:cNvPr id="1" name="Shape 111"/>
        <p:cNvGrpSpPr/>
        <p:nvPr/>
      </p:nvGrpSpPr>
      <p:grpSpPr>
        <a:xfrm>
          <a:off x="0" y="0"/>
          <a:ext cx="0" cy="0"/>
          <a:chOff x="0" y="0"/>
          <a:chExt cx="0" cy="0"/>
        </a:xfrm>
      </p:grpSpPr>
      <p:sp>
        <p:nvSpPr>
          <p:cNvPr id="112" name="Google Shape;112;g2bac31ee941_0_759"/>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g2bac31ee941_0_759"/>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4" name="Google Shape;114;g2bac31ee941_0_759"/>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5" name="Google Shape;115;g2bac31ee941_0_75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7E593064-9E2A-E293-B0B9-CCFF19D350E3}"/>
              </a:ext>
            </a:extLst>
          </p:cNvPr>
          <p:cNvSpPr txBox="1"/>
          <p:nvPr userDrawn="1"/>
        </p:nvSpPr>
        <p:spPr>
          <a:xfrm>
            <a:off x="-38637" y="52611"/>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8.2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186631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410085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25017365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8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2452151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3408131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Google Shape;135;g2bb2862943f_0_667">
            <a:extLst>
              <a:ext uri="{FF2B5EF4-FFF2-40B4-BE49-F238E27FC236}">
                <a16:creationId xmlns:a16="http://schemas.microsoft.com/office/drawing/2014/main" id="{97972C83-3D91-754F-FACB-957804F39128}"/>
              </a:ext>
            </a:extLst>
          </p:cNvPr>
          <p:cNvSpPr txBox="1"/>
          <p:nvPr userDrawn="1"/>
        </p:nvSpPr>
        <p:spPr>
          <a:xfrm>
            <a:off x="-38637" y="52611"/>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8.2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80236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p35"/>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p35"/>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p35"/>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35" descr="C:\Users\Georgia-Work\AppData\Roaming\Skype\georgia.aristidou\media_messaging\media_cache\^DD49E969C8C275A0BF0095F3F01442BBA23C6B6D6D2A977CE4^pimgpsh_fullsize_distr.jpg"/>
          <p:cNvPicPr preferRelativeResize="0"/>
          <p:nvPr/>
        </p:nvPicPr>
        <p:blipFill rotWithShape="1">
          <a:blip r:embed="rId3">
            <a:alphaModFix/>
          </a:blip>
          <a:srcRect/>
          <a:stretch/>
        </p:blipFill>
        <p:spPr>
          <a:xfrm>
            <a:off x="10507980" y="6374858"/>
            <a:ext cx="1684020" cy="495300"/>
          </a:xfrm>
          <a:prstGeom prst="rect">
            <a:avLst/>
          </a:prstGeom>
          <a:noFill/>
          <a:ln>
            <a:noFill/>
          </a:ln>
        </p:spPr>
      </p:pic>
      <p:pic>
        <p:nvPicPr>
          <p:cNvPr id="24" name="Google Shape;24;p35"/>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5" name="Google Shape;25;p35"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flipH="1">
            <a:off x="131635" y="365125"/>
            <a:ext cx="591924" cy="105937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Google Shape;135;g2bb2862943f_0_667">
            <a:extLst>
              <a:ext uri="{FF2B5EF4-FFF2-40B4-BE49-F238E27FC236}">
                <a16:creationId xmlns:a16="http://schemas.microsoft.com/office/drawing/2014/main" id="{48B391EC-15DE-A71E-8458-251AA29EB7B5}"/>
              </a:ext>
            </a:extLst>
          </p:cNvPr>
          <p:cNvSpPr txBox="1"/>
          <p:nvPr userDrawn="1"/>
        </p:nvSpPr>
        <p:spPr>
          <a:xfrm>
            <a:off x="-38637" y="52611"/>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8.2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203689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16FED98D-FBD1-DFC6-2002-B59379325C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4" name="Google Shape;135;g2bb2862943f_0_667">
            <a:extLst>
              <a:ext uri="{FF2B5EF4-FFF2-40B4-BE49-F238E27FC236}">
                <a16:creationId xmlns:a16="http://schemas.microsoft.com/office/drawing/2014/main" id="{F9FDEE44-C309-5901-E468-8FA6575A7CAD}"/>
              </a:ext>
            </a:extLst>
          </p:cNvPr>
          <p:cNvSpPr txBox="1"/>
          <p:nvPr userDrawn="1"/>
        </p:nvSpPr>
        <p:spPr>
          <a:xfrm>
            <a:off x="-38637" y="52611"/>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8.2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863618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3"/>
        <p:cNvGrpSpPr/>
        <p:nvPr/>
      </p:nvGrpSpPr>
      <p:grpSpPr>
        <a:xfrm>
          <a:off x="0" y="0"/>
          <a:ext cx="0" cy="0"/>
          <a:chOff x="0" y="0"/>
          <a:chExt cx="0" cy="0"/>
        </a:xfrm>
      </p:grpSpPr>
      <p:sp>
        <p:nvSpPr>
          <p:cNvPr id="34" name="Google Shape;34;p38"/>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8"/>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3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8" name="Google Shape;38;p3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39" name="Google Shape;39;p38"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g2bb2dbef343_0_18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63"/>
        <p:cNvGrpSpPr/>
        <p:nvPr/>
      </p:nvGrpSpPr>
      <p:grpSpPr>
        <a:xfrm>
          <a:off x="0" y="0"/>
          <a:ext cx="0" cy="0"/>
          <a:chOff x="0" y="0"/>
          <a:chExt cx="0" cy="0"/>
        </a:xfrm>
      </p:grpSpPr>
      <p:sp>
        <p:nvSpPr>
          <p:cNvPr id="64" name="Google Shape;64;g2bb2dbef343_0_18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g2bb2dbef343_0_185"/>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66" name="Google Shape;66;g2bb2dbef343_0_185"/>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67" name="Google Shape;67;g2bb2dbef343_0_185"/>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68" name="Google Shape;68;g2bb2dbef343_0_18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69" name="Google Shape;69;g2bb2dbef343_0_185"/>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70" name="Google Shape;70;g2bb2dbef343_0_18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72"/>
        <p:cNvGrpSpPr/>
        <p:nvPr/>
      </p:nvGrpSpPr>
      <p:grpSpPr>
        <a:xfrm>
          <a:off x="0" y="0"/>
          <a:ext cx="0" cy="0"/>
          <a:chOff x="0" y="0"/>
          <a:chExt cx="0" cy="0"/>
        </a:xfrm>
      </p:grpSpPr>
      <p:sp>
        <p:nvSpPr>
          <p:cNvPr id="73" name="Google Shape;73;g2bb2dbef343_0_194"/>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74" name="Google Shape;74;g2bb2dbef343_0_194"/>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 name="Google Shape;75;g2bb2dbef343_0_194"/>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76" name="Google Shape;76;g2bb2dbef343_0_194"/>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77" name="Google Shape;77;g2bb2dbef343_0_194"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79"/>
        <p:cNvGrpSpPr/>
        <p:nvPr/>
      </p:nvGrpSpPr>
      <p:grpSpPr>
        <a:xfrm>
          <a:off x="0" y="0"/>
          <a:ext cx="0" cy="0"/>
          <a:chOff x="0" y="0"/>
          <a:chExt cx="0" cy="0"/>
        </a:xfrm>
      </p:grpSpPr>
      <p:sp>
        <p:nvSpPr>
          <p:cNvPr id="80" name="Google Shape;80;g2bb2dbef343_0_201"/>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 name="Google Shape;81;g2bb2dbef343_0_201"/>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82" name="Google Shape;82;g2bb2dbef343_0_201"/>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83" name="Google Shape;83;g2bb2dbef343_0_201"/>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2bb2dbef343_0_20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76"/>
        <p:cNvGrpSpPr/>
        <p:nvPr/>
      </p:nvGrpSpPr>
      <p:grpSpPr>
        <a:xfrm>
          <a:off x="0" y="0"/>
          <a:ext cx="0" cy="0"/>
          <a:chOff x="0" y="0"/>
          <a:chExt cx="0" cy="0"/>
        </a:xfrm>
      </p:grpSpPr>
      <p:pic>
        <p:nvPicPr>
          <p:cNvPr id="77" name="Google Shape;77;g2bac31ee941_0_72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extLst>
      <p:ext uri="{BB962C8B-B14F-4D97-AF65-F5344CB8AC3E}">
        <p14:creationId xmlns:p14="http://schemas.microsoft.com/office/powerpoint/2010/main" val="190883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78"/>
        <p:cNvGrpSpPr/>
        <p:nvPr/>
      </p:nvGrpSpPr>
      <p:grpSpPr>
        <a:xfrm>
          <a:off x="0" y="0"/>
          <a:ext cx="0" cy="0"/>
          <a:chOff x="0" y="0"/>
          <a:chExt cx="0" cy="0"/>
        </a:xfrm>
      </p:grpSpPr>
      <p:sp>
        <p:nvSpPr>
          <p:cNvPr id="79" name="Google Shape;79;g2bac31ee941_0_7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g2bac31ee941_0_726"/>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2. Empower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g2bac31ee941_0_726"/>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3. Participate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g2bac31ee941_0_726"/>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FFFFFF"/>
                </a:solidFill>
                <a:effectLst/>
                <a:uLnTx/>
                <a:uFillTx/>
                <a:latin typeface="Impact"/>
                <a:ea typeface="Impact"/>
                <a:cs typeface="Impact"/>
                <a:sym typeface="Impact"/>
              </a:rPr>
              <a:t>1. Prevent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3" name="Google Shape;83;g2bac31ee941_0_726"/>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2bac31ee941_0_726"/>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85" name="Google Shape;85;g2bac31ee941_0_726"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810891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g2bb2dbef343_0_17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7" name="Google Shape;57;g2bb2dbef343_0_177"/>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g2bb2dbef343_0_1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g2bb2dbef343_0_1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g2bb2dbef343_0_1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2bac31ee941_0_7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 name="Google Shape;72;g2bac31ee941_0_718"/>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g2bac31ee941_0_7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4" name="Google Shape;74;g2bac31ee941_0_7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5" name="Google Shape;75;g2bac31ee941_0_7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01516028"/>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F040FA-9906-4CC1-BC45-485E7EF45242}" type="datetimeFigureOut">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21/6/2024</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1572DE-A66B-47C0-8B9C-780E58F2F0B4}"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6393738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target-dart-aim-success-goal-141477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7.jpg"/><Relationship Id="rId18" Type="http://schemas.openxmlformats.org/officeDocument/2006/relationships/hyperlink" Target="http://www.amsed.fr/" TargetMode="External"/><Relationship Id="rId3" Type="http://schemas.openxmlformats.org/officeDocument/2006/relationships/image" Target="../media/image12.jpg"/><Relationship Id="rId21" Type="http://schemas.openxmlformats.org/officeDocument/2006/relationships/image" Target="../media/image21.jpg"/><Relationship Id="rId7" Type="http://schemas.openxmlformats.org/officeDocument/2006/relationships/image" Target="../media/image14.jpg"/><Relationship Id="rId12" Type="http://schemas.openxmlformats.org/officeDocument/2006/relationships/hyperlink" Target="https://www.media-k.eu/" TargetMode="External"/><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hyperlink" Target="http://www.coordina-oerh.com/" TargetMode="External"/><Relationship Id="rId11" Type="http://schemas.openxmlformats.org/officeDocument/2006/relationships/image" Target="../media/image16.jpg"/><Relationship Id="rId5" Type="http://schemas.openxmlformats.org/officeDocument/2006/relationships/image" Target="../media/image13.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5.jpg"/><Relationship Id="rId14" Type="http://schemas.openxmlformats.org/officeDocument/2006/relationships/hyperlink" Target="https://www.oxfamitalia.org/" TargetMode="External"/><Relationship Id="rId22"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bb2dbef343_0_0"/>
          <p:cNvSpPr txBox="1"/>
          <p:nvPr/>
        </p:nvSpPr>
        <p:spPr>
          <a:xfrm>
            <a:off x="3645160" y="3211606"/>
            <a:ext cx="8508901" cy="201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3400"/>
              <a:buFont typeface="Calibri"/>
              <a:buNone/>
            </a:pP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Modul 8  - </a:t>
            </a:r>
            <a:r>
              <a:rPr lang="en-US" sz="3400" b="1" dirty="0" err="1">
                <a:solidFill>
                  <a:srgbClr val="C00000"/>
                </a:solidFill>
                <a:latin typeface="Calibri Light" panose="020F0302020204030204" pitchFamily="34" charset="0"/>
                <a:ea typeface="Calibri"/>
                <a:cs typeface="Calibri Light" panose="020F0302020204030204" pitchFamily="34" charset="0"/>
                <a:sym typeface="Calibri"/>
              </a:rPr>
              <a:t>Erfahrungsbasierte</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 </a:t>
            </a:r>
            <a:r>
              <a:rPr lang="en-US" sz="3400" b="1" dirty="0" err="1">
                <a:solidFill>
                  <a:srgbClr val="C00000"/>
                </a:solidFill>
                <a:latin typeface="Calibri Light" panose="020F0302020204030204" pitchFamily="34" charset="0"/>
                <a:ea typeface="Calibri"/>
                <a:cs typeface="Calibri Light" panose="020F0302020204030204" pitchFamily="34" charset="0"/>
                <a:sym typeface="Calibri"/>
              </a:rPr>
              <a:t>Trainingseinheit</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 </a:t>
            </a:r>
            <a:r>
              <a:rPr lang="en-US" sz="2400" b="1" dirty="0">
                <a:solidFill>
                  <a:srgbClr val="C00000"/>
                </a:solidFill>
                <a:latin typeface="Calibri Light" panose="020F0302020204030204" pitchFamily="34" charset="0"/>
                <a:ea typeface="Calibri"/>
                <a:cs typeface="Calibri Light" panose="020F0302020204030204" pitchFamily="34" charset="0"/>
                <a:sym typeface="Calibri"/>
              </a:rPr>
              <a:t>(8.2)</a:t>
            </a:r>
            <a:r>
              <a:rPr lang="en-US" sz="2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2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b="1" dirty="0" err="1">
                <a:solidFill>
                  <a:schemeClr val="dk1"/>
                </a:solidFill>
                <a:latin typeface="Calibri Light" panose="020F0302020204030204" pitchFamily="34" charset="0"/>
                <a:ea typeface="Calibri"/>
                <a:cs typeface="Calibri Light" panose="020F0302020204030204" pitchFamily="34" charset="0"/>
                <a:sym typeface="Calibri"/>
              </a:rPr>
              <a:t>Säuglingspflege</a:t>
            </a:r>
            <a:endParaRPr sz="3400" b="1"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1" name="Google Shape;161;g2bb2dbef343_0_0"/>
          <p:cNvSpPr/>
          <p:nvPr/>
        </p:nvSpPr>
        <p:spPr>
          <a:xfrm>
            <a:off x="-2" y="443330"/>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1</a:t>
            </a:r>
            <a:endParaRPr sz="2400">
              <a:solidFill>
                <a:srgbClr val="F2F2F2"/>
              </a:solidFill>
              <a:latin typeface="Calibri"/>
              <a:cs typeface="Calibri"/>
              <a:sym typeface="Calibri"/>
            </a:endParaRPr>
          </a:p>
        </p:txBody>
      </p:sp>
      <p:sp>
        <p:nvSpPr>
          <p:cNvPr id="162" name="Google Shape;162;g2bb2dbef343_0_0"/>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163" name="Google Shape;163;g2bb2dbef343_0_0"/>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164" name="Google Shape;164;g2bb2dbef343_0_0"/>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165" name="Google Shape;165;g2bb2dbef343_0_0"/>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166" name="Google Shape;166;g2bb2dbef343_0_0"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6"/>
          <a:stretch/>
        </p:blipFill>
        <p:spPr>
          <a:xfrm>
            <a:off x="3740499" y="1090274"/>
            <a:ext cx="6563498" cy="2084244"/>
          </a:xfrm>
          <a:prstGeom prst="rect">
            <a:avLst/>
          </a:prstGeom>
          <a:noFill/>
          <a:ln>
            <a:noFill/>
          </a:ln>
        </p:spPr>
      </p:pic>
      <p:sp>
        <p:nvSpPr>
          <p:cNvPr id="167" name="Google Shape;167;g2bb2dbef343_0_0"/>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168" name="Google Shape;168;g2bb2dbef343_0_0"/>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171" name="Google Shape;171;g2bb2dbef343_0_0"/>
          <p:cNvPicPr preferRelativeResize="0"/>
          <p:nvPr/>
        </p:nvPicPr>
        <p:blipFill rotWithShape="1">
          <a:blip r:embed="rId4">
            <a:alphaModFix/>
          </a:blip>
          <a:srcRect b="59834"/>
          <a:stretch/>
        </p:blipFill>
        <p:spPr>
          <a:xfrm rot="10800000">
            <a:off x="-8250" y="-4107"/>
            <a:ext cx="12191695" cy="349261"/>
          </a:xfrm>
          <a:prstGeom prst="rect">
            <a:avLst/>
          </a:prstGeom>
          <a:noFill/>
          <a:ln>
            <a:noFill/>
          </a:ln>
        </p:spPr>
      </p:pic>
      <p:pic>
        <p:nvPicPr>
          <p:cNvPr id="172" name="Google Shape;172;g2bb2dbef343_0_0" descr="Εικόνα που περιέχει clipart, σύμβολο, καρτούν, λογότυπο&#10;&#10;Περιγραφή που δημιουργήθηκε αυτόματα"/>
          <p:cNvPicPr preferRelativeResize="0"/>
          <p:nvPr/>
        </p:nvPicPr>
        <p:blipFill rotWithShape="1">
          <a:blip r:embed="rId5">
            <a:alphaModFix/>
          </a:blip>
          <a:srcRect/>
          <a:stretch/>
        </p:blipFill>
        <p:spPr>
          <a:xfrm>
            <a:off x="1888851" y="1620324"/>
            <a:ext cx="1612800" cy="2886434"/>
          </a:xfrm>
          <a:prstGeom prst="rect">
            <a:avLst/>
          </a:prstGeom>
          <a:noFill/>
          <a:ln>
            <a:noFill/>
          </a:ln>
        </p:spPr>
      </p:pic>
      <p:sp>
        <p:nvSpPr>
          <p:cNvPr id="173" name="Google Shape;173;g2bb2dbef343_0_0"/>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174" name="Google Shape;174;g2bb2dbef343_0_0"/>
          <p:cNvSpPr/>
          <p:nvPr/>
        </p:nvSpPr>
        <p:spPr>
          <a:xfrm>
            <a:off x="721550" y="1785950"/>
            <a:ext cx="713400" cy="875100"/>
          </a:xfrm>
          <a:prstGeom prst="rect">
            <a:avLst/>
          </a:prstGeom>
          <a:solidFill>
            <a:srgbClr val="C00000"/>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175" name="Google Shape;175;g2bb2dbef343_0_0"/>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176" name="Google Shape;176;g2bb2dbef343_0_0"/>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177" name="Google Shape;177;g2bb2dbef343_0_0"/>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178" name="Google Shape;178;g2bb2dbef343_0_0"/>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6</a:t>
            </a:r>
            <a:endParaRPr sz="2400">
              <a:solidFill>
                <a:srgbClr val="F2F2F2"/>
              </a:solidFill>
              <a:latin typeface="Calibri"/>
              <a:cs typeface="Calibri"/>
              <a:sym typeface="Calibri"/>
            </a:endParaRPr>
          </a:p>
        </p:txBody>
      </p:sp>
      <p:pic>
        <p:nvPicPr>
          <p:cNvPr id="2" name="Picture 2">
            <a:extLst>
              <a:ext uri="{FF2B5EF4-FFF2-40B4-BE49-F238E27FC236}">
                <a16:creationId xmlns:a16="http://schemas.microsoft.com/office/drawing/2014/main" id="{8F24C475-1CD6-7355-5576-4DF8838790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22" name="Ορθογώνιο 10">
            <a:extLst>
              <a:ext uri="{FF2B5EF4-FFF2-40B4-BE49-F238E27FC236}">
                <a16:creationId xmlns:a16="http://schemas.microsoft.com/office/drawing/2014/main" id="{44C9E6B2-993D-009F-E338-77B2F384E231}"/>
              </a:ext>
            </a:extLst>
          </p:cNvPr>
          <p:cNvSpPr/>
          <p:nvPr/>
        </p:nvSpPr>
        <p:spPr>
          <a:xfrm>
            <a:off x="1888851" y="6338016"/>
            <a:ext cx="8829381" cy="632422"/>
          </a:xfrm>
          <a:prstGeom prst="rect">
            <a:avLst/>
          </a:prstGeom>
        </p:spPr>
        <p:txBody>
          <a:bodyPr vert="horz" lIns="91440" tIns="45720" rIns="91440" bIns="45720" rtlCol="0" anchor="ctr">
            <a:normAutofit/>
          </a:bodyPr>
          <a:lstStyle/>
          <a:p>
            <a:pPr lvl="0">
              <a:lnSpc>
                <a:spcPct val="90000"/>
              </a:lnSpc>
              <a:spcAft>
                <a:spcPts val="600"/>
              </a:spcAft>
              <a:defRPr sz="1100" kern="1200">
                <a:ln>
                  <a:noFill/>
                </a:ln>
                <a:solidFill>
                  <a:prstClr val="black"/>
                </a:solidFill>
                <a:uLnTx/>
                <a:uFillTx/>
                <a:latin typeface="Calibri Light" panose="020F0302020204030204"/>
                <a:ea typeface="+mn-ea"/>
                <a:cs typeface="+mn-cs"/>
              </a:defRPr>
            </a:pPr>
            <a:r>
              <a:rPr lang="de-DE" sz="1000" dirty="0">
                <a:solidFill>
                  <a:schemeClr val="bg1"/>
                </a:solidFil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000" dirty="0">
              <a:solidFill>
                <a:schemeClr val="bg1"/>
              </a:solidFill>
              <a:effectLst>
                <a:outerShdw blurRad="38100" dist="38100" dir="2700000" algn="tl">
                  <a:srgbClr val="000000">
                    <a:alpha val="43137"/>
                  </a:srgbClr>
                </a:outerShdw>
              </a:effectLst>
            </a:endParaRPr>
          </a:p>
        </p:txBody>
      </p:sp>
      <p:pic>
        <p:nvPicPr>
          <p:cNvPr id="23" name="Εικόνα 2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0" y="6418981"/>
            <a:ext cx="1859035" cy="4083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4" name="Google Shape;360;g2bac31ee941_0_106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err="1">
                <a:latin typeface="Arial"/>
                <a:ea typeface="Arial"/>
                <a:cs typeface="Arial"/>
                <a:sym typeface="Arial"/>
              </a:rPr>
              <a:t>Aktionsplanung</a:t>
            </a:r>
            <a:r>
              <a:rPr lang="en-US" sz="2200" dirty="0">
                <a:latin typeface="Arial"/>
                <a:ea typeface="Arial"/>
                <a:cs typeface="Arial"/>
                <a:sym typeface="Arial"/>
              </a:rPr>
              <a:t> und </a:t>
            </a:r>
            <a:r>
              <a:rPr lang="en-US" sz="2200" dirty="0" err="1">
                <a:latin typeface="Arial"/>
                <a:ea typeface="Arial"/>
                <a:cs typeface="Arial"/>
                <a:sym typeface="Arial"/>
              </a:rPr>
              <a:t>Zielsetzung</a:t>
            </a:r>
            <a:endParaRPr sz="2200" dirty="0">
              <a:latin typeface="Arial"/>
              <a:ea typeface="Arial"/>
              <a:cs typeface="Arial"/>
              <a:sym typeface="Arial"/>
            </a:endParaRPr>
          </a:p>
        </p:txBody>
      </p:sp>
      <p:sp>
        <p:nvSpPr>
          <p:cNvPr id="5" name="Google Shape;365;g2bac31ee941_0_1063"/>
          <p:cNvSpPr txBox="1"/>
          <p:nvPr/>
        </p:nvSpPr>
        <p:spPr>
          <a:xfrm>
            <a:off x="2688541" y="2028556"/>
            <a:ext cx="7677000" cy="585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err="1">
                <a:ln>
                  <a:noFill/>
                </a:ln>
                <a:solidFill>
                  <a:srgbClr val="000000"/>
                </a:solidFill>
                <a:effectLst/>
                <a:uLnTx/>
                <a:uFillTx/>
                <a:latin typeface="Calibri"/>
                <a:ea typeface="Calibri"/>
                <a:cs typeface="Calibri"/>
                <a:sym typeface="Calibri"/>
              </a:rPr>
              <a:t>Präsentieren</a:t>
            </a:r>
            <a:r>
              <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rPr>
              <a:t> Sie </a:t>
            </a:r>
            <a:r>
              <a:rPr kumimoji="0" lang="en-US" sz="3200" b="1" i="0" u="none" strike="noStrike" kern="0" cap="none" spc="0" normalizeH="0" baseline="0" noProof="0" dirty="0" err="1">
                <a:ln>
                  <a:noFill/>
                </a:ln>
                <a:solidFill>
                  <a:srgbClr val="000000"/>
                </a:solidFill>
                <a:effectLst/>
                <a:uLnTx/>
                <a:uFillTx/>
                <a:latin typeface="Calibri"/>
                <a:ea typeface="Calibri"/>
                <a:cs typeface="Calibri"/>
                <a:sym typeface="Calibri"/>
              </a:rPr>
              <a:t>Ihren</a:t>
            </a:r>
            <a:r>
              <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3200" b="1" i="0" u="none" strike="noStrike" kern="0" cap="none" spc="0" normalizeH="0" baseline="0" noProof="0" dirty="0" err="1">
                <a:ln>
                  <a:noFill/>
                </a:ln>
                <a:solidFill>
                  <a:srgbClr val="000000"/>
                </a:solidFill>
                <a:effectLst/>
                <a:uLnTx/>
                <a:uFillTx/>
                <a:latin typeface="Calibri"/>
                <a:ea typeface="Calibri"/>
                <a:cs typeface="Calibri"/>
                <a:sym typeface="Calibri"/>
              </a:rPr>
              <a:t>Gesundheitsplan</a:t>
            </a:r>
            <a:endPar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8" name="Picture 2" descr="Free target dart aim illustration">
            <a:extLst>
              <a:ext uri="{FF2B5EF4-FFF2-40B4-BE49-F238E27FC236}">
                <a16:creationId xmlns:a16="http://schemas.microsoft.com/office/drawing/2014/main" id="{DF00CD07-3B42-55C7-B8FF-D29EA00CE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392" y="2964197"/>
            <a:ext cx="3654117" cy="3654117"/>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67;g2bac31ee941_0_1063"/>
          <p:cNvSpPr txBox="1"/>
          <p:nvPr/>
        </p:nvSpPr>
        <p:spPr>
          <a:xfrm>
            <a:off x="6096000" y="4117756"/>
            <a:ext cx="4782900"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Alle Teilnehmenden haben 5 Minuten, um ihren eigenen Aktionsplan zu präsentieren.</a:t>
            </a:r>
          </a:p>
        </p:txBody>
      </p:sp>
      <p:sp>
        <p:nvSpPr>
          <p:cNvPr id="10" name="Google Shape;361;g2bac31ee941_0_1063"/>
          <p:cNvSpPr/>
          <p:nvPr/>
        </p:nvSpPr>
        <p:spPr>
          <a:xfrm>
            <a:off x="9585019" y="6235038"/>
            <a:ext cx="2411700" cy="276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xmlns="" val="tx"/>
                    </a:ext>
                  </a:extLst>
                </a:hlinkClick>
              </a:rPr>
              <a:t>Quelle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xmlns="" val="tx"/>
                    </a:ext>
                  </a:extLst>
                </a:hlinkClick>
              </a:rPr>
              <a:t> license</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04491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291"/>
        <p:cNvGrpSpPr/>
        <p:nvPr/>
      </p:nvGrpSpPr>
      <p:grpSpPr>
        <a:xfrm>
          <a:off x="0" y="0"/>
          <a:ext cx="0" cy="0"/>
          <a:chOff x="0" y="0"/>
          <a:chExt cx="0" cy="0"/>
        </a:xfrm>
      </p:grpSpPr>
      <p:sp>
        <p:nvSpPr>
          <p:cNvPr id="292" name="Google Shape;292;g2bb2dbef343_0_477"/>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3" name="Google Shape;293;g2bb2dbef343_0_477"/>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94" name="Google Shape;294;g2bb2dbef343_0_477"/>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295" name="Google Shape;295;g2bb2dbef343_0_477"/>
          <p:cNvPicPr preferRelativeResize="0"/>
          <p:nvPr/>
        </p:nvPicPr>
        <p:blipFill rotWithShape="1">
          <a:blip r:embed="rId3">
            <a:alphaModFix/>
          </a:blip>
          <a:srcRect/>
          <a:stretch/>
        </p:blipFill>
        <p:spPr>
          <a:xfrm>
            <a:off x="7476818" y="1708146"/>
            <a:ext cx="3265070" cy="3265070"/>
          </a:xfrm>
          <a:prstGeom prst="rect">
            <a:avLst/>
          </a:prstGeom>
          <a:solidFill>
            <a:srgbClr val="203864"/>
          </a:solidFill>
          <a:ln>
            <a:noFill/>
          </a:ln>
        </p:spPr>
      </p:pic>
      <p:sp>
        <p:nvSpPr>
          <p:cNvPr id="296" name="Google Shape;296;g2bb2dbef343_0_477"/>
          <p:cNvSpPr txBox="1"/>
          <p:nvPr/>
        </p:nvSpPr>
        <p:spPr>
          <a:xfrm>
            <a:off x="340474" y="2922021"/>
            <a:ext cx="5034900" cy="1325700"/>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90000"/>
              </a:lnSpc>
              <a:spcBef>
                <a:spcPts val="0"/>
              </a:spcBef>
              <a:spcAft>
                <a:spcPts val="0"/>
              </a:spcAft>
              <a:buClr>
                <a:srgbClr val="C01E24"/>
              </a:buClr>
              <a:buSzPts val="2800"/>
              <a:buFont typeface="Calibri"/>
              <a:buNone/>
            </a:pPr>
            <a:r>
              <a:rPr lang="de-DE" sz="2800" dirty="0">
                <a:solidFill>
                  <a:srgbClr val="C01E24"/>
                </a:solidFill>
                <a:latin typeface="Calibri"/>
                <a:ea typeface="Calibri"/>
                <a:cs typeface="Calibri"/>
                <a:sym typeface="Calibri"/>
              </a:rPr>
              <a:t>Glückwunsch!</a:t>
            </a:r>
          </a:p>
          <a:p>
            <a:pPr marL="0" marR="0" lvl="0" indent="0" algn="l" rtl="0">
              <a:lnSpc>
                <a:spcPct val="90000"/>
              </a:lnSpc>
              <a:spcBef>
                <a:spcPts val="0"/>
              </a:spcBef>
              <a:spcAft>
                <a:spcPts val="0"/>
              </a:spcAft>
              <a:buClr>
                <a:srgbClr val="C01E24"/>
              </a:buClr>
              <a:buSzPts val="2800"/>
              <a:buFont typeface="Calibri"/>
              <a:buNone/>
            </a:pPr>
            <a:r>
              <a:rPr lang="de-DE" sz="2800" dirty="0">
                <a:solidFill>
                  <a:srgbClr val="C01E24"/>
                </a:solidFill>
                <a:latin typeface="Calibri"/>
                <a:ea typeface="Calibri"/>
                <a:cs typeface="Calibri"/>
                <a:sym typeface="Calibri"/>
              </a:rPr>
              <a:t/>
            </a:r>
            <a:br>
              <a:rPr lang="de-DE" sz="2800" dirty="0">
                <a:solidFill>
                  <a:srgbClr val="C01E24"/>
                </a:solidFill>
                <a:latin typeface="Calibri"/>
                <a:ea typeface="Calibri"/>
                <a:cs typeface="Calibri"/>
                <a:sym typeface="Calibri"/>
              </a:rPr>
            </a:br>
            <a:r>
              <a:rPr lang="de-DE" sz="2800" dirty="0">
                <a:solidFill>
                  <a:srgbClr val="C01E24"/>
                </a:solidFill>
                <a:latin typeface="Calibri"/>
                <a:ea typeface="Calibri"/>
                <a:cs typeface="Calibri"/>
                <a:sym typeface="Calibri"/>
              </a:rPr>
              <a:t>Sie haben die Erfahrungsbasierte Trainingseinheit dieses Moduls abgeschlossen!</a:t>
            </a:r>
          </a:p>
        </p:txBody>
      </p:sp>
      <p:pic>
        <p:nvPicPr>
          <p:cNvPr id="297" name="Google Shape;297;g2bb2dbef343_0_477"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0" cy="1438154"/>
          </a:xfrm>
          <a:prstGeom prst="rect">
            <a:avLst/>
          </a:prstGeom>
          <a:noFill/>
          <a:ln>
            <a:noFill/>
          </a:ln>
        </p:spPr>
      </p:pic>
      <p:pic>
        <p:nvPicPr>
          <p:cNvPr id="10" name="Εικόνα 9"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
        <p:nvSpPr>
          <p:cNvPr id="11" name="Ορθογώνιο 10">
            <a:extLst>
              <a:ext uri="{FF2B5EF4-FFF2-40B4-BE49-F238E27FC236}">
                <a16:creationId xmlns:a16="http://schemas.microsoft.com/office/drawing/2014/main" id="{2AEE8F04-0D28-7342-5C1E-E908E35E4C21}"/>
              </a:ext>
            </a:extLst>
          </p:cNvPr>
          <p:cNvSpPr/>
          <p:nvPr/>
        </p:nvSpPr>
        <p:spPr>
          <a:xfrm>
            <a:off x="3898918" y="6319352"/>
            <a:ext cx="8293082" cy="632422"/>
          </a:xfrm>
          <a:prstGeom prst="rect">
            <a:avLst/>
          </a:prstGeom>
        </p:spPr>
        <p:txBody>
          <a:bodyPr vert="horz" lIns="91440" tIns="45720" rIns="91440" bIns="45720" rtlCol="0" anchor="ctr">
            <a:normAutofit/>
          </a:bodyPr>
          <a:lstStyle/>
          <a:p>
            <a:pPr algn="r">
              <a:lnSpc>
                <a:spcPct val="90000"/>
              </a:lnSpc>
              <a:spcAft>
                <a:spcPts val="600"/>
              </a:spcAft>
            </a:pPr>
            <a:r>
              <a:rPr lang="de-DE" sz="1000" dirty="0">
                <a:solidFill>
                  <a:schemeClr val="accent5">
                    <a:lumMod val="20000"/>
                    <a:lumOff val="80000"/>
                  </a:schemeClr>
                </a:solidFill>
                <a:latin typeface="Calibri Light" panose="020F0302020204030204" pitchFamily="34" charset="0"/>
                <a:cs typeface="Calibri Light" panose="020F0302020204030204" pitchFamily="34" charset="0"/>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r>
              <a:rPr lang="de-DE" sz="1000" dirty="0" smtClean="0">
                <a:solidFill>
                  <a:schemeClr val="accent5">
                    <a:lumMod val="20000"/>
                    <a:lumOff val="80000"/>
                  </a:schemeClr>
                </a:solidFill>
                <a:latin typeface="Calibri Light" panose="020F0302020204030204" pitchFamily="34" charset="0"/>
                <a:cs typeface="Calibri Light" panose="020F0302020204030204" pitchFamily="34" charset="0"/>
              </a:rPr>
              <a:t>.</a:t>
            </a:r>
            <a:endParaRPr lang="de-DE" sz="1000" dirty="0">
              <a:solidFill>
                <a:schemeClr val="accent5">
                  <a:lumMod val="20000"/>
                  <a:lumOff val="80000"/>
                </a:schemeClr>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bb2dbef343_0_1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Partners</a:t>
            </a:r>
            <a:endParaRPr sz="4800" b="1">
              <a:solidFill>
                <a:srgbClr val="203864"/>
              </a:solidFill>
              <a:latin typeface="Calibri"/>
              <a:ea typeface="Calibri"/>
              <a:cs typeface="Calibri"/>
              <a:sym typeface="Calibri"/>
            </a:endParaRPr>
          </a:p>
        </p:txBody>
      </p:sp>
      <p:grpSp>
        <p:nvGrpSpPr>
          <p:cNvPr id="185" name="Google Shape;185;g2bb2dbef343_0_146"/>
          <p:cNvGrpSpPr/>
          <p:nvPr/>
        </p:nvGrpSpPr>
        <p:grpSpPr>
          <a:xfrm>
            <a:off x="6606686" y="1812884"/>
            <a:ext cx="6096000" cy="1677873"/>
            <a:chOff x="-1066801" y="1523553"/>
            <a:chExt cx="6096000" cy="1677873"/>
          </a:xfrm>
        </p:grpSpPr>
        <p:pic>
          <p:nvPicPr>
            <p:cNvPr id="186" name="Google Shape;186;g2bb2dbef343_0_146"/>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87" name="Google Shape;187;g2bb2dbef343_0_146"/>
            <p:cNvSpPr txBox="1"/>
            <p:nvPr/>
          </p:nvSpPr>
          <p:spPr>
            <a:xfrm>
              <a:off x="-1066801" y="2462526"/>
              <a:ext cx="6096000" cy="738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a:solidFill>
                    <a:srgbClr val="203864"/>
                  </a:solidFill>
                  <a:latin typeface="Roboto"/>
                  <a:ea typeface="Roboto"/>
                  <a:cs typeface="Roboto"/>
                  <a:sym typeface="Roboto"/>
                </a:rPr>
                <a:t>WESTFALISCHE </a:t>
              </a:r>
              <a:r>
                <a:rPr lang="en-US" sz="1000" b="0" i="0">
                  <a:solidFill>
                    <a:srgbClr val="203864"/>
                  </a:solidFill>
                  <a:latin typeface="Roboto"/>
                  <a:ea typeface="Roboto"/>
                  <a:cs typeface="Roboto"/>
                  <a:sym typeface="Roboto"/>
                </a:rPr>
                <a:t>HOCHSCHULE</a:t>
              </a:r>
              <a:r>
                <a:rPr lang="en-US" sz="1050" b="0" i="0">
                  <a:solidFill>
                    <a:srgbClr val="203864"/>
                  </a:solidFill>
                  <a:latin typeface="Roboto"/>
                  <a:ea typeface="Roboto"/>
                  <a:cs typeface="Roboto"/>
                  <a:sym typeface="Roboto"/>
                </a:rPr>
                <a:t> GELSENKIRCHEN,</a:t>
              </a:r>
              <a:br>
                <a:rPr lang="en-US" sz="1050" b="0" i="0">
                  <a:solidFill>
                    <a:srgbClr val="203864"/>
                  </a:solidFill>
                  <a:latin typeface="Roboto"/>
                  <a:ea typeface="Roboto"/>
                  <a:cs typeface="Roboto"/>
                  <a:sym typeface="Roboto"/>
                </a:rPr>
              </a:br>
              <a:r>
                <a:rPr lang="en-US" sz="1050" b="0" i="0">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a:solidFill>
                    <a:srgbClr val="414042"/>
                  </a:solidFill>
                  <a:latin typeface="Roboto"/>
                  <a:ea typeface="Roboto"/>
                  <a:cs typeface="Roboto"/>
                  <a:sym typeface="Roboto"/>
                </a:rPr>
                <a:t>GELSENKIRCHEN, GERMANY</a:t>
              </a:r>
              <a:endParaRPr/>
            </a:p>
            <a:p>
              <a:pPr marL="0" marR="0" lvl="0" indent="0" algn="ctr" rtl="0">
                <a:spcBef>
                  <a:spcPts val="0"/>
                </a:spcBef>
                <a:spcAft>
                  <a:spcPts val="0"/>
                </a:spcAft>
                <a:buNone/>
              </a:pPr>
              <a:r>
                <a:rPr lang="en-US" sz="1050" b="0" i="0" u="sng" strike="noStrik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a:solidFill>
                  <a:srgbClr val="414042"/>
                </a:solidFill>
                <a:latin typeface="Roboto"/>
                <a:ea typeface="Roboto"/>
                <a:cs typeface="Roboto"/>
                <a:sym typeface="Roboto"/>
              </a:endParaRPr>
            </a:p>
          </p:txBody>
        </p:sp>
      </p:grpSp>
      <p:grpSp>
        <p:nvGrpSpPr>
          <p:cNvPr id="188" name="Google Shape;188;g2bb2dbef343_0_146"/>
          <p:cNvGrpSpPr/>
          <p:nvPr/>
        </p:nvGrpSpPr>
        <p:grpSpPr>
          <a:xfrm>
            <a:off x="3483817" y="4504058"/>
            <a:ext cx="6629400" cy="1738528"/>
            <a:chOff x="2579204" y="1882706"/>
            <a:chExt cx="6629400" cy="1738528"/>
          </a:xfrm>
        </p:grpSpPr>
        <p:pic>
          <p:nvPicPr>
            <p:cNvPr id="189" name="Google Shape;189;g2bb2dbef343_0_146"/>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90" name="Google Shape;190;g2bb2dbef343_0_146"/>
            <p:cNvSpPr txBox="1"/>
            <p:nvPr/>
          </p:nvSpPr>
          <p:spPr>
            <a:xfrm>
              <a:off x="2579204" y="2913234"/>
              <a:ext cx="66294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COORDINA ORGANIZACIÓN DE EMPRESAS Y</a:t>
              </a:r>
              <a:br>
                <a:rPr lang="en-US" sz="1000" b="0" i="0">
                  <a:solidFill>
                    <a:srgbClr val="203864"/>
                  </a:solidFill>
                  <a:latin typeface="Roboto"/>
                  <a:ea typeface="Roboto"/>
                  <a:cs typeface="Roboto"/>
                  <a:sym typeface="Roboto"/>
                </a:rPr>
              </a:br>
              <a:r>
                <a:rPr lang="en-US" sz="1000" b="0" i="0">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a:solidFill>
                  <a:srgbClr val="414042"/>
                </a:solidFill>
                <a:latin typeface="Roboto"/>
                <a:ea typeface="Roboto"/>
                <a:cs typeface="Roboto"/>
                <a:sym typeface="Roboto"/>
              </a:endParaRPr>
            </a:p>
          </p:txBody>
        </p:sp>
      </p:grpSp>
      <p:grpSp>
        <p:nvGrpSpPr>
          <p:cNvPr id="191" name="Google Shape;191;g2bb2dbef343_0_146"/>
          <p:cNvGrpSpPr/>
          <p:nvPr/>
        </p:nvGrpSpPr>
        <p:grpSpPr>
          <a:xfrm>
            <a:off x="3020318" y="1776505"/>
            <a:ext cx="6634500" cy="1584350"/>
            <a:chOff x="6639106" y="2919412"/>
            <a:chExt cx="6634500" cy="1584350"/>
          </a:xfrm>
        </p:grpSpPr>
        <p:pic>
          <p:nvPicPr>
            <p:cNvPr id="192" name="Google Shape;192;g2bb2dbef343_0_146"/>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93" name="Google Shape;193;g2bb2dbef343_0_146"/>
            <p:cNvSpPr txBox="1"/>
            <p:nvPr/>
          </p:nvSpPr>
          <p:spPr>
            <a:xfrm>
              <a:off x="6639106" y="3949662"/>
              <a:ext cx="66345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a:solidFill>
                    <a:srgbClr val="666666"/>
                  </a:solidFill>
                  <a:latin typeface="Roboto"/>
                  <a:ea typeface="Roboto"/>
                  <a:cs typeface="Roboto"/>
                  <a:sym typeface="Roboto"/>
                </a:rPr>
                <a:t>ATHENS, GREECE</a:t>
              </a:r>
              <a:br>
                <a:rPr lang="en-US" sz="1000" b="0" i="0">
                  <a:solidFill>
                    <a:srgbClr val="666666"/>
                  </a:solidFill>
                  <a:latin typeface="Roboto"/>
                  <a:ea typeface="Roboto"/>
                  <a:cs typeface="Roboto"/>
                  <a:sym typeface="Roboto"/>
                </a:rPr>
              </a:br>
              <a:r>
                <a:rPr lang="en-US" sz="1000" b="0" i="0" u="sng" strike="noStrik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a:solidFill>
                  <a:srgbClr val="666666"/>
                </a:solidFill>
                <a:latin typeface="Roboto"/>
                <a:ea typeface="Roboto"/>
                <a:cs typeface="Roboto"/>
                <a:sym typeface="Roboto"/>
              </a:endParaRPr>
            </a:p>
          </p:txBody>
        </p:sp>
      </p:grpSp>
      <p:grpSp>
        <p:nvGrpSpPr>
          <p:cNvPr id="194" name="Google Shape;194;g2bb2dbef343_0_146"/>
          <p:cNvGrpSpPr/>
          <p:nvPr/>
        </p:nvGrpSpPr>
        <p:grpSpPr>
          <a:xfrm>
            <a:off x="-1974174" y="1729933"/>
            <a:ext cx="6952500" cy="1601717"/>
            <a:chOff x="-1240501" y="3160643"/>
            <a:chExt cx="6952500" cy="1601717"/>
          </a:xfrm>
        </p:grpSpPr>
        <p:pic>
          <p:nvPicPr>
            <p:cNvPr id="195" name="Google Shape;195;g2bb2dbef343_0_146"/>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96" name="Google Shape;196;g2bb2dbef343_0_146"/>
            <p:cNvSpPr txBox="1"/>
            <p:nvPr/>
          </p:nvSpPr>
          <p:spPr>
            <a:xfrm>
              <a:off x="-1240501" y="4208260"/>
              <a:ext cx="69525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www.uv.es</a:t>
              </a:r>
              <a:endParaRPr sz="1000" b="0" i="0">
                <a:solidFill>
                  <a:srgbClr val="414042"/>
                </a:solidFill>
                <a:latin typeface="Roboto"/>
                <a:ea typeface="Roboto"/>
                <a:cs typeface="Roboto"/>
                <a:sym typeface="Roboto"/>
              </a:endParaRPr>
            </a:p>
          </p:txBody>
        </p:sp>
      </p:grpSp>
      <p:grpSp>
        <p:nvGrpSpPr>
          <p:cNvPr id="197" name="Google Shape;197;g2bb2dbef343_0_146"/>
          <p:cNvGrpSpPr/>
          <p:nvPr/>
        </p:nvGrpSpPr>
        <p:grpSpPr>
          <a:xfrm>
            <a:off x="2776075" y="4478327"/>
            <a:ext cx="2543175" cy="1593063"/>
            <a:chOff x="4517932" y="3531206"/>
            <a:chExt cx="2543175" cy="1593063"/>
          </a:xfrm>
        </p:grpSpPr>
        <p:pic>
          <p:nvPicPr>
            <p:cNvPr id="198" name="Google Shape;198;g2bb2dbef343_0_146"/>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99" name="Google Shape;199;g2bb2dbef343_0_146"/>
            <p:cNvSpPr txBox="1"/>
            <p:nvPr/>
          </p:nvSpPr>
          <p:spPr>
            <a:xfrm>
              <a:off x="4824413" y="4570169"/>
              <a:ext cx="20376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Bad Mergentheim, GERMANY</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www.media-k.eu</a:t>
              </a:r>
              <a:endParaRPr sz="1000" b="0" i="0">
                <a:solidFill>
                  <a:srgbClr val="414042"/>
                </a:solidFill>
                <a:latin typeface="Roboto"/>
                <a:ea typeface="Roboto"/>
                <a:cs typeface="Roboto"/>
                <a:sym typeface="Roboto"/>
              </a:endParaRPr>
            </a:p>
          </p:txBody>
        </p:sp>
      </p:grpSp>
      <p:grpSp>
        <p:nvGrpSpPr>
          <p:cNvPr id="200" name="Google Shape;200;g2bb2dbef343_0_146"/>
          <p:cNvGrpSpPr/>
          <p:nvPr/>
        </p:nvGrpSpPr>
        <p:grpSpPr>
          <a:xfrm>
            <a:off x="2859813" y="1422238"/>
            <a:ext cx="1973300" cy="2726550"/>
            <a:chOff x="9320178" y="2976204"/>
            <a:chExt cx="1973300" cy="2726550"/>
          </a:xfrm>
        </p:grpSpPr>
        <p:pic>
          <p:nvPicPr>
            <p:cNvPr id="201" name="Google Shape;201;g2bb2dbef343_0_146"/>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202" name="Google Shape;202;g2bb2dbef343_0_146"/>
            <p:cNvSpPr txBox="1"/>
            <p:nvPr/>
          </p:nvSpPr>
          <p:spPr>
            <a:xfrm>
              <a:off x="9331178" y="5148654"/>
              <a:ext cx="19623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AREZZO, ITALY</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www.oxfamitalia.org/</a:t>
              </a:r>
              <a:endParaRPr sz="1000" b="0" i="0">
                <a:solidFill>
                  <a:srgbClr val="414042"/>
                </a:solidFill>
                <a:latin typeface="Roboto"/>
                <a:ea typeface="Roboto"/>
                <a:cs typeface="Roboto"/>
                <a:sym typeface="Roboto"/>
              </a:endParaRPr>
            </a:p>
          </p:txBody>
        </p:sp>
      </p:grpSp>
      <p:sp>
        <p:nvSpPr>
          <p:cNvPr id="203" name="Google Shape;203;g2bb2dbef343_0_146"/>
          <p:cNvSpPr txBox="1"/>
          <p:nvPr/>
        </p:nvSpPr>
        <p:spPr>
          <a:xfrm>
            <a:off x="5662539" y="3702651"/>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ATHENS, GREECE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pic>
        <p:nvPicPr>
          <p:cNvPr id="204" name="Google Shape;204;g2bb2dbef343_0_146"/>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205" name="Google Shape;205;g2bb2dbef343_0_146"/>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206" name="Google Shape;206;g2bb2dbef343_0_146"/>
          <p:cNvSpPr txBox="1"/>
          <p:nvPr/>
        </p:nvSpPr>
        <p:spPr>
          <a:xfrm>
            <a:off x="5662539" y="5551538"/>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sp>
        <p:nvSpPr>
          <p:cNvPr id="207" name="Google Shape;207;g2bb2dbef343_0_146"/>
          <p:cNvSpPr txBox="1"/>
          <p:nvPr/>
        </p:nvSpPr>
        <p:spPr>
          <a:xfrm>
            <a:off x="-2994706" y="5494738"/>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CYPRUS</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pic>
        <p:nvPicPr>
          <p:cNvPr id="208" name="Google Shape;208;g2bb2dbef343_0_146"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209" name="Google Shape;209;g2bb2dbef343_0_146"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210" name="Google Shape;210;g2bb2dbef343_0_146"/>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Ziele</a:t>
            </a:r>
            <a:endParaRPr lang="el-GR" dirty="0">
              <a:solidFill>
                <a:srgbClr val="203864"/>
              </a:solidFill>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930013"/>
            <a:ext cx="7872768" cy="3075652"/>
          </a:xfrm>
        </p:spPr>
        <p:txBody>
          <a:bodyPr>
            <a:normAutofit/>
          </a:bodyPr>
          <a:lstStyle/>
          <a:p>
            <a:r>
              <a:rPr lang="de-DE" dirty="0"/>
              <a:t>Beherrschung der Nutzung von Apps für Neugeborene</a:t>
            </a:r>
            <a:br>
              <a:rPr lang="de-DE" dirty="0"/>
            </a:br>
            <a:r>
              <a:rPr lang="de-DE" dirty="0"/>
              <a:t> </a:t>
            </a:r>
          </a:p>
        </p:txBody>
      </p:sp>
      <p:sp>
        <p:nvSpPr>
          <p:cNvPr id="7" name="Google Shape;217;p4"/>
          <p:cNvSpPr txBox="1"/>
          <p:nvPr/>
        </p:nvSpPr>
        <p:spPr>
          <a:xfrm>
            <a:off x="741752" y="423698"/>
            <a:ext cx="7716448"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2200" b="1" i="0" u="none" strike="noStrike" cap="none" dirty="0" err="1">
                <a:solidFill>
                  <a:schemeClr val="dk1"/>
                </a:solidFill>
                <a:latin typeface="Calibri"/>
                <a:ea typeface="Calibri"/>
                <a:cs typeface="Calibri"/>
                <a:sym typeface="Calibri"/>
              </a:rPr>
              <a:t>Säuglingspflege</a:t>
            </a:r>
            <a:endParaRPr lang="en-US" sz="2200" b="1" i="0" u="none" strike="noStrike" cap="none" dirty="0">
              <a:solidFill>
                <a:schemeClr val="dk1"/>
              </a:solidFill>
              <a:latin typeface="Calibri"/>
              <a:ea typeface="Calibri"/>
              <a:cs typeface="Calibri"/>
              <a:sym typeface="Calibri"/>
            </a:endParaRPr>
          </a:p>
        </p:txBody>
      </p:sp>
      <p:sp>
        <p:nvSpPr>
          <p:cNvPr id="10" name="Google Shape;221;p4"/>
          <p:cNvSpPr/>
          <p:nvPr/>
        </p:nvSpPr>
        <p:spPr>
          <a:xfrm>
            <a:off x="285274" y="421628"/>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2" name="Google Shape;222;p4"/>
          <p:cNvSpPr/>
          <p:nvPr/>
        </p:nvSpPr>
        <p:spPr>
          <a:xfrm>
            <a:off x="321574" y="505103"/>
            <a:ext cx="417000" cy="43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b="1" dirty="0">
                <a:solidFill>
                  <a:srgbClr val="FFFFFF"/>
                </a:solidFill>
                <a:latin typeface="Calibri"/>
                <a:ea typeface="Calibri"/>
                <a:cs typeface="Calibri"/>
                <a:sym typeface="Calibri"/>
              </a:rPr>
              <a:t>8</a:t>
            </a:r>
            <a:r>
              <a:rPr lang="en-US" sz="2200" b="1" dirty="0">
                <a:solidFill>
                  <a:srgbClr val="FFFFFF"/>
                </a:solidFill>
                <a:latin typeface="Gill Sans"/>
                <a:ea typeface="Gill Sans"/>
                <a:cs typeface="Gill Sans"/>
                <a:sym typeface="Gill Sans"/>
              </a:rPr>
              <a:t> </a:t>
            </a:r>
            <a:endParaRPr sz="2200" b="1" dirty="0">
              <a:solidFill>
                <a:srgbClr val="FFFFFF"/>
              </a:solidFill>
              <a:latin typeface="Gill Sans"/>
              <a:ea typeface="Gill Sans"/>
              <a:cs typeface="Gill Sans"/>
              <a:sym typeface="Gill Sans"/>
            </a:endParaRPr>
          </a:p>
        </p:txBody>
      </p:sp>
      <p:sp>
        <p:nvSpPr>
          <p:cNvPr id="2" name="TextBox 1">
            <a:extLst>
              <a:ext uri="{FF2B5EF4-FFF2-40B4-BE49-F238E27FC236}">
                <a16:creationId xmlns:a16="http://schemas.microsoft.com/office/drawing/2014/main" id="{05558266-AF18-BE52-C2C0-323A3A7E54F3}"/>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Quelle: Bild von </a:t>
            </a:r>
            <a:r>
              <a:rPr lang="en-US" sz="1200" dirty="0" err="1">
                <a:hlinkClick r:id="rId3"/>
              </a:rPr>
              <a:t>nuraghies</a:t>
            </a:r>
            <a:r>
              <a:rPr lang="en-US" sz="1200" dirty="0">
                <a:hlinkClick r:id="rId3"/>
              </a:rPr>
              <a:t> auf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94507B54-4D36-D0E6-102E-5F70E13C04A1}"/>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747858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2bac31ee941_0_426"/>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p>
            <a:pPr lvl="0">
              <a:buClr>
                <a:srgbClr val="C01E24"/>
              </a:buClr>
            </a:pPr>
            <a:r>
              <a:rPr lang="en-US" dirty="0" err="1">
                <a:solidFill>
                  <a:srgbClr val="C01E24"/>
                </a:solidFill>
              </a:rPr>
              <a:t>Erfahrungsbasierte</a:t>
            </a:r>
            <a:r>
              <a:rPr lang="en-US" dirty="0">
                <a:solidFill>
                  <a:srgbClr val="C01E24"/>
                </a:solidFill>
              </a:rPr>
              <a:t> </a:t>
            </a:r>
            <a:r>
              <a:rPr lang="en-US" dirty="0" err="1">
                <a:solidFill>
                  <a:srgbClr val="C01E24"/>
                </a:solidFill>
              </a:rPr>
              <a:t>Trainingseinheit</a:t>
            </a:r>
            <a:endParaRPr dirty="0">
              <a:solidFill>
                <a:srgbClr val="C01E24"/>
              </a:solidFill>
            </a:endParaRPr>
          </a:p>
        </p:txBody>
      </p:sp>
      <p:pic>
        <p:nvPicPr>
          <p:cNvPr id="5"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305276" y="1793987"/>
            <a:ext cx="1964267" cy="3699896"/>
          </a:xfrm>
          <a:prstGeom prst="rect">
            <a:avLst/>
          </a:prstGeom>
          <a:noFill/>
          <a:ln>
            <a:noFill/>
          </a:ln>
        </p:spPr>
      </p:pic>
      <p:sp>
        <p:nvSpPr>
          <p:cNvPr id="8" name="Google Shape;232;g2bb2dbef343_0_310"/>
          <p:cNvSpPr/>
          <p:nvPr/>
        </p:nvSpPr>
        <p:spPr>
          <a:xfrm>
            <a:off x="394775" y="2437800"/>
            <a:ext cx="8301356" cy="86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2500" b="0" i="0" u="none" strike="noStrike" cap="none" dirty="0">
                <a:solidFill>
                  <a:schemeClr val="dk1"/>
                </a:solidFill>
                <a:latin typeface="Calibri"/>
                <a:ea typeface="Calibri"/>
                <a:cs typeface="Calibri"/>
                <a:sym typeface="Calibri"/>
              </a:rPr>
              <a:t>Die Teilnehmer sind eingeladen, an einer Gesundheitsaufgabe mit einer der in </a:t>
            </a:r>
            <a:r>
              <a:rPr lang="de-DE" sz="2500" b="0" i="0" u="none" strike="noStrike" cap="none" dirty="0" err="1">
                <a:solidFill>
                  <a:schemeClr val="dk1"/>
                </a:solidFill>
                <a:latin typeface="Calibri"/>
                <a:ea typeface="Calibri"/>
                <a:cs typeface="Calibri"/>
                <a:sym typeface="Calibri"/>
              </a:rPr>
              <a:t>Mig</a:t>
            </a:r>
            <a:r>
              <a:rPr lang="de-DE" sz="2500" b="0" i="0" u="none" strike="noStrike" cap="none" dirty="0">
                <a:solidFill>
                  <a:schemeClr val="dk1"/>
                </a:solidFill>
                <a:latin typeface="Calibri"/>
                <a:ea typeface="Calibri"/>
                <a:cs typeface="Calibri"/>
                <a:sym typeface="Calibri"/>
              </a:rPr>
              <a:t>-Health Apps angebotenen Gesundheitsanwendungen teilzunehmen.</a:t>
            </a:r>
          </a:p>
        </p:txBody>
      </p:sp>
    </p:spTree>
    <p:extLst>
      <p:ext uri="{BB962C8B-B14F-4D97-AF65-F5344CB8AC3E}">
        <p14:creationId xmlns:p14="http://schemas.microsoft.com/office/powerpoint/2010/main" val="2626547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305276" y="1793987"/>
            <a:ext cx="1964267" cy="3699896"/>
          </a:xfrm>
          <a:prstGeom prst="rect">
            <a:avLst/>
          </a:prstGeom>
          <a:noFill/>
          <a:ln>
            <a:noFill/>
          </a:ln>
        </p:spPr>
      </p:pic>
      <p:sp>
        <p:nvSpPr>
          <p:cNvPr id="8" name="Google Shape;232;g2bb2dbef343_0_310"/>
          <p:cNvSpPr/>
          <p:nvPr/>
        </p:nvSpPr>
        <p:spPr>
          <a:xfrm>
            <a:off x="394775" y="2006850"/>
            <a:ext cx="8301356" cy="861900"/>
          </a:xfrm>
          <a:prstGeom prst="rect">
            <a:avLst/>
          </a:prstGeom>
          <a:noFill/>
          <a:ln>
            <a:noFill/>
          </a:ln>
        </p:spPr>
        <p:txBody>
          <a:bodyPr spcFirstLastPara="1" wrap="square" lIns="91425" tIns="45700" rIns="91425" bIns="45700" anchor="t" anchorCtr="0">
            <a:noAutofit/>
          </a:bodyPr>
          <a:lstStyle/>
          <a:p>
            <a:pPr marL="457200" lvl="0">
              <a:lnSpc>
                <a:spcPct val="150000"/>
              </a:lnSpc>
              <a:spcBef>
                <a:spcPts val="1200"/>
              </a:spcBef>
              <a:buSzPct val="74779"/>
            </a:pPr>
            <a:r>
              <a:rPr lang="de-DE" sz="2800" dirty="0">
                <a:latin typeface="Calibri" panose="020F0502020204030204" pitchFamily="34" charset="0"/>
                <a:cs typeface="Calibri" panose="020F0502020204030204" pitchFamily="34" charset="0"/>
              </a:rPr>
              <a:t>Alle Teilnehmenden sollte darüber nachdenken, welche Apps für die Pflege ihrer/seines Neugeborenen nützlich sein kann.</a:t>
            </a:r>
          </a:p>
          <a:p>
            <a:pPr marL="457200" lvl="0">
              <a:lnSpc>
                <a:spcPct val="150000"/>
              </a:lnSpc>
              <a:spcBef>
                <a:spcPts val="1200"/>
              </a:spcBef>
              <a:buSzPct val="74779"/>
            </a:pPr>
            <a:r>
              <a:rPr lang="de-DE" sz="2800" dirty="0">
                <a:latin typeface="Calibri" panose="020F0502020204030204" pitchFamily="34" charset="0"/>
                <a:cs typeface="Calibri" panose="020F0502020204030204" pitchFamily="34" charset="0"/>
              </a:rPr>
              <a:t>Nach der Auswahl sollen die Teilnehmer die Plattform </a:t>
            </a:r>
            <a:r>
              <a:rPr lang="de-DE" sz="2800" dirty="0" err="1">
                <a:latin typeface="Calibri" panose="020F0502020204030204" pitchFamily="34" charset="0"/>
                <a:cs typeface="Calibri" panose="020F0502020204030204" pitchFamily="34" charset="0"/>
              </a:rPr>
              <a:t>Mig-health</a:t>
            </a:r>
            <a:r>
              <a:rPr lang="de-DE" sz="2800" dirty="0">
                <a:latin typeface="Calibri" panose="020F0502020204030204" pitchFamily="34" charset="0"/>
                <a:cs typeface="Calibri" panose="020F0502020204030204" pitchFamily="34" charset="0"/>
              </a:rPr>
              <a:t> Apps durchsuchen, um eine App herunterzuladen und zu nutzen.</a:t>
            </a:r>
          </a:p>
          <a:p>
            <a:pPr marL="457200" lvl="0">
              <a:lnSpc>
                <a:spcPct val="150000"/>
              </a:lnSpc>
              <a:spcBef>
                <a:spcPts val="1200"/>
              </a:spcBef>
              <a:buSzPct val="74779"/>
            </a:pPr>
            <a:endParaRPr lang="de-DE" sz="2800" dirty="0">
              <a:latin typeface="Calibri" panose="020F0502020204030204" pitchFamily="34" charset="0"/>
              <a:cs typeface="Calibri" panose="020F0502020204030204" pitchFamily="34" charset="0"/>
            </a:endParaRPr>
          </a:p>
        </p:txBody>
      </p:sp>
      <p:sp>
        <p:nvSpPr>
          <p:cNvPr id="10" name="Google Shape;245;g2bb2dbef343_0_381"/>
          <p:cNvSpPr/>
          <p:nvPr/>
        </p:nvSpPr>
        <p:spPr>
          <a:xfrm>
            <a:off x="572423" y="10602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11" name="Google Shape;257;g2bac31ee941_0_542"/>
          <p:cNvSpPr txBox="1"/>
          <p:nvPr/>
        </p:nvSpPr>
        <p:spPr>
          <a:xfrm>
            <a:off x="775150" y="106020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414141"/>
                </a:solidFill>
                <a:latin typeface="Calibri"/>
                <a:ea typeface="Calibri"/>
                <a:cs typeface="Calibri"/>
                <a:sym typeface="Calibri"/>
              </a:rPr>
              <a:t>1</a:t>
            </a:r>
            <a:endParaRPr sz="4000" b="1" i="0" u="none" strike="noStrike" cap="none" dirty="0">
              <a:solidFill>
                <a:srgbClr val="414141"/>
              </a:solidFill>
              <a:latin typeface="Calibri"/>
              <a:ea typeface="Calibri"/>
              <a:cs typeface="Calibri"/>
              <a:sym typeface="Calibri"/>
            </a:endParaRPr>
          </a:p>
        </p:txBody>
      </p:sp>
    </p:spTree>
    <p:extLst>
      <p:ext uri="{BB962C8B-B14F-4D97-AF65-F5344CB8AC3E}">
        <p14:creationId xmlns:p14="http://schemas.microsoft.com/office/powerpoint/2010/main" val="467420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305276" y="1793987"/>
            <a:ext cx="1964267" cy="3699896"/>
          </a:xfrm>
          <a:prstGeom prst="rect">
            <a:avLst/>
          </a:prstGeom>
          <a:noFill/>
          <a:ln>
            <a:noFill/>
          </a:ln>
        </p:spPr>
      </p:pic>
      <p:sp>
        <p:nvSpPr>
          <p:cNvPr id="10" name="Google Shape;245;g2bb2dbef343_0_381"/>
          <p:cNvSpPr/>
          <p:nvPr/>
        </p:nvSpPr>
        <p:spPr>
          <a:xfrm>
            <a:off x="572423" y="10602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11" name="Google Shape;257;g2bac31ee941_0_542"/>
          <p:cNvSpPr txBox="1"/>
          <p:nvPr/>
        </p:nvSpPr>
        <p:spPr>
          <a:xfrm>
            <a:off x="775150" y="106020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dirty="0">
                <a:solidFill>
                  <a:srgbClr val="414141"/>
                </a:solidFill>
                <a:latin typeface="Calibri"/>
                <a:ea typeface="Calibri"/>
                <a:cs typeface="Calibri"/>
                <a:sym typeface="Calibri"/>
              </a:rPr>
              <a:t>2</a:t>
            </a:r>
            <a:endParaRPr sz="4000" b="1" i="0" u="none" strike="noStrike" cap="none" dirty="0">
              <a:solidFill>
                <a:srgbClr val="414141"/>
              </a:solidFill>
              <a:latin typeface="Calibri"/>
              <a:ea typeface="Calibri"/>
              <a:cs typeface="Calibri"/>
              <a:sym typeface="Calibri"/>
            </a:endParaRPr>
          </a:p>
        </p:txBody>
      </p:sp>
      <p:sp>
        <p:nvSpPr>
          <p:cNvPr id="9" name="Google Shape;255;g2bb2dbef343_0_395"/>
          <p:cNvSpPr txBox="1">
            <a:spLocks noGrp="1"/>
          </p:cNvSpPr>
          <p:nvPr>
            <p:ph type="body" idx="1"/>
          </p:nvPr>
        </p:nvSpPr>
        <p:spPr>
          <a:xfrm>
            <a:off x="557999" y="2459736"/>
            <a:ext cx="8598880" cy="39414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200"/>
              </a:spcBef>
              <a:spcAft>
                <a:spcPts val="0"/>
              </a:spcAft>
              <a:buSzPts val="2200"/>
              <a:buNone/>
            </a:pPr>
            <a:r>
              <a:rPr lang="de-DE" sz="2942" dirty="0"/>
              <a:t>Sobald die Anwendung heruntergeladen wird, wird der Lernende aufgefordert, sich zu registrieren und alle Nutzungsbedingungen und Datenschutzrichtlinien zu akzeptieren.</a:t>
            </a:r>
          </a:p>
          <a:p>
            <a:pPr marL="0" lvl="0" indent="0" algn="l" rtl="0">
              <a:lnSpc>
                <a:spcPct val="150000"/>
              </a:lnSpc>
              <a:spcBef>
                <a:spcPts val="1200"/>
              </a:spcBef>
              <a:spcAft>
                <a:spcPts val="0"/>
              </a:spcAft>
              <a:buSzPts val="2200"/>
              <a:buNone/>
            </a:pPr>
            <a:endParaRPr lang="de-DE" sz="2942" dirty="0"/>
          </a:p>
          <a:p>
            <a:pPr marL="0" lvl="0" indent="0" algn="l" rtl="0">
              <a:lnSpc>
                <a:spcPct val="150000"/>
              </a:lnSpc>
              <a:spcBef>
                <a:spcPts val="1200"/>
              </a:spcBef>
              <a:spcAft>
                <a:spcPts val="0"/>
              </a:spcAft>
              <a:buSzPts val="2200"/>
              <a:buNone/>
            </a:pPr>
            <a:endParaRPr lang="de-DE" sz="2942" dirty="0"/>
          </a:p>
        </p:txBody>
      </p:sp>
    </p:spTree>
    <p:extLst>
      <p:ext uri="{BB962C8B-B14F-4D97-AF65-F5344CB8AC3E}">
        <p14:creationId xmlns:p14="http://schemas.microsoft.com/office/powerpoint/2010/main" val="3590964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305276" y="1793987"/>
            <a:ext cx="1964267" cy="3699896"/>
          </a:xfrm>
          <a:prstGeom prst="rect">
            <a:avLst/>
          </a:prstGeom>
          <a:noFill/>
          <a:ln>
            <a:noFill/>
          </a:ln>
        </p:spPr>
      </p:pic>
      <p:sp>
        <p:nvSpPr>
          <p:cNvPr id="10" name="Google Shape;245;g2bb2dbef343_0_381"/>
          <p:cNvSpPr/>
          <p:nvPr/>
        </p:nvSpPr>
        <p:spPr>
          <a:xfrm>
            <a:off x="572423" y="10602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11" name="Google Shape;257;g2bac31ee941_0_542"/>
          <p:cNvSpPr txBox="1"/>
          <p:nvPr/>
        </p:nvSpPr>
        <p:spPr>
          <a:xfrm>
            <a:off x="775150" y="106020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dirty="0">
                <a:solidFill>
                  <a:srgbClr val="414141"/>
                </a:solidFill>
                <a:latin typeface="Calibri"/>
                <a:ea typeface="Calibri"/>
                <a:cs typeface="Calibri"/>
                <a:sym typeface="Calibri"/>
              </a:rPr>
              <a:t>3</a:t>
            </a:r>
            <a:endParaRPr sz="4000" b="1" i="0" u="none" strike="noStrike" cap="none" dirty="0">
              <a:solidFill>
                <a:srgbClr val="414141"/>
              </a:solidFill>
              <a:latin typeface="Calibri"/>
              <a:ea typeface="Calibri"/>
              <a:cs typeface="Calibri"/>
              <a:sym typeface="Calibri"/>
            </a:endParaRPr>
          </a:p>
        </p:txBody>
      </p:sp>
      <p:sp>
        <p:nvSpPr>
          <p:cNvPr id="9" name="Google Shape;268;g2bb2dbef343_0_416"/>
          <p:cNvSpPr txBox="1">
            <a:spLocks noGrp="1"/>
          </p:cNvSpPr>
          <p:nvPr>
            <p:ph type="body" idx="1"/>
          </p:nvPr>
        </p:nvSpPr>
        <p:spPr>
          <a:xfrm>
            <a:off x="557999" y="2459736"/>
            <a:ext cx="8747277" cy="39414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200"/>
              </a:spcBef>
              <a:spcAft>
                <a:spcPts val="0"/>
              </a:spcAft>
              <a:buSzPts val="2200"/>
              <a:buNone/>
            </a:pPr>
            <a:r>
              <a:rPr lang="de-DE" sz="2942" dirty="0"/>
              <a:t>In der Folge wird die Anwendung asynchron für ein oder zwei Wochen verwendet.</a:t>
            </a:r>
          </a:p>
          <a:p>
            <a:pPr marL="0" lvl="0" indent="0" algn="l" rtl="0">
              <a:lnSpc>
                <a:spcPct val="150000"/>
              </a:lnSpc>
              <a:spcBef>
                <a:spcPts val="1200"/>
              </a:spcBef>
              <a:spcAft>
                <a:spcPts val="0"/>
              </a:spcAft>
              <a:buSzPts val="2200"/>
              <a:buNone/>
            </a:pPr>
            <a:r>
              <a:rPr lang="de-DE" sz="2942" dirty="0"/>
              <a:t>Lernende werden dann auf die Plattform zurückkehren, um ihre Erfahrung durch Kommentare oder Videos zu kommentieren.</a:t>
            </a:r>
          </a:p>
          <a:p>
            <a:pPr marL="0" lvl="0" indent="0" algn="l" rtl="0">
              <a:lnSpc>
                <a:spcPct val="150000"/>
              </a:lnSpc>
              <a:spcBef>
                <a:spcPts val="1200"/>
              </a:spcBef>
              <a:spcAft>
                <a:spcPts val="0"/>
              </a:spcAft>
              <a:buSzPts val="2200"/>
              <a:buNone/>
            </a:pPr>
            <a:endParaRPr lang="de-DE" sz="2942" dirty="0"/>
          </a:p>
          <a:p>
            <a:pPr marL="0" lvl="0" indent="0" algn="l" rtl="0">
              <a:lnSpc>
                <a:spcPct val="150000"/>
              </a:lnSpc>
              <a:spcBef>
                <a:spcPts val="1200"/>
              </a:spcBef>
              <a:spcAft>
                <a:spcPts val="0"/>
              </a:spcAft>
              <a:buSzPts val="2200"/>
              <a:buNone/>
            </a:pPr>
            <a:endParaRPr lang="de-DE" sz="2942" dirty="0"/>
          </a:p>
        </p:txBody>
      </p:sp>
    </p:spTree>
    <p:extLst>
      <p:ext uri="{BB962C8B-B14F-4D97-AF65-F5344CB8AC3E}">
        <p14:creationId xmlns:p14="http://schemas.microsoft.com/office/powerpoint/2010/main" val="119367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5" name="Google Shape;334;g2bac31ee941_0_94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err="1">
                <a:latin typeface="Arial"/>
                <a:ea typeface="Arial"/>
                <a:cs typeface="Arial"/>
                <a:sym typeface="Arial"/>
              </a:rPr>
              <a:t>Aktionsplanung</a:t>
            </a:r>
            <a:r>
              <a:rPr lang="en-US" sz="2200" dirty="0">
                <a:latin typeface="Arial"/>
                <a:ea typeface="Arial"/>
                <a:cs typeface="Arial"/>
                <a:sym typeface="Arial"/>
              </a:rPr>
              <a:t> und </a:t>
            </a:r>
            <a:r>
              <a:rPr lang="en-US" sz="2200" dirty="0" err="1">
                <a:latin typeface="Arial"/>
                <a:ea typeface="Arial"/>
                <a:cs typeface="Arial"/>
                <a:sym typeface="Arial"/>
              </a:rPr>
              <a:t>Zielsetzung</a:t>
            </a:r>
            <a:endParaRPr sz="2200" dirty="0">
              <a:latin typeface="Arial"/>
              <a:ea typeface="Arial"/>
              <a:cs typeface="Arial"/>
              <a:sym typeface="Arial"/>
            </a:endParaRPr>
          </a:p>
        </p:txBody>
      </p:sp>
      <p:sp>
        <p:nvSpPr>
          <p:cNvPr id="8" name="Google Shape;339;g2bac31ee941_0_945"/>
          <p:cNvSpPr/>
          <p:nvPr/>
        </p:nvSpPr>
        <p:spPr>
          <a:xfrm>
            <a:off x="298994" y="1702932"/>
            <a:ext cx="11441700" cy="1569600"/>
          </a:xfrm>
          <a:prstGeom prst="rect">
            <a:avLst/>
          </a:prstGeom>
          <a:noFill/>
          <a:ln>
            <a:noFill/>
          </a:ln>
        </p:spPr>
        <p:txBody>
          <a:bodyPr spcFirstLastPara="1" wrap="square" lIns="91425" tIns="45700" rIns="91425" bIns="45700" anchor="t" anchorCtr="0">
            <a:noAutofit/>
          </a:bodyPr>
          <a:lstStyle/>
          <a:p>
            <a:pPr>
              <a:lnSpc>
                <a:spcPct val="100000"/>
              </a:lnSpc>
            </a:pPr>
            <a:r>
              <a:rPr lang="en-US" sz="2400" b="0" strike="noStrike" spc="-1" dirty="0">
                <a:solidFill>
                  <a:srgbClr val="000000"/>
                </a:solidFill>
                <a:latin typeface="Calibri"/>
                <a:ea typeface="Calibri"/>
              </a:rPr>
              <a:t>In der </a:t>
            </a:r>
            <a:r>
              <a:rPr lang="en-US" sz="2400" b="0" strike="noStrike" spc="-1" dirty="0" err="1">
                <a:solidFill>
                  <a:srgbClr val="000000"/>
                </a:solidFill>
                <a:latin typeface="Calibri"/>
                <a:ea typeface="Calibri"/>
              </a:rPr>
              <a:t>vorherigen</a:t>
            </a:r>
            <a:r>
              <a:rPr lang="en-US" sz="2400" b="0" strike="noStrike" spc="-1" dirty="0">
                <a:solidFill>
                  <a:srgbClr val="000000"/>
                </a:solidFill>
                <a:latin typeface="Calibri"/>
                <a:ea typeface="Calibri"/>
              </a:rPr>
              <a:t> </a:t>
            </a:r>
            <a:r>
              <a:rPr lang="en-US" sz="2400" b="0" strike="noStrike" spc="-1" dirty="0" err="1">
                <a:solidFill>
                  <a:srgbClr val="000000"/>
                </a:solidFill>
                <a:latin typeface="Calibri"/>
                <a:ea typeface="Calibri"/>
              </a:rPr>
              <a:t>Tätigkeit</a:t>
            </a:r>
            <a:r>
              <a:rPr lang="en-US" sz="2400" b="0" strike="noStrike" spc="-1" dirty="0">
                <a:solidFill>
                  <a:srgbClr val="000000"/>
                </a:solidFill>
                <a:latin typeface="Calibri"/>
                <a:ea typeface="Calibri"/>
              </a:rPr>
              <a:t> </a:t>
            </a:r>
            <a:r>
              <a:rPr lang="en-US" sz="2400" b="0" strike="noStrike" spc="-1" dirty="0" err="1">
                <a:solidFill>
                  <a:srgbClr val="000000"/>
                </a:solidFill>
                <a:latin typeface="Calibri"/>
                <a:ea typeface="Calibri"/>
              </a:rPr>
              <a:t>haben</a:t>
            </a:r>
            <a:r>
              <a:rPr lang="en-US" sz="2400" b="0" strike="noStrike" spc="-1" dirty="0">
                <a:solidFill>
                  <a:srgbClr val="000000"/>
                </a:solidFill>
                <a:latin typeface="Calibri"/>
                <a:ea typeface="Calibri"/>
              </a:rPr>
              <a:t> die </a:t>
            </a:r>
            <a:r>
              <a:rPr lang="en-US" sz="2400" b="0" strike="noStrike" spc="-1" dirty="0" err="1">
                <a:solidFill>
                  <a:srgbClr val="000000"/>
                </a:solidFill>
                <a:latin typeface="Calibri"/>
                <a:ea typeface="Calibri"/>
              </a:rPr>
              <a:t>Teilnehmer</a:t>
            </a:r>
            <a:r>
              <a:rPr lang="en-US" sz="2400" b="0" strike="noStrike" spc="-1" dirty="0">
                <a:solidFill>
                  <a:srgbClr val="000000"/>
                </a:solidFill>
                <a:latin typeface="Calibri"/>
                <a:ea typeface="Calibri"/>
              </a:rPr>
              <a:t> der </a:t>
            </a:r>
            <a:r>
              <a:rPr lang="en-US" sz="2400" b="0" strike="noStrike" spc="-1" dirty="0" err="1">
                <a:solidFill>
                  <a:srgbClr val="000000"/>
                </a:solidFill>
                <a:latin typeface="Calibri"/>
                <a:ea typeface="Calibri"/>
              </a:rPr>
              <a:t>Sitzung</a:t>
            </a:r>
            <a:r>
              <a:rPr lang="en-US" sz="2400" b="0" strike="noStrike" spc="-1" dirty="0">
                <a:solidFill>
                  <a:srgbClr val="000000"/>
                </a:solidFill>
                <a:latin typeface="Calibri"/>
                <a:ea typeface="Calibri"/>
              </a:rPr>
              <a:t> </a:t>
            </a:r>
            <a:r>
              <a:rPr lang="en-US" sz="2400" b="0" strike="noStrike" spc="-1" dirty="0" err="1">
                <a:solidFill>
                  <a:srgbClr val="000000"/>
                </a:solidFill>
                <a:latin typeface="Calibri"/>
                <a:ea typeface="Calibri"/>
              </a:rPr>
              <a:t>aus</a:t>
            </a:r>
            <a:r>
              <a:rPr lang="en-US" sz="2400" b="0" strike="noStrike" spc="-1" dirty="0">
                <a:solidFill>
                  <a:srgbClr val="000000"/>
                </a:solidFill>
                <a:latin typeface="Calibri"/>
                <a:ea typeface="Calibri"/>
              </a:rPr>
              <a:t> dem Mig-health Apps-</a:t>
            </a:r>
            <a:r>
              <a:rPr lang="en-US" sz="2400" b="0" strike="noStrike" spc="-1" dirty="0" err="1">
                <a:solidFill>
                  <a:srgbClr val="000000"/>
                </a:solidFill>
                <a:latin typeface="Calibri"/>
                <a:ea typeface="Calibri"/>
              </a:rPr>
              <a:t>Programm</a:t>
            </a:r>
            <a:r>
              <a:rPr lang="en-US" sz="2400" b="0" strike="noStrike" spc="-1" dirty="0">
                <a:solidFill>
                  <a:srgbClr val="000000"/>
                </a:solidFill>
                <a:latin typeface="Calibri"/>
                <a:ea typeface="Calibri"/>
              </a:rPr>
              <a:t> </a:t>
            </a:r>
            <a:r>
              <a:rPr lang="en-US" sz="2400" b="0" strike="noStrike" spc="-1" dirty="0" err="1">
                <a:solidFill>
                  <a:srgbClr val="000000"/>
                </a:solidFill>
                <a:latin typeface="Calibri"/>
                <a:ea typeface="Calibri"/>
              </a:rPr>
              <a:t>eine</a:t>
            </a:r>
            <a:r>
              <a:rPr lang="en-US" sz="2400" b="0" strike="noStrike" spc="-1" dirty="0">
                <a:solidFill>
                  <a:srgbClr val="000000"/>
                </a:solidFill>
                <a:latin typeface="Calibri"/>
                <a:ea typeface="Calibri"/>
              </a:rPr>
              <a:t> </a:t>
            </a:r>
            <a:r>
              <a:rPr lang="en-US" sz="2400" b="0" strike="noStrike" spc="-1" dirty="0" err="1">
                <a:solidFill>
                  <a:srgbClr val="000000"/>
                </a:solidFill>
                <a:latin typeface="Calibri"/>
                <a:ea typeface="Calibri"/>
              </a:rPr>
              <a:t>Anwendung</a:t>
            </a:r>
            <a:r>
              <a:rPr lang="en-US" sz="2400" b="0" strike="noStrike" spc="-1" dirty="0">
                <a:solidFill>
                  <a:srgbClr val="000000"/>
                </a:solidFill>
                <a:latin typeface="Calibri"/>
                <a:ea typeface="Calibri"/>
              </a:rPr>
              <a:t> </a:t>
            </a:r>
            <a:r>
              <a:rPr lang="en-US" sz="2400" b="0" strike="noStrike" spc="-1" dirty="0" err="1">
                <a:solidFill>
                  <a:srgbClr val="000000"/>
                </a:solidFill>
                <a:latin typeface="Calibri"/>
                <a:ea typeface="Calibri"/>
              </a:rPr>
              <a:t>gewählt</a:t>
            </a:r>
            <a:r>
              <a:rPr lang="en-US" sz="2400" b="0" strike="noStrike" spc="-1" dirty="0">
                <a:solidFill>
                  <a:srgbClr val="000000"/>
                </a:solidFill>
                <a:latin typeface="Calibri"/>
                <a:ea typeface="Calibri"/>
              </a:rPr>
              <a:t>, die für die </a:t>
            </a:r>
            <a:r>
              <a:rPr lang="en-US" sz="2400" b="0" strike="noStrike" spc="-1" dirty="0" err="1">
                <a:solidFill>
                  <a:srgbClr val="000000"/>
                </a:solidFill>
                <a:latin typeface="Calibri"/>
                <a:ea typeface="Calibri"/>
              </a:rPr>
              <a:t>Pflege</a:t>
            </a:r>
            <a:r>
              <a:rPr lang="en-US" sz="2400" b="0" strike="noStrike" spc="-1" dirty="0">
                <a:solidFill>
                  <a:srgbClr val="000000"/>
                </a:solidFill>
                <a:latin typeface="Calibri"/>
                <a:ea typeface="Calibri"/>
              </a:rPr>
              <a:t> </a:t>
            </a:r>
            <a:r>
              <a:rPr lang="en-US" sz="2400" b="0" strike="noStrike" spc="-1" dirty="0" err="1">
                <a:solidFill>
                  <a:srgbClr val="000000"/>
                </a:solidFill>
                <a:latin typeface="Calibri"/>
                <a:ea typeface="Calibri"/>
              </a:rPr>
              <a:t>ihres</a:t>
            </a:r>
            <a:r>
              <a:rPr lang="en-US" sz="2400" b="0" strike="noStrike" spc="-1" dirty="0">
                <a:solidFill>
                  <a:srgbClr val="000000"/>
                </a:solidFill>
                <a:latin typeface="Calibri"/>
                <a:ea typeface="Calibri"/>
              </a:rPr>
              <a:t> </a:t>
            </a:r>
            <a:r>
              <a:rPr lang="en-US" sz="2400" b="0" strike="noStrike" spc="-1" dirty="0" err="1">
                <a:solidFill>
                  <a:srgbClr val="000000"/>
                </a:solidFill>
                <a:latin typeface="Calibri"/>
                <a:ea typeface="Calibri"/>
              </a:rPr>
              <a:t>Neugeborenen</a:t>
            </a:r>
            <a:r>
              <a:rPr lang="en-US" sz="2400" b="0" strike="noStrike" spc="-1" dirty="0">
                <a:solidFill>
                  <a:srgbClr val="000000"/>
                </a:solidFill>
                <a:latin typeface="Calibri"/>
                <a:ea typeface="Calibri"/>
              </a:rPr>
              <a:t> </a:t>
            </a:r>
            <a:r>
              <a:rPr lang="en-US" sz="2400" b="0" strike="noStrike" spc="-1" dirty="0" err="1">
                <a:solidFill>
                  <a:srgbClr val="000000"/>
                </a:solidFill>
                <a:latin typeface="Calibri"/>
                <a:ea typeface="Calibri"/>
              </a:rPr>
              <a:t>nützlich</a:t>
            </a:r>
            <a:r>
              <a:rPr lang="en-US" sz="2400" b="0" strike="noStrike" spc="-1" dirty="0">
                <a:solidFill>
                  <a:srgbClr val="000000"/>
                </a:solidFill>
                <a:latin typeface="Calibri"/>
                <a:ea typeface="Calibri"/>
              </a:rPr>
              <a:t> sein </a:t>
            </a:r>
            <a:r>
              <a:rPr lang="en-US" sz="2400" b="0" strike="noStrike" spc="-1" dirty="0" err="1">
                <a:solidFill>
                  <a:srgbClr val="000000"/>
                </a:solidFill>
                <a:latin typeface="Calibri"/>
                <a:ea typeface="Calibri"/>
              </a:rPr>
              <a:t>kann</a:t>
            </a:r>
            <a:r>
              <a:rPr lang="en-US" sz="2400" b="0" strike="noStrike" spc="-1" dirty="0">
                <a:solidFill>
                  <a:srgbClr val="000000"/>
                </a:solidFill>
                <a:latin typeface="Calibri"/>
                <a:ea typeface="Calibri"/>
              </a:rPr>
              <a:t>:</a:t>
            </a:r>
            <a:endParaRPr lang="de-DE" sz="2400" b="0" strike="noStrike" spc="-1" dirty="0">
              <a:solidFill>
                <a:srgbClr val="000000"/>
              </a:solidFill>
              <a:latin typeface="Arial"/>
            </a:endParaRPr>
          </a:p>
          <a:p>
            <a:pPr defTabSz="914400">
              <a:lnSpc>
                <a:spcPct val="100000"/>
              </a:lnSpc>
              <a:tabLst>
                <a:tab pos="0" algn="l"/>
              </a:tabLst>
            </a:pPr>
            <a:r>
              <a:rPr lang="en-US" sz="2400" b="1" strike="noStrike" spc="-1" dirty="0">
                <a:solidFill>
                  <a:srgbClr val="000000"/>
                </a:solidFill>
                <a:latin typeface="Calibri"/>
                <a:ea typeface="Calibri"/>
              </a:rPr>
              <a:t>"</a:t>
            </a:r>
            <a:r>
              <a:rPr lang="en-US" sz="2400" b="1" strike="noStrike" spc="-1" dirty="0" err="1">
                <a:solidFill>
                  <a:srgbClr val="000000"/>
                </a:solidFill>
                <a:latin typeface="Calibri"/>
                <a:ea typeface="Calibri"/>
              </a:rPr>
              <a:t>Ist</a:t>
            </a:r>
            <a:r>
              <a:rPr lang="en-US" sz="2400" b="1" strike="noStrike" spc="-1" dirty="0">
                <a:solidFill>
                  <a:srgbClr val="000000"/>
                </a:solidFill>
                <a:latin typeface="Calibri"/>
                <a:ea typeface="Calibri"/>
              </a:rPr>
              <a:t> es </a:t>
            </a:r>
            <a:r>
              <a:rPr lang="en-US" sz="2400" b="1" strike="noStrike" spc="-1" dirty="0" err="1">
                <a:solidFill>
                  <a:srgbClr val="000000"/>
                </a:solidFill>
                <a:latin typeface="Calibri"/>
                <a:ea typeface="Calibri"/>
              </a:rPr>
              <a:t>etwas</a:t>
            </a:r>
            <a:r>
              <a:rPr lang="en-US" sz="2400" b="1" strike="noStrike" spc="-1" dirty="0">
                <a:solidFill>
                  <a:srgbClr val="000000"/>
                </a:solidFill>
                <a:latin typeface="Calibri"/>
                <a:ea typeface="Calibri"/>
              </a:rPr>
              <a:t>, an dem Sie </a:t>
            </a:r>
            <a:r>
              <a:rPr lang="en-US" sz="2400" b="1" strike="noStrike" spc="-1" dirty="0" err="1">
                <a:solidFill>
                  <a:srgbClr val="000000"/>
                </a:solidFill>
                <a:latin typeface="Calibri"/>
                <a:ea typeface="Calibri"/>
              </a:rPr>
              <a:t>arbeiten</a:t>
            </a:r>
            <a:r>
              <a:rPr lang="en-US" sz="2400" b="1" strike="noStrike" spc="-1" dirty="0">
                <a:solidFill>
                  <a:srgbClr val="000000"/>
                </a:solidFill>
                <a:latin typeface="Calibri"/>
                <a:ea typeface="Calibri"/>
              </a:rPr>
              <a:t> </a:t>
            </a:r>
            <a:r>
              <a:rPr lang="en-US" sz="2400" b="1" strike="noStrike" spc="-1" dirty="0" err="1">
                <a:solidFill>
                  <a:srgbClr val="000000"/>
                </a:solidFill>
                <a:latin typeface="Calibri"/>
                <a:ea typeface="Calibri"/>
              </a:rPr>
              <a:t>möchten</a:t>
            </a:r>
            <a:r>
              <a:rPr lang="en-US" sz="2400" b="1" strike="noStrike" spc="-1" dirty="0">
                <a:solidFill>
                  <a:srgbClr val="000000"/>
                </a:solidFill>
                <a:latin typeface="Calibri"/>
                <a:ea typeface="Calibri"/>
              </a:rPr>
              <a:t>, um </a:t>
            </a:r>
            <a:r>
              <a:rPr lang="en-US" sz="2400" b="1" strike="noStrike" spc="-1" dirty="0" err="1">
                <a:solidFill>
                  <a:srgbClr val="000000"/>
                </a:solidFill>
                <a:latin typeface="Calibri"/>
                <a:ea typeface="Calibri"/>
              </a:rPr>
              <a:t>Ihnen</a:t>
            </a:r>
            <a:r>
              <a:rPr lang="en-US" sz="2400" b="1" strike="noStrike" spc="-1" dirty="0">
                <a:solidFill>
                  <a:srgbClr val="000000"/>
                </a:solidFill>
                <a:latin typeface="Calibri"/>
                <a:ea typeface="Calibri"/>
              </a:rPr>
              <a:t> </a:t>
            </a:r>
            <a:r>
              <a:rPr lang="en-US" sz="2400" b="1" strike="noStrike" spc="-1" dirty="0" err="1">
                <a:solidFill>
                  <a:srgbClr val="000000"/>
                </a:solidFill>
                <a:latin typeface="Calibri"/>
                <a:ea typeface="Calibri"/>
              </a:rPr>
              <a:t>zu</a:t>
            </a:r>
            <a:r>
              <a:rPr lang="en-US" sz="2400" b="1" strike="noStrike" spc="-1" dirty="0">
                <a:solidFill>
                  <a:srgbClr val="000000"/>
                </a:solidFill>
                <a:latin typeface="Calibri"/>
                <a:ea typeface="Calibri"/>
              </a:rPr>
              <a:t> </a:t>
            </a:r>
            <a:r>
              <a:rPr lang="en-US" sz="2400" b="1" strike="noStrike" spc="-1" dirty="0" err="1">
                <a:solidFill>
                  <a:srgbClr val="000000"/>
                </a:solidFill>
                <a:latin typeface="Calibri"/>
                <a:ea typeface="Calibri"/>
              </a:rPr>
              <a:t>helfen</a:t>
            </a:r>
            <a:r>
              <a:rPr lang="en-US" sz="2400" b="1" strike="noStrike" spc="-1" dirty="0">
                <a:solidFill>
                  <a:srgbClr val="000000"/>
                </a:solidFill>
                <a:latin typeface="Calibri"/>
                <a:ea typeface="Calibri"/>
              </a:rPr>
              <a:t>, </a:t>
            </a:r>
            <a:r>
              <a:rPr lang="en-US" sz="2400" b="1" strike="noStrike" spc="-1" dirty="0" err="1">
                <a:solidFill>
                  <a:srgbClr val="000000"/>
                </a:solidFill>
                <a:latin typeface="Calibri"/>
                <a:ea typeface="Calibri"/>
              </a:rPr>
              <a:t>Ihr</a:t>
            </a:r>
            <a:r>
              <a:rPr lang="en-US" sz="2400" b="1" strike="noStrike" spc="-1" dirty="0">
                <a:solidFill>
                  <a:srgbClr val="000000"/>
                </a:solidFill>
                <a:latin typeface="Calibri"/>
                <a:ea typeface="Calibri"/>
              </a:rPr>
              <a:t> </a:t>
            </a:r>
            <a:r>
              <a:rPr lang="en-US" sz="2400" b="1" strike="noStrike" spc="-1" dirty="0" err="1">
                <a:solidFill>
                  <a:srgbClr val="000000"/>
                </a:solidFill>
                <a:latin typeface="Calibri"/>
                <a:ea typeface="Calibri"/>
              </a:rPr>
              <a:t>Gesundheitsziel</a:t>
            </a:r>
            <a:r>
              <a:rPr lang="en-US" sz="2400" b="1" strike="noStrike" spc="-1" dirty="0">
                <a:solidFill>
                  <a:srgbClr val="000000"/>
                </a:solidFill>
                <a:latin typeface="Calibri"/>
                <a:ea typeface="Calibri"/>
              </a:rPr>
              <a:t> </a:t>
            </a:r>
            <a:r>
              <a:rPr lang="en-US" sz="2400" b="1" strike="noStrike" spc="-1" dirty="0" err="1">
                <a:solidFill>
                  <a:srgbClr val="000000"/>
                </a:solidFill>
                <a:latin typeface="Calibri"/>
                <a:ea typeface="Calibri"/>
              </a:rPr>
              <a:t>zu</a:t>
            </a:r>
            <a:r>
              <a:rPr lang="en-US" sz="2400" b="1" strike="noStrike" spc="-1" dirty="0">
                <a:solidFill>
                  <a:srgbClr val="000000"/>
                </a:solidFill>
                <a:latin typeface="Calibri"/>
                <a:ea typeface="Calibri"/>
              </a:rPr>
              <a:t> </a:t>
            </a:r>
            <a:r>
              <a:rPr lang="en-US" sz="2400" b="1" strike="noStrike" spc="-1" dirty="0" err="1">
                <a:solidFill>
                  <a:srgbClr val="000000"/>
                </a:solidFill>
                <a:latin typeface="Calibri"/>
                <a:ea typeface="Calibri"/>
              </a:rPr>
              <a:t>erreichen</a:t>
            </a:r>
            <a:r>
              <a:rPr lang="en-US" sz="2400" b="1" strike="noStrike" spc="-1" dirty="0">
                <a:solidFill>
                  <a:srgbClr val="000000"/>
                </a:solidFill>
                <a:latin typeface="Calibri"/>
                <a:ea typeface="Calibri"/>
              </a:rPr>
              <a:t>?"</a:t>
            </a:r>
            <a:endParaRPr lang="de-DE" sz="2400" b="0" strike="noStrike" spc="-1" dirty="0">
              <a:solidFill>
                <a:srgbClr val="000000"/>
              </a:solidFill>
              <a:latin typeface="Arial"/>
            </a:endParaRPr>
          </a:p>
        </p:txBody>
      </p:sp>
      <p:sp>
        <p:nvSpPr>
          <p:cNvPr id="9" name="Google Shape;341;g2bac31ee941_0_945"/>
          <p:cNvSpPr/>
          <p:nvPr/>
        </p:nvSpPr>
        <p:spPr>
          <a:xfrm>
            <a:off x="5440032" y="3290364"/>
            <a:ext cx="412500" cy="605100"/>
          </a:xfrm>
          <a:prstGeom prst="downArrow">
            <a:avLst>
              <a:gd name="adj1" fmla="val 50000"/>
              <a:gd name="adj2" fmla="val 50000"/>
            </a:avLst>
          </a:prstGeom>
          <a:gradFill>
            <a:gsLst>
              <a:gs pos="0">
                <a:srgbClr val="FFAF82"/>
              </a:gs>
              <a:gs pos="35000">
                <a:srgbClr val="FFC5A7"/>
              </a:gs>
              <a:gs pos="100000">
                <a:srgbClr val="FFE8DA"/>
              </a:gs>
            </a:gsLst>
            <a:lin ang="16200038" scaled="0"/>
          </a:gradFill>
          <a:ln w="9525" cap="flat" cmpd="sng">
            <a:solidFill>
              <a:srgbClr val="EB792A"/>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 name="Google Shape;340;g2bac31ee941_0_945"/>
          <p:cNvSpPr txBox="1"/>
          <p:nvPr/>
        </p:nvSpPr>
        <p:spPr>
          <a:xfrm>
            <a:off x="360044" y="3950022"/>
            <a:ext cx="11319600" cy="707846"/>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DE" sz="2000" b="0" i="0" u="none" strike="noStrike" kern="0" cap="none" spc="0" normalizeH="0" baseline="0" noProof="0" dirty="0">
                <a:ln>
                  <a:noFill/>
                </a:ln>
                <a:solidFill>
                  <a:srgbClr val="000000"/>
                </a:solidFill>
                <a:effectLst/>
                <a:uLnTx/>
                <a:uFillTx/>
                <a:latin typeface="Calibri"/>
                <a:ea typeface="Calibri"/>
                <a:cs typeface="Calibri"/>
                <a:sym typeface="Calibri"/>
              </a:rPr>
              <a:t>Aktionspläne sind detaillierte Beschreibungen der Aktionen, die eine Person ergreifen wird, um ein Ziel zu erreichen.</a:t>
            </a:r>
          </a:p>
        </p:txBody>
      </p:sp>
      <p:sp>
        <p:nvSpPr>
          <p:cNvPr id="11" name="Google Shape;342;g2bac31ee941_0_945"/>
          <p:cNvSpPr/>
          <p:nvPr/>
        </p:nvSpPr>
        <p:spPr>
          <a:xfrm>
            <a:off x="4067456" y="4623900"/>
            <a:ext cx="6096000" cy="2308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DE" sz="2000" b="0" i="0" u="none" strike="noStrike" kern="0" cap="none" spc="0" normalizeH="0" baseline="0" noProof="0" dirty="0">
                <a:ln>
                  <a:noFill/>
                </a:ln>
                <a:solidFill>
                  <a:srgbClr val="000000"/>
                </a:solidFill>
                <a:effectLst/>
                <a:uLnTx/>
                <a:uFillTx/>
                <a:latin typeface="Calibri"/>
                <a:ea typeface="Calibri"/>
                <a:cs typeface="Calibri"/>
                <a:sym typeface="Calibri"/>
              </a:rPr>
              <a:t>Schritt 1: Setzen Sie ein SMART-Ziel</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DE" sz="2000" b="0" i="0" u="none" strike="noStrike" kern="0" cap="none" spc="0" normalizeH="0" baseline="0" noProof="0" dirty="0">
                <a:ln>
                  <a:noFill/>
                </a:ln>
                <a:solidFill>
                  <a:srgbClr val="000000"/>
                </a:solidFill>
                <a:effectLst/>
                <a:uLnTx/>
                <a:uFillTx/>
                <a:latin typeface="Calibri"/>
                <a:ea typeface="Calibri"/>
                <a:cs typeface="Calibri"/>
                <a:sym typeface="Calibri"/>
              </a:rPr>
              <a:t>Schritt 2: Aufgaben identifizieren</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DE" sz="2000" b="0" i="0" u="none" strike="noStrike" kern="0" cap="none" spc="0" normalizeH="0" baseline="0" noProof="0" dirty="0">
                <a:ln>
                  <a:noFill/>
                </a:ln>
                <a:solidFill>
                  <a:srgbClr val="000000"/>
                </a:solidFill>
                <a:effectLst/>
                <a:uLnTx/>
                <a:uFillTx/>
                <a:latin typeface="Calibri"/>
                <a:ea typeface="Calibri"/>
                <a:cs typeface="Calibri"/>
                <a:sym typeface="Calibri"/>
              </a:rPr>
              <a:t>Schritt 3: Ressourcen zuordnen</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DE" sz="2000" b="0" i="0" u="none" strike="noStrike" kern="0" cap="none" spc="0" normalizeH="0" baseline="0" noProof="0" dirty="0">
                <a:ln>
                  <a:noFill/>
                </a:ln>
                <a:solidFill>
                  <a:srgbClr val="000000"/>
                </a:solidFill>
                <a:effectLst/>
                <a:uLnTx/>
                <a:uFillTx/>
                <a:latin typeface="Calibri"/>
                <a:ea typeface="Calibri"/>
                <a:cs typeface="Calibri"/>
                <a:sym typeface="Calibri"/>
              </a:rPr>
              <a:t>Schritt 4: Aufgaben priorisieren</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DE" sz="2000" b="0" i="0" u="none" strike="noStrike" kern="0" cap="none" spc="0" normalizeH="0" baseline="0" noProof="0" dirty="0">
                <a:ln>
                  <a:noFill/>
                </a:ln>
                <a:solidFill>
                  <a:srgbClr val="000000"/>
                </a:solidFill>
                <a:effectLst/>
                <a:uLnTx/>
                <a:uFillTx/>
                <a:latin typeface="Calibri"/>
                <a:ea typeface="Calibri"/>
                <a:cs typeface="Calibri"/>
                <a:sym typeface="Calibri"/>
              </a:rPr>
              <a:t>Schritt 5: Termine und Meilensteine festlegen</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DE" sz="2000" b="0" i="0" u="none" strike="noStrike" kern="0" cap="none" spc="0" normalizeH="0" baseline="0" noProof="0" dirty="0">
                <a:ln>
                  <a:noFill/>
                </a:ln>
                <a:solidFill>
                  <a:srgbClr val="000000"/>
                </a:solidFill>
                <a:effectLst/>
                <a:uLnTx/>
                <a:uFillTx/>
                <a:latin typeface="Calibri"/>
                <a:ea typeface="Calibri"/>
                <a:cs typeface="Calibri"/>
                <a:sym typeface="Calibri"/>
              </a:rPr>
              <a:t>Schritt 6: Überwachen und überprüfen Sie den Aktionsplan</a:t>
            </a:r>
          </a:p>
        </p:txBody>
      </p:sp>
    </p:spTree>
    <p:extLst>
      <p:ext uri="{BB962C8B-B14F-4D97-AF65-F5344CB8AC3E}">
        <p14:creationId xmlns:p14="http://schemas.microsoft.com/office/powerpoint/2010/main" val="1702186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4" name="Google Shape;348;g2bac31ee941_0_100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b="1" strike="noStrike" spc="-1" dirty="0" err="1">
                <a:solidFill>
                  <a:srgbClr val="203864"/>
                </a:solidFill>
                <a:latin typeface="Arial"/>
                <a:ea typeface="Arial"/>
              </a:rPr>
              <a:t>Aktionsplanung</a:t>
            </a:r>
            <a:r>
              <a:rPr lang="en-US" sz="2200" b="1" strike="noStrike" spc="-1" dirty="0">
                <a:solidFill>
                  <a:srgbClr val="203864"/>
                </a:solidFill>
                <a:latin typeface="Arial"/>
                <a:ea typeface="Arial"/>
              </a:rPr>
              <a:t> und </a:t>
            </a:r>
            <a:r>
              <a:rPr lang="en-US" sz="2200" b="1" strike="noStrike" spc="-1" dirty="0" err="1">
                <a:solidFill>
                  <a:srgbClr val="203864"/>
                </a:solidFill>
                <a:latin typeface="Arial"/>
                <a:ea typeface="Arial"/>
              </a:rPr>
              <a:t>Zielsetzung</a:t>
            </a:r>
            <a:endParaRPr sz="2200" dirty="0">
              <a:latin typeface="Arial"/>
              <a:ea typeface="Arial"/>
              <a:cs typeface="Arial"/>
              <a:sym typeface="Arial"/>
            </a:endParaRPr>
          </a:p>
        </p:txBody>
      </p:sp>
      <p:sp>
        <p:nvSpPr>
          <p:cNvPr id="5" name="Google Shape;353;g2bac31ee941_0_1005"/>
          <p:cNvSpPr/>
          <p:nvPr/>
        </p:nvSpPr>
        <p:spPr>
          <a:xfrm>
            <a:off x="574200" y="1752636"/>
            <a:ext cx="10016700" cy="2677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de-DE" sz="2400" b="1" i="0" u="none" strike="noStrike" kern="1200" cap="none" spc="-1" normalizeH="0" baseline="0" noProof="0" dirty="0">
                <a:ln>
                  <a:noFill/>
                </a:ln>
                <a:solidFill>
                  <a:srgbClr val="000000"/>
                </a:solidFill>
                <a:effectLst/>
                <a:uLnTx/>
                <a:uFillTx/>
                <a:latin typeface="Calibri"/>
                <a:ea typeface="Calibri"/>
              </a:rPr>
              <a:t>Schritte zur Aktionsplanung:</a:t>
            </a:r>
            <a:endParaRPr kumimoji="0" lang="de-DE" sz="2400" b="0" i="0" u="none" strike="noStrike" kern="1200" cap="none" spc="-1" normalizeH="0" baseline="0" noProof="0" dirty="0">
              <a:ln>
                <a:noFill/>
              </a:ln>
              <a:solidFill>
                <a:srgbClr val="000000"/>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kumimoji="0" lang="de-DE" sz="2400" b="0" i="0" u="none" strike="noStrike" kern="1200" cap="none" spc="-1" normalizeH="0" baseline="0" noProof="0" dirty="0">
              <a:ln>
                <a:noFill/>
              </a:ln>
              <a:solidFill>
                <a:srgbClr val="000000"/>
              </a:solidFill>
              <a:effectLst/>
              <a:uLnTx/>
              <a:uFillTx/>
              <a:latin typeface="Arial"/>
            </a:endParaRPr>
          </a:p>
          <a:p>
            <a:pPr marL="457200" marR="0" lvl="0" indent="-457200" algn="l" defTabSz="914400" rtl="0" eaLnBrk="1" fontAlgn="auto" latinLnBrk="0" hangingPunct="1">
              <a:lnSpc>
                <a:spcPct val="100000"/>
              </a:lnSpc>
              <a:spcBef>
                <a:spcPts val="0"/>
              </a:spcBef>
              <a:spcAft>
                <a:spcPts val="0"/>
              </a:spcAft>
              <a:buClr>
                <a:srgbClr val="000000"/>
              </a:buClr>
              <a:buSzTx/>
              <a:buFont typeface="OpenSymbol"/>
              <a:buAutoNum type="arabicPeriod"/>
              <a:tabLst>
                <a:tab pos="0" algn="l"/>
              </a:tabLst>
              <a:defRPr/>
            </a:pPr>
            <a:r>
              <a:rPr kumimoji="0" lang="de-DE" sz="2400" b="1" i="0" u="none" strike="noStrike" kern="1200" cap="none" spc="-1" normalizeH="0" baseline="0" noProof="0" dirty="0">
                <a:ln>
                  <a:noFill/>
                </a:ln>
                <a:solidFill>
                  <a:srgbClr val="000000"/>
                </a:solidFill>
                <a:effectLst/>
                <a:uLnTx/>
                <a:uFillTx/>
                <a:latin typeface="Calibri"/>
                <a:ea typeface="Calibri"/>
              </a:rPr>
              <a:t>Ein neues Ziel identifizieren</a:t>
            </a:r>
            <a:endParaRPr kumimoji="0" lang="de-DE" sz="2400" b="0" i="0" u="none" strike="noStrike" kern="1200" cap="none" spc="-1" normalizeH="0" baseline="0" noProof="0" dirty="0">
              <a:ln>
                <a:noFill/>
              </a:ln>
              <a:solidFill>
                <a:srgbClr val="000000"/>
              </a:solidFill>
              <a:effectLst/>
              <a:uLnTx/>
              <a:uFillTx/>
              <a:latin typeface="Arial"/>
            </a:endParaRPr>
          </a:p>
          <a:p>
            <a:pPr marL="457200" marR="0" lvl="0" indent="-457200" algn="l" defTabSz="914400" rtl="0" eaLnBrk="1" fontAlgn="auto" latinLnBrk="0" hangingPunct="1">
              <a:lnSpc>
                <a:spcPct val="100000"/>
              </a:lnSpc>
              <a:spcBef>
                <a:spcPts val="0"/>
              </a:spcBef>
              <a:spcAft>
                <a:spcPts val="0"/>
              </a:spcAft>
              <a:buClr>
                <a:srgbClr val="000000"/>
              </a:buClr>
              <a:buSzTx/>
              <a:buFont typeface="OpenSymbol"/>
              <a:buAutoNum type="arabicPeriod"/>
              <a:tabLst>
                <a:tab pos="0" algn="l"/>
              </a:tabLst>
              <a:defRPr/>
            </a:pPr>
            <a:r>
              <a:rPr kumimoji="0" lang="de-DE" sz="2400" b="1" i="0" u="none" strike="noStrike" kern="1200" cap="none" spc="-1" normalizeH="0" baseline="0" noProof="0" dirty="0">
                <a:ln>
                  <a:noFill/>
                </a:ln>
                <a:solidFill>
                  <a:srgbClr val="000000"/>
                </a:solidFill>
                <a:effectLst/>
                <a:uLnTx/>
                <a:uFillTx/>
                <a:latin typeface="Calibri"/>
                <a:ea typeface="Calibri"/>
              </a:rPr>
              <a:t>Einen Plan zur Erreichung erstellen</a:t>
            </a:r>
            <a:endParaRPr kumimoji="0" lang="de-DE" sz="2400" b="0" i="0" u="none" strike="noStrike" kern="1200" cap="none" spc="-1" normalizeH="0" baseline="0" noProof="0" dirty="0">
              <a:ln>
                <a:noFill/>
              </a:ln>
              <a:solidFill>
                <a:srgbClr val="000000"/>
              </a:solidFill>
              <a:effectLst/>
              <a:uLnTx/>
              <a:uFillTx/>
              <a:latin typeface="Arial"/>
            </a:endParaRPr>
          </a:p>
          <a:p>
            <a:pPr defTabSz="914400">
              <a:lnSpc>
                <a:spcPct val="100000"/>
              </a:lnSpc>
              <a:tabLst>
                <a:tab pos="0" algn="l"/>
              </a:tabLst>
            </a:pPr>
            <a:endParaRPr lang="de-DE" sz="2400" b="0" strike="noStrike" spc="-1" dirty="0">
              <a:solidFill>
                <a:srgbClr val="000000"/>
              </a:solidFill>
              <a:latin typeface="Arial"/>
            </a:endParaRPr>
          </a:p>
          <a:p>
            <a:pPr marL="343080" indent="-343080" defTabSz="914400">
              <a:lnSpc>
                <a:spcPct val="100000"/>
              </a:lnSpc>
              <a:buClr>
                <a:srgbClr val="000000"/>
              </a:buClr>
              <a:buFont typeface="Noto Sans Symbols"/>
              <a:buChar char="⮚"/>
              <a:tabLst>
                <a:tab pos="0" algn="l"/>
              </a:tabLst>
            </a:pPr>
            <a:r>
              <a:rPr lang="en-US" sz="2400" b="0" strike="noStrike" spc="-1" dirty="0">
                <a:solidFill>
                  <a:srgbClr val="000000"/>
                </a:solidFill>
                <a:latin typeface="Calibri"/>
                <a:ea typeface="Calibri"/>
              </a:rPr>
              <a:t>SMART-</a:t>
            </a:r>
            <a:r>
              <a:rPr lang="en-US" sz="2400" b="0" strike="noStrike" spc="-1" dirty="0" err="1">
                <a:solidFill>
                  <a:srgbClr val="000000"/>
                </a:solidFill>
                <a:latin typeface="Calibri"/>
                <a:ea typeface="Calibri"/>
              </a:rPr>
              <a:t>Ziele</a:t>
            </a:r>
            <a:r>
              <a:rPr lang="en-US" sz="2400" b="0" strike="noStrike" spc="-1" dirty="0">
                <a:solidFill>
                  <a:srgbClr val="000000"/>
                </a:solidFill>
                <a:latin typeface="Calibri"/>
                <a:ea typeface="Calibri"/>
              </a:rPr>
              <a:t> </a:t>
            </a:r>
            <a:r>
              <a:rPr lang="en-US" sz="2400" b="0" strike="noStrike" spc="-1" dirty="0" err="1">
                <a:solidFill>
                  <a:srgbClr val="000000"/>
                </a:solidFill>
                <a:latin typeface="Calibri"/>
                <a:ea typeface="Calibri"/>
              </a:rPr>
              <a:t>stehen</a:t>
            </a:r>
            <a:r>
              <a:rPr lang="en-US" sz="2400" b="0" strike="noStrike" spc="-1" dirty="0">
                <a:solidFill>
                  <a:srgbClr val="000000"/>
                </a:solidFill>
                <a:latin typeface="Calibri"/>
                <a:ea typeface="Calibri"/>
              </a:rPr>
              <a:t> für </a:t>
            </a:r>
            <a:r>
              <a:rPr lang="en-US" sz="2400" b="0" strike="noStrike" spc="-1" dirty="0" err="1">
                <a:solidFill>
                  <a:srgbClr val="000000"/>
                </a:solidFill>
                <a:latin typeface="Calibri"/>
                <a:ea typeface="Calibri"/>
              </a:rPr>
              <a:t>Spezifisch</a:t>
            </a:r>
            <a:r>
              <a:rPr lang="en-US" sz="2400" b="0" strike="noStrike" spc="-1" dirty="0">
                <a:solidFill>
                  <a:srgbClr val="000000"/>
                </a:solidFill>
                <a:latin typeface="Calibri"/>
                <a:ea typeface="Calibri"/>
              </a:rPr>
              <a:t>, </a:t>
            </a:r>
            <a:r>
              <a:rPr lang="en-US" sz="2400" b="0" strike="noStrike" spc="-1" dirty="0" err="1">
                <a:solidFill>
                  <a:srgbClr val="000000"/>
                </a:solidFill>
                <a:latin typeface="Calibri"/>
                <a:ea typeface="Calibri"/>
              </a:rPr>
              <a:t>Messbar</a:t>
            </a:r>
            <a:r>
              <a:rPr lang="en-US" sz="2400" b="0" strike="noStrike" spc="-1" dirty="0">
                <a:solidFill>
                  <a:srgbClr val="000000"/>
                </a:solidFill>
                <a:latin typeface="Calibri"/>
                <a:ea typeface="Calibri"/>
              </a:rPr>
              <a:t>, </a:t>
            </a:r>
            <a:r>
              <a:rPr lang="en-US" sz="2400" b="0" strike="noStrike" spc="-1" dirty="0" err="1">
                <a:solidFill>
                  <a:srgbClr val="000000"/>
                </a:solidFill>
                <a:latin typeface="Calibri"/>
                <a:ea typeface="Calibri"/>
              </a:rPr>
              <a:t>Erreichbar</a:t>
            </a:r>
            <a:r>
              <a:rPr lang="en-US" sz="2400" b="0" strike="noStrike" spc="-1" dirty="0">
                <a:solidFill>
                  <a:srgbClr val="000000"/>
                </a:solidFill>
                <a:latin typeface="Calibri"/>
                <a:ea typeface="Calibri"/>
              </a:rPr>
              <a:t>, Relevant und </a:t>
            </a:r>
            <a:r>
              <a:rPr lang="en-US" sz="2400" b="0" strike="noStrike" spc="-1" dirty="0" err="1">
                <a:solidFill>
                  <a:srgbClr val="000000"/>
                </a:solidFill>
                <a:latin typeface="Calibri"/>
                <a:ea typeface="Calibri"/>
              </a:rPr>
              <a:t>Zeitgebunden</a:t>
            </a:r>
            <a:r>
              <a:rPr lang="en-US" sz="2400" b="0" strike="noStrike" spc="-1" dirty="0">
                <a:solidFill>
                  <a:srgbClr val="000000"/>
                </a:solidFill>
                <a:latin typeface="Calibri"/>
                <a:ea typeface="Calibri"/>
              </a:rPr>
              <a:t> (Specific, Measurable, Achievable, Relevant and Time-Bound).</a:t>
            </a:r>
          </a:p>
        </p:txBody>
      </p:sp>
      <p:sp>
        <p:nvSpPr>
          <p:cNvPr id="8" name="Google Shape;354;g2bac31ee941_0_1005"/>
          <p:cNvSpPr txBox="1"/>
          <p:nvPr/>
        </p:nvSpPr>
        <p:spPr>
          <a:xfrm>
            <a:off x="1314899" y="4652120"/>
            <a:ext cx="9546000" cy="1938952"/>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algn="ctr" defTabSz="914400">
              <a:lnSpc>
                <a:spcPct val="100000"/>
              </a:lnSpc>
              <a:tabLst>
                <a:tab pos="0" algn="l"/>
              </a:tabLst>
            </a:pPr>
            <a:r>
              <a:rPr lang="en-US" sz="2400" b="1" strike="noStrike" spc="-1" dirty="0" err="1">
                <a:solidFill>
                  <a:srgbClr val="000000"/>
                </a:solidFill>
                <a:latin typeface="Calibri"/>
                <a:ea typeface="Calibri"/>
              </a:rPr>
              <a:t>Beispiel</a:t>
            </a:r>
            <a:r>
              <a:rPr lang="en-US" sz="2400" b="1" strike="noStrike" spc="-1" dirty="0">
                <a:solidFill>
                  <a:srgbClr val="000000"/>
                </a:solidFill>
                <a:latin typeface="Calibri"/>
                <a:ea typeface="Calibri"/>
              </a:rPr>
              <a:t> </a:t>
            </a:r>
            <a:endParaRPr lang="de-DE" sz="2400" b="0" strike="noStrike" spc="-1" dirty="0">
              <a:solidFill>
                <a:srgbClr val="000000"/>
              </a:solidFill>
              <a:latin typeface="Arial"/>
            </a:endParaRPr>
          </a:p>
          <a:p>
            <a:pPr defTabSz="914400">
              <a:lnSpc>
                <a:spcPct val="100000"/>
              </a:lnSpc>
              <a:tabLst>
                <a:tab pos="0" algn="l"/>
              </a:tabLst>
            </a:pPr>
            <a:r>
              <a:rPr lang="en-US" sz="2400" b="1" strike="noStrike" spc="-1" dirty="0" err="1">
                <a:solidFill>
                  <a:srgbClr val="000000"/>
                </a:solidFill>
                <a:latin typeface="Calibri"/>
                <a:ea typeface="Calibri"/>
              </a:rPr>
              <a:t>Ziel</a:t>
            </a:r>
            <a:r>
              <a:rPr lang="en-US" sz="2400" b="1" strike="noStrike" spc="-1" dirty="0">
                <a:solidFill>
                  <a:srgbClr val="000000"/>
                </a:solidFill>
                <a:latin typeface="Calibri"/>
                <a:ea typeface="Calibri"/>
              </a:rPr>
              <a:t>:</a:t>
            </a:r>
            <a:r>
              <a:rPr lang="en-US" sz="2400" b="0" strike="noStrike" spc="-1" dirty="0">
                <a:solidFill>
                  <a:srgbClr val="000000"/>
                </a:solidFill>
                <a:latin typeface="Calibri"/>
                <a:ea typeface="Calibri"/>
              </a:rPr>
              <a:t> Ich will die </a:t>
            </a:r>
            <a:r>
              <a:rPr lang="en-US" sz="2400" b="0" strike="noStrike" spc="-1" dirty="0" err="1">
                <a:solidFill>
                  <a:srgbClr val="000000"/>
                </a:solidFill>
                <a:latin typeface="Calibri"/>
                <a:ea typeface="Calibri"/>
              </a:rPr>
              <a:t>Schlafroutinen</a:t>
            </a:r>
            <a:r>
              <a:rPr lang="en-US" sz="2400" b="0" strike="noStrike" spc="-1" dirty="0">
                <a:solidFill>
                  <a:srgbClr val="000000"/>
                </a:solidFill>
                <a:latin typeface="Calibri"/>
                <a:ea typeface="Calibri"/>
              </a:rPr>
              <a:t> </a:t>
            </a:r>
            <a:r>
              <a:rPr lang="en-US" sz="2400" b="0" strike="noStrike" spc="-1" dirty="0" err="1">
                <a:solidFill>
                  <a:srgbClr val="000000"/>
                </a:solidFill>
                <a:latin typeface="Calibri"/>
                <a:ea typeface="Calibri"/>
              </a:rPr>
              <a:t>meines</a:t>
            </a:r>
            <a:r>
              <a:rPr lang="en-US" sz="2400" b="0" strike="noStrike" spc="-1" dirty="0">
                <a:solidFill>
                  <a:srgbClr val="000000"/>
                </a:solidFill>
                <a:latin typeface="Calibri"/>
                <a:ea typeface="Calibri"/>
              </a:rPr>
              <a:t> </a:t>
            </a:r>
            <a:r>
              <a:rPr lang="en-US" sz="2400" b="0" strike="noStrike" spc="-1" dirty="0" err="1">
                <a:solidFill>
                  <a:srgbClr val="000000"/>
                </a:solidFill>
                <a:latin typeface="Calibri"/>
                <a:ea typeface="Calibri"/>
              </a:rPr>
              <a:t>Kindes</a:t>
            </a:r>
            <a:r>
              <a:rPr lang="en-US" sz="2400" b="0" strike="noStrike" spc="-1" dirty="0">
                <a:solidFill>
                  <a:srgbClr val="000000"/>
                </a:solidFill>
                <a:latin typeface="Calibri"/>
                <a:ea typeface="Calibri"/>
              </a:rPr>
              <a:t> </a:t>
            </a:r>
            <a:r>
              <a:rPr lang="en-US" sz="2400" b="0" strike="noStrike" spc="-1" dirty="0" err="1">
                <a:solidFill>
                  <a:srgbClr val="000000"/>
                </a:solidFill>
                <a:latin typeface="Calibri"/>
                <a:ea typeface="Calibri"/>
              </a:rPr>
              <a:t>überwachen</a:t>
            </a:r>
            <a:endParaRPr lang="de-DE" sz="2400" b="0" strike="noStrike" spc="-1" dirty="0">
              <a:solidFill>
                <a:srgbClr val="000000"/>
              </a:solidFill>
              <a:latin typeface="Arial"/>
            </a:endParaRPr>
          </a:p>
          <a:p>
            <a:pPr defTabSz="914400">
              <a:lnSpc>
                <a:spcPct val="100000"/>
              </a:lnSpc>
              <a:tabLst>
                <a:tab pos="0" algn="l"/>
              </a:tabLst>
            </a:pPr>
            <a:r>
              <a:rPr lang="en-US" sz="2400" b="1" strike="noStrike" spc="-1" dirty="0">
                <a:solidFill>
                  <a:srgbClr val="000000"/>
                </a:solidFill>
                <a:latin typeface="Calibri"/>
                <a:ea typeface="Calibri"/>
              </a:rPr>
              <a:t>Plan:</a:t>
            </a:r>
            <a:r>
              <a:rPr lang="en-US" sz="2400" b="0" strike="noStrike" spc="-1" dirty="0">
                <a:solidFill>
                  <a:srgbClr val="000000"/>
                </a:solidFill>
                <a:latin typeface="Calibri"/>
                <a:ea typeface="Calibri"/>
              </a:rPr>
              <a:t> Ich lade </a:t>
            </a:r>
            <a:r>
              <a:rPr lang="en-US" sz="2400" b="0" strike="noStrike" spc="-1" dirty="0" err="1">
                <a:solidFill>
                  <a:srgbClr val="000000"/>
                </a:solidFill>
                <a:latin typeface="Calibri"/>
                <a:ea typeface="Calibri"/>
              </a:rPr>
              <a:t>eine</a:t>
            </a:r>
            <a:r>
              <a:rPr lang="en-US" sz="2400" b="0" strike="noStrike" spc="-1" dirty="0">
                <a:solidFill>
                  <a:srgbClr val="000000"/>
                </a:solidFill>
                <a:latin typeface="Calibri"/>
                <a:ea typeface="Calibri"/>
              </a:rPr>
              <a:t> </a:t>
            </a:r>
            <a:r>
              <a:rPr lang="en-US" sz="2400" b="0" strike="noStrike" spc="-1" dirty="0" err="1">
                <a:solidFill>
                  <a:srgbClr val="000000"/>
                </a:solidFill>
                <a:latin typeface="Calibri"/>
                <a:ea typeface="Calibri"/>
              </a:rPr>
              <a:t>Babyschlafüberwachungs</a:t>
            </a:r>
            <a:r>
              <a:rPr lang="en-US" sz="2400" b="0" strike="noStrike" spc="-1" dirty="0">
                <a:solidFill>
                  <a:srgbClr val="000000"/>
                </a:solidFill>
                <a:latin typeface="Calibri"/>
                <a:ea typeface="Calibri"/>
              </a:rPr>
              <a:t>-App </a:t>
            </a:r>
            <a:r>
              <a:rPr lang="en-US" sz="2400" b="0" strike="noStrike" spc="-1" dirty="0" err="1">
                <a:solidFill>
                  <a:srgbClr val="000000"/>
                </a:solidFill>
                <a:latin typeface="Calibri"/>
                <a:ea typeface="Calibri"/>
              </a:rPr>
              <a:t>herunter</a:t>
            </a:r>
            <a:r>
              <a:rPr lang="en-US" sz="2400" b="0" strike="noStrike" spc="-1" dirty="0">
                <a:solidFill>
                  <a:srgbClr val="000000"/>
                </a:solidFill>
                <a:latin typeface="Calibri"/>
                <a:ea typeface="Calibri"/>
              </a:rPr>
              <a:t>, </a:t>
            </a:r>
            <a:r>
              <a:rPr lang="en-US" sz="2400" b="0" strike="noStrike" spc="-1" dirty="0" err="1">
                <a:solidFill>
                  <a:srgbClr val="000000"/>
                </a:solidFill>
                <a:latin typeface="Calibri"/>
                <a:ea typeface="Calibri"/>
              </a:rPr>
              <a:t>nutze</a:t>
            </a:r>
            <a:r>
              <a:rPr lang="en-US" sz="2400" b="0" strike="noStrike" spc="-1" dirty="0">
                <a:solidFill>
                  <a:srgbClr val="000000"/>
                </a:solidFill>
                <a:latin typeface="Calibri"/>
                <a:ea typeface="Calibri"/>
              </a:rPr>
              <a:t> </a:t>
            </a:r>
            <a:r>
              <a:rPr lang="en-US" sz="2400" b="0" strike="noStrike" spc="-1" dirty="0" err="1">
                <a:solidFill>
                  <a:srgbClr val="000000"/>
                </a:solidFill>
                <a:latin typeface="Calibri"/>
                <a:ea typeface="Calibri"/>
              </a:rPr>
              <a:t>sie</a:t>
            </a:r>
            <a:r>
              <a:rPr lang="en-US" sz="2400" b="0" strike="noStrike" spc="-1" dirty="0">
                <a:solidFill>
                  <a:srgbClr val="000000"/>
                </a:solidFill>
                <a:latin typeface="Calibri"/>
                <a:ea typeface="Calibri"/>
              </a:rPr>
              <a:t> für </a:t>
            </a:r>
            <a:r>
              <a:rPr lang="en-US" sz="2400" b="0" strike="noStrike" spc="-1" dirty="0" err="1">
                <a:solidFill>
                  <a:srgbClr val="000000"/>
                </a:solidFill>
                <a:latin typeface="Calibri"/>
                <a:ea typeface="Calibri"/>
              </a:rPr>
              <a:t>einen</a:t>
            </a:r>
            <a:r>
              <a:rPr lang="en-US" sz="2400" b="0" strike="noStrike" spc="-1" dirty="0">
                <a:solidFill>
                  <a:srgbClr val="000000"/>
                </a:solidFill>
                <a:latin typeface="Calibri"/>
                <a:ea typeface="Calibri"/>
              </a:rPr>
              <a:t> Monat, </a:t>
            </a:r>
            <a:r>
              <a:rPr lang="en-US" sz="2400" b="0" strike="noStrike" spc="-1" dirty="0" err="1">
                <a:solidFill>
                  <a:srgbClr val="000000"/>
                </a:solidFill>
                <a:latin typeface="Calibri"/>
                <a:ea typeface="Calibri"/>
              </a:rPr>
              <a:t>werte</a:t>
            </a:r>
            <a:r>
              <a:rPr lang="en-US" sz="2400" b="0" strike="noStrike" spc="-1" dirty="0">
                <a:solidFill>
                  <a:srgbClr val="000000"/>
                </a:solidFill>
                <a:latin typeface="Calibri"/>
                <a:ea typeface="Calibri"/>
              </a:rPr>
              <a:t> </a:t>
            </a:r>
            <a:r>
              <a:rPr lang="en-US" sz="2400" b="0" strike="noStrike" spc="-1" dirty="0" err="1">
                <a:solidFill>
                  <a:srgbClr val="000000"/>
                </a:solidFill>
                <a:latin typeface="Calibri"/>
                <a:ea typeface="Calibri"/>
              </a:rPr>
              <a:t>ihre</a:t>
            </a:r>
            <a:r>
              <a:rPr lang="en-US" sz="2400" b="0" strike="noStrike" spc="-1" dirty="0">
                <a:solidFill>
                  <a:srgbClr val="000000"/>
                </a:solidFill>
                <a:latin typeface="Calibri"/>
                <a:ea typeface="Calibri"/>
              </a:rPr>
              <a:t> </a:t>
            </a:r>
            <a:r>
              <a:rPr lang="en-US" sz="2400" b="0" strike="noStrike" spc="-1" dirty="0" err="1">
                <a:solidFill>
                  <a:srgbClr val="000000"/>
                </a:solidFill>
                <a:latin typeface="Calibri"/>
                <a:ea typeface="Calibri"/>
              </a:rPr>
              <a:t>Nützlichkeit</a:t>
            </a:r>
            <a:r>
              <a:rPr lang="en-US" sz="2400" b="0" strike="noStrike" spc="-1" dirty="0">
                <a:solidFill>
                  <a:srgbClr val="000000"/>
                </a:solidFill>
                <a:latin typeface="Calibri"/>
                <a:ea typeface="Calibri"/>
              </a:rPr>
              <a:t> </a:t>
            </a:r>
            <a:r>
              <a:rPr lang="en-US" sz="2400" b="0" strike="noStrike" spc="-1" dirty="0" err="1">
                <a:solidFill>
                  <a:srgbClr val="000000"/>
                </a:solidFill>
                <a:latin typeface="Calibri"/>
                <a:ea typeface="Calibri"/>
              </a:rPr>
              <a:t>nach</a:t>
            </a:r>
            <a:r>
              <a:rPr lang="en-US" sz="2400" b="0" strike="noStrike" spc="-1" dirty="0">
                <a:solidFill>
                  <a:srgbClr val="000000"/>
                </a:solidFill>
                <a:latin typeface="Calibri"/>
                <a:ea typeface="Calibri"/>
              </a:rPr>
              <a:t> </a:t>
            </a:r>
            <a:r>
              <a:rPr lang="en-US" sz="2400" b="0" strike="noStrike" spc="-1" dirty="0" err="1">
                <a:solidFill>
                  <a:srgbClr val="000000"/>
                </a:solidFill>
                <a:latin typeface="Calibri"/>
                <a:ea typeface="Calibri"/>
              </a:rPr>
              <a:t>dieser</a:t>
            </a:r>
            <a:r>
              <a:rPr lang="en-US" sz="2400" b="0" strike="noStrike" spc="-1" dirty="0">
                <a:solidFill>
                  <a:srgbClr val="000000"/>
                </a:solidFill>
                <a:latin typeface="Calibri"/>
                <a:ea typeface="Calibri"/>
              </a:rPr>
              <a:t> Zeit </a:t>
            </a:r>
            <a:r>
              <a:rPr lang="en-US" sz="2400" b="0" strike="noStrike" spc="-1" dirty="0" err="1">
                <a:solidFill>
                  <a:srgbClr val="000000"/>
                </a:solidFill>
                <a:latin typeface="Calibri"/>
                <a:ea typeface="Calibri"/>
              </a:rPr>
              <a:t>aus</a:t>
            </a:r>
            <a:r>
              <a:rPr lang="en-US" sz="2400" b="0" strike="noStrike" spc="-1" dirty="0">
                <a:solidFill>
                  <a:srgbClr val="000000"/>
                </a:solidFill>
                <a:latin typeface="Calibri"/>
                <a:ea typeface="Calibri"/>
              </a:rPr>
              <a:t> und </a:t>
            </a:r>
            <a:r>
              <a:rPr lang="en-US" sz="2400" b="0" strike="noStrike" spc="-1" dirty="0" err="1">
                <a:solidFill>
                  <a:srgbClr val="000000"/>
                </a:solidFill>
                <a:latin typeface="Calibri"/>
                <a:ea typeface="Calibri"/>
              </a:rPr>
              <a:t>stelle</a:t>
            </a:r>
            <a:r>
              <a:rPr lang="en-US" sz="2400" b="0" strike="noStrike" spc="-1" dirty="0">
                <a:solidFill>
                  <a:srgbClr val="000000"/>
                </a:solidFill>
                <a:latin typeface="Calibri"/>
                <a:ea typeface="Calibri"/>
              </a:rPr>
              <a:t> den Plan </a:t>
            </a:r>
            <a:r>
              <a:rPr lang="en-US" sz="2400" b="0" strike="noStrike" spc="-1" dirty="0" err="1">
                <a:solidFill>
                  <a:srgbClr val="000000"/>
                </a:solidFill>
                <a:latin typeface="Calibri"/>
                <a:ea typeface="Calibri"/>
              </a:rPr>
              <a:t>gegebenenfalls</a:t>
            </a:r>
            <a:r>
              <a:rPr lang="en-US" sz="2400" b="0" strike="noStrike" spc="-1" dirty="0">
                <a:solidFill>
                  <a:srgbClr val="000000"/>
                </a:solidFill>
                <a:latin typeface="Calibri"/>
                <a:ea typeface="Calibri"/>
              </a:rPr>
              <a:t> neu </a:t>
            </a:r>
            <a:r>
              <a:rPr lang="en-US" sz="2400" b="0" strike="noStrike" spc="-1" dirty="0" err="1">
                <a:solidFill>
                  <a:srgbClr val="000000"/>
                </a:solidFill>
                <a:latin typeface="Calibri"/>
                <a:ea typeface="Calibri"/>
              </a:rPr>
              <a:t>ein</a:t>
            </a:r>
            <a:r>
              <a:rPr lang="en-US" sz="2400" b="0" strike="noStrike" spc="-1" dirty="0">
                <a:solidFill>
                  <a:srgbClr val="000000"/>
                </a:solidFill>
                <a:latin typeface="Calibri"/>
                <a:ea typeface="Calibri"/>
              </a:rPr>
              <a:t>.</a:t>
            </a:r>
            <a:endParaRPr lang="de-DE" sz="2400" b="0" strike="noStrike" spc="-1" dirty="0">
              <a:solidFill>
                <a:srgbClr val="000000"/>
              </a:solidFill>
              <a:latin typeface="Arial"/>
            </a:endParaRPr>
          </a:p>
        </p:txBody>
      </p:sp>
    </p:spTree>
    <p:extLst>
      <p:ext uri="{BB962C8B-B14F-4D97-AF65-F5344CB8AC3E}">
        <p14:creationId xmlns:p14="http://schemas.microsoft.com/office/powerpoint/2010/main" val="12035987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8 2 Experiential training session_D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VYdV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JVh1V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lWHV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JVh1V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JVh1V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JVh1V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VYdVYFQaV5GsAAABvAAAAHAAAAHVuaXZlcnNhbC9sb2NhbF9zZXR0aW5ncy54bWwNyrEKwkAMANC9XxEySB3Uugn2rpujCK0fENogB7mk9ELRv/e2N7x++GaBnbeSTANezx0C62xL0k/A9/Q43RCKky4kphxQDWGITS82k4zsXmOBVejH28S5wvlJuc4XqbOkAu1B/B6PeInNH1BLAwQUAAIACACWYdV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lmHVWOohDhNLAAAAbAAAABsAAAB1bml2ZXJzYWwvdW5pdmVyc2FsLnBuZy54bWyzsa/IzVEoSy0qzszPs1Uy1DNQsrfj5bIpKEoty0wtV6gAigEFIUBJoRLINUJwyzNTSjKAQiYmFgjBjNTM9IwSoKiBhRlcVB9oKABQSwECAAAUAAIACACpflBPNmFYAkcDAADhCQAAFAAAAAAAAAABAAAAAAAAAAAAdW5pdmVyc2FsL3BsYXllci54bWxQSwECAAAUAAIACACVYdVYtTf0qBwFAADhEwAAHQAAAAAAAAABAAAAAAB5AwAAdW5pdmVyc2FsL2NvbW1vbl9tZXNzYWdlcy5sbmdQSwECAAAUAAIACACVYdVYFR5gG6MAAAB/AQAALgAAAAAAAAABAAAAAADQCAAAdW5pdmVyc2FsL3BsYXliYWNrX2FuZF9uYXZpZ2F0aW9uX3NldHRpbmdzLnhtbFBLAQIAABQAAgAIAJVh1Vh0STUfPAQAAAwVAAAnAAAAAAAAAAEAAAAAAL8JAAB1bml2ZXJzYWwvZmxhc2hfcHVibGlzaGluZ19zZXR0aW5ncy54bWxQSwECAAAUAAIACACVYdVYN4uHansDAACsDAAAIQAAAAAAAAABAAAAAABADgAAdW5pdmVyc2FsL2ZsYXNoX3NraW5fc2V0dGluZ3MueG1sUEsBAgAAFAACAAgAlWHVWKavViM2BAAAlhQAACYAAAAAAAAAAQAAAAAA+hEAAHVuaXZlcnNhbC9odG1sX3B1Ymxpc2hpbmdfc2V0dGluZ3MueG1sUEsBAgAAFAACAAgAlWHVWCYPfuiwAQAAbwYAAB8AAAAAAAAAAQAAAAAAdBYAAHVuaXZlcnNhbC9odG1sX3NraW5fc2V0dGluZ3MuanNQSwECAAAUAAIACACVYdVYFQaV5GsAAABvAAAAHAAAAAAAAAABAAAAAABhGAAAdW5pdmVyc2FsL2xvY2FsX3NldHRpbmdzLnhtbFBLAQIAABQAAgAIAJZh1VjCG66ZaBIAAPdNAAAXAAAAAAAAAAAAAAAAAAYZAAB1bml2ZXJzYWwvdW5pdmVyc2FsLnBuZ1BLAQIAABQAAgAIAJZh1VjqIQ4TSwAAAGwAAAAbAAAAAAAAAAEAAAAAAKMrAAB1bml2ZXJzYWwvdW5pdmVyc2FsLnBuZy54bWxQSwUGAAAAAAoACgAGAwAAJywAAAAA"/>
  <p:tag name="ISPRING_LMS_API_VERSION" val="SCORM 1.2"/>
  <p:tag name="ISPRING_ULTRA_SCORM_COURSE_ID" val="BFD10B8F-B270-48CB-93D9-DF0A87D44767"/>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DE\\German\\Training material for ETA 08_Deutsc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8 2 Experiential training session_D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570</Words>
  <Application>Microsoft Office PowerPoint</Application>
  <PresentationFormat>Ευρεία οθόνη</PresentationFormat>
  <Paragraphs>93</Paragraphs>
  <Slides>11</Slides>
  <Notes>11</Notes>
  <HiddenSlides>0</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4</vt:i4>
      </vt:variant>
      <vt:variant>
        <vt:lpstr>Τίτλοι διαφανειών</vt:lpstr>
      </vt:variant>
      <vt:variant>
        <vt:i4>11</vt:i4>
      </vt:variant>
    </vt:vector>
  </HeadingPairs>
  <TitlesOfParts>
    <vt:vector size="28" baseType="lpstr">
      <vt:lpstr>Calibri</vt:lpstr>
      <vt:lpstr>Roboto</vt:lpstr>
      <vt:lpstr>Wingdings</vt:lpstr>
      <vt:lpstr>Arial</vt:lpstr>
      <vt:lpstr>Gill Sans</vt:lpstr>
      <vt:lpstr>Calibri Light</vt:lpstr>
      <vt:lpstr>Adobe Gothic Std B</vt:lpstr>
      <vt:lpstr>Abadi Extra Light</vt:lpstr>
      <vt:lpstr>OpenSymbol</vt:lpstr>
      <vt:lpstr>Impact</vt:lpstr>
      <vt:lpstr>Noto Sans Symbols</vt:lpstr>
      <vt:lpstr>Gill Sans Nova</vt:lpstr>
      <vt:lpstr>MS PGothic</vt:lpstr>
      <vt:lpstr>Θέμα του Office</vt:lpstr>
      <vt:lpstr>Θέμα του Office</vt:lpstr>
      <vt:lpstr>1_Θέμα του Office</vt:lpstr>
      <vt:lpstr>2_Θέμα του Office</vt:lpstr>
      <vt:lpstr>Παρουσίαση του PowerPoint</vt:lpstr>
      <vt:lpstr>Partners</vt:lpstr>
      <vt:lpstr>Ziele</vt:lpstr>
      <vt:lpstr>Erfahrungsbasierte Trainingseinheit</vt:lpstr>
      <vt:lpstr>Παρουσίαση του PowerPoint</vt:lpstr>
      <vt:lpstr>Παρουσίαση του PowerPoint</vt:lpstr>
      <vt:lpstr>Παρουσίαση του PowerPoint</vt:lpstr>
      <vt:lpstr>Aktionsplanung und Zielsetzung</vt:lpstr>
      <vt:lpstr>Aktionsplanung und Zielsetzung</vt:lpstr>
      <vt:lpstr>Aktionsplanung und Zielsetzung</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8 2 Experiential training session_DE</dc:title>
  <dc:creator>pantelis bbalaouras</dc:creator>
  <cp:lastModifiedBy>pantelis</cp:lastModifiedBy>
  <cp:revision>23</cp:revision>
  <dcterms:created xsi:type="dcterms:W3CDTF">2020-06-02T13:31:56Z</dcterms:created>
  <dcterms:modified xsi:type="dcterms:W3CDTF">2024-06-21T09:13:35Z</dcterms:modified>
</cp:coreProperties>
</file>