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 id="2147483664" r:id="rId3"/>
    <p:sldMasterId id="2147483672" r:id="rId4"/>
    <p:sldMasterId id="2147483674" r:id="rId5"/>
    <p:sldMasterId id="2147483682" r:id="rId6"/>
    <p:sldMasterId id="2147483690" r:id="rId7"/>
  </p:sldMasterIdLst>
  <p:notesMasterIdLst>
    <p:notesMasterId r:id="rId52"/>
  </p:notesMasterIdLst>
  <p:sldIdLst>
    <p:sldId id="256" r:id="rId8"/>
    <p:sldId id="257" r:id="rId9"/>
    <p:sldId id="310" r:id="rId10"/>
    <p:sldId id="258" r:id="rId11"/>
    <p:sldId id="296" r:id="rId12"/>
    <p:sldId id="297" r:id="rId13"/>
    <p:sldId id="304" r:id="rId14"/>
    <p:sldId id="305" r:id="rId15"/>
    <p:sldId id="298" r:id="rId16"/>
    <p:sldId id="263" r:id="rId17"/>
    <p:sldId id="300" r:id="rId18"/>
    <p:sldId id="306" r:id="rId19"/>
    <p:sldId id="266" r:id="rId20"/>
    <p:sldId id="267" r:id="rId21"/>
    <p:sldId id="268" r:id="rId22"/>
    <p:sldId id="269" r:id="rId23"/>
    <p:sldId id="307" r:id="rId24"/>
    <p:sldId id="308" r:id="rId25"/>
    <p:sldId id="271" r:id="rId26"/>
    <p:sldId id="299" r:id="rId27"/>
    <p:sldId id="309"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303" r:id="rId49"/>
    <p:sldId id="294" r:id="rId50"/>
    <p:sldId id="295" r:id="rId51"/>
  </p:sldIdLst>
  <p:sldSz cx="12192000" cy="6858000"/>
  <p:notesSz cx="6858000" cy="9144000"/>
  <p:embeddedFontLst>
    <p:embeddedFont>
      <p:font typeface="Calibri" panose="020F0502020204030204" pitchFamily="34" charset="0"/>
      <p:regular r:id="rId53"/>
      <p:bold r:id="rId54"/>
      <p:italic r:id="rId55"/>
      <p:boldItalic r:id="rId56"/>
    </p:embeddedFont>
    <p:embeddedFont>
      <p:font typeface="Roboto" panose="02000000000000000000" pitchFamily="2" charset="0"/>
      <p:regular r:id="rId57"/>
      <p:bold r:id="rId58"/>
      <p:italic r:id="rId59"/>
      <p:boldItalic r:id="rId60"/>
    </p:embeddedFont>
    <p:embeddedFont>
      <p:font typeface="Gill Sans" panose="020B0604020202020204" charset="0"/>
      <p:regular r:id="rId61"/>
      <p:bold r:id="rId62"/>
    </p:embeddedFont>
    <p:embeddedFont>
      <p:font typeface="Calibri Light" panose="020F0302020204030204" pitchFamily="34" charset="0"/>
      <p:regular r:id="rId63"/>
      <p:italic r:id="rId64"/>
    </p:embeddedFont>
    <p:embeddedFont>
      <p:font typeface="Abadi Extra Light" panose="020B0604020202020204" charset="0"/>
      <p:regular r:id="rId65"/>
    </p:embeddedFont>
    <p:embeddedFont>
      <p:font typeface="Impact" panose="020B0806030902050204" pitchFamily="34" charset="0"/>
      <p:regular r:id="rId66"/>
    </p:embeddedFont>
    <p:embeddedFont>
      <p:font typeface="Gill Sans Nova" panose="020B0602020104020203" pitchFamily="34" charset="0"/>
      <p:regular r:id="rId67"/>
      <p:bold r:id="rId68"/>
      <p:italic r:id="rId69"/>
      <p:boldItalic r:id="rId70"/>
    </p:embeddedFont>
    <p:embeddedFont>
      <p:font typeface="MS PGothic" panose="020B0600070205080204" pitchFamily="34" charset="-128"/>
      <p:regular r:id="rId71"/>
    </p:embeddedFont>
  </p:embeddedFontLst>
  <p:custDataLst>
    <p:tags r:id="rId7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3" roundtripDataSignature="AMtx7mhlo/FoD5U7ytmfVX1YrtjWEvYr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CE0CA-AF66-4E13-A07F-2BBEEFD8C7F5}" v="14" dt="2024-05-02T08:28:54.267"/>
  </p1510:revLst>
</p1510:revInfo>
</file>

<file path=ppt/tableStyles.xml><?xml version="1.0" encoding="utf-8"?>
<a:tblStyleLst xmlns:a="http://schemas.openxmlformats.org/drawingml/2006/main" def="{13E629D2-7A52-4FDC-9301-1478C4611319}">
  <a:tblStyle styleId="{13E629D2-7A52-4FDC-9301-1478C461131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26" y="1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font" Target="fonts/font11.fntdata"/><Relationship Id="rId68" Type="http://schemas.openxmlformats.org/officeDocument/2006/relationships/font" Target="fonts/font16.fntdata"/><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Master" Target="slideMasters/slideMaster5.xml"/><Relationship Id="rId61" Type="http://schemas.openxmlformats.org/officeDocument/2006/relationships/font" Target="fonts/font9.fntdata"/><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font" Target="fonts/font17.fntdata"/><Relationship Id="rId77"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font" Target="fonts/font18.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font" Target="fonts/font5.fntdata"/><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73" Type="http://customschemas.google.com/relationships/presentationmetadata" Target="metadata"/><Relationship Id="rId78"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font" Target="fonts/font3.fntdata"/><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font" Target="fonts/font19.fntdata"/><Relationship Id="rId2" Type="http://schemas.openxmlformats.org/officeDocument/2006/relationships/slideMaster" Target="slideMasters/slideMaster2.xml"/><Relationship Id="rId29" Type="http://schemas.openxmlformats.org/officeDocument/2006/relationships/slide" Target="slides/slide2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70ACE0CA-AF66-4E13-A07F-2BBEEFD8C7F5}"/>
    <pc:docChg chg="undo custSel modSld">
      <pc:chgData name="pantelis balaouras" userId="25e8755020fc1734" providerId="LiveId" clId="{70ACE0CA-AF66-4E13-A07F-2BBEEFD8C7F5}" dt="2024-05-02T09:32:40.038" v="96" actId="2711"/>
      <pc:docMkLst>
        <pc:docMk/>
      </pc:docMkLst>
      <pc:sldChg chg="modSp mod">
        <pc:chgData name="pantelis balaouras" userId="25e8755020fc1734" providerId="LiveId" clId="{70ACE0CA-AF66-4E13-A07F-2BBEEFD8C7F5}" dt="2024-05-02T09:32:40.038" v="96" actId="2711"/>
        <pc:sldMkLst>
          <pc:docMk/>
          <pc:sldMk cId="0" sldId="256"/>
        </pc:sldMkLst>
        <pc:spChg chg="mod">
          <ac:chgData name="pantelis balaouras" userId="25e8755020fc1734" providerId="LiveId" clId="{70ACE0CA-AF66-4E13-A07F-2BBEEFD8C7F5}" dt="2024-05-02T09:32:40.038" v="96" actId="2711"/>
          <ac:spMkLst>
            <pc:docMk/>
            <pc:sldMk cId="0" sldId="256"/>
            <ac:spMk id="159" creationId="{00000000-0000-0000-0000-000000000000}"/>
          </ac:spMkLst>
        </pc:spChg>
      </pc:sldChg>
      <pc:sldChg chg="modSp mod">
        <pc:chgData name="pantelis balaouras" userId="25e8755020fc1734" providerId="LiveId" clId="{70ACE0CA-AF66-4E13-A07F-2BBEEFD8C7F5}" dt="2024-05-02T08:30:03.970" v="67" actId="14100"/>
        <pc:sldMkLst>
          <pc:docMk/>
          <pc:sldMk cId="0" sldId="287"/>
        </pc:sldMkLst>
        <pc:picChg chg="mod">
          <ac:chgData name="pantelis balaouras" userId="25e8755020fc1734" providerId="LiveId" clId="{70ACE0CA-AF66-4E13-A07F-2BBEEFD8C7F5}" dt="2024-05-02T08:29:31.673" v="61" actId="1076"/>
          <ac:picMkLst>
            <pc:docMk/>
            <pc:sldMk cId="0" sldId="287"/>
            <ac:picMk id="617" creationId="{00000000-0000-0000-0000-000000000000}"/>
          </ac:picMkLst>
        </pc:picChg>
        <pc:picChg chg="mod">
          <ac:chgData name="pantelis balaouras" userId="25e8755020fc1734" providerId="LiveId" clId="{70ACE0CA-AF66-4E13-A07F-2BBEEFD8C7F5}" dt="2024-05-02T08:29:43.751" v="64" actId="14100"/>
          <ac:picMkLst>
            <pc:docMk/>
            <pc:sldMk cId="0" sldId="287"/>
            <ac:picMk id="618" creationId="{00000000-0000-0000-0000-000000000000}"/>
          </ac:picMkLst>
        </pc:picChg>
        <pc:cxnChg chg="mod">
          <ac:chgData name="pantelis balaouras" userId="25e8755020fc1734" providerId="LiveId" clId="{70ACE0CA-AF66-4E13-A07F-2BBEEFD8C7F5}" dt="2024-05-02T08:30:03.970" v="67" actId="14100"/>
          <ac:cxnSpMkLst>
            <pc:docMk/>
            <pc:sldMk cId="0" sldId="287"/>
            <ac:cxnSpMk id="620" creationId="{00000000-0000-0000-0000-000000000000}"/>
          </ac:cxnSpMkLst>
        </pc:cxnChg>
      </pc:sldChg>
      <pc:sldChg chg="modSp mod">
        <pc:chgData name="pantelis balaouras" userId="25e8755020fc1734" providerId="LiveId" clId="{70ACE0CA-AF66-4E13-A07F-2BBEEFD8C7F5}" dt="2024-05-02T08:31:07.825" v="93" actId="14100"/>
        <pc:sldMkLst>
          <pc:docMk/>
          <pc:sldMk cId="0" sldId="288"/>
        </pc:sldMkLst>
        <pc:spChg chg="mod">
          <ac:chgData name="pantelis balaouras" userId="25e8755020fc1734" providerId="LiveId" clId="{70ACE0CA-AF66-4E13-A07F-2BBEEFD8C7F5}" dt="2024-05-02T08:30:44.522" v="89" actId="1038"/>
          <ac:spMkLst>
            <pc:docMk/>
            <pc:sldMk cId="0" sldId="288"/>
            <ac:spMk id="637" creationId="{00000000-0000-0000-0000-000000000000}"/>
          </ac:spMkLst>
        </pc:spChg>
        <pc:picChg chg="mod">
          <ac:chgData name="pantelis balaouras" userId="25e8755020fc1734" providerId="LiveId" clId="{70ACE0CA-AF66-4E13-A07F-2BBEEFD8C7F5}" dt="2024-05-02T08:30:36.189" v="73" actId="1076"/>
          <ac:picMkLst>
            <pc:docMk/>
            <pc:sldMk cId="0" sldId="288"/>
            <ac:picMk id="635" creationId="{00000000-0000-0000-0000-000000000000}"/>
          </ac:picMkLst>
        </pc:picChg>
        <pc:picChg chg="mod">
          <ac:chgData name="pantelis balaouras" userId="25e8755020fc1734" providerId="LiveId" clId="{70ACE0CA-AF66-4E13-A07F-2BBEEFD8C7F5}" dt="2024-05-02T08:31:07.825" v="93" actId="14100"/>
          <ac:picMkLst>
            <pc:docMk/>
            <pc:sldMk cId="0" sldId="288"/>
            <ac:picMk id="636" creationId="{00000000-0000-0000-0000-000000000000}"/>
          </ac:picMkLst>
        </pc:picChg>
        <pc:cxnChg chg="mod">
          <ac:chgData name="pantelis balaouras" userId="25e8755020fc1734" providerId="LiveId" clId="{70ACE0CA-AF66-4E13-A07F-2BBEEFD8C7F5}" dt="2024-05-02T08:30:29.673" v="71" actId="1076"/>
          <ac:cxnSpMkLst>
            <pc:docMk/>
            <pc:sldMk cId="0" sldId="288"/>
            <ac:cxnSpMk id="638" creationId="{00000000-0000-0000-0000-000000000000}"/>
          </ac:cxnSpMkLst>
        </pc:cxnChg>
      </pc:sldChg>
      <pc:sldChg chg="addSp delSp modSp mod">
        <pc:chgData name="pantelis balaouras" userId="25e8755020fc1734" providerId="LiveId" clId="{70ACE0CA-AF66-4E13-A07F-2BBEEFD8C7F5}" dt="2024-05-02T09:31:43.392" v="95" actId="20577"/>
        <pc:sldMkLst>
          <pc:docMk/>
          <pc:sldMk cId="1680057842" sldId="296"/>
        </pc:sldMkLst>
        <pc:spChg chg="add mod">
          <ac:chgData name="pantelis balaouras" userId="25e8755020fc1734" providerId="LiveId" clId="{70ACE0CA-AF66-4E13-A07F-2BBEEFD8C7F5}" dt="2024-05-02T08:26:22.064" v="1"/>
          <ac:spMkLst>
            <pc:docMk/>
            <pc:sldMk cId="1680057842" sldId="296"/>
            <ac:spMk id="3" creationId="{5CF5F86E-862A-ECD7-7C87-700BE0321A02}"/>
          </ac:spMkLst>
        </pc:spChg>
        <pc:spChg chg="mod">
          <ac:chgData name="pantelis balaouras" userId="25e8755020fc1734" providerId="LiveId" clId="{70ACE0CA-AF66-4E13-A07F-2BBEEFD8C7F5}" dt="2024-05-02T09:31:43.392" v="95" actId="20577"/>
          <ac:spMkLst>
            <pc:docMk/>
            <pc:sldMk cId="1680057842" sldId="296"/>
            <ac:spMk id="8" creationId="{00000000-0000-0000-0000-000000000000}"/>
          </ac:spMkLst>
        </pc:spChg>
        <pc:picChg chg="del">
          <ac:chgData name="pantelis balaouras" userId="25e8755020fc1734" providerId="LiveId" clId="{70ACE0CA-AF66-4E13-A07F-2BBEEFD8C7F5}" dt="2024-05-02T08:26:21.111" v="0" actId="478"/>
          <ac:picMkLst>
            <pc:docMk/>
            <pc:sldMk cId="1680057842" sldId="296"/>
            <ac:picMk id="2" creationId="{22E70B03-7126-1B0C-05F9-2C1895BCD0C5}"/>
          </ac:picMkLst>
        </pc:picChg>
        <pc:picChg chg="add mod">
          <ac:chgData name="pantelis balaouras" userId="25e8755020fc1734" providerId="LiveId" clId="{70ACE0CA-AF66-4E13-A07F-2BBEEFD8C7F5}" dt="2024-05-02T08:26:22.064" v="1"/>
          <ac:picMkLst>
            <pc:docMk/>
            <pc:sldMk cId="1680057842" sldId="296"/>
            <ac:picMk id="4" creationId="{8DA5FBAE-11F6-C05E-3520-34EEBC179C90}"/>
          </ac:picMkLst>
        </pc:picChg>
      </pc:sldChg>
      <pc:sldChg chg="addSp delSp modSp mod">
        <pc:chgData name="pantelis balaouras" userId="25e8755020fc1734" providerId="LiveId" clId="{70ACE0CA-AF66-4E13-A07F-2BBEEFD8C7F5}" dt="2024-05-02T09:31:39.126" v="94" actId="20577"/>
        <pc:sldMkLst>
          <pc:docMk/>
          <pc:sldMk cId="1948418176" sldId="297"/>
        </pc:sldMkLst>
        <pc:spChg chg="add mod">
          <ac:chgData name="pantelis balaouras" userId="25e8755020fc1734" providerId="LiveId" clId="{70ACE0CA-AF66-4E13-A07F-2BBEEFD8C7F5}" dt="2024-05-02T08:27:28.135" v="39"/>
          <ac:spMkLst>
            <pc:docMk/>
            <pc:sldMk cId="1948418176" sldId="297"/>
            <ac:spMk id="2" creationId="{C8471FEE-0015-D00F-955A-6C6E4AA5FC77}"/>
          </ac:spMkLst>
        </pc:spChg>
        <pc:spChg chg="mod">
          <ac:chgData name="pantelis balaouras" userId="25e8755020fc1734" providerId="LiveId" clId="{70ACE0CA-AF66-4E13-A07F-2BBEEFD8C7F5}" dt="2024-05-02T09:31:39.126" v="94" actId="20577"/>
          <ac:spMkLst>
            <pc:docMk/>
            <pc:sldMk cId="1948418176" sldId="297"/>
            <ac:spMk id="8" creationId="{00000000-0000-0000-0000-000000000000}"/>
          </ac:spMkLst>
        </pc:spChg>
        <pc:spChg chg="mod">
          <ac:chgData name="pantelis balaouras" userId="25e8755020fc1734" providerId="LiveId" clId="{70ACE0CA-AF66-4E13-A07F-2BBEEFD8C7F5}" dt="2024-05-02T08:27:14.108" v="35" actId="1076"/>
          <ac:spMkLst>
            <pc:docMk/>
            <pc:sldMk cId="1948418176" sldId="297"/>
            <ac:spMk id="10" creationId="{00000000-0000-0000-0000-000000000000}"/>
          </ac:spMkLst>
        </pc:spChg>
        <pc:spChg chg="del">
          <ac:chgData name="pantelis balaouras" userId="25e8755020fc1734" providerId="LiveId" clId="{70ACE0CA-AF66-4E13-A07F-2BBEEFD8C7F5}" dt="2024-05-02T08:27:17.955" v="38" actId="478"/>
          <ac:spMkLst>
            <pc:docMk/>
            <pc:sldMk cId="1948418176" sldId="297"/>
            <ac:spMk id="16" creationId="{00000000-0000-0000-0000-000000000000}"/>
          </ac:spMkLst>
        </pc:spChg>
        <pc:picChg chg="add mod">
          <ac:chgData name="pantelis balaouras" userId="25e8755020fc1734" providerId="LiveId" clId="{70ACE0CA-AF66-4E13-A07F-2BBEEFD8C7F5}" dt="2024-05-02T08:27:28.135" v="39"/>
          <ac:picMkLst>
            <pc:docMk/>
            <pc:sldMk cId="1948418176" sldId="297"/>
            <ac:picMk id="3" creationId="{31AFD657-C18F-0972-62FE-2247E9A362AE}"/>
          </ac:picMkLst>
        </pc:picChg>
        <pc:picChg chg="del mod">
          <ac:chgData name="pantelis balaouras" userId="25e8755020fc1734" providerId="LiveId" clId="{70ACE0CA-AF66-4E13-A07F-2BBEEFD8C7F5}" dt="2024-05-02T08:27:16.029" v="37" actId="478"/>
          <ac:picMkLst>
            <pc:docMk/>
            <pc:sldMk cId="1948418176" sldId="297"/>
            <ac:picMk id="13" creationId="{00000000-0000-0000-0000-000000000000}"/>
          </ac:picMkLst>
        </pc:picChg>
      </pc:sldChg>
      <pc:sldChg chg="addSp delSp modSp mod">
        <pc:chgData name="pantelis balaouras" userId="25e8755020fc1734" providerId="LiveId" clId="{70ACE0CA-AF66-4E13-A07F-2BBEEFD8C7F5}" dt="2024-05-02T08:29:01.720" v="58" actId="14100"/>
        <pc:sldMkLst>
          <pc:docMk/>
          <pc:sldMk cId="2841098490" sldId="299"/>
        </pc:sldMkLst>
        <pc:spChg chg="del">
          <ac:chgData name="pantelis balaouras" userId="25e8755020fc1734" providerId="LiveId" clId="{70ACE0CA-AF66-4E13-A07F-2BBEEFD8C7F5}" dt="2024-05-02T08:28:48.439" v="55" actId="478"/>
          <ac:spMkLst>
            <pc:docMk/>
            <pc:sldMk cId="2841098490" sldId="299"/>
            <ac:spMk id="3" creationId="{EA9363C4-D47D-BD9C-4A8E-EF038C4C1F39}"/>
          </ac:spMkLst>
        </pc:spChg>
        <pc:spChg chg="add mod">
          <ac:chgData name="pantelis balaouras" userId="25e8755020fc1734" providerId="LiveId" clId="{70ACE0CA-AF66-4E13-A07F-2BBEEFD8C7F5}" dt="2024-05-02T08:28:54.267" v="57" actId="167"/>
          <ac:spMkLst>
            <pc:docMk/>
            <pc:sldMk cId="2841098490" sldId="299"/>
            <ac:spMk id="7" creationId="{F90C6FAC-F123-3F77-C6DF-29B3F0C3027F}"/>
          </ac:spMkLst>
        </pc:spChg>
        <pc:spChg chg="mod">
          <ac:chgData name="pantelis balaouras" userId="25e8755020fc1734" providerId="LiveId" clId="{70ACE0CA-AF66-4E13-A07F-2BBEEFD8C7F5}" dt="2024-05-02T08:29:01.720" v="58" actId="14100"/>
          <ac:spMkLst>
            <pc:docMk/>
            <pc:sldMk cId="2841098490" sldId="299"/>
            <ac:spMk id="8" creationId="{00000000-0000-0000-0000-000000000000}"/>
          </ac:spMkLst>
        </pc:spChg>
        <pc:picChg chg="del mod">
          <ac:chgData name="pantelis balaouras" userId="25e8755020fc1734" providerId="LiveId" clId="{70ACE0CA-AF66-4E13-A07F-2BBEEFD8C7F5}" dt="2024-05-02T08:28:46.376" v="54" actId="478"/>
          <ac:picMkLst>
            <pc:docMk/>
            <pc:sldMk cId="2841098490" sldId="299"/>
            <ac:picMk id="2" creationId="{455843D4-F9E9-C853-57A2-27AC7B2C3889}"/>
          </ac:picMkLst>
        </pc:picChg>
        <pc:picChg chg="add mod">
          <ac:chgData name="pantelis balaouras" userId="25e8755020fc1734" providerId="LiveId" clId="{70ACE0CA-AF66-4E13-A07F-2BBEEFD8C7F5}" dt="2024-05-02T08:28:54.267" v="57" actId="167"/>
          <ac:picMkLst>
            <pc:docMk/>
            <pc:sldMk cId="2841098490" sldId="299"/>
            <ac:picMk id="6" creationId="{37C30715-0C5E-F962-37BC-8C60151230F8}"/>
          </ac:picMkLst>
        </pc:picChg>
      </pc:sldChg>
      <pc:sldChg chg="addSp delSp modSp mod">
        <pc:chgData name="pantelis balaouras" userId="25e8755020fc1734" providerId="LiveId" clId="{70ACE0CA-AF66-4E13-A07F-2BBEEFD8C7F5}" dt="2024-05-02T08:28:22.289" v="48"/>
        <pc:sldMkLst>
          <pc:docMk/>
          <pc:sldMk cId="1937707932" sldId="300"/>
        </pc:sldMkLst>
        <pc:spChg chg="del">
          <ac:chgData name="pantelis balaouras" userId="25e8755020fc1734" providerId="LiveId" clId="{70ACE0CA-AF66-4E13-A07F-2BBEEFD8C7F5}" dt="2024-05-02T08:28:20.704" v="47" actId="478"/>
          <ac:spMkLst>
            <pc:docMk/>
            <pc:sldMk cId="1937707932" sldId="300"/>
            <ac:spMk id="3" creationId="{EA9363C4-D47D-BD9C-4A8E-EF038C4C1F39}"/>
          </ac:spMkLst>
        </pc:spChg>
        <pc:spChg chg="add mod">
          <ac:chgData name="pantelis balaouras" userId="25e8755020fc1734" providerId="LiveId" clId="{70ACE0CA-AF66-4E13-A07F-2BBEEFD8C7F5}" dt="2024-05-02T08:28:22.289" v="48"/>
          <ac:spMkLst>
            <pc:docMk/>
            <pc:sldMk cId="1937707932" sldId="300"/>
            <ac:spMk id="8" creationId="{B6B025DC-1B37-D447-1297-C09B07AF24ED}"/>
          </ac:spMkLst>
        </pc:spChg>
        <pc:picChg chg="del">
          <ac:chgData name="pantelis balaouras" userId="25e8755020fc1734" providerId="LiveId" clId="{70ACE0CA-AF66-4E13-A07F-2BBEEFD8C7F5}" dt="2024-05-02T08:28:17.838" v="46" actId="478"/>
          <ac:picMkLst>
            <pc:docMk/>
            <pc:sldMk cId="1937707932" sldId="300"/>
            <ac:picMk id="2" creationId="{455843D4-F9E9-C853-57A2-27AC7B2C3889}"/>
          </ac:picMkLst>
        </pc:picChg>
        <pc:picChg chg="add mod">
          <ac:chgData name="pantelis balaouras" userId="25e8755020fc1734" providerId="LiveId" clId="{70ACE0CA-AF66-4E13-A07F-2BBEEFD8C7F5}" dt="2024-05-02T08:28:22.289" v="48"/>
          <ac:picMkLst>
            <pc:docMk/>
            <pc:sldMk cId="1937707932" sldId="300"/>
            <ac:picMk id="6" creationId="{AB70EBA8-F80D-4DB6-0738-E8D5DC83B903}"/>
          </ac:picMkLst>
        </pc:picChg>
      </pc:sldChg>
      <pc:sldChg chg="addSp delSp modSp mod">
        <pc:chgData name="pantelis balaouras" userId="25e8755020fc1734" providerId="LiveId" clId="{70ACE0CA-AF66-4E13-A07F-2BBEEFD8C7F5}" dt="2024-05-02T08:28:09.558" v="45" actId="1076"/>
        <pc:sldMkLst>
          <pc:docMk/>
          <pc:sldMk cId="1946061813" sldId="304"/>
        </pc:sldMkLst>
        <pc:spChg chg="del">
          <ac:chgData name="pantelis balaouras" userId="25e8755020fc1734" providerId="LiveId" clId="{70ACE0CA-AF66-4E13-A07F-2BBEEFD8C7F5}" dt="2024-05-02T08:28:00.056" v="42" actId="478"/>
          <ac:spMkLst>
            <pc:docMk/>
            <pc:sldMk cId="1946061813" sldId="304"/>
            <ac:spMk id="3" creationId="{EA9363C4-D47D-BD9C-4A8E-EF038C4C1F39}"/>
          </ac:spMkLst>
        </pc:spChg>
        <pc:spChg chg="mod">
          <ac:chgData name="pantelis balaouras" userId="25e8755020fc1734" providerId="LiveId" clId="{70ACE0CA-AF66-4E13-A07F-2BBEEFD8C7F5}" dt="2024-05-02T08:28:09.558" v="45" actId="1076"/>
          <ac:spMkLst>
            <pc:docMk/>
            <pc:sldMk cId="1946061813" sldId="304"/>
            <ac:spMk id="7" creationId="{00000000-0000-0000-0000-000000000000}"/>
          </ac:spMkLst>
        </pc:spChg>
        <pc:spChg chg="add mod">
          <ac:chgData name="pantelis balaouras" userId="25e8755020fc1734" providerId="LiveId" clId="{70ACE0CA-AF66-4E13-A07F-2BBEEFD8C7F5}" dt="2024-05-02T08:28:08.361" v="44" actId="167"/>
          <ac:spMkLst>
            <pc:docMk/>
            <pc:sldMk cId="1946061813" sldId="304"/>
            <ac:spMk id="8" creationId="{B3D1D7E8-BA70-8D27-BBF6-B8DB40FD60FF}"/>
          </ac:spMkLst>
        </pc:spChg>
        <pc:picChg chg="del">
          <ac:chgData name="pantelis balaouras" userId="25e8755020fc1734" providerId="LiveId" clId="{70ACE0CA-AF66-4E13-A07F-2BBEEFD8C7F5}" dt="2024-05-02T08:27:58.673" v="41" actId="478"/>
          <ac:picMkLst>
            <pc:docMk/>
            <pc:sldMk cId="1946061813" sldId="304"/>
            <ac:picMk id="2" creationId="{455843D4-F9E9-C853-57A2-27AC7B2C3889}"/>
          </ac:picMkLst>
        </pc:picChg>
        <pc:picChg chg="add mod">
          <ac:chgData name="pantelis balaouras" userId="25e8755020fc1734" providerId="LiveId" clId="{70ACE0CA-AF66-4E13-A07F-2BBEEFD8C7F5}" dt="2024-05-02T08:28:08.361" v="44" actId="167"/>
          <ac:picMkLst>
            <pc:docMk/>
            <pc:sldMk cId="1946061813" sldId="304"/>
            <ac:picMk id="6" creationId="{7FD42362-6BB0-2810-08B7-D41025E6811B}"/>
          </ac:picMkLst>
        </pc:picChg>
      </pc:sldChg>
      <pc:sldChg chg="addSp delSp modSp mod">
        <pc:chgData name="pantelis balaouras" userId="25e8755020fc1734" providerId="LiveId" clId="{70ACE0CA-AF66-4E13-A07F-2BBEEFD8C7F5}" dt="2024-05-02T08:28:37.657" v="52"/>
        <pc:sldMkLst>
          <pc:docMk/>
          <pc:sldMk cId="1320941103" sldId="307"/>
        </pc:sldMkLst>
        <pc:spChg chg="del">
          <ac:chgData name="pantelis balaouras" userId="25e8755020fc1734" providerId="LiveId" clId="{70ACE0CA-AF66-4E13-A07F-2BBEEFD8C7F5}" dt="2024-05-02T08:28:36.345" v="51" actId="478"/>
          <ac:spMkLst>
            <pc:docMk/>
            <pc:sldMk cId="1320941103" sldId="307"/>
            <ac:spMk id="3" creationId="{EA9363C4-D47D-BD9C-4A8E-EF038C4C1F39}"/>
          </ac:spMkLst>
        </pc:spChg>
        <pc:spChg chg="add mod">
          <ac:chgData name="pantelis balaouras" userId="25e8755020fc1734" providerId="LiveId" clId="{70ACE0CA-AF66-4E13-A07F-2BBEEFD8C7F5}" dt="2024-05-02T08:28:37.657" v="52"/>
          <ac:spMkLst>
            <pc:docMk/>
            <pc:sldMk cId="1320941103" sldId="307"/>
            <ac:spMk id="8" creationId="{861B1D21-1794-720B-99ED-CD195E1B2216}"/>
          </ac:spMkLst>
        </pc:spChg>
        <pc:picChg chg="del mod">
          <ac:chgData name="pantelis balaouras" userId="25e8755020fc1734" providerId="LiveId" clId="{70ACE0CA-AF66-4E13-A07F-2BBEEFD8C7F5}" dt="2024-05-02T08:28:32.954" v="50" actId="478"/>
          <ac:picMkLst>
            <pc:docMk/>
            <pc:sldMk cId="1320941103" sldId="307"/>
            <ac:picMk id="2" creationId="{455843D4-F9E9-C853-57A2-27AC7B2C3889}"/>
          </ac:picMkLst>
        </pc:picChg>
        <pc:picChg chg="add mod">
          <ac:chgData name="pantelis balaouras" userId="25e8755020fc1734" providerId="LiveId" clId="{70ACE0CA-AF66-4E13-A07F-2BBEEFD8C7F5}" dt="2024-05-02T08:28:37.657" v="52"/>
          <ac:picMkLst>
            <pc:docMk/>
            <pc:sldMk cId="1320941103" sldId="307"/>
            <ac:picMk id="6" creationId="{52A887C3-861B-93F7-7C96-C031E83C8250}"/>
          </ac:picMkLst>
        </pc:picChg>
      </pc:sldChg>
    </pc:docChg>
  </pc:docChgLst>
  <pc:docChgLst>
    <pc:chgData name="pantelis balaouras" userId="25e8755020fc1734" providerId="LiveId" clId="{59C60493-C39C-4FC7-8114-41AB81183EB7}"/>
    <pc:docChg chg="undo custSel addSld delSld modSld sldOrd modMainMaster">
      <pc:chgData name="pantelis balaouras" userId="25e8755020fc1734" providerId="LiveId" clId="{59C60493-C39C-4FC7-8114-41AB81183EB7}" dt="2024-04-29T12:20:21.966" v="601"/>
      <pc:docMkLst>
        <pc:docMk/>
      </pc:docMkLst>
      <pc:sldChg chg="addSp delSp modSp mod">
        <pc:chgData name="pantelis balaouras" userId="25e8755020fc1734" providerId="LiveId" clId="{59C60493-C39C-4FC7-8114-41AB81183EB7}" dt="2024-04-29T11:48:53.723" v="471" actId="255"/>
        <pc:sldMkLst>
          <pc:docMk/>
          <pc:sldMk cId="0" sldId="256"/>
        </pc:sldMkLst>
        <pc:spChg chg="add del mod">
          <ac:chgData name="pantelis balaouras" userId="25e8755020fc1734" providerId="LiveId" clId="{59C60493-C39C-4FC7-8114-41AB81183EB7}" dt="2024-04-28T20:49:05.822" v="31" actId="478"/>
          <ac:spMkLst>
            <pc:docMk/>
            <pc:sldMk cId="0" sldId="256"/>
            <ac:spMk id="6" creationId="{B08BEF3B-FE1E-25A6-3F33-143C084FFE63}"/>
          </ac:spMkLst>
        </pc:spChg>
        <pc:spChg chg="add mod">
          <ac:chgData name="pantelis balaouras" userId="25e8755020fc1734" providerId="LiveId" clId="{59C60493-C39C-4FC7-8114-41AB81183EB7}" dt="2024-04-28T20:49:39.239" v="39" actId="1035"/>
          <ac:spMkLst>
            <pc:docMk/>
            <pc:sldMk cId="0" sldId="256"/>
            <ac:spMk id="9" creationId="{3F8D46CC-FC4E-6596-802D-63D9E9588D06}"/>
          </ac:spMkLst>
        </pc:spChg>
        <pc:spChg chg="mod">
          <ac:chgData name="pantelis balaouras" userId="25e8755020fc1734" providerId="LiveId" clId="{59C60493-C39C-4FC7-8114-41AB81183EB7}" dt="2024-04-29T11:48:53.723" v="471" actId="255"/>
          <ac:spMkLst>
            <pc:docMk/>
            <pc:sldMk cId="0" sldId="256"/>
            <ac:spMk id="159" creationId="{00000000-0000-0000-0000-000000000000}"/>
          </ac:spMkLst>
        </pc:spChg>
        <pc:spChg chg="mod">
          <ac:chgData name="pantelis balaouras" userId="25e8755020fc1734" providerId="LiveId" clId="{59C60493-C39C-4FC7-8114-41AB81183EB7}" dt="2024-04-28T20:50:47.397" v="43" actId="108"/>
          <ac:spMkLst>
            <pc:docMk/>
            <pc:sldMk cId="0" sldId="256"/>
            <ac:spMk id="160" creationId="{00000000-0000-0000-0000-000000000000}"/>
          </ac:spMkLst>
        </pc:spChg>
        <pc:spChg chg="mod">
          <ac:chgData name="pantelis balaouras" userId="25e8755020fc1734" providerId="LiveId" clId="{59C60493-C39C-4FC7-8114-41AB81183EB7}" dt="2024-04-28T20:46:56.865" v="0" actId="108"/>
          <ac:spMkLst>
            <pc:docMk/>
            <pc:sldMk cId="0" sldId="256"/>
            <ac:spMk id="177" creationId="{00000000-0000-0000-0000-000000000000}"/>
          </ac:spMkLst>
        </pc:spChg>
        <pc:picChg chg="add del mod">
          <ac:chgData name="pantelis balaouras" userId="25e8755020fc1734" providerId="LiveId" clId="{59C60493-C39C-4FC7-8114-41AB81183EB7}" dt="2024-04-28T20:47:48.497" v="3" actId="478"/>
          <ac:picMkLst>
            <pc:docMk/>
            <pc:sldMk cId="0" sldId="256"/>
            <ac:picMk id="2" creationId="{D7AF30A2-AD4C-0015-8B91-62AF1697B88D}"/>
          </ac:picMkLst>
        </pc:picChg>
        <pc:picChg chg="add del mod">
          <ac:chgData name="pantelis balaouras" userId="25e8755020fc1734" providerId="LiveId" clId="{59C60493-C39C-4FC7-8114-41AB81183EB7}" dt="2024-04-28T20:47:48.497" v="3" actId="478"/>
          <ac:picMkLst>
            <pc:docMk/>
            <pc:sldMk cId="0" sldId="256"/>
            <ac:picMk id="3" creationId="{BD7BFA23-689D-77BB-A121-159AE6B067A4}"/>
          </ac:picMkLst>
        </pc:picChg>
        <pc:picChg chg="add del mod">
          <ac:chgData name="pantelis balaouras" userId="25e8755020fc1734" providerId="LiveId" clId="{59C60493-C39C-4FC7-8114-41AB81183EB7}" dt="2024-04-28T20:47:58.016" v="7" actId="478"/>
          <ac:picMkLst>
            <pc:docMk/>
            <pc:sldMk cId="0" sldId="256"/>
            <ac:picMk id="4" creationId="{7E18737A-6036-2323-0A61-38FF060268E8}"/>
          </ac:picMkLst>
        </pc:picChg>
        <pc:picChg chg="add del mod">
          <ac:chgData name="pantelis balaouras" userId="25e8755020fc1734" providerId="LiveId" clId="{59C60493-C39C-4FC7-8114-41AB81183EB7}" dt="2024-04-28T20:49:07.393" v="32" actId="478"/>
          <ac:picMkLst>
            <pc:docMk/>
            <pc:sldMk cId="0" sldId="256"/>
            <ac:picMk id="5" creationId="{CDFA2C6E-BCD9-2FAC-2E48-41ECED8FED85}"/>
          </ac:picMkLst>
        </pc:picChg>
        <pc:picChg chg="add mod">
          <ac:chgData name="pantelis balaouras" userId="25e8755020fc1734" providerId="LiveId" clId="{59C60493-C39C-4FC7-8114-41AB81183EB7}" dt="2024-04-28T20:49:30.027" v="35" actId="14100"/>
          <ac:picMkLst>
            <pc:docMk/>
            <pc:sldMk cId="0" sldId="256"/>
            <ac:picMk id="7" creationId="{0E5C5C4E-EE89-3F27-6EE3-97A8C47ABFC1}"/>
          </ac:picMkLst>
        </pc:picChg>
        <pc:picChg chg="add mod">
          <ac:chgData name="pantelis balaouras" userId="25e8755020fc1734" providerId="LiveId" clId="{59C60493-C39C-4FC7-8114-41AB81183EB7}" dt="2024-04-28T20:49:30.027" v="35" actId="14100"/>
          <ac:picMkLst>
            <pc:docMk/>
            <pc:sldMk cId="0" sldId="256"/>
            <ac:picMk id="8" creationId="{EAB9EF40-7012-CD39-1D8D-A634202B71A9}"/>
          </ac:picMkLst>
        </pc:picChg>
        <pc:picChg chg="add mod">
          <ac:chgData name="pantelis balaouras" userId="25e8755020fc1734" providerId="LiveId" clId="{59C60493-C39C-4FC7-8114-41AB81183EB7}" dt="2024-04-28T20:49:30.027" v="35" actId="14100"/>
          <ac:picMkLst>
            <pc:docMk/>
            <pc:sldMk cId="0" sldId="256"/>
            <ac:picMk id="10" creationId="{772674E7-9337-8BAC-7FB5-D6DDEB6136EB}"/>
          </ac:picMkLst>
        </pc:picChg>
        <pc:picChg chg="del">
          <ac:chgData name="pantelis balaouras" userId="25e8755020fc1734" providerId="LiveId" clId="{59C60493-C39C-4FC7-8114-41AB81183EB7}" dt="2024-04-28T20:49:03.299" v="30" actId="478"/>
          <ac:picMkLst>
            <pc:docMk/>
            <pc:sldMk cId="0" sldId="256"/>
            <ac:picMk id="167" creationId="{00000000-0000-0000-0000-000000000000}"/>
          </ac:picMkLst>
        </pc:picChg>
        <pc:picChg chg="del mod">
          <ac:chgData name="pantelis balaouras" userId="25e8755020fc1734" providerId="LiveId" clId="{59C60493-C39C-4FC7-8114-41AB81183EB7}" dt="2024-04-28T20:49:01.418" v="29" actId="478"/>
          <ac:picMkLst>
            <pc:docMk/>
            <pc:sldMk cId="0" sldId="256"/>
            <ac:picMk id="168" creationId="{00000000-0000-0000-0000-000000000000}"/>
          </ac:picMkLst>
        </pc:picChg>
        <pc:picChg chg="del">
          <ac:chgData name="pantelis balaouras" userId="25e8755020fc1734" providerId="LiveId" clId="{59C60493-C39C-4FC7-8114-41AB81183EB7}" dt="2024-04-28T20:47:44.129" v="1" actId="478"/>
          <ac:picMkLst>
            <pc:docMk/>
            <pc:sldMk cId="0" sldId="256"/>
            <ac:picMk id="169" creationId="{00000000-0000-0000-0000-000000000000}"/>
          </ac:picMkLst>
        </pc:picChg>
        <pc:picChg chg="mod">
          <ac:chgData name="pantelis balaouras" userId="25e8755020fc1734" providerId="LiveId" clId="{59C60493-C39C-4FC7-8114-41AB81183EB7}" dt="2024-04-28T20:50:41.646" v="42" actId="108"/>
          <ac:picMkLst>
            <pc:docMk/>
            <pc:sldMk cId="0" sldId="256"/>
            <ac:picMk id="170" creationId="{00000000-0000-0000-0000-000000000000}"/>
          </ac:picMkLst>
        </pc:picChg>
      </pc:sldChg>
      <pc:sldChg chg="delSp modSp mod">
        <pc:chgData name="pantelis balaouras" userId="25e8755020fc1734" providerId="LiveId" clId="{59C60493-C39C-4FC7-8114-41AB81183EB7}" dt="2024-04-28T21:29:59.191" v="451" actId="20577"/>
        <pc:sldMkLst>
          <pc:docMk/>
          <pc:sldMk cId="0" sldId="258"/>
        </pc:sldMkLst>
        <pc:spChg chg="mod">
          <ac:chgData name="pantelis balaouras" userId="25e8755020fc1734" providerId="LiveId" clId="{59C60493-C39C-4FC7-8114-41AB81183EB7}" dt="2024-04-28T21:29:59.191" v="451" actId="20577"/>
          <ac:spMkLst>
            <pc:docMk/>
            <pc:sldMk cId="0" sldId="258"/>
            <ac:spMk id="218" creationId="{00000000-0000-0000-0000-000000000000}"/>
          </ac:spMkLst>
        </pc:spChg>
        <pc:spChg chg="mod">
          <ac:chgData name="pantelis balaouras" userId="25e8755020fc1734" providerId="LiveId" clId="{59C60493-C39C-4FC7-8114-41AB81183EB7}" dt="2024-04-28T21:29:45.921" v="429" actId="6549"/>
          <ac:spMkLst>
            <pc:docMk/>
            <pc:sldMk cId="0" sldId="258"/>
            <ac:spMk id="219" creationId="{00000000-0000-0000-0000-000000000000}"/>
          </ac:spMkLst>
        </pc:spChg>
        <pc:spChg chg="del">
          <ac:chgData name="pantelis balaouras" userId="25e8755020fc1734" providerId="LiveId" clId="{59C60493-C39C-4FC7-8114-41AB81183EB7}" dt="2024-04-28T21:29:41.672" v="428" actId="478"/>
          <ac:spMkLst>
            <pc:docMk/>
            <pc:sldMk cId="0" sldId="258"/>
            <ac:spMk id="220" creationId="{00000000-0000-0000-0000-000000000000}"/>
          </ac:spMkLst>
        </pc:spChg>
      </pc:sldChg>
      <pc:sldChg chg="addSp delSp modSp del mod chgLayout">
        <pc:chgData name="pantelis balaouras" userId="25e8755020fc1734" providerId="LiveId" clId="{59C60493-C39C-4FC7-8114-41AB81183EB7}" dt="2024-04-28T21:00:50.732" v="155" actId="47"/>
        <pc:sldMkLst>
          <pc:docMk/>
          <pc:sldMk cId="0" sldId="262"/>
        </pc:sldMkLst>
        <pc:spChg chg="add mod ord">
          <ac:chgData name="pantelis balaouras" userId="25e8755020fc1734" providerId="LiveId" clId="{59C60493-C39C-4FC7-8114-41AB81183EB7}" dt="2024-04-28T20:59:50.133" v="145" actId="700"/>
          <ac:spMkLst>
            <pc:docMk/>
            <pc:sldMk cId="0" sldId="262"/>
            <ac:spMk id="2" creationId="{4702F960-234C-303F-E79F-BF7975DC7141}"/>
          </ac:spMkLst>
        </pc:spChg>
        <pc:spChg chg="mod ord">
          <ac:chgData name="pantelis balaouras" userId="25e8755020fc1734" providerId="LiveId" clId="{59C60493-C39C-4FC7-8114-41AB81183EB7}" dt="2024-04-28T20:59:50.152" v="146" actId="27636"/>
          <ac:spMkLst>
            <pc:docMk/>
            <pc:sldMk cId="0" sldId="262"/>
            <ac:spMk id="20" creationId="{00000000-0000-0000-0000-000000000000}"/>
          </ac:spMkLst>
        </pc:spChg>
        <pc:spChg chg="mod">
          <ac:chgData name="pantelis balaouras" userId="25e8755020fc1734" providerId="LiveId" clId="{59C60493-C39C-4FC7-8114-41AB81183EB7}" dt="2024-04-28T20:58:44.858" v="138" actId="1076"/>
          <ac:spMkLst>
            <pc:docMk/>
            <pc:sldMk cId="0" sldId="262"/>
            <ac:spMk id="21" creationId="{00000000-0000-0000-0000-000000000000}"/>
          </ac:spMkLst>
        </pc:spChg>
        <pc:spChg chg="mod">
          <ac:chgData name="pantelis balaouras" userId="25e8755020fc1734" providerId="LiveId" clId="{59C60493-C39C-4FC7-8114-41AB81183EB7}" dt="2024-04-28T20:58:57.100" v="139" actId="14100"/>
          <ac:spMkLst>
            <pc:docMk/>
            <pc:sldMk cId="0" sldId="262"/>
            <ac:spMk id="23" creationId="{00000000-0000-0000-0000-000000000000}"/>
          </ac:spMkLst>
        </pc:spChg>
        <pc:spChg chg="del mod">
          <ac:chgData name="pantelis balaouras" userId="25e8755020fc1734" providerId="LiveId" clId="{59C60493-C39C-4FC7-8114-41AB81183EB7}" dt="2024-04-28T20:59:30.233" v="142" actId="478"/>
          <ac:spMkLst>
            <pc:docMk/>
            <pc:sldMk cId="0" sldId="262"/>
            <ac:spMk id="261" creationId="{00000000-0000-0000-0000-000000000000}"/>
          </ac:spMkLst>
        </pc:spChg>
        <pc:grpChg chg="del">
          <ac:chgData name="pantelis balaouras" userId="25e8755020fc1734" providerId="LiveId" clId="{59C60493-C39C-4FC7-8114-41AB81183EB7}" dt="2024-04-28T20:51:03.162" v="44" actId="478"/>
          <ac:grpSpMkLst>
            <pc:docMk/>
            <pc:sldMk cId="0" sldId="262"/>
            <ac:grpSpMk id="264" creationId="{00000000-0000-0000-0000-000000000000}"/>
          </ac:grpSpMkLst>
        </pc:grpChg>
      </pc:sldChg>
      <pc:sldChg chg="delSp modSp mod">
        <pc:chgData name="pantelis balaouras" userId="25e8755020fc1734" providerId="LiveId" clId="{59C60493-C39C-4FC7-8114-41AB81183EB7}" dt="2024-04-29T12:11:45.023" v="504" actId="20577"/>
        <pc:sldMkLst>
          <pc:docMk/>
          <pc:sldMk cId="0" sldId="263"/>
        </pc:sldMkLst>
        <pc:spChg chg="mod">
          <ac:chgData name="pantelis balaouras" userId="25e8755020fc1734" providerId="LiveId" clId="{59C60493-C39C-4FC7-8114-41AB81183EB7}" dt="2024-04-29T12:11:45.023" v="504" actId="20577"/>
          <ac:spMkLst>
            <pc:docMk/>
            <pc:sldMk cId="0" sldId="263"/>
            <ac:spMk id="284" creationId="{00000000-0000-0000-0000-000000000000}"/>
          </ac:spMkLst>
        </pc:spChg>
        <pc:grpChg chg="del">
          <ac:chgData name="pantelis balaouras" userId="25e8755020fc1734" providerId="LiveId" clId="{59C60493-C39C-4FC7-8114-41AB81183EB7}" dt="2024-04-28T20:51:07.539" v="46" actId="478"/>
          <ac:grpSpMkLst>
            <pc:docMk/>
            <pc:sldMk cId="0" sldId="263"/>
            <ac:grpSpMk id="285" creationId="{00000000-0000-0000-0000-000000000000}"/>
          </ac:grpSpMkLst>
        </pc:grpChg>
      </pc:sldChg>
      <pc:sldChg chg="delSp modSp mod">
        <pc:chgData name="pantelis balaouras" userId="25e8755020fc1734" providerId="LiveId" clId="{59C60493-C39C-4FC7-8114-41AB81183EB7}" dt="2024-04-29T12:10:25.502" v="489" actId="20577"/>
        <pc:sldMkLst>
          <pc:docMk/>
          <pc:sldMk cId="0" sldId="266"/>
        </pc:sldMkLst>
        <pc:spChg chg="mod">
          <ac:chgData name="pantelis balaouras" userId="25e8755020fc1734" providerId="LiveId" clId="{59C60493-C39C-4FC7-8114-41AB81183EB7}" dt="2024-04-29T12:10:25.502" v="489" actId="20577"/>
          <ac:spMkLst>
            <pc:docMk/>
            <pc:sldMk cId="0" sldId="266"/>
            <ac:spMk id="316" creationId="{00000000-0000-0000-0000-000000000000}"/>
          </ac:spMkLst>
        </pc:spChg>
        <pc:spChg chg="mod">
          <ac:chgData name="pantelis balaouras" userId="25e8755020fc1734" providerId="LiveId" clId="{59C60493-C39C-4FC7-8114-41AB81183EB7}" dt="2024-04-28T21:05:50.278" v="279" actId="255"/>
          <ac:spMkLst>
            <pc:docMk/>
            <pc:sldMk cId="0" sldId="266"/>
            <ac:spMk id="320" creationId="{00000000-0000-0000-0000-000000000000}"/>
          </ac:spMkLst>
        </pc:spChg>
        <pc:grpChg chg="del">
          <ac:chgData name="pantelis balaouras" userId="25e8755020fc1734" providerId="LiveId" clId="{59C60493-C39C-4FC7-8114-41AB81183EB7}" dt="2024-04-28T20:51:11.306" v="47" actId="478"/>
          <ac:grpSpMkLst>
            <pc:docMk/>
            <pc:sldMk cId="0" sldId="266"/>
            <ac:grpSpMk id="317" creationId="{00000000-0000-0000-0000-000000000000}"/>
          </ac:grpSpMkLst>
        </pc:grpChg>
      </pc:sldChg>
      <pc:sldChg chg="delSp modSp mod">
        <pc:chgData name="pantelis balaouras" userId="25e8755020fc1734" providerId="LiveId" clId="{59C60493-C39C-4FC7-8114-41AB81183EB7}" dt="2024-04-29T12:10:30.269" v="491" actId="20577"/>
        <pc:sldMkLst>
          <pc:docMk/>
          <pc:sldMk cId="0" sldId="267"/>
        </pc:sldMkLst>
        <pc:spChg chg="mod">
          <ac:chgData name="pantelis balaouras" userId="25e8755020fc1734" providerId="LiveId" clId="{59C60493-C39C-4FC7-8114-41AB81183EB7}" dt="2024-04-29T12:10:30.269" v="491" actId="20577"/>
          <ac:spMkLst>
            <pc:docMk/>
            <pc:sldMk cId="0" sldId="267"/>
            <ac:spMk id="330" creationId="{00000000-0000-0000-0000-000000000000}"/>
          </ac:spMkLst>
        </pc:spChg>
        <pc:grpChg chg="del">
          <ac:chgData name="pantelis balaouras" userId="25e8755020fc1734" providerId="LiveId" clId="{59C60493-C39C-4FC7-8114-41AB81183EB7}" dt="2024-04-28T20:51:13.235" v="48" actId="478"/>
          <ac:grpSpMkLst>
            <pc:docMk/>
            <pc:sldMk cId="0" sldId="267"/>
            <ac:grpSpMk id="331" creationId="{00000000-0000-0000-0000-000000000000}"/>
          </ac:grpSpMkLst>
        </pc:grpChg>
      </pc:sldChg>
      <pc:sldChg chg="delSp modSp mod">
        <pc:chgData name="pantelis balaouras" userId="25e8755020fc1734" providerId="LiveId" clId="{59C60493-C39C-4FC7-8114-41AB81183EB7}" dt="2024-04-29T12:10:34.494" v="493" actId="20577"/>
        <pc:sldMkLst>
          <pc:docMk/>
          <pc:sldMk cId="0" sldId="268"/>
        </pc:sldMkLst>
        <pc:spChg chg="mod">
          <ac:chgData name="pantelis balaouras" userId="25e8755020fc1734" providerId="LiveId" clId="{59C60493-C39C-4FC7-8114-41AB81183EB7}" dt="2024-04-29T12:10:34.494" v="493" actId="20577"/>
          <ac:spMkLst>
            <pc:docMk/>
            <pc:sldMk cId="0" sldId="268"/>
            <ac:spMk id="346" creationId="{00000000-0000-0000-0000-000000000000}"/>
          </ac:spMkLst>
        </pc:spChg>
        <pc:spChg chg="mod">
          <ac:chgData name="pantelis balaouras" userId="25e8755020fc1734" providerId="LiveId" clId="{59C60493-C39C-4FC7-8114-41AB81183EB7}" dt="2024-04-28T21:06:13.681" v="280" actId="12"/>
          <ac:spMkLst>
            <pc:docMk/>
            <pc:sldMk cId="0" sldId="268"/>
            <ac:spMk id="350" creationId="{00000000-0000-0000-0000-000000000000}"/>
          </ac:spMkLst>
        </pc:spChg>
        <pc:grpChg chg="del">
          <ac:chgData name="pantelis balaouras" userId="25e8755020fc1734" providerId="LiveId" clId="{59C60493-C39C-4FC7-8114-41AB81183EB7}" dt="2024-04-28T20:51:15.107" v="49" actId="478"/>
          <ac:grpSpMkLst>
            <pc:docMk/>
            <pc:sldMk cId="0" sldId="268"/>
            <ac:grpSpMk id="347" creationId="{00000000-0000-0000-0000-000000000000}"/>
          </ac:grpSpMkLst>
        </pc:grpChg>
      </pc:sldChg>
      <pc:sldChg chg="delSp modSp mod">
        <pc:chgData name="pantelis balaouras" userId="25e8755020fc1734" providerId="LiveId" clId="{59C60493-C39C-4FC7-8114-41AB81183EB7}" dt="2024-04-29T12:10:40.060" v="495" actId="20577"/>
        <pc:sldMkLst>
          <pc:docMk/>
          <pc:sldMk cId="0" sldId="269"/>
        </pc:sldMkLst>
        <pc:spChg chg="mod">
          <ac:chgData name="pantelis balaouras" userId="25e8755020fc1734" providerId="LiveId" clId="{59C60493-C39C-4FC7-8114-41AB81183EB7}" dt="2024-04-29T12:10:40.060" v="495" actId="20577"/>
          <ac:spMkLst>
            <pc:docMk/>
            <pc:sldMk cId="0" sldId="269"/>
            <ac:spMk id="360" creationId="{00000000-0000-0000-0000-000000000000}"/>
          </ac:spMkLst>
        </pc:spChg>
        <pc:spChg chg="mod">
          <ac:chgData name="pantelis balaouras" userId="25e8755020fc1734" providerId="LiveId" clId="{59C60493-C39C-4FC7-8114-41AB81183EB7}" dt="2024-04-28T21:06:22.439" v="282" actId="12"/>
          <ac:spMkLst>
            <pc:docMk/>
            <pc:sldMk cId="0" sldId="269"/>
            <ac:spMk id="365" creationId="{00000000-0000-0000-0000-000000000000}"/>
          </ac:spMkLst>
        </pc:spChg>
        <pc:spChg chg="mod">
          <ac:chgData name="pantelis balaouras" userId="25e8755020fc1734" providerId="LiveId" clId="{59C60493-C39C-4FC7-8114-41AB81183EB7}" dt="2024-04-28T21:06:51.033" v="285" actId="255"/>
          <ac:spMkLst>
            <pc:docMk/>
            <pc:sldMk cId="0" sldId="269"/>
            <ac:spMk id="366" creationId="{00000000-0000-0000-0000-000000000000}"/>
          </ac:spMkLst>
        </pc:spChg>
        <pc:spChg chg="mod">
          <ac:chgData name="pantelis balaouras" userId="25e8755020fc1734" providerId="LiveId" clId="{59C60493-C39C-4FC7-8114-41AB81183EB7}" dt="2024-04-28T21:12:36.451" v="290" actId="1076"/>
          <ac:spMkLst>
            <pc:docMk/>
            <pc:sldMk cId="0" sldId="269"/>
            <ac:spMk id="367" creationId="{00000000-0000-0000-0000-000000000000}"/>
          </ac:spMkLst>
        </pc:spChg>
        <pc:grpChg chg="del">
          <ac:chgData name="pantelis balaouras" userId="25e8755020fc1734" providerId="LiveId" clId="{59C60493-C39C-4FC7-8114-41AB81183EB7}" dt="2024-04-28T20:51:16.870" v="50" actId="478"/>
          <ac:grpSpMkLst>
            <pc:docMk/>
            <pc:sldMk cId="0" sldId="269"/>
            <ac:grpSpMk id="361" creationId="{00000000-0000-0000-0000-000000000000}"/>
          </ac:grpSpMkLst>
        </pc:grpChg>
      </pc:sldChg>
      <pc:sldChg chg="modSp del mod modClrScheme chgLayout">
        <pc:chgData name="pantelis balaouras" userId="25e8755020fc1734" providerId="LiveId" clId="{59C60493-C39C-4FC7-8114-41AB81183EB7}" dt="2024-04-28T21:18:17.771" v="347" actId="47"/>
        <pc:sldMkLst>
          <pc:docMk/>
          <pc:sldMk cId="0" sldId="270"/>
        </pc:sldMkLst>
        <pc:spChg chg="mod ord">
          <ac:chgData name="pantelis balaouras" userId="25e8755020fc1734" providerId="LiveId" clId="{59C60493-C39C-4FC7-8114-41AB81183EB7}" dt="2024-04-28T21:17:12.445" v="335" actId="700"/>
          <ac:spMkLst>
            <pc:docMk/>
            <pc:sldMk cId="0" sldId="270"/>
            <ac:spMk id="373" creationId="{00000000-0000-0000-0000-000000000000}"/>
          </ac:spMkLst>
        </pc:spChg>
        <pc:spChg chg="mod ord">
          <ac:chgData name="pantelis balaouras" userId="25e8755020fc1734" providerId="LiveId" clId="{59C60493-C39C-4FC7-8114-41AB81183EB7}" dt="2024-04-28T21:17:12.445" v="335" actId="700"/>
          <ac:spMkLst>
            <pc:docMk/>
            <pc:sldMk cId="0" sldId="270"/>
            <ac:spMk id="374" creationId="{00000000-0000-0000-0000-000000000000}"/>
          </ac:spMkLst>
        </pc:spChg>
        <pc:spChg chg="mod ord">
          <ac:chgData name="pantelis balaouras" userId="25e8755020fc1734" providerId="LiveId" clId="{59C60493-C39C-4FC7-8114-41AB81183EB7}" dt="2024-04-28T21:17:12.445" v="335" actId="700"/>
          <ac:spMkLst>
            <pc:docMk/>
            <pc:sldMk cId="0" sldId="270"/>
            <ac:spMk id="376" creationId="{00000000-0000-0000-0000-000000000000}"/>
          </ac:spMkLst>
        </pc:spChg>
      </pc:sldChg>
      <pc:sldChg chg="addSp delSp modSp mod">
        <pc:chgData name="pantelis balaouras" userId="25e8755020fc1734" providerId="LiveId" clId="{59C60493-C39C-4FC7-8114-41AB81183EB7}" dt="2024-04-29T12:12:04.553" v="506"/>
        <pc:sldMkLst>
          <pc:docMk/>
          <pc:sldMk cId="0" sldId="271"/>
        </pc:sldMkLst>
        <pc:spChg chg="add del mod">
          <ac:chgData name="pantelis balaouras" userId="25e8755020fc1734" providerId="LiveId" clId="{59C60493-C39C-4FC7-8114-41AB81183EB7}" dt="2024-04-29T12:12:03.948" v="505" actId="478"/>
          <ac:spMkLst>
            <pc:docMk/>
            <pc:sldMk cId="0" sldId="271"/>
            <ac:spMk id="2" creationId="{283B4B35-B55F-0748-4784-41F171E78425}"/>
          </ac:spMkLst>
        </pc:spChg>
        <pc:spChg chg="add mod">
          <ac:chgData name="pantelis balaouras" userId="25e8755020fc1734" providerId="LiveId" clId="{59C60493-C39C-4FC7-8114-41AB81183EB7}" dt="2024-04-29T12:12:04.553" v="506"/>
          <ac:spMkLst>
            <pc:docMk/>
            <pc:sldMk cId="0" sldId="271"/>
            <ac:spMk id="3" creationId="{14C5E737-D6CC-F852-893C-B6A9F3F9480F}"/>
          </ac:spMkLst>
        </pc:spChg>
        <pc:spChg chg="del">
          <ac:chgData name="pantelis balaouras" userId="25e8755020fc1734" providerId="LiveId" clId="{59C60493-C39C-4FC7-8114-41AB81183EB7}" dt="2024-04-28T21:29:28.327" v="426" actId="478"/>
          <ac:spMkLst>
            <pc:docMk/>
            <pc:sldMk cId="0" sldId="271"/>
            <ac:spMk id="383" creationId="{00000000-0000-0000-0000-000000000000}"/>
          </ac:spMkLst>
        </pc:spChg>
        <pc:spChg chg="mod">
          <ac:chgData name="pantelis balaouras" userId="25e8755020fc1734" providerId="LiveId" clId="{59C60493-C39C-4FC7-8114-41AB81183EB7}" dt="2024-04-28T21:18:39.393" v="349" actId="122"/>
          <ac:spMkLst>
            <pc:docMk/>
            <pc:sldMk cId="0" sldId="271"/>
            <ac:spMk id="391" creationId="{00000000-0000-0000-0000-000000000000}"/>
          </ac:spMkLst>
        </pc:spChg>
        <pc:grpChg chg="del mod">
          <ac:chgData name="pantelis balaouras" userId="25e8755020fc1734" providerId="LiveId" clId="{59C60493-C39C-4FC7-8114-41AB81183EB7}" dt="2024-04-28T20:51:20.007" v="52" actId="478"/>
          <ac:grpSpMkLst>
            <pc:docMk/>
            <pc:sldMk cId="0" sldId="271"/>
            <ac:grpSpMk id="384" creationId="{00000000-0000-0000-0000-000000000000}"/>
          </ac:grpSpMkLst>
        </pc:grpChg>
        <pc:graphicFrameChg chg="mod">
          <ac:chgData name="pantelis balaouras" userId="25e8755020fc1734" providerId="LiveId" clId="{59C60493-C39C-4FC7-8114-41AB81183EB7}" dt="2024-04-28T21:31:56.648" v="452" actId="1076"/>
          <ac:graphicFrameMkLst>
            <pc:docMk/>
            <pc:sldMk cId="0" sldId="271"/>
            <ac:graphicFrameMk id="390" creationId="{00000000-0000-0000-0000-000000000000}"/>
          </ac:graphicFrameMkLst>
        </pc:graphicFrameChg>
      </pc:sldChg>
      <pc:sldChg chg="addSp delSp modSp mod">
        <pc:chgData name="pantelis balaouras" userId="25e8755020fc1734" providerId="LiveId" clId="{59C60493-C39C-4FC7-8114-41AB81183EB7}" dt="2024-04-29T12:12:30.226" v="514"/>
        <pc:sldMkLst>
          <pc:docMk/>
          <pc:sldMk cId="0" sldId="274"/>
        </pc:sldMkLst>
        <pc:spChg chg="add mod">
          <ac:chgData name="pantelis balaouras" userId="25e8755020fc1734" providerId="LiveId" clId="{59C60493-C39C-4FC7-8114-41AB81183EB7}" dt="2024-04-29T12:12:30.226" v="514"/>
          <ac:spMkLst>
            <pc:docMk/>
            <pc:sldMk cId="0" sldId="274"/>
            <ac:spMk id="2" creationId="{F79F2C42-0356-51E9-2AAC-C188D584A380}"/>
          </ac:spMkLst>
        </pc:spChg>
        <pc:spChg chg="del">
          <ac:chgData name="pantelis balaouras" userId="25e8755020fc1734" providerId="LiveId" clId="{59C60493-C39C-4FC7-8114-41AB81183EB7}" dt="2024-04-29T12:12:29.615" v="513" actId="478"/>
          <ac:spMkLst>
            <pc:docMk/>
            <pc:sldMk cId="0" sldId="274"/>
            <ac:spMk id="418" creationId="{00000000-0000-0000-0000-000000000000}"/>
          </ac:spMkLst>
        </pc:spChg>
        <pc:spChg chg="mod">
          <ac:chgData name="pantelis balaouras" userId="25e8755020fc1734" providerId="LiveId" clId="{59C60493-C39C-4FC7-8114-41AB81183EB7}" dt="2024-04-28T20:56:00.595" v="120" actId="15"/>
          <ac:spMkLst>
            <pc:docMk/>
            <pc:sldMk cId="0" sldId="274"/>
            <ac:spMk id="423" creationId="{00000000-0000-0000-0000-000000000000}"/>
          </ac:spMkLst>
        </pc:spChg>
        <pc:grpChg chg="del">
          <ac:chgData name="pantelis balaouras" userId="25e8755020fc1734" providerId="LiveId" clId="{59C60493-C39C-4FC7-8114-41AB81183EB7}" dt="2024-04-28T20:51:23.890" v="53" actId="478"/>
          <ac:grpSpMkLst>
            <pc:docMk/>
            <pc:sldMk cId="0" sldId="274"/>
            <ac:grpSpMk id="419" creationId="{00000000-0000-0000-0000-000000000000}"/>
          </ac:grpSpMkLst>
        </pc:grpChg>
      </pc:sldChg>
      <pc:sldChg chg="addSp delSp modSp mod">
        <pc:chgData name="pantelis balaouras" userId="25e8755020fc1734" providerId="LiveId" clId="{59C60493-C39C-4FC7-8114-41AB81183EB7}" dt="2024-04-29T12:12:35.501" v="516"/>
        <pc:sldMkLst>
          <pc:docMk/>
          <pc:sldMk cId="0" sldId="275"/>
        </pc:sldMkLst>
        <pc:spChg chg="add mod">
          <ac:chgData name="pantelis balaouras" userId="25e8755020fc1734" providerId="LiveId" clId="{59C60493-C39C-4FC7-8114-41AB81183EB7}" dt="2024-04-29T12:12:35.501" v="516"/>
          <ac:spMkLst>
            <pc:docMk/>
            <pc:sldMk cId="0" sldId="275"/>
            <ac:spMk id="2" creationId="{39F8A8A2-B06E-4EEA-8217-C4E186962EDB}"/>
          </ac:spMkLst>
        </pc:spChg>
        <pc:spChg chg="del">
          <ac:chgData name="pantelis balaouras" userId="25e8755020fc1734" providerId="LiveId" clId="{59C60493-C39C-4FC7-8114-41AB81183EB7}" dt="2024-04-29T12:12:34.896" v="515" actId="478"/>
          <ac:spMkLst>
            <pc:docMk/>
            <pc:sldMk cId="0" sldId="275"/>
            <ac:spMk id="431" creationId="{00000000-0000-0000-0000-000000000000}"/>
          </ac:spMkLst>
        </pc:spChg>
        <pc:spChg chg="mod">
          <ac:chgData name="pantelis balaouras" userId="25e8755020fc1734" providerId="LiveId" clId="{59C60493-C39C-4FC7-8114-41AB81183EB7}" dt="2024-04-28T20:55:51.241" v="119" actId="20577"/>
          <ac:spMkLst>
            <pc:docMk/>
            <pc:sldMk cId="0" sldId="275"/>
            <ac:spMk id="436" creationId="{00000000-0000-0000-0000-000000000000}"/>
          </ac:spMkLst>
        </pc:spChg>
        <pc:grpChg chg="del">
          <ac:chgData name="pantelis balaouras" userId="25e8755020fc1734" providerId="LiveId" clId="{59C60493-C39C-4FC7-8114-41AB81183EB7}" dt="2024-04-28T20:51:25.700" v="54" actId="478"/>
          <ac:grpSpMkLst>
            <pc:docMk/>
            <pc:sldMk cId="0" sldId="275"/>
            <ac:grpSpMk id="432" creationId="{00000000-0000-0000-0000-000000000000}"/>
          </ac:grpSpMkLst>
        </pc:grpChg>
      </pc:sldChg>
      <pc:sldChg chg="addSp delSp modSp mod">
        <pc:chgData name="pantelis balaouras" userId="25e8755020fc1734" providerId="LiveId" clId="{59C60493-C39C-4FC7-8114-41AB81183EB7}" dt="2024-04-29T12:12:41.972" v="518"/>
        <pc:sldMkLst>
          <pc:docMk/>
          <pc:sldMk cId="0" sldId="276"/>
        </pc:sldMkLst>
        <pc:spChg chg="add mod">
          <ac:chgData name="pantelis balaouras" userId="25e8755020fc1734" providerId="LiveId" clId="{59C60493-C39C-4FC7-8114-41AB81183EB7}" dt="2024-04-29T12:12:41.972" v="518"/>
          <ac:spMkLst>
            <pc:docMk/>
            <pc:sldMk cId="0" sldId="276"/>
            <ac:spMk id="2" creationId="{1E72BCCD-7B21-BB6B-B827-7BD55CFFBCDD}"/>
          </ac:spMkLst>
        </pc:spChg>
        <pc:spChg chg="del">
          <ac:chgData name="pantelis balaouras" userId="25e8755020fc1734" providerId="LiveId" clId="{59C60493-C39C-4FC7-8114-41AB81183EB7}" dt="2024-04-29T12:12:41.258" v="517" actId="478"/>
          <ac:spMkLst>
            <pc:docMk/>
            <pc:sldMk cId="0" sldId="276"/>
            <ac:spMk id="443" creationId="{00000000-0000-0000-0000-000000000000}"/>
          </ac:spMkLst>
        </pc:spChg>
        <pc:grpChg chg="del">
          <ac:chgData name="pantelis balaouras" userId="25e8755020fc1734" providerId="LiveId" clId="{59C60493-C39C-4FC7-8114-41AB81183EB7}" dt="2024-04-28T20:51:27.638" v="55" actId="478"/>
          <ac:grpSpMkLst>
            <pc:docMk/>
            <pc:sldMk cId="0" sldId="276"/>
            <ac:grpSpMk id="444" creationId="{00000000-0000-0000-0000-000000000000}"/>
          </ac:grpSpMkLst>
        </pc:grpChg>
      </pc:sldChg>
      <pc:sldChg chg="addSp delSp modSp mod">
        <pc:chgData name="pantelis balaouras" userId="25e8755020fc1734" providerId="LiveId" clId="{59C60493-C39C-4FC7-8114-41AB81183EB7}" dt="2024-04-29T12:12:47.429" v="520"/>
        <pc:sldMkLst>
          <pc:docMk/>
          <pc:sldMk cId="0" sldId="277"/>
        </pc:sldMkLst>
        <pc:spChg chg="add mod">
          <ac:chgData name="pantelis balaouras" userId="25e8755020fc1734" providerId="LiveId" clId="{59C60493-C39C-4FC7-8114-41AB81183EB7}" dt="2024-04-29T12:12:47.429" v="520"/>
          <ac:spMkLst>
            <pc:docMk/>
            <pc:sldMk cId="0" sldId="277"/>
            <ac:spMk id="2" creationId="{D2F46CB6-AD96-EA1B-D350-F256D4123692}"/>
          </ac:spMkLst>
        </pc:spChg>
        <pc:spChg chg="del">
          <ac:chgData name="pantelis balaouras" userId="25e8755020fc1734" providerId="LiveId" clId="{59C60493-C39C-4FC7-8114-41AB81183EB7}" dt="2024-04-29T12:12:46.536" v="519" actId="478"/>
          <ac:spMkLst>
            <pc:docMk/>
            <pc:sldMk cId="0" sldId="277"/>
            <ac:spMk id="456" creationId="{00000000-0000-0000-0000-000000000000}"/>
          </ac:spMkLst>
        </pc:spChg>
        <pc:grpChg chg="del">
          <ac:chgData name="pantelis balaouras" userId="25e8755020fc1734" providerId="LiveId" clId="{59C60493-C39C-4FC7-8114-41AB81183EB7}" dt="2024-04-28T20:51:29.611" v="56" actId="478"/>
          <ac:grpSpMkLst>
            <pc:docMk/>
            <pc:sldMk cId="0" sldId="277"/>
            <ac:grpSpMk id="457" creationId="{00000000-0000-0000-0000-000000000000}"/>
          </ac:grpSpMkLst>
        </pc:grpChg>
      </pc:sldChg>
      <pc:sldChg chg="addSp delSp modSp mod">
        <pc:chgData name="pantelis balaouras" userId="25e8755020fc1734" providerId="LiveId" clId="{59C60493-C39C-4FC7-8114-41AB81183EB7}" dt="2024-04-29T12:12:51.620" v="522"/>
        <pc:sldMkLst>
          <pc:docMk/>
          <pc:sldMk cId="0" sldId="278"/>
        </pc:sldMkLst>
        <pc:spChg chg="add mod">
          <ac:chgData name="pantelis balaouras" userId="25e8755020fc1734" providerId="LiveId" clId="{59C60493-C39C-4FC7-8114-41AB81183EB7}" dt="2024-04-29T12:12:51.620" v="522"/>
          <ac:spMkLst>
            <pc:docMk/>
            <pc:sldMk cId="0" sldId="278"/>
            <ac:spMk id="2" creationId="{AA7429BE-747A-DC18-C179-B810EF2829BE}"/>
          </ac:spMkLst>
        </pc:spChg>
        <pc:spChg chg="del">
          <ac:chgData name="pantelis balaouras" userId="25e8755020fc1734" providerId="LiveId" clId="{59C60493-C39C-4FC7-8114-41AB81183EB7}" dt="2024-04-29T12:12:50.976" v="521" actId="478"/>
          <ac:spMkLst>
            <pc:docMk/>
            <pc:sldMk cId="0" sldId="278"/>
            <ac:spMk id="471" creationId="{00000000-0000-0000-0000-000000000000}"/>
          </ac:spMkLst>
        </pc:spChg>
        <pc:grpChg chg="del">
          <ac:chgData name="pantelis balaouras" userId="25e8755020fc1734" providerId="LiveId" clId="{59C60493-C39C-4FC7-8114-41AB81183EB7}" dt="2024-04-28T20:51:31.717" v="57" actId="478"/>
          <ac:grpSpMkLst>
            <pc:docMk/>
            <pc:sldMk cId="0" sldId="278"/>
            <ac:grpSpMk id="472" creationId="{00000000-0000-0000-0000-000000000000}"/>
          </ac:grpSpMkLst>
        </pc:grpChg>
      </pc:sldChg>
      <pc:sldChg chg="addSp delSp modSp mod">
        <pc:chgData name="pantelis balaouras" userId="25e8755020fc1734" providerId="LiveId" clId="{59C60493-C39C-4FC7-8114-41AB81183EB7}" dt="2024-04-29T12:12:59.852" v="525"/>
        <pc:sldMkLst>
          <pc:docMk/>
          <pc:sldMk cId="0" sldId="279"/>
        </pc:sldMkLst>
        <pc:spChg chg="add mod">
          <ac:chgData name="pantelis balaouras" userId="25e8755020fc1734" providerId="LiveId" clId="{59C60493-C39C-4FC7-8114-41AB81183EB7}" dt="2024-04-29T12:12:59.852" v="525"/>
          <ac:spMkLst>
            <pc:docMk/>
            <pc:sldMk cId="0" sldId="279"/>
            <ac:spMk id="2" creationId="{2F33EA05-E2E3-3A58-0403-D2B9DF1BF2FB}"/>
          </ac:spMkLst>
        </pc:spChg>
        <pc:spChg chg="del mod">
          <ac:chgData name="pantelis balaouras" userId="25e8755020fc1734" providerId="LiveId" clId="{59C60493-C39C-4FC7-8114-41AB81183EB7}" dt="2024-04-29T12:12:59.258" v="524" actId="478"/>
          <ac:spMkLst>
            <pc:docMk/>
            <pc:sldMk cId="0" sldId="279"/>
            <ac:spMk id="487" creationId="{00000000-0000-0000-0000-000000000000}"/>
          </ac:spMkLst>
        </pc:spChg>
        <pc:grpChg chg="del">
          <ac:chgData name="pantelis balaouras" userId="25e8755020fc1734" providerId="LiveId" clId="{59C60493-C39C-4FC7-8114-41AB81183EB7}" dt="2024-04-28T20:51:33.557" v="58" actId="478"/>
          <ac:grpSpMkLst>
            <pc:docMk/>
            <pc:sldMk cId="0" sldId="279"/>
            <ac:grpSpMk id="488" creationId="{00000000-0000-0000-0000-000000000000}"/>
          </ac:grpSpMkLst>
        </pc:grpChg>
      </pc:sldChg>
      <pc:sldChg chg="addSp delSp modSp mod">
        <pc:chgData name="pantelis balaouras" userId="25e8755020fc1734" providerId="LiveId" clId="{59C60493-C39C-4FC7-8114-41AB81183EB7}" dt="2024-04-29T12:13:03.733" v="527"/>
        <pc:sldMkLst>
          <pc:docMk/>
          <pc:sldMk cId="0" sldId="280"/>
        </pc:sldMkLst>
        <pc:spChg chg="add mod">
          <ac:chgData name="pantelis balaouras" userId="25e8755020fc1734" providerId="LiveId" clId="{59C60493-C39C-4FC7-8114-41AB81183EB7}" dt="2024-04-29T12:13:03.733" v="527"/>
          <ac:spMkLst>
            <pc:docMk/>
            <pc:sldMk cId="0" sldId="280"/>
            <ac:spMk id="2" creationId="{C0CA3BA9-E3F5-46FB-F05A-D648A5771524}"/>
          </ac:spMkLst>
        </pc:spChg>
        <pc:spChg chg="del">
          <ac:chgData name="pantelis balaouras" userId="25e8755020fc1734" providerId="LiveId" clId="{59C60493-C39C-4FC7-8114-41AB81183EB7}" dt="2024-04-29T12:13:03.148" v="526" actId="478"/>
          <ac:spMkLst>
            <pc:docMk/>
            <pc:sldMk cId="0" sldId="280"/>
            <ac:spMk id="505" creationId="{00000000-0000-0000-0000-000000000000}"/>
          </ac:spMkLst>
        </pc:spChg>
        <pc:spChg chg="mod">
          <ac:chgData name="pantelis balaouras" userId="25e8755020fc1734" providerId="LiveId" clId="{59C60493-C39C-4FC7-8114-41AB81183EB7}" dt="2024-04-28T20:55:38.683" v="117" actId="20577"/>
          <ac:spMkLst>
            <pc:docMk/>
            <pc:sldMk cId="0" sldId="280"/>
            <ac:spMk id="510" creationId="{00000000-0000-0000-0000-000000000000}"/>
          </ac:spMkLst>
        </pc:spChg>
        <pc:grpChg chg="del">
          <ac:chgData name="pantelis balaouras" userId="25e8755020fc1734" providerId="LiveId" clId="{59C60493-C39C-4FC7-8114-41AB81183EB7}" dt="2024-04-28T20:51:35.558" v="59" actId="478"/>
          <ac:grpSpMkLst>
            <pc:docMk/>
            <pc:sldMk cId="0" sldId="280"/>
            <ac:grpSpMk id="506" creationId="{00000000-0000-0000-0000-000000000000}"/>
          </ac:grpSpMkLst>
        </pc:grpChg>
      </pc:sldChg>
      <pc:sldChg chg="addSp delSp modSp mod">
        <pc:chgData name="pantelis balaouras" userId="25e8755020fc1734" providerId="LiveId" clId="{59C60493-C39C-4FC7-8114-41AB81183EB7}" dt="2024-04-29T12:13:08.853" v="529"/>
        <pc:sldMkLst>
          <pc:docMk/>
          <pc:sldMk cId="0" sldId="281"/>
        </pc:sldMkLst>
        <pc:spChg chg="add mod">
          <ac:chgData name="pantelis balaouras" userId="25e8755020fc1734" providerId="LiveId" clId="{59C60493-C39C-4FC7-8114-41AB81183EB7}" dt="2024-04-29T12:13:08.853" v="529"/>
          <ac:spMkLst>
            <pc:docMk/>
            <pc:sldMk cId="0" sldId="281"/>
            <ac:spMk id="2" creationId="{CDF3B745-1BDF-11B4-05D4-2B8E4C1909B8}"/>
          </ac:spMkLst>
        </pc:spChg>
        <pc:spChg chg="del">
          <ac:chgData name="pantelis balaouras" userId="25e8755020fc1734" providerId="LiveId" clId="{59C60493-C39C-4FC7-8114-41AB81183EB7}" dt="2024-04-29T12:13:08.259" v="528" actId="478"/>
          <ac:spMkLst>
            <pc:docMk/>
            <pc:sldMk cId="0" sldId="281"/>
            <ac:spMk id="517" creationId="{00000000-0000-0000-0000-000000000000}"/>
          </ac:spMkLst>
        </pc:spChg>
        <pc:spChg chg="mod">
          <ac:chgData name="pantelis balaouras" userId="25e8755020fc1734" providerId="LiveId" clId="{59C60493-C39C-4FC7-8114-41AB81183EB7}" dt="2024-04-28T21:26:42.229" v="421" actId="20577"/>
          <ac:spMkLst>
            <pc:docMk/>
            <pc:sldMk cId="0" sldId="281"/>
            <ac:spMk id="523" creationId="{00000000-0000-0000-0000-000000000000}"/>
          </ac:spMkLst>
        </pc:spChg>
        <pc:grpChg chg="del">
          <ac:chgData name="pantelis balaouras" userId="25e8755020fc1734" providerId="LiveId" clId="{59C60493-C39C-4FC7-8114-41AB81183EB7}" dt="2024-04-28T20:51:37.415" v="60" actId="478"/>
          <ac:grpSpMkLst>
            <pc:docMk/>
            <pc:sldMk cId="0" sldId="281"/>
            <ac:grpSpMk id="518" creationId="{00000000-0000-0000-0000-000000000000}"/>
          </ac:grpSpMkLst>
        </pc:grpChg>
      </pc:sldChg>
      <pc:sldChg chg="addSp delSp modSp mod">
        <pc:chgData name="pantelis balaouras" userId="25e8755020fc1734" providerId="LiveId" clId="{59C60493-C39C-4FC7-8114-41AB81183EB7}" dt="2024-04-29T12:13:12.997" v="531"/>
        <pc:sldMkLst>
          <pc:docMk/>
          <pc:sldMk cId="0" sldId="282"/>
        </pc:sldMkLst>
        <pc:spChg chg="add mod">
          <ac:chgData name="pantelis balaouras" userId="25e8755020fc1734" providerId="LiveId" clId="{59C60493-C39C-4FC7-8114-41AB81183EB7}" dt="2024-04-29T12:13:12.997" v="531"/>
          <ac:spMkLst>
            <pc:docMk/>
            <pc:sldMk cId="0" sldId="282"/>
            <ac:spMk id="2" creationId="{A1B2A49B-1E68-A436-4AB2-297205451554}"/>
          </ac:spMkLst>
        </pc:spChg>
        <pc:spChg chg="del">
          <ac:chgData name="pantelis balaouras" userId="25e8755020fc1734" providerId="LiveId" clId="{59C60493-C39C-4FC7-8114-41AB81183EB7}" dt="2024-04-29T12:13:12.457" v="530" actId="478"/>
          <ac:spMkLst>
            <pc:docMk/>
            <pc:sldMk cId="0" sldId="282"/>
            <ac:spMk id="530" creationId="{00000000-0000-0000-0000-000000000000}"/>
          </ac:spMkLst>
        </pc:spChg>
        <pc:grpChg chg="del">
          <ac:chgData name="pantelis balaouras" userId="25e8755020fc1734" providerId="LiveId" clId="{59C60493-C39C-4FC7-8114-41AB81183EB7}" dt="2024-04-28T20:51:39.386" v="61" actId="478"/>
          <ac:grpSpMkLst>
            <pc:docMk/>
            <pc:sldMk cId="0" sldId="282"/>
            <ac:grpSpMk id="531" creationId="{00000000-0000-0000-0000-000000000000}"/>
          </ac:grpSpMkLst>
        </pc:grpChg>
        <pc:picChg chg="mod">
          <ac:chgData name="pantelis balaouras" userId="25e8755020fc1734" providerId="LiveId" clId="{59C60493-C39C-4FC7-8114-41AB81183EB7}" dt="2024-04-28T21:27:27.417" v="423" actId="1440"/>
          <ac:picMkLst>
            <pc:docMk/>
            <pc:sldMk cId="0" sldId="282"/>
            <ac:picMk id="538" creationId="{00000000-0000-0000-0000-000000000000}"/>
          </ac:picMkLst>
        </pc:picChg>
      </pc:sldChg>
      <pc:sldChg chg="addSp delSp modSp mod">
        <pc:chgData name="pantelis balaouras" userId="25e8755020fc1734" providerId="LiveId" clId="{59C60493-C39C-4FC7-8114-41AB81183EB7}" dt="2024-04-29T12:13:17.111" v="533"/>
        <pc:sldMkLst>
          <pc:docMk/>
          <pc:sldMk cId="0" sldId="283"/>
        </pc:sldMkLst>
        <pc:spChg chg="add mod">
          <ac:chgData name="pantelis balaouras" userId="25e8755020fc1734" providerId="LiveId" clId="{59C60493-C39C-4FC7-8114-41AB81183EB7}" dt="2024-04-29T12:13:17.111" v="533"/>
          <ac:spMkLst>
            <pc:docMk/>
            <pc:sldMk cId="0" sldId="283"/>
            <ac:spMk id="2" creationId="{B7AB0BF7-AC8D-F154-2622-75F049DED07C}"/>
          </ac:spMkLst>
        </pc:spChg>
        <pc:spChg chg="del">
          <ac:chgData name="pantelis balaouras" userId="25e8755020fc1734" providerId="LiveId" clId="{59C60493-C39C-4FC7-8114-41AB81183EB7}" dt="2024-04-29T12:13:16.457" v="532" actId="478"/>
          <ac:spMkLst>
            <pc:docMk/>
            <pc:sldMk cId="0" sldId="283"/>
            <ac:spMk id="545" creationId="{00000000-0000-0000-0000-000000000000}"/>
          </ac:spMkLst>
        </pc:spChg>
        <pc:spChg chg="mod">
          <ac:chgData name="pantelis balaouras" userId="25e8755020fc1734" providerId="LiveId" clId="{59C60493-C39C-4FC7-8114-41AB81183EB7}" dt="2024-04-28T21:24:34.756" v="419" actId="20577"/>
          <ac:spMkLst>
            <pc:docMk/>
            <pc:sldMk cId="0" sldId="283"/>
            <ac:spMk id="549" creationId="{00000000-0000-0000-0000-000000000000}"/>
          </ac:spMkLst>
        </pc:spChg>
        <pc:spChg chg="mod">
          <ac:chgData name="pantelis balaouras" userId="25e8755020fc1734" providerId="LiveId" clId="{59C60493-C39C-4FC7-8114-41AB81183EB7}" dt="2024-04-28T21:24:16.779" v="418" actId="1037"/>
          <ac:spMkLst>
            <pc:docMk/>
            <pc:sldMk cId="0" sldId="283"/>
            <ac:spMk id="554" creationId="{00000000-0000-0000-0000-000000000000}"/>
          </ac:spMkLst>
        </pc:spChg>
        <pc:spChg chg="mod">
          <ac:chgData name="pantelis balaouras" userId="25e8755020fc1734" providerId="LiveId" clId="{59C60493-C39C-4FC7-8114-41AB81183EB7}" dt="2024-04-28T21:27:15.810" v="422" actId="1076"/>
          <ac:spMkLst>
            <pc:docMk/>
            <pc:sldMk cId="0" sldId="283"/>
            <ac:spMk id="557" creationId="{00000000-0000-0000-0000-000000000000}"/>
          </ac:spMkLst>
        </pc:spChg>
        <pc:grpChg chg="del">
          <ac:chgData name="pantelis balaouras" userId="25e8755020fc1734" providerId="LiveId" clId="{59C60493-C39C-4FC7-8114-41AB81183EB7}" dt="2024-04-28T20:51:41.430" v="62" actId="478"/>
          <ac:grpSpMkLst>
            <pc:docMk/>
            <pc:sldMk cId="0" sldId="283"/>
            <ac:grpSpMk id="546" creationId="{00000000-0000-0000-0000-000000000000}"/>
          </ac:grpSpMkLst>
        </pc:grpChg>
        <pc:picChg chg="mod">
          <ac:chgData name="pantelis balaouras" userId="25e8755020fc1734" providerId="LiveId" clId="{59C60493-C39C-4FC7-8114-41AB81183EB7}" dt="2024-04-28T21:24:16.779" v="418" actId="1037"/>
          <ac:picMkLst>
            <pc:docMk/>
            <pc:sldMk cId="0" sldId="283"/>
            <ac:picMk id="553" creationId="{00000000-0000-0000-0000-000000000000}"/>
          </ac:picMkLst>
        </pc:picChg>
        <pc:picChg chg="mod">
          <ac:chgData name="pantelis balaouras" userId="25e8755020fc1734" providerId="LiveId" clId="{59C60493-C39C-4FC7-8114-41AB81183EB7}" dt="2024-04-28T21:24:16.779" v="418" actId="1037"/>
          <ac:picMkLst>
            <pc:docMk/>
            <pc:sldMk cId="0" sldId="283"/>
            <ac:picMk id="555" creationId="{00000000-0000-0000-0000-000000000000}"/>
          </ac:picMkLst>
        </pc:picChg>
        <pc:picChg chg="mod">
          <ac:chgData name="pantelis balaouras" userId="25e8755020fc1734" providerId="LiveId" clId="{59C60493-C39C-4FC7-8114-41AB81183EB7}" dt="2024-04-28T21:24:16.779" v="418" actId="1037"/>
          <ac:picMkLst>
            <pc:docMk/>
            <pc:sldMk cId="0" sldId="283"/>
            <ac:picMk id="556" creationId="{00000000-0000-0000-0000-000000000000}"/>
          </ac:picMkLst>
        </pc:picChg>
      </pc:sldChg>
      <pc:sldChg chg="addSp delSp modSp mod">
        <pc:chgData name="pantelis balaouras" userId="25e8755020fc1734" providerId="LiveId" clId="{59C60493-C39C-4FC7-8114-41AB81183EB7}" dt="2024-04-29T12:13:23.365" v="535"/>
        <pc:sldMkLst>
          <pc:docMk/>
          <pc:sldMk cId="0" sldId="284"/>
        </pc:sldMkLst>
        <pc:spChg chg="add mod">
          <ac:chgData name="pantelis balaouras" userId="25e8755020fc1734" providerId="LiveId" clId="{59C60493-C39C-4FC7-8114-41AB81183EB7}" dt="2024-04-29T12:13:23.365" v="535"/>
          <ac:spMkLst>
            <pc:docMk/>
            <pc:sldMk cId="0" sldId="284"/>
            <ac:spMk id="2" creationId="{DB870A50-ED8D-14C1-4A27-204B975BA397}"/>
          </ac:spMkLst>
        </pc:spChg>
        <pc:spChg chg="del">
          <ac:chgData name="pantelis balaouras" userId="25e8755020fc1734" providerId="LiveId" clId="{59C60493-C39C-4FC7-8114-41AB81183EB7}" dt="2024-04-29T12:13:22.822" v="534" actId="478"/>
          <ac:spMkLst>
            <pc:docMk/>
            <pc:sldMk cId="0" sldId="284"/>
            <ac:spMk id="564" creationId="{00000000-0000-0000-0000-000000000000}"/>
          </ac:spMkLst>
        </pc:spChg>
        <pc:grpChg chg="del">
          <ac:chgData name="pantelis balaouras" userId="25e8755020fc1734" providerId="LiveId" clId="{59C60493-C39C-4FC7-8114-41AB81183EB7}" dt="2024-04-28T20:51:43.421" v="63" actId="478"/>
          <ac:grpSpMkLst>
            <pc:docMk/>
            <pc:sldMk cId="0" sldId="284"/>
            <ac:grpSpMk id="565" creationId="{00000000-0000-0000-0000-000000000000}"/>
          </ac:grpSpMkLst>
        </pc:grpChg>
        <pc:picChg chg="mod">
          <ac:chgData name="pantelis balaouras" userId="25e8755020fc1734" providerId="LiveId" clId="{59C60493-C39C-4FC7-8114-41AB81183EB7}" dt="2024-04-28T21:22:37.668" v="401" actId="1440"/>
          <ac:picMkLst>
            <pc:docMk/>
            <pc:sldMk cId="0" sldId="284"/>
            <ac:picMk id="572" creationId="{00000000-0000-0000-0000-000000000000}"/>
          </ac:picMkLst>
        </pc:picChg>
        <pc:picChg chg="mod">
          <ac:chgData name="pantelis balaouras" userId="25e8755020fc1734" providerId="LiveId" clId="{59C60493-C39C-4FC7-8114-41AB81183EB7}" dt="2024-04-28T21:22:34.626" v="400" actId="1440"/>
          <ac:picMkLst>
            <pc:docMk/>
            <pc:sldMk cId="0" sldId="284"/>
            <ac:picMk id="573" creationId="{00000000-0000-0000-0000-000000000000}"/>
          </ac:picMkLst>
        </pc:picChg>
        <pc:picChg chg="mod">
          <ac:chgData name="pantelis balaouras" userId="25e8755020fc1734" providerId="LiveId" clId="{59C60493-C39C-4FC7-8114-41AB81183EB7}" dt="2024-04-28T21:22:32.757" v="399" actId="1440"/>
          <ac:picMkLst>
            <pc:docMk/>
            <pc:sldMk cId="0" sldId="284"/>
            <ac:picMk id="574" creationId="{00000000-0000-0000-0000-000000000000}"/>
          </ac:picMkLst>
        </pc:picChg>
      </pc:sldChg>
      <pc:sldChg chg="addSp delSp modSp mod">
        <pc:chgData name="pantelis balaouras" userId="25e8755020fc1734" providerId="LiveId" clId="{59C60493-C39C-4FC7-8114-41AB81183EB7}" dt="2024-04-29T12:13:27.461" v="537"/>
        <pc:sldMkLst>
          <pc:docMk/>
          <pc:sldMk cId="0" sldId="285"/>
        </pc:sldMkLst>
        <pc:spChg chg="add mod">
          <ac:chgData name="pantelis balaouras" userId="25e8755020fc1734" providerId="LiveId" clId="{59C60493-C39C-4FC7-8114-41AB81183EB7}" dt="2024-04-29T12:13:27.461" v="537"/>
          <ac:spMkLst>
            <pc:docMk/>
            <pc:sldMk cId="0" sldId="285"/>
            <ac:spMk id="2" creationId="{7CDB835C-C691-BD1D-5F62-69401608A695}"/>
          </ac:spMkLst>
        </pc:spChg>
        <pc:spChg chg="del">
          <ac:chgData name="pantelis balaouras" userId="25e8755020fc1734" providerId="LiveId" clId="{59C60493-C39C-4FC7-8114-41AB81183EB7}" dt="2024-04-29T12:13:26.861" v="536" actId="478"/>
          <ac:spMkLst>
            <pc:docMk/>
            <pc:sldMk cId="0" sldId="285"/>
            <ac:spMk id="585" creationId="{00000000-0000-0000-0000-000000000000}"/>
          </ac:spMkLst>
        </pc:spChg>
        <pc:spChg chg="mod">
          <ac:chgData name="pantelis balaouras" userId="25e8755020fc1734" providerId="LiveId" clId="{59C60493-C39C-4FC7-8114-41AB81183EB7}" dt="2024-04-28T21:21:14.735" v="383" actId="20577"/>
          <ac:spMkLst>
            <pc:docMk/>
            <pc:sldMk cId="0" sldId="285"/>
            <ac:spMk id="590" creationId="{00000000-0000-0000-0000-000000000000}"/>
          </ac:spMkLst>
        </pc:spChg>
        <pc:grpChg chg="del">
          <ac:chgData name="pantelis balaouras" userId="25e8755020fc1734" providerId="LiveId" clId="{59C60493-C39C-4FC7-8114-41AB81183EB7}" dt="2024-04-28T20:51:45.456" v="64" actId="478"/>
          <ac:grpSpMkLst>
            <pc:docMk/>
            <pc:sldMk cId="0" sldId="285"/>
            <ac:grpSpMk id="586" creationId="{00000000-0000-0000-0000-000000000000}"/>
          </ac:grpSpMkLst>
        </pc:grpChg>
      </pc:sldChg>
      <pc:sldChg chg="addSp delSp modSp mod">
        <pc:chgData name="pantelis balaouras" userId="25e8755020fc1734" providerId="LiveId" clId="{59C60493-C39C-4FC7-8114-41AB81183EB7}" dt="2024-04-29T12:13:31.203" v="539"/>
        <pc:sldMkLst>
          <pc:docMk/>
          <pc:sldMk cId="0" sldId="286"/>
        </pc:sldMkLst>
        <pc:spChg chg="add mod">
          <ac:chgData name="pantelis balaouras" userId="25e8755020fc1734" providerId="LiveId" clId="{59C60493-C39C-4FC7-8114-41AB81183EB7}" dt="2024-04-29T12:13:31.203" v="539"/>
          <ac:spMkLst>
            <pc:docMk/>
            <pc:sldMk cId="0" sldId="286"/>
            <ac:spMk id="3" creationId="{FC43FD0E-6520-E8CA-4B19-603242D36939}"/>
          </ac:spMkLst>
        </pc:spChg>
        <pc:spChg chg="del">
          <ac:chgData name="pantelis balaouras" userId="25e8755020fc1734" providerId="LiveId" clId="{59C60493-C39C-4FC7-8114-41AB81183EB7}" dt="2024-04-29T12:13:30.617" v="538" actId="478"/>
          <ac:spMkLst>
            <pc:docMk/>
            <pc:sldMk cId="0" sldId="286"/>
            <ac:spMk id="597" creationId="{00000000-0000-0000-0000-000000000000}"/>
          </ac:spMkLst>
        </pc:spChg>
        <pc:grpChg chg="del">
          <ac:chgData name="pantelis balaouras" userId="25e8755020fc1734" providerId="LiveId" clId="{59C60493-C39C-4FC7-8114-41AB81183EB7}" dt="2024-04-28T20:51:47.369" v="65" actId="478"/>
          <ac:grpSpMkLst>
            <pc:docMk/>
            <pc:sldMk cId="0" sldId="286"/>
            <ac:grpSpMk id="598" creationId="{00000000-0000-0000-0000-000000000000}"/>
          </ac:grpSpMkLst>
        </pc:grpChg>
      </pc:sldChg>
      <pc:sldChg chg="addSp delSp modSp mod">
        <pc:chgData name="pantelis balaouras" userId="25e8755020fc1734" providerId="LiveId" clId="{59C60493-C39C-4FC7-8114-41AB81183EB7}" dt="2024-04-29T12:13:36.228" v="541"/>
        <pc:sldMkLst>
          <pc:docMk/>
          <pc:sldMk cId="0" sldId="287"/>
        </pc:sldMkLst>
        <pc:spChg chg="add mod">
          <ac:chgData name="pantelis balaouras" userId="25e8755020fc1734" providerId="LiveId" clId="{59C60493-C39C-4FC7-8114-41AB81183EB7}" dt="2024-04-29T12:13:36.228" v="541"/>
          <ac:spMkLst>
            <pc:docMk/>
            <pc:sldMk cId="0" sldId="287"/>
            <ac:spMk id="2" creationId="{EBD095D7-700C-97B0-AA28-BF92291F8514}"/>
          </ac:spMkLst>
        </pc:spChg>
        <pc:spChg chg="del">
          <ac:chgData name="pantelis balaouras" userId="25e8755020fc1734" providerId="LiveId" clId="{59C60493-C39C-4FC7-8114-41AB81183EB7}" dt="2024-04-29T12:13:35.520" v="540" actId="478"/>
          <ac:spMkLst>
            <pc:docMk/>
            <pc:sldMk cId="0" sldId="287"/>
            <ac:spMk id="609" creationId="{00000000-0000-0000-0000-000000000000}"/>
          </ac:spMkLst>
        </pc:spChg>
        <pc:grpChg chg="del">
          <ac:chgData name="pantelis balaouras" userId="25e8755020fc1734" providerId="LiveId" clId="{59C60493-C39C-4FC7-8114-41AB81183EB7}" dt="2024-04-28T20:51:49.331" v="66" actId="478"/>
          <ac:grpSpMkLst>
            <pc:docMk/>
            <pc:sldMk cId="0" sldId="287"/>
            <ac:grpSpMk id="610" creationId="{00000000-0000-0000-0000-000000000000}"/>
          </ac:grpSpMkLst>
        </pc:grpChg>
        <pc:picChg chg="mod">
          <ac:chgData name="pantelis balaouras" userId="25e8755020fc1734" providerId="LiveId" clId="{59C60493-C39C-4FC7-8114-41AB81183EB7}" dt="2024-04-28T21:22:19.784" v="396" actId="1440"/>
          <ac:picMkLst>
            <pc:docMk/>
            <pc:sldMk cId="0" sldId="287"/>
            <ac:picMk id="617" creationId="{00000000-0000-0000-0000-000000000000}"/>
          </ac:picMkLst>
        </pc:picChg>
        <pc:picChg chg="mod">
          <ac:chgData name="pantelis balaouras" userId="25e8755020fc1734" providerId="LiveId" clId="{59C60493-C39C-4FC7-8114-41AB81183EB7}" dt="2024-04-28T21:22:22.677" v="397" actId="1440"/>
          <ac:picMkLst>
            <pc:docMk/>
            <pc:sldMk cId="0" sldId="287"/>
            <ac:picMk id="618" creationId="{00000000-0000-0000-0000-000000000000}"/>
          </ac:picMkLst>
        </pc:picChg>
      </pc:sldChg>
      <pc:sldChg chg="addSp delSp modSp mod">
        <pc:chgData name="pantelis balaouras" userId="25e8755020fc1734" providerId="LiveId" clId="{59C60493-C39C-4FC7-8114-41AB81183EB7}" dt="2024-04-29T12:13:40.073" v="543"/>
        <pc:sldMkLst>
          <pc:docMk/>
          <pc:sldMk cId="0" sldId="288"/>
        </pc:sldMkLst>
        <pc:spChg chg="add mod">
          <ac:chgData name="pantelis balaouras" userId="25e8755020fc1734" providerId="LiveId" clId="{59C60493-C39C-4FC7-8114-41AB81183EB7}" dt="2024-04-29T12:13:40.073" v="543"/>
          <ac:spMkLst>
            <pc:docMk/>
            <pc:sldMk cId="0" sldId="288"/>
            <ac:spMk id="2" creationId="{1F0DC17A-DA49-805B-1229-052B06599CD8}"/>
          </ac:spMkLst>
        </pc:spChg>
        <pc:spChg chg="del">
          <ac:chgData name="pantelis balaouras" userId="25e8755020fc1734" providerId="LiveId" clId="{59C60493-C39C-4FC7-8114-41AB81183EB7}" dt="2024-04-29T12:13:39.504" v="542" actId="478"/>
          <ac:spMkLst>
            <pc:docMk/>
            <pc:sldMk cId="0" sldId="288"/>
            <ac:spMk id="627" creationId="{00000000-0000-0000-0000-000000000000}"/>
          </ac:spMkLst>
        </pc:spChg>
        <pc:grpChg chg="del">
          <ac:chgData name="pantelis balaouras" userId="25e8755020fc1734" providerId="LiveId" clId="{59C60493-C39C-4FC7-8114-41AB81183EB7}" dt="2024-04-28T20:51:51.269" v="67" actId="478"/>
          <ac:grpSpMkLst>
            <pc:docMk/>
            <pc:sldMk cId="0" sldId="288"/>
            <ac:grpSpMk id="628" creationId="{00000000-0000-0000-0000-000000000000}"/>
          </ac:grpSpMkLst>
        </pc:grpChg>
        <pc:picChg chg="mod">
          <ac:chgData name="pantelis balaouras" userId="25e8755020fc1734" providerId="LiveId" clId="{59C60493-C39C-4FC7-8114-41AB81183EB7}" dt="2024-04-28T21:22:15.920" v="395" actId="1440"/>
          <ac:picMkLst>
            <pc:docMk/>
            <pc:sldMk cId="0" sldId="288"/>
            <ac:picMk id="635" creationId="{00000000-0000-0000-0000-000000000000}"/>
          </ac:picMkLst>
        </pc:picChg>
        <pc:picChg chg="mod">
          <ac:chgData name="pantelis balaouras" userId="25e8755020fc1734" providerId="LiveId" clId="{59C60493-C39C-4FC7-8114-41AB81183EB7}" dt="2024-04-28T21:22:13.059" v="394" actId="1440"/>
          <ac:picMkLst>
            <pc:docMk/>
            <pc:sldMk cId="0" sldId="288"/>
            <ac:picMk id="636" creationId="{00000000-0000-0000-0000-000000000000}"/>
          </ac:picMkLst>
        </pc:picChg>
      </pc:sldChg>
      <pc:sldChg chg="addSp delSp modSp mod">
        <pc:chgData name="pantelis balaouras" userId="25e8755020fc1734" providerId="LiveId" clId="{59C60493-C39C-4FC7-8114-41AB81183EB7}" dt="2024-04-29T12:13:43.419" v="545"/>
        <pc:sldMkLst>
          <pc:docMk/>
          <pc:sldMk cId="0" sldId="289"/>
        </pc:sldMkLst>
        <pc:spChg chg="add mod">
          <ac:chgData name="pantelis balaouras" userId="25e8755020fc1734" providerId="LiveId" clId="{59C60493-C39C-4FC7-8114-41AB81183EB7}" dt="2024-04-29T12:13:43.419" v="545"/>
          <ac:spMkLst>
            <pc:docMk/>
            <pc:sldMk cId="0" sldId="289"/>
            <ac:spMk id="2" creationId="{B4590F30-4938-2C91-1478-FC2D312E3ED8}"/>
          </ac:spMkLst>
        </pc:spChg>
        <pc:spChg chg="del">
          <ac:chgData name="pantelis balaouras" userId="25e8755020fc1734" providerId="LiveId" clId="{59C60493-C39C-4FC7-8114-41AB81183EB7}" dt="2024-04-29T12:13:42.945" v="544" actId="478"/>
          <ac:spMkLst>
            <pc:docMk/>
            <pc:sldMk cId="0" sldId="289"/>
            <ac:spMk id="645" creationId="{00000000-0000-0000-0000-000000000000}"/>
          </ac:spMkLst>
        </pc:spChg>
        <pc:grpChg chg="del">
          <ac:chgData name="pantelis balaouras" userId="25e8755020fc1734" providerId="LiveId" clId="{59C60493-C39C-4FC7-8114-41AB81183EB7}" dt="2024-04-28T20:51:53.332" v="68" actId="478"/>
          <ac:grpSpMkLst>
            <pc:docMk/>
            <pc:sldMk cId="0" sldId="289"/>
            <ac:grpSpMk id="646" creationId="{00000000-0000-0000-0000-000000000000}"/>
          </ac:grpSpMkLst>
        </pc:grpChg>
        <pc:picChg chg="mod">
          <ac:chgData name="pantelis balaouras" userId="25e8755020fc1734" providerId="LiveId" clId="{59C60493-C39C-4FC7-8114-41AB81183EB7}" dt="2024-04-28T21:22:05.891" v="392" actId="1440"/>
          <ac:picMkLst>
            <pc:docMk/>
            <pc:sldMk cId="0" sldId="289"/>
            <ac:picMk id="651" creationId="{00000000-0000-0000-0000-000000000000}"/>
          </ac:picMkLst>
        </pc:picChg>
        <pc:picChg chg="mod">
          <ac:chgData name="pantelis balaouras" userId="25e8755020fc1734" providerId="LiveId" clId="{59C60493-C39C-4FC7-8114-41AB81183EB7}" dt="2024-04-28T21:22:09.025" v="393" actId="1440"/>
          <ac:picMkLst>
            <pc:docMk/>
            <pc:sldMk cId="0" sldId="289"/>
            <ac:picMk id="654" creationId="{00000000-0000-0000-0000-000000000000}"/>
          </ac:picMkLst>
        </pc:picChg>
      </pc:sldChg>
      <pc:sldChg chg="addSp delSp modSp mod">
        <pc:chgData name="pantelis balaouras" userId="25e8755020fc1734" providerId="LiveId" clId="{59C60493-C39C-4FC7-8114-41AB81183EB7}" dt="2024-04-29T12:13:47.206" v="547"/>
        <pc:sldMkLst>
          <pc:docMk/>
          <pc:sldMk cId="0" sldId="290"/>
        </pc:sldMkLst>
        <pc:spChg chg="add mod">
          <ac:chgData name="pantelis balaouras" userId="25e8755020fc1734" providerId="LiveId" clId="{59C60493-C39C-4FC7-8114-41AB81183EB7}" dt="2024-04-29T12:13:47.206" v="547"/>
          <ac:spMkLst>
            <pc:docMk/>
            <pc:sldMk cId="0" sldId="290"/>
            <ac:spMk id="2" creationId="{A56076F7-62EF-958A-3517-4912EC29B952}"/>
          </ac:spMkLst>
        </pc:spChg>
        <pc:spChg chg="del">
          <ac:chgData name="pantelis balaouras" userId="25e8755020fc1734" providerId="LiveId" clId="{59C60493-C39C-4FC7-8114-41AB81183EB7}" dt="2024-04-29T12:13:46.657" v="546" actId="478"/>
          <ac:spMkLst>
            <pc:docMk/>
            <pc:sldMk cId="0" sldId="290"/>
            <ac:spMk id="661" creationId="{00000000-0000-0000-0000-000000000000}"/>
          </ac:spMkLst>
        </pc:spChg>
        <pc:spChg chg="mod">
          <ac:chgData name="pantelis balaouras" userId="25e8755020fc1734" providerId="LiveId" clId="{59C60493-C39C-4FC7-8114-41AB81183EB7}" dt="2024-04-28T21:21:23.875" v="385" actId="20577"/>
          <ac:spMkLst>
            <pc:docMk/>
            <pc:sldMk cId="0" sldId="290"/>
            <ac:spMk id="666" creationId="{00000000-0000-0000-0000-000000000000}"/>
          </ac:spMkLst>
        </pc:spChg>
        <pc:grpChg chg="del">
          <ac:chgData name="pantelis balaouras" userId="25e8755020fc1734" providerId="LiveId" clId="{59C60493-C39C-4FC7-8114-41AB81183EB7}" dt="2024-04-28T20:51:55.415" v="69" actId="478"/>
          <ac:grpSpMkLst>
            <pc:docMk/>
            <pc:sldMk cId="0" sldId="290"/>
            <ac:grpSpMk id="662" creationId="{00000000-0000-0000-0000-000000000000}"/>
          </ac:grpSpMkLst>
        </pc:grpChg>
      </pc:sldChg>
      <pc:sldChg chg="addSp delSp modSp mod">
        <pc:chgData name="pantelis balaouras" userId="25e8755020fc1734" providerId="LiveId" clId="{59C60493-C39C-4FC7-8114-41AB81183EB7}" dt="2024-04-29T12:13:52.355" v="549"/>
        <pc:sldMkLst>
          <pc:docMk/>
          <pc:sldMk cId="0" sldId="291"/>
        </pc:sldMkLst>
        <pc:spChg chg="add mod">
          <ac:chgData name="pantelis balaouras" userId="25e8755020fc1734" providerId="LiveId" clId="{59C60493-C39C-4FC7-8114-41AB81183EB7}" dt="2024-04-29T12:13:52.355" v="549"/>
          <ac:spMkLst>
            <pc:docMk/>
            <pc:sldMk cId="0" sldId="291"/>
            <ac:spMk id="3" creationId="{5832CD1F-EB14-92CD-4D3E-7C87311F2B06}"/>
          </ac:spMkLst>
        </pc:spChg>
        <pc:spChg chg="del">
          <ac:chgData name="pantelis balaouras" userId="25e8755020fc1734" providerId="LiveId" clId="{59C60493-C39C-4FC7-8114-41AB81183EB7}" dt="2024-04-29T12:13:51.747" v="548" actId="478"/>
          <ac:spMkLst>
            <pc:docMk/>
            <pc:sldMk cId="0" sldId="291"/>
            <ac:spMk id="673" creationId="{00000000-0000-0000-0000-000000000000}"/>
          </ac:spMkLst>
        </pc:spChg>
        <pc:grpChg chg="del">
          <ac:chgData name="pantelis balaouras" userId="25e8755020fc1734" providerId="LiveId" clId="{59C60493-C39C-4FC7-8114-41AB81183EB7}" dt="2024-04-28T20:51:57.458" v="70" actId="478"/>
          <ac:grpSpMkLst>
            <pc:docMk/>
            <pc:sldMk cId="0" sldId="291"/>
            <ac:grpSpMk id="674" creationId="{00000000-0000-0000-0000-000000000000}"/>
          </ac:grpSpMkLst>
        </pc:grpChg>
      </pc:sldChg>
      <pc:sldChg chg="addSp delSp modSp mod">
        <pc:chgData name="pantelis balaouras" userId="25e8755020fc1734" providerId="LiveId" clId="{59C60493-C39C-4FC7-8114-41AB81183EB7}" dt="2024-04-29T12:13:56.502" v="551"/>
        <pc:sldMkLst>
          <pc:docMk/>
          <pc:sldMk cId="0" sldId="292"/>
        </pc:sldMkLst>
        <pc:spChg chg="add mod">
          <ac:chgData name="pantelis balaouras" userId="25e8755020fc1734" providerId="LiveId" clId="{59C60493-C39C-4FC7-8114-41AB81183EB7}" dt="2024-04-29T12:13:56.502" v="551"/>
          <ac:spMkLst>
            <pc:docMk/>
            <pc:sldMk cId="0" sldId="292"/>
            <ac:spMk id="2" creationId="{714D5D74-7AB9-3A38-2F84-B08F8EFC80C5}"/>
          </ac:spMkLst>
        </pc:spChg>
        <pc:spChg chg="del">
          <ac:chgData name="pantelis balaouras" userId="25e8755020fc1734" providerId="LiveId" clId="{59C60493-C39C-4FC7-8114-41AB81183EB7}" dt="2024-04-29T12:13:55.900" v="550" actId="478"/>
          <ac:spMkLst>
            <pc:docMk/>
            <pc:sldMk cId="0" sldId="292"/>
            <ac:spMk id="685" creationId="{00000000-0000-0000-0000-000000000000}"/>
          </ac:spMkLst>
        </pc:spChg>
        <pc:grpChg chg="del">
          <ac:chgData name="pantelis balaouras" userId="25e8755020fc1734" providerId="LiveId" clId="{59C60493-C39C-4FC7-8114-41AB81183EB7}" dt="2024-04-28T20:51:59.509" v="71" actId="478"/>
          <ac:grpSpMkLst>
            <pc:docMk/>
            <pc:sldMk cId="0" sldId="292"/>
            <ac:grpSpMk id="686" creationId="{00000000-0000-0000-0000-000000000000}"/>
          </ac:grpSpMkLst>
        </pc:grpChg>
        <pc:picChg chg="mod">
          <ac:chgData name="pantelis balaouras" userId="25e8755020fc1734" providerId="LiveId" clId="{59C60493-C39C-4FC7-8114-41AB81183EB7}" dt="2024-04-28T21:21:58.196" v="390" actId="1440"/>
          <ac:picMkLst>
            <pc:docMk/>
            <pc:sldMk cId="0" sldId="292"/>
            <ac:picMk id="693" creationId="{00000000-0000-0000-0000-000000000000}"/>
          </ac:picMkLst>
        </pc:picChg>
        <pc:picChg chg="mod">
          <ac:chgData name="pantelis balaouras" userId="25e8755020fc1734" providerId="LiveId" clId="{59C60493-C39C-4FC7-8114-41AB81183EB7}" dt="2024-04-28T21:22:00.372" v="391" actId="1440"/>
          <ac:picMkLst>
            <pc:docMk/>
            <pc:sldMk cId="0" sldId="292"/>
            <ac:picMk id="694" creationId="{00000000-0000-0000-0000-000000000000}"/>
          </ac:picMkLst>
        </pc:picChg>
      </pc:sldChg>
      <pc:sldChg chg="addSp delSp modSp mod">
        <pc:chgData name="pantelis balaouras" userId="25e8755020fc1734" providerId="LiveId" clId="{59C60493-C39C-4FC7-8114-41AB81183EB7}" dt="2024-04-29T12:14:00.461" v="553"/>
        <pc:sldMkLst>
          <pc:docMk/>
          <pc:sldMk cId="0" sldId="293"/>
        </pc:sldMkLst>
        <pc:spChg chg="add mod">
          <ac:chgData name="pantelis balaouras" userId="25e8755020fc1734" providerId="LiveId" clId="{59C60493-C39C-4FC7-8114-41AB81183EB7}" dt="2024-04-29T12:14:00.461" v="553"/>
          <ac:spMkLst>
            <pc:docMk/>
            <pc:sldMk cId="0" sldId="293"/>
            <ac:spMk id="2" creationId="{8032B821-7CA7-6765-8436-0F3D5DBDE1F8}"/>
          </ac:spMkLst>
        </pc:spChg>
        <pc:spChg chg="del">
          <ac:chgData name="pantelis balaouras" userId="25e8755020fc1734" providerId="LiveId" clId="{59C60493-C39C-4FC7-8114-41AB81183EB7}" dt="2024-04-29T12:13:59.978" v="552" actId="478"/>
          <ac:spMkLst>
            <pc:docMk/>
            <pc:sldMk cId="0" sldId="293"/>
            <ac:spMk id="702" creationId="{00000000-0000-0000-0000-000000000000}"/>
          </ac:spMkLst>
        </pc:spChg>
        <pc:grpChg chg="del">
          <ac:chgData name="pantelis balaouras" userId="25e8755020fc1734" providerId="LiveId" clId="{59C60493-C39C-4FC7-8114-41AB81183EB7}" dt="2024-04-28T20:52:01.604" v="72" actId="478"/>
          <ac:grpSpMkLst>
            <pc:docMk/>
            <pc:sldMk cId="0" sldId="293"/>
            <ac:grpSpMk id="703" creationId="{00000000-0000-0000-0000-000000000000}"/>
          </ac:grpSpMkLst>
        </pc:grpChg>
        <pc:picChg chg="mod">
          <ac:chgData name="pantelis balaouras" userId="25e8755020fc1734" providerId="LiveId" clId="{59C60493-C39C-4FC7-8114-41AB81183EB7}" dt="2024-04-28T21:21:43.878" v="387" actId="1440"/>
          <ac:picMkLst>
            <pc:docMk/>
            <pc:sldMk cId="0" sldId="293"/>
            <ac:picMk id="710" creationId="{00000000-0000-0000-0000-000000000000}"/>
          </ac:picMkLst>
        </pc:picChg>
        <pc:picChg chg="mod">
          <ac:chgData name="pantelis balaouras" userId="25e8755020fc1734" providerId="LiveId" clId="{59C60493-C39C-4FC7-8114-41AB81183EB7}" dt="2024-04-28T21:21:41.756" v="386" actId="1440"/>
          <ac:picMkLst>
            <pc:docMk/>
            <pc:sldMk cId="0" sldId="293"/>
            <ac:picMk id="711" creationId="{00000000-0000-0000-0000-000000000000}"/>
          </ac:picMkLst>
        </pc:picChg>
      </pc:sldChg>
      <pc:sldChg chg="delSp mod">
        <pc:chgData name="pantelis balaouras" userId="25e8755020fc1734" providerId="LiveId" clId="{59C60493-C39C-4FC7-8114-41AB81183EB7}" dt="2024-04-28T20:52:05.301" v="74" actId="478"/>
        <pc:sldMkLst>
          <pc:docMk/>
          <pc:sldMk cId="0" sldId="294"/>
        </pc:sldMkLst>
        <pc:grpChg chg="del">
          <ac:chgData name="pantelis balaouras" userId="25e8755020fc1734" providerId="LiveId" clId="{59C60493-C39C-4FC7-8114-41AB81183EB7}" dt="2024-04-28T20:52:05.301" v="74" actId="478"/>
          <ac:grpSpMkLst>
            <pc:docMk/>
            <pc:sldMk cId="0" sldId="294"/>
            <ac:grpSpMk id="719" creationId="{00000000-0000-0000-0000-000000000000}"/>
          </ac:grpSpMkLst>
        </pc:grpChg>
      </pc:sldChg>
      <pc:sldChg chg="addSp delSp modSp mod">
        <pc:chgData name="pantelis balaouras" userId="25e8755020fc1734" providerId="LiveId" clId="{59C60493-C39C-4FC7-8114-41AB81183EB7}" dt="2024-04-28T20:50:14.138" v="41"/>
        <pc:sldMkLst>
          <pc:docMk/>
          <pc:sldMk cId="0" sldId="295"/>
        </pc:sldMkLst>
        <pc:picChg chg="add mod">
          <ac:chgData name="pantelis balaouras" userId="25e8755020fc1734" providerId="LiveId" clId="{59C60493-C39C-4FC7-8114-41AB81183EB7}" dt="2024-04-28T20:50:14.138" v="41"/>
          <ac:picMkLst>
            <pc:docMk/>
            <pc:sldMk cId="0" sldId="295"/>
            <ac:picMk id="2" creationId="{D1338DB7-6532-2A0D-4896-ED299C2BB89C}"/>
          </ac:picMkLst>
        </pc:picChg>
        <pc:picChg chg="del">
          <ac:chgData name="pantelis balaouras" userId="25e8755020fc1734" providerId="LiveId" clId="{59C60493-C39C-4FC7-8114-41AB81183EB7}" dt="2024-04-28T20:50:13.411" v="40" actId="478"/>
          <ac:picMkLst>
            <pc:docMk/>
            <pc:sldMk cId="0" sldId="295"/>
            <ac:picMk id="736" creationId="{00000000-0000-0000-0000-000000000000}"/>
          </ac:picMkLst>
        </pc:picChg>
      </pc:sldChg>
      <pc:sldChg chg="modSp mod">
        <pc:chgData name="pantelis balaouras" userId="25e8755020fc1734" providerId="LiveId" clId="{59C60493-C39C-4FC7-8114-41AB81183EB7}" dt="2024-04-29T12:18:10.620" v="582" actId="14100"/>
        <pc:sldMkLst>
          <pc:docMk/>
          <pc:sldMk cId="1680057842" sldId="296"/>
        </pc:sldMkLst>
        <pc:spChg chg="mod">
          <ac:chgData name="pantelis balaouras" userId="25e8755020fc1734" providerId="LiveId" clId="{59C60493-C39C-4FC7-8114-41AB81183EB7}" dt="2024-04-29T12:18:10.620" v="582" actId="14100"/>
          <ac:spMkLst>
            <pc:docMk/>
            <pc:sldMk cId="1680057842" sldId="296"/>
            <ac:spMk id="6" creationId="{00000000-0000-0000-0000-000000000000}"/>
          </ac:spMkLst>
        </pc:spChg>
        <pc:spChg chg="mod">
          <ac:chgData name="pantelis balaouras" userId="25e8755020fc1734" providerId="LiveId" clId="{59C60493-C39C-4FC7-8114-41AB81183EB7}" dt="2024-04-28T20:57:28.901" v="126" actId="120"/>
          <ac:spMkLst>
            <pc:docMk/>
            <pc:sldMk cId="1680057842" sldId="296"/>
            <ac:spMk id="9" creationId="{00000000-0000-0000-0000-000000000000}"/>
          </ac:spMkLst>
        </pc:spChg>
        <pc:spChg chg="mod">
          <ac:chgData name="pantelis balaouras" userId="25e8755020fc1734" providerId="LiveId" clId="{59C60493-C39C-4FC7-8114-41AB81183EB7}" dt="2024-04-28T20:57:47.449" v="133" actId="1038"/>
          <ac:spMkLst>
            <pc:docMk/>
            <pc:sldMk cId="1680057842" sldId="296"/>
            <ac:spMk id="15" creationId="{00000000-0000-0000-0000-000000000000}"/>
          </ac:spMkLst>
        </pc:spChg>
      </pc:sldChg>
      <pc:sldChg chg="modSp mod">
        <pc:chgData name="pantelis balaouras" userId="25e8755020fc1734" providerId="LiveId" clId="{59C60493-C39C-4FC7-8114-41AB81183EB7}" dt="2024-04-28T20:57:17.977" v="125" actId="1076"/>
        <pc:sldMkLst>
          <pc:docMk/>
          <pc:sldMk cId="1948418176" sldId="297"/>
        </pc:sldMkLst>
        <pc:spChg chg="mod">
          <ac:chgData name="pantelis balaouras" userId="25e8755020fc1734" providerId="LiveId" clId="{59C60493-C39C-4FC7-8114-41AB81183EB7}" dt="2024-04-28T20:57:17.977" v="125" actId="1076"/>
          <ac:spMkLst>
            <pc:docMk/>
            <pc:sldMk cId="1948418176" sldId="297"/>
            <ac:spMk id="12" creationId="{00000000-0000-0000-0000-000000000000}"/>
          </ac:spMkLst>
        </pc:spChg>
        <pc:picChg chg="mod">
          <ac:chgData name="pantelis balaouras" userId="25e8755020fc1734" providerId="LiveId" clId="{59C60493-C39C-4FC7-8114-41AB81183EB7}" dt="2024-04-28T20:57:10.286" v="124" actId="1076"/>
          <ac:picMkLst>
            <pc:docMk/>
            <pc:sldMk cId="1948418176" sldId="297"/>
            <ac:picMk id="13" creationId="{00000000-0000-0000-0000-000000000000}"/>
          </ac:picMkLst>
        </pc:picChg>
      </pc:sldChg>
      <pc:sldChg chg="addSp delSp modSp mod">
        <pc:chgData name="pantelis balaouras" userId="25e8755020fc1734" providerId="LiveId" clId="{59C60493-C39C-4FC7-8114-41AB81183EB7}" dt="2024-04-29T12:11:24.355" v="502" actId="20577"/>
        <pc:sldMkLst>
          <pc:docMk/>
          <pc:sldMk cId="996944882" sldId="298"/>
        </pc:sldMkLst>
        <pc:spChg chg="add mod">
          <ac:chgData name="pantelis balaouras" userId="25e8755020fc1734" providerId="LiveId" clId="{59C60493-C39C-4FC7-8114-41AB81183EB7}" dt="2024-04-28T21:03:29.712" v="241" actId="478"/>
          <ac:spMkLst>
            <pc:docMk/>
            <pc:sldMk cId="996944882" sldId="298"/>
            <ac:spMk id="3" creationId="{044EB334-CCA1-486A-FF98-3076F2C61D3B}"/>
          </ac:spMkLst>
        </pc:spChg>
        <pc:spChg chg="del">
          <ac:chgData name="pantelis balaouras" userId="25e8755020fc1734" providerId="LiveId" clId="{59C60493-C39C-4FC7-8114-41AB81183EB7}" dt="2024-04-28T21:03:29.712" v="241" actId="478"/>
          <ac:spMkLst>
            <pc:docMk/>
            <pc:sldMk cId="996944882" sldId="298"/>
            <ac:spMk id="261" creationId="{00000000-0000-0000-0000-000000000000}"/>
          </ac:spMkLst>
        </pc:spChg>
        <pc:spChg chg="mod">
          <ac:chgData name="pantelis balaouras" userId="25e8755020fc1734" providerId="LiveId" clId="{59C60493-C39C-4FC7-8114-41AB81183EB7}" dt="2024-04-29T12:11:24.355" v="502" actId="20577"/>
          <ac:spMkLst>
            <pc:docMk/>
            <pc:sldMk cId="996944882" sldId="298"/>
            <ac:spMk id="262" creationId="{00000000-0000-0000-0000-000000000000}"/>
          </ac:spMkLst>
        </pc:spChg>
        <pc:spChg chg="mod">
          <ac:chgData name="pantelis balaouras" userId="25e8755020fc1734" providerId="LiveId" clId="{59C60493-C39C-4FC7-8114-41AB81183EB7}" dt="2024-04-28T21:03:39.694" v="244" actId="14100"/>
          <ac:spMkLst>
            <pc:docMk/>
            <pc:sldMk cId="996944882" sldId="298"/>
            <ac:spMk id="267" creationId="{00000000-0000-0000-0000-000000000000}"/>
          </ac:spMkLst>
        </pc:spChg>
        <pc:grpChg chg="del">
          <ac:chgData name="pantelis balaouras" userId="25e8755020fc1734" providerId="LiveId" clId="{59C60493-C39C-4FC7-8114-41AB81183EB7}" dt="2024-04-28T20:51:05.505" v="45" actId="478"/>
          <ac:grpSpMkLst>
            <pc:docMk/>
            <pc:sldMk cId="996944882" sldId="298"/>
            <ac:grpSpMk id="264" creationId="{00000000-0000-0000-0000-000000000000}"/>
          </ac:grpSpMkLst>
        </pc:grpChg>
      </pc:sldChg>
      <pc:sldChg chg="modSp mod">
        <pc:chgData name="pantelis balaouras" userId="25e8755020fc1734" providerId="LiveId" clId="{59C60493-C39C-4FC7-8114-41AB81183EB7}" dt="2024-04-29T12:12:09.471" v="508" actId="20577"/>
        <pc:sldMkLst>
          <pc:docMk/>
          <pc:sldMk cId="2841098490" sldId="299"/>
        </pc:sldMkLst>
        <pc:spChg chg="mod">
          <ac:chgData name="pantelis balaouras" userId="25e8755020fc1734" providerId="LiveId" clId="{59C60493-C39C-4FC7-8114-41AB81183EB7}" dt="2024-04-29T12:12:09.471" v="508" actId="20577"/>
          <ac:spMkLst>
            <pc:docMk/>
            <pc:sldMk cId="2841098490" sldId="299"/>
            <ac:spMk id="4" creationId="{E47D0821-8573-4002-9B33-F43C68A1D403}"/>
          </ac:spMkLst>
        </pc:spChg>
        <pc:spChg chg="mod">
          <ac:chgData name="pantelis balaouras" userId="25e8755020fc1734" providerId="LiveId" clId="{59C60493-C39C-4FC7-8114-41AB81183EB7}" dt="2024-04-28T21:20:39.229" v="380"/>
          <ac:spMkLst>
            <pc:docMk/>
            <pc:sldMk cId="2841098490" sldId="299"/>
            <ac:spMk id="8" creationId="{00000000-0000-0000-0000-000000000000}"/>
          </ac:spMkLst>
        </pc:spChg>
      </pc:sldChg>
      <pc:sldChg chg="modSp mod">
        <pc:chgData name="pantelis balaouras" userId="25e8755020fc1734" providerId="LiveId" clId="{59C60493-C39C-4FC7-8114-41AB81183EB7}" dt="2024-04-29T12:10:12.589" v="487" actId="20577"/>
        <pc:sldMkLst>
          <pc:docMk/>
          <pc:sldMk cId="1937707932" sldId="300"/>
        </pc:sldMkLst>
        <pc:spChg chg="mod">
          <ac:chgData name="pantelis balaouras" userId="25e8755020fc1734" providerId="LiveId" clId="{59C60493-C39C-4FC7-8114-41AB81183EB7}" dt="2024-04-29T12:10:12.589" v="487" actId="20577"/>
          <ac:spMkLst>
            <pc:docMk/>
            <pc:sldMk cId="1937707932" sldId="300"/>
            <ac:spMk id="4" creationId="{E47D0821-8573-4002-9B33-F43C68A1D403}"/>
          </ac:spMkLst>
        </pc:spChg>
        <pc:spChg chg="mod">
          <ac:chgData name="pantelis balaouras" userId="25e8755020fc1734" providerId="LiveId" clId="{59C60493-C39C-4FC7-8114-41AB81183EB7}" dt="2024-04-28T21:05:13.080" v="275" actId="12"/>
          <ac:spMkLst>
            <pc:docMk/>
            <pc:sldMk cId="1937707932" sldId="300"/>
            <ac:spMk id="7" creationId="{00000000-0000-0000-0000-000000000000}"/>
          </ac:spMkLst>
        </pc:spChg>
      </pc:sldChg>
      <pc:sldChg chg="del">
        <pc:chgData name="pantelis balaouras" userId="25e8755020fc1734" providerId="LiveId" clId="{59C60493-C39C-4FC7-8114-41AB81183EB7}" dt="2024-04-28T21:05:17.990" v="276" actId="47"/>
        <pc:sldMkLst>
          <pc:docMk/>
          <pc:sldMk cId="3737374072" sldId="301"/>
        </pc:sldMkLst>
      </pc:sldChg>
      <pc:sldChg chg="modSp del mod">
        <pc:chgData name="pantelis balaouras" userId="25e8755020fc1734" providerId="LiveId" clId="{59C60493-C39C-4FC7-8114-41AB81183EB7}" dt="2024-04-28T21:20:48.422" v="381" actId="47"/>
        <pc:sldMkLst>
          <pc:docMk/>
          <pc:sldMk cId="2433615225" sldId="302"/>
        </pc:sldMkLst>
        <pc:spChg chg="mod">
          <ac:chgData name="pantelis balaouras" userId="25e8755020fc1734" providerId="LiveId" clId="{59C60493-C39C-4FC7-8114-41AB81183EB7}" dt="2024-04-28T21:20:19.261" v="379" actId="6549"/>
          <ac:spMkLst>
            <pc:docMk/>
            <pc:sldMk cId="2433615225" sldId="302"/>
            <ac:spMk id="15" creationId="{00000000-0000-0000-0000-000000000000}"/>
          </ac:spMkLst>
        </pc:spChg>
      </pc:sldChg>
      <pc:sldChg chg="delSp mod">
        <pc:chgData name="pantelis balaouras" userId="25e8755020fc1734" providerId="LiveId" clId="{59C60493-C39C-4FC7-8114-41AB81183EB7}" dt="2024-04-28T20:52:03.510" v="73" actId="478"/>
        <pc:sldMkLst>
          <pc:docMk/>
          <pc:sldMk cId="1570183671" sldId="303"/>
        </pc:sldMkLst>
        <pc:grpChg chg="del">
          <ac:chgData name="pantelis balaouras" userId="25e8755020fc1734" providerId="LiveId" clId="{59C60493-C39C-4FC7-8114-41AB81183EB7}" dt="2024-04-28T20:52:03.510" v="73" actId="478"/>
          <ac:grpSpMkLst>
            <pc:docMk/>
            <pc:sldMk cId="1570183671" sldId="303"/>
            <ac:grpSpMk id="15" creationId="{00000000-0000-0000-0000-000000000000}"/>
          </ac:grpSpMkLst>
        </pc:grpChg>
      </pc:sldChg>
      <pc:sldChg chg="modSp add mod ord">
        <pc:chgData name="pantelis balaouras" userId="25e8755020fc1734" providerId="LiveId" clId="{59C60493-C39C-4FC7-8114-41AB81183EB7}" dt="2024-04-29T11:49:49.777" v="473" actId="20577"/>
        <pc:sldMkLst>
          <pc:docMk/>
          <pc:sldMk cId="1946061813" sldId="304"/>
        </pc:sldMkLst>
        <pc:spChg chg="mod">
          <ac:chgData name="pantelis balaouras" userId="25e8755020fc1734" providerId="LiveId" clId="{59C60493-C39C-4FC7-8114-41AB81183EB7}" dt="2024-04-29T11:49:49.777" v="473" actId="20577"/>
          <ac:spMkLst>
            <pc:docMk/>
            <pc:sldMk cId="1946061813" sldId="304"/>
            <ac:spMk id="4" creationId="{E47D0821-8573-4002-9B33-F43C68A1D403}"/>
          </ac:spMkLst>
        </pc:spChg>
        <pc:spChg chg="mod">
          <ac:chgData name="pantelis balaouras" userId="25e8755020fc1734" providerId="LiveId" clId="{59C60493-C39C-4FC7-8114-41AB81183EB7}" dt="2024-04-28T21:03:01.374" v="238" actId="20577"/>
          <ac:spMkLst>
            <pc:docMk/>
            <pc:sldMk cId="1946061813" sldId="304"/>
            <ac:spMk id="7" creationId="{00000000-0000-0000-0000-000000000000}"/>
          </ac:spMkLst>
        </pc:spChg>
      </pc:sldChg>
      <pc:sldChg chg="addSp modSp new mod">
        <pc:chgData name="pantelis balaouras" userId="25e8755020fc1734" providerId="LiveId" clId="{59C60493-C39C-4FC7-8114-41AB81183EB7}" dt="2024-04-29T12:11:34.469" v="503" actId="6549"/>
        <pc:sldMkLst>
          <pc:docMk/>
          <pc:sldMk cId="481342185" sldId="305"/>
        </pc:sldMkLst>
        <pc:spChg chg="mod">
          <ac:chgData name="pantelis balaouras" userId="25e8755020fc1734" providerId="LiveId" clId="{59C60493-C39C-4FC7-8114-41AB81183EB7}" dt="2024-04-28T21:00:14.991" v="151" actId="27636"/>
          <ac:spMkLst>
            <pc:docMk/>
            <pc:sldMk cId="481342185" sldId="305"/>
            <ac:spMk id="2" creationId="{6DA93C2B-71DF-EA23-81FF-D610C3C56C67}"/>
          </ac:spMkLst>
        </pc:spChg>
        <pc:spChg chg="mod">
          <ac:chgData name="pantelis balaouras" userId="25e8755020fc1734" providerId="LiveId" clId="{59C60493-C39C-4FC7-8114-41AB81183EB7}" dt="2024-04-28T21:00:57.199" v="157" actId="14100"/>
          <ac:spMkLst>
            <pc:docMk/>
            <pc:sldMk cId="481342185" sldId="305"/>
            <ac:spMk id="3" creationId="{F7138A2E-4F28-748D-C439-F32B9FF3FC2A}"/>
          </ac:spMkLst>
        </pc:spChg>
        <pc:spChg chg="add mod">
          <ac:chgData name="pantelis balaouras" userId="25e8755020fc1734" providerId="LiveId" clId="{59C60493-C39C-4FC7-8114-41AB81183EB7}" dt="2024-04-28T21:00:35.125" v="153"/>
          <ac:spMkLst>
            <pc:docMk/>
            <pc:sldMk cId="481342185" sldId="305"/>
            <ac:spMk id="5" creationId="{3B83DE84-C811-ABA1-4D5D-A5BD82144DA8}"/>
          </ac:spMkLst>
        </pc:spChg>
        <pc:spChg chg="add mod">
          <ac:chgData name="pantelis balaouras" userId="25e8755020fc1734" providerId="LiveId" clId="{59C60493-C39C-4FC7-8114-41AB81183EB7}" dt="2024-04-29T12:11:34.469" v="503" actId="6549"/>
          <ac:spMkLst>
            <pc:docMk/>
            <pc:sldMk cId="481342185" sldId="305"/>
            <ac:spMk id="6" creationId="{061F629F-BCFE-7F7B-9F97-D91C717C9A4B}"/>
          </ac:spMkLst>
        </pc:spChg>
        <pc:picChg chg="add mod">
          <ac:chgData name="pantelis balaouras" userId="25e8755020fc1734" providerId="LiveId" clId="{59C60493-C39C-4FC7-8114-41AB81183EB7}" dt="2024-04-28T21:00:59.146" v="158" actId="1076"/>
          <ac:picMkLst>
            <pc:docMk/>
            <pc:sldMk cId="481342185" sldId="305"/>
            <ac:picMk id="4" creationId="{AC595F20-9F7A-EF4D-F01A-142A97C58677}"/>
          </ac:picMkLst>
        </pc:picChg>
      </pc:sldChg>
      <pc:sldChg chg="addSp delSp modSp new mod modClrScheme chgLayout">
        <pc:chgData name="pantelis balaouras" userId="25e8755020fc1734" providerId="LiveId" clId="{59C60493-C39C-4FC7-8114-41AB81183EB7}" dt="2024-04-28T21:05:38.803" v="277" actId="20577"/>
        <pc:sldMkLst>
          <pc:docMk/>
          <pc:sldMk cId="3040597215" sldId="306"/>
        </pc:sldMkLst>
        <pc:spChg chg="del mod ord">
          <ac:chgData name="pantelis balaouras" userId="25e8755020fc1734" providerId="LiveId" clId="{59C60493-C39C-4FC7-8114-41AB81183EB7}" dt="2024-04-28T21:04:05.779" v="246" actId="700"/>
          <ac:spMkLst>
            <pc:docMk/>
            <pc:sldMk cId="3040597215" sldId="306"/>
            <ac:spMk id="2" creationId="{EC1D0D66-81CB-A76F-DCFB-18168E11E1F2}"/>
          </ac:spMkLst>
        </pc:spChg>
        <pc:spChg chg="del">
          <ac:chgData name="pantelis balaouras" userId="25e8755020fc1734" providerId="LiveId" clId="{59C60493-C39C-4FC7-8114-41AB81183EB7}" dt="2024-04-28T21:04:05.779" v="246" actId="700"/>
          <ac:spMkLst>
            <pc:docMk/>
            <pc:sldMk cId="3040597215" sldId="306"/>
            <ac:spMk id="3" creationId="{300B18EE-C506-7E37-56BD-1CA13BC93C08}"/>
          </ac:spMkLst>
        </pc:spChg>
        <pc:spChg chg="del mod ord">
          <ac:chgData name="pantelis balaouras" userId="25e8755020fc1734" providerId="LiveId" clId="{59C60493-C39C-4FC7-8114-41AB81183EB7}" dt="2024-04-28T21:04:05.779" v="246" actId="700"/>
          <ac:spMkLst>
            <pc:docMk/>
            <pc:sldMk cId="3040597215" sldId="306"/>
            <ac:spMk id="4" creationId="{8A24BDA9-EB2B-D003-B1A0-B1AF2401A277}"/>
          </ac:spMkLst>
        </pc:spChg>
        <pc:spChg chg="add mod ord">
          <ac:chgData name="pantelis balaouras" userId="25e8755020fc1734" providerId="LiveId" clId="{59C60493-C39C-4FC7-8114-41AB81183EB7}" dt="2024-04-28T21:04:15.590" v="266" actId="20577"/>
          <ac:spMkLst>
            <pc:docMk/>
            <pc:sldMk cId="3040597215" sldId="306"/>
            <ac:spMk id="5" creationId="{CE127B01-4FE4-E001-0C8C-F5BE542EAF23}"/>
          </ac:spMkLst>
        </pc:spChg>
        <pc:spChg chg="add mod ord">
          <ac:chgData name="pantelis balaouras" userId="25e8755020fc1734" providerId="LiveId" clId="{59C60493-C39C-4FC7-8114-41AB81183EB7}" dt="2024-04-28T21:05:38.803" v="277" actId="20577"/>
          <ac:spMkLst>
            <pc:docMk/>
            <pc:sldMk cId="3040597215" sldId="306"/>
            <ac:spMk id="6" creationId="{5F4D999C-B698-68E6-C1EC-A91D90718957}"/>
          </ac:spMkLst>
        </pc:spChg>
      </pc:sldChg>
      <pc:sldChg chg="modSp add mod ord">
        <pc:chgData name="pantelis balaouras" userId="25e8755020fc1734" providerId="LiveId" clId="{59C60493-C39C-4FC7-8114-41AB81183EB7}" dt="2024-04-29T12:10:45.997" v="497" actId="20577"/>
        <pc:sldMkLst>
          <pc:docMk/>
          <pc:sldMk cId="1320941103" sldId="307"/>
        </pc:sldMkLst>
        <pc:spChg chg="mod">
          <ac:chgData name="pantelis balaouras" userId="25e8755020fc1734" providerId="LiveId" clId="{59C60493-C39C-4FC7-8114-41AB81183EB7}" dt="2024-04-29T12:10:45.997" v="497" actId="20577"/>
          <ac:spMkLst>
            <pc:docMk/>
            <pc:sldMk cId="1320941103" sldId="307"/>
            <ac:spMk id="4" creationId="{E47D0821-8573-4002-9B33-F43C68A1D403}"/>
          </ac:spMkLst>
        </pc:spChg>
        <pc:spChg chg="mod">
          <ac:chgData name="pantelis balaouras" userId="25e8755020fc1734" providerId="LiveId" clId="{59C60493-C39C-4FC7-8114-41AB81183EB7}" dt="2024-04-28T21:18:13.736" v="346" actId="404"/>
          <ac:spMkLst>
            <pc:docMk/>
            <pc:sldMk cId="1320941103" sldId="307"/>
            <ac:spMk id="7" creationId="{00000000-0000-0000-0000-000000000000}"/>
          </ac:spMkLst>
        </pc:spChg>
      </pc:sldChg>
      <pc:sldChg chg="addSp delSp modSp new mod modClrScheme chgLayout">
        <pc:chgData name="pantelis balaouras" userId="25e8755020fc1734" providerId="LiveId" clId="{59C60493-C39C-4FC7-8114-41AB81183EB7}" dt="2024-04-29T12:11:12.800" v="501" actId="20577"/>
        <pc:sldMkLst>
          <pc:docMk/>
          <pc:sldMk cId="116065538" sldId="308"/>
        </pc:sldMkLst>
        <pc:spChg chg="mod ord">
          <ac:chgData name="pantelis balaouras" userId="25e8755020fc1734" providerId="LiveId" clId="{59C60493-C39C-4FC7-8114-41AB81183EB7}" dt="2024-04-28T21:17:48.644" v="340" actId="700"/>
          <ac:spMkLst>
            <pc:docMk/>
            <pc:sldMk cId="116065538" sldId="308"/>
            <ac:spMk id="2" creationId="{56448A1F-04D6-7B14-19AE-5A9692667208}"/>
          </ac:spMkLst>
        </pc:spChg>
        <pc:spChg chg="del mod ord">
          <ac:chgData name="pantelis balaouras" userId="25e8755020fc1734" providerId="LiveId" clId="{59C60493-C39C-4FC7-8114-41AB81183EB7}" dt="2024-04-28T21:17:48.644" v="340" actId="700"/>
          <ac:spMkLst>
            <pc:docMk/>
            <pc:sldMk cId="116065538" sldId="308"/>
            <ac:spMk id="3" creationId="{5897A94C-AEF8-EDDE-C3F3-C4786BA256BF}"/>
          </ac:spMkLst>
        </pc:spChg>
        <pc:spChg chg="del">
          <ac:chgData name="pantelis balaouras" userId="25e8755020fc1734" providerId="LiveId" clId="{59C60493-C39C-4FC7-8114-41AB81183EB7}" dt="2024-04-28T21:17:48.644" v="340" actId="700"/>
          <ac:spMkLst>
            <pc:docMk/>
            <pc:sldMk cId="116065538" sldId="308"/>
            <ac:spMk id="4" creationId="{0E797406-80C6-8C9D-8882-BB4EA26D9D26}"/>
          </ac:spMkLst>
        </pc:spChg>
        <pc:spChg chg="add mod ord">
          <ac:chgData name="pantelis balaouras" userId="25e8755020fc1734" providerId="LiveId" clId="{59C60493-C39C-4FC7-8114-41AB81183EB7}" dt="2024-04-28T21:18:00.894" v="345" actId="14100"/>
          <ac:spMkLst>
            <pc:docMk/>
            <pc:sldMk cId="116065538" sldId="308"/>
            <ac:spMk id="5" creationId="{73884338-3D3A-D4DF-D68C-5AF01B982921}"/>
          </ac:spMkLst>
        </pc:spChg>
        <pc:spChg chg="add mod">
          <ac:chgData name="pantelis balaouras" userId="25e8755020fc1734" providerId="LiveId" clId="{59C60493-C39C-4FC7-8114-41AB81183EB7}" dt="2024-04-29T12:11:12.800" v="501" actId="20577"/>
          <ac:spMkLst>
            <pc:docMk/>
            <pc:sldMk cId="116065538" sldId="308"/>
            <ac:spMk id="6" creationId="{99AEF492-0A38-99C7-29C5-32D7E102CDA7}"/>
          </ac:spMkLst>
        </pc:spChg>
      </pc:sldChg>
      <pc:sldChg chg="addSp modSp new mod ord">
        <pc:chgData name="pantelis balaouras" userId="25e8755020fc1734" providerId="LiveId" clId="{59C60493-C39C-4FC7-8114-41AB81183EB7}" dt="2024-04-29T12:12:22.324" v="512" actId="14100"/>
        <pc:sldMkLst>
          <pc:docMk/>
          <pc:sldMk cId="854707295" sldId="309"/>
        </pc:sldMkLst>
        <pc:spChg chg="mod">
          <ac:chgData name="pantelis balaouras" userId="25e8755020fc1734" providerId="LiveId" clId="{59C60493-C39C-4FC7-8114-41AB81183EB7}" dt="2024-04-28T21:19:46.661" v="373" actId="20577"/>
          <ac:spMkLst>
            <pc:docMk/>
            <pc:sldMk cId="854707295" sldId="309"/>
            <ac:spMk id="2" creationId="{DD668452-91ED-94D3-BBAE-D9D2DD5C3526}"/>
          </ac:spMkLst>
        </pc:spChg>
        <pc:spChg chg="mod">
          <ac:chgData name="pantelis balaouras" userId="25e8755020fc1734" providerId="LiveId" clId="{59C60493-C39C-4FC7-8114-41AB81183EB7}" dt="2024-04-28T21:19:38.746" v="357" actId="14100"/>
          <ac:spMkLst>
            <pc:docMk/>
            <pc:sldMk cId="854707295" sldId="309"/>
            <ac:spMk id="3" creationId="{9C71394B-CC2D-BB71-895D-9B212BB19575}"/>
          </ac:spMkLst>
        </pc:spChg>
        <pc:spChg chg="add mod">
          <ac:chgData name="pantelis balaouras" userId="25e8755020fc1734" providerId="LiveId" clId="{59C60493-C39C-4FC7-8114-41AB81183EB7}" dt="2024-04-29T12:12:22.324" v="512" actId="14100"/>
          <ac:spMkLst>
            <pc:docMk/>
            <pc:sldMk cId="854707295" sldId="309"/>
            <ac:spMk id="4" creationId="{D5D14915-C27B-DE94-D2E4-B9CCA7F6D6D2}"/>
          </ac:spMkLst>
        </pc:spChg>
      </pc:sldChg>
      <pc:sldMasterChg chg="delSldLayout modSldLayout">
        <pc:chgData name="pantelis balaouras" userId="25e8755020fc1734" providerId="LiveId" clId="{59C60493-C39C-4FC7-8114-41AB81183EB7}" dt="2024-04-29T12:20:21.966" v="601"/>
        <pc:sldMasterMkLst>
          <pc:docMk/>
          <pc:sldMasterMk cId="0" sldId="2147483648"/>
        </pc:sldMasterMkLst>
        <pc:sldLayoutChg chg="addSp delSp modSp mod">
          <pc:chgData name="pantelis balaouras" userId="25e8755020fc1734" providerId="LiveId" clId="{59C60493-C39C-4FC7-8114-41AB81183EB7}" dt="2024-04-29T12:20:21.966" v="601"/>
          <pc:sldLayoutMkLst>
            <pc:docMk/>
            <pc:sldMasterMk cId="0" sldId="2147483648"/>
            <pc:sldLayoutMk cId="0" sldId="2147483651"/>
          </pc:sldLayoutMkLst>
          <pc:spChg chg="add del mod">
            <ac:chgData name="pantelis balaouras" userId="25e8755020fc1734" providerId="LiveId" clId="{59C60493-C39C-4FC7-8114-41AB81183EB7}" dt="2024-04-29T12:20:21.372" v="600" actId="478"/>
            <ac:spMkLst>
              <pc:docMk/>
              <pc:sldMasterMk cId="0" sldId="2147483648"/>
              <pc:sldLayoutMk cId="0" sldId="2147483651"/>
              <ac:spMk id="2" creationId="{A3EE8F54-4184-76E6-6CBD-43D8D2B84252}"/>
            </ac:spMkLst>
          </pc:spChg>
          <pc:spChg chg="add mod">
            <ac:chgData name="pantelis balaouras" userId="25e8755020fc1734" providerId="LiveId" clId="{59C60493-C39C-4FC7-8114-41AB81183EB7}" dt="2024-04-29T12:20:21.966" v="601"/>
            <ac:spMkLst>
              <pc:docMk/>
              <pc:sldMasterMk cId="0" sldId="2147483648"/>
              <pc:sldLayoutMk cId="0" sldId="2147483651"/>
              <ac:spMk id="3" creationId="{7FF22610-F894-22C8-F50B-5F90C0B9CD3D}"/>
            </ac:spMkLst>
          </pc:spChg>
          <pc:spChg chg="del">
            <ac:chgData name="pantelis balaouras" userId="25e8755020fc1734" providerId="LiveId" clId="{59C60493-C39C-4FC7-8114-41AB81183EB7}" dt="2024-04-28T20:52:49.685" v="79" actId="478"/>
            <ac:spMkLst>
              <pc:docMk/>
              <pc:sldMasterMk cId="0" sldId="2147483648"/>
              <pc:sldLayoutMk cId="0" sldId="2147483651"/>
              <ac:spMk id="29" creationId="{00000000-0000-0000-0000-000000000000}"/>
            </ac:spMkLst>
          </pc:spChg>
        </pc:sldLayoutChg>
        <pc:sldLayoutChg chg="del">
          <pc:chgData name="pantelis balaouras" userId="25e8755020fc1734" providerId="LiveId" clId="{59C60493-C39C-4FC7-8114-41AB81183EB7}" dt="2024-04-28T21:18:17.771" v="347" actId="47"/>
          <pc:sldLayoutMkLst>
            <pc:docMk/>
            <pc:sldMasterMk cId="0" sldId="2147483648"/>
            <pc:sldLayoutMk cId="0" sldId="2147483653"/>
          </pc:sldLayoutMkLst>
        </pc:sldLayoutChg>
        <pc:sldLayoutChg chg="addSp delSp modSp mod">
          <pc:chgData name="pantelis balaouras" userId="25e8755020fc1734" providerId="LiveId" clId="{59C60493-C39C-4FC7-8114-41AB81183EB7}" dt="2024-04-29T12:20:17.741" v="599"/>
          <pc:sldLayoutMkLst>
            <pc:docMk/>
            <pc:sldMasterMk cId="0" sldId="2147483648"/>
            <pc:sldLayoutMk cId="0" sldId="2147483654"/>
          </pc:sldLayoutMkLst>
          <pc:spChg chg="add del mod">
            <ac:chgData name="pantelis balaouras" userId="25e8755020fc1734" providerId="LiveId" clId="{59C60493-C39C-4FC7-8114-41AB81183EB7}" dt="2024-04-29T12:20:17.020" v="598" actId="478"/>
            <ac:spMkLst>
              <pc:docMk/>
              <pc:sldMasterMk cId="0" sldId="2147483648"/>
              <pc:sldLayoutMk cId="0" sldId="2147483654"/>
              <ac:spMk id="2" creationId="{50EB68BF-1DAD-61C1-128A-F2388FBDB5D3}"/>
            </ac:spMkLst>
          </pc:spChg>
          <pc:spChg chg="add mod">
            <ac:chgData name="pantelis balaouras" userId="25e8755020fc1734" providerId="LiveId" clId="{59C60493-C39C-4FC7-8114-41AB81183EB7}" dt="2024-04-29T12:20:17.741" v="599"/>
            <ac:spMkLst>
              <pc:docMk/>
              <pc:sldMasterMk cId="0" sldId="2147483648"/>
              <pc:sldLayoutMk cId="0" sldId="2147483654"/>
              <ac:spMk id="3" creationId="{64C78F1B-227C-A2A1-25C7-1184FDE5B917}"/>
            </ac:spMkLst>
          </pc:spChg>
          <pc:spChg chg="del">
            <ac:chgData name="pantelis balaouras" userId="25e8755020fc1734" providerId="LiveId" clId="{59C60493-C39C-4FC7-8114-41AB81183EB7}" dt="2024-04-28T20:52:55.049" v="81" actId="478"/>
            <ac:spMkLst>
              <pc:docMk/>
              <pc:sldMasterMk cId="0" sldId="2147483648"/>
              <pc:sldLayoutMk cId="0" sldId="2147483654"/>
              <ac:spMk id="50" creationId="{00000000-0000-0000-0000-000000000000}"/>
            </ac:spMkLst>
          </pc:spChg>
        </pc:sldLayoutChg>
        <pc:sldLayoutChg chg="addSp delSp modSp mod">
          <pc:chgData name="pantelis balaouras" userId="25e8755020fc1734" providerId="LiveId" clId="{59C60493-C39C-4FC7-8114-41AB81183EB7}" dt="2024-04-29T12:20:12.820" v="597"/>
          <pc:sldLayoutMkLst>
            <pc:docMk/>
            <pc:sldMasterMk cId="0" sldId="2147483648"/>
            <pc:sldLayoutMk cId="0" sldId="2147483655"/>
          </pc:sldLayoutMkLst>
          <pc:spChg chg="add del mod">
            <ac:chgData name="pantelis balaouras" userId="25e8755020fc1734" providerId="LiveId" clId="{59C60493-C39C-4FC7-8114-41AB81183EB7}" dt="2024-04-29T12:20:12.227" v="596" actId="478"/>
            <ac:spMkLst>
              <pc:docMk/>
              <pc:sldMasterMk cId="0" sldId="2147483648"/>
              <pc:sldLayoutMk cId="0" sldId="2147483655"/>
              <ac:spMk id="2" creationId="{30B85E0C-F829-AA53-B587-06E5CCD310F3}"/>
            </ac:spMkLst>
          </pc:spChg>
          <pc:spChg chg="add mod">
            <ac:chgData name="pantelis balaouras" userId="25e8755020fc1734" providerId="LiveId" clId="{59C60493-C39C-4FC7-8114-41AB81183EB7}" dt="2024-04-29T12:20:12.820" v="597"/>
            <ac:spMkLst>
              <pc:docMk/>
              <pc:sldMasterMk cId="0" sldId="2147483648"/>
              <pc:sldLayoutMk cId="0" sldId="2147483655"/>
              <ac:spMk id="3" creationId="{76E9F40F-D735-D5D3-007A-59D534FFEDC5}"/>
            </ac:spMkLst>
          </pc:spChg>
          <pc:spChg chg="del">
            <ac:chgData name="pantelis balaouras" userId="25e8755020fc1734" providerId="LiveId" clId="{59C60493-C39C-4FC7-8114-41AB81183EB7}" dt="2024-04-28T20:53:00.390" v="83" actId="478"/>
            <ac:spMkLst>
              <pc:docMk/>
              <pc:sldMasterMk cId="0" sldId="2147483648"/>
              <pc:sldLayoutMk cId="0" sldId="2147483655"/>
              <ac:spMk id="54" creationId="{00000000-0000-0000-0000-000000000000}"/>
            </ac:spMkLst>
          </pc:spChg>
        </pc:sldLayoutChg>
      </pc:sldMasterChg>
      <pc:sldMasterChg chg="modSldLayout">
        <pc:chgData name="pantelis balaouras" userId="25e8755020fc1734" providerId="LiveId" clId="{59C60493-C39C-4FC7-8114-41AB81183EB7}" dt="2024-04-29T12:20:05.022" v="595"/>
        <pc:sldMasterMkLst>
          <pc:docMk/>
          <pc:sldMasterMk cId="0" sldId="2147483656"/>
        </pc:sldMasterMkLst>
        <pc:sldLayoutChg chg="addSp delSp modSp mod">
          <pc:chgData name="pantelis balaouras" userId="25e8755020fc1734" providerId="LiveId" clId="{59C60493-C39C-4FC7-8114-41AB81183EB7}" dt="2024-04-29T12:20:05.022" v="595"/>
          <pc:sldLayoutMkLst>
            <pc:docMk/>
            <pc:sldMasterMk cId="0" sldId="2147483656"/>
            <pc:sldLayoutMk cId="0" sldId="2147483659"/>
          </pc:sldLayoutMkLst>
          <pc:spChg chg="add del mod">
            <ac:chgData name="pantelis balaouras" userId="25e8755020fc1734" providerId="LiveId" clId="{59C60493-C39C-4FC7-8114-41AB81183EB7}" dt="2024-04-29T12:20:04.443" v="594" actId="478"/>
            <ac:spMkLst>
              <pc:docMk/>
              <pc:sldMasterMk cId="0" sldId="2147483656"/>
              <pc:sldLayoutMk cId="0" sldId="2147483659"/>
              <ac:spMk id="2" creationId="{FC26CB43-AAF0-881C-E6E1-F3EAA576A70C}"/>
            </ac:spMkLst>
          </pc:spChg>
          <pc:spChg chg="add mod">
            <ac:chgData name="pantelis balaouras" userId="25e8755020fc1734" providerId="LiveId" clId="{59C60493-C39C-4FC7-8114-41AB81183EB7}" dt="2024-04-29T12:20:05.022" v="595"/>
            <ac:spMkLst>
              <pc:docMk/>
              <pc:sldMasterMk cId="0" sldId="2147483656"/>
              <pc:sldLayoutMk cId="0" sldId="2147483659"/>
              <ac:spMk id="3" creationId="{3E199D49-522C-9AA5-EAEA-99B6EBC37540}"/>
            </ac:spMkLst>
          </pc:spChg>
          <pc:spChg chg="del">
            <ac:chgData name="pantelis balaouras" userId="25e8755020fc1734" providerId="LiveId" clId="{59C60493-C39C-4FC7-8114-41AB81183EB7}" dt="2024-04-28T20:53:06.534" v="85" actId="478"/>
            <ac:spMkLst>
              <pc:docMk/>
              <pc:sldMasterMk cId="0" sldId="2147483656"/>
              <pc:sldLayoutMk cId="0" sldId="2147483659"/>
              <ac:spMk id="75" creationId="{00000000-0000-0000-0000-000000000000}"/>
            </ac:spMkLst>
          </pc:spChg>
        </pc:sldLayoutChg>
        <pc:sldLayoutChg chg="addSp delSp modSp mod">
          <pc:chgData name="pantelis balaouras" userId="25e8755020fc1734" providerId="LiveId" clId="{59C60493-C39C-4FC7-8114-41AB81183EB7}" dt="2024-04-29T12:19:58.062" v="593"/>
          <pc:sldLayoutMkLst>
            <pc:docMk/>
            <pc:sldMasterMk cId="0" sldId="2147483656"/>
            <pc:sldLayoutMk cId="0" sldId="2147483662"/>
          </pc:sldLayoutMkLst>
          <pc:spChg chg="add del mod">
            <ac:chgData name="pantelis balaouras" userId="25e8755020fc1734" providerId="LiveId" clId="{59C60493-C39C-4FC7-8114-41AB81183EB7}" dt="2024-04-29T12:19:57.456" v="592" actId="478"/>
            <ac:spMkLst>
              <pc:docMk/>
              <pc:sldMasterMk cId="0" sldId="2147483656"/>
              <pc:sldLayoutMk cId="0" sldId="2147483662"/>
              <ac:spMk id="2" creationId="{F8FFB2A9-387F-F919-124C-A4C94E529953}"/>
            </ac:spMkLst>
          </pc:spChg>
          <pc:spChg chg="add mod">
            <ac:chgData name="pantelis balaouras" userId="25e8755020fc1734" providerId="LiveId" clId="{59C60493-C39C-4FC7-8114-41AB81183EB7}" dt="2024-04-29T12:19:58.062" v="593"/>
            <ac:spMkLst>
              <pc:docMk/>
              <pc:sldMasterMk cId="0" sldId="2147483656"/>
              <pc:sldLayoutMk cId="0" sldId="2147483662"/>
              <ac:spMk id="3" creationId="{FF8878B3-4EAE-C775-0E21-0218A68E8C8B}"/>
            </ac:spMkLst>
          </pc:spChg>
          <pc:spChg chg="del">
            <ac:chgData name="pantelis balaouras" userId="25e8755020fc1734" providerId="LiveId" clId="{59C60493-C39C-4FC7-8114-41AB81183EB7}" dt="2024-04-28T20:53:12.168" v="87" actId="478"/>
            <ac:spMkLst>
              <pc:docMk/>
              <pc:sldMasterMk cId="0" sldId="2147483656"/>
              <pc:sldLayoutMk cId="0" sldId="2147483662"/>
              <ac:spMk id="96" creationId="{00000000-0000-0000-0000-000000000000}"/>
            </ac:spMkLst>
          </pc:spChg>
        </pc:sldLayoutChg>
        <pc:sldLayoutChg chg="addSp delSp modSp mod">
          <pc:chgData name="pantelis balaouras" userId="25e8755020fc1734" providerId="LiveId" clId="{59C60493-C39C-4FC7-8114-41AB81183EB7}" dt="2024-04-29T12:19:52.442" v="590"/>
          <pc:sldLayoutMkLst>
            <pc:docMk/>
            <pc:sldMasterMk cId="0" sldId="2147483656"/>
            <pc:sldLayoutMk cId="0" sldId="2147483663"/>
          </pc:sldLayoutMkLst>
          <pc:spChg chg="add del mod">
            <ac:chgData name="pantelis balaouras" userId="25e8755020fc1734" providerId="LiveId" clId="{59C60493-C39C-4FC7-8114-41AB81183EB7}" dt="2024-04-29T12:19:51.867" v="589" actId="478"/>
            <ac:spMkLst>
              <pc:docMk/>
              <pc:sldMasterMk cId="0" sldId="2147483656"/>
              <pc:sldLayoutMk cId="0" sldId="2147483663"/>
              <ac:spMk id="2" creationId="{C528EE4B-4487-1AC7-544D-D4EC7AE6D695}"/>
            </ac:spMkLst>
          </pc:spChg>
          <pc:spChg chg="add mod">
            <ac:chgData name="pantelis balaouras" userId="25e8755020fc1734" providerId="LiveId" clId="{59C60493-C39C-4FC7-8114-41AB81183EB7}" dt="2024-04-29T12:19:52.442" v="590"/>
            <ac:spMkLst>
              <pc:docMk/>
              <pc:sldMasterMk cId="0" sldId="2147483656"/>
              <pc:sldLayoutMk cId="0" sldId="2147483663"/>
              <ac:spMk id="3" creationId="{C5507D52-A557-4A93-EE73-902CB4975B62}"/>
            </ac:spMkLst>
          </pc:spChg>
          <pc:spChg chg="del">
            <ac:chgData name="pantelis balaouras" userId="25e8755020fc1734" providerId="LiveId" clId="{59C60493-C39C-4FC7-8114-41AB81183EB7}" dt="2024-04-28T20:53:16.313" v="89" actId="478"/>
            <ac:spMkLst>
              <pc:docMk/>
              <pc:sldMasterMk cId="0" sldId="2147483656"/>
              <pc:sldLayoutMk cId="0" sldId="2147483663"/>
              <ac:spMk id="100" creationId="{00000000-0000-0000-0000-000000000000}"/>
            </ac:spMkLst>
          </pc:spChg>
        </pc:sldLayoutChg>
      </pc:sldMasterChg>
      <pc:sldMasterChg chg="modSldLayout">
        <pc:chgData name="pantelis balaouras" userId="25e8755020fc1734" providerId="LiveId" clId="{59C60493-C39C-4FC7-8114-41AB81183EB7}" dt="2024-04-29T12:19:43.909" v="588"/>
        <pc:sldMasterMkLst>
          <pc:docMk/>
          <pc:sldMasterMk cId="0" sldId="2147483664"/>
        </pc:sldMasterMkLst>
        <pc:sldLayoutChg chg="addSp delSp modSp mod">
          <pc:chgData name="pantelis balaouras" userId="25e8755020fc1734" providerId="LiveId" clId="{59C60493-C39C-4FC7-8114-41AB81183EB7}" dt="2024-04-29T12:19:35.564" v="584"/>
          <pc:sldLayoutMkLst>
            <pc:docMk/>
            <pc:sldMasterMk cId="0" sldId="2147483664"/>
            <pc:sldLayoutMk cId="0" sldId="2147483669"/>
          </pc:sldLayoutMkLst>
          <pc:spChg chg="add mod">
            <ac:chgData name="pantelis balaouras" userId="25e8755020fc1734" providerId="LiveId" clId="{59C60493-C39C-4FC7-8114-41AB81183EB7}" dt="2024-04-29T12:19:35.564" v="584"/>
            <ac:spMkLst>
              <pc:docMk/>
              <pc:sldMasterMk cId="0" sldId="2147483664"/>
              <pc:sldLayoutMk cId="0" sldId="2147483669"/>
              <ac:spMk id="2" creationId="{65E2349B-D06F-EBFA-E230-6899FE1342CB}"/>
            </ac:spMkLst>
          </pc:spChg>
          <pc:spChg chg="del mod">
            <ac:chgData name="pantelis balaouras" userId="25e8755020fc1734" providerId="LiveId" clId="{59C60493-C39C-4FC7-8114-41AB81183EB7}" dt="2024-04-29T12:19:34.297" v="583" actId="478"/>
            <ac:spMkLst>
              <pc:docMk/>
              <pc:sldMasterMk cId="0" sldId="2147483664"/>
              <pc:sldLayoutMk cId="0" sldId="2147483669"/>
              <ac:spMk id="135" creationId="{00000000-0000-0000-0000-000000000000}"/>
            </ac:spMkLst>
          </pc:spChg>
        </pc:sldLayoutChg>
        <pc:sldLayoutChg chg="addSp delSp modSp mod">
          <pc:chgData name="pantelis balaouras" userId="25e8755020fc1734" providerId="LiveId" clId="{59C60493-C39C-4FC7-8114-41AB81183EB7}" dt="2024-04-29T12:19:39.498" v="586"/>
          <pc:sldLayoutMkLst>
            <pc:docMk/>
            <pc:sldMasterMk cId="0" sldId="2147483664"/>
            <pc:sldLayoutMk cId="0" sldId="2147483670"/>
          </pc:sldLayoutMkLst>
          <pc:spChg chg="add del mod">
            <ac:chgData name="pantelis balaouras" userId="25e8755020fc1734" providerId="LiveId" clId="{59C60493-C39C-4FC7-8114-41AB81183EB7}" dt="2024-04-28T21:32:38.538" v="454" actId="478"/>
            <ac:spMkLst>
              <pc:docMk/>
              <pc:sldMasterMk cId="0" sldId="2147483664"/>
              <pc:sldLayoutMk cId="0" sldId="2147483670"/>
              <ac:spMk id="2" creationId="{5F29A175-19F7-E6E6-2983-E3F555E28ADF}"/>
            </ac:spMkLst>
          </pc:spChg>
          <pc:spChg chg="add mod">
            <ac:chgData name="pantelis balaouras" userId="25e8755020fc1734" providerId="LiveId" clId="{59C60493-C39C-4FC7-8114-41AB81183EB7}" dt="2024-04-29T12:19:39.498" v="586"/>
            <ac:spMkLst>
              <pc:docMk/>
              <pc:sldMasterMk cId="0" sldId="2147483664"/>
              <pc:sldLayoutMk cId="0" sldId="2147483670"/>
              <ac:spMk id="2" creationId="{91A934E0-0507-6BD1-55C5-8CCE105B9494}"/>
            </ac:spMkLst>
          </pc:spChg>
          <pc:spChg chg="add del mod">
            <ac:chgData name="pantelis balaouras" userId="25e8755020fc1734" providerId="LiveId" clId="{59C60493-C39C-4FC7-8114-41AB81183EB7}" dt="2024-04-29T12:19:38.906" v="585" actId="478"/>
            <ac:spMkLst>
              <pc:docMk/>
              <pc:sldMasterMk cId="0" sldId="2147483664"/>
              <pc:sldLayoutMk cId="0" sldId="2147483670"/>
              <ac:spMk id="3" creationId="{0C02F81C-B6C8-B83C-29CD-886AF3714AB9}"/>
            </ac:spMkLst>
          </pc:spChg>
          <pc:spChg chg="del">
            <ac:chgData name="pantelis balaouras" userId="25e8755020fc1734" providerId="LiveId" clId="{59C60493-C39C-4FC7-8114-41AB81183EB7}" dt="2024-04-28T20:53:27.288" v="91" actId="478"/>
            <ac:spMkLst>
              <pc:docMk/>
              <pc:sldMasterMk cId="0" sldId="2147483664"/>
              <pc:sldLayoutMk cId="0" sldId="2147483670"/>
              <ac:spMk id="142" creationId="{00000000-0000-0000-0000-000000000000}"/>
            </ac:spMkLst>
          </pc:spChg>
        </pc:sldLayoutChg>
        <pc:sldLayoutChg chg="addSp delSp modSp mod">
          <pc:chgData name="pantelis balaouras" userId="25e8755020fc1734" providerId="LiveId" clId="{59C60493-C39C-4FC7-8114-41AB81183EB7}" dt="2024-04-29T12:19:43.909" v="588"/>
          <pc:sldLayoutMkLst>
            <pc:docMk/>
            <pc:sldMasterMk cId="0" sldId="2147483664"/>
            <pc:sldLayoutMk cId="0" sldId="2147483671"/>
          </pc:sldLayoutMkLst>
          <pc:spChg chg="add del mod">
            <ac:chgData name="pantelis balaouras" userId="25e8755020fc1734" providerId="LiveId" clId="{59C60493-C39C-4FC7-8114-41AB81183EB7}" dt="2024-04-28T21:32:44.076" v="456" actId="478"/>
            <ac:spMkLst>
              <pc:docMk/>
              <pc:sldMasterMk cId="0" sldId="2147483664"/>
              <pc:sldLayoutMk cId="0" sldId="2147483671"/>
              <ac:spMk id="2" creationId="{57D4A1BD-345F-4667-55A6-F52478DCF870}"/>
            </ac:spMkLst>
          </pc:spChg>
          <pc:spChg chg="add mod">
            <ac:chgData name="pantelis balaouras" userId="25e8755020fc1734" providerId="LiveId" clId="{59C60493-C39C-4FC7-8114-41AB81183EB7}" dt="2024-04-29T12:19:43.909" v="588"/>
            <ac:spMkLst>
              <pc:docMk/>
              <pc:sldMasterMk cId="0" sldId="2147483664"/>
              <pc:sldLayoutMk cId="0" sldId="2147483671"/>
              <ac:spMk id="2" creationId="{B1F698DE-F3CE-4825-9603-B5F1EF282BE9}"/>
            </ac:spMkLst>
          </pc:spChg>
          <pc:spChg chg="add del mod">
            <ac:chgData name="pantelis balaouras" userId="25e8755020fc1734" providerId="LiveId" clId="{59C60493-C39C-4FC7-8114-41AB81183EB7}" dt="2024-04-29T12:19:43.338" v="587" actId="478"/>
            <ac:spMkLst>
              <pc:docMk/>
              <pc:sldMasterMk cId="0" sldId="2147483664"/>
              <pc:sldLayoutMk cId="0" sldId="2147483671"/>
              <ac:spMk id="3" creationId="{2752E7B0-A3B4-4FA5-975E-3C9DE17717C2}"/>
            </ac:spMkLst>
          </pc:spChg>
          <pc:spChg chg="del">
            <ac:chgData name="pantelis balaouras" userId="25e8755020fc1734" providerId="LiveId" clId="{59C60493-C39C-4FC7-8114-41AB81183EB7}" dt="2024-04-28T20:53:31.128" v="93" actId="478"/>
            <ac:spMkLst>
              <pc:docMk/>
              <pc:sldMasterMk cId="0" sldId="2147483664"/>
              <pc:sldLayoutMk cId="0" sldId="2147483671"/>
              <ac:spMk id="146" creationId="{00000000-0000-0000-0000-000000000000}"/>
            </ac:spMkLst>
          </pc:spChg>
        </pc:sldLayoutChg>
      </pc:sldMasterChg>
      <pc:sldMasterChg chg="modSldLayout">
        <pc:chgData name="pantelis balaouras" userId="25e8755020fc1734" providerId="LiveId" clId="{59C60493-C39C-4FC7-8114-41AB81183EB7}" dt="2024-04-29T12:15:05.025" v="560"/>
        <pc:sldMasterMkLst>
          <pc:docMk/>
          <pc:sldMasterMk cId="725708955" sldId="2147483674"/>
        </pc:sldMasterMkLst>
        <pc:sldLayoutChg chg="addSp delSp modSp mod">
          <pc:chgData name="pantelis balaouras" userId="25e8755020fc1734" providerId="LiveId" clId="{59C60493-C39C-4FC7-8114-41AB81183EB7}" dt="2024-04-29T12:14:47.960" v="556" actId="2711"/>
          <pc:sldLayoutMkLst>
            <pc:docMk/>
            <pc:sldMasterMk cId="725708955" sldId="2147483674"/>
            <pc:sldLayoutMk cId="3620245299" sldId="2147483679"/>
          </pc:sldLayoutMkLst>
          <pc:spChg chg="add del mod">
            <ac:chgData name="pantelis balaouras" userId="25e8755020fc1734" providerId="LiveId" clId="{59C60493-C39C-4FC7-8114-41AB81183EB7}" dt="2024-04-28T21:32:54.460" v="458" actId="478"/>
            <ac:spMkLst>
              <pc:docMk/>
              <pc:sldMasterMk cId="725708955" sldId="2147483674"/>
              <pc:sldLayoutMk cId="3620245299" sldId="2147483679"/>
              <ac:spMk id="5" creationId="{F6834D9E-B96F-4291-C582-00928B59D70B}"/>
            </ac:spMkLst>
          </pc:spChg>
          <pc:spChg chg="add mod">
            <ac:chgData name="pantelis balaouras" userId="25e8755020fc1734" providerId="LiveId" clId="{59C60493-C39C-4FC7-8114-41AB81183EB7}" dt="2024-04-29T12:14:47.960" v="556" actId="2711"/>
            <ac:spMkLst>
              <pc:docMk/>
              <pc:sldMasterMk cId="725708955" sldId="2147483674"/>
              <pc:sldLayoutMk cId="3620245299" sldId="2147483679"/>
              <ac:spMk id="6" creationId="{50CE8715-72CF-4989-300E-51668192526F}"/>
            </ac:spMkLst>
          </pc:spChg>
          <pc:spChg chg="del mod">
            <ac:chgData name="pantelis balaouras" userId="25e8755020fc1734" providerId="LiveId" clId="{59C60493-C39C-4FC7-8114-41AB81183EB7}" dt="2024-04-28T20:53:44.472" v="96" actId="478"/>
            <ac:spMkLst>
              <pc:docMk/>
              <pc:sldMasterMk cId="725708955" sldId="2147483674"/>
              <pc:sldLayoutMk cId="3620245299" sldId="2147483679"/>
              <ac:spMk id="11" creationId="{2B11A1E7-A92D-4ADD-A414-173299287A7B}"/>
            </ac:spMkLst>
          </pc:spChg>
        </pc:sldLayoutChg>
        <pc:sldLayoutChg chg="addSp delSp modSp mod">
          <pc:chgData name="pantelis balaouras" userId="25e8755020fc1734" providerId="LiveId" clId="{59C60493-C39C-4FC7-8114-41AB81183EB7}" dt="2024-04-29T12:15:00.514" v="558"/>
          <pc:sldLayoutMkLst>
            <pc:docMk/>
            <pc:sldMasterMk cId="725708955" sldId="2147483674"/>
            <pc:sldLayoutMk cId="2273406906" sldId="2147483680"/>
          </pc:sldLayoutMkLst>
          <pc:spChg chg="del">
            <ac:chgData name="pantelis balaouras" userId="25e8755020fc1734" providerId="LiveId" clId="{59C60493-C39C-4FC7-8114-41AB81183EB7}" dt="2024-04-28T20:53:48.360" v="98" actId="478"/>
            <ac:spMkLst>
              <pc:docMk/>
              <pc:sldMasterMk cId="725708955" sldId="2147483674"/>
              <pc:sldLayoutMk cId="2273406906" sldId="2147483680"/>
              <ac:spMk id="6" creationId="{CA3CB49D-6037-D654-139D-27D28DCF05C0}"/>
            </ac:spMkLst>
          </pc:spChg>
          <pc:spChg chg="add mod">
            <ac:chgData name="pantelis balaouras" userId="25e8755020fc1734" providerId="LiveId" clId="{59C60493-C39C-4FC7-8114-41AB81183EB7}" dt="2024-04-29T12:15:00.514" v="558"/>
            <ac:spMkLst>
              <pc:docMk/>
              <pc:sldMasterMk cId="725708955" sldId="2147483674"/>
              <pc:sldLayoutMk cId="2273406906" sldId="2147483680"/>
              <ac:spMk id="6" creationId="{D2F7E968-65E1-D30F-3BF8-B23F2365D954}"/>
            </ac:spMkLst>
          </pc:spChg>
          <pc:spChg chg="add del mod">
            <ac:chgData name="pantelis balaouras" userId="25e8755020fc1734" providerId="LiveId" clId="{59C60493-C39C-4FC7-8114-41AB81183EB7}" dt="2024-04-28T21:33:00.016" v="460" actId="478"/>
            <ac:spMkLst>
              <pc:docMk/>
              <pc:sldMasterMk cId="725708955" sldId="2147483674"/>
              <pc:sldLayoutMk cId="2273406906" sldId="2147483680"/>
              <ac:spMk id="7" creationId="{19794428-7FBB-515D-5A1D-DAEAA2D88CA9}"/>
            </ac:spMkLst>
          </pc:spChg>
          <pc:spChg chg="add del mod">
            <ac:chgData name="pantelis balaouras" userId="25e8755020fc1734" providerId="LiveId" clId="{59C60493-C39C-4FC7-8114-41AB81183EB7}" dt="2024-04-29T12:14:59.739" v="557" actId="478"/>
            <ac:spMkLst>
              <pc:docMk/>
              <pc:sldMasterMk cId="725708955" sldId="2147483674"/>
              <pc:sldLayoutMk cId="2273406906" sldId="2147483680"/>
              <ac:spMk id="8" creationId="{4D811699-82E4-2B02-BDF7-316FB095DBCB}"/>
            </ac:spMkLst>
          </pc:spChg>
        </pc:sldLayoutChg>
        <pc:sldLayoutChg chg="addSp delSp modSp mod">
          <pc:chgData name="pantelis balaouras" userId="25e8755020fc1734" providerId="LiveId" clId="{59C60493-C39C-4FC7-8114-41AB81183EB7}" dt="2024-04-29T12:15:05.025" v="560"/>
          <pc:sldLayoutMkLst>
            <pc:docMk/>
            <pc:sldMasterMk cId="725708955" sldId="2147483674"/>
            <pc:sldLayoutMk cId="1122286707" sldId="2147483681"/>
          </pc:sldLayoutMkLst>
          <pc:spChg chg="del">
            <ac:chgData name="pantelis balaouras" userId="25e8755020fc1734" providerId="LiveId" clId="{59C60493-C39C-4FC7-8114-41AB81183EB7}" dt="2024-04-28T20:53:53.433" v="100" actId="478"/>
            <ac:spMkLst>
              <pc:docMk/>
              <pc:sldMasterMk cId="725708955" sldId="2147483674"/>
              <pc:sldLayoutMk cId="1122286707" sldId="2147483681"/>
              <ac:spMk id="4" creationId="{28198CF2-91B3-6C1C-0A93-DC5CB01069DA}"/>
            </ac:spMkLst>
          </pc:spChg>
          <pc:spChg chg="add mod">
            <ac:chgData name="pantelis balaouras" userId="25e8755020fc1734" providerId="LiveId" clId="{59C60493-C39C-4FC7-8114-41AB81183EB7}" dt="2024-04-29T12:15:05.025" v="560"/>
            <ac:spMkLst>
              <pc:docMk/>
              <pc:sldMasterMk cId="725708955" sldId="2147483674"/>
              <pc:sldLayoutMk cId="1122286707" sldId="2147483681"/>
              <ac:spMk id="4" creationId="{97B4DC04-A091-19F5-0C44-C280D4509C09}"/>
            </ac:spMkLst>
          </pc:spChg>
          <pc:spChg chg="add del mod">
            <ac:chgData name="pantelis balaouras" userId="25e8755020fc1734" providerId="LiveId" clId="{59C60493-C39C-4FC7-8114-41AB81183EB7}" dt="2024-04-28T21:33:04.066" v="462" actId="478"/>
            <ac:spMkLst>
              <pc:docMk/>
              <pc:sldMasterMk cId="725708955" sldId="2147483674"/>
              <pc:sldLayoutMk cId="1122286707" sldId="2147483681"/>
              <ac:spMk id="5" creationId="{07D1C692-2C57-83D8-1F10-EACD48B858E9}"/>
            </ac:spMkLst>
          </pc:spChg>
          <pc:spChg chg="add del mod">
            <ac:chgData name="pantelis balaouras" userId="25e8755020fc1734" providerId="LiveId" clId="{59C60493-C39C-4FC7-8114-41AB81183EB7}" dt="2024-04-29T12:15:04.472" v="559" actId="478"/>
            <ac:spMkLst>
              <pc:docMk/>
              <pc:sldMasterMk cId="725708955" sldId="2147483674"/>
              <pc:sldLayoutMk cId="1122286707" sldId="2147483681"/>
              <ac:spMk id="6" creationId="{84241EF6-85E5-2A00-9751-711BDAD26A26}"/>
            </ac:spMkLst>
          </pc:spChg>
        </pc:sldLayoutChg>
      </pc:sldMasterChg>
      <pc:sldMasterChg chg="modSldLayout">
        <pc:chgData name="pantelis balaouras" userId="25e8755020fc1734" providerId="LiveId" clId="{59C60493-C39C-4FC7-8114-41AB81183EB7}" dt="2024-04-29T12:15:24.120" v="566"/>
        <pc:sldMasterMkLst>
          <pc:docMk/>
          <pc:sldMasterMk cId="4070574212" sldId="2147483682"/>
        </pc:sldMasterMkLst>
        <pc:sldLayoutChg chg="addSp delSp modSp mod">
          <pc:chgData name="pantelis balaouras" userId="25e8755020fc1734" providerId="LiveId" clId="{59C60493-C39C-4FC7-8114-41AB81183EB7}" dt="2024-04-29T12:15:14.726" v="562"/>
          <pc:sldLayoutMkLst>
            <pc:docMk/>
            <pc:sldMasterMk cId="4070574212" sldId="2147483682"/>
            <pc:sldLayoutMk cId="2476853129" sldId="2147483687"/>
          </pc:sldLayoutMkLst>
          <pc:spChg chg="add del mod">
            <ac:chgData name="pantelis balaouras" userId="25e8755020fc1734" providerId="LiveId" clId="{59C60493-C39C-4FC7-8114-41AB81183EB7}" dt="2024-04-29T12:15:14.039" v="561" actId="478"/>
            <ac:spMkLst>
              <pc:docMk/>
              <pc:sldMasterMk cId="4070574212" sldId="2147483682"/>
              <pc:sldLayoutMk cId="2476853129" sldId="2147483687"/>
              <ac:spMk id="5" creationId="{56A77785-299B-A803-53FB-0F68227C643B}"/>
            </ac:spMkLst>
          </pc:spChg>
          <pc:spChg chg="add mod">
            <ac:chgData name="pantelis balaouras" userId="25e8755020fc1734" providerId="LiveId" clId="{59C60493-C39C-4FC7-8114-41AB81183EB7}" dt="2024-04-29T12:15:14.726" v="562"/>
            <ac:spMkLst>
              <pc:docMk/>
              <pc:sldMasterMk cId="4070574212" sldId="2147483682"/>
              <pc:sldLayoutMk cId="2476853129" sldId="2147483687"/>
              <ac:spMk id="6" creationId="{87A343D0-751A-7A82-A052-1A292059117A}"/>
            </ac:spMkLst>
          </pc:spChg>
          <pc:spChg chg="del">
            <ac:chgData name="pantelis balaouras" userId="25e8755020fc1734" providerId="LiveId" clId="{59C60493-C39C-4FC7-8114-41AB81183EB7}" dt="2024-04-28T20:54:00.791" v="102" actId="478"/>
            <ac:spMkLst>
              <pc:docMk/>
              <pc:sldMasterMk cId="4070574212" sldId="2147483682"/>
              <pc:sldLayoutMk cId="2476853129" sldId="2147483687"/>
              <ac:spMk id="11" creationId="{2B11A1E7-A92D-4ADD-A414-173299287A7B}"/>
            </ac:spMkLst>
          </pc:spChg>
        </pc:sldLayoutChg>
        <pc:sldLayoutChg chg="addSp delSp modSp mod">
          <pc:chgData name="pantelis balaouras" userId="25e8755020fc1734" providerId="LiveId" clId="{59C60493-C39C-4FC7-8114-41AB81183EB7}" dt="2024-04-29T12:15:19.366" v="564"/>
          <pc:sldLayoutMkLst>
            <pc:docMk/>
            <pc:sldMasterMk cId="4070574212" sldId="2147483682"/>
            <pc:sldLayoutMk cId="416548023" sldId="2147483688"/>
          </pc:sldLayoutMkLst>
          <pc:spChg chg="add mod">
            <ac:chgData name="pantelis balaouras" userId="25e8755020fc1734" providerId="LiveId" clId="{59C60493-C39C-4FC7-8114-41AB81183EB7}" dt="2024-04-29T12:15:19.366" v="564"/>
            <ac:spMkLst>
              <pc:docMk/>
              <pc:sldMasterMk cId="4070574212" sldId="2147483682"/>
              <pc:sldLayoutMk cId="416548023" sldId="2147483688"/>
              <ac:spMk id="6" creationId="{5A137207-BE0F-3531-2FCE-1D432B559724}"/>
            </ac:spMkLst>
          </pc:spChg>
          <pc:spChg chg="del mod">
            <ac:chgData name="pantelis balaouras" userId="25e8755020fc1734" providerId="LiveId" clId="{59C60493-C39C-4FC7-8114-41AB81183EB7}" dt="2024-04-28T20:54:08.506" v="105" actId="478"/>
            <ac:spMkLst>
              <pc:docMk/>
              <pc:sldMasterMk cId="4070574212" sldId="2147483682"/>
              <pc:sldLayoutMk cId="416548023" sldId="2147483688"/>
              <ac:spMk id="6" creationId="{CA3CB49D-6037-D654-139D-27D28DCF05C0}"/>
            </ac:spMkLst>
          </pc:spChg>
          <pc:spChg chg="add del mod">
            <ac:chgData name="pantelis balaouras" userId="25e8755020fc1734" providerId="LiveId" clId="{59C60493-C39C-4FC7-8114-41AB81183EB7}" dt="2024-04-29T12:15:18.817" v="563" actId="478"/>
            <ac:spMkLst>
              <pc:docMk/>
              <pc:sldMasterMk cId="4070574212" sldId="2147483682"/>
              <pc:sldLayoutMk cId="416548023" sldId="2147483688"/>
              <ac:spMk id="7" creationId="{6F9C59F4-617B-20BA-F4AD-0D32CEF24E73}"/>
            </ac:spMkLst>
          </pc:spChg>
        </pc:sldLayoutChg>
        <pc:sldLayoutChg chg="addSp delSp modSp mod">
          <pc:chgData name="pantelis balaouras" userId="25e8755020fc1734" providerId="LiveId" clId="{59C60493-C39C-4FC7-8114-41AB81183EB7}" dt="2024-04-29T12:15:24.120" v="566"/>
          <pc:sldLayoutMkLst>
            <pc:docMk/>
            <pc:sldMasterMk cId="4070574212" sldId="2147483682"/>
            <pc:sldLayoutMk cId="2365336610" sldId="2147483689"/>
          </pc:sldLayoutMkLst>
          <pc:spChg chg="del">
            <ac:chgData name="pantelis balaouras" userId="25e8755020fc1734" providerId="LiveId" clId="{59C60493-C39C-4FC7-8114-41AB81183EB7}" dt="2024-04-28T20:54:13.046" v="107" actId="478"/>
            <ac:spMkLst>
              <pc:docMk/>
              <pc:sldMasterMk cId="4070574212" sldId="2147483682"/>
              <pc:sldLayoutMk cId="2365336610" sldId="2147483689"/>
              <ac:spMk id="4" creationId="{28198CF2-91B3-6C1C-0A93-DC5CB01069DA}"/>
            </ac:spMkLst>
          </pc:spChg>
          <pc:spChg chg="add mod">
            <ac:chgData name="pantelis balaouras" userId="25e8755020fc1734" providerId="LiveId" clId="{59C60493-C39C-4FC7-8114-41AB81183EB7}" dt="2024-04-29T12:15:24.120" v="566"/>
            <ac:spMkLst>
              <pc:docMk/>
              <pc:sldMasterMk cId="4070574212" sldId="2147483682"/>
              <pc:sldLayoutMk cId="2365336610" sldId="2147483689"/>
              <ac:spMk id="4" creationId="{C66F1CD6-4C25-1A15-A024-97BABE9838AD}"/>
            </ac:spMkLst>
          </pc:spChg>
          <pc:spChg chg="add del mod">
            <ac:chgData name="pantelis balaouras" userId="25e8755020fc1734" providerId="LiveId" clId="{59C60493-C39C-4FC7-8114-41AB81183EB7}" dt="2024-04-29T12:15:23.520" v="565" actId="478"/>
            <ac:spMkLst>
              <pc:docMk/>
              <pc:sldMasterMk cId="4070574212" sldId="2147483682"/>
              <pc:sldLayoutMk cId="2365336610" sldId="2147483689"/>
              <ac:spMk id="5" creationId="{7F1D7A7C-FCC4-9809-A695-DD2B7406309A}"/>
            </ac:spMkLst>
          </pc:spChg>
        </pc:sldLayoutChg>
      </pc:sldMasterChg>
      <pc:sldMasterChg chg="modSldLayout">
        <pc:chgData name="pantelis balaouras" userId="25e8755020fc1734" providerId="LiveId" clId="{59C60493-C39C-4FC7-8114-41AB81183EB7}" dt="2024-04-29T12:15:43.127" v="572"/>
        <pc:sldMasterMkLst>
          <pc:docMk/>
          <pc:sldMasterMk cId="3739438780" sldId="2147483690"/>
        </pc:sldMasterMkLst>
        <pc:sldLayoutChg chg="addSp delSp modSp mod">
          <pc:chgData name="pantelis balaouras" userId="25e8755020fc1734" providerId="LiveId" clId="{59C60493-C39C-4FC7-8114-41AB81183EB7}" dt="2024-04-29T12:15:32.983" v="568"/>
          <pc:sldLayoutMkLst>
            <pc:docMk/>
            <pc:sldMasterMk cId="3739438780" sldId="2147483690"/>
            <pc:sldLayoutMk cId="1105144749" sldId="2147483694"/>
          </pc:sldLayoutMkLst>
          <pc:spChg chg="add del mod">
            <ac:chgData name="pantelis balaouras" userId="25e8755020fc1734" providerId="LiveId" clId="{59C60493-C39C-4FC7-8114-41AB81183EB7}" dt="2024-04-29T12:15:32.376" v="567" actId="478"/>
            <ac:spMkLst>
              <pc:docMk/>
              <pc:sldMasterMk cId="3739438780" sldId="2147483690"/>
              <pc:sldLayoutMk cId="1105144749" sldId="2147483694"/>
              <ac:spMk id="2" creationId="{D39DA630-63E7-8F73-3E37-C735318E29AB}"/>
            </ac:spMkLst>
          </pc:spChg>
          <pc:spChg chg="add mod">
            <ac:chgData name="pantelis balaouras" userId="25e8755020fc1734" providerId="LiveId" clId="{59C60493-C39C-4FC7-8114-41AB81183EB7}" dt="2024-04-29T12:15:32.983" v="568"/>
            <ac:spMkLst>
              <pc:docMk/>
              <pc:sldMasterMk cId="3739438780" sldId="2147483690"/>
              <pc:sldLayoutMk cId="1105144749" sldId="2147483694"/>
              <ac:spMk id="3" creationId="{330F29D4-3BED-8B03-2AEC-3569D46C51EB}"/>
            </ac:spMkLst>
          </pc:spChg>
          <pc:spChg chg="del">
            <ac:chgData name="pantelis balaouras" userId="25e8755020fc1734" providerId="LiveId" clId="{59C60493-C39C-4FC7-8114-41AB81183EB7}" dt="2024-04-28T20:54:19.848" v="109" actId="478"/>
            <ac:spMkLst>
              <pc:docMk/>
              <pc:sldMasterMk cId="3739438780" sldId="2147483690"/>
              <pc:sldLayoutMk cId="1105144749" sldId="2147483694"/>
              <ac:spMk id="104" creationId="{00000000-0000-0000-0000-000000000000}"/>
            </ac:spMkLst>
          </pc:spChg>
        </pc:sldLayoutChg>
        <pc:sldLayoutChg chg="addSp delSp modSp mod">
          <pc:chgData name="pantelis balaouras" userId="25e8755020fc1734" providerId="LiveId" clId="{59C60493-C39C-4FC7-8114-41AB81183EB7}" dt="2024-04-29T12:15:37.543" v="570"/>
          <pc:sldLayoutMkLst>
            <pc:docMk/>
            <pc:sldMasterMk cId="3739438780" sldId="2147483690"/>
            <pc:sldLayoutMk cId="3882455206" sldId="2147483695"/>
          </pc:sldLayoutMkLst>
          <pc:spChg chg="add del mod">
            <ac:chgData name="pantelis balaouras" userId="25e8755020fc1734" providerId="LiveId" clId="{59C60493-C39C-4FC7-8114-41AB81183EB7}" dt="2024-04-29T12:15:36.936" v="569" actId="478"/>
            <ac:spMkLst>
              <pc:docMk/>
              <pc:sldMasterMk cId="3739438780" sldId="2147483690"/>
              <pc:sldLayoutMk cId="3882455206" sldId="2147483695"/>
              <ac:spMk id="2" creationId="{B3166AA0-BFBA-B6A3-5E44-B56C394F7744}"/>
            </ac:spMkLst>
          </pc:spChg>
          <pc:spChg chg="add mod">
            <ac:chgData name="pantelis balaouras" userId="25e8755020fc1734" providerId="LiveId" clId="{59C60493-C39C-4FC7-8114-41AB81183EB7}" dt="2024-04-29T12:15:37.543" v="570"/>
            <ac:spMkLst>
              <pc:docMk/>
              <pc:sldMasterMk cId="3739438780" sldId="2147483690"/>
              <pc:sldLayoutMk cId="3882455206" sldId="2147483695"/>
              <ac:spMk id="3" creationId="{3D4AB916-16F6-EC86-2376-BBB3C7D16666}"/>
            </ac:spMkLst>
          </pc:spChg>
          <pc:spChg chg="del">
            <ac:chgData name="pantelis balaouras" userId="25e8755020fc1734" providerId="LiveId" clId="{59C60493-C39C-4FC7-8114-41AB81183EB7}" dt="2024-04-28T20:54:24.825" v="111" actId="478"/>
            <ac:spMkLst>
              <pc:docMk/>
              <pc:sldMasterMk cId="3739438780" sldId="2147483690"/>
              <pc:sldLayoutMk cId="3882455206" sldId="2147483695"/>
              <ac:spMk id="111" creationId="{00000000-0000-0000-0000-000000000000}"/>
            </ac:spMkLst>
          </pc:spChg>
        </pc:sldLayoutChg>
        <pc:sldLayoutChg chg="addSp delSp modSp mod">
          <pc:chgData name="pantelis balaouras" userId="25e8755020fc1734" providerId="LiveId" clId="{59C60493-C39C-4FC7-8114-41AB81183EB7}" dt="2024-04-29T12:15:43.127" v="572"/>
          <pc:sldLayoutMkLst>
            <pc:docMk/>
            <pc:sldMasterMk cId="3739438780" sldId="2147483690"/>
            <pc:sldLayoutMk cId="895278822" sldId="2147483696"/>
          </pc:sldLayoutMkLst>
          <pc:spChg chg="add del mod">
            <ac:chgData name="pantelis balaouras" userId="25e8755020fc1734" providerId="LiveId" clId="{59C60493-C39C-4FC7-8114-41AB81183EB7}" dt="2024-04-29T12:15:42.382" v="571" actId="478"/>
            <ac:spMkLst>
              <pc:docMk/>
              <pc:sldMasterMk cId="3739438780" sldId="2147483690"/>
              <pc:sldLayoutMk cId="895278822" sldId="2147483696"/>
              <ac:spMk id="2" creationId="{9C111B76-1006-EB01-D300-6DAE53308F94}"/>
            </ac:spMkLst>
          </pc:spChg>
          <pc:spChg chg="add mod">
            <ac:chgData name="pantelis balaouras" userId="25e8755020fc1734" providerId="LiveId" clId="{59C60493-C39C-4FC7-8114-41AB81183EB7}" dt="2024-04-29T12:15:43.127" v="572"/>
            <ac:spMkLst>
              <pc:docMk/>
              <pc:sldMasterMk cId="3739438780" sldId="2147483690"/>
              <pc:sldLayoutMk cId="895278822" sldId="2147483696"/>
              <ac:spMk id="3" creationId="{A5DBB203-13F6-81D8-6556-E74EFDD0669C}"/>
            </ac:spMkLst>
          </pc:spChg>
          <pc:spChg chg="del">
            <ac:chgData name="pantelis balaouras" userId="25e8755020fc1734" providerId="LiveId" clId="{59C60493-C39C-4FC7-8114-41AB81183EB7}" dt="2024-04-28T20:54:28.711" v="113" actId="478"/>
            <ac:spMkLst>
              <pc:docMk/>
              <pc:sldMasterMk cId="3739438780" sldId="2147483690"/>
              <pc:sldLayoutMk cId="895278822" sldId="2147483696"/>
              <ac:spMk id="115" creationId="{00000000-0000-0000-0000-000000000000}"/>
            </ac:spMkLst>
          </pc:spChg>
        </pc:sldLayoutChg>
      </pc:sldMasterChg>
    </pc:docChg>
  </pc:docChgLst>
  <pc:docChgLst>
    <pc:chgData name="Guillem Part López" userId="39f5615f-54c3-4dde-9b55-95608137fd0d" providerId="ADAL" clId="{1F28DBBD-3583-493B-829D-D297FD457B20}"/>
    <pc:docChg chg="undo custSel modSld">
      <pc:chgData name="Guillem Part López" userId="39f5615f-54c3-4dde-9b55-95608137fd0d" providerId="ADAL" clId="{1F28DBBD-3583-493B-829D-D297FD457B20}" dt="2024-03-26T09:46:41.195" v="235" actId="478"/>
      <pc:docMkLst>
        <pc:docMk/>
      </pc:docMkLst>
      <pc:sldChg chg="modSp mod">
        <pc:chgData name="Guillem Part López" userId="39f5615f-54c3-4dde-9b55-95608137fd0d" providerId="ADAL" clId="{1F28DBBD-3583-493B-829D-D297FD457B20}" dt="2024-03-26T09:21:21.150" v="10" actId="20577"/>
        <pc:sldMkLst>
          <pc:docMk/>
          <pc:sldMk cId="0" sldId="258"/>
        </pc:sldMkLst>
        <pc:spChg chg="mod">
          <ac:chgData name="Guillem Part López" userId="39f5615f-54c3-4dde-9b55-95608137fd0d" providerId="ADAL" clId="{1F28DBBD-3583-493B-829D-D297FD457B20}" dt="2024-03-26T09:21:12.660" v="0" actId="20577"/>
          <ac:spMkLst>
            <pc:docMk/>
            <pc:sldMk cId="0" sldId="258"/>
            <ac:spMk id="218" creationId="{00000000-0000-0000-0000-000000000000}"/>
          </ac:spMkLst>
        </pc:spChg>
        <pc:spChg chg="mod">
          <ac:chgData name="Guillem Part López" userId="39f5615f-54c3-4dde-9b55-95608137fd0d" providerId="ADAL" clId="{1F28DBBD-3583-493B-829D-D297FD457B20}" dt="2024-03-26T09:21:14.999" v="1" actId="20577"/>
          <ac:spMkLst>
            <pc:docMk/>
            <pc:sldMk cId="0" sldId="258"/>
            <ac:spMk id="219" creationId="{00000000-0000-0000-0000-000000000000}"/>
          </ac:spMkLst>
        </pc:spChg>
        <pc:spChg chg="mod">
          <ac:chgData name="Guillem Part López" userId="39f5615f-54c3-4dde-9b55-95608137fd0d" providerId="ADAL" clId="{1F28DBBD-3583-493B-829D-D297FD457B20}" dt="2024-03-26T09:21:21.150" v="10" actId="20577"/>
          <ac:spMkLst>
            <pc:docMk/>
            <pc:sldMk cId="0" sldId="258"/>
            <ac:spMk id="220" creationId="{00000000-0000-0000-0000-000000000000}"/>
          </ac:spMkLst>
        </pc:spChg>
      </pc:sldChg>
      <pc:sldChg chg="modSp mod">
        <pc:chgData name="Guillem Part López" userId="39f5615f-54c3-4dde-9b55-95608137fd0d" providerId="ADAL" clId="{1F28DBBD-3583-493B-829D-D297FD457B20}" dt="2024-03-26T09:21:30.266" v="11" actId="20577"/>
        <pc:sldMkLst>
          <pc:docMk/>
          <pc:sldMk cId="0" sldId="259"/>
        </pc:sldMkLst>
        <pc:spChg chg="mod">
          <ac:chgData name="Guillem Part López" userId="39f5615f-54c3-4dde-9b55-95608137fd0d" providerId="ADAL" clId="{1F28DBBD-3583-493B-829D-D297FD457B20}" dt="2024-03-26T09:21:30.266" v="11" actId="20577"/>
          <ac:spMkLst>
            <pc:docMk/>
            <pc:sldMk cId="0" sldId="259"/>
            <ac:spMk id="231" creationId="{00000000-0000-0000-0000-000000000000}"/>
          </ac:spMkLst>
        </pc:spChg>
      </pc:sldChg>
      <pc:sldChg chg="delSp modSp mod">
        <pc:chgData name="Guillem Part López" userId="39f5615f-54c3-4dde-9b55-95608137fd0d" providerId="ADAL" clId="{1F28DBBD-3583-493B-829D-D297FD457B20}" dt="2024-03-26T09:27:02.880" v="54" actId="20577"/>
        <pc:sldMkLst>
          <pc:docMk/>
          <pc:sldMk cId="0" sldId="262"/>
        </pc:sldMkLst>
        <pc:spChg chg="mod">
          <ac:chgData name="Guillem Part López" userId="39f5615f-54c3-4dde-9b55-95608137fd0d" providerId="ADAL" clId="{1F28DBBD-3583-493B-829D-D297FD457B20}" dt="2024-03-26T09:22:19.335" v="33" actId="20577"/>
          <ac:spMkLst>
            <pc:docMk/>
            <pc:sldMk cId="0" sldId="262"/>
            <ac:spMk id="267" creationId="{00000000-0000-0000-0000-000000000000}"/>
          </ac:spMkLst>
        </pc:spChg>
        <pc:spChg chg="del">
          <ac:chgData name="Guillem Part López" userId="39f5615f-54c3-4dde-9b55-95608137fd0d" providerId="ADAL" clId="{1F28DBBD-3583-493B-829D-D297FD457B20}" dt="2024-03-26T09:24:11.275" v="38" actId="478"/>
          <ac:spMkLst>
            <pc:docMk/>
            <pc:sldMk cId="0" sldId="262"/>
            <ac:spMk id="268" creationId="{00000000-0000-0000-0000-000000000000}"/>
          </ac:spMkLst>
        </pc:spChg>
        <pc:spChg chg="mod">
          <ac:chgData name="Guillem Part López" userId="39f5615f-54c3-4dde-9b55-95608137fd0d" providerId="ADAL" clId="{1F28DBBD-3583-493B-829D-D297FD457B20}" dt="2024-03-26T09:26:52.475" v="49" actId="20577"/>
          <ac:spMkLst>
            <pc:docMk/>
            <pc:sldMk cId="0" sldId="262"/>
            <ac:spMk id="270" creationId="{00000000-0000-0000-0000-000000000000}"/>
          </ac:spMkLst>
        </pc:spChg>
        <pc:spChg chg="mod">
          <ac:chgData name="Guillem Part López" userId="39f5615f-54c3-4dde-9b55-95608137fd0d" providerId="ADAL" clId="{1F28DBBD-3583-493B-829D-D297FD457B20}" dt="2024-03-26T09:26:23.556" v="45" actId="20577"/>
          <ac:spMkLst>
            <pc:docMk/>
            <pc:sldMk cId="0" sldId="262"/>
            <ac:spMk id="271" creationId="{00000000-0000-0000-0000-000000000000}"/>
          </ac:spMkLst>
        </pc:spChg>
        <pc:spChg chg="mod">
          <ac:chgData name="Guillem Part López" userId="39f5615f-54c3-4dde-9b55-95608137fd0d" providerId="ADAL" clId="{1F28DBBD-3583-493B-829D-D297FD457B20}" dt="2024-03-26T09:27:02.880" v="54" actId="20577"/>
          <ac:spMkLst>
            <pc:docMk/>
            <pc:sldMk cId="0" sldId="262"/>
            <ac:spMk id="274" creationId="{00000000-0000-0000-0000-000000000000}"/>
          </ac:spMkLst>
        </pc:spChg>
        <pc:picChg chg="mod">
          <ac:chgData name="Guillem Part López" userId="39f5615f-54c3-4dde-9b55-95608137fd0d" providerId="ADAL" clId="{1F28DBBD-3583-493B-829D-D297FD457B20}" dt="2024-03-26T09:25:41.997" v="40" actId="1076"/>
          <ac:picMkLst>
            <pc:docMk/>
            <pc:sldMk cId="0" sldId="262"/>
            <ac:picMk id="269" creationId="{00000000-0000-0000-0000-000000000000}"/>
          </ac:picMkLst>
        </pc:picChg>
      </pc:sldChg>
      <pc:sldChg chg="modSp mod">
        <pc:chgData name="Guillem Part López" userId="39f5615f-54c3-4dde-9b55-95608137fd0d" providerId="ADAL" clId="{1F28DBBD-3583-493B-829D-D297FD457B20}" dt="2024-03-26T09:22:46.179" v="37" actId="20577"/>
        <pc:sldMkLst>
          <pc:docMk/>
          <pc:sldMk cId="0" sldId="263"/>
        </pc:sldMkLst>
        <pc:spChg chg="mod">
          <ac:chgData name="Guillem Part López" userId="39f5615f-54c3-4dde-9b55-95608137fd0d" providerId="ADAL" clId="{1F28DBBD-3583-493B-829D-D297FD457B20}" dt="2024-03-26T09:22:46.179" v="37" actId="20577"/>
          <ac:spMkLst>
            <pc:docMk/>
            <pc:sldMk cId="0" sldId="263"/>
            <ac:spMk id="288" creationId="{00000000-0000-0000-0000-000000000000}"/>
          </ac:spMkLst>
        </pc:spChg>
      </pc:sldChg>
      <pc:sldChg chg="addSp delSp modSp mod">
        <pc:chgData name="Guillem Part López" userId="39f5615f-54c3-4dde-9b55-95608137fd0d" providerId="ADAL" clId="{1F28DBBD-3583-493B-829D-D297FD457B20}" dt="2024-03-26T09:29:41.481" v="59" actId="14100"/>
        <pc:sldMkLst>
          <pc:docMk/>
          <pc:sldMk cId="0" sldId="266"/>
        </pc:sldMkLst>
        <pc:picChg chg="del">
          <ac:chgData name="Guillem Part López" userId="39f5615f-54c3-4dde-9b55-95608137fd0d" providerId="ADAL" clId="{1F28DBBD-3583-493B-829D-D297FD457B20}" dt="2024-03-26T09:29:34.326" v="55" actId="478"/>
          <ac:picMkLst>
            <pc:docMk/>
            <pc:sldMk cId="0" sldId="266"/>
            <ac:picMk id="322" creationId="{00000000-0000-0000-0000-000000000000}"/>
          </ac:picMkLst>
        </pc:picChg>
        <pc:picChg chg="add mod">
          <ac:chgData name="Guillem Part López" userId="39f5615f-54c3-4dde-9b55-95608137fd0d" providerId="ADAL" clId="{1F28DBBD-3583-493B-829D-D297FD457B20}" dt="2024-03-26T09:29:41.481" v="59" actId="14100"/>
          <ac:picMkLst>
            <pc:docMk/>
            <pc:sldMk cId="0" sldId="266"/>
            <ac:picMk id="1026" creationId="{3058BB83-6FB1-70AD-ABF4-BC3075A0C0A4}"/>
          </ac:picMkLst>
        </pc:picChg>
      </pc:sldChg>
      <pc:sldChg chg="modSp mod">
        <pc:chgData name="Guillem Part López" userId="39f5615f-54c3-4dde-9b55-95608137fd0d" providerId="ADAL" clId="{1F28DBBD-3583-493B-829D-D297FD457B20}" dt="2024-03-26T09:30:55.373" v="68" actId="20577"/>
        <pc:sldMkLst>
          <pc:docMk/>
          <pc:sldMk cId="0" sldId="267"/>
        </pc:sldMkLst>
        <pc:spChg chg="mod">
          <ac:chgData name="Guillem Part López" userId="39f5615f-54c3-4dde-9b55-95608137fd0d" providerId="ADAL" clId="{1F28DBBD-3583-493B-829D-D297FD457B20}" dt="2024-03-26T09:30:55.373" v="68" actId="20577"/>
          <ac:spMkLst>
            <pc:docMk/>
            <pc:sldMk cId="0" sldId="267"/>
            <ac:spMk id="334" creationId="{00000000-0000-0000-0000-000000000000}"/>
          </ac:spMkLst>
        </pc:spChg>
        <pc:spChg chg="mod">
          <ac:chgData name="Guillem Part López" userId="39f5615f-54c3-4dde-9b55-95608137fd0d" providerId="ADAL" clId="{1F28DBBD-3583-493B-829D-D297FD457B20}" dt="2024-03-26T09:30:08.974" v="67" actId="20577"/>
          <ac:spMkLst>
            <pc:docMk/>
            <pc:sldMk cId="0" sldId="267"/>
            <ac:spMk id="339" creationId="{00000000-0000-0000-0000-000000000000}"/>
          </ac:spMkLst>
        </pc:spChg>
      </pc:sldChg>
      <pc:sldChg chg="delSp modSp mod">
        <pc:chgData name="Guillem Part López" userId="39f5615f-54c3-4dde-9b55-95608137fd0d" providerId="ADAL" clId="{1F28DBBD-3583-493B-829D-D297FD457B20}" dt="2024-03-26T09:33:28.585" v="83" actId="478"/>
        <pc:sldMkLst>
          <pc:docMk/>
          <pc:sldMk cId="0" sldId="268"/>
        </pc:sldMkLst>
        <pc:spChg chg="mod">
          <ac:chgData name="Guillem Part López" userId="39f5615f-54c3-4dde-9b55-95608137fd0d" providerId="ADAL" clId="{1F28DBBD-3583-493B-829D-D297FD457B20}" dt="2024-03-26T09:31:38.086" v="80" actId="20577"/>
          <ac:spMkLst>
            <pc:docMk/>
            <pc:sldMk cId="0" sldId="268"/>
            <ac:spMk id="350" creationId="{00000000-0000-0000-0000-000000000000}"/>
          </ac:spMkLst>
        </pc:spChg>
        <pc:spChg chg="del">
          <ac:chgData name="Guillem Part López" userId="39f5615f-54c3-4dde-9b55-95608137fd0d" providerId="ADAL" clId="{1F28DBBD-3583-493B-829D-D297FD457B20}" dt="2024-03-26T09:33:28.585" v="83" actId="478"/>
          <ac:spMkLst>
            <pc:docMk/>
            <pc:sldMk cId="0" sldId="268"/>
            <ac:spMk id="351" creationId="{00000000-0000-0000-0000-000000000000}"/>
          </ac:spMkLst>
        </pc:spChg>
        <pc:picChg chg="del mod">
          <ac:chgData name="Guillem Part López" userId="39f5615f-54c3-4dde-9b55-95608137fd0d" providerId="ADAL" clId="{1F28DBBD-3583-493B-829D-D297FD457B20}" dt="2024-03-26T09:33:24.463" v="82" actId="478"/>
          <ac:picMkLst>
            <pc:docMk/>
            <pc:sldMk cId="0" sldId="268"/>
            <ac:picMk id="352" creationId="{00000000-0000-0000-0000-000000000000}"/>
          </ac:picMkLst>
        </pc:picChg>
      </pc:sldChg>
      <pc:sldChg chg="delSp modSp mod">
        <pc:chgData name="Guillem Part López" userId="39f5615f-54c3-4dde-9b55-95608137fd0d" providerId="ADAL" clId="{1F28DBBD-3583-493B-829D-D297FD457B20}" dt="2024-03-26T09:34:19.477" v="150" actId="20577"/>
        <pc:sldMkLst>
          <pc:docMk/>
          <pc:sldMk cId="0" sldId="269"/>
        </pc:sldMkLst>
        <pc:spChg chg="del">
          <ac:chgData name="Guillem Part López" userId="39f5615f-54c3-4dde-9b55-95608137fd0d" providerId="ADAL" clId="{1F28DBBD-3583-493B-829D-D297FD457B20}" dt="2024-03-26T09:33:33.609" v="84" actId="478"/>
          <ac:spMkLst>
            <pc:docMk/>
            <pc:sldMk cId="0" sldId="269"/>
            <ac:spMk id="364" creationId="{00000000-0000-0000-0000-000000000000}"/>
          </ac:spMkLst>
        </pc:spChg>
        <pc:spChg chg="mod">
          <ac:chgData name="Guillem Part López" userId="39f5615f-54c3-4dde-9b55-95608137fd0d" providerId="ADAL" clId="{1F28DBBD-3583-493B-829D-D297FD457B20}" dt="2024-03-26T09:34:19.477" v="150" actId="20577"/>
          <ac:spMkLst>
            <pc:docMk/>
            <pc:sldMk cId="0" sldId="269"/>
            <ac:spMk id="365" creationId="{00000000-0000-0000-0000-000000000000}"/>
          </ac:spMkLst>
        </pc:spChg>
      </pc:sldChg>
      <pc:sldChg chg="delSp modSp mod">
        <pc:chgData name="Guillem Part López" userId="39f5615f-54c3-4dde-9b55-95608137fd0d" providerId="ADAL" clId="{1F28DBBD-3583-493B-829D-D297FD457B20}" dt="2024-03-26T09:37:09.724" v="196" actId="478"/>
        <pc:sldMkLst>
          <pc:docMk/>
          <pc:sldMk cId="0" sldId="270"/>
        </pc:sldMkLst>
        <pc:spChg chg="del">
          <ac:chgData name="Guillem Part López" userId="39f5615f-54c3-4dde-9b55-95608137fd0d" providerId="ADAL" clId="{1F28DBBD-3583-493B-829D-D297FD457B20}" dt="2024-03-26T09:37:09.724" v="196" actId="478"/>
          <ac:spMkLst>
            <pc:docMk/>
            <pc:sldMk cId="0" sldId="270"/>
            <ac:spMk id="375" creationId="{00000000-0000-0000-0000-000000000000}"/>
          </ac:spMkLst>
        </pc:spChg>
        <pc:spChg chg="mod">
          <ac:chgData name="Guillem Part López" userId="39f5615f-54c3-4dde-9b55-95608137fd0d" providerId="ADAL" clId="{1F28DBBD-3583-493B-829D-D297FD457B20}" dt="2024-03-26T09:35:07.281" v="177" actId="20577"/>
          <ac:spMkLst>
            <pc:docMk/>
            <pc:sldMk cId="0" sldId="270"/>
            <ac:spMk id="376" creationId="{00000000-0000-0000-0000-000000000000}"/>
          </ac:spMkLst>
        </pc:spChg>
      </pc:sldChg>
      <pc:sldChg chg="delSp modSp mod">
        <pc:chgData name="Guillem Part López" userId="39f5615f-54c3-4dde-9b55-95608137fd0d" providerId="ADAL" clId="{1F28DBBD-3583-493B-829D-D297FD457B20}" dt="2024-03-26T09:36:31.247" v="194" actId="478"/>
        <pc:sldMkLst>
          <pc:docMk/>
          <pc:sldMk cId="0" sldId="271"/>
        </pc:sldMkLst>
        <pc:spChg chg="mod">
          <ac:chgData name="Guillem Part López" userId="39f5615f-54c3-4dde-9b55-95608137fd0d" providerId="ADAL" clId="{1F28DBBD-3583-493B-829D-D297FD457B20}" dt="2024-03-26T09:36:22.316" v="193" actId="20577"/>
          <ac:spMkLst>
            <pc:docMk/>
            <pc:sldMk cId="0" sldId="271"/>
            <ac:spMk id="387" creationId="{00000000-0000-0000-0000-000000000000}"/>
          </ac:spMkLst>
        </pc:spChg>
        <pc:spChg chg="del">
          <ac:chgData name="Guillem Part López" userId="39f5615f-54c3-4dde-9b55-95608137fd0d" providerId="ADAL" clId="{1F28DBBD-3583-493B-829D-D297FD457B20}" dt="2024-03-26T09:36:31.247" v="194" actId="478"/>
          <ac:spMkLst>
            <pc:docMk/>
            <pc:sldMk cId="0" sldId="271"/>
            <ac:spMk id="388" creationId="{00000000-0000-0000-0000-000000000000}"/>
          </ac:spMkLst>
        </pc:spChg>
      </pc:sldChg>
      <pc:sldChg chg="modSp mod">
        <pc:chgData name="Guillem Part López" userId="39f5615f-54c3-4dde-9b55-95608137fd0d" providerId="ADAL" clId="{1F28DBBD-3583-493B-829D-D297FD457B20}" dt="2024-03-26T09:36:47.221" v="195" actId="20577"/>
        <pc:sldMkLst>
          <pc:docMk/>
          <pc:sldMk cId="0" sldId="272"/>
        </pc:sldMkLst>
        <pc:spChg chg="mod">
          <ac:chgData name="Guillem Part López" userId="39f5615f-54c3-4dde-9b55-95608137fd0d" providerId="ADAL" clId="{1F28DBBD-3583-493B-829D-D297FD457B20}" dt="2024-03-26T09:36:47.221" v="195" actId="20577"/>
          <ac:spMkLst>
            <pc:docMk/>
            <pc:sldMk cId="0" sldId="272"/>
            <ac:spMk id="397" creationId="{00000000-0000-0000-0000-000000000000}"/>
          </ac:spMkLst>
        </pc:spChg>
      </pc:sldChg>
      <pc:sldChg chg="delSp modSp mod">
        <pc:chgData name="Guillem Part López" userId="39f5615f-54c3-4dde-9b55-95608137fd0d" providerId="ADAL" clId="{1F28DBBD-3583-493B-829D-D297FD457B20}" dt="2024-03-26T09:38:20.293" v="204" actId="20577"/>
        <pc:sldMkLst>
          <pc:docMk/>
          <pc:sldMk cId="0" sldId="274"/>
        </pc:sldMkLst>
        <pc:spChg chg="del">
          <ac:chgData name="Guillem Part López" userId="39f5615f-54c3-4dde-9b55-95608137fd0d" providerId="ADAL" clId="{1F28DBBD-3583-493B-829D-D297FD457B20}" dt="2024-03-26T09:37:47.772" v="197" actId="478"/>
          <ac:spMkLst>
            <pc:docMk/>
            <pc:sldMk cId="0" sldId="274"/>
            <ac:spMk id="422" creationId="{00000000-0000-0000-0000-000000000000}"/>
          </ac:spMkLst>
        </pc:spChg>
        <pc:spChg chg="mod">
          <ac:chgData name="Guillem Part López" userId="39f5615f-54c3-4dde-9b55-95608137fd0d" providerId="ADAL" clId="{1F28DBBD-3583-493B-829D-D297FD457B20}" dt="2024-03-26T09:38:03.346" v="200" actId="20577"/>
          <ac:spMkLst>
            <pc:docMk/>
            <pc:sldMk cId="0" sldId="274"/>
            <ac:spMk id="423" creationId="{00000000-0000-0000-0000-000000000000}"/>
          </ac:spMkLst>
        </pc:spChg>
        <pc:spChg chg="mod">
          <ac:chgData name="Guillem Part López" userId="39f5615f-54c3-4dde-9b55-95608137fd0d" providerId="ADAL" clId="{1F28DBBD-3583-493B-829D-D297FD457B20}" dt="2024-03-26T09:38:20.293" v="204" actId="20577"/>
          <ac:spMkLst>
            <pc:docMk/>
            <pc:sldMk cId="0" sldId="274"/>
            <ac:spMk id="424" creationId="{00000000-0000-0000-0000-000000000000}"/>
          </ac:spMkLst>
        </pc:spChg>
      </pc:sldChg>
      <pc:sldChg chg="delSp mod">
        <pc:chgData name="Guillem Part López" userId="39f5615f-54c3-4dde-9b55-95608137fd0d" providerId="ADAL" clId="{1F28DBBD-3583-493B-829D-D297FD457B20}" dt="2024-03-26T09:38:26.031" v="205" actId="478"/>
        <pc:sldMkLst>
          <pc:docMk/>
          <pc:sldMk cId="0" sldId="275"/>
        </pc:sldMkLst>
        <pc:spChg chg="del">
          <ac:chgData name="Guillem Part López" userId="39f5615f-54c3-4dde-9b55-95608137fd0d" providerId="ADAL" clId="{1F28DBBD-3583-493B-829D-D297FD457B20}" dt="2024-03-26T09:38:26.031" v="205" actId="478"/>
          <ac:spMkLst>
            <pc:docMk/>
            <pc:sldMk cId="0" sldId="275"/>
            <ac:spMk id="435" creationId="{00000000-0000-0000-0000-000000000000}"/>
          </ac:spMkLst>
        </pc:spChg>
      </pc:sldChg>
      <pc:sldChg chg="modSp mod">
        <pc:chgData name="Guillem Part López" userId="39f5615f-54c3-4dde-9b55-95608137fd0d" providerId="ADAL" clId="{1F28DBBD-3583-493B-829D-D297FD457B20}" dt="2024-03-26T09:39:35.782" v="207" actId="20577"/>
        <pc:sldMkLst>
          <pc:docMk/>
          <pc:sldMk cId="0" sldId="276"/>
        </pc:sldMkLst>
        <pc:spChg chg="mod">
          <ac:chgData name="Guillem Part López" userId="39f5615f-54c3-4dde-9b55-95608137fd0d" providerId="ADAL" clId="{1F28DBBD-3583-493B-829D-D297FD457B20}" dt="2024-03-26T09:39:35.782" v="207" actId="20577"/>
          <ac:spMkLst>
            <pc:docMk/>
            <pc:sldMk cId="0" sldId="276"/>
            <ac:spMk id="447" creationId="{00000000-0000-0000-0000-000000000000}"/>
          </ac:spMkLst>
        </pc:spChg>
      </pc:sldChg>
      <pc:sldChg chg="delSp mod">
        <pc:chgData name="Guillem Part López" userId="39f5615f-54c3-4dde-9b55-95608137fd0d" providerId="ADAL" clId="{1F28DBBD-3583-493B-829D-D297FD457B20}" dt="2024-03-26T09:40:54.212" v="208" actId="478"/>
        <pc:sldMkLst>
          <pc:docMk/>
          <pc:sldMk cId="0" sldId="277"/>
        </pc:sldMkLst>
        <pc:spChg chg="del">
          <ac:chgData name="Guillem Part López" userId="39f5615f-54c3-4dde-9b55-95608137fd0d" providerId="ADAL" clId="{1F28DBBD-3583-493B-829D-D297FD457B20}" dt="2024-03-26T09:40:54.212" v="208" actId="478"/>
          <ac:spMkLst>
            <pc:docMk/>
            <pc:sldMk cId="0" sldId="277"/>
            <ac:spMk id="460" creationId="{00000000-0000-0000-0000-000000000000}"/>
          </ac:spMkLst>
        </pc:spChg>
      </pc:sldChg>
      <pc:sldChg chg="delSp mod">
        <pc:chgData name="Guillem Part López" userId="39f5615f-54c3-4dde-9b55-95608137fd0d" providerId="ADAL" clId="{1F28DBBD-3583-493B-829D-D297FD457B20}" dt="2024-03-26T09:40:58.999" v="209" actId="478"/>
        <pc:sldMkLst>
          <pc:docMk/>
          <pc:sldMk cId="0" sldId="278"/>
        </pc:sldMkLst>
        <pc:spChg chg="del">
          <ac:chgData name="Guillem Part López" userId="39f5615f-54c3-4dde-9b55-95608137fd0d" providerId="ADAL" clId="{1F28DBBD-3583-493B-829D-D297FD457B20}" dt="2024-03-26T09:40:58.999" v="209" actId="478"/>
          <ac:spMkLst>
            <pc:docMk/>
            <pc:sldMk cId="0" sldId="278"/>
            <ac:spMk id="475" creationId="{00000000-0000-0000-0000-000000000000}"/>
          </ac:spMkLst>
        </pc:spChg>
      </pc:sldChg>
      <pc:sldChg chg="delSp modSp mod">
        <pc:chgData name="Guillem Part López" userId="39f5615f-54c3-4dde-9b55-95608137fd0d" providerId="ADAL" clId="{1F28DBBD-3583-493B-829D-D297FD457B20}" dt="2024-03-26T09:42:01.420" v="216" actId="20577"/>
        <pc:sldMkLst>
          <pc:docMk/>
          <pc:sldMk cId="0" sldId="279"/>
        </pc:sldMkLst>
        <pc:spChg chg="del">
          <ac:chgData name="Guillem Part López" userId="39f5615f-54c3-4dde-9b55-95608137fd0d" providerId="ADAL" clId="{1F28DBBD-3583-493B-829D-D297FD457B20}" dt="2024-03-26T09:41:02.397" v="210" actId="478"/>
          <ac:spMkLst>
            <pc:docMk/>
            <pc:sldMk cId="0" sldId="279"/>
            <ac:spMk id="491" creationId="{00000000-0000-0000-0000-000000000000}"/>
          </ac:spMkLst>
        </pc:spChg>
        <pc:spChg chg="mod">
          <ac:chgData name="Guillem Part López" userId="39f5615f-54c3-4dde-9b55-95608137fd0d" providerId="ADAL" clId="{1F28DBBD-3583-493B-829D-D297FD457B20}" dt="2024-03-26T09:42:01.420" v="216" actId="20577"/>
          <ac:spMkLst>
            <pc:docMk/>
            <pc:sldMk cId="0" sldId="279"/>
            <ac:spMk id="492" creationId="{00000000-0000-0000-0000-000000000000}"/>
          </ac:spMkLst>
        </pc:spChg>
      </pc:sldChg>
      <pc:sldChg chg="delSp mod">
        <pc:chgData name="Guillem Part López" userId="39f5615f-54c3-4dde-9b55-95608137fd0d" providerId="ADAL" clId="{1F28DBBD-3583-493B-829D-D297FD457B20}" dt="2024-03-26T09:42:12.734" v="217" actId="478"/>
        <pc:sldMkLst>
          <pc:docMk/>
          <pc:sldMk cId="0" sldId="280"/>
        </pc:sldMkLst>
        <pc:spChg chg="del">
          <ac:chgData name="Guillem Part López" userId="39f5615f-54c3-4dde-9b55-95608137fd0d" providerId="ADAL" clId="{1F28DBBD-3583-493B-829D-D297FD457B20}" dt="2024-03-26T09:42:12.734" v="217" actId="478"/>
          <ac:spMkLst>
            <pc:docMk/>
            <pc:sldMk cId="0" sldId="280"/>
            <ac:spMk id="509" creationId="{00000000-0000-0000-0000-000000000000}"/>
          </ac:spMkLst>
        </pc:spChg>
      </pc:sldChg>
      <pc:sldChg chg="modSp mod">
        <pc:chgData name="Guillem Part López" userId="39f5615f-54c3-4dde-9b55-95608137fd0d" providerId="ADAL" clId="{1F28DBBD-3583-493B-829D-D297FD457B20}" dt="2024-03-26T09:42:48.233" v="219" actId="20577"/>
        <pc:sldMkLst>
          <pc:docMk/>
          <pc:sldMk cId="0" sldId="281"/>
        </pc:sldMkLst>
        <pc:spChg chg="mod">
          <ac:chgData name="Guillem Part López" userId="39f5615f-54c3-4dde-9b55-95608137fd0d" providerId="ADAL" clId="{1F28DBBD-3583-493B-829D-D297FD457B20}" dt="2024-03-26T09:42:48.233" v="219" actId="20577"/>
          <ac:spMkLst>
            <pc:docMk/>
            <pc:sldMk cId="0" sldId="281"/>
            <ac:spMk id="521" creationId="{00000000-0000-0000-0000-000000000000}"/>
          </ac:spMkLst>
        </pc:spChg>
        <pc:spChg chg="mod">
          <ac:chgData name="Guillem Part López" userId="39f5615f-54c3-4dde-9b55-95608137fd0d" providerId="ADAL" clId="{1F28DBBD-3583-493B-829D-D297FD457B20}" dt="2024-03-26T09:42:20.660" v="218"/>
          <ac:spMkLst>
            <pc:docMk/>
            <pc:sldMk cId="0" sldId="281"/>
            <ac:spMk id="523" creationId="{00000000-0000-0000-0000-000000000000}"/>
          </ac:spMkLst>
        </pc:spChg>
      </pc:sldChg>
      <pc:sldChg chg="delSp mod">
        <pc:chgData name="Guillem Part López" userId="39f5615f-54c3-4dde-9b55-95608137fd0d" providerId="ADAL" clId="{1F28DBBD-3583-493B-829D-D297FD457B20}" dt="2024-03-26T09:43:08.584" v="220" actId="478"/>
        <pc:sldMkLst>
          <pc:docMk/>
          <pc:sldMk cId="0" sldId="282"/>
        </pc:sldMkLst>
        <pc:spChg chg="del">
          <ac:chgData name="Guillem Part López" userId="39f5615f-54c3-4dde-9b55-95608137fd0d" providerId="ADAL" clId="{1F28DBBD-3583-493B-829D-D297FD457B20}" dt="2024-03-26T09:43:08.584" v="220" actId="478"/>
          <ac:spMkLst>
            <pc:docMk/>
            <pc:sldMk cId="0" sldId="282"/>
            <ac:spMk id="534" creationId="{00000000-0000-0000-0000-000000000000}"/>
          </ac:spMkLst>
        </pc:spChg>
      </pc:sldChg>
      <pc:sldChg chg="delSp mod">
        <pc:chgData name="Guillem Part López" userId="39f5615f-54c3-4dde-9b55-95608137fd0d" providerId="ADAL" clId="{1F28DBBD-3583-493B-829D-D297FD457B20}" dt="2024-03-26T09:43:20.640" v="221" actId="478"/>
        <pc:sldMkLst>
          <pc:docMk/>
          <pc:sldMk cId="0" sldId="283"/>
        </pc:sldMkLst>
        <pc:spChg chg="del">
          <ac:chgData name="Guillem Part López" userId="39f5615f-54c3-4dde-9b55-95608137fd0d" providerId="ADAL" clId="{1F28DBBD-3583-493B-829D-D297FD457B20}" dt="2024-03-26T09:43:20.640" v="221" actId="478"/>
          <ac:spMkLst>
            <pc:docMk/>
            <pc:sldMk cId="0" sldId="283"/>
            <ac:spMk id="550" creationId="{00000000-0000-0000-0000-000000000000}"/>
          </ac:spMkLst>
        </pc:spChg>
      </pc:sldChg>
      <pc:sldChg chg="delSp mod">
        <pc:chgData name="Guillem Part López" userId="39f5615f-54c3-4dde-9b55-95608137fd0d" providerId="ADAL" clId="{1F28DBBD-3583-493B-829D-D297FD457B20}" dt="2024-03-26T09:43:34.783" v="222" actId="478"/>
        <pc:sldMkLst>
          <pc:docMk/>
          <pc:sldMk cId="0" sldId="284"/>
        </pc:sldMkLst>
        <pc:spChg chg="del">
          <ac:chgData name="Guillem Part López" userId="39f5615f-54c3-4dde-9b55-95608137fd0d" providerId="ADAL" clId="{1F28DBBD-3583-493B-829D-D297FD457B20}" dt="2024-03-26T09:43:34.783" v="222" actId="478"/>
          <ac:spMkLst>
            <pc:docMk/>
            <pc:sldMk cId="0" sldId="284"/>
            <ac:spMk id="569" creationId="{00000000-0000-0000-0000-000000000000}"/>
          </ac:spMkLst>
        </pc:spChg>
      </pc:sldChg>
      <pc:sldChg chg="addSp delSp mod">
        <pc:chgData name="Guillem Part López" userId="39f5615f-54c3-4dde-9b55-95608137fd0d" providerId="ADAL" clId="{1F28DBBD-3583-493B-829D-D297FD457B20}" dt="2024-03-26T09:44:03.916" v="226" actId="478"/>
        <pc:sldMkLst>
          <pc:docMk/>
          <pc:sldMk cId="0" sldId="285"/>
        </pc:sldMkLst>
        <pc:spChg chg="add del">
          <ac:chgData name="Guillem Part López" userId="39f5615f-54c3-4dde-9b55-95608137fd0d" providerId="ADAL" clId="{1F28DBBD-3583-493B-829D-D297FD457B20}" dt="2024-03-26T09:44:03.916" v="226" actId="478"/>
          <ac:spMkLst>
            <pc:docMk/>
            <pc:sldMk cId="0" sldId="285"/>
            <ac:spMk id="589" creationId="{00000000-0000-0000-0000-000000000000}"/>
          </ac:spMkLst>
        </pc:spChg>
      </pc:sldChg>
      <pc:sldChg chg="addSp modSp mod">
        <pc:chgData name="Guillem Part López" userId="39f5615f-54c3-4dde-9b55-95608137fd0d" providerId="ADAL" clId="{1F28DBBD-3583-493B-829D-D297FD457B20}" dt="2024-03-26T09:44:31.050" v="227" actId="20577"/>
        <pc:sldMkLst>
          <pc:docMk/>
          <pc:sldMk cId="0" sldId="286"/>
        </pc:sldMkLst>
        <pc:spChg chg="add mod">
          <ac:chgData name="Guillem Part López" userId="39f5615f-54c3-4dde-9b55-95608137fd0d" providerId="ADAL" clId="{1F28DBBD-3583-493B-829D-D297FD457B20}" dt="2024-03-26T09:44:31.050" v="227" actId="20577"/>
          <ac:spMkLst>
            <pc:docMk/>
            <pc:sldMk cId="0" sldId="286"/>
            <ac:spMk id="2" creationId="{7F94893E-5006-A5EE-C533-435FBAFB16D0}"/>
          </ac:spMkLst>
        </pc:spChg>
      </pc:sldChg>
      <pc:sldChg chg="delSp modSp mod">
        <pc:chgData name="Guillem Part López" userId="39f5615f-54c3-4dde-9b55-95608137fd0d" providerId="ADAL" clId="{1F28DBBD-3583-493B-829D-D297FD457B20}" dt="2024-03-26T09:44:44.236" v="229" actId="20577"/>
        <pc:sldMkLst>
          <pc:docMk/>
          <pc:sldMk cId="0" sldId="287"/>
        </pc:sldMkLst>
        <pc:spChg chg="mod">
          <ac:chgData name="Guillem Part López" userId="39f5615f-54c3-4dde-9b55-95608137fd0d" providerId="ADAL" clId="{1F28DBBD-3583-493B-829D-D297FD457B20}" dt="2024-03-26T09:44:44.236" v="229" actId="20577"/>
          <ac:spMkLst>
            <pc:docMk/>
            <pc:sldMk cId="0" sldId="287"/>
            <ac:spMk id="613" creationId="{00000000-0000-0000-0000-000000000000}"/>
          </ac:spMkLst>
        </pc:spChg>
        <pc:spChg chg="del">
          <ac:chgData name="Guillem Part López" userId="39f5615f-54c3-4dde-9b55-95608137fd0d" providerId="ADAL" clId="{1F28DBBD-3583-493B-829D-D297FD457B20}" dt="2024-03-26T09:44:42.523" v="228" actId="478"/>
          <ac:spMkLst>
            <pc:docMk/>
            <pc:sldMk cId="0" sldId="287"/>
            <ac:spMk id="614" creationId="{00000000-0000-0000-0000-000000000000}"/>
          </ac:spMkLst>
        </pc:spChg>
      </pc:sldChg>
      <pc:sldChg chg="delSp mod">
        <pc:chgData name="Guillem Part López" userId="39f5615f-54c3-4dde-9b55-95608137fd0d" providerId="ADAL" clId="{1F28DBBD-3583-493B-829D-D297FD457B20}" dt="2024-03-26T09:44:59.502" v="230" actId="478"/>
        <pc:sldMkLst>
          <pc:docMk/>
          <pc:sldMk cId="0" sldId="288"/>
        </pc:sldMkLst>
        <pc:spChg chg="del">
          <ac:chgData name="Guillem Part López" userId="39f5615f-54c3-4dde-9b55-95608137fd0d" providerId="ADAL" clId="{1F28DBBD-3583-493B-829D-D297FD457B20}" dt="2024-03-26T09:44:59.502" v="230" actId="478"/>
          <ac:spMkLst>
            <pc:docMk/>
            <pc:sldMk cId="0" sldId="288"/>
            <ac:spMk id="632" creationId="{00000000-0000-0000-0000-000000000000}"/>
          </ac:spMkLst>
        </pc:spChg>
      </pc:sldChg>
      <pc:sldChg chg="delSp mod">
        <pc:chgData name="Guillem Part López" userId="39f5615f-54c3-4dde-9b55-95608137fd0d" providerId="ADAL" clId="{1F28DBBD-3583-493B-829D-D297FD457B20}" dt="2024-03-26T09:45:14.587" v="231" actId="478"/>
        <pc:sldMkLst>
          <pc:docMk/>
          <pc:sldMk cId="0" sldId="289"/>
        </pc:sldMkLst>
        <pc:spChg chg="del">
          <ac:chgData name="Guillem Part López" userId="39f5615f-54c3-4dde-9b55-95608137fd0d" providerId="ADAL" clId="{1F28DBBD-3583-493B-829D-D297FD457B20}" dt="2024-03-26T09:45:14.587" v="231" actId="478"/>
          <ac:spMkLst>
            <pc:docMk/>
            <pc:sldMk cId="0" sldId="289"/>
            <ac:spMk id="650" creationId="{00000000-0000-0000-0000-000000000000}"/>
          </ac:spMkLst>
        </pc:spChg>
      </pc:sldChg>
      <pc:sldChg chg="delSp mod">
        <pc:chgData name="Guillem Part López" userId="39f5615f-54c3-4dde-9b55-95608137fd0d" providerId="ADAL" clId="{1F28DBBD-3583-493B-829D-D297FD457B20}" dt="2024-03-26T09:45:18.765" v="232" actId="478"/>
        <pc:sldMkLst>
          <pc:docMk/>
          <pc:sldMk cId="0" sldId="290"/>
        </pc:sldMkLst>
        <pc:spChg chg="del">
          <ac:chgData name="Guillem Part López" userId="39f5615f-54c3-4dde-9b55-95608137fd0d" providerId="ADAL" clId="{1F28DBBD-3583-493B-829D-D297FD457B20}" dt="2024-03-26T09:45:18.765" v="232" actId="478"/>
          <ac:spMkLst>
            <pc:docMk/>
            <pc:sldMk cId="0" sldId="290"/>
            <ac:spMk id="665" creationId="{00000000-0000-0000-0000-000000000000}"/>
          </ac:spMkLst>
        </pc:spChg>
      </pc:sldChg>
      <pc:sldChg chg="addSp modSp">
        <pc:chgData name="Guillem Part López" userId="39f5615f-54c3-4dde-9b55-95608137fd0d" providerId="ADAL" clId="{1F28DBBD-3583-493B-829D-D297FD457B20}" dt="2024-03-26T09:45:57.057" v="233"/>
        <pc:sldMkLst>
          <pc:docMk/>
          <pc:sldMk cId="0" sldId="291"/>
        </pc:sldMkLst>
        <pc:spChg chg="add mod">
          <ac:chgData name="Guillem Part López" userId="39f5615f-54c3-4dde-9b55-95608137fd0d" providerId="ADAL" clId="{1F28DBBD-3583-493B-829D-D297FD457B20}" dt="2024-03-26T09:45:57.057" v="233"/>
          <ac:spMkLst>
            <pc:docMk/>
            <pc:sldMk cId="0" sldId="291"/>
            <ac:spMk id="2" creationId="{CCDDA975-7F64-A16F-3B76-0755593491D1}"/>
          </ac:spMkLst>
        </pc:spChg>
      </pc:sldChg>
      <pc:sldChg chg="delSp mod">
        <pc:chgData name="Guillem Part López" userId="39f5615f-54c3-4dde-9b55-95608137fd0d" providerId="ADAL" clId="{1F28DBBD-3583-493B-829D-D297FD457B20}" dt="2024-03-26T09:46:29.208" v="234" actId="478"/>
        <pc:sldMkLst>
          <pc:docMk/>
          <pc:sldMk cId="0" sldId="292"/>
        </pc:sldMkLst>
        <pc:spChg chg="del">
          <ac:chgData name="Guillem Part López" userId="39f5615f-54c3-4dde-9b55-95608137fd0d" providerId="ADAL" clId="{1F28DBBD-3583-493B-829D-D297FD457B20}" dt="2024-03-26T09:46:29.208" v="234" actId="478"/>
          <ac:spMkLst>
            <pc:docMk/>
            <pc:sldMk cId="0" sldId="292"/>
            <ac:spMk id="690" creationId="{00000000-0000-0000-0000-000000000000}"/>
          </ac:spMkLst>
        </pc:spChg>
      </pc:sldChg>
      <pc:sldChg chg="delSp mod">
        <pc:chgData name="Guillem Part López" userId="39f5615f-54c3-4dde-9b55-95608137fd0d" providerId="ADAL" clId="{1F28DBBD-3583-493B-829D-D297FD457B20}" dt="2024-03-26T09:46:41.195" v="235" actId="478"/>
        <pc:sldMkLst>
          <pc:docMk/>
          <pc:sldMk cId="0" sldId="293"/>
        </pc:sldMkLst>
        <pc:spChg chg="del">
          <ac:chgData name="Guillem Part López" userId="39f5615f-54c3-4dde-9b55-95608137fd0d" providerId="ADAL" clId="{1F28DBBD-3583-493B-829D-D297FD457B20}" dt="2024-03-26T09:46:41.195" v="235" actId="478"/>
          <ac:spMkLst>
            <pc:docMk/>
            <pc:sldMk cId="0" sldId="293"/>
            <ac:spMk id="70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bb2862943f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g2bb2862943f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bb2862943f_0_6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2bb2862943f_0_6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g2bb2862943f_0_6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106648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5714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bb2862943f_0_7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g2bb2862943f_0_7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g2bb2862943f_0_7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bb2862943f_0_7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2bb2862943f_0_7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g2bb2862943f_0_7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bb2862943f_0_8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g2bb2862943f_0_8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g2bb2862943f_0_8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bb2862943f_0_8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g2bb2862943f_0_8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g2bb2862943f_0_8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005939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4215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bb2862943f_0_8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g2bb2862943f_0_8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g2bb2862943f_0_8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bb2862943f_0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2bb2862943f_0_1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g2bb2862943f_0_1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6096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3588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bb2862943f_0_8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g2bb2862943f_0_8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g2bb2862943f_0_8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2bb2862943f_0_9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g2bb2862943f_0_9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g2bb2862943f_0_9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bb2862943f_0_9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g2bb2862943f_0_9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g2bb2862943f_0_9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bb2862943f_0_9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g2bb2862943f_0_9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g2bb2862943f_0_9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bb2862943f_0_9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g2bb2862943f_0_9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g2bb2862943f_0_9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2bb2862943f_0_9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g2bb2862943f_0_9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g2bb2862943f_0_9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2bb2862943f_0_10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g2bb2862943f_0_10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2" name="Google Shape;502;g2bb2862943f_0_10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2bb2862943f_0_10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g2bb2862943f_0_10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g2bb2862943f_0_10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4065151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2bb2862943f_0_10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g2bb2862943f_0_10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7" name="Google Shape;527;g2bb2862943f_0_10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2bb2862943f_0_10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g2bb2862943f_0_10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g2bb2862943f_0_10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2bb2862943f_0_10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g2bb2862943f_0_10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1" name="Google Shape;561;g2bb2862943f_0_10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2bb2862943f_0_1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g2bb2862943f_0_11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2" name="Google Shape;582;g2bb2862943f_0_11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2bb2862943f_0_1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g2bb2862943f_0_11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g2bb2862943f_0_11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2bb2862943f_0_1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Google Shape;605;g2bb2862943f_0_11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6" name="Google Shape;606;g2bb2862943f_0_11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2bb2862943f_0_11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g2bb2862943f_0_11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4" name="Google Shape;624;g2bb2862943f_0_11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2bb2862943f_0_1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g2bb2862943f_0_11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g2bb2862943f_0_11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2bb2862943f_0_12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7" name="Google Shape;657;g2bb2862943f_0_12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8" name="Google Shape;658;g2bb2862943f_0_12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2bb2862943f_0_12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9" name="Google Shape;669;g2bb2862943f_0_12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0" name="Google Shape;670;g2bb2862943f_0_12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bb2862943f_0_2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2bb2862943f_0_2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g2bb2862943f_0_2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2bb2862943f_0_12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1" name="Google Shape;681;g2bb2862943f_0_12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2" name="Google Shape;682;g2bb2862943f_0_12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2bb2862943f_0_12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8" name="Google Shape;698;g2bb2862943f_0_12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9" name="Google Shape;699;g2bb2862943f_0_12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f204218ebb_0_4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g1f204218ebb_0_4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g1f204218ebb_0_4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583420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2bb2862943f_0_1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g2bb2862943f_0_13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7" name="Google Shape;717;g2bb2862943f_0_13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2bb2862943f_0_13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6" name="Google Shape;726;g2bb2862943f_0_13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7" name="Google Shape;727;g2bb2862943f_0_13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a:t>https://www. dshs.wa.gov/altsa/program-services/nutrition-education</a:t>
            </a:r>
            <a:r>
              <a:rPr lang="el-GR" dirty="0"/>
              <a:t> </a:t>
            </a:r>
            <a:endParaRPr lang="hr-HR" dirty="0"/>
          </a:p>
          <a:p>
            <a:endParaRPr lang="en-GB" dirty="0"/>
          </a:p>
          <a:p>
            <a:r>
              <a:rPr lang="en-GB" i="1" dirty="0">
                <a:solidFill>
                  <a:srgbClr val="FF0000"/>
                </a:solidFill>
              </a:rPr>
              <a:t>To</a:t>
            </a:r>
            <a:r>
              <a:rPr lang="en-GB" i="1" baseline="0" dirty="0">
                <a:solidFill>
                  <a:srgbClr val="FF0000"/>
                </a:solidFill>
              </a:rPr>
              <a:t> </a:t>
            </a:r>
            <a:r>
              <a:rPr lang="en-GB" i="1" dirty="0">
                <a:solidFill>
                  <a:srgbClr val="FF0000"/>
                </a:solidFill>
              </a:rPr>
              <a:t>gain general knowledge on nutrition</a:t>
            </a:r>
          </a:p>
          <a:p>
            <a:r>
              <a:rPr lang="en-US" i="1" dirty="0">
                <a:solidFill>
                  <a:srgbClr val="FF0000"/>
                </a:solidFill>
              </a:rPr>
              <a:t>To provide adequate knowledge and skills necessary for critical thinking regarding diet and health so the individual can make healthy food choices from an increasingly complex food supply. </a:t>
            </a:r>
            <a:r>
              <a:rPr lang="el-GR" i="1" dirty="0">
                <a:solidFill>
                  <a:srgbClr val="FF0000"/>
                </a:solidFill>
              </a:rPr>
              <a:t>ΤΡΟΠΟΠΟΙΗΣΕ ΤΟ </a:t>
            </a: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5420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a:t>https://www. dshs.wa.gov/altsa/program-services/nutrition-education</a:t>
            </a:r>
            <a:r>
              <a:rPr lang="el-GR" dirty="0"/>
              <a:t> </a:t>
            </a:r>
            <a:endParaRPr lang="hr-HR" dirty="0"/>
          </a:p>
          <a:p>
            <a:endParaRPr lang="en-GB" dirty="0"/>
          </a:p>
          <a:p>
            <a:r>
              <a:rPr lang="en-GB" i="1" dirty="0">
                <a:solidFill>
                  <a:srgbClr val="FF0000"/>
                </a:solidFill>
              </a:rPr>
              <a:t>To</a:t>
            </a:r>
            <a:r>
              <a:rPr lang="en-GB" i="1" baseline="0" dirty="0">
                <a:solidFill>
                  <a:srgbClr val="FF0000"/>
                </a:solidFill>
              </a:rPr>
              <a:t> </a:t>
            </a:r>
            <a:r>
              <a:rPr lang="en-GB" i="1" dirty="0">
                <a:solidFill>
                  <a:srgbClr val="FF0000"/>
                </a:solidFill>
              </a:rPr>
              <a:t>gain general knowledge on nutrition</a:t>
            </a:r>
          </a:p>
          <a:p>
            <a:r>
              <a:rPr lang="en-US" i="1" dirty="0">
                <a:solidFill>
                  <a:srgbClr val="FF0000"/>
                </a:solidFill>
              </a:rPr>
              <a:t>To provide adequate knowledge and skills necessary for critical thinking regarding diet and health so the individual can make healthy food choices from an increasingly complex food supply. </a:t>
            </a:r>
            <a:r>
              <a:rPr lang="el-GR" i="1" dirty="0">
                <a:solidFill>
                  <a:srgbClr val="FF0000"/>
                </a:solidFill>
              </a:rPr>
              <a:t>ΤΡΟΠΟΠΟΙΗΣΕ ΤΟ </a:t>
            </a: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438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513617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7435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bb2862943f_0_6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2bb2862943f_0_6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2bb2862943f_0_6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4096355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34"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84"/>
        <p:cNvGrpSpPr/>
        <p:nvPr/>
      </p:nvGrpSpPr>
      <p:grpSpPr>
        <a:xfrm>
          <a:off x="0" y="0"/>
          <a:ext cx="0" cy="0"/>
          <a:chOff x="0" y="0"/>
          <a:chExt cx="0" cy="0"/>
        </a:xfrm>
      </p:grpSpPr>
      <p:sp>
        <p:nvSpPr>
          <p:cNvPr id="85" name="Google Shape;85;g2bb2862943f_0_119"/>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6" name="Google Shape;86;g2bb2862943f_0_119"/>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rtl="0">
              <a:lnSpc>
                <a:spcPct val="100000"/>
              </a:lnSpc>
              <a:spcBef>
                <a:spcPts val="600"/>
              </a:spcBef>
              <a:spcAft>
                <a:spcPts val="0"/>
              </a:spcAft>
              <a:buSzPts val="2400"/>
              <a:buNone/>
              <a:defRPr sz="2000" b="1"/>
            </a:lvl2pPr>
            <a:lvl3pPr marL="1371600" lvl="2" indent="-228600" algn="l" rtl="0">
              <a:lnSpc>
                <a:spcPct val="100000"/>
              </a:lnSpc>
              <a:spcBef>
                <a:spcPts val="600"/>
              </a:spcBef>
              <a:spcAft>
                <a:spcPts val="0"/>
              </a:spcAft>
              <a:buSzPts val="1800"/>
              <a:buNone/>
              <a:defRPr sz="1800" b="1"/>
            </a:lvl3pPr>
            <a:lvl4pPr marL="1828800" lvl="3" indent="-228600" algn="l" rtl="0">
              <a:lnSpc>
                <a:spcPct val="100000"/>
              </a:lnSpc>
              <a:spcBef>
                <a:spcPts val="600"/>
              </a:spcBef>
              <a:spcAft>
                <a:spcPts val="0"/>
              </a:spcAft>
              <a:buSzPts val="1600"/>
              <a:buNone/>
              <a:defRPr sz="1600" b="1"/>
            </a:lvl4pPr>
            <a:lvl5pPr marL="2286000" lvl="4" indent="-228600" algn="l" rtl="0">
              <a:lnSpc>
                <a:spcPct val="100000"/>
              </a:lnSpc>
              <a:spcBef>
                <a:spcPts val="600"/>
              </a:spcBef>
              <a:spcAft>
                <a:spcPts val="0"/>
              </a:spcAft>
              <a:buSzPts val="1600"/>
              <a:buNone/>
              <a:defRPr sz="1600" b="1"/>
            </a:lvl5pPr>
            <a:lvl6pPr marL="2743200" lvl="5" indent="-228600" algn="l" rtl="0">
              <a:lnSpc>
                <a:spcPct val="90000"/>
              </a:lnSpc>
              <a:spcBef>
                <a:spcPts val="6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87" name="Google Shape;87;g2bb2862943f_0_119"/>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rtl="0">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rtl="0">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88" name="Google Shape;88;g2bb2862943f_0_119"/>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89" name="Google Shape;89;g2bb2862943f_0_119"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90" name="Google Shape;90;g2bb2862943f_0_119"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10507980" y="6374858"/>
            <a:ext cx="1684020" cy="4953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91"/>
        <p:cNvGrpSpPr/>
        <p:nvPr/>
      </p:nvGrpSpPr>
      <p:grpSpPr>
        <a:xfrm>
          <a:off x="0" y="0"/>
          <a:ext cx="0" cy="0"/>
          <a:chOff x="0" y="0"/>
          <a:chExt cx="0" cy="0"/>
        </a:xfrm>
      </p:grpSpPr>
      <p:sp>
        <p:nvSpPr>
          <p:cNvPr id="92" name="Google Shape;92;g2bb2862943f_0_126"/>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3" name="Google Shape;93;g2bb2862943f_0_126"/>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4" name="Google Shape;94;g2bb2862943f_0_126"/>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95" name="Google Shape;95;g2bb2862943f_0_126"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35;g2bb2862943f_0_667">
            <a:extLst>
              <a:ext uri="{FF2B5EF4-FFF2-40B4-BE49-F238E27FC236}">
                <a16:creationId xmlns:a16="http://schemas.microsoft.com/office/drawing/2014/main" id="{FF8878B3-4EAE-C775-0E21-0218A68E8C8B}"/>
              </a:ext>
            </a:extLst>
          </p:cNvPr>
          <p:cNvSpPr txBox="1"/>
          <p:nvPr userDrawn="1"/>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err="1">
                <a:solidFill>
                  <a:srgbClr val="7F7F7F"/>
                </a:solidFill>
                <a:latin typeface="Abadi Extra Light" panose="020B0204020104020204" pitchFamily="34" charset="0"/>
                <a:ea typeface="Arial"/>
                <a:cs typeface="Calibri" panose="020F0502020204030204" pitchFamily="34" charset="0"/>
                <a:sym typeface="Arial"/>
              </a:rPr>
              <a:t>Säuglingspflege</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97"/>
        <p:cNvGrpSpPr/>
        <p:nvPr/>
      </p:nvGrpSpPr>
      <p:grpSpPr>
        <a:xfrm>
          <a:off x="0" y="0"/>
          <a:ext cx="0" cy="0"/>
          <a:chOff x="0" y="0"/>
          <a:chExt cx="0" cy="0"/>
        </a:xfrm>
      </p:grpSpPr>
      <p:sp>
        <p:nvSpPr>
          <p:cNvPr id="98" name="Google Shape;98;g2bb2862943f_0_132"/>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9" name="Google Shape;99;g2bb2862943f_0_132"/>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 name="Google Shape;135;g2bb2862943f_0_667">
            <a:extLst>
              <a:ext uri="{FF2B5EF4-FFF2-40B4-BE49-F238E27FC236}">
                <a16:creationId xmlns:a16="http://schemas.microsoft.com/office/drawing/2014/main" id="{C5507D52-A557-4A93-EE73-902CB4975B62}"/>
              </a:ext>
            </a:extLst>
          </p:cNvPr>
          <p:cNvSpPr txBox="1"/>
          <p:nvPr userDrawn="1"/>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err="1">
                <a:solidFill>
                  <a:srgbClr val="7F7F7F"/>
                </a:solidFill>
                <a:latin typeface="Abadi Extra Light" panose="020B0204020104020204" pitchFamily="34" charset="0"/>
                <a:ea typeface="Arial"/>
                <a:cs typeface="Calibri" panose="020F0502020204030204" pitchFamily="34" charset="0"/>
                <a:sym typeface="Arial"/>
              </a:rPr>
              <a:t>Säuglingspflege</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07"/>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09"/>
        <p:cNvGrpSpPr/>
        <p:nvPr/>
      </p:nvGrpSpPr>
      <p:grpSpPr>
        <a:xfrm>
          <a:off x="0" y="0"/>
          <a:ext cx="0" cy="0"/>
          <a:chOff x="0" y="0"/>
          <a:chExt cx="0" cy="0"/>
        </a:xfrm>
      </p:grpSpPr>
      <p:sp>
        <p:nvSpPr>
          <p:cNvPr id="110" name="Google Shape;110;g2bb2862943f_0_6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1" name="Google Shape;111;g2bb2862943f_0_644"/>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2. Empower</a:t>
            </a:r>
            <a:endParaRPr/>
          </a:p>
        </p:txBody>
      </p:sp>
      <p:sp>
        <p:nvSpPr>
          <p:cNvPr id="112" name="Google Shape;112;g2bb2862943f_0_644"/>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3. Participate</a:t>
            </a:r>
            <a:endParaRPr/>
          </a:p>
        </p:txBody>
      </p:sp>
      <p:sp>
        <p:nvSpPr>
          <p:cNvPr id="113" name="Google Shape;113;g2bb2862943f_0_644"/>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FF"/>
                </a:solidFill>
                <a:latin typeface="Impact"/>
                <a:ea typeface="Impact"/>
                <a:cs typeface="Impact"/>
                <a:sym typeface="Impact"/>
              </a:rPr>
              <a:t>1. Prevent</a:t>
            </a:r>
            <a:endParaRPr/>
          </a:p>
        </p:txBody>
      </p:sp>
      <p:pic>
        <p:nvPicPr>
          <p:cNvPr id="114" name="Google Shape;114;g2bb2862943f_0_644"/>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15" name="Google Shape;115;g2bb2862943f_0_644"/>
          <p:cNvPicPr preferRelativeResize="0"/>
          <p:nvPr/>
        </p:nvPicPr>
        <p:blipFill rotWithShape="1">
          <a:blip r:embed="rId2">
            <a:alphaModFix/>
          </a:blip>
          <a:srcRect b="59834"/>
          <a:stretch/>
        </p:blipFill>
        <p:spPr>
          <a:xfrm rot="10800000">
            <a:off x="-8250" y="-4107"/>
            <a:ext cx="12191695" cy="349261"/>
          </a:xfrm>
          <a:prstGeom prst="rect">
            <a:avLst/>
          </a:prstGeom>
          <a:noFill/>
          <a:ln>
            <a:noFill/>
          </a:ln>
        </p:spPr>
      </p:pic>
      <p:pic>
        <p:nvPicPr>
          <p:cNvPr id="116" name="Google Shape;116;g2bb2862943f_0_644"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181" y="6391797"/>
            <a:ext cx="2063265" cy="453080"/>
          </a:xfrm>
          <a:prstGeom prst="rect">
            <a:avLst/>
          </a:prstGeom>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118"/>
        <p:cNvGrpSpPr/>
        <p:nvPr/>
      </p:nvGrpSpPr>
      <p:grpSpPr>
        <a:xfrm>
          <a:off x="0" y="0"/>
          <a:ext cx="0" cy="0"/>
          <a:chOff x="0" y="0"/>
          <a:chExt cx="0" cy="0"/>
        </a:xfrm>
      </p:grpSpPr>
      <p:sp>
        <p:nvSpPr>
          <p:cNvPr id="119" name="Google Shape;119;g2bb2862943f_0_653"/>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
        <p:nvSpPr>
          <p:cNvPr id="120" name="Google Shape;120;g2bb2862943f_0_653"/>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121" name="Google Shape;121;g2bb2862943f_0_653"/>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rtl="0">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22" name="Google Shape;122;g2bb2862943f_0_653"/>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23" name="Google Shape;123;g2bb2862943f_0_653"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181" y="6391797"/>
            <a:ext cx="2063265" cy="45308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125"/>
        <p:cNvGrpSpPr/>
        <p:nvPr/>
      </p:nvGrpSpPr>
      <p:grpSpPr>
        <a:xfrm>
          <a:off x="0" y="0"/>
          <a:ext cx="0" cy="0"/>
          <a:chOff x="0" y="0"/>
          <a:chExt cx="0" cy="0"/>
        </a:xfrm>
      </p:grpSpPr>
      <p:sp>
        <p:nvSpPr>
          <p:cNvPr id="126" name="Google Shape;126;g2bb2862943f_0_660"/>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7" name="Google Shape;127;g2bb2862943f_0_660"/>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rtl="0">
              <a:lnSpc>
                <a:spcPct val="100000"/>
              </a:lnSpc>
              <a:spcBef>
                <a:spcPts val="600"/>
              </a:spcBef>
              <a:spcAft>
                <a:spcPts val="0"/>
              </a:spcAft>
              <a:buSzPts val="2400"/>
              <a:buNone/>
              <a:defRPr sz="2000" b="1"/>
            </a:lvl2pPr>
            <a:lvl3pPr marL="1371600" lvl="2" indent="-228600" algn="l" rtl="0">
              <a:lnSpc>
                <a:spcPct val="100000"/>
              </a:lnSpc>
              <a:spcBef>
                <a:spcPts val="600"/>
              </a:spcBef>
              <a:spcAft>
                <a:spcPts val="0"/>
              </a:spcAft>
              <a:buSzPts val="1800"/>
              <a:buNone/>
              <a:defRPr sz="1800" b="1"/>
            </a:lvl3pPr>
            <a:lvl4pPr marL="1828800" lvl="3" indent="-228600" algn="l" rtl="0">
              <a:lnSpc>
                <a:spcPct val="100000"/>
              </a:lnSpc>
              <a:spcBef>
                <a:spcPts val="600"/>
              </a:spcBef>
              <a:spcAft>
                <a:spcPts val="0"/>
              </a:spcAft>
              <a:buSzPts val="1600"/>
              <a:buNone/>
              <a:defRPr sz="1600" b="1"/>
            </a:lvl4pPr>
            <a:lvl5pPr marL="2286000" lvl="4" indent="-228600" algn="l" rtl="0">
              <a:lnSpc>
                <a:spcPct val="100000"/>
              </a:lnSpc>
              <a:spcBef>
                <a:spcPts val="600"/>
              </a:spcBef>
              <a:spcAft>
                <a:spcPts val="0"/>
              </a:spcAft>
              <a:buSzPts val="1600"/>
              <a:buNone/>
              <a:defRPr sz="1600" b="1"/>
            </a:lvl5pPr>
            <a:lvl6pPr marL="2743200" lvl="5" indent="-228600" algn="l" rtl="0">
              <a:lnSpc>
                <a:spcPct val="90000"/>
              </a:lnSpc>
              <a:spcBef>
                <a:spcPts val="6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28" name="Google Shape;128;g2bb2862943f_0_660"/>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rtl="0">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rtl="0">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29" name="Google Shape;129;g2bb2862943f_0_660"/>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30" name="Google Shape;130;g2bb2862943f_0_660"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181" y="6391797"/>
            <a:ext cx="2063265" cy="45308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132"/>
        <p:cNvGrpSpPr/>
        <p:nvPr/>
      </p:nvGrpSpPr>
      <p:grpSpPr>
        <a:xfrm>
          <a:off x="0" y="0"/>
          <a:ext cx="0" cy="0"/>
          <a:chOff x="0" y="0"/>
          <a:chExt cx="0" cy="0"/>
        </a:xfrm>
      </p:grpSpPr>
      <p:sp>
        <p:nvSpPr>
          <p:cNvPr id="133" name="Google Shape;133;g2bb2862943f_0_667"/>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4" name="Google Shape;134;g2bb2862943f_0_667"/>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600"/>
              </a:spcBef>
              <a:spcAft>
                <a:spcPts val="0"/>
              </a:spcAft>
              <a:buSzPts val="2400"/>
              <a:buChar char="▪"/>
              <a:defRPr sz="2400"/>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36" name="Google Shape;136;g2bb2862943f_0_667"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135;g2bb2862943f_0_667">
            <a:extLst>
              <a:ext uri="{FF2B5EF4-FFF2-40B4-BE49-F238E27FC236}">
                <a16:creationId xmlns:a16="http://schemas.microsoft.com/office/drawing/2014/main" id="{65E2349B-D06F-EBFA-E230-6899FE1342CB}"/>
              </a:ext>
            </a:extLst>
          </p:cNvPr>
          <p:cNvSpPr txBox="1"/>
          <p:nvPr userDrawn="1"/>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err="1">
                <a:solidFill>
                  <a:srgbClr val="7F7F7F"/>
                </a:solidFill>
                <a:latin typeface="Abadi Extra Light" panose="020B0204020104020204" pitchFamily="34" charset="0"/>
                <a:ea typeface="Arial"/>
                <a:cs typeface="Calibri" panose="020F0502020204030204" pitchFamily="34" charset="0"/>
                <a:sym typeface="Arial"/>
              </a:rPr>
              <a:t>Säuglingspflege</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137"/>
        <p:cNvGrpSpPr/>
        <p:nvPr/>
      </p:nvGrpSpPr>
      <p:grpSpPr>
        <a:xfrm>
          <a:off x="0" y="0"/>
          <a:ext cx="0" cy="0"/>
          <a:chOff x="0" y="0"/>
          <a:chExt cx="0" cy="0"/>
        </a:xfrm>
      </p:grpSpPr>
      <p:sp>
        <p:nvSpPr>
          <p:cNvPr id="138" name="Google Shape;138;g2bb2862943f_0_672"/>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9" name="Google Shape;139;g2bb2862943f_0_672"/>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0" name="Google Shape;140;g2bb2862943f_0_672"/>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41" name="Google Shape;141;g2bb2862943f_0_672"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135;g2bb2862943f_0_667">
            <a:extLst>
              <a:ext uri="{FF2B5EF4-FFF2-40B4-BE49-F238E27FC236}">
                <a16:creationId xmlns:a16="http://schemas.microsoft.com/office/drawing/2014/main" id="{91A934E0-0507-6BD1-55C5-8CCE105B9494}"/>
              </a:ext>
            </a:extLst>
          </p:cNvPr>
          <p:cNvSpPr txBox="1"/>
          <p:nvPr userDrawn="1"/>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err="1">
                <a:solidFill>
                  <a:srgbClr val="7F7F7F"/>
                </a:solidFill>
                <a:latin typeface="Abadi Extra Light" panose="020B0204020104020204" pitchFamily="34" charset="0"/>
                <a:ea typeface="Arial"/>
                <a:cs typeface="Calibri" panose="020F0502020204030204" pitchFamily="34" charset="0"/>
                <a:sym typeface="Arial"/>
              </a:rPr>
              <a:t>Säuglingspflege</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143"/>
        <p:cNvGrpSpPr/>
        <p:nvPr/>
      </p:nvGrpSpPr>
      <p:grpSpPr>
        <a:xfrm>
          <a:off x="0" y="0"/>
          <a:ext cx="0" cy="0"/>
          <a:chOff x="0" y="0"/>
          <a:chExt cx="0" cy="0"/>
        </a:xfrm>
      </p:grpSpPr>
      <p:sp>
        <p:nvSpPr>
          <p:cNvPr id="144" name="Google Shape;144;g2bb2862943f_0_678"/>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g2bb2862943f_0_678"/>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 name="Google Shape;135;g2bb2862943f_0_667">
            <a:extLst>
              <a:ext uri="{FF2B5EF4-FFF2-40B4-BE49-F238E27FC236}">
                <a16:creationId xmlns:a16="http://schemas.microsoft.com/office/drawing/2014/main" id="{B1F698DE-F3CE-4825-9603-B5F1EF282BE9}"/>
              </a:ext>
            </a:extLst>
          </p:cNvPr>
          <p:cNvSpPr txBox="1"/>
          <p:nvPr userDrawn="1"/>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err="1">
                <a:solidFill>
                  <a:srgbClr val="7F7F7F"/>
                </a:solidFill>
                <a:latin typeface="Abadi Extra Light" panose="020B0204020104020204" pitchFamily="34" charset="0"/>
                <a:ea typeface="Arial"/>
                <a:cs typeface="Calibri" panose="020F0502020204030204" pitchFamily="34" charset="0"/>
                <a:sym typeface="Arial"/>
              </a:rPr>
              <a:t>Säuglingspflege</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5"/>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Arial"/>
              <a:ea typeface="Arial"/>
              <a:cs typeface="Arial"/>
              <a:sym typeface="Arial"/>
            </a:endParaRPr>
          </a:p>
        </p:txBody>
      </p:sp>
      <p:sp>
        <p:nvSpPr>
          <p:cNvPr id="20" name="Google Shape;20;p35"/>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21" name="Google Shape;21;p35"/>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22" name="Google Shape;22;p35"/>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3" name="Google Shape;23;p35" descr="C:\Users\Georgia-Work\AppData\Roaming\Skype\georgia.aristidou\media_messaging\media_cache\^DD49E969C8C275A0BF0095F3F01442BBA23C6B6D6D2A977CE4^pimgpsh_fullsize_distr.jpg"/>
          <p:cNvPicPr preferRelativeResize="0"/>
          <p:nvPr/>
        </p:nvPicPr>
        <p:blipFill rotWithShape="1">
          <a:blip r:embed="rId3">
            <a:alphaModFix/>
          </a:blip>
          <a:srcRect/>
          <a:stretch/>
        </p:blipFill>
        <p:spPr>
          <a:xfrm>
            <a:off x="10507980" y="6374858"/>
            <a:ext cx="1684020" cy="495300"/>
          </a:xfrm>
          <a:prstGeom prst="rect">
            <a:avLst/>
          </a:prstGeom>
          <a:noFill/>
          <a:ln>
            <a:noFill/>
          </a:ln>
        </p:spPr>
      </p:pic>
      <p:pic>
        <p:nvPicPr>
          <p:cNvPr id="24" name="Google Shape;24;p35"/>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5" name="Google Shape;25;p35" descr="Εικόνα που περιέχει clipart, σύμβολο, καρτούν, λογότυπο&#10;&#10;Περιγραφή που δημιουργήθηκε αυτόματα"/>
          <p:cNvPicPr preferRelativeResize="0"/>
          <p:nvPr/>
        </p:nvPicPr>
        <p:blipFill rotWithShape="1">
          <a:blip r:embed="rId4">
            <a:alphaModFix/>
          </a:blip>
          <a:srcRect/>
          <a:stretch/>
        </p:blipFill>
        <p:spPr>
          <a:xfrm flipH="1">
            <a:off x="131635" y="365125"/>
            <a:ext cx="591924" cy="105937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9" name="Εικόνα 8"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181" y="6391797"/>
            <a:ext cx="2063265" cy="453080"/>
          </a:xfrm>
          <a:prstGeom prst="rect">
            <a:avLst/>
          </a:prstGeom>
        </p:spPr>
      </p:pic>
    </p:spTree>
    <p:extLst>
      <p:ext uri="{BB962C8B-B14F-4D97-AF65-F5344CB8AC3E}">
        <p14:creationId xmlns:p14="http://schemas.microsoft.com/office/powerpoint/2010/main" val="303291729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3"/>
        <p:cNvGrpSpPr/>
        <p:nvPr/>
      </p:nvGrpSpPr>
      <p:grpSpPr>
        <a:xfrm>
          <a:off x="0" y="0"/>
          <a:ext cx="0" cy="0"/>
          <a:chOff x="0" y="0"/>
          <a:chExt cx="0" cy="0"/>
        </a:xfrm>
      </p:grpSpPr>
      <p:pic>
        <p:nvPicPr>
          <p:cNvPr id="154" name="Google Shape;154;g2bb2862943f_0_1332" descr="Blue text on a black background&#10;&#10;Description automatically generated"/>
          <p:cNvPicPr preferRelativeResize="0"/>
          <p:nvPr/>
        </p:nvPicPr>
        <p:blipFill rotWithShape="1">
          <a:blip r:embed="rId2">
            <a:alphaModFix/>
          </a:blip>
          <a:srcRect/>
          <a:stretch/>
        </p:blipFill>
        <p:spPr>
          <a:xfrm>
            <a:off x="0" y="6446746"/>
            <a:ext cx="1843259" cy="411254"/>
          </a:xfrm>
          <a:prstGeom prst="rect">
            <a:avLst/>
          </a:prstGeom>
          <a:noFill/>
          <a:ln>
            <a:noFill/>
          </a:ln>
        </p:spPr>
      </p:pic>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2" name="Picture 1" descr="Blue text on a black background&#10;&#10;Description automatically generated">
            <a:extLst>
              <a:ext uri="{FF2B5EF4-FFF2-40B4-BE49-F238E27FC236}">
                <a16:creationId xmlns:a16="http://schemas.microsoft.com/office/drawing/2014/main" id="{C84ABD09-047E-D5B3-10E0-1421F08D77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46746"/>
            <a:ext cx="1843259" cy="411254"/>
          </a:xfrm>
          <a:prstGeom prst="rect">
            <a:avLst/>
          </a:prstGeom>
        </p:spPr>
      </p:pic>
    </p:spTree>
    <p:extLst>
      <p:ext uri="{BB962C8B-B14F-4D97-AF65-F5344CB8AC3E}">
        <p14:creationId xmlns:p14="http://schemas.microsoft.com/office/powerpoint/2010/main" val="2578561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ask="http://schemas.microsoft.com/office/drawing/2018/sketchyshapes" xmln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Εικόνα 7"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181" y="6391797"/>
            <a:ext cx="2063265" cy="453080"/>
          </a:xfrm>
          <a:prstGeom prst="rect">
            <a:avLst/>
          </a:prstGeom>
        </p:spPr>
      </p:pic>
    </p:spTree>
    <p:extLst>
      <p:ext uri="{BB962C8B-B14F-4D97-AF65-F5344CB8AC3E}">
        <p14:creationId xmlns:p14="http://schemas.microsoft.com/office/powerpoint/2010/main" val="304470831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4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mn-cs"/>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4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mn-cs"/>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8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mn-cs"/>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12" name="Εικόνα 11"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181" y="6391797"/>
            <a:ext cx="2063265" cy="453080"/>
          </a:xfrm>
          <a:prstGeom prst="rect">
            <a:avLst/>
          </a:prstGeom>
        </p:spPr>
      </p:pic>
    </p:spTree>
    <p:extLst>
      <p:ext uri="{BB962C8B-B14F-4D97-AF65-F5344CB8AC3E}">
        <p14:creationId xmlns:p14="http://schemas.microsoft.com/office/powerpoint/2010/main" val="39427198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9" name="Εικόνα 8"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181" y="6391797"/>
            <a:ext cx="2063265" cy="453080"/>
          </a:xfrm>
          <a:prstGeom prst="rect">
            <a:avLst/>
          </a:prstGeom>
        </p:spPr>
      </p:pic>
    </p:spTree>
    <p:extLst>
      <p:ext uri="{BB962C8B-B14F-4D97-AF65-F5344CB8AC3E}">
        <p14:creationId xmlns:p14="http://schemas.microsoft.com/office/powerpoint/2010/main" val="361584803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Google Shape;135;g2bb2862943f_0_667">
            <a:extLst>
              <a:ext uri="{FF2B5EF4-FFF2-40B4-BE49-F238E27FC236}">
                <a16:creationId xmlns:a16="http://schemas.microsoft.com/office/drawing/2014/main" id="{50CE8715-72CF-4989-300E-51668192526F}"/>
              </a:ext>
            </a:extLst>
          </p:cNvPr>
          <p:cNvSpPr txBox="1"/>
          <p:nvPr userDrawn="1"/>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err="1">
                <a:solidFill>
                  <a:srgbClr val="7F7F7F"/>
                </a:solidFill>
                <a:latin typeface="Abadi Extra Light" panose="020B0204020104020204" pitchFamily="34" charset="0"/>
                <a:ea typeface="Arial"/>
                <a:cs typeface="Calibri" panose="020F0502020204030204" pitchFamily="34" charset="0"/>
                <a:sym typeface="Arial"/>
              </a:rPr>
              <a:t>Säuglingspflege</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62024529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Google Shape;135;g2bb2862943f_0_667">
            <a:extLst>
              <a:ext uri="{FF2B5EF4-FFF2-40B4-BE49-F238E27FC236}">
                <a16:creationId xmlns:a16="http://schemas.microsoft.com/office/drawing/2014/main" id="{D2F7E968-65E1-D30F-3BF8-B23F2365D954}"/>
              </a:ext>
            </a:extLst>
          </p:cNvPr>
          <p:cNvSpPr txBox="1"/>
          <p:nvPr userDrawn="1"/>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err="1">
                <a:solidFill>
                  <a:srgbClr val="7F7F7F"/>
                </a:solidFill>
                <a:latin typeface="Abadi Extra Light" panose="020B0204020104020204" pitchFamily="34" charset="0"/>
                <a:ea typeface="Arial"/>
                <a:cs typeface="Calibri" panose="020F0502020204030204" pitchFamily="34" charset="0"/>
                <a:sym typeface="Arial"/>
              </a:rPr>
              <a:t>Säuglingspflege</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2734069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Google Shape;135;g2bb2862943f_0_667">
            <a:extLst>
              <a:ext uri="{FF2B5EF4-FFF2-40B4-BE49-F238E27FC236}">
                <a16:creationId xmlns:a16="http://schemas.microsoft.com/office/drawing/2014/main" id="{97B4DC04-A091-19F5-0C44-C280D4509C09}"/>
              </a:ext>
            </a:extLst>
          </p:cNvPr>
          <p:cNvSpPr txBox="1"/>
          <p:nvPr userDrawn="1"/>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err="1">
                <a:solidFill>
                  <a:srgbClr val="7F7F7F"/>
                </a:solidFill>
                <a:latin typeface="Abadi Extra Light" panose="020B0204020104020204" pitchFamily="34" charset="0"/>
                <a:ea typeface="Arial"/>
                <a:cs typeface="Calibri" panose="020F0502020204030204" pitchFamily="34" charset="0"/>
                <a:sym typeface="Arial"/>
              </a:rPr>
              <a:t>Säuglingspflege</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122286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02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26"/>
        <p:cNvGrpSpPr/>
        <p:nvPr/>
      </p:nvGrpSpPr>
      <p:grpSpPr>
        <a:xfrm>
          <a:off x="0" y="0"/>
          <a:ext cx="0" cy="0"/>
          <a:chOff x="0" y="0"/>
          <a:chExt cx="0" cy="0"/>
        </a:xfrm>
      </p:grpSpPr>
      <p:sp>
        <p:nvSpPr>
          <p:cNvPr id="27" name="Google Shape;27;p3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6"/>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 name="Google Shape;30;p36"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35;g2bb2862943f_0_667">
            <a:extLst>
              <a:ext uri="{FF2B5EF4-FFF2-40B4-BE49-F238E27FC236}">
                <a16:creationId xmlns:a16="http://schemas.microsoft.com/office/drawing/2014/main" id="{7FF22610-F894-22C8-F50B-5F90C0B9CD3D}"/>
              </a:ext>
            </a:extLst>
          </p:cNvPr>
          <p:cNvSpPr txBox="1"/>
          <p:nvPr userDrawn="1"/>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err="1">
                <a:solidFill>
                  <a:srgbClr val="7F7F7F"/>
                </a:solidFill>
                <a:latin typeface="Abadi Extra Light" panose="020B0204020104020204" pitchFamily="34" charset="0"/>
                <a:ea typeface="Arial"/>
                <a:cs typeface="Calibri" panose="020F0502020204030204" pitchFamily="34" charset="0"/>
                <a:sym typeface="Arial"/>
              </a:rPr>
              <a:t>Säuglingspflege</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ask="http://schemas.microsoft.com/office/drawing/2018/sketchyshapes" xmln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Εικόνα 7"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181" y="6391797"/>
            <a:ext cx="2063265" cy="453080"/>
          </a:xfrm>
          <a:prstGeom prst="rect">
            <a:avLst/>
          </a:prstGeom>
        </p:spPr>
      </p:pic>
    </p:spTree>
    <p:extLst>
      <p:ext uri="{BB962C8B-B14F-4D97-AF65-F5344CB8AC3E}">
        <p14:creationId xmlns:p14="http://schemas.microsoft.com/office/powerpoint/2010/main" val="12619101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4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mn-cs"/>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4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mn-cs"/>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8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mn-cs"/>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12" name="Εικόνα 11"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181" y="6391797"/>
            <a:ext cx="2063265" cy="453080"/>
          </a:xfrm>
          <a:prstGeom prst="rect">
            <a:avLst/>
          </a:prstGeom>
        </p:spPr>
      </p:pic>
    </p:spTree>
    <p:extLst>
      <p:ext uri="{BB962C8B-B14F-4D97-AF65-F5344CB8AC3E}">
        <p14:creationId xmlns:p14="http://schemas.microsoft.com/office/powerpoint/2010/main" val="24288801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9" name="Εικόνα 8"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181" y="6391797"/>
            <a:ext cx="2063265" cy="453080"/>
          </a:xfrm>
          <a:prstGeom prst="rect">
            <a:avLst/>
          </a:prstGeom>
        </p:spPr>
      </p:pic>
    </p:spTree>
    <p:extLst>
      <p:ext uri="{BB962C8B-B14F-4D97-AF65-F5344CB8AC3E}">
        <p14:creationId xmlns:p14="http://schemas.microsoft.com/office/powerpoint/2010/main" val="358385996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Google Shape;135;g2bb2862943f_0_667">
            <a:extLst>
              <a:ext uri="{FF2B5EF4-FFF2-40B4-BE49-F238E27FC236}">
                <a16:creationId xmlns:a16="http://schemas.microsoft.com/office/drawing/2014/main" id="{87A343D0-751A-7A82-A052-1A292059117A}"/>
              </a:ext>
            </a:extLst>
          </p:cNvPr>
          <p:cNvSpPr txBox="1"/>
          <p:nvPr userDrawn="1"/>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err="1">
                <a:solidFill>
                  <a:srgbClr val="7F7F7F"/>
                </a:solidFill>
                <a:latin typeface="Abadi Extra Light" panose="020B0204020104020204" pitchFamily="34" charset="0"/>
                <a:ea typeface="Arial"/>
                <a:cs typeface="Calibri" panose="020F0502020204030204" pitchFamily="34" charset="0"/>
                <a:sym typeface="Arial"/>
              </a:rPr>
              <a:t>Säuglingspflege</a:t>
            </a:r>
            <a:endParaRPr lang="en-US"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4768531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Google Shape;135;g2bb2862943f_0_667">
            <a:extLst>
              <a:ext uri="{FF2B5EF4-FFF2-40B4-BE49-F238E27FC236}">
                <a16:creationId xmlns:a16="http://schemas.microsoft.com/office/drawing/2014/main" id="{5A137207-BE0F-3531-2FCE-1D432B559724}"/>
              </a:ext>
            </a:extLst>
          </p:cNvPr>
          <p:cNvSpPr txBox="1"/>
          <p:nvPr userDrawn="1"/>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err="1">
                <a:solidFill>
                  <a:srgbClr val="7F7F7F"/>
                </a:solidFill>
                <a:latin typeface="Abadi Extra Light" panose="020B0204020104020204" pitchFamily="34" charset="0"/>
                <a:ea typeface="Arial"/>
                <a:cs typeface="Calibri" panose="020F0502020204030204" pitchFamily="34" charset="0"/>
                <a:sym typeface="Arial"/>
              </a:rPr>
              <a:t>Säuglingspflege</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4165480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Google Shape;135;g2bb2862943f_0_667">
            <a:extLst>
              <a:ext uri="{FF2B5EF4-FFF2-40B4-BE49-F238E27FC236}">
                <a16:creationId xmlns:a16="http://schemas.microsoft.com/office/drawing/2014/main" id="{C66F1CD6-4C25-1A15-A024-97BABE9838AD}"/>
              </a:ext>
            </a:extLst>
          </p:cNvPr>
          <p:cNvSpPr txBox="1"/>
          <p:nvPr userDrawn="1"/>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err="1">
                <a:solidFill>
                  <a:srgbClr val="7F7F7F"/>
                </a:solidFill>
                <a:latin typeface="Abadi Extra Light" panose="020B0204020104020204" pitchFamily="34" charset="0"/>
                <a:ea typeface="Arial"/>
                <a:cs typeface="Calibri" panose="020F0502020204030204" pitchFamily="34" charset="0"/>
                <a:sym typeface="Arial"/>
              </a:rPr>
              <a:t>Säuglingspflege</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365336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76"/>
        <p:cNvGrpSpPr/>
        <p:nvPr/>
      </p:nvGrpSpPr>
      <p:grpSpPr>
        <a:xfrm>
          <a:off x="0" y="0"/>
          <a:ext cx="0" cy="0"/>
          <a:chOff x="0" y="0"/>
          <a:chExt cx="0" cy="0"/>
        </a:xfrm>
      </p:grpSpPr>
    </p:spTree>
    <p:extLst>
      <p:ext uri="{BB962C8B-B14F-4D97-AF65-F5344CB8AC3E}">
        <p14:creationId xmlns:p14="http://schemas.microsoft.com/office/powerpoint/2010/main" val="1270248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78"/>
        <p:cNvGrpSpPr/>
        <p:nvPr/>
      </p:nvGrpSpPr>
      <p:grpSpPr>
        <a:xfrm>
          <a:off x="0" y="0"/>
          <a:ext cx="0" cy="0"/>
          <a:chOff x="0" y="0"/>
          <a:chExt cx="0" cy="0"/>
        </a:xfrm>
      </p:grpSpPr>
      <p:sp>
        <p:nvSpPr>
          <p:cNvPr id="79" name="Google Shape;79;g1f204218ebb_0_33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 name="Google Shape;80;g1f204218ebb_0_333"/>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Impact"/>
                <a:ea typeface="Impact"/>
                <a:cs typeface="Impact"/>
                <a:sym typeface="Impact"/>
              </a:rPr>
              <a:t>2. Empower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81;g1f204218ebb_0_333"/>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Impact"/>
                <a:ea typeface="Impact"/>
                <a:cs typeface="Impact"/>
                <a:sym typeface="Impact"/>
              </a:rPr>
              <a:t>3. Participate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g1f204218ebb_0_333"/>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FFFFFF"/>
                </a:solidFill>
                <a:effectLst/>
                <a:uLnTx/>
                <a:uFillTx/>
                <a:latin typeface="Impact"/>
                <a:ea typeface="Impact"/>
                <a:cs typeface="Impact"/>
                <a:sym typeface="Impact"/>
              </a:rPr>
              <a:t>1. Prevent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83" name="Google Shape;83;g1f204218ebb_0_333"/>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84" name="Google Shape;84;g1f204218ebb_0_333"/>
          <p:cNvPicPr preferRelativeResize="0"/>
          <p:nvPr/>
        </p:nvPicPr>
        <p:blipFill rotWithShape="1">
          <a:blip r:embed="rId2">
            <a:alphaModFix/>
          </a:blip>
          <a:srcRect b="59834"/>
          <a:stretch/>
        </p:blipFill>
        <p:spPr>
          <a:xfrm rot="10800000">
            <a:off x="-8250" y="-4107"/>
            <a:ext cx="12191695" cy="349261"/>
          </a:xfrm>
          <a:prstGeom prst="rect">
            <a:avLst/>
          </a:prstGeom>
          <a:noFill/>
          <a:ln>
            <a:noFill/>
          </a:ln>
        </p:spPr>
      </p:pic>
      <p:pic>
        <p:nvPicPr>
          <p:cNvPr id="85" name="Google Shape;85;g1f204218ebb_0_333"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181" y="6391797"/>
            <a:ext cx="2063265" cy="453080"/>
          </a:xfrm>
          <a:prstGeom prst="rect">
            <a:avLst/>
          </a:prstGeom>
        </p:spPr>
      </p:pic>
    </p:spTree>
    <p:extLst>
      <p:ext uri="{BB962C8B-B14F-4D97-AF65-F5344CB8AC3E}">
        <p14:creationId xmlns:p14="http://schemas.microsoft.com/office/powerpoint/2010/main" val="13646248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ubmodule Intro" type="obj">
  <p:cSld name="Submodule Intro">
    <p:spTree>
      <p:nvGrpSpPr>
        <p:cNvPr id="1" name="Shape 87"/>
        <p:cNvGrpSpPr/>
        <p:nvPr/>
      </p:nvGrpSpPr>
      <p:grpSpPr>
        <a:xfrm>
          <a:off x="0" y="0"/>
          <a:ext cx="0" cy="0"/>
          <a:chOff x="0" y="0"/>
          <a:chExt cx="0" cy="0"/>
        </a:xfrm>
      </p:grpSpPr>
      <p:sp>
        <p:nvSpPr>
          <p:cNvPr id="88" name="Google Shape;88;g1f204218ebb_0_342"/>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285750" marR="0" lvl="0" indent="-171450" algn="ctr" defTabSz="914400" rtl="0" eaLnBrk="1" fontAlgn="auto" latinLnBrk="0" hangingPunct="1">
              <a:lnSpc>
                <a:spcPct val="100000"/>
              </a:lnSpc>
              <a:spcBef>
                <a:spcPts val="0"/>
              </a:spcBef>
              <a:spcAft>
                <a:spcPts val="0"/>
              </a:spcAft>
              <a:buClr>
                <a:srgbClr val="000000"/>
              </a:buClr>
              <a:buSzPts val="1800"/>
              <a:buFont typeface="Noto Sans Symbols"/>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9" name="Google Shape;89;g1f204218ebb_0_342"/>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 name="Google Shape;90;g1f204218ebb_0_342"/>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rtl="0">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91" name="Google Shape;91;g1f204218ebb_0_342"/>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92" name="Google Shape;92;g1f204218ebb_0_342"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181" y="6391797"/>
            <a:ext cx="2063265" cy="453080"/>
          </a:xfrm>
          <a:prstGeom prst="rect">
            <a:avLst/>
          </a:prstGeom>
        </p:spPr>
      </p:pic>
    </p:spTree>
    <p:extLst>
      <p:ext uri="{BB962C8B-B14F-4D97-AF65-F5344CB8AC3E}">
        <p14:creationId xmlns:p14="http://schemas.microsoft.com/office/powerpoint/2010/main" val="13676906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101"/>
        <p:cNvGrpSpPr/>
        <p:nvPr/>
      </p:nvGrpSpPr>
      <p:grpSpPr>
        <a:xfrm>
          <a:off x="0" y="0"/>
          <a:ext cx="0" cy="0"/>
          <a:chOff x="0" y="0"/>
          <a:chExt cx="0" cy="0"/>
        </a:xfrm>
      </p:grpSpPr>
      <p:sp>
        <p:nvSpPr>
          <p:cNvPr id="102" name="Google Shape;102;g1f204218ebb_0_356"/>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 name="Google Shape;103;g1f204218ebb_0_356"/>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600"/>
              </a:spcBef>
              <a:spcAft>
                <a:spcPts val="0"/>
              </a:spcAft>
              <a:buSzPts val="2400"/>
              <a:buChar char="▪"/>
              <a:defRPr sz="2400"/>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05" name="Google Shape;105;g1f204218ebb_0_356"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35;g2bb2862943f_0_667">
            <a:extLst>
              <a:ext uri="{FF2B5EF4-FFF2-40B4-BE49-F238E27FC236}">
                <a16:creationId xmlns:a16="http://schemas.microsoft.com/office/drawing/2014/main" id="{330F29D4-3BED-8B03-2AEC-3569D46C51EB}"/>
              </a:ext>
            </a:extLst>
          </p:cNvPr>
          <p:cNvSpPr txBox="1"/>
          <p:nvPr userDrawn="1"/>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err="1">
                <a:solidFill>
                  <a:srgbClr val="7F7F7F"/>
                </a:solidFill>
                <a:latin typeface="Abadi Extra Light" panose="020B0204020104020204" pitchFamily="34" charset="0"/>
                <a:ea typeface="Arial"/>
                <a:cs typeface="Calibri" panose="020F0502020204030204" pitchFamily="34" charset="0"/>
                <a:sym typeface="Arial"/>
              </a:rPr>
              <a:t>Säuglingspflege</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1051447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5"/>
        <p:cNvGrpSpPr/>
        <p:nvPr/>
      </p:nvGrpSpPr>
      <p:grpSpPr>
        <a:xfrm>
          <a:off x="0" y="0"/>
          <a:ext cx="0" cy="0"/>
          <a:chOff x="0" y="0"/>
          <a:chExt cx="0" cy="0"/>
        </a:xfrm>
      </p:grpSpPr>
      <p:sp>
        <p:nvSpPr>
          <p:cNvPr id="46" name="Google Shape;46;p39"/>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9"/>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9"/>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 name="Google Shape;49;p39"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35;g2bb2862943f_0_667">
            <a:extLst>
              <a:ext uri="{FF2B5EF4-FFF2-40B4-BE49-F238E27FC236}">
                <a16:creationId xmlns:a16="http://schemas.microsoft.com/office/drawing/2014/main" id="{64C78F1B-227C-A2A1-25C7-1184FDE5B917}"/>
              </a:ext>
            </a:extLst>
          </p:cNvPr>
          <p:cNvSpPr txBox="1"/>
          <p:nvPr userDrawn="1"/>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err="1">
                <a:solidFill>
                  <a:srgbClr val="7F7F7F"/>
                </a:solidFill>
                <a:latin typeface="Abadi Extra Light" panose="020B0204020104020204" pitchFamily="34" charset="0"/>
                <a:ea typeface="Arial"/>
                <a:cs typeface="Calibri" panose="020F0502020204030204" pitchFamily="34" charset="0"/>
                <a:sym typeface="Arial"/>
              </a:rPr>
              <a:t>Säuglingspflege</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Unit slide with 2 columns" type="twoObj">
  <p:cSld name="Unit slide with 2 columns">
    <p:spTree>
      <p:nvGrpSpPr>
        <p:cNvPr id="1" name="Shape 106"/>
        <p:cNvGrpSpPr/>
        <p:nvPr/>
      </p:nvGrpSpPr>
      <p:grpSpPr>
        <a:xfrm>
          <a:off x="0" y="0"/>
          <a:ext cx="0" cy="0"/>
          <a:chOff x="0" y="0"/>
          <a:chExt cx="0" cy="0"/>
        </a:xfrm>
      </p:grpSpPr>
      <p:sp>
        <p:nvSpPr>
          <p:cNvPr id="107" name="Google Shape;107;g1f204218ebb_0_361"/>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 name="Google Shape;108;g1f204218ebb_0_361"/>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9" name="Google Shape;109;g1f204218ebb_0_361"/>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10" name="Google Shape;110;g1f204218ebb_0_361"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35;g2bb2862943f_0_667">
            <a:extLst>
              <a:ext uri="{FF2B5EF4-FFF2-40B4-BE49-F238E27FC236}">
                <a16:creationId xmlns:a16="http://schemas.microsoft.com/office/drawing/2014/main" id="{3D4AB916-16F6-EC86-2376-BBB3C7D16666}"/>
              </a:ext>
            </a:extLst>
          </p:cNvPr>
          <p:cNvSpPr txBox="1"/>
          <p:nvPr userDrawn="1"/>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err="1">
                <a:solidFill>
                  <a:srgbClr val="7F7F7F"/>
                </a:solidFill>
                <a:latin typeface="Abadi Extra Light" panose="020B0204020104020204" pitchFamily="34" charset="0"/>
                <a:ea typeface="Arial"/>
                <a:cs typeface="Calibri" panose="020F0502020204030204" pitchFamily="34" charset="0"/>
                <a:sym typeface="Arial"/>
              </a:rPr>
              <a:t>Säuglingspflege</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8824552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112"/>
        <p:cNvGrpSpPr/>
        <p:nvPr/>
      </p:nvGrpSpPr>
      <p:grpSpPr>
        <a:xfrm>
          <a:off x="0" y="0"/>
          <a:ext cx="0" cy="0"/>
          <a:chOff x="0" y="0"/>
          <a:chExt cx="0" cy="0"/>
        </a:xfrm>
      </p:grpSpPr>
      <p:sp>
        <p:nvSpPr>
          <p:cNvPr id="113" name="Google Shape;113;g1f204218ebb_0_367"/>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4" name="Google Shape;114;g1f204218ebb_0_367"/>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 name="Google Shape;135;g2bb2862943f_0_667">
            <a:extLst>
              <a:ext uri="{FF2B5EF4-FFF2-40B4-BE49-F238E27FC236}">
                <a16:creationId xmlns:a16="http://schemas.microsoft.com/office/drawing/2014/main" id="{A5DBB203-13F6-81D8-6556-E74EFDD0669C}"/>
              </a:ext>
            </a:extLst>
          </p:cNvPr>
          <p:cNvSpPr txBox="1"/>
          <p:nvPr userDrawn="1"/>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err="1">
                <a:solidFill>
                  <a:srgbClr val="7F7F7F"/>
                </a:solidFill>
                <a:latin typeface="Abadi Extra Light" panose="020B0204020104020204" pitchFamily="34" charset="0"/>
                <a:ea typeface="Arial"/>
                <a:cs typeface="Calibri" panose="020F0502020204030204" pitchFamily="34" charset="0"/>
                <a:sym typeface="Arial"/>
              </a:rPr>
              <a:t>Säuglingspflege</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895278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51"/>
        <p:cNvGrpSpPr/>
        <p:nvPr/>
      </p:nvGrpSpPr>
      <p:grpSpPr>
        <a:xfrm>
          <a:off x="0" y="0"/>
          <a:ext cx="0" cy="0"/>
          <a:chOff x="0" y="0"/>
          <a:chExt cx="0" cy="0"/>
        </a:xfrm>
      </p:grpSpPr>
      <p:sp>
        <p:nvSpPr>
          <p:cNvPr id="52" name="Google Shape;52;p40"/>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40"/>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 name="Google Shape;135;g2bb2862943f_0_667">
            <a:extLst>
              <a:ext uri="{FF2B5EF4-FFF2-40B4-BE49-F238E27FC236}">
                <a16:creationId xmlns:a16="http://schemas.microsoft.com/office/drawing/2014/main" id="{76E9F40F-D735-D5D3-007A-59D534FFEDC5}"/>
              </a:ext>
            </a:extLst>
          </p:cNvPr>
          <p:cNvSpPr txBox="1"/>
          <p:nvPr userDrawn="1"/>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err="1">
                <a:solidFill>
                  <a:srgbClr val="7F7F7F"/>
                </a:solidFill>
                <a:latin typeface="Abadi Extra Light" panose="020B0204020104020204" pitchFamily="34" charset="0"/>
                <a:ea typeface="Arial"/>
                <a:cs typeface="Calibri" panose="020F0502020204030204" pitchFamily="34" charset="0"/>
                <a:sym typeface="Arial"/>
              </a:rPr>
              <a:t>Säuglingspflege</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61"/>
        <p:cNvGrpSpPr/>
        <p:nvPr/>
      </p:nvGrpSpPr>
      <p:grpSpPr>
        <a:xfrm>
          <a:off x="0" y="0"/>
          <a:ext cx="0" cy="0"/>
          <a:chOff x="0" y="0"/>
          <a:chExt cx="0" cy="0"/>
        </a:xfrm>
      </p:grpSpPr>
      <p:pic>
        <p:nvPicPr>
          <p:cNvPr id="62" name="Google Shape;62;g2bb2862943f_0_96"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63"/>
        <p:cNvGrpSpPr/>
        <p:nvPr/>
      </p:nvGrpSpPr>
      <p:grpSpPr>
        <a:xfrm>
          <a:off x="0" y="0"/>
          <a:ext cx="0" cy="0"/>
          <a:chOff x="0" y="0"/>
          <a:chExt cx="0" cy="0"/>
        </a:xfrm>
      </p:grpSpPr>
      <p:sp>
        <p:nvSpPr>
          <p:cNvPr id="64" name="Google Shape;64;g2bb2862943f_0_9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5" name="Google Shape;65;g2bb2862943f_0_98"/>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Arial"/>
              <a:ea typeface="Arial"/>
              <a:cs typeface="Arial"/>
              <a:sym typeface="Arial"/>
            </a:endParaRPr>
          </a:p>
        </p:txBody>
      </p:sp>
      <p:sp>
        <p:nvSpPr>
          <p:cNvPr id="66" name="Google Shape;66;g2bb2862943f_0_98"/>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67" name="Google Shape;67;g2bb2862943f_0_98"/>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68" name="Google Shape;68;g2bb2862943f_0_98"/>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69" name="Google Shape;69;g2bb2862943f_0_98" descr="C:\Users\Georgia-Work\AppData\Roaming\Skype\georgia.aristidou\media_messaging\media_cache\^DD49E969C8C275A0BF0095F3F01442BBA23C6B6D6D2A977CE4^pimgpsh_fullsize_distr.jpg"/>
          <p:cNvPicPr preferRelativeResize="0"/>
          <p:nvPr/>
        </p:nvPicPr>
        <p:blipFill rotWithShape="1">
          <a:blip r:embed="rId3">
            <a:alphaModFix/>
          </a:blip>
          <a:srcRect/>
          <a:stretch/>
        </p:blipFill>
        <p:spPr>
          <a:xfrm>
            <a:off x="10507980" y="6374858"/>
            <a:ext cx="1684020" cy="495300"/>
          </a:xfrm>
          <a:prstGeom prst="rect">
            <a:avLst/>
          </a:prstGeom>
          <a:noFill/>
          <a:ln>
            <a:noFill/>
          </a:ln>
        </p:spPr>
      </p:pic>
      <p:pic>
        <p:nvPicPr>
          <p:cNvPr id="70" name="Google Shape;70;g2bb2862943f_0_98"/>
          <p:cNvPicPr preferRelativeResize="0"/>
          <p:nvPr/>
        </p:nvPicPr>
        <p:blipFill rotWithShape="1">
          <a:blip r:embed="rId2">
            <a:alphaModFix/>
          </a:blip>
          <a:srcRect b="59834"/>
          <a:stretch/>
        </p:blipFill>
        <p:spPr>
          <a:xfrm rot="10800000">
            <a:off x="-8250" y="-4107"/>
            <a:ext cx="12191695" cy="349261"/>
          </a:xfrm>
          <a:prstGeom prst="rect">
            <a:avLst/>
          </a:prstGeom>
          <a:noFill/>
          <a:ln>
            <a:noFill/>
          </a:ln>
        </p:spPr>
      </p:pic>
      <p:pic>
        <p:nvPicPr>
          <p:cNvPr id="71" name="Google Shape;71;g2bb2862943f_0_98" descr="Εικόνα που περιέχει clipart, σύμβολο, καρτούν, λογότυπο&#10;&#10;Περιγραφή που δημιουργήθηκε αυτόματα"/>
          <p:cNvPicPr preferRelativeResize="0"/>
          <p:nvPr/>
        </p:nvPicPr>
        <p:blipFill rotWithShape="1">
          <a:blip r:embed="rId4">
            <a:alphaModFix/>
          </a:blip>
          <a:srcRect/>
          <a:stretch/>
        </p:blipFill>
        <p:spPr>
          <a:xfrm flipH="1">
            <a:off x="131635" y="365125"/>
            <a:ext cx="591924" cy="1059378"/>
          </a:xfrm>
          <a:prstGeom prst="rect">
            <a:avLst/>
          </a:prstGeom>
          <a:noFill/>
          <a:ln>
            <a:noFill/>
          </a:ln>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72"/>
        <p:cNvGrpSpPr/>
        <p:nvPr/>
      </p:nvGrpSpPr>
      <p:grpSpPr>
        <a:xfrm>
          <a:off x="0" y="0"/>
          <a:ext cx="0" cy="0"/>
          <a:chOff x="0" y="0"/>
          <a:chExt cx="0" cy="0"/>
        </a:xfrm>
      </p:grpSpPr>
      <p:sp>
        <p:nvSpPr>
          <p:cNvPr id="73" name="Google Shape;73;g2bb2862943f_0_107"/>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4" name="Google Shape;74;g2bb2862943f_0_107"/>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600"/>
              </a:spcBef>
              <a:spcAft>
                <a:spcPts val="0"/>
              </a:spcAft>
              <a:buSzPts val="2400"/>
              <a:buChar char="▪"/>
              <a:defRPr sz="2400"/>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76" name="Google Shape;76;g2bb2862943f_0_107"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35;g2bb2862943f_0_667">
            <a:extLst>
              <a:ext uri="{FF2B5EF4-FFF2-40B4-BE49-F238E27FC236}">
                <a16:creationId xmlns:a16="http://schemas.microsoft.com/office/drawing/2014/main" id="{3E199D49-522C-9AA5-EAEA-99B6EBC37540}"/>
              </a:ext>
            </a:extLst>
          </p:cNvPr>
          <p:cNvSpPr txBox="1"/>
          <p:nvPr userDrawn="1"/>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err="1">
                <a:solidFill>
                  <a:srgbClr val="7F7F7F"/>
                </a:solidFill>
                <a:latin typeface="Abadi Extra Light" panose="020B0204020104020204" pitchFamily="34" charset="0"/>
                <a:ea typeface="Arial"/>
                <a:cs typeface="Calibri" panose="020F0502020204030204" pitchFamily="34" charset="0"/>
                <a:sym typeface="Arial"/>
              </a:rPr>
              <a:t>Säuglingspflege</a:t>
            </a:r>
            <a:r>
              <a:rPr lang="en-US" sz="1800" dirty="0">
                <a:solidFill>
                  <a:srgbClr val="7F7F7F"/>
                </a:solidFill>
                <a:latin typeface="Abadi Extra Light" panose="020B0204020104020204" pitchFamily="34" charset="0"/>
                <a:ea typeface="Arial"/>
                <a:cs typeface="Calibri" panose="020F0502020204030204" pitchFamily="34" charset="0"/>
                <a:sym typeface="Arial"/>
              </a:rPr>
              <a:t>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77"/>
        <p:cNvGrpSpPr/>
        <p:nvPr/>
      </p:nvGrpSpPr>
      <p:grpSpPr>
        <a:xfrm>
          <a:off x="0" y="0"/>
          <a:ext cx="0" cy="0"/>
          <a:chOff x="0" y="0"/>
          <a:chExt cx="0" cy="0"/>
        </a:xfrm>
      </p:grpSpPr>
      <p:sp>
        <p:nvSpPr>
          <p:cNvPr id="78" name="Google Shape;78;g2bb2862943f_0_112"/>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3730"/>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p:txBody>
      </p:sp>
      <p:sp>
        <p:nvSpPr>
          <p:cNvPr id="79" name="Google Shape;79;g2bb2862943f_0_112"/>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0" name="Google Shape;80;g2bb2862943f_0_112"/>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rtl="0">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81" name="Google Shape;81;g2bb2862943f_0_112"/>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82" name="Google Shape;82;g2bb2862943f_0_112"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3" name="Google Shape;83;g2bb2862943f_0_112"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10507980" y="6374858"/>
            <a:ext cx="1684020" cy="4953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theme" Target="../theme/theme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3"/>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Google Shape;56;g2bb2862943f_0_9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 name="Google Shape;57;g2bb2862943f_0_90"/>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g2bb2862943f_0_9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g2bb2862943f_0_9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g2bb2862943f_0_9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g2bb2862943f_0_63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3" name="Google Shape;103;g2bb2862943f_0_636"/>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g2bb2862943f_0_63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g2bb2862943f_0_63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g2bb2862943f_0_6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97" r:id="rId8"/>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7"/>
        <p:cNvGrpSpPr/>
        <p:nvPr/>
      </p:nvGrpSpPr>
      <p:grpSpPr>
        <a:xfrm>
          <a:off x="0" y="0"/>
          <a:ext cx="0" cy="0"/>
          <a:chOff x="0" y="0"/>
          <a:chExt cx="0" cy="0"/>
        </a:xfrm>
      </p:grpSpPr>
      <p:sp>
        <p:nvSpPr>
          <p:cNvPr id="148" name="Google Shape;148;g2bb2862943f_0_13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9" name="Google Shape;149;g2bb2862943f_0_1326"/>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50" name="Google Shape;150;g2bb2862943f_0_132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51" name="Google Shape;151;g2bb2862943f_0_132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52" name="Google Shape;152;g2bb2862943f_0_13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F040FA-9906-4CC1-BC45-485E7EF45242}" type="datetimeFigureOut">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21/6/2024</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B1572DE-A66B-47C0-8B9C-780E58F2F0B4}"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570895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F040FA-9906-4CC1-BC45-485E7EF45242}" type="datetimeFigureOut">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21/6/2024</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B1572DE-A66B-47C0-8B9C-780E58F2F0B4}"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057421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Google Shape;71;g1f204218ebb_0_3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2" name="Google Shape;72;g1f204218ebb_0_325"/>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g1f204218ebb_0_3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4" name="Google Shape;74;g1f204218ebb_0_3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5" name="Google Shape;75;g1f204218ebb_0_3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39438780"/>
      </p:ext>
    </p:extLst>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youtu.be/MAhav3V9KV8?si=v6ba3yC7-Gwn-8ra"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hyperlink" Target="http://www.freepik.co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vectors/breastfeeding-mother-and-child-baby-2730855/"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31.png"/><Relationship Id="rId4" Type="http://schemas.openxmlformats.org/officeDocument/2006/relationships/hyperlink" Target="https://pixabay.com/service/licens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or4OnMxihUg" TargetMode="External"/><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97mOI52QqqY?si=lRcyIytEFpctHPIp"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hyperlink" Target="http://www.freepik.co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se00vkpziuU?si=NlNFrPjhLLB5-CvA" TargetMode="External"/><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8.jpg"/><Relationship Id="rId18" Type="http://schemas.openxmlformats.org/officeDocument/2006/relationships/hyperlink" Target="http://www.amsed.fr/" TargetMode="External"/><Relationship Id="rId3" Type="http://schemas.openxmlformats.org/officeDocument/2006/relationships/image" Target="../media/image13.jpg"/><Relationship Id="rId21" Type="http://schemas.openxmlformats.org/officeDocument/2006/relationships/image" Target="../media/image22.jpg"/><Relationship Id="rId7" Type="http://schemas.openxmlformats.org/officeDocument/2006/relationships/image" Target="../media/image15.jpg"/><Relationship Id="rId12" Type="http://schemas.openxmlformats.org/officeDocument/2006/relationships/hyperlink" Target="https://www.oxfamitalia.org/" TargetMode="External"/><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hyperlink" Target="http://www.coordina-oerh.com/" TargetMode="External"/><Relationship Id="rId11" Type="http://schemas.openxmlformats.org/officeDocument/2006/relationships/image" Target="../media/image17.jpg"/><Relationship Id="rId5" Type="http://schemas.openxmlformats.org/officeDocument/2006/relationships/image" Target="../media/image14.jpg"/><Relationship Id="rId15" Type="http://schemas.openxmlformats.org/officeDocument/2006/relationships/hyperlink" Target="http://www.connexions.gr/" TargetMode="External"/><Relationship Id="rId10" Type="http://schemas.openxmlformats.org/officeDocument/2006/relationships/hyperlink" Target="https://www.media-k.eu/"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6.jpg"/><Relationship Id="rId14" Type="http://schemas.openxmlformats.org/officeDocument/2006/relationships/hyperlink" Target="http://www.uv.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32.xml"/><Relationship Id="rId4" Type="http://schemas.openxmlformats.org/officeDocument/2006/relationships/hyperlink" Target="http://www.freepik.co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hyperlink" Target="https://apps.apple.com/es/app/mi-beb%C3%A9-diario-del-beb%C3%A9/id1439575933" TargetMode="External"/><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hyperlink" Target="https://play.google.com/store/apps/details?id=com.nighp.babytracker_android&amp;hl=es&amp;gl=U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apps.apple.com/es/app/mi-beb%C3%A9-diario-del-beb%C3%A9/id1439575933" TargetMode="External"/><Relationship Id="rId2" Type="http://schemas.openxmlformats.org/officeDocument/2006/relationships/notesSlide" Target="../notesSlides/notesSlide24.xml"/><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hyperlink" Target="https://apps.apple.com/es/app/mi-beb&#233;-diario-del-beb&#233;/id1439575933"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hyperlink" Target="https://apps.apple.com/es/app/pediam&#233;cum-aep/id1469867687" TargetMode="External"/><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hyperlink" Target="https://play.google.com/store/apps/details?id=com.pediamecum.app&amp;hl=en_U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play.google.com/store/apps/details?id=com.pediamecum.app&amp;hl=en_US" TargetMode="External"/><Relationship Id="rId2" Type="http://schemas.openxmlformats.org/officeDocument/2006/relationships/notesSlide" Target="../notesSlides/notesSlide29.xml"/><Relationship Id="rId1" Type="http://schemas.openxmlformats.org/officeDocument/2006/relationships/slideLayout" Target="../slideLayouts/slideLayout17.xml"/><Relationship Id="rId5" Type="http://schemas.openxmlformats.org/officeDocument/2006/relationships/hyperlink" Target="https://apps.apple.com/es/app/pediam&#233;cum-aep/id1469867687" TargetMode="External"/><Relationship Id="rId4" Type="http://schemas.openxmlformats.org/officeDocument/2006/relationships/image" Target="../media/image36.jpg"/></Relationships>
</file>

<file path=ppt/slides/_rels/slide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17.xml"/><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17.xml"/><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hyperlink" Target="https://apps.apple.com/us/app/milk-time-timer-for-nursing/id1092964544" TargetMode="External"/><Relationship Id="rId2" Type="http://schemas.openxmlformats.org/officeDocument/2006/relationships/notesSlide" Target="../notesSlides/notesSlide33.xml"/><Relationship Id="rId1" Type="http://schemas.openxmlformats.org/officeDocument/2006/relationships/slideLayout" Target="../slideLayouts/slideLayout17.xml"/><Relationship Id="rId4" Type="http://schemas.openxmlformats.org/officeDocument/2006/relationships/hyperlink" Target="https://play.google.com/store/apps/details?id=com.mocology.milktime&amp;hl=es&amp;gl=U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apps.apple.com/us/app/milk-time-timer-for-nursing/id1092964544" TargetMode="External"/><Relationship Id="rId2" Type="http://schemas.openxmlformats.org/officeDocument/2006/relationships/notesSlide" Target="../notesSlides/notesSlide34.xml"/><Relationship Id="rId1" Type="http://schemas.openxmlformats.org/officeDocument/2006/relationships/slideLayout" Target="../slideLayouts/slideLayout17.xml"/><Relationship Id="rId5" Type="http://schemas.openxmlformats.org/officeDocument/2006/relationships/image" Target="../media/image42.jpg"/><Relationship Id="rId4" Type="http://schemas.openxmlformats.org/officeDocument/2006/relationships/hyperlink" Target="https://play.google.com/store/apps/details?id=com.mocology.milktime&amp;hl=es&amp;gl=U"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17.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17.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17.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hyperlink" Target="https://apps.apple.com/hn/app/blw-meals-how-to-start-solids/id1540196240" TargetMode="External"/><Relationship Id="rId2" Type="http://schemas.openxmlformats.org/officeDocument/2006/relationships/notesSlide" Target="../notesSlides/notesSlide38.xml"/><Relationship Id="rId1" Type="http://schemas.openxmlformats.org/officeDocument/2006/relationships/slideLayout" Target="../slideLayouts/slideLayout17.xml"/><Relationship Id="rId4" Type="http://schemas.openxmlformats.org/officeDocument/2006/relationships/hyperlink" Target="https://play.google.com/store/apps/details?id=com.n51951dd8177.app&amp;hl=en_U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apps.apple.com/hn/app/blw-meals-how-to-start-solids/id1540196240" TargetMode="External"/><Relationship Id="rId2" Type="http://schemas.openxmlformats.org/officeDocument/2006/relationships/notesSlide" Target="../notesSlides/notesSlide39.xml"/><Relationship Id="rId1" Type="http://schemas.openxmlformats.org/officeDocument/2006/relationships/slideLayout" Target="../slideLayouts/slideLayout17.xml"/><Relationship Id="rId5" Type="http://schemas.openxmlformats.org/officeDocument/2006/relationships/image" Target="../media/image48.jpg"/><Relationship Id="rId4" Type="http://schemas.openxmlformats.org/officeDocument/2006/relationships/hyperlink" Target="https://play.google.com/store/apps/details?id=com.n51951dd8177.app&amp;hl=en_U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slide" Target="slide20.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slide" Target="slide17.xml"/><Relationship Id="rId5" Type="http://schemas.openxmlformats.org/officeDocument/2006/relationships/slide" Target="slide11.xml"/><Relationship Id="rId4" Type="http://schemas.openxmlformats.org/officeDocument/2006/relationships/slide" Target="slide7.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17.xml"/><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17.xml"/><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3" Type="http://schemas.openxmlformats.org/officeDocument/2006/relationships/hyperlink" Target="https://kidshealth.org/en/parents/breast-bottle-feeding.html" TargetMode="External"/><Relationship Id="rId2" Type="http://schemas.openxmlformats.org/officeDocument/2006/relationships/notesSlide" Target="../notesSlides/notesSlide43.xml"/><Relationship Id="rId1" Type="http://schemas.openxmlformats.org/officeDocument/2006/relationships/slideLayout" Target="../slideLayouts/slideLayout17.xml"/><Relationship Id="rId5" Type="http://schemas.openxmlformats.org/officeDocument/2006/relationships/hyperlink" Target="https://www.who.int/news-room/fact-sheets/detail/preterm-birth" TargetMode="External"/><Relationship Id="rId4" Type="http://schemas.openxmlformats.org/officeDocument/2006/relationships/hyperlink" Target="https://doi.org/10.1542/peds.2022-057988"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21.xml"/><Relationship Id="rId5" Type="http://schemas.openxmlformats.org/officeDocument/2006/relationships/image" Target="../media/image5.png"/><Relationship Id="rId4" Type="http://schemas.openxmlformats.org/officeDocument/2006/relationships/image" Target="../media/image53.jpg"/></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26.jpg"/></Relationships>
</file>

<file path=ppt/slides/_rels/slide6.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27.jp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hyperlink" Target="http://www.freepik.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hyperlink" Target="https://pixabay.com/service/license/" TargetMode="External"/><Relationship Id="rId4" Type="http://schemas.openxmlformats.org/officeDocument/2006/relationships/hyperlink" Target="https://pixabay.com/vectors/breastfeeding-mother-and-child-baby-2730855/"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vectors/pregnancy-pregnant-motherhood-23889/"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30.png"/><Relationship Id="rId4" Type="http://schemas.openxmlformats.org/officeDocument/2006/relationships/hyperlink" Target="https://pixabay.com/service/license-summa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bb2862943f_0_68"/>
          <p:cNvSpPr txBox="1"/>
          <p:nvPr/>
        </p:nvSpPr>
        <p:spPr>
          <a:xfrm>
            <a:off x="3645160" y="3211606"/>
            <a:ext cx="9026400" cy="201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3400"/>
              <a:buFont typeface="Calibri"/>
              <a:buNone/>
            </a:pPr>
            <a:r>
              <a:rPr lang="en-US" sz="3400" b="1" dirty="0">
                <a:solidFill>
                  <a:srgbClr val="C00000"/>
                </a:solidFill>
                <a:latin typeface="Calibri Light" panose="020F0302020204030204" pitchFamily="34" charset="0"/>
                <a:ea typeface="Calibri"/>
                <a:cs typeface="Calibri Light" panose="020F0302020204030204" pitchFamily="34" charset="0"/>
                <a:sym typeface="Calibri"/>
              </a:rPr>
              <a:t>Modul 8  - </a:t>
            </a:r>
            <a:r>
              <a:rPr lang="en-US" sz="3400" b="1" dirty="0" err="1">
                <a:solidFill>
                  <a:srgbClr val="C00000"/>
                </a:solidFill>
                <a:latin typeface="Calibri Light" panose="020F0302020204030204" pitchFamily="34" charset="0"/>
                <a:ea typeface="Calibri"/>
                <a:cs typeface="Calibri Light" panose="020F0302020204030204" pitchFamily="34" charset="0"/>
                <a:sym typeface="Calibri"/>
              </a:rPr>
              <a:t>Unterrichtseinheit</a:t>
            </a:r>
            <a:r>
              <a:rPr lang="en-US" sz="3400" b="1" dirty="0">
                <a:solidFill>
                  <a:srgbClr val="C00000"/>
                </a:solidFill>
                <a:latin typeface="Calibri Light" panose="020F0302020204030204" pitchFamily="34" charset="0"/>
                <a:ea typeface="Calibri"/>
                <a:cs typeface="Calibri Light" panose="020F0302020204030204" pitchFamily="34" charset="0"/>
                <a:sym typeface="Calibri"/>
              </a:rPr>
              <a:t> </a:t>
            </a:r>
            <a:r>
              <a:rPr lang="en-US" sz="2400" b="1" dirty="0">
                <a:solidFill>
                  <a:srgbClr val="C00000"/>
                </a:solidFill>
                <a:latin typeface="Calibri Light" panose="020F0302020204030204" pitchFamily="34" charset="0"/>
                <a:ea typeface="Calibri"/>
                <a:cs typeface="Calibri Light" panose="020F0302020204030204" pitchFamily="34" charset="0"/>
                <a:sym typeface="Calibri"/>
              </a:rPr>
              <a:t>(8.1)</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en-US" sz="4000" b="1" dirty="0" err="1">
                <a:solidFill>
                  <a:schemeClr val="dk1"/>
                </a:solidFill>
                <a:latin typeface="Calibri Light" panose="020F0302020204030204" pitchFamily="34" charset="0"/>
                <a:ea typeface="Calibri"/>
                <a:cs typeface="Calibri Light" panose="020F0302020204030204" pitchFamily="34" charset="0"/>
                <a:sym typeface="Calibri"/>
              </a:rPr>
              <a:t>Säuglingspflege</a:t>
            </a:r>
            <a:endParaRPr sz="3400" b="1" dirty="0">
              <a:solidFill>
                <a:schemeClr val="dk1"/>
              </a:solidFill>
              <a:latin typeface="Calibri Light" panose="020F0302020204030204" pitchFamily="34" charset="0"/>
              <a:ea typeface="Calibri"/>
              <a:cs typeface="Calibri Light" panose="020F0302020204030204" pitchFamily="34" charset="0"/>
              <a:sym typeface="Calibri"/>
            </a:endParaRPr>
          </a:p>
          <a:p>
            <a:pPr marL="0" marR="0" lvl="0" indent="0" algn="l" rtl="0">
              <a:lnSpc>
                <a:spcPct val="9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0" name="Google Shape;160;g2bb2862943f_0_68"/>
          <p:cNvSpPr/>
          <p:nvPr/>
        </p:nvSpPr>
        <p:spPr>
          <a:xfrm>
            <a:off x="-2" y="443330"/>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a:solidFill>
                  <a:srgbClr val="F2F2F2"/>
                </a:solidFill>
                <a:latin typeface="Calibri"/>
                <a:cs typeface="Calibri"/>
                <a:sym typeface="Calibri"/>
              </a:rPr>
              <a:t>1</a:t>
            </a:r>
            <a:endParaRPr sz="2400">
              <a:solidFill>
                <a:srgbClr val="F2F2F2"/>
              </a:solidFill>
              <a:latin typeface="Calibri"/>
              <a:cs typeface="Calibri"/>
              <a:sym typeface="Calibri"/>
            </a:endParaRPr>
          </a:p>
        </p:txBody>
      </p:sp>
      <p:sp>
        <p:nvSpPr>
          <p:cNvPr id="161" name="Google Shape;161;g2bb2862943f_0_68"/>
          <p:cNvSpPr/>
          <p:nvPr/>
        </p:nvSpPr>
        <p:spPr>
          <a:xfrm>
            <a:off x="2609" y="1279151"/>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162" name="Google Shape;162;g2bb2862943f_0_68"/>
          <p:cNvSpPr/>
          <p:nvPr/>
        </p:nvSpPr>
        <p:spPr>
          <a:xfrm>
            <a:off x="-56" y="2073918"/>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163" name="Google Shape;163;g2bb2862943f_0_68"/>
          <p:cNvSpPr/>
          <p:nvPr/>
        </p:nvSpPr>
        <p:spPr>
          <a:xfrm>
            <a:off x="-2" y="2942374"/>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164" name="Google Shape;164;g2bb2862943f_0_68"/>
          <p:cNvSpPr/>
          <p:nvPr/>
        </p:nvSpPr>
        <p:spPr>
          <a:xfrm>
            <a:off x="1655" y="3808337"/>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165" name="Google Shape;165;g2bb2862943f_0_68"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6"/>
          <a:stretch/>
        </p:blipFill>
        <p:spPr>
          <a:xfrm>
            <a:off x="3740499" y="1090274"/>
            <a:ext cx="6563498" cy="2084244"/>
          </a:xfrm>
          <a:prstGeom prst="rect">
            <a:avLst/>
          </a:prstGeom>
          <a:noFill/>
          <a:ln>
            <a:noFill/>
          </a:ln>
        </p:spPr>
      </p:pic>
      <p:sp>
        <p:nvSpPr>
          <p:cNvPr id="166" name="Google Shape;166;g2bb2862943f_0_68"/>
          <p:cNvSpPr txBox="1"/>
          <p:nvPr/>
        </p:nvSpPr>
        <p:spPr>
          <a:xfrm>
            <a:off x="4209093" y="2763744"/>
            <a:ext cx="60948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ABC7F1"/>
                </a:solidFill>
                <a:latin typeface="Calibri"/>
                <a:ea typeface="Calibri"/>
                <a:cs typeface="Calibri"/>
                <a:sym typeface="Calibri"/>
              </a:rPr>
              <a:t>https://apps4health.eu/</a:t>
            </a:r>
            <a:endParaRPr sz="1400" b="0" i="0" u="none" strike="noStrike" cap="none">
              <a:solidFill>
                <a:srgbClr val="000000"/>
              </a:solidFill>
              <a:latin typeface="Arial"/>
              <a:ea typeface="Arial"/>
              <a:cs typeface="Arial"/>
              <a:sym typeface="Arial"/>
            </a:endParaRPr>
          </a:p>
        </p:txBody>
      </p:sp>
      <p:pic>
        <p:nvPicPr>
          <p:cNvPr id="170" name="Google Shape;170;g2bb2862943f_0_68"/>
          <p:cNvPicPr preferRelativeResize="0"/>
          <p:nvPr/>
        </p:nvPicPr>
        <p:blipFill rotWithShape="1">
          <a:blip r:embed="rId4"/>
          <a:srcRect b="59834"/>
          <a:stretch/>
        </p:blipFill>
        <p:spPr>
          <a:xfrm rot="10800000">
            <a:off x="-8250" y="-4107"/>
            <a:ext cx="12191695" cy="349261"/>
          </a:xfrm>
          <a:prstGeom prst="rect">
            <a:avLst/>
          </a:prstGeom>
          <a:solidFill>
            <a:srgbClr val="DDE0E5"/>
          </a:solidFill>
          <a:ln w="12700" cap="flat" cmpd="sng">
            <a:solidFill>
              <a:srgbClr val="FFFFFF"/>
            </a:solidFill>
            <a:prstDash val="solid"/>
            <a:miter lim="800000"/>
            <a:headEnd type="none" w="sm" len="sm"/>
            <a:tailEnd type="none" w="sm" len="sm"/>
          </a:ln>
        </p:spPr>
      </p:pic>
      <p:pic>
        <p:nvPicPr>
          <p:cNvPr id="171" name="Google Shape;171;g2bb2862943f_0_68" descr="Εικόνα που περιέχει clipart, σύμβολο, καρτούν, λογότυπο&#10;&#10;Περιγραφή που δημιουργήθηκε αυτόματα"/>
          <p:cNvPicPr preferRelativeResize="0"/>
          <p:nvPr/>
        </p:nvPicPr>
        <p:blipFill rotWithShape="1">
          <a:blip r:embed="rId5">
            <a:alphaModFix/>
          </a:blip>
          <a:srcRect/>
          <a:stretch/>
        </p:blipFill>
        <p:spPr>
          <a:xfrm>
            <a:off x="1888851" y="1620324"/>
            <a:ext cx="1612800" cy="2886434"/>
          </a:xfrm>
          <a:prstGeom prst="rect">
            <a:avLst/>
          </a:prstGeom>
          <a:noFill/>
          <a:ln>
            <a:noFill/>
          </a:ln>
        </p:spPr>
      </p:pic>
      <p:sp>
        <p:nvSpPr>
          <p:cNvPr id="172" name="Google Shape;172;g2bb2862943f_0_68"/>
          <p:cNvSpPr/>
          <p:nvPr/>
        </p:nvSpPr>
        <p:spPr>
          <a:xfrm>
            <a:off x="728788" y="94360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173" name="Google Shape;173;g2bb2862943f_0_68"/>
          <p:cNvSpPr/>
          <p:nvPr/>
        </p:nvSpPr>
        <p:spPr>
          <a:xfrm>
            <a:off x="721550" y="1785950"/>
            <a:ext cx="713400" cy="875100"/>
          </a:xfrm>
          <a:prstGeom prst="rect">
            <a:avLst/>
          </a:prstGeom>
          <a:solidFill>
            <a:srgbClr val="C00000"/>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174" name="Google Shape;174;g2bb2862943f_0_68"/>
          <p:cNvSpPr/>
          <p:nvPr/>
        </p:nvSpPr>
        <p:spPr>
          <a:xfrm>
            <a:off x="728735" y="258692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175" name="Google Shape;175;g2bb2862943f_0_68"/>
          <p:cNvSpPr/>
          <p:nvPr/>
        </p:nvSpPr>
        <p:spPr>
          <a:xfrm>
            <a:off x="728788" y="346216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2F2F2"/>
                </a:solidFill>
                <a:latin typeface="Calibri"/>
                <a:ea typeface="Calibri"/>
                <a:cs typeface="Calibri"/>
                <a:sym typeface="Calibri"/>
              </a:rPr>
              <a:t>10</a:t>
            </a:r>
            <a:endParaRPr sz="2400" b="0" i="0" u="none" strike="noStrike" cap="none" dirty="0">
              <a:solidFill>
                <a:srgbClr val="F2F2F2"/>
              </a:solidFill>
              <a:latin typeface="Calibri"/>
              <a:ea typeface="Calibri"/>
              <a:cs typeface="Calibri"/>
              <a:sym typeface="Calibri"/>
            </a:endParaRPr>
          </a:p>
        </p:txBody>
      </p:sp>
      <p:sp>
        <p:nvSpPr>
          <p:cNvPr id="176" name="Google Shape;176;g2bb2862943f_0_68"/>
          <p:cNvSpPr/>
          <p:nvPr/>
        </p:nvSpPr>
        <p:spPr>
          <a:xfrm>
            <a:off x="730425" y="4334893"/>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2F2F2"/>
                </a:solidFill>
                <a:latin typeface="Calibri"/>
                <a:ea typeface="Calibri"/>
                <a:cs typeface="Calibri"/>
                <a:sym typeface="Calibri"/>
              </a:rPr>
              <a:t>11</a:t>
            </a:r>
            <a:endParaRPr sz="2400" b="0" i="0" u="none" strike="noStrike" cap="none" dirty="0">
              <a:solidFill>
                <a:srgbClr val="F2F2F2"/>
              </a:solidFill>
              <a:latin typeface="Calibri"/>
              <a:ea typeface="Calibri"/>
              <a:cs typeface="Calibri"/>
              <a:sym typeface="Calibri"/>
            </a:endParaRPr>
          </a:p>
        </p:txBody>
      </p:sp>
      <p:sp>
        <p:nvSpPr>
          <p:cNvPr id="177" name="Google Shape;177;g2bb2862943f_0_68"/>
          <p:cNvSpPr/>
          <p:nvPr/>
        </p:nvSpPr>
        <p:spPr>
          <a:xfrm>
            <a:off x="510" y="4675144"/>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a:solidFill>
                  <a:srgbClr val="F2F2F2"/>
                </a:solidFill>
                <a:latin typeface="Calibri"/>
                <a:cs typeface="Calibri"/>
                <a:sym typeface="Calibri"/>
              </a:rPr>
              <a:t>6</a:t>
            </a:r>
            <a:endParaRPr sz="2400">
              <a:solidFill>
                <a:srgbClr val="F2F2F2"/>
              </a:solidFill>
              <a:latin typeface="Calibri"/>
              <a:cs typeface="Calibri"/>
              <a:sym typeface="Calibri"/>
            </a:endParaRPr>
          </a:p>
        </p:txBody>
      </p:sp>
      <p:pic>
        <p:nvPicPr>
          <p:cNvPr id="7" name="Εικόνα 6">
            <a:extLst>
              <a:ext uri="{FF2B5EF4-FFF2-40B4-BE49-F238E27FC236}">
                <a16:creationId xmlns:a16="http://schemas.microsoft.com/office/drawing/2014/main" id="{0E5C5C4E-EE89-3F27-6EE3-97A8C47ABFC1}"/>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8" name="Picture 2">
            <a:extLst>
              <a:ext uri="{FF2B5EF4-FFF2-40B4-BE49-F238E27FC236}">
                <a16:creationId xmlns:a16="http://schemas.microsoft.com/office/drawing/2014/main" id="{EAB9EF40-7012-CD39-1D8D-A634202B71A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22" name="Ορθογώνιο 10">
            <a:extLst>
              <a:ext uri="{FF2B5EF4-FFF2-40B4-BE49-F238E27FC236}">
                <a16:creationId xmlns:a16="http://schemas.microsoft.com/office/drawing/2014/main" id="{44C9E6B2-993D-009F-E338-77B2F384E231}"/>
              </a:ext>
            </a:extLst>
          </p:cNvPr>
          <p:cNvSpPr/>
          <p:nvPr/>
        </p:nvSpPr>
        <p:spPr>
          <a:xfrm>
            <a:off x="1888851" y="6338016"/>
            <a:ext cx="8829381" cy="632422"/>
          </a:xfrm>
          <a:prstGeom prst="rect">
            <a:avLst/>
          </a:prstGeom>
        </p:spPr>
        <p:txBody>
          <a:bodyPr vert="horz" lIns="91440" tIns="45720" rIns="91440" bIns="45720" rtlCol="0" anchor="ctr">
            <a:normAutofit/>
          </a:bodyPr>
          <a:lstStyle/>
          <a:p>
            <a:pPr lvl="0">
              <a:lnSpc>
                <a:spcPct val="90000"/>
              </a:lnSpc>
              <a:spcAft>
                <a:spcPts val="600"/>
              </a:spcAft>
              <a:defRPr sz="1100" kern="1200">
                <a:ln>
                  <a:noFill/>
                </a:ln>
                <a:solidFill>
                  <a:prstClr val="black"/>
                </a:solidFill>
                <a:uLnTx/>
                <a:uFillTx/>
                <a:latin typeface="Calibri Light" panose="020F0302020204030204"/>
                <a:ea typeface="+mn-ea"/>
                <a:cs typeface="+mn-cs"/>
              </a:defRPr>
            </a:pPr>
            <a:r>
              <a:rPr lang="de-DE" sz="1000" dirty="0">
                <a:solidFill>
                  <a:schemeClr val="bg1"/>
                </a:solidFil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de-DE" sz="1000" dirty="0">
              <a:solidFill>
                <a:schemeClr val="bg1"/>
              </a:solidFill>
              <a:effectLst>
                <a:outerShdw blurRad="38100" dist="38100" dir="2700000" algn="tl">
                  <a:srgbClr val="000000">
                    <a:alpha val="43137"/>
                  </a:srgbClr>
                </a:outerShdw>
              </a:effectLst>
            </a:endParaRPr>
          </a:p>
        </p:txBody>
      </p:sp>
      <p:pic>
        <p:nvPicPr>
          <p:cNvPr id="23" name="Εικόνα 22"/>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0" y="6418981"/>
            <a:ext cx="1859035" cy="40833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2bb2862943f_0_695"/>
          <p:cNvSpPr txBox="1">
            <a:spLocks noGrp="1"/>
          </p:cNvSpPr>
          <p:nvPr>
            <p:ph type="title"/>
          </p:nvPr>
        </p:nvSpPr>
        <p:spPr>
          <a:xfrm>
            <a:off x="566149" y="747647"/>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dirty="0" err="1">
                <a:latin typeface="Arial"/>
                <a:ea typeface="Arial"/>
                <a:cs typeface="Arial"/>
                <a:sym typeface="Arial"/>
              </a:rPr>
              <a:t>Merkmale</a:t>
            </a:r>
            <a:r>
              <a:rPr lang="en-US" sz="2200" dirty="0">
                <a:latin typeface="Arial"/>
                <a:ea typeface="Arial"/>
                <a:cs typeface="Arial"/>
                <a:sym typeface="Arial"/>
              </a:rPr>
              <a:t> </a:t>
            </a:r>
            <a:r>
              <a:rPr lang="en-US" sz="2200" dirty="0" err="1">
                <a:latin typeface="Arial"/>
                <a:ea typeface="Arial"/>
                <a:cs typeface="Arial"/>
                <a:sym typeface="Arial"/>
              </a:rPr>
              <a:t>eines</a:t>
            </a:r>
            <a:r>
              <a:rPr lang="en-US" sz="2200" dirty="0">
                <a:latin typeface="Arial"/>
                <a:ea typeface="Arial"/>
                <a:cs typeface="Arial"/>
                <a:sym typeface="Arial"/>
              </a:rPr>
              <a:t> </a:t>
            </a:r>
            <a:r>
              <a:rPr lang="en-US" sz="2200" dirty="0" err="1">
                <a:latin typeface="Arial"/>
                <a:ea typeface="Arial"/>
                <a:cs typeface="Arial"/>
                <a:sym typeface="Arial"/>
              </a:rPr>
              <a:t>Neugeborenen</a:t>
            </a:r>
            <a:endParaRPr dirty="0"/>
          </a:p>
        </p:txBody>
      </p:sp>
      <p:sp>
        <p:nvSpPr>
          <p:cNvPr id="288" name="Google Shape;288;g2bb2862943f_0_695"/>
          <p:cNvSpPr txBox="1">
            <a:spLocks noGrp="1"/>
          </p:cNvSpPr>
          <p:nvPr>
            <p:ph type="body" idx="4294967295"/>
          </p:nvPr>
        </p:nvSpPr>
        <p:spPr>
          <a:xfrm>
            <a:off x="654632" y="1705487"/>
            <a:ext cx="11274600" cy="1308300"/>
          </a:xfrm>
          <a:prstGeom prst="rect">
            <a:avLst/>
          </a:prstGeom>
          <a:noFill/>
          <a:ln>
            <a:noFill/>
          </a:ln>
        </p:spPr>
        <p:txBody>
          <a:bodyPr spcFirstLastPara="1" wrap="square" lIns="91425" tIns="45700" rIns="91425" bIns="45700" anchor="t" anchorCtr="0">
            <a:normAutofit/>
          </a:bodyPr>
          <a:lstStyle/>
          <a:p>
            <a:pPr indent="0">
              <a:lnSpc>
                <a:spcPct val="150000"/>
              </a:lnSpc>
              <a:spcBef>
                <a:spcPts val="601"/>
              </a:spcBef>
              <a:buNone/>
              <a:tabLst>
                <a:tab pos="0" algn="l"/>
              </a:tabLst>
            </a:pPr>
            <a:r>
              <a:rPr lang="de-DE" sz="2000" b="0" strike="noStrike" spc="-1" dirty="0">
                <a:solidFill>
                  <a:schemeClr val="dk1"/>
                </a:solidFill>
                <a:latin typeface="Calibri"/>
                <a:ea typeface="Calibri"/>
              </a:rPr>
              <a:t>Das folgende Video erklärt die wichtigsten Merkmale eines Neugeborenen. (Englisch)</a:t>
            </a:r>
            <a:endParaRPr lang="zxx" sz="2000" b="0" strike="noStrike" spc="-1" dirty="0">
              <a:solidFill>
                <a:srgbClr val="000000"/>
              </a:solidFill>
              <a:latin typeface="Arial"/>
            </a:endParaRPr>
          </a:p>
        </p:txBody>
      </p:sp>
      <p:sp>
        <p:nvSpPr>
          <p:cNvPr id="289" name="Google Shape;289;g2bb2862943f_0_695"/>
          <p:cNvSpPr/>
          <p:nvPr/>
        </p:nvSpPr>
        <p:spPr>
          <a:xfrm>
            <a:off x="1216119" y="2631233"/>
            <a:ext cx="8976600" cy="1473900"/>
          </a:xfrm>
          <a:prstGeom prst="bevel">
            <a:avLst>
              <a:gd name="adj" fmla="val 12500"/>
            </a:avLst>
          </a:prstGeom>
          <a:solidFill>
            <a:srgbClr val="F4CCCC"/>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900"/>
              <a:buFont typeface="Arial"/>
              <a:buNone/>
            </a:pPr>
            <a:r>
              <a:rPr lang="en-US" sz="2900" b="0"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https://youtu.be/MAhav3V9KV8?si=v6ba3yC7-Gwn-8ra</a:t>
            </a:r>
            <a:endParaRPr sz="29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rgbClr val="000000"/>
              </a:solidFill>
              <a:latin typeface="Calibri"/>
              <a:ea typeface="Calibri"/>
              <a:cs typeface="Calibri"/>
              <a:sym typeface="Calibri"/>
            </a:endParaRPr>
          </a:p>
        </p:txBody>
      </p:sp>
      <p:sp>
        <p:nvSpPr>
          <p:cNvPr id="3" name="Google Shape;262;g2bb2862943f_0_625">
            <a:extLst>
              <a:ext uri="{FF2B5EF4-FFF2-40B4-BE49-F238E27FC236}">
                <a16:creationId xmlns:a16="http://schemas.microsoft.com/office/drawing/2014/main" id="{23713473-DDC4-413C-A55F-B5CA870FAB3F}"/>
              </a:ext>
            </a:extLst>
          </p:cNvPr>
          <p:cNvSpPr/>
          <p:nvPr/>
        </p:nvSpPr>
        <p:spPr>
          <a:xfrm>
            <a:off x="8481848" y="-3933"/>
            <a:ext cx="3708817"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8.1.1 </a:t>
            </a:r>
            <a:r>
              <a:rPr lang="en-US" sz="1800" dirty="0" err="1">
                <a:solidFill>
                  <a:schemeClr val="lt1"/>
                </a:solidFill>
                <a:latin typeface="Calibri"/>
                <a:ea typeface="Calibri"/>
                <a:cs typeface="Calibri"/>
                <a:sym typeface="Calibri"/>
              </a:rPr>
              <a:t>Einführung</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Neugeborenes</a:t>
            </a:r>
            <a:r>
              <a:rPr lang="en-US" sz="1800" dirty="0">
                <a:solidFill>
                  <a:schemeClr val="lt1"/>
                </a:solidFill>
                <a:latin typeface="Calibri"/>
                <a:ea typeface="Calibri"/>
                <a:cs typeface="Calibri"/>
                <a:sym typeface="Calibri"/>
              </a:rPr>
              <a:t> Baby</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pPr>
              <a:spcBef>
                <a:spcPts val="0"/>
              </a:spcBef>
            </a:pPr>
            <a:r>
              <a:rPr lang="en-US" sz="2400" dirty="0">
                <a:solidFill>
                  <a:srgbClr val="C01E24"/>
                </a:solidFill>
              </a:rPr>
              <a:t>8.1.2</a:t>
            </a:r>
            <a:r>
              <a:rPr lang="en-US" dirty="0"/>
              <a:t/>
            </a:r>
            <a:br>
              <a:rPr lang="en-US" dirty="0"/>
            </a:br>
            <a:r>
              <a:rPr lang="en-US" dirty="0" err="1">
                <a:solidFill>
                  <a:srgbClr val="C01E24"/>
                </a:solidFill>
              </a:rPr>
              <a:t>Stillen</a:t>
            </a:r>
            <a:r>
              <a:rPr lang="en-US" dirty="0">
                <a:solidFill>
                  <a:srgbClr val="C01E24"/>
                </a:solidFill>
              </a:rPr>
              <a:t> und </a:t>
            </a:r>
            <a:r>
              <a:rPr lang="en-US" dirty="0" err="1">
                <a:solidFill>
                  <a:srgbClr val="C01E24"/>
                </a:solidFill>
              </a:rPr>
              <a:t>Ernährung</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7" name="Google Shape;297;g2bb2862943f_0_719"/>
          <p:cNvSpPr txBox="1">
            <a:spLocks/>
          </p:cNvSpPr>
          <p:nvPr/>
        </p:nvSpPr>
        <p:spPr>
          <a:xfrm>
            <a:off x="673250" y="2849850"/>
            <a:ext cx="6343500" cy="2275500"/>
          </a:xfrm>
          <a:prstGeom prst="rect">
            <a:avLst/>
          </a:prstGeom>
          <a:noFill/>
          <a:ln>
            <a:noFill/>
          </a:ln>
        </p:spPr>
        <p:txBody>
          <a:bodyPr spcFirstLastPara="1" vert="horz" wrap="square" lIns="91425" tIns="45700" rIns="91425" bIns="45700" rtlCol="0" anchor="t" anchorCtr="0">
            <a:normAutofit fontScale="70000" lnSpcReduction="20000"/>
          </a:bodyPr>
          <a:lstStyle>
            <a:lvl1pPr marL="2286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5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7850" indent="-457200" algn="just">
              <a:lnSpc>
                <a:spcPct val="120000"/>
              </a:lnSpc>
              <a:spcBef>
                <a:spcPts val="1200"/>
              </a:spcBef>
              <a:spcAft>
                <a:spcPts val="0"/>
              </a:spcAft>
              <a:buSzPct val="71428"/>
            </a:pPr>
            <a:r>
              <a:rPr lang="de-DE" sz="2800" dirty="0"/>
              <a:t>Um zu verstehen, was Stillen ist und warum es so wichtig ist. </a:t>
            </a:r>
          </a:p>
          <a:p>
            <a:pPr marL="577850" indent="-457200" algn="just">
              <a:lnSpc>
                <a:spcPct val="120000"/>
              </a:lnSpc>
              <a:spcBef>
                <a:spcPts val="1200"/>
              </a:spcBef>
              <a:spcAft>
                <a:spcPts val="0"/>
              </a:spcAft>
              <a:buSzPct val="71428"/>
            </a:pPr>
            <a:r>
              <a:rPr lang="de-DE" sz="2800" dirty="0"/>
              <a:t>Um zu wissen, welche Alternativen es zum Stillen gibt und welche Lebensmittel in verschiedenen Altersstufen zur Ergänzung verwendet werden können.</a:t>
            </a:r>
          </a:p>
        </p:txBody>
      </p:sp>
      <p:pic>
        <p:nvPicPr>
          <p:cNvPr id="6" name="Picture 2" descr="Ambition abstract concept">
            <a:extLst>
              <a:ext uri="{FF2B5EF4-FFF2-40B4-BE49-F238E27FC236}">
                <a16:creationId xmlns:a16="http://schemas.microsoft.com/office/drawing/2014/main" id="{AB70EBA8-F80D-4DB6-0738-E8D5DC83B9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6B025DC-1B37-D447-1297-C09B07AF24ED}"/>
              </a:ext>
            </a:extLst>
          </p:cNvPr>
          <p:cNvSpPr txBox="1"/>
          <p:nvPr/>
        </p:nvSpPr>
        <p:spPr>
          <a:xfrm>
            <a:off x="5419175" y="6181455"/>
            <a:ext cx="6099586" cy="276999"/>
          </a:xfrm>
          <a:prstGeom prst="rect">
            <a:avLst/>
          </a:prstGeom>
          <a:noFill/>
        </p:spPr>
        <p:txBody>
          <a:bodyPr wrap="square">
            <a:spAutoFit/>
          </a:bodyPr>
          <a:lstStyle/>
          <a:p>
            <a:pPr algn="r"/>
            <a:r>
              <a:rPr lang="en-US" sz="1200" dirty="0">
                <a:hlinkClick r:id="rId4"/>
              </a:rPr>
              <a:t>Design von </a:t>
            </a:r>
            <a:r>
              <a:rPr lang="en-US" sz="1200" dirty="0" err="1">
                <a:hlinkClick r:id="rId4"/>
              </a:rPr>
              <a:t>Freepik</a:t>
            </a:r>
            <a:endParaRPr lang="el-GR" sz="1200" dirty="0"/>
          </a:p>
        </p:txBody>
      </p:sp>
    </p:spTree>
    <p:extLst>
      <p:ext uri="{BB962C8B-B14F-4D97-AF65-F5344CB8AC3E}">
        <p14:creationId xmlns:p14="http://schemas.microsoft.com/office/powerpoint/2010/main" val="1937707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CE127B01-4FE4-E001-0C8C-F5BE542EAF23}"/>
              </a:ext>
            </a:extLst>
          </p:cNvPr>
          <p:cNvSpPr>
            <a:spLocks noGrp="1"/>
          </p:cNvSpPr>
          <p:nvPr>
            <p:ph type="title"/>
          </p:nvPr>
        </p:nvSpPr>
        <p:spPr/>
        <p:txBody>
          <a:bodyPr/>
          <a:lstStyle/>
          <a:p>
            <a:r>
              <a:rPr lang="de-DE" sz="2800" b="1" strike="noStrike" spc="-1" dirty="0">
                <a:solidFill>
                  <a:srgbClr val="203864"/>
                </a:solidFill>
                <a:latin typeface="Calibri"/>
                <a:ea typeface="Calibri"/>
              </a:rPr>
              <a:t>Trainingsinhalte</a:t>
            </a:r>
            <a:endParaRPr lang="el-GR" dirty="0"/>
          </a:p>
        </p:txBody>
      </p:sp>
      <p:sp>
        <p:nvSpPr>
          <p:cNvPr id="6" name="Θέση περιεχομένου 5">
            <a:extLst>
              <a:ext uri="{FF2B5EF4-FFF2-40B4-BE49-F238E27FC236}">
                <a16:creationId xmlns:a16="http://schemas.microsoft.com/office/drawing/2014/main" id="{5F4D999C-B698-68E6-C1EC-A91D90718957}"/>
              </a:ext>
            </a:extLst>
          </p:cNvPr>
          <p:cNvSpPr>
            <a:spLocks noGrp="1"/>
          </p:cNvSpPr>
          <p:nvPr>
            <p:ph idx="1"/>
          </p:nvPr>
        </p:nvSpPr>
        <p:spPr>
          <a:xfrm>
            <a:off x="557999" y="2253803"/>
            <a:ext cx="7684480" cy="4412173"/>
          </a:xfrm>
        </p:spPr>
        <p:txBody>
          <a:bodyPr/>
          <a:lstStyle/>
          <a:p>
            <a:r>
              <a:rPr lang="de-DE" dirty="0"/>
              <a:t>Was ist Stillen und was sind seine Vorteile?</a:t>
            </a:r>
          </a:p>
          <a:p>
            <a:r>
              <a:rPr lang="de-DE" dirty="0"/>
              <a:t>Welche Alternativen gibt es zum Stillen?</a:t>
            </a:r>
          </a:p>
          <a:p>
            <a:r>
              <a:rPr lang="de-DE" dirty="0"/>
              <a:t>Beikost/ergänzende Ernährung.</a:t>
            </a:r>
            <a:endParaRPr lang="el-GR" dirty="0"/>
          </a:p>
        </p:txBody>
      </p:sp>
    </p:spTree>
    <p:extLst>
      <p:ext uri="{BB962C8B-B14F-4D97-AF65-F5344CB8AC3E}">
        <p14:creationId xmlns:p14="http://schemas.microsoft.com/office/powerpoint/2010/main" val="3040597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2bb2862943f_0_770"/>
          <p:cNvSpPr txBox="1">
            <a:spLocks noGrp="1"/>
          </p:cNvSpPr>
          <p:nvPr>
            <p:ph type="title"/>
          </p:nvPr>
        </p:nvSpPr>
        <p:spPr>
          <a:xfrm>
            <a:off x="566149" y="976247"/>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de-DE" sz="2200" b="1" strike="noStrike" spc="-1" dirty="0">
                <a:solidFill>
                  <a:srgbClr val="203864"/>
                </a:solidFill>
                <a:latin typeface="Arial"/>
                <a:ea typeface="Arial"/>
              </a:rPr>
              <a:t>Was ist Stillen?</a:t>
            </a:r>
            <a:endParaRPr dirty="0"/>
          </a:p>
        </p:txBody>
      </p:sp>
      <p:sp>
        <p:nvSpPr>
          <p:cNvPr id="316" name="Google Shape;316;g2bb2862943f_0_770"/>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8.1.2 </a:t>
            </a:r>
            <a:r>
              <a:rPr lang="en-US" sz="1800" dirty="0" err="1">
                <a:solidFill>
                  <a:schemeClr val="lt1"/>
                </a:solidFill>
                <a:latin typeface="Calibri"/>
                <a:ea typeface="Calibri"/>
                <a:cs typeface="Calibri"/>
                <a:sym typeface="Calibri"/>
              </a:rPr>
              <a:t>Stillen</a:t>
            </a:r>
            <a:r>
              <a:rPr lang="en-US" sz="1800" dirty="0">
                <a:solidFill>
                  <a:schemeClr val="lt1"/>
                </a:solidFill>
                <a:latin typeface="Calibri"/>
                <a:ea typeface="Calibri"/>
                <a:cs typeface="Calibri"/>
                <a:sym typeface="Calibri"/>
              </a:rPr>
              <a:t> und </a:t>
            </a:r>
            <a:r>
              <a:rPr lang="en-US" sz="1800" dirty="0" err="1">
                <a:solidFill>
                  <a:schemeClr val="lt1"/>
                </a:solidFill>
                <a:latin typeface="Calibri"/>
                <a:ea typeface="Calibri"/>
                <a:cs typeface="Calibri"/>
                <a:sym typeface="Calibri"/>
              </a:rPr>
              <a:t>Ernährung</a:t>
            </a:r>
            <a:endParaRPr sz="1800" dirty="0">
              <a:solidFill>
                <a:schemeClr val="lt1"/>
              </a:solidFill>
              <a:latin typeface="Calibri"/>
              <a:ea typeface="Calibri"/>
              <a:cs typeface="Calibri"/>
              <a:sym typeface="Calibri"/>
            </a:endParaRPr>
          </a:p>
        </p:txBody>
      </p:sp>
      <p:sp>
        <p:nvSpPr>
          <p:cNvPr id="320" name="Google Shape;320;g2bb2862943f_0_770"/>
          <p:cNvSpPr txBox="1">
            <a:spLocks noGrp="1"/>
          </p:cNvSpPr>
          <p:nvPr>
            <p:ph type="body" idx="4294967295"/>
          </p:nvPr>
        </p:nvSpPr>
        <p:spPr>
          <a:xfrm>
            <a:off x="321932" y="1814111"/>
            <a:ext cx="9458350" cy="4008000"/>
          </a:xfrm>
          <a:prstGeom prst="rect">
            <a:avLst/>
          </a:prstGeom>
          <a:noFill/>
          <a:ln>
            <a:noFill/>
          </a:ln>
        </p:spPr>
        <p:txBody>
          <a:bodyPr spcFirstLastPara="1" wrap="square" lIns="91425" tIns="45700" rIns="91425" bIns="45700" anchor="t" anchorCtr="0">
            <a:normAutofit/>
          </a:bodyPr>
          <a:lstStyle/>
          <a:p>
            <a:pPr marL="342900" lvl="0" indent="-342900" algn="just" rtl="0">
              <a:lnSpc>
                <a:spcPct val="150000"/>
              </a:lnSpc>
              <a:spcBef>
                <a:spcPts val="1200"/>
              </a:spcBef>
              <a:spcAft>
                <a:spcPts val="0"/>
              </a:spcAft>
              <a:buSzPts val="2200"/>
              <a:buFont typeface="Noto Sans Symbols"/>
              <a:buChar char="▪"/>
            </a:pPr>
            <a:r>
              <a:rPr lang="de-DE" dirty="0"/>
              <a:t>Stillen ist ein Prozess, bei dem die Mutter ihr Neugeborenes durch ihre Brüste ernährt. Dieser Prozess wird für mindestens die ersten 6 Monate des Lebens des Babys empfohlen.</a:t>
            </a:r>
          </a:p>
          <a:p>
            <a:pPr marL="342900" lvl="0" indent="-342900" algn="just" rtl="0">
              <a:lnSpc>
                <a:spcPct val="150000"/>
              </a:lnSpc>
              <a:spcBef>
                <a:spcPts val="1200"/>
              </a:spcBef>
              <a:spcAft>
                <a:spcPts val="0"/>
              </a:spcAft>
              <a:buSzPts val="2200"/>
              <a:buFont typeface="Noto Sans Symbols"/>
              <a:buChar char="▪"/>
            </a:pPr>
            <a:r>
              <a:rPr lang="de-DE" dirty="0"/>
              <a:t>Stillen hat eine Reihe von Vorteilen sowohl für das Neugeborene als auch für die Mutter.</a:t>
            </a:r>
          </a:p>
          <a:p>
            <a:pPr marL="342900" lvl="0" indent="-342900" algn="just" rtl="0">
              <a:lnSpc>
                <a:spcPct val="150000"/>
              </a:lnSpc>
              <a:spcBef>
                <a:spcPts val="1200"/>
              </a:spcBef>
              <a:spcAft>
                <a:spcPts val="0"/>
              </a:spcAft>
              <a:buSzPts val="2200"/>
              <a:buFont typeface="Noto Sans Symbols"/>
              <a:buChar char="▪"/>
            </a:pPr>
            <a:endParaRPr lang="de-DE" dirty="0"/>
          </a:p>
          <a:p>
            <a:pPr marL="342900" lvl="0" indent="-342900" algn="just" rtl="0">
              <a:lnSpc>
                <a:spcPct val="150000"/>
              </a:lnSpc>
              <a:spcBef>
                <a:spcPts val="1200"/>
              </a:spcBef>
              <a:spcAft>
                <a:spcPts val="0"/>
              </a:spcAft>
              <a:buSzPts val="2200"/>
              <a:buFont typeface="Noto Sans Symbols"/>
              <a:buChar char="▪"/>
            </a:pPr>
            <a:endParaRPr lang="de-DE" dirty="0"/>
          </a:p>
        </p:txBody>
      </p:sp>
      <p:sp>
        <p:nvSpPr>
          <p:cNvPr id="321" name="Google Shape;321;g2bb2862943f_0_770"/>
          <p:cNvSpPr/>
          <p:nvPr/>
        </p:nvSpPr>
        <p:spPr>
          <a:xfrm>
            <a:off x="9780282" y="5890556"/>
            <a:ext cx="24117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Lizenz</a:t>
            </a:r>
            <a:endParaRPr sz="1200" b="0" i="0" u="none" strike="noStrike" cap="none" dirty="0">
              <a:solidFill>
                <a:schemeClr val="dk1"/>
              </a:solidFill>
              <a:latin typeface="Calibri"/>
              <a:ea typeface="Calibri"/>
              <a:cs typeface="Calibri"/>
              <a:sym typeface="Calibri"/>
            </a:endParaRPr>
          </a:p>
        </p:txBody>
      </p:sp>
      <p:sp>
        <p:nvSpPr>
          <p:cNvPr id="323" name="Google Shape;323;g2bb2862943f_0_770"/>
          <p:cNvSpPr txBox="1"/>
          <p:nvPr/>
        </p:nvSpPr>
        <p:spPr>
          <a:xfrm>
            <a:off x="375352" y="5298891"/>
            <a:ext cx="8888100" cy="523200"/>
          </a:xfrm>
          <a:prstGeom prst="rect">
            <a:avLst/>
          </a:prstGeom>
          <a:noFill/>
          <a:ln w="28575" cap="flat" cmpd="sng">
            <a:solidFill>
              <a:srgbClr val="FF9999"/>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1" i="0" u="none" strike="noStrike" cap="none" dirty="0">
                <a:solidFill>
                  <a:srgbClr val="000000"/>
                </a:solidFill>
                <a:latin typeface="Arial"/>
                <a:ea typeface="Arial"/>
                <a:cs typeface="Arial"/>
                <a:sym typeface="Arial"/>
              </a:rPr>
              <a:t>Jegliche Fragen zum Stillen sollten mit Ihrem Kinderarzt besprochen werden.</a:t>
            </a:r>
          </a:p>
          <a:p>
            <a:pPr marL="0" marR="0" lvl="0" indent="0" algn="l" rtl="0">
              <a:lnSpc>
                <a:spcPct val="100000"/>
              </a:lnSpc>
              <a:spcBef>
                <a:spcPts val="0"/>
              </a:spcBef>
              <a:spcAft>
                <a:spcPts val="0"/>
              </a:spcAft>
              <a:buNone/>
            </a:pPr>
            <a:endParaRPr lang="de-DE" sz="1400" b="1" i="0" u="none" strike="noStrike" cap="none" dirty="0">
              <a:solidFill>
                <a:srgbClr val="000000"/>
              </a:solidFill>
              <a:latin typeface="Arial"/>
              <a:ea typeface="Arial"/>
              <a:cs typeface="Arial"/>
              <a:sym typeface="Arial"/>
            </a:endParaRPr>
          </a:p>
        </p:txBody>
      </p:sp>
      <p:pic>
        <p:nvPicPr>
          <p:cNvPr id="1026" name="Picture 2" descr="Free breastfeeding mother and child baby vector">
            <a:extLst>
              <a:ext uri="{FF2B5EF4-FFF2-40B4-BE49-F238E27FC236}">
                <a16:creationId xmlns:a16="http://schemas.microsoft.com/office/drawing/2014/main" id="{3058BB83-6FB1-70AD-ABF4-BC3075A0C0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8942" y="3166109"/>
            <a:ext cx="1876152" cy="23943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2bb2862943f_0_785"/>
          <p:cNvSpPr txBox="1">
            <a:spLocks noGrp="1"/>
          </p:cNvSpPr>
          <p:nvPr>
            <p:ph type="title"/>
          </p:nvPr>
        </p:nvSpPr>
        <p:spPr>
          <a:xfrm>
            <a:off x="566149" y="976247"/>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de-DE" sz="2200" b="1" strike="noStrike" spc="-1" dirty="0">
                <a:solidFill>
                  <a:srgbClr val="203864"/>
                </a:solidFill>
                <a:latin typeface="Arial"/>
                <a:ea typeface="Arial"/>
              </a:rPr>
              <a:t>Vorteile des Stillens</a:t>
            </a:r>
            <a:endParaRPr dirty="0"/>
          </a:p>
        </p:txBody>
      </p:sp>
      <p:sp>
        <p:nvSpPr>
          <p:cNvPr id="334" name="Google Shape;334;g2bb2862943f_0_785"/>
          <p:cNvSpPr/>
          <p:nvPr/>
        </p:nvSpPr>
        <p:spPr>
          <a:xfrm>
            <a:off x="1218250" y="2640405"/>
            <a:ext cx="4173600" cy="744600"/>
          </a:xfrm>
          <a:prstGeom prst="rect">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lnSpc>
                <a:spcPct val="100000"/>
              </a:lnSpc>
              <a:tabLst>
                <a:tab pos="0" algn="l"/>
              </a:tabLst>
            </a:pPr>
            <a:r>
              <a:rPr lang="de-DE" sz="3500" b="1" strike="noStrike" spc="-1" dirty="0">
                <a:solidFill>
                  <a:srgbClr val="000000"/>
                </a:solidFill>
                <a:latin typeface="Calibri"/>
                <a:ea typeface="Calibri"/>
              </a:rPr>
              <a:t>NEUGEBORENE</a:t>
            </a:r>
            <a:endParaRPr lang="de-DE" sz="3500" b="0" strike="noStrike" spc="-1" dirty="0">
              <a:solidFill>
                <a:srgbClr val="000000"/>
              </a:solidFill>
              <a:latin typeface="Arial"/>
            </a:endParaRPr>
          </a:p>
        </p:txBody>
      </p:sp>
      <p:sp>
        <p:nvSpPr>
          <p:cNvPr id="335" name="Google Shape;335;g2bb2862943f_0_785"/>
          <p:cNvSpPr/>
          <p:nvPr/>
        </p:nvSpPr>
        <p:spPr>
          <a:xfrm>
            <a:off x="1226800" y="3403394"/>
            <a:ext cx="4165200" cy="3004200"/>
          </a:xfrm>
          <a:prstGeom prst="rect">
            <a:avLst/>
          </a:prstGeom>
          <a:noFill/>
          <a:ln>
            <a:noFill/>
          </a:ln>
        </p:spPr>
        <p:txBody>
          <a:bodyPr spcFirstLastPara="1" wrap="square" lIns="91425" tIns="91425" rIns="91425" bIns="91425" anchor="ctr" anchorCtr="0">
            <a:noAutofit/>
          </a:bodyPr>
          <a:lstStyle/>
          <a:p>
            <a:pPr algn="just">
              <a:lnSpc>
                <a:spcPct val="100000"/>
              </a:lnSpc>
              <a:tabLst>
                <a:tab pos="0" algn="l"/>
              </a:tabLst>
            </a:pPr>
            <a:r>
              <a:rPr lang="de-DE" sz="2000" b="0" strike="noStrike" spc="-1" dirty="0">
                <a:solidFill>
                  <a:srgbClr val="000000"/>
                </a:solidFill>
                <a:latin typeface="Calibri"/>
                <a:ea typeface="Calibri"/>
              </a:rPr>
              <a:t>Das Stillen von Säuglingen verringert ihr Risiko für einige Krankheiten:</a:t>
            </a:r>
            <a:endParaRPr lang="de-DE" sz="2000" b="0" strike="noStrike" spc="-1" dirty="0">
              <a:solidFill>
                <a:srgbClr val="000000"/>
              </a:solidFill>
              <a:latin typeface="Arial"/>
            </a:endParaRPr>
          </a:p>
          <a:p>
            <a:pPr marL="343080" indent="-343080" algn="just">
              <a:lnSpc>
                <a:spcPct val="100000"/>
              </a:lnSpc>
              <a:buClr>
                <a:srgbClr val="000000"/>
              </a:buClr>
              <a:buFont typeface="Noto Sans Symbols"/>
              <a:buChar char="⮚"/>
              <a:tabLst>
                <a:tab pos="0" algn="l"/>
              </a:tabLst>
            </a:pPr>
            <a:r>
              <a:rPr lang="de-DE" sz="2000" b="0" strike="noStrike" spc="-1" dirty="0">
                <a:solidFill>
                  <a:srgbClr val="000000"/>
                </a:solidFill>
                <a:latin typeface="Calibri"/>
                <a:ea typeface="Calibri"/>
              </a:rPr>
              <a:t>Fettleibigkeit oder Übergewicht</a:t>
            </a:r>
            <a:endParaRPr lang="de-DE" sz="2000" b="0" strike="noStrike" spc="-1" dirty="0">
              <a:solidFill>
                <a:srgbClr val="000000"/>
              </a:solidFill>
              <a:latin typeface="Arial"/>
            </a:endParaRPr>
          </a:p>
          <a:p>
            <a:pPr marL="343080" indent="-343080" algn="just">
              <a:lnSpc>
                <a:spcPct val="100000"/>
              </a:lnSpc>
              <a:buClr>
                <a:srgbClr val="000000"/>
              </a:buClr>
              <a:buFont typeface="Noto Sans Symbols"/>
              <a:buChar char="⮚"/>
              <a:tabLst>
                <a:tab pos="0" algn="l"/>
              </a:tabLst>
            </a:pPr>
            <a:r>
              <a:rPr lang="de-DE" sz="2000" b="0" strike="noStrike" spc="-1" dirty="0">
                <a:solidFill>
                  <a:srgbClr val="000000"/>
                </a:solidFill>
                <a:latin typeface="Calibri"/>
                <a:ea typeface="Calibri"/>
              </a:rPr>
              <a:t>Asthma</a:t>
            </a:r>
            <a:endParaRPr lang="de-DE" sz="2000" b="0" strike="noStrike" spc="-1" dirty="0">
              <a:solidFill>
                <a:srgbClr val="000000"/>
              </a:solidFill>
              <a:latin typeface="Arial"/>
            </a:endParaRPr>
          </a:p>
          <a:p>
            <a:pPr marL="343080" indent="-343080" algn="just">
              <a:lnSpc>
                <a:spcPct val="100000"/>
              </a:lnSpc>
              <a:buClr>
                <a:srgbClr val="000000"/>
              </a:buClr>
              <a:buFont typeface="Noto Sans Symbols"/>
              <a:buChar char="⮚"/>
              <a:tabLst>
                <a:tab pos="0" algn="l"/>
              </a:tabLst>
            </a:pPr>
            <a:r>
              <a:rPr lang="de-DE" sz="2000" b="0" strike="noStrike" spc="-1" dirty="0">
                <a:solidFill>
                  <a:srgbClr val="000000"/>
                </a:solidFill>
                <a:latin typeface="Calibri"/>
                <a:ea typeface="Calibri"/>
              </a:rPr>
              <a:t>Mittelohrentzündung</a:t>
            </a:r>
            <a:endParaRPr lang="de-DE" sz="2000" b="0" strike="noStrike" spc="-1" dirty="0">
              <a:solidFill>
                <a:srgbClr val="000000"/>
              </a:solidFill>
              <a:latin typeface="Arial"/>
            </a:endParaRPr>
          </a:p>
          <a:p>
            <a:pPr marL="343080" indent="-343080" algn="just">
              <a:lnSpc>
                <a:spcPct val="100000"/>
              </a:lnSpc>
              <a:buClr>
                <a:srgbClr val="000000"/>
              </a:buClr>
              <a:buFont typeface="Noto Sans Symbols"/>
              <a:buChar char="⮚"/>
              <a:tabLst>
                <a:tab pos="0" algn="l"/>
              </a:tabLst>
            </a:pPr>
            <a:r>
              <a:rPr lang="de-DE" sz="2000" b="0" strike="noStrike" spc="-1" dirty="0">
                <a:solidFill>
                  <a:srgbClr val="000000"/>
                </a:solidFill>
                <a:latin typeface="Calibri"/>
                <a:ea typeface="Calibri"/>
              </a:rPr>
              <a:t>Atopische Dermatitis</a:t>
            </a:r>
            <a:endParaRPr lang="de-DE" sz="2000" b="0" strike="noStrike" spc="-1" dirty="0">
              <a:solidFill>
                <a:srgbClr val="000000"/>
              </a:solidFill>
              <a:latin typeface="Arial"/>
            </a:endParaRPr>
          </a:p>
          <a:p>
            <a:pPr marL="343080" indent="-343080" algn="just">
              <a:lnSpc>
                <a:spcPct val="100000"/>
              </a:lnSpc>
              <a:buClr>
                <a:srgbClr val="000000"/>
              </a:buClr>
              <a:buFont typeface="Noto Sans Symbols"/>
              <a:buChar char="⮚"/>
              <a:tabLst>
                <a:tab pos="0" algn="l"/>
              </a:tabLst>
            </a:pPr>
            <a:r>
              <a:rPr lang="de-DE" sz="2000" b="0" strike="noStrike" spc="-1" dirty="0">
                <a:solidFill>
                  <a:srgbClr val="000000"/>
                </a:solidFill>
                <a:latin typeface="Calibri"/>
                <a:ea typeface="Calibri"/>
              </a:rPr>
              <a:t>Diabetes</a:t>
            </a:r>
            <a:endParaRPr lang="de-DE" sz="2000" b="0" strike="noStrike" spc="-1" dirty="0">
              <a:solidFill>
                <a:srgbClr val="000000"/>
              </a:solidFill>
              <a:latin typeface="Arial"/>
            </a:endParaRPr>
          </a:p>
          <a:p>
            <a:pPr marL="343080" indent="-343080" algn="just">
              <a:lnSpc>
                <a:spcPct val="100000"/>
              </a:lnSpc>
              <a:buClr>
                <a:srgbClr val="000000"/>
              </a:buClr>
              <a:buFont typeface="Noto Sans Symbols"/>
              <a:buChar char="⮚"/>
              <a:tabLst>
                <a:tab pos="0" algn="l"/>
              </a:tabLst>
            </a:pPr>
            <a:r>
              <a:rPr lang="de-DE" sz="2000" b="0" strike="noStrike" spc="-1" dirty="0">
                <a:solidFill>
                  <a:srgbClr val="000000"/>
                </a:solidFill>
                <a:latin typeface="Calibri"/>
                <a:ea typeface="Calibri"/>
              </a:rPr>
              <a:t>Zöliakie...</a:t>
            </a:r>
            <a:endParaRPr lang="de-DE" sz="2000" b="0" strike="noStrike" spc="-1" dirty="0">
              <a:solidFill>
                <a:srgbClr val="000000"/>
              </a:solidFill>
              <a:latin typeface="Arial"/>
            </a:endParaRPr>
          </a:p>
        </p:txBody>
      </p:sp>
      <p:sp>
        <p:nvSpPr>
          <p:cNvPr id="336" name="Google Shape;336;g2bb2862943f_0_785"/>
          <p:cNvSpPr/>
          <p:nvPr/>
        </p:nvSpPr>
        <p:spPr>
          <a:xfrm>
            <a:off x="6104550" y="2659224"/>
            <a:ext cx="4173600" cy="744600"/>
          </a:xfrm>
          <a:prstGeom prst="rect">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lnSpc>
                <a:spcPct val="100000"/>
              </a:lnSpc>
              <a:tabLst>
                <a:tab pos="0" algn="l"/>
              </a:tabLst>
            </a:pPr>
            <a:r>
              <a:rPr lang="de-DE" sz="3500" b="1" strike="noStrike" spc="-1" dirty="0">
                <a:solidFill>
                  <a:srgbClr val="000000"/>
                </a:solidFill>
                <a:latin typeface="Calibri"/>
                <a:ea typeface="Calibri"/>
              </a:rPr>
              <a:t>MÜTTER</a:t>
            </a:r>
            <a:endParaRPr lang="de-DE" sz="3500" b="0" strike="noStrike" spc="-1" dirty="0">
              <a:solidFill>
                <a:srgbClr val="000000"/>
              </a:solidFill>
              <a:latin typeface="Arial"/>
            </a:endParaRPr>
          </a:p>
        </p:txBody>
      </p:sp>
      <p:sp>
        <p:nvSpPr>
          <p:cNvPr id="337" name="Google Shape;337;g2bb2862943f_0_785"/>
          <p:cNvSpPr/>
          <p:nvPr/>
        </p:nvSpPr>
        <p:spPr>
          <a:xfrm>
            <a:off x="6171150" y="3385005"/>
            <a:ext cx="4107000" cy="3099900"/>
          </a:xfrm>
          <a:prstGeom prst="rect">
            <a:avLst/>
          </a:prstGeom>
          <a:noFill/>
          <a:ln>
            <a:noFill/>
          </a:ln>
        </p:spPr>
        <p:txBody>
          <a:bodyPr spcFirstLastPara="1" wrap="square" lIns="91425" tIns="91425" rIns="91425" bIns="91425" anchor="ctr" anchorCtr="0">
            <a:noAutofit/>
          </a:bodyPr>
          <a:lstStyle/>
          <a:p>
            <a:pPr algn="just">
              <a:lnSpc>
                <a:spcPct val="100000"/>
              </a:lnSpc>
              <a:tabLst>
                <a:tab pos="0" algn="l"/>
              </a:tabLst>
            </a:pPr>
            <a:r>
              <a:rPr lang="de-DE" sz="2000" b="0" strike="noStrike" spc="-1" dirty="0">
                <a:solidFill>
                  <a:srgbClr val="000000"/>
                </a:solidFill>
                <a:latin typeface="Calibri"/>
                <a:ea typeface="Calibri"/>
              </a:rPr>
              <a:t>Das Stillen hat auch eine Reihe von Vorteilen für die Mutter und verringert das Risiko von:</a:t>
            </a:r>
            <a:endParaRPr lang="de-DE" sz="2000" b="0" strike="noStrike" spc="-1" dirty="0">
              <a:solidFill>
                <a:srgbClr val="000000"/>
              </a:solidFill>
              <a:latin typeface="Arial"/>
            </a:endParaRPr>
          </a:p>
          <a:p>
            <a:pPr marL="343080" indent="-343080" algn="just">
              <a:lnSpc>
                <a:spcPct val="100000"/>
              </a:lnSpc>
              <a:buClr>
                <a:srgbClr val="000000"/>
              </a:buClr>
              <a:buFont typeface="Noto Sans Symbols"/>
              <a:buChar char="⮚"/>
              <a:tabLst>
                <a:tab pos="0" algn="l"/>
              </a:tabLst>
            </a:pPr>
            <a:r>
              <a:rPr lang="de-DE" sz="2000" b="0" strike="noStrike" spc="-1" dirty="0">
                <a:solidFill>
                  <a:srgbClr val="000000"/>
                </a:solidFill>
                <a:latin typeface="Calibri"/>
                <a:ea typeface="Calibri"/>
              </a:rPr>
              <a:t>Brust-, Eierstock-, Gebärmutter- und Schilddrüsenkrebs</a:t>
            </a:r>
            <a:endParaRPr lang="de-DE" sz="2000" b="0" strike="noStrike" spc="-1" dirty="0">
              <a:solidFill>
                <a:srgbClr val="000000"/>
              </a:solidFill>
              <a:latin typeface="Arial"/>
            </a:endParaRPr>
          </a:p>
          <a:p>
            <a:pPr marL="343080" indent="-343080" algn="just">
              <a:lnSpc>
                <a:spcPct val="100000"/>
              </a:lnSpc>
              <a:buClr>
                <a:srgbClr val="000000"/>
              </a:buClr>
              <a:buFont typeface="Noto Sans Symbols"/>
              <a:buChar char="⮚"/>
              <a:tabLst>
                <a:tab pos="0" algn="l"/>
              </a:tabLst>
            </a:pPr>
            <a:r>
              <a:rPr lang="de-DE" sz="2000" b="0" strike="noStrike" spc="-1" dirty="0">
                <a:solidFill>
                  <a:srgbClr val="000000"/>
                </a:solidFill>
                <a:latin typeface="Calibri"/>
                <a:ea typeface="Calibri"/>
              </a:rPr>
              <a:t>Typ-2-Diabetes</a:t>
            </a:r>
            <a:endParaRPr lang="de-DE" sz="2000" b="0" strike="noStrike" spc="-1" dirty="0">
              <a:solidFill>
                <a:srgbClr val="000000"/>
              </a:solidFill>
              <a:latin typeface="Arial"/>
            </a:endParaRPr>
          </a:p>
          <a:p>
            <a:pPr marL="343080" indent="-343080" algn="just">
              <a:lnSpc>
                <a:spcPct val="100000"/>
              </a:lnSpc>
              <a:buClr>
                <a:srgbClr val="000000"/>
              </a:buClr>
              <a:buFont typeface="Noto Sans Symbols"/>
              <a:buChar char="⮚"/>
              <a:tabLst>
                <a:tab pos="0" algn="l"/>
              </a:tabLst>
            </a:pPr>
            <a:r>
              <a:rPr lang="de-DE" sz="2000" b="0" strike="noStrike" spc="-1" dirty="0">
                <a:solidFill>
                  <a:srgbClr val="000000"/>
                </a:solidFill>
                <a:latin typeface="Calibri"/>
                <a:ea typeface="Calibri"/>
              </a:rPr>
              <a:t>Rheumatoide Arthritis</a:t>
            </a:r>
            <a:endParaRPr lang="de-DE" sz="2000" b="0" strike="noStrike" spc="-1" dirty="0">
              <a:solidFill>
                <a:srgbClr val="000000"/>
              </a:solidFill>
              <a:latin typeface="Arial"/>
            </a:endParaRPr>
          </a:p>
          <a:p>
            <a:pPr marL="343080" indent="-343080" algn="just">
              <a:lnSpc>
                <a:spcPct val="100000"/>
              </a:lnSpc>
              <a:buClr>
                <a:srgbClr val="000000"/>
              </a:buClr>
              <a:buFont typeface="Noto Sans Symbols"/>
              <a:buChar char="⮚"/>
              <a:tabLst>
                <a:tab pos="0" algn="l"/>
              </a:tabLst>
            </a:pPr>
            <a:r>
              <a:rPr lang="de-DE" sz="2000" b="0" strike="noStrike" spc="-1" dirty="0">
                <a:solidFill>
                  <a:srgbClr val="000000"/>
                </a:solidFill>
                <a:latin typeface="Calibri"/>
                <a:ea typeface="Calibri"/>
              </a:rPr>
              <a:t>Hypertonie</a:t>
            </a:r>
            <a:endParaRPr lang="de-DE" sz="2000" b="0" strike="noStrike" spc="-1" dirty="0">
              <a:solidFill>
                <a:srgbClr val="000000"/>
              </a:solidFill>
              <a:latin typeface="Arial"/>
            </a:endParaRPr>
          </a:p>
        </p:txBody>
      </p:sp>
      <p:cxnSp>
        <p:nvCxnSpPr>
          <p:cNvPr id="338" name="Google Shape;338;g2bb2862943f_0_785"/>
          <p:cNvCxnSpPr/>
          <p:nvPr/>
        </p:nvCxnSpPr>
        <p:spPr>
          <a:xfrm>
            <a:off x="5747900" y="2659224"/>
            <a:ext cx="600" cy="3748500"/>
          </a:xfrm>
          <a:prstGeom prst="straightConnector1">
            <a:avLst/>
          </a:prstGeom>
          <a:noFill/>
          <a:ln w="19050" cap="flat" cmpd="sng">
            <a:solidFill>
              <a:srgbClr val="44546A"/>
            </a:solidFill>
            <a:prstDash val="dot"/>
            <a:round/>
            <a:headEnd type="oval" w="med" len="med"/>
            <a:tailEnd type="oval" w="med" len="med"/>
          </a:ln>
        </p:spPr>
      </p:cxnSp>
      <p:sp>
        <p:nvSpPr>
          <p:cNvPr id="339" name="Google Shape;339;g2bb2862943f_0_785"/>
          <p:cNvSpPr/>
          <p:nvPr/>
        </p:nvSpPr>
        <p:spPr>
          <a:xfrm>
            <a:off x="2039514" y="1695798"/>
            <a:ext cx="7552500" cy="738600"/>
          </a:xfrm>
          <a:prstGeom prst="rect">
            <a:avLst/>
          </a:prstGeom>
          <a:noFill/>
          <a:ln w="28575" cap="flat" cmpd="sng">
            <a:solidFill>
              <a:srgbClr val="FF9999"/>
            </a:solidFill>
            <a:prstDash val="dashDot"/>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de-DE" sz="1400" b="1" i="0" u="none" strike="noStrike" cap="none" dirty="0">
                <a:solidFill>
                  <a:srgbClr val="000000"/>
                </a:solidFill>
                <a:latin typeface="Calibri"/>
                <a:ea typeface="Calibri"/>
                <a:cs typeface="Calibri"/>
                <a:sym typeface="Calibri"/>
              </a:rPr>
              <a:t>ERKLÄRUNGSVIDEO DER AM HÄUFIGSTEN VERWENDETEN STILLPOSITIONEN:</a:t>
            </a:r>
          </a:p>
          <a:p>
            <a:pPr marL="0" marR="0" lvl="0" indent="0" algn="ctr" rtl="0">
              <a:lnSpc>
                <a:spcPct val="100000"/>
              </a:lnSpc>
              <a:spcBef>
                <a:spcPts val="0"/>
              </a:spcBef>
              <a:spcAft>
                <a:spcPts val="0"/>
              </a:spcAft>
              <a:buNone/>
            </a:pPr>
            <a:r>
              <a:rPr lang="de-DE" sz="1400" b="1" i="0" u="none" strike="noStrike" cap="none" dirty="0">
                <a:solidFill>
                  <a:srgbClr val="000000"/>
                </a:solidFill>
                <a:latin typeface="Calibri"/>
                <a:ea typeface="Calibri"/>
                <a:cs typeface="Calibri"/>
                <a:sym typeface="Calibri"/>
                <a:hlinkClick r:id="rId3"/>
              </a:rPr>
              <a:t>https://www.youtube.com/watch?v=or4OnMxihUg</a:t>
            </a:r>
            <a:r>
              <a:rPr lang="de-DE" sz="1400" b="1" i="0" u="none" strike="noStrike" cap="none" dirty="0">
                <a:solidFill>
                  <a:srgbClr val="000000"/>
                </a:solidFill>
                <a:latin typeface="Calibri"/>
                <a:ea typeface="Calibri"/>
                <a:cs typeface="Calibri"/>
                <a:sym typeface="Calibri"/>
              </a:rPr>
              <a:t> (Englisch)</a:t>
            </a:r>
          </a:p>
          <a:p>
            <a:pPr marL="0" marR="0" lvl="0" indent="0" algn="ctr" rtl="0">
              <a:lnSpc>
                <a:spcPct val="100000"/>
              </a:lnSpc>
              <a:spcBef>
                <a:spcPts val="0"/>
              </a:spcBef>
              <a:spcAft>
                <a:spcPts val="0"/>
              </a:spcAft>
              <a:buNone/>
            </a:pPr>
            <a:endParaRPr lang="de-DE" sz="1400" b="1" i="0" u="none" strike="noStrike" cap="none" dirty="0">
              <a:solidFill>
                <a:srgbClr val="000000"/>
              </a:solidFill>
              <a:latin typeface="Calibri"/>
              <a:ea typeface="Calibri"/>
              <a:cs typeface="Calibri"/>
              <a:sym typeface="Calibri"/>
            </a:endParaRPr>
          </a:p>
        </p:txBody>
      </p:sp>
      <p:sp>
        <p:nvSpPr>
          <p:cNvPr id="2" name="Google Shape;316;g2bb2862943f_0_770">
            <a:extLst>
              <a:ext uri="{FF2B5EF4-FFF2-40B4-BE49-F238E27FC236}">
                <a16:creationId xmlns:a16="http://schemas.microsoft.com/office/drawing/2014/main" id="{2B3A4A24-7663-83DB-374C-7B4F9A686250}"/>
              </a:ext>
            </a:extLst>
          </p:cNvPr>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8.1.2 </a:t>
            </a:r>
            <a:r>
              <a:rPr lang="en-US" sz="1800" dirty="0" err="1">
                <a:solidFill>
                  <a:schemeClr val="lt1"/>
                </a:solidFill>
                <a:latin typeface="Calibri"/>
                <a:ea typeface="Calibri"/>
                <a:cs typeface="Calibri"/>
                <a:sym typeface="Calibri"/>
              </a:rPr>
              <a:t>Stillen</a:t>
            </a:r>
            <a:r>
              <a:rPr lang="en-US" sz="1800" dirty="0">
                <a:solidFill>
                  <a:schemeClr val="lt1"/>
                </a:solidFill>
                <a:latin typeface="Calibri"/>
                <a:ea typeface="Calibri"/>
                <a:cs typeface="Calibri"/>
                <a:sym typeface="Calibri"/>
              </a:rPr>
              <a:t> und </a:t>
            </a:r>
            <a:r>
              <a:rPr lang="en-US" sz="1800" dirty="0" err="1">
                <a:solidFill>
                  <a:schemeClr val="lt1"/>
                </a:solidFill>
                <a:latin typeface="Calibri"/>
                <a:ea typeface="Calibri"/>
                <a:cs typeface="Calibri"/>
                <a:sym typeface="Calibri"/>
              </a:rPr>
              <a:t>Ernährung</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2bb2862943f_0_804"/>
          <p:cNvSpPr txBox="1">
            <a:spLocks noGrp="1"/>
          </p:cNvSpPr>
          <p:nvPr>
            <p:ph type="title"/>
          </p:nvPr>
        </p:nvSpPr>
        <p:spPr>
          <a:xfrm>
            <a:off x="566149" y="976247"/>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dirty="0">
                <a:latin typeface="Arial"/>
                <a:ea typeface="Arial"/>
                <a:cs typeface="Arial"/>
                <a:sym typeface="Arial"/>
              </a:rPr>
              <a:t>Alternative </a:t>
            </a:r>
            <a:r>
              <a:rPr lang="en-US" sz="2200" dirty="0" err="1">
                <a:latin typeface="Arial"/>
                <a:ea typeface="Arial"/>
                <a:cs typeface="Arial"/>
                <a:sym typeface="Arial"/>
              </a:rPr>
              <a:t>zu</a:t>
            </a:r>
            <a:r>
              <a:rPr lang="en-US" sz="2200" dirty="0">
                <a:latin typeface="Arial"/>
                <a:ea typeface="Arial"/>
                <a:cs typeface="Arial"/>
                <a:sym typeface="Arial"/>
              </a:rPr>
              <a:t> </a:t>
            </a:r>
            <a:r>
              <a:rPr lang="en-US" sz="2200" dirty="0" err="1">
                <a:latin typeface="Arial"/>
                <a:ea typeface="Arial"/>
                <a:cs typeface="Arial"/>
                <a:sym typeface="Arial"/>
              </a:rPr>
              <a:t>Muttermilch</a:t>
            </a:r>
            <a:endParaRPr dirty="0"/>
          </a:p>
        </p:txBody>
      </p:sp>
      <p:sp>
        <p:nvSpPr>
          <p:cNvPr id="350" name="Google Shape;350;g2bb2862943f_0_804"/>
          <p:cNvSpPr txBox="1">
            <a:spLocks noGrp="1"/>
          </p:cNvSpPr>
          <p:nvPr>
            <p:ph type="body" idx="4294967295"/>
          </p:nvPr>
        </p:nvSpPr>
        <p:spPr>
          <a:xfrm>
            <a:off x="343932" y="1716206"/>
            <a:ext cx="10642200" cy="4008000"/>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Bef>
                <a:spcPts val="1200"/>
              </a:spcBef>
              <a:spcAft>
                <a:spcPts val="0"/>
              </a:spcAft>
              <a:buSzPts val="2000"/>
              <a:buFont typeface="Wingdings" panose="05000000000000000000" pitchFamily="2" charset="2"/>
              <a:buChar char="§"/>
            </a:pPr>
            <a:r>
              <a:rPr lang="de-DE" sz="2000" dirty="0"/>
              <a:t>Kommerziell hergestellte Säuglingsnahrung ist eine Alternative zu Muttermilch für Mütter, die sich dafür entscheiden, obwohl die WHO das Stillen wann immer möglich empfiehlt. </a:t>
            </a:r>
          </a:p>
          <a:p>
            <a:pPr marL="342900" lvl="0" indent="-342900" algn="l" rtl="0">
              <a:lnSpc>
                <a:spcPct val="120000"/>
              </a:lnSpc>
              <a:spcBef>
                <a:spcPts val="1200"/>
              </a:spcBef>
              <a:spcAft>
                <a:spcPts val="0"/>
              </a:spcAft>
              <a:buSzPts val="2000"/>
              <a:buFont typeface="Wingdings" panose="05000000000000000000" pitchFamily="2" charset="2"/>
              <a:buChar char="§"/>
            </a:pPr>
            <a:r>
              <a:rPr lang="de-DE" sz="2000" dirty="0"/>
              <a:t>Unter sterilen Bedingungen hergestellt, versuchen kommerzielle Säuglingsnahrungen, Muttermilch durch die Verwendung einer komplexen Kombination aus Proteinen, Zuckern, Fetten und Vitaminen nachzuahmen, die nicht zu Hause hergestellt werden können. Daher ist es wichtig, wenn Sie Ihr Baby nicht stillen, nur professionell hergestellte Säuglingsnahrung zu verwenden.</a:t>
            </a:r>
          </a:p>
          <a:p>
            <a:pPr marL="342900" lvl="0" indent="-342900" algn="l" rtl="0">
              <a:lnSpc>
                <a:spcPct val="120000"/>
              </a:lnSpc>
              <a:spcBef>
                <a:spcPts val="1200"/>
              </a:spcBef>
              <a:spcAft>
                <a:spcPts val="0"/>
              </a:spcAft>
              <a:buSzPts val="2000"/>
              <a:buFont typeface="Wingdings" panose="05000000000000000000" pitchFamily="2" charset="2"/>
              <a:buChar char="§"/>
            </a:pPr>
            <a:endParaRPr lang="de-DE" sz="2000" dirty="0"/>
          </a:p>
        </p:txBody>
      </p:sp>
      <p:sp>
        <p:nvSpPr>
          <p:cNvPr id="353" name="Google Shape;353;g2bb2862943f_0_804"/>
          <p:cNvSpPr txBox="1"/>
          <p:nvPr/>
        </p:nvSpPr>
        <p:spPr>
          <a:xfrm>
            <a:off x="256659" y="5531821"/>
            <a:ext cx="8252700" cy="523200"/>
          </a:xfrm>
          <a:prstGeom prst="rect">
            <a:avLst/>
          </a:prstGeom>
          <a:noFill/>
          <a:ln w="28575" cap="flat" cmpd="sng">
            <a:solidFill>
              <a:srgbClr val="FF9999"/>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1" i="0" u="none" strike="noStrike" cap="none" dirty="0">
                <a:solidFill>
                  <a:srgbClr val="000000"/>
                </a:solidFill>
                <a:latin typeface="Arial"/>
                <a:ea typeface="Arial"/>
                <a:cs typeface="Arial"/>
                <a:sym typeface="Arial"/>
              </a:rPr>
              <a:t>Alle Fragen zu Alternativen zu Muttermilch sollten mit Ihrem Kinderarzt besprochen werden.</a:t>
            </a:r>
          </a:p>
          <a:p>
            <a:pPr marL="0" marR="0" lvl="0" indent="0" algn="l" rtl="0">
              <a:lnSpc>
                <a:spcPct val="100000"/>
              </a:lnSpc>
              <a:spcBef>
                <a:spcPts val="0"/>
              </a:spcBef>
              <a:spcAft>
                <a:spcPts val="0"/>
              </a:spcAft>
              <a:buNone/>
            </a:pPr>
            <a:endParaRPr lang="de-DE" sz="1400" b="1" i="0" u="none" strike="noStrike" cap="none" dirty="0">
              <a:solidFill>
                <a:srgbClr val="000000"/>
              </a:solidFill>
              <a:latin typeface="Arial"/>
              <a:ea typeface="Arial"/>
              <a:cs typeface="Arial"/>
              <a:sym typeface="Arial"/>
            </a:endParaRPr>
          </a:p>
        </p:txBody>
      </p:sp>
      <p:sp>
        <p:nvSpPr>
          <p:cNvPr id="2" name="Google Shape;316;g2bb2862943f_0_770">
            <a:extLst>
              <a:ext uri="{FF2B5EF4-FFF2-40B4-BE49-F238E27FC236}">
                <a16:creationId xmlns:a16="http://schemas.microsoft.com/office/drawing/2014/main" id="{F40EA735-6D53-39D4-B745-63AE3A66F3D4}"/>
              </a:ext>
            </a:extLst>
          </p:cNvPr>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8.1.2 </a:t>
            </a:r>
            <a:r>
              <a:rPr lang="en-US" sz="1800" dirty="0" err="1">
                <a:solidFill>
                  <a:schemeClr val="lt1"/>
                </a:solidFill>
                <a:latin typeface="Calibri"/>
                <a:ea typeface="Calibri"/>
                <a:cs typeface="Calibri"/>
                <a:sym typeface="Calibri"/>
              </a:rPr>
              <a:t>Stillen</a:t>
            </a:r>
            <a:r>
              <a:rPr lang="en-US" sz="1800" dirty="0">
                <a:solidFill>
                  <a:schemeClr val="lt1"/>
                </a:solidFill>
                <a:latin typeface="Calibri"/>
                <a:ea typeface="Calibri"/>
                <a:cs typeface="Calibri"/>
                <a:sym typeface="Calibri"/>
              </a:rPr>
              <a:t> und </a:t>
            </a:r>
            <a:r>
              <a:rPr lang="en-US" sz="1800" dirty="0" err="1">
                <a:solidFill>
                  <a:schemeClr val="lt1"/>
                </a:solidFill>
                <a:latin typeface="Calibri"/>
                <a:ea typeface="Calibri"/>
                <a:cs typeface="Calibri"/>
                <a:sym typeface="Calibri"/>
              </a:rPr>
              <a:t>Ernährung</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2bb2862943f_0_823"/>
          <p:cNvSpPr txBox="1">
            <a:spLocks noGrp="1"/>
          </p:cNvSpPr>
          <p:nvPr>
            <p:ph type="title"/>
          </p:nvPr>
        </p:nvSpPr>
        <p:spPr>
          <a:xfrm>
            <a:off x="566149" y="976247"/>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dirty="0" err="1">
                <a:latin typeface="Arial"/>
                <a:ea typeface="Arial"/>
                <a:cs typeface="Arial"/>
                <a:sym typeface="Arial"/>
              </a:rPr>
              <a:t>Ergänzende</a:t>
            </a:r>
            <a:r>
              <a:rPr lang="en-US" sz="2200" dirty="0">
                <a:latin typeface="Arial"/>
                <a:ea typeface="Arial"/>
                <a:cs typeface="Arial"/>
                <a:sym typeface="Arial"/>
              </a:rPr>
              <a:t> </a:t>
            </a:r>
            <a:r>
              <a:rPr lang="en-US" sz="2200" dirty="0" err="1">
                <a:latin typeface="Arial"/>
                <a:ea typeface="Arial"/>
                <a:cs typeface="Arial"/>
                <a:sym typeface="Arial"/>
              </a:rPr>
              <a:t>Ernährung</a:t>
            </a:r>
            <a:endParaRPr dirty="0"/>
          </a:p>
        </p:txBody>
      </p:sp>
      <p:sp>
        <p:nvSpPr>
          <p:cNvPr id="365" name="Google Shape;365;g2bb2862943f_0_823"/>
          <p:cNvSpPr txBox="1">
            <a:spLocks noGrp="1"/>
          </p:cNvSpPr>
          <p:nvPr>
            <p:ph type="body" idx="4294967295"/>
          </p:nvPr>
        </p:nvSpPr>
        <p:spPr>
          <a:xfrm>
            <a:off x="321932" y="1738202"/>
            <a:ext cx="11481300" cy="2474700"/>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Bef>
                <a:spcPts val="1200"/>
              </a:spcBef>
              <a:spcAft>
                <a:spcPts val="0"/>
              </a:spcAft>
              <a:buSzPts val="2000"/>
              <a:buFont typeface="Wingdings" panose="05000000000000000000" pitchFamily="2" charset="2"/>
              <a:buChar char="§"/>
            </a:pPr>
            <a:r>
              <a:rPr lang="de-DE" sz="2000" dirty="0"/>
              <a:t>Es wird empfohlen, die ergänzende Ernährung allmählich ab einem Alter von 6 Monaten einzuführen. </a:t>
            </a:r>
          </a:p>
          <a:p>
            <a:pPr marL="342900" lvl="0" indent="-342900" algn="l" rtl="0">
              <a:lnSpc>
                <a:spcPct val="120000"/>
              </a:lnSpc>
              <a:spcBef>
                <a:spcPts val="1200"/>
              </a:spcBef>
              <a:spcAft>
                <a:spcPts val="0"/>
              </a:spcAft>
              <a:buSzPts val="2000"/>
              <a:buFont typeface="Wingdings" panose="05000000000000000000" pitchFamily="2" charset="2"/>
              <a:buChar char="§"/>
            </a:pPr>
            <a:r>
              <a:rPr lang="de-DE" sz="2000" dirty="0"/>
              <a:t>Das folgende Video erklärt, in welchen Stadien damit begonnen werden sollte, einige Lebensmittel einzuschließen.</a:t>
            </a:r>
          </a:p>
          <a:p>
            <a:pPr marL="342900" lvl="0" indent="-342900" algn="l" rtl="0">
              <a:lnSpc>
                <a:spcPct val="120000"/>
              </a:lnSpc>
              <a:spcBef>
                <a:spcPts val="1200"/>
              </a:spcBef>
              <a:spcAft>
                <a:spcPts val="0"/>
              </a:spcAft>
              <a:buSzPts val="2000"/>
              <a:buFont typeface="Wingdings" panose="05000000000000000000" pitchFamily="2" charset="2"/>
              <a:buChar char="§"/>
            </a:pPr>
            <a:endParaRPr lang="de-DE" sz="2000" dirty="0"/>
          </a:p>
          <a:p>
            <a:pPr marL="342900" lvl="0" indent="-342900" algn="l" rtl="0">
              <a:lnSpc>
                <a:spcPct val="120000"/>
              </a:lnSpc>
              <a:spcBef>
                <a:spcPts val="1200"/>
              </a:spcBef>
              <a:spcAft>
                <a:spcPts val="0"/>
              </a:spcAft>
              <a:buSzPts val="2000"/>
              <a:buFont typeface="Wingdings" panose="05000000000000000000" pitchFamily="2" charset="2"/>
              <a:buChar char="§"/>
            </a:pPr>
            <a:endParaRPr lang="de-DE" sz="2000" dirty="0"/>
          </a:p>
        </p:txBody>
      </p:sp>
      <p:sp>
        <p:nvSpPr>
          <p:cNvPr id="366" name="Google Shape;366;g2bb2862943f_0_823"/>
          <p:cNvSpPr/>
          <p:nvPr/>
        </p:nvSpPr>
        <p:spPr>
          <a:xfrm>
            <a:off x="1731603" y="3134149"/>
            <a:ext cx="7607700" cy="738600"/>
          </a:xfrm>
          <a:prstGeom prst="rect">
            <a:avLst/>
          </a:prstGeom>
          <a:noFill/>
          <a:ln w="28575" cap="flat" cmpd="sng">
            <a:solidFill>
              <a:srgbClr val="FF9999"/>
            </a:solidFill>
            <a:prstDash val="dashDot"/>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de-DE" sz="1800" b="1" i="0" u="none" strike="noStrike" cap="none" dirty="0">
                <a:solidFill>
                  <a:srgbClr val="000000"/>
                </a:solidFill>
                <a:latin typeface="Arial"/>
                <a:ea typeface="Arial"/>
                <a:cs typeface="Arial"/>
                <a:sym typeface="Arial"/>
              </a:rPr>
              <a:t>Erklärendes Video zur ergänzenden Ernährung (Englisch)</a:t>
            </a:r>
          </a:p>
          <a:p>
            <a:pPr marL="0" marR="0" lvl="0" indent="0" algn="ctr" rtl="0">
              <a:lnSpc>
                <a:spcPct val="100000"/>
              </a:lnSpc>
              <a:spcBef>
                <a:spcPts val="0"/>
              </a:spcBef>
              <a:spcAft>
                <a:spcPts val="0"/>
              </a:spcAft>
              <a:buNone/>
            </a:pPr>
            <a:r>
              <a:rPr lang="de-DE" sz="1800" b="1" i="0" u="none" strike="noStrike" cap="none" dirty="0">
                <a:solidFill>
                  <a:srgbClr val="000000"/>
                </a:solidFill>
                <a:latin typeface="Arial"/>
                <a:ea typeface="Arial"/>
                <a:cs typeface="Arial"/>
                <a:sym typeface="Arial"/>
                <a:hlinkClick r:id="rId3"/>
              </a:rPr>
              <a:t>https://youtu.be/97mOI52QqqY?si=lRcyIytEFpctHPIp</a:t>
            </a:r>
            <a:r>
              <a:rPr lang="de-DE" sz="1800" b="1" i="0" u="none" strike="noStrike" cap="none" dirty="0">
                <a:solidFill>
                  <a:srgbClr val="000000"/>
                </a:solidFill>
                <a:latin typeface="Arial"/>
                <a:ea typeface="Arial"/>
                <a:cs typeface="Arial"/>
                <a:sym typeface="Arial"/>
              </a:rPr>
              <a:t> </a:t>
            </a:r>
          </a:p>
          <a:p>
            <a:pPr marL="0" marR="0" lvl="0" indent="0" algn="ctr" rtl="0">
              <a:lnSpc>
                <a:spcPct val="100000"/>
              </a:lnSpc>
              <a:spcBef>
                <a:spcPts val="0"/>
              </a:spcBef>
              <a:spcAft>
                <a:spcPts val="0"/>
              </a:spcAft>
              <a:buNone/>
            </a:pPr>
            <a:endParaRPr lang="de-DE" sz="1800" b="1" i="0" u="none" strike="noStrike" cap="none" dirty="0">
              <a:solidFill>
                <a:srgbClr val="000000"/>
              </a:solidFill>
              <a:latin typeface="Arial"/>
              <a:ea typeface="Arial"/>
              <a:cs typeface="Arial"/>
              <a:sym typeface="Arial"/>
            </a:endParaRPr>
          </a:p>
        </p:txBody>
      </p:sp>
      <p:sp>
        <p:nvSpPr>
          <p:cNvPr id="367" name="Google Shape;367;g2bb2862943f_0_823"/>
          <p:cNvSpPr txBox="1"/>
          <p:nvPr/>
        </p:nvSpPr>
        <p:spPr>
          <a:xfrm>
            <a:off x="566149" y="4868627"/>
            <a:ext cx="10783342" cy="400069"/>
          </a:xfrm>
          <a:prstGeom prst="rect">
            <a:avLst/>
          </a:prstGeom>
          <a:noFill/>
          <a:ln w="28575" cap="flat" cmpd="sng">
            <a:solidFill>
              <a:srgbClr val="FF9999"/>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2000" b="1" i="0" u="none" strike="noStrike" cap="none" dirty="0">
                <a:solidFill>
                  <a:srgbClr val="000000"/>
                </a:solidFill>
                <a:latin typeface="Calibri" panose="020F0502020204030204" pitchFamily="34" charset="0"/>
                <a:cs typeface="Calibri" panose="020F0502020204030204" pitchFamily="34" charset="0"/>
                <a:sym typeface="Arial"/>
              </a:rPr>
              <a:t>Jegliche Fragen zur ergänzenden Ernährung sollten mit Ihrem Kinderarzt besprochen werden.</a:t>
            </a:r>
          </a:p>
        </p:txBody>
      </p:sp>
      <p:sp>
        <p:nvSpPr>
          <p:cNvPr id="2" name="Google Shape;316;g2bb2862943f_0_770">
            <a:extLst>
              <a:ext uri="{FF2B5EF4-FFF2-40B4-BE49-F238E27FC236}">
                <a16:creationId xmlns:a16="http://schemas.microsoft.com/office/drawing/2014/main" id="{7912D9A8-D0AD-B5F9-683B-84CF5ED2B8AB}"/>
              </a:ext>
            </a:extLst>
          </p:cNvPr>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8.1.2 </a:t>
            </a:r>
            <a:r>
              <a:rPr lang="en-US" sz="1800" dirty="0" err="1">
                <a:solidFill>
                  <a:schemeClr val="lt1"/>
                </a:solidFill>
                <a:latin typeface="Calibri"/>
                <a:ea typeface="Calibri"/>
                <a:cs typeface="Calibri"/>
                <a:sym typeface="Calibri"/>
              </a:rPr>
              <a:t>Stillen</a:t>
            </a:r>
            <a:r>
              <a:rPr lang="en-US" sz="1800" dirty="0">
                <a:solidFill>
                  <a:schemeClr val="lt1"/>
                </a:solidFill>
                <a:latin typeface="Calibri"/>
                <a:ea typeface="Calibri"/>
                <a:cs typeface="Calibri"/>
                <a:sym typeface="Calibri"/>
              </a:rPr>
              <a:t> und </a:t>
            </a:r>
            <a:r>
              <a:rPr lang="en-US" sz="1800" dirty="0" err="1">
                <a:solidFill>
                  <a:schemeClr val="lt1"/>
                </a:solidFill>
                <a:latin typeface="Calibri"/>
                <a:ea typeface="Calibri"/>
                <a:cs typeface="Calibri"/>
                <a:sym typeface="Calibri"/>
              </a:rPr>
              <a:t>Ernährung</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mbition abstract concept">
            <a:extLst>
              <a:ext uri="{FF2B5EF4-FFF2-40B4-BE49-F238E27FC236}">
                <a16:creationId xmlns:a16="http://schemas.microsoft.com/office/drawing/2014/main" id="{52A887C3-861B-93F7-7C96-C031E83C82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pPr>
              <a:spcBef>
                <a:spcPts val="0"/>
              </a:spcBef>
            </a:pPr>
            <a:r>
              <a:rPr lang="en-US" sz="2400" dirty="0">
                <a:solidFill>
                  <a:srgbClr val="C01E24"/>
                </a:solidFill>
                <a:latin typeface="Calibri" panose="020F0502020204030204" pitchFamily="34" charset="0"/>
                <a:cs typeface="Calibri" panose="020F0502020204030204" pitchFamily="34" charset="0"/>
              </a:rPr>
              <a:t>8.1.3</a:t>
            </a: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n-US" dirty="0" err="1">
                <a:solidFill>
                  <a:srgbClr val="C01E24"/>
                </a:solidFill>
                <a:latin typeface="Calibri" panose="020F0502020204030204" pitchFamily="34" charset="0"/>
                <a:cs typeface="Calibri" panose="020F0502020204030204" pitchFamily="34" charset="0"/>
              </a:rPr>
              <a:t>Schlafgewohnheiten</a:t>
            </a:r>
            <a:endParaRPr lang="el-GR" dirty="0">
              <a:solidFill>
                <a:srgbClr val="C01E24"/>
              </a:solidFill>
              <a:latin typeface="Calibri" panose="020F0502020204030204" pitchFamily="34" charset="0"/>
              <a:cs typeface="Calibri" panose="020F0502020204030204" pitchFamily="34" charset="0"/>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7" name="Google Shape;297;g2bb2862943f_0_719"/>
          <p:cNvSpPr txBox="1">
            <a:spLocks/>
          </p:cNvSpPr>
          <p:nvPr/>
        </p:nvSpPr>
        <p:spPr>
          <a:xfrm>
            <a:off x="673250" y="2849850"/>
            <a:ext cx="6343500" cy="2275500"/>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5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7800" indent="-457200" algn="just" defTabSz="914400">
              <a:lnSpc>
                <a:spcPct val="120000"/>
              </a:lnSpc>
              <a:spcBef>
                <a:spcPts val="1199"/>
              </a:spcBef>
              <a:buClr>
                <a:srgbClr val="C01E24"/>
              </a:buClr>
              <a:buSzPct val="71000"/>
              <a:buFont typeface="Wingdings" charset="2"/>
              <a:buChar char=""/>
            </a:pPr>
            <a:r>
              <a:rPr lang="de-DE" sz="2400" b="0" strike="noStrike" spc="-1" dirty="0">
                <a:solidFill>
                  <a:schemeClr val="dk1"/>
                </a:solidFill>
                <a:latin typeface="Calibri"/>
              </a:rPr>
              <a:t>Die Lernenden werden über die Bedeutung von Schlafgewohnheiten informiert. </a:t>
            </a:r>
            <a:endParaRPr lang="de-DE" sz="2400" b="0" strike="noStrike" spc="-1" dirty="0">
              <a:solidFill>
                <a:srgbClr val="000000"/>
              </a:solidFill>
              <a:latin typeface="Arial"/>
            </a:endParaRPr>
          </a:p>
        </p:txBody>
      </p:sp>
      <p:sp>
        <p:nvSpPr>
          <p:cNvPr id="8" name="TextBox 7">
            <a:extLst>
              <a:ext uri="{FF2B5EF4-FFF2-40B4-BE49-F238E27FC236}">
                <a16:creationId xmlns:a16="http://schemas.microsoft.com/office/drawing/2014/main" id="{861B1D21-1794-720B-99ED-CD195E1B2216}"/>
              </a:ext>
            </a:extLst>
          </p:cNvPr>
          <p:cNvSpPr txBox="1"/>
          <p:nvPr/>
        </p:nvSpPr>
        <p:spPr>
          <a:xfrm>
            <a:off x="5419175" y="6181455"/>
            <a:ext cx="6099586" cy="276999"/>
          </a:xfrm>
          <a:prstGeom prst="rect">
            <a:avLst/>
          </a:prstGeom>
          <a:noFill/>
        </p:spPr>
        <p:txBody>
          <a:bodyPr wrap="square">
            <a:spAutoFit/>
          </a:bodyPr>
          <a:lstStyle/>
          <a:p>
            <a:pPr algn="r"/>
            <a:r>
              <a:rPr lang="en-US" sz="1200" dirty="0">
                <a:hlinkClick r:id="rId4"/>
              </a:rPr>
              <a:t>Design von </a:t>
            </a:r>
            <a:r>
              <a:rPr lang="en-US" sz="1200" dirty="0" err="1">
                <a:hlinkClick r:id="rId4"/>
              </a:rPr>
              <a:t>Freepik</a:t>
            </a:r>
            <a:endParaRPr lang="el-GR" sz="1200" dirty="0"/>
          </a:p>
        </p:txBody>
      </p:sp>
    </p:spTree>
    <p:extLst>
      <p:ext uri="{BB962C8B-B14F-4D97-AF65-F5344CB8AC3E}">
        <p14:creationId xmlns:p14="http://schemas.microsoft.com/office/powerpoint/2010/main" val="1320941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448A1F-04D6-7B14-19AE-5A9692667208}"/>
              </a:ext>
            </a:extLst>
          </p:cNvPr>
          <p:cNvSpPr>
            <a:spLocks noGrp="1"/>
          </p:cNvSpPr>
          <p:nvPr>
            <p:ph type="title"/>
          </p:nvPr>
        </p:nvSpPr>
        <p:spPr/>
        <p:txBody>
          <a:bodyPr>
            <a:normAutofit/>
          </a:bodyPr>
          <a:lstStyle/>
          <a:p>
            <a:r>
              <a:rPr lang="de-DE" sz="2800" b="1" strike="noStrike" spc="-1" dirty="0">
                <a:solidFill>
                  <a:srgbClr val="203864"/>
                </a:solidFill>
                <a:latin typeface="Calibri"/>
                <a:ea typeface="Calibri"/>
              </a:rPr>
              <a:t>Die Bedeutung von Schlafgewohnheiten</a:t>
            </a:r>
            <a:endParaRPr lang="el-GR" dirty="0"/>
          </a:p>
        </p:txBody>
      </p:sp>
      <p:sp>
        <p:nvSpPr>
          <p:cNvPr id="5" name="Θέση κειμένου 4">
            <a:extLst>
              <a:ext uri="{FF2B5EF4-FFF2-40B4-BE49-F238E27FC236}">
                <a16:creationId xmlns:a16="http://schemas.microsoft.com/office/drawing/2014/main" id="{73884338-3D3A-D4DF-D68C-5AF01B982921}"/>
              </a:ext>
            </a:extLst>
          </p:cNvPr>
          <p:cNvSpPr>
            <a:spLocks noGrp="1"/>
          </p:cNvSpPr>
          <p:nvPr>
            <p:ph type="body" idx="1"/>
          </p:nvPr>
        </p:nvSpPr>
        <p:spPr>
          <a:xfrm>
            <a:off x="557998" y="1799999"/>
            <a:ext cx="9873889" cy="4865977"/>
          </a:xfrm>
        </p:spPr>
        <p:txBody>
          <a:bodyPr>
            <a:normAutofit/>
          </a:bodyPr>
          <a:lstStyle/>
          <a:p>
            <a:r>
              <a:rPr lang="de-DE" dirty="0"/>
              <a:t>Es ist sehr wichtig, gute Schlafgewohnheiten und Routinen bei Neugeborenen zu etablieren, da Schlafstörungen bereits im frühen Alter einen negativen Einfluss auf das Baby haben können. </a:t>
            </a:r>
          </a:p>
          <a:p>
            <a:r>
              <a:rPr lang="de-DE" dirty="0"/>
              <a:t>Wenn es nicht gelingt, von klein auf eine gute Schlafroutine zu etablieren, kann dies die kognitive Entwicklung, das Verhalten, die Gesundheit und die Lebensqualität von Kindern und Eltern beeinträchtigen.</a:t>
            </a:r>
          </a:p>
          <a:p>
            <a:r>
              <a:rPr lang="de-DE" dirty="0"/>
              <a:t>Das Einhalten der empfohlenen Schlafstunden trägt dazu bei, die Aufmerksamkeit von Neugeborenen zu verbessern, ebenso wie das Lernen, das Gedächtnis und die emotionale Regulation.</a:t>
            </a:r>
          </a:p>
        </p:txBody>
      </p:sp>
      <p:sp>
        <p:nvSpPr>
          <p:cNvPr id="6" name="Google Shape;383;g2bb2862943f_0_849">
            <a:extLst>
              <a:ext uri="{FF2B5EF4-FFF2-40B4-BE49-F238E27FC236}">
                <a16:creationId xmlns:a16="http://schemas.microsoft.com/office/drawing/2014/main" id="{99AEF492-0A38-99C7-29C5-32D7E102CDA7}"/>
              </a:ext>
            </a:extLst>
          </p:cNvPr>
          <p:cNvSpPr/>
          <p:nvPr/>
        </p:nvSpPr>
        <p:spPr>
          <a:xfrm>
            <a:off x="9538138" y="-3933"/>
            <a:ext cx="2652527"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8.1.3 </a:t>
            </a:r>
            <a:r>
              <a:rPr lang="en-US" sz="1800" dirty="0" err="1">
                <a:solidFill>
                  <a:schemeClr val="lt1"/>
                </a:solidFill>
                <a:latin typeface="Calibri"/>
                <a:ea typeface="Calibri"/>
                <a:cs typeface="Calibri"/>
                <a:sym typeface="Calibri"/>
              </a:rPr>
              <a:t>Schlafgewohnheiten</a:t>
            </a: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16065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g2bb2862943f_0_849"/>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dirty="0" err="1">
                <a:latin typeface="Arial"/>
                <a:ea typeface="Arial"/>
                <a:cs typeface="Arial"/>
                <a:sym typeface="Arial"/>
              </a:rPr>
              <a:t>Empfohlene</a:t>
            </a:r>
            <a:r>
              <a:rPr lang="en-US" sz="2200" dirty="0">
                <a:latin typeface="Arial"/>
                <a:ea typeface="Arial"/>
                <a:cs typeface="Arial"/>
                <a:sym typeface="Arial"/>
              </a:rPr>
              <a:t> </a:t>
            </a:r>
            <a:r>
              <a:rPr lang="en-US" sz="2200" dirty="0" err="1">
                <a:latin typeface="Arial"/>
                <a:ea typeface="Arial"/>
                <a:cs typeface="Arial"/>
                <a:sym typeface="Arial"/>
              </a:rPr>
              <a:t>Schlafstunden</a:t>
            </a:r>
            <a:endParaRPr dirty="0"/>
          </a:p>
        </p:txBody>
      </p:sp>
      <p:sp>
        <p:nvSpPr>
          <p:cNvPr id="387" name="Google Shape;387;g2bb2862943f_0_849"/>
          <p:cNvSpPr txBox="1">
            <a:spLocks noGrp="1"/>
          </p:cNvSpPr>
          <p:nvPr>
            <p:ph type="body" idx="4294967295"/>
          </p:nvPr>
        </p:nvSpPr>
        <p:spPr>
          <a:xfrm>
            <a:off x="206538" y="1349763"/>
            <a:ext cx="11745900" cy="4008300"/>
          </a:xfrm>
          <a:prstGeom prst="rect">
            <a:avLst/>
          </a:prstGeom>
          <a:noFill/>
          <a:ln>
            <a:noFill/>
          </a:ln>
        </p:spPr>
        <p:txBody>
          <a:bodyPr spcFirstLastPara="1" wrap="square" lIns="91425" tIns="45700" rIns="91425" bIns="45700" anchor="t" anchorCtr="0">
            <a:normAutofit/>
          </a:bodyPr>
          <a:lstStyle/>
          <a:p>
            <a:pPr marL="0" lvl="0" indent="0" algn="just" rtl="0">
              <a:lnSpc>
                <a:spcPct val="150000"/>
              </a:lnSpc>
              <a:spcBef>
                <a:spcPts val="1200"/>
              </a:spcBef>
              <a:spcAft>
                <a:spcPts val="0"/>
              </a:spcAft>
              <a:buSzPts val="2200"/>
              <a:buNone/>
            </a:pPr>
            <a:r>
              <a:rPr lang="de-DE" dirty="0"/>
              <a:t>Je nach den verschiedenen Entwicklungsstadien benötigen Babys die empfohlenen Schlafstunden, um sich ordnungsgemäß zu entwickeln.</a:t>
            </a:r>
          </a:p>
          <a:p>
            <a:pPr marL="0" lvl="0" indent="0" algn="just" rtl="0">
              <a:lnSpc>
                <a:spcPct val="150000"/>
              </a:lnSpc>
              <a:spcBef>
                <a:spcPts val="1200"/>
              </a:spcBef>
              <a:spcAft>
                <a:spcPts val="0"/>
              </a:spcAft>
              <a:buSzPts val="2200"/>
              <a:buNone/>
            </a:pPr>
            <a:endParaRPr lang="de-DE" dirty="0"/>
          </a:p>
        </p:txBody>
      </p:sp>
      <p:sp>
        <p:nvSpPr>
          <p:cNvPr id="389" name="Google Shape;389;g2bb2862943f_0_849"/>
          <p:cNvSpPr/>
          <p:nvPr/>
        </p:nvSpPr>
        <p:spPr>
          <a:xfrm>
            <a:off x="5284357" y="2101089"/>
            <a:ext cx="6668100" cy="738600"/>
          </a:xfrm>
          <a:prstGeom prst="rect">
            <a:avLst/>
          </a:prstGeom>
          <a:noFill/>
          <a:ln w="28575" cap="flat" cmpd="sng">
            <a:solidFill>
              <a:srgbClr val="FF9999"/>
            </a:solidFill>
            <a:prstDash val="dashDot"/>
            <a:round/>
            <a:headEnd type="none" w="sm" len="sm"/>
            <a:tailEnd type="none" w="sm" len="sm"/>
          </a:ln>
        </p:spPr>
        <p:txBody>
          <a:bodyPr spcFirstLastPara="1" wrap="square" lIns="91425" tIns="45700" rIns="91425" bIns="45700" anchor="t" anchorCtr="0">
            <a:noAutofit/>
          </a:bodyPr>
          <a:lstStyle/>
          <a:p>
            <a:pPr algn="ctr">
              <a:lnSpc>
                <a:spcPct val="100000"/>
              </a:lnSpc>
              <a:tabLst>
                <a:tab pos="0" algn="l"/>
              </a:tabLst>
            </a:pPr>
            <a:r>
              <a:rPr lang="de-DE" sz="1400" b="1" strike="noStrike" spc="-1" dirty="0">
                <a:solidFill>
                  <a:srgbClr val="000000"/>
                </a:solidFill>
                <a:latin typeface="Arial"/>
                <a:ea typeface="Arial"/>
              </a:rPr>
              <a:t>Erklärvideo zu den empfohlenen Schlafzeiten (Englisch)</a:t>
            </a:r>
            <a:endParaRPr lang="de-DE" sz="1400" b="0" strike="noStrike" spc="-1" dirty="0">
              <a:solidFill>
                <a:srgbClr val="000000"/>
              </a:solidFill>
              <a:latin typeface="Arial"/>
            </a:endParaRPr>
          </a:p>
          <a:p>
            <a:pPr algn="ctr">
              <a:lnSpc>
                <a:spcPct val="100000"/>
              </a:lnSpc>
              <a:tabLst>
                <a:tab pos="0" algn="l"/>
              </a:tabLst>
            </a:pPr>
            <a:r>
              <a:rPr lang="de-DE" sz="1400" b="1" u="sng" strike="noStrike" spc="-1" dirty="0">
                <a:solidFill>
                  <a:srgbClr val="000000"/>
                </a:solidFill>
                <a:uFillTx/>
                <a:latin typeface="Calibri"/>
                <a:ea typeface="Calibri"/>
                <a:hlinkClick r:id="rId3"/>
              </a:rPr>
              <a:t>https://youtu.be/se00vkpziuU?si=NlNFrPjhLLB5-CvA</a:t>
            </a:r>
            <a:endParaRPr lang="de-DE" sz="1400" b="0" strike="noStrike" spc="-1" dirty="0">
              <a:solidFill>
                <a:srgbClr val="000000"/>
              </a:solidFill>
              <a:latin typeface="Arial"/>
            </a:endParaRPr>
          </a:p>
          <a:p>
            <a:pPr algn="ctr">
              <a:lnSpc>
                <a:spcPct val="100000"/>
              </a:lnSpc>
              <a:tabLst>
                <a:tab pos="0" algn="l"/>
              </a:tabLst>
            </a:pPr>
            <a:endParaRPr lang="de-DE" sz="1400" b="0" strike="noStrike" spc="-1" dirty="0">
              <a:solidFill>
                <a:srgbClr val="000000"/>
              </a:solidFill>
              <a:latin typeface="Arial"/>
            </a:endParaRPr>
          </a:p>
        </p:txBody>
      </p:sp>
      <p:graphicFrame>
        <p:nvGraphicFramePr>
          <p:cNvPr id="390" name="Google Shape;390;g2bb2862943f_0_849"/>
          <p:cNvGraphicFramePr/>
          <p:nvPr>
            <p:extLst>
              <p:ext uri="{D42A27DB-BD31-4B8C-83A1-F6EECF244321}">
                <p14:modId xmlns:p14="http://schemas.microsoft.com/office/powerpoint/2010/main" val="3716592844"/>
              </p:ext>
            </p:extLst>
          </p:nvPr>
        </p:nvGraphicFramePr>
        <p:xfrm>
          <a:off x="1875473" y="3060106"/>
          <a:ext cx="8688225" cy="2260190"/>
        </p:xfrm>
        <a:graphic>
          <a:graphicData uri="http://schemas.openxmlformats.org/drawingml/2006/table">
            <a:tbl>
              <a:tblPr>
                <a:noFill/>
                <a:tableStyleId>{13E629D2-7A52-4FDC-9301-1478C4611319}</a:tableStyleId>
              </a:tblPr>
              <a:tblGrid>
                <a:gridCol w="2511025">
                  <a:extLst>
                    <a:ext uri="{9D8B030D-6E8A-4147-A177-3AD203B41FA5}">
                      <a16:colId xmlns:a16="http://schemas.microsoft.com/office/drawing/2014/main" val="20000"/>
                    </a:ext>
                  </a:extLst>
                </a:gridCol>
                <a:gridCol w="6177200">
                  <a:extLst>
                    <a:ext uri="{9D8B030D-6E8A-4147-A177-3AD203B41FA5}">
                      <a16:colId xmlns:a16="http://schemas.microsoft.com/office/drawing/2014/main" val="20001"/>
                    </a:ext>
                  </a:extLst>
                </a:gridCol>
              </a:tblGrid>
              <a:tr h="593175">
                <a:tc>
                  <a:txBody>
                    <a:bodyPr/>
                    <a:lstStyle/>
                    <a:p>
                      <a:pPr algn="ctr">
                        <a:lnSpc>
                          <a:spcPct val="100000"/>
                        </a:lnSpc>
                        <a:tabLst>
                          <a:tab pos="0" algn="l"/>
                        </a:tabLst>
                      </a:pPr>
                      <a:r>
                        <a:rPr lang="de-DE" sz="1600" b="1" strike="noStrike" spc="-1">
                          <a:solidFill>
                            <a:srgbClr val="000000"/>
                          </a:solidFill>
                          <a:latin typeface="Arial"/>
                          <a:ea typeface="Arial"/>
                        </a:rPr>
                        <a:t>4-12 Monate</a:t>
                      </a:r>
                      <a:endParaRPr lang="zxx" sz="1600" b="0" strike="noStrike" spc="-1">
                        <a:solidFill>
                          <a:srgbClr val="000000"/>
                        </a:solidFill>
                        <a:latin typeface="Arial"/>
                      </a:endParaRPr>
                    </a:p>
                  </a:txBody>
                  <a:tcPr marL="91080" marR="91080">
                    <a:solidFill>
                      <a:srgbClr val="FFCCCC"/>
                    </a:solidFill>
                  </a:tcPr>
                </a:tc>
                <a:tc>
                  <a:txBody>
                    <a:bodyPr/>
                    <a:lstStyle/>
                    <a:p>
                      <a:pPr marL="457200" indent="-355680">
                        <a:lnSpc>
                          <a:spcPct val="100000"/>
                        </a:lnSpc>
                        <a:buClr>
                          <a:srgbClr val="000000"/>
                        </a:buClr>
                        <a:buFont typeface="Arial"/>
                        <a:buChar char="-"/>
                      </a:pPr>
                      <a:r>
                        <a:rPr lang="en-US" sz="1600" b="0" strike="noStrike" spc="-1">
                          <a:solidFill>
                            <a:srgbClr val="000000"/>
                          </a:solidFill>
                          <a:latin typeface="Arial"/>
                          <a:ea typeface="Arial"/>
                        </a:rPr>
                        <a:t>Sie sollten zwischen 12 und 16 Stunden am Tag schlafen.</a:t>
                      </a:r>
                      <a:endParaRPr lang="zxx" sz="1600" b="0" strike="noStrike" spc="-1">
                        <a:solidFill>
                          <a:srgbClr val="000000"/>
                        </a:solidFill>
                        <a:latin typeface="Arial"/>
                      </a:endParaRPr>
                    </a:p>
                    <a:p>
                      <a:pPr marL="457200" indent="-355680">
                        <a:lnSpc>
                          <a:spcPct val="100000"/>
                        </a:lnSpc>
                        <a:buClr>
                          <a:srgbClr val="000000"/>
                        </a:buClr>
                        <a:buFont typeface="Arial"/>
                        <a:buChar char="-"/>
                      </a:pPr>
                      <a:r>
                        <a:rPr lang="en-US" sz="1600" b="0" strike="noStrike" spc="-1">
                          <a:solidFill>
                            <a:srgbClr val="000000"/>
                          </a:solidFill>
                          <a:latin typeface="Arial"/>
                          <a:ea typeface="Arial"/>
                        </a:rPr>
                        <a:t>Nickerchen zählen dazu.</a:t>
                      </a:r>
                      <a:endParaRPr lang="zxx" sz="1600" b="0" strike="noStrike" spc="-1">
                        <a:solidFill>
                          <a:srgbClr val="000000"/>
                        </a:solidFill>
                        <a:latin typeface="Arial"/>
                      </a:endParaRPr>
                    </a:p>
                  </a:txBody>
                  <a:tcPr marL="91080" marR="91080">
                    <a:solidFill>
                      <a:srgbClr val="FFCCCC"/>
                    </a:solidFill>
                  </a:tcPr>
                </a:tc>
                <a:extLst>
                  <a:ext uri="{0D108BD9-81ED-4DB2-BD59-A6C34878D82A}">
                    <a16:rowId xmlns:a16="http://schemas.microsoft.com/office/drawing/2014/main" val="10000"/>
                  </a:ext>
                </a:extLst>
              </a:tr>
              <a:tr h="379825">
                <a:tc>
                  <a:txBody>
                    <a:bodyPr/>
                    <a:lstStyle/>
                    <a:p>
                      <a:pPr algn="ctr">
                        <a:lnSpc>
                          <a:spcPct val="100000"/>
                        </a:lnSpc>
                        <a:tabLst>
                          <a:tab pos="0" algn="l"/>
                        </a:tabLst>
                      </a:pPr>
                      <a:r>
                        <a:rPr lang="en-US" sz="1600" b="1" strike="noStrike" spc="-1">
                          <a:solidFill>
                            <a:schemeClr val="dk1"/>
                          </a:solidFill>
                          <a:latin typeface="Arial"/>
                          <a:ea typeface="Arial"/>
                        </a:rPr>
                        <a:t>1 - 2 Jahre</a:t>
                      </a:r>
                      <a:endParaRPr lang="zxx" sz="1600" b="0" strike="noStrike" spc="-1">
                        <a:solidFill>
                          <a:srgbClr val="000000"/>
                        </a:solidFill>
                        <a:latin typeface="Arial"/>
                      </a:endParaRPr>
                    </a:p>
                  </a:txBody>
                  <a:tcPr marL="91080" marR="91080">
                    <a:solidFill>
                      <a:srgbClr val="FFCCCC"/>
                    </a:solidFill>
                  </a:tcPr>
                </a:tc>
                <a:tc>
                  <a:txBody>
                    <a:bodyPr/>
                    <a:lstStyle/>
                    <a:p>
                      <a:pPr marL="457200" indent="-355680">
                        <a:lnSpc>
                          <a:spcPct val="100000"/>
                        </a:lnSpc>
                        <a:buClr>
                          <a:srgbClr val="000000"/>
                        </a:buClr>
                        <a:buFont typeface="Arial"/>
                        <a:buChar char="-"/>
                      </a:pPr>
                      <a:r>
                        <a:rPr lang="de-DE" sz="1600" b="0" strike="noStrike" spc="-1">
                          <a:solidFill>
                            <a:schemeClr val="dk1"/>
                          </a:solidFill>
                          <a:latin typeface="Arial"/>
                          <a:ea typeface="Arial"/>
                        </a:rPr>
                        <a:t>Sie sollten zwischen 11 und 14 Stunden am Tag schlafen.</a:t>
                      </a:r>
                      <a:endParaRPr lang="zxx" sz="1600" b="0" strike="noStrike" spc="-1">
                        <a:solidFill>
                          <a:srgbClr val="000000"/>
                        </a:solidFill>
                        <a:latin typeface="Arial"/>
                      </a:endParaRPr>
                    </a:p>
                    <a:p>
                      <a:pPr marL="457200" indent="-355680">
                        <a:lnSpc>
                          <a:spcPct val="100000"/>
                        </a:lnSpc>
                        <a:buClr>
                          <a:srgbClr val="000000"/>
                        </a:buClr>
                        <a:buFont typeface="Arial"/>
                        <a:buChar char="-"/>
                      </a:pPr>
                      <a:r>
                        <a:rPr lang="de-DE" sz="1600" b="0" strike="noStrike" spc="-1">
                          <a:solidFill>
                            <a:schemeClr val="dk1"/>
                          </a:solidFill>
                          <a:latin typeface="Arial"/>
                          <a:ea typeface="Arial"/>
                        </a:rPr>
                        <a:t>Nickerchen zählen dazu.</a:t>
                      </a:r>
                      <a:endParaRPr lang="zxx" sz="1600" b="0" strike="noStrike" spc="-1">
                        <a:solidFill>
                          <a:srgbClr val="000000"/>
                        </a:solidFill>
                        <a:latin typeface="Arial"/>
                      </a:endParaRPr>
                    </a:p>
                  </a:txBody>
                  <a:tcPr marL="91080" marR="91080">
                    <a:solidFill>
                      <a:srgbClr val="FFCCCC"/>
                    </a:solidFill>
                  </a:tcPr>
                </a:tc>
                <a:extLst>
                  <a:ext uri="{0D108BD9-81ED-4DB2-BD59-A6C34878D82A}">
                    <a16:rowId xmlns:a16="http://schemas.microsoft.com/office/drawing/2014/main" val="10001"/>
                  </a:ext>
                </a:extLst>
              </a:tr>
              <a:tr h="508775">
                <a:tc>
                  <a:txBody>
                    <a:bodyPr/>
                    <a:lstStyle/>
                    <a:p>
                      <a:pPr algn="ctr">
                        <a:lnSpc>
                          <a:spcPct val="100000"/>
                        </a:lnSpc>
                        <a:tabLst>
                          <a:tab pos="0" algn="l"/>
                        </a:tabLst>
                      </a:pPr>
                      <a:r>
                        <a:rPr lang="en-US" sz="1600" b="1" strike="noStrike" spc="-1" dirty="0">
                          <a:solidFill>
                            <a:srgbClr val="000000"/>
                          </a:solidFill>
                          <a:latin typeface="Arial"/>
                          <a:ea typeface="Arial"/>
                        </a:rPr>
                        <a:t>3 - 5 Jahre</a:t>
                      </a:r>
                      <a:endParaRPr lang="zxx" sz="1600" b="0" strike="noStrike" spc="-1" dirty="0">
                        <a:solidFill>
                          <a:srgbClr val="000000"/>
                        </a:solidFill>
                        <a:latin typeface="Arial"/>
                      </a:endParaRPr>
                    </a:p>
                  </a:txBody>
                  <a:tcPr marL="91080" marR="91080">
                    <a:solidFill>
                      <a:srgbClr val="FFCCCC"/>
                    </a:solidFill>
                  </a:tcPr>
                </a:tc>
                <a:tc>
                  <a:txBody>
                    <a:bodyPr/>
                    <a:lstStyle/>
                    <a:p>
                      <a:pPr marL="457200" indent="-355680">
                        <a:lnSpc>
                          <a:spcPct val="100000"/>
                        </a:lnSpc>
                        <a:buClr>
                          <a:srgbClr val="000000"/>
                        </a:buClr>
                        <a:buFont typeface="Arial"/>
                        <a:buChar char="-"/>
                      </a:pPr>
                      <a:r>
                        <a:rPr lang="de-DE" sz="1600" b="0" strike="noStrike" spc="-1">
                          <a:solidFill>
                            <a:srgbClr val="000000"/>
                          </a:solidFill>
                          <a:latin typeface="Arial"/>
                          <a:ea typeface="Arial"/>
                        </a:rPr>
                        <a:t>Sie sollten zwischen 10 und 13 Stunden am Tag schlafen.</a:t>
                      </a:r>
                      <a:endParaRPr lang="zxx" sz="1600" b="0" strike="noStrike" spc="-1">
                        <a:solidFill>
                          <a:srgbClr val="000000"/>
                        </a:solidFill>
                        <a:latin typeface="Arial"/>
                      </a:endParaRPr>
                    </a:p>
                    <a:p>
                      <a:pPr marL="457200" indent="-355680">
                        <a:lnSpc>
                          <a:spcPct val="100000"/>
                        </a:lnSpc>
                        <a:buClr>
                          <a:srgbClr val="000000"/>
                        </a:buClr>
                        <a:buFont typeface="Arial"/>
                        <a:buChar char="-"/>
                      </a:pPr>
                      <a:r>
                        <a:rPr lang="de-DE" sz="1600" b="0" strike="noStrike" spc="-1">
                          <a:solidFill>
                            <a:srgbClr val="000000"/>
                          </a:solidFill>
                          <a:latin typeface="Arial"/>
                          <a:ea typeface="Arial"/>
                        </a:rPr>
                        <a:t>Nickerchen zählen dazu.</a:t>
                      </a:r>
                      <a:endParaRPr lang="zxx" sz="1600" b="0" strike="noStrike" spc="-1">
                        <a:solidFill>
                          <a:srgbClr val="000000"/>
                        </a:solidFill>
                        <a:latin typeface="Arial"/>
                      </a:endParaRPr>
                    </a:p>
                  </a:txBody>
                  <a:tcPr marL="91080" marR="91080">
                    <a:solidFill>
                      <a:srgbClr val="FFCCCC"/>
                    </a:solidFill>
                  </a:tcPr>
                </a:tc>
                <a:extLst>
                  <a:ext uri="{0D108BD9-81ED-4DB2-BD59-A6C34878D82A}">
                    <a16:rowId xmlns:a16="http://schemas.microsoft.com/office/drawing/2014/main" val="10002"/>
                  </a:ext>
                </a:extLst>
              </a:tr>
              <a:tr h="508775">
                <a:tc>
                  <a:txBody>
                    <a:bodyPr/>
                    <a:lstStyle/>
                    <a:p>
                      <a:pPr algn="ctr">
                        <a:lnSpc>
                          <a:spcPct val="100000"/>
                        </a:lnSpc>
                        <a:tabLst>
                          <a:tab pos="0" algn="l"/>
                        </a:tabLst>
                      </a:pPr>
                      <a:r>
                        <a:rPr lang="de-DE" sz="1600" b="1" strike="noStrike" spc="-1">
                          <a:solidFill>
                            <a:srgbClr val="000000"/>
                          </a:solidFill>
                          <a:latin typeface="Arial"/>
                          <a:ea typeface="Arial"/>
                        </a:rPr>
                        <a:t>6 - 12 </a:t>
                      </a:r>
                      <a:r>
                        <a:rPr lang="en-US" sz="1600" b="1" strike="noStrike" spc="-1">
                          <a:solidFill>
                            <a:srgbClr val="000000"/>
                          </a:solidFill>
                          <a:latin typeface="Arial"/>
                          <a:ea typeface="Arial"/>
                        </a:rPr>
                        <a:t>Jahre</a:t>
                      </a:r>
                      <a:endParaRPr lang="zxx" sz="1600" b="0" strike="noStrike" spc="-1">
                        <a:solidFill>
                          <a:srgbClr val="000000"/>
                        </a:solidFill>
                        <a:latin typeface="Arial"/>
                      </a:endParaRPr>
                    </a:p>
                  </a:txBody>
                  <a:tcPr marL="91080" marR="91080">
                    <a:solidFill>
                      <a:srgbClr val="FFCCCC"/>
                    </a:solidFill>
                  </a:tcPr>
                </a:tc>
                <a:tc>
                  <a:txBody>
                    <a:bodyPr/>
                    <a:lstStyle/>
                    <a:p>
                      <a:pPr marL="457200" indent="-355680">
                        <a:lnSpc>
                          <a:spcPct val="100000"/>
                        </a:lnSpc>
                        <a:buClr>
                          <a:srgbClr val="000000"/>
                        </a:buClr>
                        <a:buFont typeface="Arial"/>
                        <a:buChar char="-"/>
                      </a:pPr>
                      <a:r>
                        <a:rPr lang="de-DE" sz="1600" b="0" strike="noStrike" spc="-1" dirty="0">
                          <a:solidFill>
                            <a:srgbClr val="000000"/>
                          </a:solidFill>
                          <a:latin typeface="Arial"/>
                          <a:ea typeface="Arial"/>
                        </a:rPr>
                        <a:t>Sie sollten 9 bis 12 Stunden am Tag schlafen.</a:t>
                      </a:r>
                      <a:endParaRPr lang="zxx" sz="1600" b="0" strike="noStrike" spc="-1" dirty="0">
                        <a:solidFill>
                          <a:srgbClr val="000000"/>
                        </a:solidFill>
                        <a:latin typeface="Arial"/>
                      </a:endParaRPr>
                    </a:p>
                  </a:txBody>
                  <a:tcPr marL="91080" marR="91080">
                    <a:solidFill>
                      <a:srgbClr val="FFCCCC"/>
                    </a:solidFill>
                  </a:tcPr>
                </a:tc>
                <a:extLst>
                  <a:ext uri="{0D108BD9-81ED-4DB2-BD59-A6C34878D82A}">
                    <a16:rowId xmlns:a16="http://schemas.microsoft.com/office/drawing/2014/main" val="10003"/>
                  </a:ext>
                </a:extLst>
              </a:tr>
            </a:tbl>
          </a:graphicData>
        </a:graphic>
      </p:graphicFrame>
      <p:sp>
        <p:nvSpPr>
          <p:cNvPr id="391" name="Google Shape;391;g2bb2862943f_0_849"/>
          <p:cNvSpPr txBox="1"/>
          <p:nvPr/>
        </p:nvSpPr>
        <p:spPr>
          <a:xfrm>
            <a:off x="1346929" y="5937030"/>
            <a:ext cx="8888100" cy="523200"/>
          </a:xfrm>
          <a:prstGeom prst="rect">
            <a:avLst/>
          </a:prstGeom>
          <a:noFill/>
          <a:ln w="28575" cap="flat" cmpd="sng">
            <a:solidFill>
              <a:srgbClr val="FF9999"/>
            </a:solidFill>
            <a:prstDash val="solid"/>
            <a:round/>
            <a:headEnd type="none" w="sm" len="sm"/>
            <a:tailEnd type="none" w="sm" len="sm"/>
          </a:ln>
        </p:spPr>
        <p:txBody>
          <a:bodyPr spcFirstLastPara="1" wrap="square" lIns="91425" tIns="45700" rIns="91425" bIns="45700" anchor="t" anchorCtr="0">
            <a:spAutoFit/>
          </a:bodyPr>
          <a:lstStyle/>
          <a:p>
            <a:pPr algn="ctr">
              <a:lnSpc>
                <a:spcPct val="100000"/>
              </a:lnSpc>
              <a:tabLst>
                <a:tab pos="0" algn="l"/>
              </a:tabLst>
            </a:pPr>
            <a:r>
              <a:rPr lang="de-DE" sz="1400" b="1" strike="noStrike" spc="-1" dirty="0">
                <a:solidFill>
                  <a:srgbClr val="000000"/>
                </a:solidFill>
                <a:latin typeface="Arial"/>
                <a:ea typeface="Arial"/>
              </a:rPr>
              <a:t>Jegliche Fragen zu Schlafgewohnheiten sollten mit Ihrem Kinderarzt besprochen werden.</a:t>
            </a:r>
            <a:endParaRPr lang="de-DE" sz="1400" b="0" strike="noStrike" spc="-1" dirty="0">
              <a:solidFill>
                <a:srgbClr val="000000"/>
              </a:solidFill>
              <a:latin typeface="Arial"/>
            </a:endParaRPr>
          </a:p>
          <a:p>
            <a:pPr>
              <a:lnSpc>
                <a:spcPct val="100000"/>
              </a:lnSpc>
              <a:tabLst>
                <a:tab pos="0" algn="l"/>
              </a:tabLst>
            </a:pPr>
            <a:endParaRPr lang="de-DE" sz="1400" b="0" strike="noStrike" spc="-1" dirty="0">
              <a:solidFill>
                <a:srgbClr val="000000"/>
              </a:solidFill>
              <a:latin typeface="Arial"/>
            </a:endParaRPr>
          </a:p>
        </p:txBody>
      </p:sp>
      <p:sp>
        <p:nvSpPr>
          <p:cNvPr id="2" name="Google Shape;383;g2bb2862943f_0_849">
            <a:extLst>
              <a:ext uri="{FF2B5EF4-FFF2-40B4-BE49-F238E27FC236}">
                <a16:creationId xmlns:a16="http://schemas.microsoft.com/office/drawing/2014/main" id="{298CE4E8-4A4F-CAD7-10B1-D6AA7D8392E7}"/>
              </a:ext>
            </a:extLst>
          </p:cNvPr>
          <p:cNvSpPr/>
          <p:nvPr/>
        </p:nvSpPr>
        <p:spPr>
          <a:xfrm>
            <a:off x="9538138" y="-3933"/>
            <a:ext cx="2652527"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8.1.3 </a:t>
            </a:r>
            <a:r>
              <a:rPr lang="en-US" sz="1800" dirty="0" err="1">
                <a:solidFill>
                  <a:schemeClr val="lt1"/>
                </a:solidFill>
                <a:latin typeface="Calibri"/>
                <a:ea typeface="Calibri"/>
                <a:cs typeface="Calibri"/>
                <a:sym typeface="Calibri"/>
              </a:rPr>
              <a:t>Schlafgewohnheiten</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2bb2862943f_0_13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Partners</a:t>
            </a:r>
            <a:endParaRPr sz="4800" b="1">
              <a:solidFill>
                <a:srgbClr val="203864"/>
              </a:solidFill>
              <a:latin typeface="Calibri"/>
              <a:ea typeface="Calibri"/>
              <a:cs typeface="Calibri"/>
              <a:sym typeface="Calibri"/>
            </a:endParaRPr>
          </a:p>
        </p:txBody>
      </p:sp>
      <p:grpSp>
        <p:nvGrpSpPr>
          <p:cNvPr id="184" name="Google Shape;184;g2bb2862943f_0_136"/>
          <p:cNvGrpSpPr/>
          <p:nvPr/>
        </p:nvGrpSpPr>
        <p:grpSpPr>
          <a:xfrm>
            <a:off x="6606686" y="1812884"/>
            <a:ext cx="6096000" cy="1677873"/>
            <a:chOff x="-1066801" y="1523553"/>
            <a:chExt cx="6096000" cy="1677873"/>
          </a:xfrm>
        </p:grpSpPr>
        <p:pic>
          <p:nvPicPr>
            <p:cNvPr id="185" name="Google Shape;185;g2bb2862943f_0_136"/>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186" name="Google Shape;186;g2bb2862943f_0_136"/>
            <p:cNvSpPr txBox="1"/>
            <p:nvPr/>
          </p:nvSpPr>
          <p:spPr>
            <a:xfrm>
              <a:off x="-1066801" y="2462526"/>
              <a:ext cx="6096000" cy="7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203864"/>
                  </a:solidFill>
                  <a:latin typeface="Roboto"/>
                  <a:ea typeface="Roboto"/>
                  <a:cs typeface="Roboto"/>
                  <a:sym typeface="Roboto"/>
                </a:rPr>
                <a:t>WESTFALISCHE </a:t>
              </a:r>
              <a:r>
                <a:rPr lang="en-US" sz="1000" b="0" i="0" u="none" strike="noStrike" cap="none">
                  <a:solidFill>
                    <a:srgbClr val="203864"/>
                  </a:solidFill>
                  <a:latin typeface="Roboto"/>
                  <a:ea typeface="Roboto"/>
                  <a:cs typeface="Roboto"/>
                  <a:sym typeface="Roboto"/>
                </a:rPr>
                <a:t>HOCHSCHULE</a:t>
              </a:r>
              <a:r>
                <a:rPr lang="en-US" sz="1050" b="0" i="0" u="none" strike="noStrike" cap="none">
                  <a:solidFill>
                    <a:srgbClr val="203864"/>
                  </a:solidFill>
                  <a:latin typeface="Roboto"/>
                  <a:ea typeface="Roboto"/>
                  <a:cs typeface="Roboto"/>
                  <a:sym typeface="Roboto"/>
                </a:rPr>
                <a:t> GELSENKIRCHEN,</a:t>
              </a:r>
              <a:br>
                <a:rPr lang="en-US" sz="1050" b="0" i="0" u="none" strike="noStrike" cap="none">
                  <a:solidFill>
                    <a:srgbClr val="203864"/>
                  </a:solidFill>
                  <a:latin typeface="Roboto"/>
                  <a:ea typeface="Roboto"/>
                  <a:cs typeface="Roboto"/>
                  <a:sym typeface="Roboto"/>
                </a:rPr>
              </a:br>
              <a:r>
                <a:rPr lang="en-US" sz="1050" b="0" i="0" u="none" strike="noStrike" cap="none">
                  <a:solidFill>
                    <a:srgbClr val="203864"/>
                  </a:solidFill>
                  <a:latin typeface="Roboto"/>
                  <a:ea typeface="Roboto"/>
                  <a:cs typeface="Roboto"/>
                  <a:sym typeface="Roboto"/>
                </a:rPr>
                <a:t>BOCHOLT, RECKLINGHAUSEN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414042"/>
                  </a:solidFill>
                  <a:latin typeface="Roboto"/>
                  <a:ea typeface="Roboto"/>
                  <a:cs typeface="Roboto"/>
                  <a:sym typeface="Roboto"/>
                </a:rPr>
                <a:t>GELSENKIRCHEN, GERMANY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sng" strike="noStrike" cap="none">
                  <a:solidFill>
                    <a:srgbClr val="D71920"/>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187" name="Google Shape;187;g2bb2862943f_0_136"/>
          <p:cNvGrpSpPr/>
          <p:nvPr/>
        </p:nvGrpSpPr>
        <p:grpSpPr>
          <a:xfrm>
            <a:off x="3483817" y="4504058"/>
            <a:ext cx="6629400" cy="1738528"/>
            <a:chOff x="2579204" y="1882706"/>
            <a:chExt cx="6629400" cy="1738528"/>
          </a:xfrm>
        </p:grpSpPr>
        <p:pic>
          <p:nvPicPr>
            <p:cNvPr id="188" name="Google Shape;188;g2bb2862943f_0_136"/>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189" name="Google Shape;189;g2bb2862943f_0_136"/>
            <p:cNvSpPr txBox="1"/>
            <p:nvPr/>
          </p:nvSpPr>
          <p:spPr>
            <a:xfrm>
              <a:off x="2579204" y="2913234"/>
              <a:ext cx="66294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COORDINA ORGANIZACIÓN DE EMPRESAS Y</a:t>
              </a:r>
              <a:br>
                <a:rPr lang="en-US" sz="1000" b="0" i="0" u="none" strike="noStrike" cap="none">
                  <a:solidFill>
                    <a:srgbClr val="203864"/>
                  </a:solidFill>
                  <a:latin typeface="Roboto"/>
                  <a:ea typeface="Roboto"/>
                  <a:cs typeface="Roboto"/>
                  <a:sym typeface="Roboto"/>
                </a:rPr>
              </a:br>
              <a:r>
                <a:rPr lang="en-US" sz="1000" b="0" i="0" u="none" strike="noStrike" cap="none">
                  <a:solidFill>
                    <a:srgbClr val="203864"/>
                  </a:solidFill>
                  <a:latin typeface="Roboto"/>
                  <a:ea typeface="Roboto"/>
                  <a:cs typeface="Roboto"/>
                  <a:sym typeface="Roboto"/>
                </a:rPr>
                <a:t>RECURSOS HUMANOS, S.L.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SPAIN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6">
                    <a:extLst>
                      <a:ext uri="{A12FA001-AC4F-418D-AE19-62706E023703}">
                        <ahyp:hlinkClr xmlns:ahyp="http://schemas.microsoft.com/office/drawing/2018/hyperlinkcolor" xmlns=""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190" name="Google Shape;190;g2bb2862943f_0_136"/>
          <p:cNvGrpSpPr/>
          <p:nvPr/>
        </p:nvGrpSpPr>
        <p:grpSpPr>
          <a:xfrm>
            <a:off x="3020318" y="1776505"/>
            <a:ext cx="6634500" cy="1584350"/>
            <a:chOff x="6639106" y="2919412"/>
            <a:chExt cx="6634500" cy="1584350"/>
          </a:xfrm>
        </p:grpSpPr>
        <p:pic>
          <p:nvPicPr>
            <p:cNvPr id="191" name="Google Shape;191;g2bb2862943f_0_136"/>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92" name="Google Shape;192;g2bb2862943f_0_136"/>
            <p:cNvSpPr txBox="1"/>
            <p:nvPr/>
          </p:nvSpPr>
          <p:spPr>
            <a:xfrm>
              <a:off x="6639106" y="3949662"/>
              <a:ext cx="66345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PROLIPSIS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666666"/>
                  </a:solidFill>
                  <a:latin typeface="Roboto"/>
                  <a:ea typeface="Roboto"/>
                  <a:cs typeface="Roboto"/>
                  <a:sym typeface="Roboto"/>
                </a:rPr>
                <a:t>ATHENS, GREECE</a:t>
              </a:r>
              <a:br>
                <a:rPr lang="en-US" sz="1000" b="0" i="0" u="none" strike="noStrike" cap="none">
                  <a:solidFill>
                    <a:srgbClr val="666666"/>
                  </a:solidFill>
                  <a:latin typeface="Roboto"/>
                  <a:ea typeface="Roboto"/>
                  <a:cs typeface="Roboto"/>
                  <a:sym typeface="Roboto"/>
                </a:rPr>
              </a:br>
              <a:r>
                <a:rPr lang="en-US" sz="1000" b="0" i="0" u="sng" strike="noStrike" cap="none">
                  <a:solidFill>
                    <a:srgbClr val="D71920"/>
                  </a:solidFill>
                  <a:latin typeface="Roboto"/>
                  <a:ea typeface="Roboto"/>
                  <a:cs typeface="Roboto"/>
                  <a:sym typeface="Roboto"/>
                  <a:hlinkClick r:id="rId8">
                    <a:extLst>
                      <a:ext uri="{A12FA001-AC4F-418D-AE19-62706E023703}">
                        <ahyp:hlinkClr xmlns:ahyp="http://schemas.microsoft.com/office/drawing/2018/hyperlinkcolor" xmlns=""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193" name="Google Shape;193;g2bb2862943f_0_136"/>
          <p:cNvGrpSpPr/>
          <p:nvPr/>
        </p:nvGrpSpPr>
        <p:grpSpPr>
          <a:xfrm>
            <a:off x="2776075" y="4478327"/>
            <a:ext cx="2543175" cy="1593063"/>
            <a:chOff x="4517932" y="3531206"/>
            <a:chExt cx="2543175" cy="1593063"/>
          </a:xfrm>
        </p:grpSpPr>
        <p:pic>
          <p:nvPicPr>
            <p:cNvPr id="194" name="Google Shape;194;g2bb2862943f_0_136"/>
            <p:cNvPicPr preferRelativeResize="0"/>
            <p:nvPr/>
          </p:nvPicPr>
          <p:blipFill rotWithShape="1">
            <a:blip r:embed="rId9">
              <a:alphaModFix/>
            </a:blip>
            <a:srcRect/>
            <a:stretch/>
          </p:blipFill>
          <p:spPr>
            <a:xfrm>
              <a:off x="4517932" y="3531206"/>
              <a:ext cx="2543175" cy="1020916"/>
            </a:xfrm>
            <a:prstGeom prst="rect">
              <a:avLst/>
            </a:prstGeom>
            <a:noFill/>
            <a:ln>
              <a:noFill/>
            </a:ln>
          </p:spPr>
        </p:pic>
        <p:sp>
          <p:nvSpPr>
            <p:cNvPr id="195" name="Google Shape;195;g2bb2862943f_0_136"/>
            <p:cNvSpPr txBox="1"/>
            <p:nvPr/>
          </p:nvSpPr>
          <p:spPr>
            <a:xfrm>
              <a:off x="4824413" y="4570169"/>
              <a:ext cx="20376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media k GmbH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Bad Mergentheim, GERMANY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0">
                    <a:extLst>
                      <a:ext uri="{A12FA001-AC4F-418D-AE19-62706E023703}">
                        <ahyp:hlinkClr xmlns:ahyp="http://schemas.microsoft.com/office/drawing/2018/hyperlinkcolor" xmlns=""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196" name="Google Shape;196;g2bb2862943f_0_136"/>
          <p:cNvGrpSpPr/>
          <p:nvPr/>
        </p:nvGrpSpPr>
        <p:grpSpPr>
          <a:xfrm>
            <a:off x="2859813" y="1422238"/>
            <a:ext cx="1973300" cy="2726550"/>
            <a:chOff x="9320178" y="2976204"/>
            <a:chExt cx="1973300" cy="2726550"/>
          </a:xfrm>
        </p:grpSpPr>
        <p:pic>
          <p:nvPicPr>
            <p:cNvPr id="197" name="Google Shape;197;g2bb2862943f_0_136"/>
            <p:cNvPicPr preferRelativeResize="0"/>
            <p:nvPr/>
          </p:nvPicPr>
          <p:blipFill rotWithShape="1">
            <a:blip r:embed="rId11">
              <a:alphaModFix/>
            </a:blip>
            <a:srcRect/>
            <a:stretch/>
          </p:blipFill>
          <p:spPr>
            <a:xfrm>
              <a:off x="9320178" y="2976204"/>
              <a:ext cx="1962150" cy="2152650"/>
            </a:xfrm>
            <a:prstGeom prst="rect">
              <a:avLst/>
            </a:prstGeom>
            <a:noFill/>
            <a:ln>
              <a:noFill/>
            </a:ln>
          </p:spPr>
        </p:pic>
        <p:sp>
          <p:nvSpPr>
            <p:cNvPr id="198" name="Google Shape;198;g2bb2862943f_0_136"/>
            <p:cNvSpPr txBox="1"/>
            <p:nvPr/>
          </p:nvSpPr>
          <p:spPr>
            <a:xfrm>
              <a:off x="9331178" y="5148654"/>
              <a:ext cx="19623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OXFAM ITALIA INTERCULTURA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AREZZO, ITALY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2">
                    <a:extLst>
                      <a:ext uri="{A12FA001-AC4F-418D-AE19-62706E023703}">
                        <ahyp:hlinkClr xmlns:ahyp="http://schemas.microsoft.com/office/drawing/2018/hyperlinkcolor" xmlns="" val="tx"/>
                      </a:ext>
                    </a:extLst>
                  </a:hlinkClick>
                </a:rPr>
                <a:t>www.oxfamitalia.org/</a:t>
              </a:r>
              <a:endParaRPr sz="1000" b="0" i="0" u="none" strike="noStrike" cap="none">
                <a:solidFill>
                  <a:srgbClr val="414042"/>
                </a:solidFill>
                <a:latin typeface="Roboto"/>
                <a:ea typeface="Roboto"/>
                <a:cs typeface="Roboto"/>
                <a:sym typeface="Roboto"/>
              </a:endParaRPr>
            </a:p>
          </p:txBody>
        </p:sp>
      </p:grpSp>
      <p:grpSp>
        <p:nvGrpSpPr>
          <p:cNvPr id="199" name="Google Shape;199;g2bb2862943f_0_136"/>
          <p:cNvGrpSpPr/>
          <p:nvPr/>
        </p:nvGrpSpPr>
        <p:grpSpPr>
          <a:xfrm>
            <a:off x="-1974174" y="1729933"/>
            <a:ext cx="6952500" cy="1601717"/>
            <a:chOff x="-1240501" y="3160643"/>
            <a:chExt cx="6952500" cy="1601717"/>
          </a:xfrm>
        </p:grpSpPr>
        <p:pic>
          <p:nvPicPr>
            <p:cNvPr id="200" name="Google Shape;200;g2bb2862943f_0_136"/>
            <p:cNvPicPr preferRelativeResize="0"/>
            <p:nvPr/>
          </p:nvPicPr>
          <p:blipFill rotWithShape="1">
            <a:blip r:embed="rId13">
              <a:alphaModFix/>
            </a:blip>
            <a:srcRect/>
            <a:stretch/>
          </p:blipFill>
          <p:spPr>
            <a:xfrm>
              <a:off x="964123" y="3160643"/>
              <a:ext cx="2543175" cy="1038225"/>
            </a:xfrm>
            <a:prstGeom prst="rect">
              <a:avLst/>
            </a:prstGeom>
            <a:noFill/>
            <a:ln>
              <a:noFill/>
            </a:ln>
          </p:spPr>
        </p:pic>
        <p:sp>
          <p:nvSpPr>
            <p:cNvPr id="201" name="Google Shape;201;g2bb2862943f_0_136"/>
            <p:cNvSpPr txBox="1"/>
            <p:nvPr/>
          </p:nvSpPr>
          <p:spPr>
            <a:xfrm>
              <a:off x="-1240501" y="4208260"/>
              <a:ext cx="69525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UNIVERSITAT DE VALENCIA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SPAIN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4">
                    <a:extLst>
                      <a:ext uri="{A12FA001-AC4F-418D-AE19-62706E023703}">
                        <ahyp:hlinkClr xmlns:ahyp="http://schemas.microsoft.com/office/drawing/2018/hyperlinkcolor" xmlns="" val="tx"/>
                      </a:ext>
                    </a:extLst>
                  </a:hlinkClick>
                </a:rPr>
                <a:t>www.uv.es</a:t>
              </a:r>
              <a:endParaRPr sz="1000" b="0" i="0" u="none" strike="noStrike" cap="none">
                <a:solidFill>
                  <a:srgbClr val="414042"/>
                </a:solidFill>
                <a:latin typeface="Roboto"/>
                <a:ea typeface="Roboto"/>
                <a:cs typeface="Roboto"/>
                <a:sym typeface="Roboto"/>
              </a:endParaRPr>
            </a:p>
          </p:txBody>
        </p:sp>
      </p:grpSp>
      <p:sp>
        <p:nvSpPr>
          <p:cNvPr id="202" name="Google Shape;202;g2bb2862943f_0_136"/>
          <p:cNvSpPr txBox="1"/>
          <p:nvPr/>
        </p:nvSpPr>
        <p:spPr>
          <a:xfrm>
            <a:off x="5662539" y="3702651"/>
            <a:ext cx="85584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CONNEXIONS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ATHENS, GREECE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5">
                  <a:extLst>
                    <a:ext uri="{A12FA001-AC4F-418D-AE19-62706E023703}">
                      <ahyp:hlinkClr xmlns:ahyp="http://schemas.microsoft.com/office/drawing/2018/hyperlinkcolor" xmlns="" val="tx"/>
                    </a:ext>
                  </a:extLst>
                </a:hlinkClick>
              </a:rPr>
              <a:t>www.connexions.gr</a:t>
            </a:r>
            <a:r>
              <a:rPr lang="en-US" sz="1100" b="0" i="0" u="none" strike="noStrike" cap="none">
                <a:solidFill>
                  <a:srgbClr val="D71920"/>
                </a:solidFill>
                <a:latin typeface="Roboto"/>
                <a:ea typeface="Roboto"/>
                <a:cs typeface="Roboto"/>
                <a:sym typeface="Roboto"/>
              </a:rPr>
              <a:t> </a:t>
            </a:r>
            <a:endParaRPr sz="1100" b="0" i="0" u="none" strike="noStrike" cap="none">
              <a:solidFill>
                <a:srgbClr val="414042"/>
              </a:solidFill>
              <a:latin typeface="Roboto"/>
              <a:ea typeface="Roboto"/>
              <a:cs typeface="Roboto"/>
              <a:sym typeface="Roboto"/>
            </a:endParaRPr>
          </a:p>
        </p:txBody>
      </p:sp>
      <p:pic>
        <p:nvPicPr>
          <p:cNvPr id="203" name="Google Shape;203;g2bb2862943f_0_136"/>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204" name="Google Shape;204;g2bb2862943f_0_136"/>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205" name="Google Shape;205;g2bb2862943f_0_136"/>
          <p:cNvSpPr txBox="1"/>
          <p:nvPr/>
        </p:nvSpPr>
        <p:spPr>
          <a:xfrm>
            <a:off x="5662539" y="5551538"/>
            <a:ext cx="85584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AMSED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STRASBOURG, FRANCE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8">
                  <a:extLst>
                    <a:ext uri="{A12FA001-AC4F-418D-AE19-62706E023703}">
                      <ahyp:hlinkClr xmlns:ahyp="http://schemas.microsoft.com/office/drawing/2018/hyperlinkcolor" xmlns="" val="tx"/>
                    </a:ext>
                  </a:extLst>
                </a:hlinkClick>
              </a:rPr>
              <a:t>www.amsed.fr</a:t>
            </a:r>
            <a:r>
              <a:rPr lang="en-US" sz="1100" b="0" i="0" u="none" strike="noStrike" cap="none">
                <a:solidFill>
                  <a:srgbClr val="D71920"/>
                </a:solidFill>
                <a:latin typeface="Roboto"/>
                <a:ea typeface="Roboto"/>
                <a:cs typeface="Roboto"/>
                <a:sym typeface="Roboto"/>
              </a:rPr>
              <a:t> </a:t>
            </a:r>
            <a:endParaRPr sz="1100" b="0" i="0" u="none" strike="noStrike" cap="none">
              <a:solidFill>
                <a:srgbClr val="414042"/>
              </a:solidFill>
              <a:latin typeface="Roboto"/>
              <a:ea typeface="Roboto"/>
              <a:cs typeface="Roboto"/>
              <a:sym typeface="Roboto"/>
            </a:endParaRPr>
          </a:p>
        </p:txBody>
      </p:sp>
      <p:sp>
        <p:nvSpPr>
          <p:cNvPr id="206" name="Google Shape;206;g2bb2862943f_0_136"/>
          <p:cNvSpPr txBox="1"/>
          <p:nvPr/>
        </p:nvSpPr>
        <p:spPr>
          <a:xfrm>
            <a:off x="-2994706" y="5494738"/>
            <a:ext cx="85584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RESET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CYPRUS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9">
                  <a:extLst>
                    <a:ext uri="{A12FA001-AC4F-418D-AE19-62706E023703}">
                      <ahyp:hlinkClr xmlns:ahyp="http://schemas.microsoft.com/office/drawing/2018/hyperlinkcolor" xmlns="" val="tx"/>
                    </a:ext>
                  </a:extLst>
                </a:hlinkClick>
              </a:rPr>
              <a:t>www.resetcy.com</a:t>
            </a:r>
            <a:r>
              <a:rPr lang="en-US" sz="1100" b="0" i="0" u="none" strike="noStrike" cap="none">
                <a:solidFill>
                  <a:srgbClr val="D71920"/>
                </a:solidFill>
                <a:latin typeface="Roboto"/>
                <a:ea typeface="Roboto"/>
                <a:cs typeface="Roboto"/>
                <a:sym typeface="Roboto"/>
              </a:rPr>
              <a:t>  </a:t>
            </a:r>
            <a:endParaRPr sz="1100" b="0" i="0" u="none" strike="noStrike" cap="none">
              <a:solidFill>
                <a:srgbClr val="414042"/>
              </a:solidFill>
              <a:latin typeface="Roboto"/>
              <a:ea typeface="Roboto"/>
              <a:cs typeface="Roboto"/>
              <a:sym typeface="Roboto"/>
            </a:endParaRPr>
          </a:p>
        </p:txBody>
      </p:sp>
      <p:pic>
        <p:nvPicPr>
          <p:cNvPr id="207" name="Google Shape;207;g2bb2862943f_0_136"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208" name="Google Shape;208;g2bb2862943f_0_136" descr="A close up of a logo&#10;&#10;Description automatically generated"/>
          <p:cNvPicPr preferRelativeResize="0"/>
          <p:nvPr/>
        </p:nvPicPr>
        <p:blipFill rotWithShape="1">
          <a:blip r:embed="rId21">
            <a:alphaModFix/>
          </a:blip>
          <a:srcRect/>
          <a:stretch/>
        </p:blipFill>
        <p:spPr>
          <a:xfrm>
            <a:off x="190950" y="1608951"/>
            <a:ext cx="2687300" cy="1097063"/>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mbition abstract concept">
            <a:extLst>
              <a:ext uri="{FF2B5EF4-FFF2-40B4-BE49-F238E27FC236}">
                <a16:creationId xmlns:a16="http://schemas.microsoft.com/office/drawing/2014/main" id="{37C30715-0C5E-F962-37BC-8C6015123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90C6FAC-F123-3F77-C6DF-29B3F0C3027F}"/>
              </a:ext>
            </a:extLst>
          </p:cNvPr>
          <p:cNvSpPr txBox="1"/>
          <p:nvPr/>
        </p:nvSpPr>
        <p:spPr>
          <a:xfrm>
            <a:off x="5419175" y="6181455"/>
            <a:ext cx="6099586" cy="276999"/>
          </a:xfrm>
          <a:prstGeom prst="rect">
            <a:avLst/>
          </a:prstGeom>
          <a:noFill/>
        </p:spPr>
        <p:txBody>
          <a:bodyPr wrap="square">
            <a:spAutoFit/>
          </a:bodyPr>
          <a:lstStyle/>
          <a:p>
            <a:pPr algn="r"/>
            <a:r>
              <a:rPr lang="en-US" sz="1200" dirty="0">
                <a:hlinkClick r:id="rId4"/>
              </a:rPr>
              <a:t>Design von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pPr>
              <a:spcBef>
                <a:spcPts val="0"/>
              </a:spcBef>
            </a:pPr>
            <a:r>
              <a:rPr lang="en-US" sz="3100" dirty="0">
                <a:solidFill>
                  <a:srgbClr val="C01E24"/>
                </a:solidFill>
              </a:rPr>
              <a:t>8.1.4</a:t>
            </a:r>
            <a:r>
              <a:rPr lang="en-US" dirty="0"/>
              <a:t/>
            </a:r>
            <a:br>
              <a:rPr lang="en-US" dirty="0"/>
            </a:br>
            <a:r>
              <a:rPr lang="en-US" dirty="0" err="1">
                <a:solidFill>
                  <a:srgbClr val="C01E24"/>
                </a:solidFill>
              </a:rPr>
              <a:t>Gesundheitsanwendungen</a:t>
            </a:r>
            <a:r>
              <a:rPr lang="en-US" dirty="0">
                <a:solidFill>
                  <a:srgbClr val="C01E24"/>
                </a:solidFill>
              </a:rPr>
              <a:t> für </a:t>
            </a:r>
            <a:r>
              <a:rPr lang="en-US" dirty="0" err="1">
                <a:solidFill>
                  <a:srgbClr val="C01E24"/>
                </a:solidFill>
              </a:rPr>
              <a:t>Neugeborene</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8" name="Google Shape;399;g2bb2862943f_0_875"/>
          <p:cNvSpPr txBox="1">
            <a:spLocks/>
          </p:cNvSpPr>
          <p:nvPr/>
        </p:nvSpPr>
        <p:spPr>
          <a:xfrm>
            <a:off x="365341" y="2870317"/>
            <a:ext cx="6524557" cy="2254576"/>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5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7850" indent="-457200">
              <a:lnSpc>
                <a:spcPct val="120000"/>
              </a:lnSpc>
              <a:spcBef>
                <a:spcPts val="1200"/>
              </a:spcBef>
              <a:spcAft>
                <a:spcPts val="0"/>
              </a:spcAft>
              <a:buSzPct val="71428"/>
              <a:buFont typeface="Wingdings" panose="05000000000000000000" pitchFamily="2" charset="2"/>
              <a:buChar char="ü"/>
            </a:pPr>
            <a:r>
              <a:rPr lang="de-DE" sz="2800" dirty="0"/>
              <a:t>Zwischen den einzelnen Anwendungen für Neugeborene unterscheiden können.</a:t>
            </a:r>
          </a:p>
          <a:p>
            <a:pPr marL="577850" indent="-457200">
              <a:lnSpc>
                <a:spcPct val="120000"/>
              </a:lnSpc>
              <a:spcBef>
                <a:spcPts val="1200"/>
              </a:spcBef>
              <a:spcAft>
                <a:spcPts val="0"/>
              </a:spcAft>
              <a:buSzPct val="71428"/>
              <a:buFont typeface="Wingdings" panose="05000000000000000000" pitchFamily="2" charset="2"/>
              <a:buChar char="ü"/>
            </a:pPr>
            <a:r>
              <a:rPr lang="de-DE" sz="2800" dirty="0"/>
              <a:t>Wissen wie man sie richtig verwendet. </a:t>
            </a:r>
          </a:p>
        </p:txBody>
      </p:sp>
    </p:spTree>
    <p:extLst>
      <p:ext uri="{BB962C8B-B14F-4D97-AF65-F5344CB8AC3E}">
        <p14:creationId xmlns:p14="http://schemas.microsoft.com/office/powerpoint/2010/main" val="2841098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668452-91ED-94D3-BBAE-D9D2DD5C3526}"/>
              </a:ext>
            </a:extLst>
          </p:cNvPr>
          <p:cNvSpPr>
            <a:spLocks noGrp="1"/>
          </p:cNvSpPr>
          <p:nvPr>
            <p:ph type="title"/>
          </p:nvPr>
        </p:nvSpPr>
        <p:spPr/>
        <p:txBody>
          <a:bodyPr/>
          <a:lstStyle/>
          <a:p>
            <a:r>
              <a:rPr lang="en-US" dirty="0" err="1"/>
              <a:t>Trainingsinhalte</a:t>
            </a:r>
            <a:endParaRPr lang="el-GR" dirty="0"/>
          </a:p>
        </p:txBody>
      </p:sp>
      <p:sp>
        <p:nvSpPr>
          <p:cNvPr id="3" name="Θέση κειμένου 2">
            <a:extLst>
              <a:ext uri="{FF2B5EF4-FFF2-40B4-BE49-F238E27FC236}">
                <a16:creationId xmlns:a16="http://schemas.microsoft.com/office/drawing/2014/main" id="{9C71394B-CC2D-BB71-895D-9B212BB19575}"/>
              </a:ext>
            </a:extLst>
          </p:cNvPr>
          <p:cNvSpPr>
            <a:spLocks noGrp="1"/>
          </p:cNvSpPr>
          <p:nvPr>
            <p:ph type="body" idx="1"/>
          </p:nvPr>
        </p:nvSpPr>
        <p:spPr>
          <a:xfrm>
            <a:off x="557998" y="1996225"/>
            <a:ext cx="8444333" cy="4669774"/>
          </a:xfrm>
        </p:spPr>
        <p:txBody>
          <a:bodyPr/>
          <a:lstStyle/>
          <a:p>
            <a:pPr marL="457200" indent="-380880">
              <a:lnSpc>
                <a:spcPct val="100000"/>
              </a:lnSpc>
              <a:spcBef>
                <a:spcPts val="601"/>
              </a:spcBef>
              <a:buClr>
                <a:srgbClr val="C01E24"/>
              </a:buClr>
              <a:buFont typeface="Noto Sans Symbols"/>
              <a:buChar char="▪"/>
            </a:pPr>
            <a:r>
              <a:rPr lang="de-DE" sz="2400" b="0" strike="noStrike" spc="-1" dirty="0">
                <a:solidFill>
                  <a:schemeClr val="dk1"/>
                </a:solidFill>
                <a:latin typeface="Calibri"/>
                <a:ea typeface="Calibri"/>
              </a:rPr>
              <a:t>Welche Gesundheits-Apps gibt es für Neugeborene?</a:t>
            </a:r>
            <a:endParaRPr lang="zxx" sz="2400" b="0" strike="noStrike" spc="-1" dirty="0">
              <a:solidFill>
                <a:srgbClr val="000000"/>
              </a:solidFill>
              <a:latin typeface="Arial"/>
            </a:endParaRPr>
          </a:p>
          <a:p>
            <a:pPr marL="457200" indent="-380880">
              <a:lnSpc>
                <a:spcPct val="100000"/>
              </a:lnSpc>
              <a:spcBef>
                <a:spcPts val="601"/>
              </a:spcBef>
              <a:buClr>
                <a:srgbClr val="C01E24"/>
              </a:buClr>
              <a:buFont typeface="Noto Sans Symbols"/>
              <a:buChar char="▪"/>
            </a:pPr>
            <a:r>
              <a:rPr lang="de-DE" sz="2400" b="0" strike="noStrike" spc="-1" dirty="0">
                <a:solidFill>
                  <a:schemeClr val="dk1"/>
                </a:solidFill>
                <a:latin typeface="Calibri"/>
                <a:ea typeface="Calibri"/>
              </a:rPr>
              <a:t>Welche Ziele hat jede Anwendung?</a:t>
            </a:r>
            <a:endParaRPr lang="zxx" sz="2400" b="0" strike="noStrike" spc="-1" dirty="0">
              <a:solidFill>
                <a:srgbClr val="000000"/>
              </a:solidFill>
              <a:latin typeface="Arial"/>
            </a:endParaRPr>
          </a:p>
          <a:p>
            <a:pPr marL="457200" indent="-380880">
              <a:lnSpc>
                <a:spcPct val="100000"/>
              </a:lnSpc>
              <a:spcBef>
                <a:spcPts val="601"/>
              </a:spcBef>
              <a:buClr>
                <a:srgbClr val="C01E24"/>
              </a:buClr>
              <a:buFont typeface="Noto Sans Symbols"/>
              <a:buChar char="▪"/>
            </a:pPr>
            <a:r>
              <a:rPr lang="de-DE" sz="2400" b="0" strike="noStrike" spc="-1" dirty="0">
                <a:solidFill>
                  <a:schemeClr val="dk1"/>
                </a:solidFill>
                <a:latin typeface="Calibri"/>
                <a:ea typeface="Calibri"/>
              </a:rPr>
              <a:t>Was sind ihre Merkmale?</a:t>
            </a:r>
            <a:endParaRPr lang="zxx" sz="2400" b="0" strike="noStrike" spc="-1" dirty="0">
              <a:solidFill>
                <a:srgbClr val="000000"/>
              </a:solidFill>
              <a:latin typeface="Arial"/>
            </a:endParaRPr>
          </a:p>
        </p:txBody>
      </p:sp>
      <p:sp>
        <p:nvSpPr>
          <p:cNvPr id="5" name="Google Shape;418;g2bb2862943f_0_896">
            <a:extLst>
              <a:ext uri="{FF2B5EF4-FFF2-40B4-BE49-F238E27FC236}">
                <a16:creationId xmlns:a16="http://schemas.microsoft.com/office/drawing/2014/main" id="{674BA26A-E389-58E9-0FFA-37FF08A37C80}"/>
              </a:ext>
            </a:extLst>
          </p:cNvPr>
          <p:cNvSpPr/>
          <p:nvPr/>
        </p:nvSpPr>
        <p:spPr>
          <a:xfrm>
            <a:off x="7866994" y="-3933"/>
            <a:ext cx="4323672"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600" dirty="0">
                <a:solidFill>
                  <a:schemeClr val="lt1"/>
                </a:solidFill>
                <a:latin typeface="Calibri"/>
                <a:ea typeface="Calibri"/>
                <a:cs typeface="Calibri"/>
                <a:sym typeface="Calibri"/>
              </a:rPr>
              <a:t>8.1.4 </a:t>
            </a:r>
            <a:r>
              <a:rPr lang="en-US" sz="1600" dirty="0" err="1">
                <a:solidFill>
                  <a:schemeClr val="lt1"/>
                </a:solidFill>
                <a:latin typeface="Calibri"/>
                <a:ea typeface="Calibri"/>
                <a:cs typeface="Calibri"/>
                <a:sym typeface="Calibri"/>
              </a:rPr>
              <a:t>Gesundheitsanwendungen</a:t>
            </a:r>
            <a:r>
              <a:rPr lang="en-US" sz="1600" dirty="0">
                <a:solidFill>
                  <a:schemeClr val="lt1"/>
                </a:solidFill>
                <a:latin typeface="Calibri"/>
                <a:ea typeface="Calibri"/>
                <a:cs typeface="Calibri"/>
                <a:sym typeface="Calibri"/>
              </a:rPr>
              <a:t> für </a:t>
            </a:r>
            <a:r>
              <a:rPr lang="en-US" sz="1600" dirty="0" err="1">
                <a:solidFill>
                  <a:schemeClr val="lt1"/>
                </a:solidFill>
                <a:latin typeface="Calibri"/>
                <a:ea typeface="Calibri"/>
                <a:cs typeface="Calibri"/>
                <a:sym typeface="Calibri"/>
              </a:rPr>
              <a:t>Neugeborene</a:t>
            </a:r>
            <a:endParaRPr sz="16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8547072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2bb2862943f_0_896"/>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de-DE" sz="2200" dirty="0">
                <a:latin typeface="Arial"/>
                <a:ea typeface="Arial"/>
                <a:cs typeface="Arial"/>
                <a:sym typeface="Arial"/>
              </a:rPr>
              <a:t>Was sind Gesundheits-Apps für Neugeborene?</a:t>
            </a:r>
            <a:endParaRPr dirty="0"/>
          </a:p>
        </p:txBody>
      </p:sp>
      <p:sp>
        <p:nvSpPr>
          <p:cNvPr id="423" name="Google Shape;423;g2bb2862943f_0_896"/>
          <p:cNvSpPr txBox="1">
            <a:spLocks noGrp="1"/>
          </p:cNvSpPr>
          <p:nvPr>
            <p:ph type="body" idx="4294967295"/>
          </p:nvPr>
        </p:nvSpPr>
        <p:spPr>
          <a:xfrm>
            <a:off x="170294" y="1303009"/>
            <a:ext cx="11574600" cy="3635100"/>
          </a:xfrm>
          <a:prstGeom prst="rect">
            <a:avLst/>
          </a:prstGeom>
          <a:noFill/>
          <a:ln>
            <a:noFill/>
          </a:ln>
        </p:spPr>
        <p:txBody>
          <a:bodyPr spcFirstLastPara="1" wrap="square" lIns="91425" tIns="45700" rIns="91425" bIns="45700" anchor="t" anchorCtr="0">
            <a:noAutofit/>
          </a:bodyPr>
          <a:lstStyle/>
          <a:p>
            <a:pPr marL="343080" indent="-343080">
              <a:lnSpc>
                <a:spcPct val="120000"/>
              </a:lnSpc>
              <a:spcBef>
                <a:spcPts val="1199"/>
              </a:spcBef>
              <a:buClr>
                <a:srgbClr val="C01E24"/>
              </a:buClr>
              <a:buFont typeface="Noto Sans Symbols"/>
              <a:buChar char="▪"/>
            </a:pPr>
            <a:r>
              <a:rPr lang="de-DE" sz="2400" b="0" strike="noStrike" spc="-1" dirty="0">
                <a:solidFill>
                  <a:schemeClr val="dk1"/>
                </a:solidFill>
                <a:latin typeface="Calibri"/>
                <a:ea typeface="Calibri"/>
              </a:rPr>
              <a:t>Diese Anwendungen sollen neuen Eltern bei der Pflege von Neugeborenen helfen. In diesem Modul werden wir Apps vorstellen, die sich auf die folgenden Themen im Zusammenhang mit der </a:t>
            </a:r>
            <a:r>
              <a:rPr lang="de-DE" sz="2400" b="0" strike="noStrike" spc="-1" dirty="0" err="1">
                <a:solidFill>
                  <a:schemeClr val="dk1"/>
                </a:solidFill>
                <a:latin typeface="Calibri"/>
                <a:ea typeface="Calibri"/>
              </a:rPr>
              <a:t>Neugeborenenpflege</a:t>
            </a:r>
            <a:r>
              <a:rPr lang="de-DE" sz="2400" b="0" strike="noStrike" spc="-1" dirty="0">
                <a:solidFill>
                  <a:schemeClr val="dk1"/>
                </a:solidFill>
                <a:latin typeface="Calibri"/>
                <a:ea typeface="Calibri"/>
              </a:rPr>
              <a:t> konzentrieren:</a:t>
            </a:r>
            <a:endParaRPr lang="zxx" sz="2400" b="0" strike="noStrike" spc="-1" dirty="0">
              <a:solidFill>
                <a:srgbClr val="000000"/>
              </a:solidFill>
              <a:latin typeface="Arial"/>
            </a:endParaRPr>
          </a:p>
          <a:p>
            <a:pPr marL="800280" lvl="1" indent="-343080">
              <a:lnSpc>
                <a:spcPct val="120000"/>
              </a:lnSpc>
              <a:spcBef>
                <a:spcPts val="1199"/>
              </a:spcBef>
              <a:buClr>
                <a:srgbClr val="C01E24"/>
              </a:buClr>
              <a:buFont typeface="Noto Sans Symbols"/>
              <a:buChar char="⮚"/>
            </a:pPr>
            <a:r>
              <a:rPr lang="de-DE" sz="2400" b="0" strike="noStrike" spc="-1" dirty="0">
                <a:solidFill>
                  <a:schemeClr val="dk1"/>
                </a:solidFill>
                <a:latin typeface="Calibri"/>
                <a:ea typeface="Calibri"/>
              </a:rPr>
              <a:t>Tägliche Protokolle</a:t>
            </a:r>
            <a:endParaRPr lang="zxx" sz="2400" b="0" strike="noStrike" spc="-1" dirty="0">
              <a:solidFill>
                <a:srgbClr val="000000"/>
              </a:solidFill>
              <a:latin typeface="Arial"/>
            </a:endParaRPr>
          </a:p>
          <a:p>
            <a:pPr marL="800280" lvl="1" indent="-343080">
              <a:lnSpc>
                <a:spcPct val="120000"/>
              </a:lnSpc>
              <a:spcBef>
                <a:spcPts val="1199"/>
              </a:spcBef>
              <a:buClr>
                <a:srgbClr val="C01E24"/>
              </a:buClr>
              <a:buFont typeface="Noto Sans Symbols"/>
              <a:buChar char="⮚"/>
            </a:pPr>
            <a:r>
              <a:rPr lang="de-DE" sz="2400" b="0" strike="noStrike" spc="-1" dirty="0">
                <a:solidFill>
                  <a:schemeClr val="dk1"/>
                </a:solidFill>
                <a:latin typeface="Calibri"/>
                <a:ea typeface="Calibri"/>
              </a:rPr>
              <a:t>Fütterung</a:t>
            </a:r>
            <a:endParaRPr lang="zxx" sz="2400" b="0" strike="noStrike" spc="-1" dirty="0">
              <a:solidFill>
                <a:srgbClr val="000000"/>
              </a:solidFill>
              <a:latin typeface="Arial"/>
            </a:endParaRPr>
          </a:p>
          <a:p>
            <a:pPr marL="800280" lvl="1" indent="-343080">
              <a:lnSpc>
                <a:spcPct val="120000"/>
              </a:lnSpc>
              <a:spcBef>
                <a:spcPts val="1199"/>
              </a:spcBef>
              <a:buClr>
                <a:srgbClr val="C01E24"/>
              </a:buClr>
              <a:buFont typeface="Noto Sans Symbols"/>
              <a:buChar char="⮚"/>
            </a:pPr>
            <a:r>
              <a:rPr lang="de-DE" sz="2400" b="0" strike="noStrike" spc="-1" dirty="0">
                <a:solidFill>
                  <a:schemeClr val="dk1"/>
                </a:solidFill>
                <a:latin typeface="Calibri"/>
                <a:ea typeface="Calibri"/>
              </a:rPr>
              <a:t>Pädiatrische Ratschläge</a:t>
            </a:r>
            <a:endParaRPr lang="zxx" sz="2400" b="0" strike="noStrike" spc="-1" dirty="0">
              <a:solidFill>
                <a:srgbClr val="000000"/>
              </a:solidFill>
              <a:latin typeface="Arial"/>
            </a:endParaRPr>
          </a:p>
          <a:p>
            <a:pPr marL="800280" lvl="1" indent="-343080">
              <a:lnSpc>
                <a:spcPct val="120000"/>
              </a:lnSpc>
              <a:spcBef>
                <a:spcPts val="1199"/>
              </a:spcBef>
              <a:buClr>
                <a:srgbClr val="C01E24"/>
              </a:buClr>
              <a:buFont typeface="Noto Sans Symbols"/>
              <a:buChar char="⮚"/>
            </a:pPr>
            <a:r>
              <a:rPr lang="de-DE" sz="2400" b="0" strike="noStrike" spc="-1" dirty="0">
                <a:solidFill>
                  <a:schemeClr val="dk1"/>
                </a:solidFill>
                <a:latin typeface="Calibri"/>
                <a:ea typeface="Calibri"/>
              </a:rPr>
              <a:t>Schlafgewohnheiten</a:t>
            </a:r>
            <a:endParaRPr lang="zxx" sz="2400" b="0" strike="noStrike" spc="-1" dirty="0">
              <a:solidFill>
                <a:srgbClr val="000000"/>
              </a:solidFill>
              <a:latin typeface="Arial"/>
            </a:endParaRPr>
          </a:p>
          <a:p>
            <a:pPr marL="800280" lvl="1" indent="-343080">
              <a:lnSpc>
                <a:spcPct val="120000"/>
              </a:lnSpc>
              <a:spcBef>
                <a:spcPts val="1199"/>
              </a:spcBef>
              <a:buClr>
                <a:srgbClr val="C01E24"/>
              </a:buClr>
              <a:buFont typeface="Noto Sans Symbols"/>
              <a:buChar char="⮚"/>
            </a:pPr>
            <a:r>
              <a:rPr lang="de-DE" sz="2400" b="0" strike="noStrike" spc="-1" dirty="0">
                <a:solidFill>
                  <a:schemeClr val="dk1"/>
                </a:solidFill>
                <a:latin typeface="Calibri"/>
                <a:ea typeface="Calibri"/>
              </a:rPr>
              <a:t>Stillen</a:t>
            </a:r>
            <a:endParaRPr lang="zxx" sz="2400" b="0" strike="noStrike" spc="-1" dirty="0">
              <a:solidFill>
                <a:srgbClr val="000000"/>
              </a:solidFill>
              <a:latin typeface="Arial"/>
            </a:endParaRPr>
          </a:p>
        </p:txBody>
      </p:sp>
      <p:sp>
        <p:nvSpPr>
          <p:cNvPr id="424" name="Google Shape;424;g2bb2862943f_0_896"/>
          <p:cNvSpPr txBox="1"/>
          <p:nvPr/>
        </p:nvSpPr>
        <p:spPr>
          <a:xfrm>
            <a:off x="1694030" y="6029514"/>
            <a:ext cx="9810616" cy="584735"/>
          </a:xfrm>
          <a:prstGeom prst="rect">
            <a:avLst/>
          </a:prstGeom>
          <a:noFill/>
          <a:ln w="190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600" b="0" i="0" u="none" strike="noStrike" cap="none" dirty="0">
                <a:solidFill>
                  <a:srgbClr val="000000"/>
                </a:solidFill>
                <a:latin typeface="Calibri"/>
                <a:ea typeface="Calibri"/>
                <a:cs typeface="Calibri"/>
                <a:sym typeface="Calibri"/>
              </a:rPr>
              <a:t>Diese Anwendungen ersetzen keine Konsultationen mit Kinderärzten. Sie sollten nur als Ergänzung verwendet werden.</a:t>
            </a:r>
          </a:p>
        </p:txBody>
      </p:sp>
      <p:sp>
        <p:nvSpPr>
          <p:cNvPr id="2" name="Google Shape;418;g2bb2862943f_0_896">
            <a:extLst>
              <a:ext uri="{FF2B5EF4-FFF2-40B4-BE49-F238E27FC236}">
                <a16:creationId xmlns:a16="http://schemas.microsoft.com/office/drawing/2014/main" id="{F79F2C42-0356-51E9-2AAC-C188D584A380}"/>
              </a:ext>
            </a:extLst>
          </p:cNvPr>
          <p:cNvSpPr/>
          <p:nvPr/>
        </p:nvSpPr>
        <p:spPr>
          <a:xfrm>
            <a:off x="7866994" y="-3933"/>
            <a:ext cx="4323672"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600" dirty="0">
                <a:solidFill>
                  <a:schemeClr val="lt1"/>
                </a:solidFill>
                <a:latin typeface="Calibri"/>
                <a:ea typeface="Calibri"/>
                <a:cs typeface="Calibri"/>
                <a:sym typeface="Calibri"/>
              </a:rPr>
              <a:t>8.1.4 </a:t>
            </a:r>
            <a:r>
              <a:rPr lang="en-US" sz="1600" dirty="0" err="1">
                <a:solidFill>
                  <a:schemeClr val="lt1"/>
                </a:solidFill>
                <a:latin typeface="Calibri"/>
                <a:ea typeface="Calibri"/>
                <a:cs typeface="Calibri"/>
                <a:sym typeface="Calibri"/>
              </a:rPr>
              <a:t>Gesundheitsanwendungen</a:t>
            </a:r>
            <a:r>
              <a:rPr lang="en-US" sz="1600" dirty="0">
                <a:solidFill>
                  <a:schemeClr val="lt1"/>
                </a:solidFill>
                <a:latin typeface="Calibri"/>
                <a:ea typeface="Calibri"/>
                <a:cs typeface="Calibri"/>
                <a:sym typeface="Calibri"/>
              </a:rPr>
              <a:t> für </a:t>
            </a:r>
            <a:r>
              <a:rPr lang="en-US" sz="1600" dirty="0" err="1">
                <a:solidFill>
                  <a:schemeClr val="lt1"/>
                </a:solidFill>
                <a:latin typeface="Calibri"/>
                <a:ea typeface="Calibri"/>
                <a:cs typeface="Calibri"/>
                <a:sym typeface="Calibri"/>
              </a:rPr>
              <a:t>Neugeborene</a:t>
            </a:r>
            <a:endParaRPr sz="16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g2bb2862943f_0_914"/>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de-DE" sz="2200" dirty="0">
                <a:latin typeface="Arial"/>
                <a:ea typeface="Arial"/>
                <a:cs typeface="Arial"/>
                <a:sym typeface="Arial"/>
              </a:rPr>
              <a:t>Apps für tägliche Aufzeichnungen, Schlafgewohnheiten...</a:t>
            </a:r>
            <a:endParaRPr lang="en-US" dirty="0"/>
          </a:p>
        </p:txBody>
      </p:sp>
      <p:sp>
        <p:nvSpPr>
          <p:cNvPr id="436" name="Google Shape;436;g2bb2862943f_0_914"/>
          <p:cNvSpPr txBox="1">
            <a:spLocks noGrp="1"/>
          </p:cNvSpPr>
          <p:nvPr>
            <p:ph type="body" idx="4294967295"/>
          </p:nvPr>
        </p:nvSpPr>
        <p:spPr>
          <a:xfrm>
            <a:off x="308694" y="1780796"/>
            <a:ext cx="11574600" cy="36351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Clr>
                <a:schemeClr val="dk1"/>
              </a:buClr>
              <a:buSzPts val="1100"/>
              <a:buFont typeface="Arial"/>
              <a:buNone/>
            </a:pPr>
            <a:r>
              <a:rPr lang="en-US" sz="2400" b="1" dirty="0"/>
              <a:t>My Baby - Baby Diary</a:t>
            </a:r>
            <a:r>
              <a:rPr lang="en-US" sz="2400" dirty="0"/>
              <a:t>:</a:t>
            </a:r>
          </a:p>
          <a:p>
            <a:pPr marL="0" lvl="0" indent="0" algn="l" rtl="0">
              <a:lnSpc>
                <a:spcPct val="120000"/>
              </a:lnSpc>
              <a:spcBef>
                <a:spcPts val="1200"/>
              </a:spcBef>
              <a:spcAft>
                <a:spcPts val="0"/>
              </a:spcAft>
              <a:buClr>
                <a:schemeClr val="dk1"/>
              </a:buClr>
              <a:buSzPts val="1100"/>
              <a:buFont typeface="Arial"/>
              <a:buNone/>
            </a:pPr>
            <a:r>
              <a:rPr lang="en-US" sz="2400" dirty="0"/>
              <a:t>IOS: </a:t>
            </a:r>
            <a:r>
              <a:rPr lang="en-US" sz="2400" dirty="0">
                <a:hlinkClick r:id="rId3"/>
              </a:rPr>
              <a:t>https://apps.apple.com/es/app/mi-beb%C3%A9-diario-del-beb%C3%A9/id1439575933</a:t>
            </a:r>
            <a:r>
              <a:rPr lang="en-US" sz="2400" dirty="0"/>
              <a:t> </a:t>
            </a:r>
          </a:p>
          <a:p>
            <a:pPr marL="0" lvl="0" indent="0" algn="l" rtl="0">
              <a:lnSpc>
                <a:spcPct val="120000"/>
              </a:lnSpc>
              <a:spcBef>
                <a:spcPts val="1200"/>
              </a:spcBef>
              <a:spcAft>
                <a:spcPts val="0"/>
              </a:spcAft>
              <a:buClr>
                <a:schemeClr val="dk1"/>
              </a:buClr>
              <a:buSzPts val="1100"/>
              <a:buFont typeface="Arial"/>
              <a:buNone/>
            </a:pPr>
            <a:r>
              <a:rPr lang="en-US" sz="2400" b="1" dirty="0"/>
              <a:t>Baby Tracker</a:t>
            </a:r>
          </a:p>
          <a:p>
            <a:pPr marL="0" lvl="0" indent="0" algn="l" rtl="0">
              <a:lnSpc>
                <a:spcPct val="120000"/>
              </a:lnSpc>
              <a:spcBef>
                <a:spcPts val="1200"/>
              </a:spcBef>
              <a:spcAft>
                <a:spcPts val="0"/>
              </a:spcAft>
              <a:buClr>
                <a:schemeClr val="dk1"/>
              </a:buClr>
              <a:buSzPts val="1100"/>
              <a:buFont typeface="Arial"/>
              <a:buNone/>
            </a:pPr>
            <a:r>
              <a:rPr lang="en-US" sz="2400" dirty="0"/>
              <a:t>ANDROID: </a:t>
            </a:r>
            <a:r>
              <a:rPr lang="en-US" sz="2400" dirty="0">
                <a:hlinkClick r:id="rId4"/>
              </a:rPr>
              <a:t>https://play.google.com/store/apps/details?id=com.nighp.babytracker_android&amp;hl=es&amp;gl=US</a:t>
            </a:r>
            <a:r>
              <a:rPr lang="en-US" sz="2400" dirty="0"/>
              <a:t> </a:t>
            </a:r>
          </a:p>
          <a:p>
            <a:pPr marL="0" lvl="0" indent="0" algn="l" rtl="0">
              <a:lnSpc>
                <a:spcPct val="120000"/>
              </a:lnSpc>
              <a:spcBef>
                <a:spcPts val="1200"/>
              </a:spcBef>
              <a:spcAft>
                <a:spcPts val="0"/>
              </a:spcAft>
              <a:buClr>
                <a:schemeClr val="dk1"/>
              </a:buClr>
              <a:buSzPts val="1100"/>
              <a:buFont typeface="Arial"/>
              <a:buNone/>
            </a:pPr>
            <a:endParaRPr lang="en-US" sz="2400" dirty="0"/>
          </a:p>
          <a:p>
            <a:pPr marL="0" lvl="0" indent="0" algn="l" rtl="0">
              <a:lnSpc>
                <a:spcPct val="120000"/>
              </a:lnSpc>
              <a:spcBef>
                <a:spcPts val="1200"/>
              </a:spcBef>
              <a:spcAft>
                <a:spcPts val="0"/>
              </a:spcAft>
              <a:buSzPts val="2000"/>
              <a:buNone/>
            </a:pPr>
            <a:endParaRPr lang="en-US" sz="2400" dirty="0"/>
          </a:p>
        </p:txBody>
      </p:sp>
      <p:sp>
        <p:nvSpPr>
          <p:cNvPr id="2" name="Google Shape;418;g2bb2862943f_0_896">
            <a:extLst>
              <a:ext uri="{FF2B5EF4-FFF2-40B4-BE49-F238E27FC236}">
                <a16:creationId xmlns:a16="http://schemas.microsoft.com/office/drawing/2014/main" id="{39F8A8A2-B06E-4EEA-8217-C4E186962EDB}"/>
              </a:ext>
            </a:extLst>
          </p:cNvPr>
          <p:cNvSpPr/>
          <p:nvPr/>
        </p:nvSpPr>
        <p:spPr>
          <a:xfrm>
            <a:off x="8384146" y="-3933"/>
            <a:ext cx="3806519"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Health applications on newborn</a:t>
            </a:r>
            <a:endParaRPr sz="1800" dirty="0">
              <a:solidFill>
                <a:schemeClr val="lt1"/>
              </a:solidFill>
              <a:latin typeface="Calibri"/>
              <a:ea typeface="Calibri"/>
              <a:cs typeface="Calibri"/>
              <a:sym typeface="Calibri"/>
            </a:endParaRPr>
          </a:p>
        </p:txBody>
      </p:sp>
      <p:sp>
        <p:nvSpPr>
          <p:cNvPr id="3" name="Google Shape;418;g2bb2862943f_0_896">
            <a:extLst>
              <a:ext uri="{FF2B5EF4-FFF2-40B4-BE49-F238E27FC236}">
                <a16:creationId xmlns:a16="http://schemas.microsoft.com/office/drawing/2014/main" id="{B5D05A76-83B9-EFA8-2AD2-24C21025C41F}"/>
              </a:ext>
            </a:extLst>
          </p:cNvPr>
          <p:cNvSpPr/>
          <p:nvPr/>
        </p:nvSpPr>
        <p:spPr>
          <a:xfrm>
            <a:off x="7866994" y="-3933"/>
            <a:ext cx="4323672"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600" dirty="0">
                <a:solidFill>
                  <a:schemeClr val="lt1"/>
                </a:solidFill>
                <a:latin typeface="Calibri"/>
                <a:ea typeface="Calibri"/>
                <a:cs typeface="Calibri"/>
                <a:sym typeface="Calibri"/>
              </a:rPr>
              <a:t>8.1.4 </a:t>
            </a:r>
            <a:r>
              <a:rPr lang="en-US" sz="1600" dirty="0" err="1">
                <a:solidFill>
                  <a:schemeClr val="lt1"/>
                </a:solidFill>
                <a:latin typeface="Calibri"/>
                <a:ea typeface="Calibri"/>
                <a:cs typeface="Calibri"/>
                <a:sym typeface="Calibri"/>
              </a:rPr>
              <a:t>Gesundheitsanwendungen</a:t>
            </a:r>
            <a:r>
              <a:rPr lang="en-US" sz="1600" dirty="0">
                <a:solidFill>
                  <a:schemeClr val="lt1"/>
                </a:solidFill>
                <a:latin typeface="Calibri"/>
                <a:ea typeface="Calibri"/>
                <a:cs typeface="Calibri"/>
                <a:sym typeface="Calibri"/>
              </a:rPr>
              <a:t> für </a:t>
            </a:r>
            <a:r>
              <a:rPr lang="en-US" sz="1600" dirty="0" err="1">
                <a:solidFill>
                  <a:schemeClr val="lt1"/>
                </a:solidFill>
                <a:latin typeface="Calibri"/>
                <a:ea typeface="Calibri"/>
                <a:cs typeface="Calibri"/>
                <a:sym typeface="Calibri"/>
              </a:rPr>
              <a:t>Neugeborene</a:t>
            </a:r>
            <a:endParaRPr sz="16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g2bb2862943f_0_930"/>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dirty="0">
                <a:latin typeface="Arial"/>
                <a:ea typeface="Arial"/>
                <a:cs typeface="Arial"/>
                <a:sym typeface="Arial"/>
              </a:rPr>
              <a:t>My Baby - Baby Diary</a:t>
            </a:r>
            <a:endParaRPr dirty="0"/>
          </a:p>
        </p:txBody>
      </p:sp>
      <p:sp>
        <p:nvSpPr>
          <p:cNvPr id="447" name="Google Shape;447;g2bb2862943f_0_930"/>
          <p:cNvSpPr/>
          <p:nvPr/>
        </p:nvSpPr>
        <p:spPr>
          <a:xfrm>
            <a:off x="9778965" y="6349349"/>
            <a:ext cx="24117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dirty="0">
                <a:solidFill>
                  <a:schemeClr val="dk1"/>
                </a:solidFill>
                <a:latin typeface="Calibri"/>
                <a:ea typeface="Calibri"/>
                <a:cs typeface="Calibri"/>
                <a:sym typeface="Calibri"/>
              </a:rPr>
              <a:t>Quelle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Lizenz</a:t>
            </a:r>
            <a:endParaRPr sz="1200" b="0" i="0" u="none" strike="noStrike" cap="none" dirty="0">
              <a:solidFill>
                <a:schemeClr val="dk1"/>
              </a:solidFill>
              <a:latin typeface="Calibri"/>
              <a:ea typeface="Calibri"/>
              <a:cs typeface="Calibri"/>
              <a:sym typeface="Calibri"/>
            </a:endParaRPr>
          </a:p>
        </p:txBody>
      </p:sp>
      <p:sp>
        <p:nvSpPr>
          <p:cNvPr id="448" name="Google Shape;448;g2bb2862943f_0_930"/>
          <p:cNvSpPr txBox="1">
            <a:spLocks noGrp="1"/>
          </p:cNvSpPr>
          <p:nvPr>
            <p:ph type="body" idx="4294967295"/>
          </p:nvPr>
        </p:nvSpPr>
        <p:spPr>
          <a:xfrm>
            <a:off x="308700" y="1654550"/>
            <a:ext cx="11574600" cy="4008000"/>
          </a:xfrm>
          <a:prstGeom prst="rect">
            <a:avLst/>
          </a:prstGeom>
          <a:noFill/>
          <a:ln>
            <a:noFill/>
          </a:ln>
        </p:spPr>
        <p:txBody>
          <a:bodyPr spcFirstLastPara="1" wrap="square" lIns="91425" tIns="45700" rIns="91425" bIns="45700" anchor="t" anchorCtr="0">
            <a:noAutofit/>
          </a:bodyPr>
          <a:lstStyle/>
          <a:p>
            <a:pPr marL="228600" marR="0" lvl="0" indent="0" algn="l" defTabSz="914400" rtl="0" eaLnBrk="1" fontAlgn="auto" latinLnBrk="0" hangingPunct="1">
              <a:spcBef>
                <a:spcPts val="1199"/>
              </a:spcBef>
              <a:spcAft>
                <a:spcPts val="0"/>
              </a:spcAft>
              <a:buClrTx/>
              <a:buSzTx/>
              <a:buFont typeface="Arial" panose="020B0604020202020204" pitchFamily="34" charset="0"/>
              <a:buNone/>
              <a:tabLst>
                <a:tab pos="0" algn="l"/>
              </a:tabLst>
              <a:defRPr/>
            </a:pPr>
            <a:r>
              <a:rPr kumimoji="0" lang="de-DE" sz="2400" b="0" i="0" u="none" strike="noStrike" kern="1200" cap="none" spc="-1" normalizeH="0" baseline="0" noProof="0" dirty="0">
                <a:ln>
                  <a:noFill/>
                </a:ln>
                <a:solidFill>
                  <a:srgbClr val="000000"/>
                </a:solidFill>
                <a:effectLst/>
                <a:uLnTx/>
                <a:uFillTx/>
                <a:latin typeface="Calibri"/>
                <a:ea typeface="Calibri"/>
              </a:rPr>
              <a:t>Diese App unterstützt Eltern bei der Beobachtung der Entwicklung ihres Babys und konzentriert sich auf folgende Punkte:</a:t>
            </a:r>
            <a:endParaRPr kumimoji="0" lang="zxx" sz="2400" b="0" i="0" u="none" strike="noStrike" kern="1200" cap="none" spc="-1" normalizeH="0" baseline="0" noProof="0" dirty="0">
              <a:ln>
                <a:noFill/>
              </a:ln>
              <a:solidFill>
                <a:srgbClr val="000000"/>
              </a:solidFill>
              <a:effectLst/>
              <a:uLnTx/>
              <a:uFillTx/>
              <a:latin typeface="Arial"/>
            </a:endParaRPr>
          </a:p>
          <a:p>
            <a:pPr marL="457200" marR="0" lvl="0" indent="-368280" algn="l" defTabSz="914400" rtl="0" eaLnBrk="1" fontAlgn="auto" latinLnBrk="0" hangingPunct="1">
              <a:spcBef>
                <a:spcPts val="1199"/>
              </a:spcBef>
              <a:spcAft>
                <a:spcPts val="0"/>
              </a:spcAft>
              <a:buClr>
                <a:srgbClr val="C01E24"/>
              </a:buClr>
              <a:buSzTx/>
              <a:buFont typeface="Noto Sans Symbols"/>
              <a:buChar char="▪"/>
              <a:tabLst>
                <a:tab pos="0" algn="l"/>
              </a:tabLst>
              <a:defRPr/>
            </a:pPr>
            <a:r>
              <a:rPr kumimoji="0" lang="de-DE" sz="2400" b="0" i="0" u="none" strike="noStrike" kern="1200" cap="none" spc="-1" normalizeH="0" baseline="0" noProof="0" dirty="0">
                <a:ln>
                  <a:noFill/>
                </a:ln>
                <a:solidFill>
                  <a:srgbClr val="000000"/>
                </a:solidFill>
                <a:effectLst/>
                <a:uLnTx/>
                <a:uFillTx/>
                <a:latin typeface="Calibri"/>
                <a:ea typeface="Calibri"/>
              </a:rPr>
              <a:t>Füttern</a:t>
            </a:r>
            <a:endParaRPr kumimoji="0" lang="zxx" sz="2400" b="0" i="0" u="none" strike="noStrike" kern="1200" cap="none" spc="-1" normalizeH="0" baseline="0" noProof="0" dirty="0">
              <a:ln>
                <a:noFill/>
              </a:ln>
              <a:solidFill>
                <a:srgbClr val="000000"/>
              </a:solidFill>
              <a:effectLst/>
              <a:uLnTx/>
              <a:uFillTx/>
              <a:latin typeface="Arial"/>
            </a:endParaRPr>
          </a:p>
          <a:p>
            <a:pPr marL="457200" marR="0" lvl="0" indent="-368280" algn="l" defTabSz="914400" rtl="0" eaLnBrk="1" fontAlgn="auto" latinLnBrk="0" hangingPunct="1">
              <a:spcBef>
                <a:spcPts val="1000"/>
              </a:spcBef>
              <a:spcAft>
                <a:spcPts val="0"/>
              </a:spcAft>
              <a:buClr>
                <a:srgbClr val="C01E24"/>
              </a:buClr>
              <a:buSzTx/>
              <a:buFont typeface="Noto Sans Symbols"/>
              <a:buChar char="▪"/>
              <a:tabLst>
                <a:tab pos="0" algn="l"/>
              </a:tabLst>
              <a:defRPr/>
            </a:pPr>
            <a:r>
              <a:rPr kumimoji="0" lang="de-DE" sz="2400" b="0" i="0" u="none" strike="noStrike" kern="1200" cap="none" spc="-1" normalizeH="0" baseline="0" noProof="0" dirty="0">
                <a:ln>
                  <a:noFill/>
                </a:ln>
                <a:solidFill>
                  <a:srgbClr val="000000"/>
                </a:solidFill>
                <a:effectLst/>
                <a:uLnTx/>
                <a:uFillTx/>
                <a:latin typeface="Calibri"/>
                <a:ea typeface="Calibri"/>
              </a:rPr>
              <a:t>Windelwechsel</a:t>
            </a:r>
            <a:endParaRPr kumimoji="0" lang="zxx" sz="2400" b="0" i="0" u="none" strike="noStrike" kern="1200" cap="none" spc="-1" normalizeH="0" baseline="0" noProof="0" dirty="0">
              <a:ln>
                <a:noFill/>
              </a:ln>
              <a:solidFill>
                <a:srgbClr val="000000"/>
              </a:solidFill>
              <a:effectLst/>
              <a:uLnTx/>
              <a:uFillTx/>
              <a:latin typeface="Arial"/>
            </a:endParaRPr>
          </a:p>
          <a:p>
            <a:pPr marL="457200" marR="0" lvl="0" indent="-368280" algn="l" defTabSz="914400" rtl="0" eaLnBrk="1" fontAlgn="auto" latinLnBrk="0" hangingPunct="1">
              <a:spcBef>
                <a:spcPts val="1000"/>
              </a:spcBef>
              <a:spcAft>
                <a:spcPts val="0"/>
              </a:spcAft>
              <a:buClr>
                <a:srgbClr val="C01E24"/>
              </a:buClr>
              <a:buSzTx/>
              <a:buFont typeface="Noto Sans Symbols"/>
              <a:buChar char="▪"/>
              <a:tabLst>
                <a:tab pos="0" algn="l"/>
              </a:tabLst>
              <a:defRPr/>
            </a:pPr>
            <a:r>
              <a:rPr kumimoji="0" lang="de-DE" sz="2400" b="0" i="0" u="none" strike="noStrike" kern="1200" cap="none" spc="-1" normalizeH="0" baseline="0" noProof="0" dirty="0">
                <a:ln>
                  <a:noFill/>
                </a:ln>
                <a:solidFill>
                  <a:srgbClr val="000000"/>
                </a:solidFill>
                <a:effectLst/>
                <a:uLnTx/>
                <a:uFillTx/>
                <a:latin typeface="Calibri"/>
                <a:ea typeface="Calibri"/>
              </a:rPr>
              <a:t>Schlafgewohnheiten, Aktivitäten und Stimmungsänderungen</a:t>
            </a:r>
            <a:endParaRPr kumimoji="0" lang="zxx" sz="2400" b="0" i="0" u="none" strike="noStrike" kern="1200" cap="none" spc="-1" normalizeH="0" baseline="0" noProof="0" dirty="0">
              <a:ln>
                <a:noFill/>
              </a:ln>
              <a:solidFill>
                <a:srgbClr val="000000"/>
              </a:solidFill>
              <a:effectLst/>
              <a:uLnTx/>
              <a:uFillTx/>
              <a:latin typeface="Arial"/>
            </a:endParaRPr>
          </a:p>
          <a:p>
            <a:pPr marL="457200" marR="0" lvl="0" indent="-368280" algn="l" defTabSz="914400" rtl="0" eaLnBrk="1" fontAlgn="auto" latinLnBrk="0" hangingPunct="1">
              <a:spcBef>
                <a:spcPts val="1000"/>
              </a:spcBef>
              <a:spcAft>
                <a:spcPts val="0"/>
              </a:spcAft>
              <a:buClr>
                <a:srgbClr val="C01E24"/>
              </a:buClr>
              <a:buSzTx/>
              <a:buFont typeface="Noto Sans Symbols"/>
              <a:buChar char="▪"/>
              <a:tabLst>
                <a:tab pos="0" algn="l"/>
              </a:tabLst>
              <a:defRPr/>
            </a:pPr>
            <a:r>
              <a:rPr kumimoji="0" lang="de-DE" sz="2400" b="0" i="0" u="none" strike="noStrike" kern="1200" cap="none" spc="-1" normalizeH="0" baseline="0" noProof="0" dirty="0">
                <a:ln>
                  <a:noFill/>
                </a:ln>
                <a:solidFill>
                  <a:srgbClr val="000000"/>
                </a:solidFill>
                <a:effectLst/>
                <a:uLnTx/>
                <a:uFillTx/>
                <a:latin typeface="Calibri"/>
                <a:ea typeface="Calibri"/>
              </a:rPr>
              <a:t>Änderungen in Größe und Gewicht</a:t>
            </a:r>
            <a:endParaRPr kumimoji="0" lang="zxx" sz="2400" b="0" i="0" u="none" strike="noStrike" kern="1200" cap="none" spc="-1" normalizeH="0" baseline="0" noProof="0" dirty="0">
              <a:ln>
                <a:noFill/>
              </a:ln>
              <a:solidFill>
                <a:srgbClr val="000000"/>
              </a:solidFill>
              <a:effectLst/>
              <a:uLnTx/>
              <a:uFillTx/>
              <a:latin typeface="Arial"/>
            </a:endParaRPr>
          </a:p>
          <a:p>
            <a:pPr marL="228600" marR="0" lvl="0" indent="0" algn="l" defTabSz="914400" rtl="0" eaLnBrk="1" fontAlgn="auto" latinLnBrk="0" hangingPunct="1">
              <a:spcBef>
                <a:spcPts val="1199"/>
              </a:spcBef>
              <a:spcAft>
                <a:spcPts val="0"/>
              </a:spcAft>
              <a:buClrTx/>
              <a:buSzTx/>
              <a:buFont typeface="Arial" panose="020B0604020202020204" pitchFamily="34" charset="0"/>
              <a:buNone/>
              <a:tabLst>
                <a:tab pos="0" algn="l"/>
              </a:tabLst>
              <a:defRPr/>
            </a:pPr>
            <a:endParaRPr kumimoji="0" lang="zxx" sz="2400" b="0" i="0" u="none" strike="noStrike" kern="1200" cap="none" spc="-1" normalizeH="0" baseline="0" noProof="0" dirty="0">
              <a:ln>
                <a:noFill/>
              </a:ln>
              <a:solidFill>
                <a:srgbClr val="000000"/>
              </a:solidFill>
              <a:effectLst/>
              <a:uLnTx/>
              <a:uFillTx/>
              <a:latin typeface="Arial"/>
            </a:endParaRPr>
          </a:p>
          <a:p>
            <a:pPr marL="228600" marR="0" lvl="0" indent="0" algn="l" defTabSz="914400" rtl="0" eaLnBrk="1" fontAlgn="auto" latinLnBrk="0" hangingPunct="1">
              <a:spcBef>
                <a:spcPts val="1199"/>
              </a:spcBef>
              <a:spcAft>
                <a:spcPts val="0"/>
              </a:spcAft>
              <a:buClrTx/>
              <a:buSzTx/>
              <a:buFont typeface="Arial" panose="020B0604020202020204" pitchFamily="34" charset="0"/>
              <a:buNone/>
              <a:tabLst>
                <a:tab pos="0" algn="l"/>
              </a:tabLst>
              <a:defRPr/>
            </a:pPr>
            <a:r>
              <a:rPr kumimoji="0" lang="de-DE" sz="2400" b="0" i="0" u="none" strike="noStrike" kern="1200" cap="none" spc="-1" normalizeH="0" baseline="0" noProof="0" dirty="0">
                <a:ln>
                  <a:noFill/>
                </a:ln>
                <a:solidFill>
                  <a:srgbClr val="000000"/>
                </a:solidFill>
                <a:effectLst/>
                <a:uLnTx/>
                <a:uFillTx/>
                <a:latin typeface="Calibri"/>
                <a:ea typeface="Calibri"/>
              </a:rPr>
              <a:t>Sie ist nur für IOS verfügbar.</a:t>
            </a:r>
            <a:endParaRPr kumimoji="0" lang="zxx" sz="2400" b="0" i="0" u="none" strike="noStrike" kern="1200" cap="none" spc="-1" normalizeH="0" baseline="0" noProof="0" dirty="0">
              <a:ln>
                <a:noFill/>
              </a:ln>
              <a:solidFill>
                <a:srgbClr val="000000"/>
              </a:solidFill>
              <a:effectLst/>
              <a:uLnTx/>
              <a:uFillTx/>
              <a:latin typeface="Arial"/>
            </a:endParaRPr>
          </a:p>
          <a:p>
            <a:pPr marL="457200" marR="0" lvl="0" indent="-368280" algn="l" defTabSz="914400" rtl="0" eaLnBrk="1" fontAlgn="auto" latinLnBrk="0" hangingPunct="1">
              <a:spcBef>
                <a:spcPts val="1199"/>
              </a:spcBef>
              <a:spcAft>
                <a:spcPts val="0"/>
              </a:spcAft>
              <a:buClr>
                <a:srgbClr val="C01E24"/>
              </a:buClr>
              <a:buSzTx/>
              <a:buFont typeface="Noto Sans Symbols"/>
              <a:buChar char="-"/>
              <a:tabLst>
                <a:tab pos="0" algn="l"/>
              </a:tabLst>
              <a:defRPr/>
            </a:pPr>
            <a:r>
              <a:rPr kumimoji="0" lang="de-DE" sz="2400" b="0" i="0" u="none" strike="noStrike" kern="1200" cap="none" spc="-1" normalizeH="0" baseline="0" noProof="0" dirty="0">
                <a:ln>
                  <a:noFill/>
                </a:ln>
                <a:solidFill>
                  <a:srgbClr val="000000"/>
                </a:solidFill>
                <a:effectLst/>
                <a:uLnTx/>
                <a:uFillTx/>
                <a:latin typeface="Calibri"/>
                <a:ea typeface="Calibri"/>
              </a:rPr>
              <a:t>IOS: </a:t>
            </a:r>
            <a:r>
              <a:rPr kumimoji="0" lang="de-DE" sz="2400" b="0" i="0" u="sng" strike="noStrike" kern="1200" cap="none" spc="-1" normalizeH="0" baseline="0" noProof="0" dirty="0">
                <a:ln>
                  <a:noFill/>
                </a:ln>
                <a:solidFill>
                  <a:srgbClr val="0563C1"/>
                </a:solidFill>
                <a:effectLst/>
                <a:uLnTx/>
                <a:uFillTx/>
                <a:latin typeface="Calibri"/>
                <a:ea typeface="Calibri"/>
                <a:hlinkClick r:id="rId4"/>
              </a:rPr>
              <a:t>https://apps.apple.com/es/app/mi-beb%C3%A9-diario-del-beb%C3%A9/id1439575933</a:t>
            </a:r>
            <a:endParaRPr kumimoji="0" lang="zxx" sz="2400" b="0" i="0" u="none" strike="noStrike" kern="1200" cap="none" spc="-1" normalizeH="0" baseline="0" noProof="0" dirty="0">
              <a:ln>
                <a:noFill/>
              </a:ln>
              <a:solidFill>
                <a:srgbClr val="000000"/>
              </a:solidFill>
              <a:effectLst/>
              <a:uLnTx/>
              <a:uFillTx/>
              <a:latin typeface="Arial"/>
            </a:endParaRPr>
          </a:p>
          <a:p>
            <a:pPr marL="228600" marR="0" lvl="0" indent="0" algn="l" defTabSz="914400" rtl="0" eaLnBrk="1" fontAlgn="auto" latinLnBrk="0" hangingPunct="1">
              <a:spcBef>
                <a:spcPts val="1199"/>
              </a:spcBef>
              <a:spcAft>
                <a:spcPts val="0"/>
              </a:spcAft>
              <a:buClrTx/>
              <a:buSzTx/>
              <a:buFont typeface="Arial" panose="020B0604020202020204" pitchFamily="34" charset="0"/>
              <a:buNone/>
              <a:tabLst>
                <a:tab pos="0" algn="l"/>
              </a:tabLst>
              <a:defRPr/>
            </a:pPr>
            <a:endParaRPr kumimoji="0" lang="zxx" sz="2000" b="0" i="0" u="none" strike="noStrike" kern="1200" cap="none" spc="-1" normalizeH="0" baseline="0" noProof="0" dirty="0">
              <a:ln>
                <a:noFill/>
              </a:ln>
              <a:solidFill>
                <a:srgbClr val="000000"/>
              </a:solidFill>
              <a:effectLst/>
              <a:uLnTx/>
              <a:uFillTx/>
              <a:latin typeface="Arial"/>
            </a:endParaRPr>
          </a:p>
        </p:txBody>
      </p:sp>
      <p:pic>
        <p:nvPicPr>
          <p:cNvPr id="449" name="Google Shape;449;g2bb2862943f_0_930"/>
          <p:cNvPicPr preferRelativeResize="0"/>
          <p:nvPr/>
        </p:nvPicPr>
        <p:blipFill rotWithShape="1">
          <a:blip r:embed="rId5">
            <a:alphaModFix/>
          </a:blip>
          <a:srcRect/>
          <a:stretch/>
        </p:blipFill>
        <p:spPr>
          <a:xfrm>
            <a:off x="7904924" y="2479799"/>
            <a:ext cx="2411700" cy="2437146"/>
          </a:xfrm>
          <a:prstGeom prst="rect">
            <a:avLst/>
          </a:prstGeom>
          <a:noFill/>
          <a:ln>
            <a:noFill/>
          </a:ln>
        </p:spPr>
      </p:pic>
      <p:sp>
        <p:nvSpPr>
          <p:cNvPr id="2" name="Google Shape;418;g2bb2862943f_0_896">
            <a:extLst>
              <a:ext uri="{FF2B5EF4-FFF2-40B4-BE49-F238E27FC236}">
                <a16:creationId xmlns:a16="http://schemas.microsoft.com/office/drawing/2014/main" id="{1E72BCCD-7B21-BB6B-B827-7BD55CFFBCDD}"/>
              </a:ext>
            </a:extLst>
          </p:cNvPr>
          <p:cNvSpPr/>
          <p:nvPr/>
        </p:nvSpPr>
        <p:spPr>
          <a:xfrm>
            <a:off x="8384146" y="-3933"/>
            <a:ext cx="3806519"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Health applications on newborn</a:t>
            </a:r>
            <a:endParaRPr sz="1800" dirty="0">
              <a:solidFill>
                <a:schemeClr val="lt1"/>
              </a:solidFill>
              <a:latin typeface="Calibri"/>
              <a:ea typeface="Calibri"/>
              <a:cs typeface="Calibri"/>
              <a:sym typeface="Calibri"/>
            </a:endParaRPr>
          </a:p>
        </p:txBody>
      </p:sp>
      <p:sp>
        <p:nvSpPr>
          <p:cNvPr id="3" name="Google Shape;418;g2bb2862943f_0_896">
            <a:extLst>
              <a:ext uri="{FF2B5EF4-FFF2-40B4-BE49-F238E27FC236}">
                <a16:creationId xmlns:a16="http://schemas.microsoft.com/office/drawing/2014/main" id="{DE10CC6E-7BCD-895C-36D8-F83DEA781B8A}"/>
              </a:ext>
            </a:extLst>
          </p:cNvPr>
          <p:cNvSpPr/>
          <p:nvPr/>
        </p:nvSpPr>
        <p:spPr>
          <a:xfrm>
            <a:off x="7866994" y="-3933"/>
            <a:ext cx="4323672"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600" dirty="0">
                <a:solidFill>
                  <a:schemeClr val="lt1"/>
                </a:solidFill>
                <a:latin typeface="Calibri"/>
                <a:ea typeface="Calibri"/>
                <a:cs typeface="Calibri"/>
                <a:sym typeface="Calibri"/>
              </a:rPr>
              <a:t>8.1.4 </a:t>
            </a:r>
            <a:r>
              <a:rPr lang="en-US" sz="1600" dirty="0" err="1">
                <a:solidFill>
                  <a:schemeClr val="lt1"/>
                </a:solidFill>
                <a:latin typeface="Calibri"/>
                <a:ea typeface="Calibri"/>
                <a:cs typeface="Calibri"/>
                <a:sym typeface="Calibri"/>
              </a:rPr>
              <a:t>Gesundheitsanwendungen</a:t>
            </a:r>
            <a:r>
              <a:rPr lang="en-US" sz="1600" dirty="0">
                <a:solidFill>
                  <a:schemeClr val="lt1"/>
                </a:solidFill>
                <a:latin typeface="Calibri"/>
                <a:ea typeface="Calibri"/>
                <a:cs typeface="Calibri"/>
                <a:sym typeface="Calibri"/>
              </a:rPr>
              <a:t> für </a:t>
            </a:r>
            <a:r>
              <a:rPr lang="en-US" sz="1600" dirty="0" err="1">
                <a:solidFill>
                  <a:schemeClr val="lt1"/>
                </a:solidFill>
                <a:latin typeface="Calibri"/>
                <a:ea typeface="Calibri"/>
                <a:cs typeface="Calibri"/>
                <a:sym typeface="Calibri"/>
              </a:rPr>
              <a:t>Neugeborene</a:t>
            </a:r>
            <a:endParaRPr sz="16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2bb2862943f_0_945"/>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My Baby - Baby Diary</a:t>
            </a:r>
            <a:endParaRPr/>
          </a:p>
        </p:txBody>
      </p:sp>
      <p:sp>
        <p:nvSpPr>
          <p:cNvPr id="461" name="Google Shape;461;g2bb2862943f_0_945"/>
          <p:cNvSpPr txBox="1">
            <a:spLocks noGrp="1"/>
          </p:cNvSpPr>
          <p:nvPr>
            <p:ph type="body" idx="4294967295"/>
          </p:nvPr>
        </p:nvSpPr>
        <p:spPr>
          <a:xfrm>
            <a:off x="1157150" y="2572350"/>
            <a:ext cx="3801600" cy="400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000"/>
              <a:buNone/>
            </a:pPr>
            <a:r>
              <a:rPr lang="de-DE" sz="2000" dirty="0"/>
              <a:t>Sobald Sie die Informationen Ihres Babys eingegeben haben, bringt Sie die Anwendung auf ihre Startseite, wo Sie alle relevanten Aufzeichnungen zu Schlaf, Fütterung, Windelwechseln usw. vornehmen können.</a:t>
            </a:r>
          </a:p>
          <a:p>
            <a:pPr marL="0" lvl="0" indent="0" algn="l" rtl="0">
              <a:lnSpc>
                <a:spcPct val="120000"/>
              </a:lnSpc>
              <a:spcBef>
                <a:spcPts val="1200"/>
              </a:spcBef>
              <a:spcAft>
                <a:spcPts val="0"/>
              </a:spcAft>
              <a:buSzPts val="2000"/>
              <a:buNone/>
            </a:pPr>
            <a:endParaRPr lang="de-DE" sz="2000" dirty="0"/>
          </a:p>
        </p:txBody>
      </p:sp>
      <p:sp>
        <p:nvSpPr>
          <p:cNvPr id="462" name="Google Shape;462;g2bb2862943f_0_945"/>
          <p:cNvSpPr/>
          <p:nvPr/>
        </p:nvSpPr>
        <p:spPr>
          <a:xfrm>
            <a:off x="576400" y="16920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463" name="Google Shape;463;g2bb2862943f_0_945"/>
          <p:cNvSpPr txBox="1"/>
          <p:nvPr/>
        </p:nvSpPr>
        <p:spPr>
          <a:xfrm>
            <a:off x="752825" y="167445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1</a:t>
            </a:r>
            <a:endParaRPr sz="4000" b="1" i="0" u="none" strike="noStrike" cap="none">
              <a:solidFill>
                <a:srgbClr val="414141"/>
              </a:solidFill>
              <a:latin typeface="Calibri"/>
              <a:ea typeface="Calibri"/>
              <a:cs typeface="Calibri"/>
              <a:sym typeface="Calibri"/>
            </a:endParaRPr>
          </a:p>
        </p:txBody>
      </p:sp>
      <p:pic>
        <p:nvPicPr>
          <p:cNvPr id="464" name="Google Shape;464;g2bb2862943f_0_945"/>
          <p:cNvPicPr preferRelativeResize="0"/>
          <p:nvPr/>
        </p:nvPicPr>
        <p:blipFill rotWithShape="1">
          <a:blip r:embed="rId3">
            <a:alphaModFix/>
          </a:blip>
          <a:srcRect/>
          <a:stretch/>
        </p:blipFill>
        <p:spPr>
          <a:xfrm>
            <a:off x="5524875" y="1276175"/>
            <a:ext cx="2329750" cy="5043676"/>
          </a:xfrm>
          <a:prstGeom prst="rect">
            <a:avLst/>
          </a:prstGeom>
          <a:noFill/>
          <a:ln>
            <a:noFill/>
          </a:ln>
        </p:spPr>
      </p:pic>
      <p:sp>
        <p:nvSpPr>
          <p:cNvPr id="2" name="Google Shape;418;g2bb2862943f_0_896">
            <a:extLst>
              <a:ext uri="{FF2B5EF4-FFF2-40B4-BE49-F238E27FC236}">
                <a16:creationId xmlns:a16="http://schemas.microsoft.com/office/drawing/2014/main" id="{D2F46CB6-AD96-EA1B-D350-F256D4123692}"/>
              </a:ext>
            </a:extLst>
          </p:cNvPr>
          <p:cNvSpPr/>
          <p:nvPr/>
        </p:nvSpPr>
        <p:spPr>
          <a:xfrm>
            <a:off x="8384146" y="-3933"/>
            <a:ext cx="3806519"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Health applications on newborn</a:t>
            </a:r>
            <a:endParaRPr sz="1800" dirty="0">
              <a:solidFill>
                <a:schemeClr val="lt1"/>
              </a:solidFill>
              <a:latin typeface="Calibri"/>
              <a:ea typeface="Calibri"/>
              <a:cs typeface="Calibri"/>
              <a:sym typeface="Calibri"/>
            </a:endParaRPr>
          </a:p>
        </p:txBody>
      </p:sp>
      <p:sp>
        <p:nvSpPr>
          <p:cNvPr id="3" name="Google Shape;418;g2bb2862943f_0_896">
            <a:extLst>
              <a:ext uri="{FF2B5EF4-FFF2-40B4-BE49-F238E27FC236}">
                <a16:creationId xmlns:a16="http://schemas.microsoft.com/office/drawing/2014/main" id="{C7CBBFEA-5EF2-9F5D-B66D-3CBB592EDDC8}"/>
              </a:ext>
            </a:extLst>
          </p:cNvPr>
          <p:cNvSpPr/>
          <p:nvPr/>
        </p:nvSpPr>
        <p:spPr>
          <a:xfrm>
            <a:off x="7866994" y="-3933"/>
            <a:ext cx="4323672"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600" dirty="0">
                <a:solidFill>
                  <a:schemeClr val="lt1"/>
                </a:solidFill>
                <a:latin typeface="Calibri"/>
                <a:ea typeface="Calibri"/>
                <a:cs typeface="Calibri"/>
                <a:sym typeface="Calibri"/>
              </a:rPr>
              <a:t>8.1.4 </a:t>
            </a:r>
            <a:r>
              <a:rPr lang="en-US" sz="1600" dirty="0" err="1">
                <a:solidFill>
                  <a:schemeClr val="lt1"/>
                </a:solidFill>
                <a:latin typeface="Calibri"/>
                <a:ea typeface="Calibri"/>
                <a:cs typeface="Calibri"/>
                <a:sym typeface="Calibri"/>
              </a:rPr>
              <a:t>Gesundheitsanwendungen</a:t>
            </a:r>
            <a:r>
              <a:rPr lang="en-US" sz="1600" dirty="0">
                <a:solidFill>
                  <a:schemeClr val="lt1"/>
                </a:solidFill>
                <a:latin typeface="Calibri"/>
                <a:ea typeface="Calibri"/>
                <a:cs typeface="Calibri"/>
                <a:sym typeface="Calibri"/>
              </a:rPr>
              <a:t> für </a:t>
            </a:r>
            <a:r>
              <a:rPr lang="en-US" sz="1600" dirty="0" err="1">
                <a:solidFill>
                  <a:schemeClr val="lt1"/>
                </a:solidFill>
                <a:latin typeface="Calibri"/>
                <a:ea typeface="Calibri"/>
                <a:cs typeface="Calibri"/>
                <a:sym typeface="Calibri"/>
              </a:rPr>
              <a:t>Neugeborene</a:t>
            </a:r>
            <a:endParaRPr sz="16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g2bb2862943f_0_961"/>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My Baby - Baby Diary</a:t>
            </a:r>
            <a:endParaRPr/>
          </a:p>
        </p:txBody>
      </p:sp>
      <p:sp>
        <p:nvSpPr>
          <p:cNvPr id="476" name="Google Shape;476;g2bb2862943f_0_961"/>
          <p:cNvSpPr txBox="1">
            <a:spLocks noGrp="1"/>
          </p:cNvSpPr>
          <p:nvPr>
            <p:ph type="body" idx="4294967295"/>
          </p:nvPr>
        </p:nvSpPr>
        <p:spPr>
          <a:xfrm>
            <a:off x="918400" y="2241225"/>
            <a:ext cx="3801600" cy="400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000"/>
              <a:buNone/>
            </a:pPr>
            <a:r>
              <a:rPr lang="de-DE" sz="2000" dirty="0"/>
              <a:t>Hier ist ein Beispiel, wie Sie die Schlafgewohnheiten Ihres Babys registrieren können.</a:t>
            </a:r>
          </a:p>
          <a:p>
            <a:pPr marL="0" lvl="0" indent="0" algn="l" rtl="0">
              <a:lnSpc>
                <a:spcPct val="120000"/>
              </a:lnSpc>
              <a:spcBef>
                <a:spcPts val="1200"/>
              </a:spcBef>
              <a:spcAft>
                <a:spcPts val="0"/>
              </a:spcAft>
              <a:buSzPts val="2000"/>
              <a:buNone/>
            </a:pPr>
            <a:r>
              <a:rPr lang="de-DE" sz="2000" dirty="0"/>
              <a:t>Klicken Sie zuerst auf die "+"-Taste. Geben Sie dann die Zeit ein, zu der Ihr Baby eingeschlafen ist, und die Zeit, zu der es aufgewacht ist.</a:t>
            </a:r>
          </a:p>
          <a:p>
            <a:pPr marL="0" lvl="0" indent="0" algn="l" rtl="0">
              <a:lnSpc>
                <a:spcPct val="120000"/>
              </a:lnSpc>
              <a:spcBef>
                <a:spcPts val="1200"/>
              </a:spcBef>
              <a:spcAft>
                <a:spcPts val="0"/>
              </a:spcAft>
              <a:buSzPts val="2000"/>
              <a:buNone/>
            </a:pPr>
            <a:r>
              <a:rPr lang="de-DE" sz="2000" dirty="0"/>
              <a:t>Den gleichen Prozess würden Sie für das Stillen und das Wechseln der Windeln durchführen.</a:t>
            </a:r>
          </a:p>
          <a:p>
            <a:pPr marL="0" lvl="0" indent="0" algn="l" rtl="0">
              <a:lnSpc>
                <a:spcPct val="120000"/>
              </a:lnSpc>
              <a:spcBef>
                <a:spcPts val="1200"/>
              </a:spcBef>
              <a:spcAft>
                <a:spcPts val="0"/>
              </a:spcAft>
              <a:buSzPts val="2000"/>
              <a:buNone/>
            </a:pPr>
            <a:endParaRPr lang="de-DE" sz="2000" dirty="0"/>
          </a:p>
        </p:txBody>
      </p:sp>
      <p:pic>
        <p:nvPicPr>
          <p:cNvPr id="477" name="Google Shape;477;g2bb2862943f_0_961"/>
          <p:cNvPicPr preferRelativeResize="0"/>
          <p:nvPr/>
        </p:nvPicPr>
        <p:blipFill rotWithShape="1">
          <a:blip r:embed="rId3">
            <a:alphaModFix/>
          </a:blip>
          <a:srcRect/>
          <a:stretch/>
        </p:blipFill>
        <p:spPr>
          <a:xfrm>
            <a:off x="5058275" y="1276175"/>
            <a:ext cx="2239688" cy="4848701"/>
          </a:xfrm>
          <a:prstGeom prst="rect">
            <a:avLst/>
          </a:prstGeom>
          <a:noFill/>
          <a:ln>
            <a:noFill/>
          </a:ln>
        </p:spPr>
      </p:pic>
      <p:pic>
        <p:nvPicPr>
          <p:cNvPr id="478" name="Google Shape;478;g2bb2862943f_0_961"/>
          <p:cNvPicPr preferRelativeResize="0"/>
          <p:nvPr/>
        </p:nvPicPr>
        <p:blipFill rotWithShape="1">
          <a:blip r:embed="rId4">
            <a:alphaModFix/>
          </a:blip>
          <a:srcRect/>
          <a:stretch/>
        </p:blipFill>
        <p:spPr>
          <a:xfrm>
            <a:off x="8060050" y="1276150"/>
            <a:ext cx="2239700" cy="4848737"/>
          </a:xfrm>
          <a:prstGeom prst="rect">
            <a:avLst/>
          </a:prstGeom>
          <a:noFill/>
          <a:ln>
            <a:noFill/>
          </a:ln>
        </p:spPr>
      </p:pic>
      <p:sp>
        <p:nvSpPr>
          <p:cNvPr id="479" name="Google Shape;479;g2bb2862943f_0_961"/>
          <p:cNvSpPr/>
          <p:nvPr/>
        </p:nvSpPr>
        <p:spPr>
          <a:xfrm>
            <a:off x="5148575" y="3155700"/>
            <a:ext cx="598800" cy="5466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480" name="Google Shape;480;g2bb2862943f_0_961"/>
          <p:cNvCxnSpPr>
            <a:stCxn id="479" idx="6"/>
          </p:cNvCxnSpPr>
          <p:nvPr/>
        </p:nvCxnSpPr>
        <p:spPr>
          <a:xfrm rot="10800000" flipH="1">
            <a:off x="5747375" y="1723500"/>
            <a:ext cx="3115800" cy="1705500"/>
          </a:xfrm>
          <a:prstGeom prst="curvedConnector3">
            <a:avLst>
              <a:gd name="adj1" fmla="val 50000"/>
            </a:avLst>
          </a:prstGeom>
          <a:noFill/>
          <a:ln w="19050" cap="flat" cmpd="sng">
            <a:solidFill>
              <a:srgbClr val="C00000"/>
            </a:solidFill>
            <a:prstDash val="solid"/>
            <a:round/>
            <a:headEnd type="none" w="sm" len="sm"/>
            <a:tailEnd type="triangle" w="med" len="med"/>
          </a:ln>
        </p:spPr>
      </p:cxnSp>
      <p:sp>
        <p:nvSpPr>
          <p:cNvPr id="2" name="Google Shape;418;g2bb2862943f_0_896">
            <a:extLst>
              <a:ext uri="{FF2B5EF4-FFF2-40B4-BE49-F238E27FC236}">
                <a16:creationId xmlns:a16="http://schemas.microsoft.com/office/drawing/2014/main" id="{AA7429BE-747A-DC18-C179-B810EF2829BE}"/>
              </a:ext>
            </a:extLst>
          </p:cNvPr>
          <p:cNvSpPr/>
          <p:nvPr/>
        </p:nvSpPr>
        <p:spPr>
          <a:xfrm>
            <a:off x="8384146" y="-3933"/>
            <a:ext cx="3806519"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Health applications on newborn</a:t>
            </a:r>
            <a:endParaRPr sz="1800" dirty="0">
              <a:solidFill>
                <a:schemeClr val="lt1"/>
              </a:solidFill>
              <a:latin typeface="Calibri"/>
              <a:ea typeface="Calibri"/>
              <a:cs typeface="Calibri"/>
              <a:sym typeface="Calibri"/>
            </a:endParaRPr>
          </a:p>
        </p:txBody>
      </p:sp>
      <p:sp>
        <p:nvSpPr>
          <p:cNvPr id="3" name="Google Shape;418;g2bb2862943f_0_896">
            <a:extLst>
              <a:ext uri="{FF2B5EF4-FFF2-40B4-BE49-F238E27FC236}">
                <a16:creationId xmlns:a16="http://schemas.microsoft.com/office/drawing/2014/main" id="{20A40A49-A142-308D-C62D-35690D078178}"/>
              </a:ext>
            </a:extLst>
          </p:cNvPr>
          <p:cNvSpPr/>
          <p:nvPr/>
        </p:nvSpPr>
        <p:spPr>
          <a:xfrm>
            <a:off x="7866994" y="-3933"/>
            <a:ext cx="4323672"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600" dirty="0">
                <a:solidFill>
                  <a:schemeClr val="lt1"/>
                </a:solidFill>
                <a:latin typeface="Calibri"/>
                <a:ea typeface="Calibri"/>
                <a:cs typeface="Calibri"/>
                <a:sym typeface="Calibri"/>
              </a:rPr>
              <a:t>8.1.4 </a:t>
            </a:r>
            <a:r>
              <a:rPr lang="en-US" sz="1600" dirty="0" err="1">
                <a:solidFill>
                  <a:schemeClr val="lt1"/>
                </a:solidFill>
                <a:latin typeface="Calibri"/>
                <a:ea typeface="Calibri"/>
                <a:cs typeface="Calibri"/>
                <a:sym typeface="Calibri"/>
              </a:rPr>
              <a:t>Gesundheitsanwendungen</a:t>
            </a:r>
            <a:r>
              <a:rPr lang="en-US" sz="1600" dirty="0">
                <a:solidFill>
                  <a:schemeClr val="lt1"/>
                </a:solidFill>
                <a:latin typeface="Calibri"/>
                <a:ea typeface="Calibri"/>
                <a:cs typeface="Calibri"/>
                <a:sym typeface="Calibri"/>
              </a:rPr>
              <a:t> für </a:t>
            </a:r>
            <a:r>
              <a:rPr lang="en-US" sz="1600" dirty="0" err="1">
                <a:solidFill>
                  <a:schemeClr val="lt1"/>
                </a:solidFill>
                <a:latin typeface="Calibri"/>
                <a:ea typeface="Calibri"/>
                <a:cs typeface="Calibri"/>
                <a:sym typeface="Calibri"/>
              </a:rPr>
              <a:t>Neugeborene</a:t>
            </a:r>
            <a:endParaRPr sz="16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g2bb2862943f_0_980"/>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My Baby - Baby Diary</a:t>
            </a:r>
            <a:endParaRPr/>
          </a:p>
        </p:txBody>
      </p:sp>
      <p:sp>
        <p:nvSpPr>
          <p:cNvPr id="492" name="Google Shape;492;g2bb2862943f_0_980"/>
          <p:cNvSpPr txBox="1">
            <a:spLocks noGrp="1"/>
          </p:cNvSpPr>
          <p:nvPr>
            <p:ph type="body" idx="4294967295"/>
          </p:nvPr>
        </p:nvSpPr>
        <p:spPr>
          <a:xfrm>
            <a:off x="1157150" y="2572350"/>
            <a:ext cx="3801600" cy="400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000"/>
              <a:buNone/>
            </a:pPr>
            <a:r>
              <a:rPr lang="de-DE" sz="2000" dirty="0"/>
              <a:t>Ein weiterer wichtiger Aspekt ist, dass Sie neben der Aufzeichnung dieser drei wesentlichen Gewohnheiten auch die Möglichkeit haben, andere alltägliche Dinge zu protokollieren, und zwar mit dem gleichen beschriebenen Prozess.</a:t>
            </a:r>
          </a:p>
          <a:p>
            <a:pPr marL="0" lvl="0" indent="0" algn="l" rtl="0">
              <a:lnSpc>
                <a:spcPct val="120000"/>
              </a:lnSpc>
              <a:spcBef>
                <a:spcPts val="1200"/>
              </a:spcBef>
              <a:spcAft>
                <a:spcPts val="0"/>
              </a:spcAft>
              <a:buSzPts val="2000"/>
              <a:buNone/>
            </a:pPr>
            <a:endParaRPr lang="de-DE" sz="2000" dirty="0"/>
          </a:p>
        </p:txBody>
      </p:sp>
      <p:sp>
        <p:nvSpPr>
          <p:cNvPr id="493" name="Google Shape;493;g2bb2862943f_0_980"/>
          <p:cNvSpPr/>
          <p:nvPr/>
        </p:nvSpPr>
        <p:spPr>
          <a:xfrm>
            <a:off x="576400" y="16920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494" name="Google Shape;494;g2bb2862943f_0_980"/>
          <p:cNvSpPr txBox="1"/>
          <p:nvPr/>
        </p:nvSpPr>
        <p:spPr>
          <a:xfrm>
            <a:off x="752825" y="167445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2</a:t>
            </a:r>
            <a:endParaRPr sz="4000" b="1" i="0" u="none" strike="noStrike" cap="none">
              <a:solidFill>
                <a:srgbClr val="414141"/>
              </a:solidFill>
              <a:latin typeface="Calibri"/>
              <a:ea typeface="Calibri"/>
              <a:cs typeface="Calibri"/>
              <a:sym typeface="Calibri"/>
            </a:endParaRPr>
          </a:p>
        </p:txBody>
      </p:sp>
      <p:pic>
        <p:nvPicPr>
          <p:cNvPr id="495" name="Google Shape;495;g2bb2862943f_0_980"/>
          <p:cNvPicPr preferRelativeResize="0"/>
          <p:nvPr/>
        </p:nvPicPr>
        <p:blipFill rotWithShape="1">
          <a:blip r:embed="rId3">
            <a:alphaModFix/>
          </a:blip>
          <a:srcRect/>
          <a:stretch/>
        </p:blipFill>
        <p:spPr>
          <a:xfrm>
            <a:off x="4958750" y="1276150"/>
            <a:ext cx="2329750" cy="5043676"/>
          </a:xfrm>
          <a:prstGeom prst="rect">
            <a:avLst/>
          </a:prstGeom>
          <a:noFill/>
          <a:ln>
            <a:noFill/>
          </a:ln>
        </p:spPr>
      </p:pic>
      <p:pic>
        <p:nvPicPr>
          <p:cNvPr id="496" name="Google Shape;496;g2bb2862943f_0_980"/>
          <p:cNvPicPr preferRelativeResize="0"/>
          <p:nvPr/>
        </p:nvPicPr>
        <p:blipFill rotWithShape="1">
          <a:blip r:embed="rId4">
            <a:alphaModFix/>
          </a:blip>
          <a:srcRect/>
          <a:stretch/>
        </p:blipFill>
        <p:spPr>
          <a:xfrm>
            <a:off x="7998175" y="1276133"/>
            <a:ext cx="2329750" cy="5043717"/>
          </a:xfrm>
          <a:prstGeom prst="rect">
            <a:avLst/>
          </a:prstGeom>
          <a:noFill/>
          <a:ln>
            <a:noFill/>
          </a:ln>
        </p:spPr>
      </p:pic>
      <p:sp>
        <p:nvSpPr>
          <p:cNvPr id="497" name="Google Shape;497;g2bb2862943f_0_980"/>
          <p:cNvSpPr/>
          <p:nvPr/>
        </p:nvSpPr>
        <p:spPr>
          <a:xfrm>
            <a:off x="6689700" y="5496350"/>
            <a:ext cx="598800" cy="5466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498" name="Google Shape;498;g2bb2862943f_0_980"/>
          <p:cNvCxnSpPr/>
          <p:nvPr/>
        </p:nvCxnSpPr>
        <p:spPr>
          <a:xfrm rot="-5400000">
            <a:off x="6257850" y="2874600"/>
            <a:ext cx="3786300" cy="1725000"/>
          </a:xfrm>
          <a:prstGeom prst="curvedConnector3">
            <a:avLst>
              <a:gd name="adj1" fmla="val 52696"/>
            </a:avLst>
          </a:prstGeom>
          <a:noFill/>
          <a:ln w="19050" cap="flat" cmpd="sng">
            <a:solidFill>
              <a:srgbClr val="C00000"/>
            </a:solidFill>
            <a:prstDash val="solid"/>
            <a:round/>
            <a:headEnd type="none" w="sm" len="sm"/>
            <a:tailEnd type="triangle" w="med" len="med"/>
          </a:ln>
        </p:spPr>
      </p:cxnSp>
      <p:sp>
        <p:nvSpPr>
          <p:cNvPr id="2" name="Google Shape;418;g2bb2862943f_0_896">
            <a:extLst>
              <a:ext uri="{FF2B5EF4-FFF2-40B4-BE49-F238E27FC236}">
                <a16:creationId xmlns:a16="http://schemas.microsoft.com/office/drawing/2014/main" id="{2F33EA05-E2E3-3A58-0403-D2B9DF1BF2FB}"/>
              </a:ext>
            </a:extLst>
          </p:cNvPr>
          <p:cNvSpPr/>
          <p:nvPr/>
        </p:nvSpPr>
        <p:spPr>
          <a:xfrm>
            <a:off x="8384146" y="-3933"/>
            <a:ext cx="3806519"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Health applications on newborn</a:t>
            </a:r>
            <a:endParaRPr sz="1800" dirty="0">
              <a:solidFill>
                <a:schemeClr val="lt1"/>
              </a:solidFill>
              <a:latin typeface="Calibri"/>
              <a:ea typeface="Calibri"/>
              <a:cs typeface="Calibri"/>
              <a:sym typeface="Calibri"/>
            </a:endParaRPr>
          </a:p>
        </p:txBody>
      </p:sp>
      <p:sp>
        <p:nvSpPr>
          <p:cNvPr id="3" name="Google Shape;418;g2bb2862943f_0_896">
            <a:extLst>
              <a:ext uri="{FF2B5EF4-FFF2-40B4-BE49-F238E27FC236}">
                <a16:creationId xmlns:a16="http://schemas.microsoft.com/office/drawing/2014/main" id="{7E9A8BB1-4058-4C6F-CF3D-197D9157DB77}"/>
              </a:ext>
            </a:extLst>
          </p:cNvPr>
          <p:cNvSpPr/>
          <p:nvPr/>
        </p:nvSpPr>
        <p:spPr>
          <a:xfrm>
            <a:off x="7866994" y="-3933"/>
            <a:ext cx="4323672"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600" dirty="0">
                <a:solidFill>
                  <a:schemeClr val="lt1"/>
                </a:solidFill>
                <a:latin typeface="Calibri"/>
                <a:ea typeface="Calibri"/>
                <a:cs typeface="Calibri"/>
                <a:sym typeface="Calibri"/>
              </a:rPr>
              <a:t>8.1.4 </a:t>
            </a:r>
            <a:r>
              <a:rPr lang="en-US" sz="1600" dirty="0" err="1">
                <a:solidFill>
                  <a:schemeClr val="lt1"/>
                </a:solidFill>
                <a:latin typeface="Calibri"/>
                <a:ea typeface="Calibri"/>
                <a:cs typeface="Calibri"/>
                <a:sym typeface="Calibri"/>
              </a:rPr>
              <a:t>Gesundheitsanwendungen</a:t>
            </a:r>
            <a:r>
              <a:rPr lang="en-US" sz="1600" dirty="0">
                <a:solidFill>
                  <a:schemeClr val="lt1"/>
                </a:solidFill>
                <a:latin typeface="Calibri"/>
                <a:ea typeface="Calibri"/>
                <a:cs typeface="Calibri"/>
                <a:sym typeface="Calibri"/>
              </a:rPr>
              <a:t> für </a:t>
            </a:r>
            <a:r>
              <a:rPr lang="en-US" sz="1600" dirty="0" err="1">
                <a:solidFill>
                  <a:schemeClr val="lt1"/>
                </a:solidFill>
                <a:latin typeface="Calibri"/>
                <a:ea typeface="Calibri"/>
                <a:cs typeface="Calibri"/>
                <a:sym typeface="Calibri"/>
              </a:rPr>
              <a:t>Neugeborene</a:t>
            </a:r>
            <a:endParaRPr sz="16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g2bb2862943f_0_1002"/>
          <p:cNvSpPr txBox="1">
            <a:spLocks noGrp="1"/>
          </p:cNvSpPr>
          <p:nvPr>
            <p:ph type="title"/>
          </p:nvPr>
        </p:nvSpPr>
        <p:spPr>
          <a:xfrm>
            <a:off x="244799" y="9010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de-DE" sz="2200" b="1" strike="noStrike" spc="-1" dirty="0">
                <a:solidFill>
                  <a:srgbClr val="203864"/>
                </a:solidFill>
                <a:latin typeface="Arial"/>
                <a:ea typeface="Arial"/>
              </a:rPr>
              <a:t>Apps für pädiatrische Ratschläge</a:t>
            </a:r>
            <a:endParaRPr dirty="0"/>
          </a:p>
        </p:txBody>
      </p:sp>
      <p:sp>
        <p:nvSpPr>
          <p:cNvPr id="510" name="Google Shape;510;g2bb2862943f_0_1002"/>
          <p:cNvSpPr txBox="1">
            <a:spLocks noGrp="1"/>
          </p:cNvSpPr>
          <p:nvPr>
            <p:ph type="body" idx="4294967295"/>
          </p:nvPr>
        </p:nvSpPr>
        <p:spPr>
          <a:xfrm>
            <a:off x="308694" y="1780796"/>
            <a:ext cx="11574600" cy="36351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1100"/>
              <a:buNone/>
            </a:pPr>
            <a:r>
              <a:rPr lang="en-US" sz="2400" b="1" dirty="0" err="1"/>
              <a:t>Pediamécum</a:t>
            </a:r>
            <a:r>
              <a:rPr lang="en-US" sz="2400" b="1" dirty="0"/>
              <a:t> AEP:</a:t>
            </a:r>
            <a:endParaRPr sz="2400" b="1" dirty="0"/>
          </a:p>
          <a:p>
            <a:pPr marL="0" lvl="0" indent="0" algn="l" rtl="0">
              <a:lnSpc>
                <a:spcPct val="120000"/>
              </a:lnSpc>
              <a:spcBef>
                <a:spcPts val="1200"/>
              </a:spcBef>
              <a:spcAft>
                <a:spcPts val="0"/>
              </a:spcAft>
              <a:buSzPts val="1100"/>
              <a:buNone/>
            </a:pPr>
            <a:r>
              <a:rPr lang="en-US" sz="2400" dirty="0"/>
              <a:t>IOS: </a:t>
            </a:r>
            <a:r>
              <a:rPr lang="en-US" sz="2400" dirty="0">
                <a:hlinkClick r:id="rId3"/>
              </a:rPr>
              <a:t>https://apps.apple.com/es/app/</a:t>
            </a:r>
            <a:r>
              <a:rPr lang="en-US" sz="2400" dirty="0" err="1">
                <a:hlinkClick r:id="rId3"/>
              </a:rPr>
              <a:t>pediamécum-aep</a:t>
            </a:r>
            <a:r>
              <a:rPr lang="en-US" sz="2400" dirty="0">
                <a:hlinkClick r:id="rId3"/>
              </a:rPr>
              <a:t>/id1469867687</a:t>
            </a:r>
            <a:r>
              <a:rPr lang="en-US" sz="2400" dirty="0"/>
              <a:t> </a:t>
            </a:r>
            <a:endParaRPr sz="2400" dirty="0"/>
          </a:p>
          <a:p>
            <a:pPr marL="0" lvl="0" indent="0" algn="l" rtl="0">
              <a:lnSpc>
                <a:spcPct val="120000"/>
              </a:lnSpc>
              <a:spcBef>
                <a:spcPts val="1200"/>
              </a:spcBef>
              <a:spcAft>
                <a:spcPts val="0"/>
              </a:spcAft>
              <a:buSzPts val="1100"/>
              <a:buNone/>
            </a:pPr>
            <a:r>
              <a:rPr lang="en-US" sz="2400" dirty="0"/>
              <a:t>ANDROID: </a:t>
            </a:r>
            <a:r>
              <a:rPr lang="en-US" sz="2400" dirty="0">
                <a:hlinkClick r:id="rId4"/>
              </a:rPr>
              <a:t>https://play.google.com/store/apps/details?id=com.pediamecum.app&amp;hl=en_US</a:t>
            </a:r>
            <a:r>
              <a:rPr lang="en-US" sz="2400" dirty="0"/>
              <a:t> </a:t>
            </a:r>
            <a:endParaRPr sz="2400" dirty="0"/>
          </a:p>
          <a:p>
            <a:pPr marL="0" lvl="0" indent="0" algn="l" rtl="0">
              <a:lnSpc>
                <a:spcPct val="120000"/>
              </a:lnSpc>
              <a:spcBef>
                <a:spcPts val="1200"/>
              </a:spcBef>
              <a:spcAft>
                <a:spcPts val="0"/>
              </a:spcAft>
              <a:buSzPts val="1100"/>
              <a:buNone/>
            </a:pPr>
            <a:endParaRPr sz="2400" b="1" dirty="0"/>
          </a:p>
          <a:p>
            <a:pPr marL="0" lvl="0" indent="0" algn="l" rtl="0">
              <a:lnSpc>
                <a:spcPct val="120000"/>
              </a:lnSpc>
              <a:spcBef>
                <a:spcPts val="1200"/>
              </a:spcBef>
              <a:spcAft>
                <a:spcPts val="0"/>
              </a:spcAft>
              <a:buSzPts val="1100"/>
              <a:buNone/>
            </a:pPr>
            <a:endParaRPr sz="2400" b="1" dirty="0"/>
          </a:p>
          <a:p>
            <a:pPr marL="0" lvl="0" indent="0" algn="l" rtl="0">
              <a:lnSpc>
                <a:spcPct val="120000"/>
              </a:lnSpc>
              <a:spcBef>
                <a:spcPts val="1200"/>
              </a:spcBef>
              <a:spcAft>
                <a:spcPts val="0"/>
              </a:spcAft>
              <a:buSzPts val="1100"/>
              <a:buNone/>
            </a:pPr>
            <a:endParaRPr sz="2400" dirty="0"/>
          </a:p>
          <a:p>
            <a:pPr marL="0" lvl="0" indent="0" algn="l" rtl="0">
              <a:lnSpc>
                <a:spcPct val="120000"/>
              </a:lnSpc>
              <a:spcBef>
                <a:spcPts val="1200"/>
              </a:spcBef>
              <a:spcAft>
                <a:spcPts val="0"/>
              </a:spcAft>
              <a:buSzPts val="2000"/>
              <a:buNone/>
            </a:pPr>
            <a:endParaRPr sz="2400" dirty="0"/>
          </a:p>
        </p:txBody>
      </p:sp>
      <p:sp>
        <p:nvSpPr>
          <p:cNvPr id="2" name="Google Shape;418;g2bb2862943f_0_896">
            <a:extLst>
              <a:ext uri="{FF2B5EF4-FFF2-40B4-BE49-F238E27FC236}">
                <a16:creationId xmlns:a16="http://schemas.microsoft.com/office/drawing/2014/main" id="{C0CA3BA9-E3F5-46FB-F05A-D648A5771524}"/>
              </a:ext>
            </a:extLst>
          </p:cNvPr>
          <p:cNvSpPr/>
          <p:nvPr/>
        </p:nvSpPr>
        <p:spPr>
          <a:xfrm>
            <a:off x="8384146" y="-3933"/>
            <a:ext cx="3806519"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Health applications on newborn</a:t>
            </a:r>
            <a:endParaRPr sz="1800" dirty="0">
              <a:solidFill>
                <a:schemeClr val="lt1"/>
              </a:solidFill>
              <a:latin typeface="Calibri"/>
              <a:ea typeface="Calibri"/>
              <a:cs typeface="Calibri"/>
              <a:sym typeface="Calibri"/>
            </a:endParaRPr>
          </a:p>
        </p:txBody>
      </p:sp>
      <p:sp>
        <p:nvSpPr>
          <p:cNvPr id="3" name="Google Shape;418;g2bb2862943f_0_896">
            <a:extLst>
              <a:ext uri="{FF2B5EF4-FFF2-40B4-BE49-F238E27FC236}">
                <a16:creationId xmlns:a16="http://schemas.microsoft.com/office/drawing/2014/main" id="{0F0C99D1-EE04-FE41-8449-42EBDA6D6090}"/>
              </a:ext>
            </a:extLst>
          </p:cNvPr>
          <p:cNvSpPr/>
          <p:nvPr/>
        </p:nvSpPr>
        <p:spPr>
          <a:xfrm>
            <a:off x="7866994" y="-3933"/>
            <a:ext cx="4323672"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600" dirty="0">
                <a:solidFill>
                  <a:schemeClr val="lt1"/>
                </a:solidFill>
                <a:latin typeface="Calibri"/>
                <a:ea typeface="Calibri"/>
                <a:cs typeface="Calibri"/>
                <a:sym typeface="Calibri"/>
              </a:rPr>
              <a:t>8.1.4 </a:t>
            </a:r>
            <a:r>
              <a:rPr lang="en-US" sz="1600" dirty="0" err="1">
                <a:solidFill>
                  <a:schemeClr val="lt1"/>
                </a:solidFill>
                <a:latin typeface="Calibri"/>
                <a:ea typeface="Calibri"/>
                <a:cs typeface="Calibri"/>
                <a:sym typeface="Calibri"/>
              </a:rPr>
              <a:t>Gesundheitsanwendungen</a:t>
            </a:r>
            <a:r>
              <a:rPr lang="en-US" sz="1600" dirty="0">
                <a:solidFill>
                  <a:schemeClr val="lt1"/>
                </a:solidFill>
                <a:latin typeface="Calibri"/>
                <a:ea typeface="Calibri"/>
                <a:cs typeface="Calibri"/>
                <a:sym typeface="Calibri"/>
              </a:rPr>
              <a:t> für </a:t>
            </a:r>
            <a:r>
              <a:rPr lang="en-US" sz="1600" dirty="0" err="1">
                <a:solidFill>
                  <a:schemeClr val="lt1"/>
                </a:solidFill>
                <a:latin typeface="Calibri"/>
                <a:ea typeface="Calibri"/>
                <a:cs typeface="Calibri"/>
                <a:sym typeface="Calibri"/>
              </a:rPr>
              <a:t>Neugeborene</a:t>
            </a:r>
            <a:endParaRPr sz="16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g2bb2862943f_0_1017"/>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Pediamécum AEP:</a:t>
            </a:r>
            <a:endParaRPr sz="2200">
              <a:latin typeface="Arial"/>
              <a:ea typeface="Arial"/>
              <a:cs typeface="Arial"/>
              <a:sym typeface="Arial"/>
            </a:endParaRPr>
          </a:p>
        </p:txBody>
      </p:sp>
      <p:sp>
        <p:nvSpPr>
          <p:cNvPr id="521" name="Google Shape;521;g2bb2862943f_0_1017"/>
          <p:cNvSpPr/>
          <p:nvPr/>
        </p:nvSpPr>
        <p:spPr>
          <a:xfrm>
            <a:off x="9780282" y="6042956"/>
            <a:ext cx="24117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Lizenz</a:t>
            </a:r>
            <a:endParaRPr sz="1200" b="0" i="0" u="none" strike="noStrike" cap="none" dirty="0">
              <a:solidFill>
                <a:schemeClr val="dk1"/>
              </a:solidFill>
              <a:latin typeface="Calibri"/>
              <a:ea typeface="Calibri"/>
              <a:cs typeface="Calibri"/>
              <a:sym typeface="Calibri"/>
            </a:endParaRPr>
          </a:p>
        </p:txBody>
      </p:sp>
      <p:pic>
        <p:nvPicPr>
          <p:cNvPr id="522" name="Google Shape;522;g2bb2862943f_0_1017"/>
          <p:cNvPicPr preferRelativeResize="0"/>
          <p:nvPr/>
        </p:nvPicPr>
        <p:blipFill rotWithShape="1">
          <a:blip r:embed="rId4">
            <a:alphaModFix/>
          </a:blip>
          <a:srcRect/>
          <a:stretch/>
        </p:blipFill>
        <p:spPr>
          <a:xfrm>
            <a:off x="9004032" y="2046325"/>
            <a:ext cx="2736681" cy="2765338"/>
          </a:xfrm>
          <a:prstGeom prst="rect">
            <a:avLst/>
          </a:prstGeom>
          <a:noFill/>
          <a:ln>
            <a:noFill/>
          </a:ln>
        </p:spPr>
      </p:pic>
      <p:sp>
        <p:nvSpPr>
          <p:cNvPr id="523" name="Google Shape;523;g2bb2862943f_0_1017"/>
          <p:cNvSpPr txBox="1"/>
          <p:nvPr/>
        </p:nvSpPr>
        <p:spPr>
          <a:xfrm>
            <a:off x="244800" y="1895125"/>
            <a:ext cx="8235300" cy="3600955"/>
          </a:xfrm>
          <a:prstGeom prst="rect">
            <a:avLst/>
          </a:prstGeom>
          <a:noFill/>
          <a:ln>
            <a:noFill/>
          </a:ln>
        </p:spPr>
        <p:txBody>
          <a:bodyPr spcFirstLastPara="1" wrap="square" lIns="91425" tIns="91425" rIns="91425" bIns="91425" anchor="t" anchorCtr="0">
            <a:spAutoFit/>
          </a:bodyPr>
          <a:lstStyle/>
          <a:p>
            <a:pPr>
              <a:lnSpc>
                <a:spcPct val="120000"/>
              </a:lnSpc>
              <a:spcBef>
                <a:spcPts val="1199"/>
              </a:spcBef>
              <a:tabLst>
                <a:tab pos="0" algn="l"/>
              </a:tabLst>
            </a:pPr>
            <a:r>
              <a:rPr lang="de-DE" sz="2000" b="0" strike="noStrike" spc="-1" dirty="0">
                <a:solidFill>
                  <a:schemeClr val="dk1"/>
                </a:solidFill>
                <a:latin typeface="Calibri"/>
                <a:ea typeface="Calibri"/>
              </a:rPr>
              <a:t>Diese Anwendung bietet Benutzern einen schnellen und einfachen Zugriff auf dokumentierte Daten, die </a:t>
            </a:r>
            <a:r>
              <a:rPr lang="de-DE" sz="2000" spc="-1" dirty="0">
                <a:solidFill>
                  <a:schemeClr val="dk1"/>
                </a:solidFill>
                <a:latin typeface="Calibri"/>
                <a:ea typeface="Calibri"/>
              </a:rPr>
              <a:t>in der Pädiatrie(Kinderheilkunde) häufig</a:t>
            </a:r>
            <a:r>
              <a:rPr lang="de-DE" sz="2000" b="0" strike="noStrike" spc="-1" dirty="0">
                <a:solidFill>
                  <a:schemeClr val="dk1"/>
                </a:solidFill>
                <a:latin typeface="Calibri"/>
                <a:ea typeface="Calibri"/>
              </a:rPr>
              <a:t> verwendet werden.</a:t>
            </a:r>
            <a:endParaRPr lang="de-DE" sz="2000" b="0" strike="noStrike" spc="-1" dirty="0">
              <a:solidFill>
                <a:srgbClr val="000000"/>
              </a:solidFill>
              <a:latin typeface="Arial"/>
            </a:endParaRPr>
          </a:p>
          <a:p>
            <a:pPr>
              <a:lnSpc>
                <a:spcPct val="120000"/>
              </a:lnSpc>
              <a:spcBef>
                <a:spcPts val="1199"/>
              </a:spcBef>
              <a:tabLst>
                <a:tab pos="0" algn="l"/>
              </a:tabLst>
            </a:pPr>
            <a:r>
              <a:rPr lang="de-DE" sz="2000" b="0" strike="noStrike" spc="-1" dirty="0">
                <a:solidFill>
                  <a:schemeClr val="dk1"/>
                </a:solidFill>
                <a:latin typeface="Calibri"/>
                <a:ea typeface="Calibri"/>
              </a:rPr>
              <a:t>Sie ist sowohl für iOS als auch für Android verfügbar.</a:t>
            </a:r>
            <a:endParaRPr lang="de-DE" sz="2000" b="0" strike="noStrike" spc="-1" dirty="0">
              <a:solidFill>
                <a:srgbClr val="000000"/>
              </a:solidFill>
              <a:latin typeface="Arial"/>
            </a:endParaRPr>
          </a:p>
          <a:p>
            <a:pPr marL="457200" indent="-355680">
              <a:lnSpc>
                <a:spcPct val="120000"/>
              </a:lnSpc>
              <a:spcBef>
                <a:spcPts val="1199"/>
              </a:spcBef>
              <a:buClr>
                <a:srgbClr val="C01E24"/>
              </a:buClr>
              <a:buFont typeface="Noto Sans Symbols"/>
              <a:buChar char="-"/>
              <a:tabLst>
                <a:tab pos="0" algn="l"/>
              </a:tabLst>
            </a:pPr>
            <a:r>
              <a:rPr lang="de-DE" sz="2000" b="0" strike="noStrike" spc="-1" dirty="0">
                <a:solidFill>
                  <a:schemeClr val="dk1"/>
                </a:solidFill>
                <a:latin typeface="Calibri"/>
                <a:ea typeface="Calibri"/>
              </a:rPr>
              <a:t>IOS: </a:t>
            </a:r>
            <a:r>
              <a:rPr lang="de-DE" sz="2000" b="0" u="sng" strike="noStrike" spc="-1" dirty="0">
                <a:solidFill>
                  <a:schemeClr val="hlink"/>
                </a:solidFill>
                <a:uFillTx/>
                <a:latin typeface="Calibri"/>
                <a:ea typeface="Calibri"/>
                <a:hlinkClick r:id="rId5"/>
              </a:rPr>
              <a:t>https://apps.apple.com/es/</a:t>
            </a:r>
            <a:r>
              <a:rPr lang="de-DE" sz="2000" b="0" u="sng" strike="noStrike" spc="-1" dirty="0" err="1">
                <a:solidFill>
                  <a:schemeClr val="hlink"/>
                </a:solidFill>
                <a:uFillTx/>
                <a:latin typeface="Calibri"/>
                <a:ea typeface="Calibri"/>
                <a:hlinkClick r:id="rId5"/>
              </a:rPr>
              <a:t>app</a:t>
            </a:r>
            <a:r>
              <a:rPr lang="de-DE" sz="2000" b="0" u="sng" strike="noStrike" spc="-1" dirty="0">
                <a:solidFill>
                  <a:schemeClr val="hlink"/>
                </a:solidFill>
                <a:uFillTx/>
                <a:latin typeface="Calibri"/>
                <a:ea typeface="Calibri"/>
                <a:hlinkClick r:id="rId5"/>
              </a:rPr>
              <a:t>/</a:t>
            </a:r>
            <a:r>
              <a:rPr lang="de-DE" sz="2000" b="0" u="sng" strike="noStrike" spc="-1" dirty="0" err="1">
                <a:solidFill>
                  <a:schemeClr val="hlink"/>
                </a:solidFill>
                <a:uFillTx/>
                <a:latin typeface="Calibri"/>
                <a:ea typeface="Calibri"/>
                <a:hlinkClick r:id="rId5"/>
              </a:rPr>
              <a:t>pediamécum-aep</a:t>
            </a:r>
            <a:r>
              <a:rPr lang="de-DE" sz="2000" b="0" u="sng" strike="noStrike" spc="-1" dirty="0">
                <a:solidFill>
                  <a:schemeClr val="hlink"/>
                </a:solidFill>
                <a:uFillTx/>
                <a:latin typeface="Calibri"/>
                <a:ea typeface="Calibri"/>
                <a:hlinkClick r:id="rId5"/>
              </a:rPr>
              <a:t>/id1469867687</a:t>
            </a:r>
            <a:endParaRPr lang="de-DE" sz="2000" b="0" strike="noStrike" spc="-1" dirty="0">
              <a:solidFill>
                <a:srgbClr val="000000"/>
              </a:solidFill>
              <a:latin typeface="Arial"/>
            </a:endParaRPr>
          </a:p>
          <a:p>
            <a:pPr marL="457200" indent="-355680">
              <a:lnSpc>
                <a:spcPct val="120000"/>
              </a:lnSpc>
              <a:buClr>
                <a:srgbClr val="C01E24"/>
              </a:buClr>
              <a:buFont typeface="Noto Sans Symbols"/>
              <a:buChar char="-"/>
              <a:tabLst>
                <a:tab pos="0" algn="l"/>
              </a:tabLst>
            </a:pPr>
            <a:r>
              <a:rPr lang="de-DE" sz="2000" b="0" strike="noStrike" spc="-1" dirty="0">
                <a:solidFill>
                  <a:schemeClr val="dk1"/>
                </a:solidFill>
                <a:latin typeface="Calibri"/>
                <a:ea typeface="Calibri"/>
              </a:rPr>
              <a:t>ANDROID: </a:t>
            </a:r>
            <a:r>
              <a:rPr lang="de-DE" sz="2000" b="0" u="sng" strike="noStrike" spc="-1" dirty="0">
                <a:solidFill>
                  <a:schemeClr val="hlink"/>
                </a:solidFill>
                <a:uFillTx/>
                <a:latin typeface="Calibri"/>
                <a:ea typeface="Calibri"/>
                <a:hlinkClick r:id="rId3"/>
              </a:rPr>
              <a:t>https://play.google.com/store/apps/details?id=com.pediamecum.app&amp;hl=en_US</a:t>
            </a:r>
            <a:endParaRPr lang="de-DE" sz="2000" b="0" strike="noStrike" spc="-1" dirty="0">
              <a:solidFill>
                <a:srgbClr val="000000"/>
              </a:solidFill>
              <a:latin typeface="Arial"/>
            </a:endParaRPr>
          </a:p>
        </p:txBody>
      </p:sp>
      <p:sp>
        <p:nvSpPr>
          <p:cNvPr id="2" name="Google Shape;418;g2bb2862943f_0_896">
            <a:extLst>
              <a:ext uri="{FF2B5EF4-FFF2-40B4-BE49-F238E27FC236}">
                <a16:creationId xmlns:a16="http://schemas.microsoft.com/office/drawing/2014/main" id="{CDF3B745-1BDF-11B4-05D4-2B8E4C1909B8}"/>
              </a:ext>
            </a:extLst>
          </p:cNvPr>
          <p:cNvSpPr/>
          <p:nvPr/>
        </p:nvSpPr>
        <p:spPr>
          <a:xfrm>
            <a:off x="8384146" y="-3933"/>
            <a:ext cx="3806519"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Health applications on newborn</a:t>
            </a:r>
            <a:endParaRPr sz="1800" dirty="0">
              <a:solidFill>
                <a:schemeClr val="lt1"/>
              </a:solidFill>
              <a:latin typeface="Calibri"/>
              <a:ea typeface="Calibri"/>
              <a:cs typeface="Calibri"/>
              <a:sym typeface="Calibri"/>
            </a:endParaRPr>
          </a:p>
        </p:txBody>
      </p:sp>
      <p:sp>
        <p:nvSpPr>
          <p:cNvPr id="3" name="Google Shape;418;g2bb2862943f_0_896">
            <a:extLst>
              <a:ext uri="{FF2B5EF4-FFF2-40B4-BE49-F238E27FC236}">
                <a16:creationId xmlns:a16="http://schemas.microsoft.com/office/drawing/2014/main" id="{0FDE14B4-8FAA-315E-7071-263DE018FCB0}"/>
              </a:ext>
            </a:extLst>
          </p:cNvPr>
          <p:cNvSpPr/>
          <p:nvPr/>
        </p:nvSpPr>
        <p:spPr>
          <a:xfrm>
            <a:off x="7866994" y="-3933"/>
            <a:ext cx="4323672"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600" dirty="0">
                <a:solidFill>
                  <a:schemeClr val="lt1"/>
                </a:solidFill>
                <a:latin typeface="Calibri"/>
                <a:ea typeface="Calibri"/>
                <a:cs typeface="Calibri"/>
                <a:sym typeface="Calibri"/>
              </a:rPr>
              <a:t>8.1.4 </a:t>
            </a:r>
            <a:r>
              <a:rPr lang="en-US" sz="1600" dirty="0" err="1">
                <a:solidFill>
                  <a:schemeClr val="lt1"/>
                </a:solidFill>
                <a:latin typeface="Calibri"/>
                <a:ea typeface="Calibri"/>
                <a:cs typeface="Calibri"/>
                <a:sym typeface="Calibri"/>
              </a:rPr>
              <a:t>Gesundheitsanwendungen</a:t>
            </a:r>
            <a:r>
              <a:rPr lang="en-US" sz="1600" dirty="0">
                <a:solidFill>
                  <a:schemeClr val="lt1"/>
                </a:solidFill>
                <a:latin typeface="Calibri"/>
                <a:ea typeface="Calibri"/>
                <a:cs typeface="Calibri"/>
                <a:sym typeface="Calibri"/>
              </a:rPr>
              <a:t> für </a:t>
            </a:r>
            <a:r>
              <a:rPr lang="en-US" sz="1600" dirty="0" err="1">
                <a:solidFill>
                  <a:schemeClr val="lt1"/>
                </a:solidFill>
                <a:latin typeface="Calibri"/>
                <a:ea typeface="Calibri"/>
                <a:cs typeface="Calibri"/>
                <a:sym typeface="Calibri"/>
              </a:rPr>
              <a:t>Neugeborene</a:t>
            </a:r>
            <a:endParaRPr sz="16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1488562" y="374456"/>
            <a:ext cx="6563496" cy="2084244"/>
          </a:xfrm>
          <a:prstGeom prst="rect">
            <a:avLst/>
          </a:prstGeom>
        </p:spPr>
      </p:pic>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305" y="5991103"/>
            <a:ext cx="12191695" cy="869554"/>
          </a:xfrm>
          <a:prstGeom prst="rect">
            <a:avLst/>
          </a:prstGeom>
        </p:spPr>
      </p:pic>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684" y="803957"/>
            <a:ext cx="860604" cy="1540240"/>
          </a:xfrm>
          <a:prstGeom prst="rect">
            <a:avLst/>
          </a:prstGeom>
        </p:spPr>
      </p:pic>
      <p:sp>
        <p:nvSpPr>
          <p:cNvPr id="8" name="Google Shape;120;p1"/>
          <p:cNvSpPr txBox="1"/>
          <p:nvPr/>
        </p:nvSpPr>
        <p:spPr>
          <a:xfrm>
            <a:off x="296684" y="2984211"/>
            <a:ext cx="7615416" cy="2015700"/>
          </a:xfrm>
          <a:prstGeom prst="rect">
            <a:avLst/>
          </a:prstGeom>
          <a:noFill/>
          <a:ln>
            <a:noFill/>
          </a:ln>
        </p:spPr>
        <p:txBody>
          <a:bodyPr spcFirstLastPara="1" wrap="square" lIns="91425" tIns="45700" rIns="91425" bIns="45700" anchor="ctr" anchorCtr="0">
            <a:normAutofit/>
          </a:bodyPr>
          <a:lstStyle/>
          <a:p>
            <a:pPr>
              <a:spcAft>
                <a:spcPts val="600"/>
              </a:spcAft>
            </a:pPr>
            <a:r>
              <a:rPr lang="en-US" sz="7200" dirty="0" smtClean="0">
                <a:solidFill>
                  <a:srgbClr val="C00000"/>
                </a:solidFill>
                <a:latin typeface="Calibri Light" panose="020F0302020204030204" pitchFamily="34" charset="0"/>
                <a:ea typeface="Calibri"/>
                <a:cs typeface="Calibri Light" panose="020F0302020204030204" pitchFamily="34" charset="0"/>
                <a:sym typeface="Calibri"/>
              </a:rPr>
              <a:t>8</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en-US" sz="4000" b="1" smtClean="0">
                <a:solidFill>
                  <a:schemeClr val="dk1"/>
                </a:solidFill>
                <a:latin typeface="Calibri Light" panose="020F0302020204030204" pitchFamily="34" charset="0"/>
                <a:ea typeface="Calibri"/>
                <a:cs typeface="Calibri Light" panose="020F0302020204030204" pitchFamily="34" charset="0"/>
                <a:sym typeface="Calibri"/>
              </a:rPr>
              <a:t>Säuglingspflege</a:t>
            </a:r>
            <a:endParaRPr lang="en-US" sz="3400" dirty="0"/>
          </a:p>
          <a:p>
            <a:pPr marL="0" marR="0" lvl="0" indent="0" algn="l" rtl="0">
              <a:lnSpc>
                <a:spcPct val="90000"/>
              </a:lnSpc>
              <a:spcBef>
                <a:spcPts val="0"/>
              </a:spcBef>
              <a:spcAft>
                <a:spcPts val="0"/>
              </a:spcAft>
              <a:buClr>
                <a:srgbClr val="000000"/>
              </a:buClr>
              <a:buSzPts val="1400"/>
              <a:buFont typeface="Arial"/>
              <a:buNone/>
            </a:pPr>
            <a:endParaRPr sz="1400" i="0" u="none" strike="noStrike" cap="none" dirty="0">
              <a:solidFill>
                <a:srgbClr val="000000"/>
              </a:solidFill>
              <a:latin typeface="Calibri Light" panose="020F0302020204030204" pitchFamily="34" charset="0"/>
              <a:cs typeface="Calibri Light" panose="020F0302020204030204" pitchFamily="34" charset="0"/>
              <a:sym typeface="Arial"/>
            </a:endParaRPr>
          </a:p>
        </p:txBody>
      </p:sp>
      <p:pic>
        <p:nvPicPr>
          <p:cNvPr id="4" name="Εικόνα 3"/>
          <p:cNvPicPr>
            <a:picLocks noChangeAspect="1"/>
          </p:cNvPicPr>
          <p:nvPr/>
        </p:nvPicPr>
        <p:blipFill rotWithShape="1">
          <a:blip r:embed="rId6">
            <a:extLst>
              <a:ext uri="{28A0092B-C50C-407E-A947-70E740481C1C}">
                <a14:useLocalDpi xmlns:a14="http://schemas.microsoft.com/office/drawing/2010/main" val="0"/>
              </a:ext>
            </a:extLst>
          </a:blip>
          <a:srcRect l="10684" t="10428" r="10855" b="10256"/>
          <a:stretch/>
        </p:blipFill>
        <p:spPr>
          <a:xfrm>
            <a:off x="7912100" y="2048533"/>
            <a:ext cx="3845170" cy="3887055"/>
          </a:xfrm>
          <a:prstGeom prst="rect">
            <a:avLst/>
          </a:prstGeom>
        </p:spPr>
      </p:pic>
    </p:spTree>
    <p:extLst>
      <p:ext uri="{BB962C8B-B14F-4D97-AF65-F5344CB8AC3E}">
        <p14:creationId xmlns:p14="http://schemas.microsoft.com/office/powerpoint/2010/main" val="1143263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g2bb2862943f_0_1040"/>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Pediamécum AEP:</a:t>
            </a:r>
            <a:endParaRPr sz="2200">
              <a:latin typeface="Arial"/>
              <a:ea typeface="Arial"/>
              <a:cs typeface="Arial"/>
              <a:sym typeface="Arial"/>
            </a:endParaRPr>
          </a:p>
        </p:txBody>
      </p:sp>
      <p:sp>
        <p:nvSpPr>
          <p:cNvPr id="535" name="Google Shape;535;g2bb2862943f_0_1040"/>
          <p:cNvSpPr txBox="1">
            <a:spLocks noGrp="1"/>
          </p:cNvSpPr>
          <p:nvPr>
            <p:ph type="body" idx="4294967295"/>
          </p:nvPr>
        </p:nvSpPr>
        <p:spPr>
          <a:xfrm>
            <a:off x="1175925" y="2656900"/>
            <a:ext cx="3819000" cy="400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000"/>
              <a:buNone/>
            </a:pPr>
            <a:r>
              <a:rPr lang="de-DE" sz="2000" dirty="0"/>
              <a:t>Nach dem Herunterladen der Anwendung werden mehrere Abschnitte auf dem Hauptbildschirm angezeigt, die alle mit verschiedenen Aspekten von Interesse in der Pädiatrie zusammenhängen.</a:t>
            </a:r>
          </a:p>
        </p:txBody>
      </p:sp>
      <p:sp>
        <p:nvSpPr>
          <p:cNvPr id="536" name="Google Shape;536;g2bb2862943f_0_1040"/>
          <p:cNvSpPr/>
          <p:nvPr/>
        </p:nvSpPr>
        <p:spPr>
          <a:xfrm>
            <a:off x="576400" y="16920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537" name="Google Shape;537;g2bb2862943f_0_1040"/>
          <p:cNvSpPr txBox="1"/>
          <p:nvPr/>
        </p:nvSpPr>
        <p:spPr>
          <a:xfrm>
            <a:off x="752825" y="167445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1</a:t>
            </a:r>
            <a:endParaRPr sz="4000" b="1" i="0" u="none" strike="noStrike" cap="none">
              <a:solidFill>
                <a:srgbClr val="414141"/>
              </a:solidFill>
              <a:latin typeface="Calibri"/>
              <a:ea typeface="Calibri"/>
              <a:cs typeface="Calibri"/>
              <a:sym typeface="Calibri"/>
            </a:endParaRPr>
          </a:p>
        </p:txBody>
      </p:sp>
      <p:pic>
        <p:nvPicPr>
          <p:cNvPr id="538" name="Google Shape;538;g2bb2862943f_0_1040"/>
          <p:cNvPicPr preferRelativeResize="0"/>
          <p:nvPr/>
        </p:nvPicPr>
        <p:blipFill rotWithShape="1">
          <a:blip r:embed="rId3">
            <a:alphaModFix/>
          </a:blip>
          <a:srcRect/>
          <a:stretch/>
        </p:blipFill>
        <p:spPr>
          <a:xfrm>
            <a:off x="6096000" y="1206025"/>
            <a:ext cx="2411699" cy="5221130"/>
          </a:xfrm>
          <a:prstGeom prst="rect">
            <a:avLst/>
          </a:prstGeom>
          <a:ln>
            <a:noFill/>
          </a:ln>
          <a:effectLst>
            <a:outerShdw blurRad="190500" algn="tl" rotWithShape="0">
              <a:srgbClr val="000000">
                <a:alpha val="70000"/>
              </a:srgbClr>
            </a:outerShdw>
          </a:effectLst>
        </p:spPr>
      </p:pic>
      <p:sp>
        <p:nvSpPr>
          <p:cNvPr id="2" name="Google Shape;418;g2bb2862943f_0_896">
            <a:extLst>
              <a:ext uri="{FF2B5EF4-FFF2-40B4-BE49-F238E27FC236}">
                <a16:creationId xmlns:a16="http://schemas.microsoft.com/office/drawing/2014/main" id="{A1B2A49B-1E68-A436-4AB2-297205451554}"/>
              </a:ext>
            </a:extLst>
          </p:cNvPr>
          <p:cNvSpPr/>
          <p:nvPr/>
        </p:nvSpPr>
        <p:spPr>
          <a:xfrm>
            <a:off x="8384146" y="-3933"/>
            <a:ext cx="3806519"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Health applications on newborn</a:t>
            </a:r>
            <a:endParaRPr sz="1800" dirty="0">
              <a:solidFill>
                <a:schemeClr val="lt1"/>
              </a:solidFill>
              <a:latin typeface="Calibri"/>
              <a:ea typeface="Calibri"/>
              <a:cs typeface="Calibri"/>
              <a:sym typeface="Calibri"/>
            </a:endParaRPr>
          </a:p>
        </p:txBody>
      </p:sp>
      <p:sp>
        <p:nvSpPr>
          <p:cNvPr id="3" name="Google Shape;418;g2bb2862943f_0_896">
            <a:extLst>
              <a:ext uri="{FF2B5EF4-FFF2-40B4-BE49-F238E27FC236}">
                <a16:creationId xmlns:a16="http://schemas.microsoft.com/office/drawing/2014/main" id="{C7D36DEB-C609-E905-4372-22B5BD8C250B}"/>
              </a:ext>
            </a:extLst>
          </p:cNvPr>
          <p:cNvSpPr/>
          <p:nvPr/>
        </p:nvSpPr>
        <p:spPr>
          <a:xfrm>
            <a:off x="7866994" y="-3933"/>
            <a:ext cx="4323672"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600" dirty="0">
                <a:solidFill>
                  <a:schemeClr val="lt1"/>
                </a:solidFill>
                <a:latin typeface="Calibri"/>
                <a:ea typeface="Calibri"/>
                <a:cs typeface="Calibri"/>
                <a:sym typeface="Calibri"/>
              </a:rPr>
              <a:t>8.1.4 </a:t>
            </a:r>
            <a:r>
              <a:rPr lang="en-US" sz="1600" dirty="0" err="1">
                <a:solidFill>
                  <a:schemeClr val="lt1"/>
                </a:solidFill>
                <a:latin typeface="Calibri"/>
                <a:ea typeface="Calibri"/>
                <a:cs typeface="Calibri"/>
                <a:sym typeface="Calibri"/>
              </a:rPr>
              <a:t>Gesundheitsanwendungen</a:t>
            </a:r>
            <a:r>
              <a:rPr lang="en-US" sz="1600" dirty="0">
                <a:solidFill>
                  <a:schemeClr val="lt1"/>
                </a:solidFill>
                <a:latin typeface="Calibri"/>
                <a:ea typeface="Calibri"/>
                <a:cs typeface="Calibri"/>
                <a:sym typeface="Calibri"/>
              </a:rPr>
              <a:t> für </a:t>
            </a:r>
            <a:r>
              <a:rPr lang="en-US" sz="1600" dirty="0" err="1">
                <a:solidFill>
                  <a:schemeClr val="lt1"/>
                </a:solidFill>
                <a:latin typeface="Calibri"/>
                <a:ea typeface="Calibri"/>
                <a:cs typeface="Calibri"/>
                <a:sym typeface="Calibri"/>
              </a:rPr>
              <a:t>Neugeborene</a:t>
            </a:r>
            <a:endParaRPr sz="16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g2bb2862943f_0_1056"/>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dirty="0" err="1">
                <a:latin typeface="Arial"/>
                <a:ea typeface="Arial"/>
                <a:cs typeface="Arial"/>
                <a:sym typeface="Arial"/>
              </a:rPr>
              <a:t>Pediamécum</a:t>
            </a:r>
            <a:r>
              <a:rPr lang="en-US" sz="2200" dirty="0">
                <a:latin typeface="Arial"/>
                <a:ea typeface="Arial"/>
                <a:cs typeface="Arial"/>
                <a:sym typeface="Arial"/>
              </a:rPr>
              <a:t> AEP:</a:t>
            </a:r>
            <a:endParaRPr sz="2200" dirty="0">
              <a:latin typeface="Arial"/>
              <a:ea typeface="Arial"/>
              <a:cs typeface="Arial"/>
              <a:sym typeface="Arial"/>
            </a:endParaRPr>
          </a:p>
        </p:txBody>
      </p:sp>
      <p:sp>
        <p:nvSpPr>
          <p:cNvPr id="549" name="Google Shape;549;g2bb2862943f_0_1056"/>
          <p:cNvSpPr txBox="1">
            <a:spLocks noGrp="1"/>
          </p:cNvSpPr>
          <p:nvPr>
            <p:ph type="body" idx="4294967295"/>
          </p:nvPr>
        </p:nvSpPr>
        <p:spPr>
          <a:xfrm>
            <a:off x="918400" y="2687000"/>
            <a:ext cx="3277800" cy="400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000"/>
              <a:buNone/>
            </a:pPr>
            <a:r>
              <a:rPr lang="de-DE" sz="2000" dirty="0"/>
              <a:t>Die ersten beiden Abschnitte konzentrieren sich auf verschiedene Medikamente und Arzneimittel und bieten aktuelle Informationen darüber.</a:t>
            </a:r>
          </a:p>
        </p:txBody>
      </p:sp>
      <p:sp>
        <p:nvSpPr>
          <p:cNvPr id="551" name="Google Shape;551;g2bb2862943f_0_1056"/>
          <p:cNvSpPr/>
          <p:nvPr/>
        </p:nvSpPr>
        <p:spPr>
          <a:xfrm>
            <a:off x="576400" y="16920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552" name="Google Shape;552;g2bb2862943f_0_1056"/>
          <p:cNvSpPr txBox="1"/>
          <p:nvPr/>
        </p:nvSpPr>
        <p:spPr>
          <a:xfrm>
            <a:off x="752825" y="167445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2</a:t>
            </a:r>
            <a:endParaRPr sz="4000" b="1" i="0" u="none" strike="noStrike" cap="none">
              <a:solidFill>
                <a:srgbClr val="414141"/>
              </a:solidFill>
              <a:latin typeface="Calibri"/>
              <a:ea typeface="Calibri"/>
              <a:cs typeface="Calibri"/>
              <a:sym typeface="Calibri"/>
            </a:endParaRPr>
          </a:p>
        </p:txBody>
      </p:sp>
      <p:pic>
        <p:nvPicPr>
          <p:cNvPr id="553" name="Google Shape;553;g2bb2862943f_0_1056"/>
          <p:cNvPicPr preferRelativeResize="0"/>
          <p:nvPr/>
        </p:nvPicPr>
        <p:blipFill rotWithShape="1">
          <a:blip r:embed="rId3">
            <a:alphaModFix/>
          </a:blip>
          <a:srcRect/>
          <a:stretch/>
        </p:blipFill>
        <p:spPr>
          <a:xfrm>
            <a:off x="4399811" y="1190975"/>
            <a:ext cx="2411699" cy="5221130"/>
          </a:xfrm>
          <a:prstGeom prst="rect">
            <a:avLst/>
          </a:prstGeom>
          <a:ln>
            <a:noFill/>
          </a:ln>
          <a:effectLst>
            <a:outerShdw blurRad="190500" algn="tl" rotWithShape="0">
              <a:srgbClr val="000000">
                <a:alpha val="70000"/>
              </a:srgbClr>
            </a:outerShdw>
          </a:effectLst>
        </p:spPr>
      </p:pic>
      <p:sp>
        <p:nvSpPr>
          <p:cNvPr id="554" name="Google Shape;554;g2bb2862943f_0_1056"/>
          <p:cNvSpPr/>
          <p:nvPr/>
        </p:nvSpPr>
        <p:spPr>
          <a:xfrm>
            <a:off x="4296161" y="1859250"/>
            <a:ext cx="2619000" cy="615600"/>
          </a:xfrm>
          <a:prstGeom prst="ellipse">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555" name="Google Shape;555;g2bb2862943f_0_1056"/>
          <p:cNvPicPr preferRelativeResize="0"/>
          <p:nvPr/>
        </p:nvPicPr>
        <p:blipFill rotWithShape="1">
          <a:blip r:embed="rId4">
            <a:alphaModFix/>
          </a:blip>
          <a:srcRect/>
          <a:stretch/>
        </p:blipFill>
        <p:spPr>
          <a:xfrm>
            <a:off x="7115024" y="1190975"/>
            <a:ext cx="2411699" cy="5056175"/>
          </a:xfrm>
          <a:prstGeom prst="rect">
            <a:avLst/>
          </a:prstGeom>
          <a:ln>
            <a:noFill/>
          </a:ln>
          <a:effectLst>
            <a:outerShdw blurRad="190500" algn="tl" rotWithShape="0">
              <a:srgbClr val="000000">
                <a:alpha val="70000"/>
              </a:srgbClr>
            </a:outerShdw>
          </a:effectLst>
        </p:spPr>
      </p:pic>
      <p:pic>
        <p:nvPicPr>
          <p:cNvPr id="556" name="Google Shape;556;g2bb2862943f_0_1056"/>
          <p:cNvPicPr preferRelativeResize="0"/>
          <p:nvPr/>
        </p:nvPicPr>
        <p:blipFill rotWithShape="1">
          <a:blip r:embed="rId5">
            <a:alphaModFix/>
          </a:blip>
          <a:srcRect/>
          <a:stretch/>
        </p:blipFill>
        <p:spPr>
          <a:xfrm>
            <a:off x="9634349" y="1190975"/>
            <a:ext cx="2106788" cy="5056175"/>
          </a:xfrm>
          <a:prstGeom prst="rect">
            <a:avLst/>
          </a:prstGeom>
          <a:ln>
            <a:noFill/>
          </a:ln>
          <a:effectLst>
            <a:outerShdw blurRad="190500" algn="tl" rotWithShape="0">
              <a:srgbClr val="000000">
                <a:alpha val="70000"/>
              </a:srgbClr>
            </a:outerShdw>
          </a:effectLst>
        </p:spPr>
      </p:pic>
      <p:sp>
        <p:nvSpPr>
          <p:cNvPr id="557" name="Google Shape;557;g2bb2862943f_0_1056"/>
          <p:cNvSpPr/>
          <p:nvPr/>
        </p:nvSpPr>
        <p:spPr>
          <a:xfrm>
            <a:off x="7115024" y="1951650"/>
            <a:ext cx="578100" cy="430800"/>
          </a:xfrm>
          <a:prstGeom prst="ellipse">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 name="Google Shape;418;g2bb2862943f_0_896">
            <a:extLst>
              <a:ext uri="{FF2B5EF4-FFF2-40B4-BE49-F238E27FC236}">
                <a16:creationId xmlns:a16="http://schemas.microsoft.com/office/drawing/2014/main" id="{B7AB0BF7-AC8D-F154-2622-75F049DED07C}"/>
              </a:ext>
            </a:extLst>
          </p:cNvPr>
          <p:cNvSpPr/>
          <p:nvPr/>
        </p:nvSpPr>
        <p:spPr>
          <a:xfrm>
            <a:off x="8384146" y="-3933"/>
            <a:ext cx="3806519"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Health applications on newborn</a:t>
            </a:r>
            <a:endParaRPr sz="1800" dirty="0">
              <a:solidFill>
                <a:schemeClr val="lt1"/>
              </a:solidFill>
              <a:latin typeface="Calibri"/>
              <a:ea typeface="Calibri"/>
              <a:cs typeface="Calibri"/>
              <a:sym typeface="Calibri"/>
            </a:endParaRPr>
          </a:p>
        </p:txBody>
      </p:sp>
      <p:sp>
        <p:nvSpPr>
          <p:cNvPr id="3" name="Google Shape;418;g2bb2862943f_0_896">
            <a:extLst>
              <a:ext uri="{FF2B5EF4-FFF2-40B4-BE49-F238E27FC236}">
                <a16:creationId xmlns:a16="http://schemas.microsoft.com/office/drawing/2014/main" id="{0495C25B-B2C0-BB3C-9186-665800B99E34}"/>
              </a:ext>
            </a:extLst>
          </p:cNvPr>
          <p:cNvSpPr/>
          <p:nvPr/>
        </p:nvSpPr>
        <p:spPr>
          <a:xfrm>
            <a:off x="7866994" y="-3933"/>
            <a:ext cx="4323672"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600" dirty="0">
                <a:solidFill>
                  <a:schemeClr val="lt1"/>
                </a:solidFill>
                <a:latin typeface="Calibri"/>
                <a:ea typeface="Calibri"/>
                <a:cs typeface="Calibri"/>
                <a:sym typeface="Calibri"/>
              </a:rPr>
              <a:t>8.1.4 </a:t>
            </a:r>
            <a:r>
              <a:rPr lang="en-US" sz="1600" dirty="0" err="1">
                <a:solidFill>
                  <a:schemeClr val="lt1"/>
                </a:solidFill>
                <a:latin typeface="Calibri"/>
                <a:ea typeface="Calibri"/>
                <a:cs typeface="Calibri"/>
                <a:sym typeface="Calibri"/>
              </a:rPr>
              <a:t>Gesundheitsanwendungen</a:t>
            </a:r>
            <a:r>
              <a:rPr lang="en-US" sz="1600" dirty="0">
                <a:solidFill>
                  <a:schemeClr val="lt1"/>
                </a:solidFill>
                <a:latin typeface="Calibri"/>
                <a:ea typeface="Calibri"/>
                <a:cs typeface="Calibri"/>
                <a:sym typeface="Calibri"/>
              </a:rPr>
              <a:t> für </a:t>
            </a:r>
            <a:r>
              <a:rPr lang="en-US" sz="1600" dirty="0" err="1">
                <a:solidFill>
                  <a:schemeClr val="lt1"/>
                </a:solidFill>
                <a:latin typeface="Calibri"/>
                <a:ea typeface="Calibri"/>
                <a:cs typeface="Calibri"/>
                <a:sym typeface="Calibri"/>
              </a:rPr>
              <a:t>Neugeborene</a:t>
            </a:r>
            <a:endParaRPr sz="16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g2bb2862943f_0_1079"/>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Pediamécum AEP:</a:t>
            </a:r>
            <a:endParaRPr sz="2200">
              <a:latin typeface="Arial"/>
              <a:ea typeface="Arial"/>
              <a:cs typeface="Arial"/>
              <a:sym typeface="Arial"/>
            </a:endParaRPr>
          </a:p>
        </p:txBody>
      </p:sp>
      <p:sp>
        <p:nvSpPr>
          <p:cNvPr id="568" name="Google Shape;568;g2bb2862943f_0_1079"/>
          <p:cNvSpPr txBox="1">
            <a:spLocks noGrp="1"/>
          </p:cNvSpPr>
          <p:nvPr>
            <p:ph type="body" idx="4294967295"/>
          </p:nvPr>
        </p:nvSpPr>
        <p:spPr>
          <a:xfrm>
            <a:off x="918400" y="2687000"/>
            <a:ext cx="3030000" cy="400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000"/>
              <a:buNone/>
            </a:pPr>
            <a:r>
              <a:rPr lang="de-DE" sz="2000" dirty="0"/>
              <a:t>Diese Anwendung bietet auch Links zu anderen relevanten Websites und Informationsquellen.</a:t>
            </a:r>
          </a:p>
        </p:txBody>
      </p:sp>
      <p:sp>
        <p:nvSpPr>
          <p:cNvPr id="570" name="Google Shape;570;g2bb2862943f_0_1079"/>
          <p:cNvSpPr/>
          <p:nvPr/>
        </p:nvSpPr>
        <p:spPr>
          <a:xfrm>
            <a:off x="576400" y="16920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571" name="Google Shape;571;g2bb2862943f_0_1079"/>
          <p:cNvSpPr txBox="1"/>
          <p:nvPr/>
        </p:nvSpPr>
        <p:spPr>
          <a:xfrm>
            <a:off x="752825" y="167445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3</a:t>
            </a:r>
            <a:endParaRPr sz="4000" b="1" i="0" u="none" strike="noStrike" cap="none">
              <a:solidFill>
                <a:srgbClr val="414141"/>
              </a:solidFill>
              <a:latin typeface="Calibri"/>
              <a:ea typeface="Calibri"/>
              <a:cs typeface="Calibri"/>
              <a:sym typeface="Calibri"/>
            </a:endParaRPr>
          </a:p>
        </p:txBody>
      </p:sp>
      <p:pic>
        <p:nvPicPr>
          <p:cNvPr id="572" name="Google Shape;572;g2bb2862943f_0_1079"/>
          <p:cNvPicPr preferRelativeResize="0"/>
          <p:nvPr/>
        </p:nvPicPr>
        <p:blipFill rotWithShape="1">
          <a:blip r:embed="rId3">
            <a:alphaModFix/>
          </a:blip>
          <a:srcRect/>
          <a:stretch/>
        </p:blipFill>
        <p:spPr>
          <a:xfrm>
            <a:off x="4150899" y="1501450"/>
            <a:ext cx="2053650" cy="4445972"/>
          </a:xfrm>
          <a:prstGeom prst="rect">
            <a:avLst/>
          </a:prstGeom>
          <a:ln>
            <a:noFill/>
          </a:ln>
          <a:effectLst>
            <a:outerShdw blurRad="190500" algn="tl" rotWithShape="0">
              <a:srgbClr val="000000">
                <a:alpha val="70000"/>
              </a:srgbClr>
            </a:outerShdw>
          </a:effectLst>
        </p:spPr>
      </p:pic>
      <p:pic>
        <p:nvPicPr>
          <p:cNvPr id="573" name="Google Shape;573;g2bb2862943f_0_1079"/>
          <p:cNvPicPr preferRelativeResize="0"/>
          <p:nvPr/>
        </p:nvPicPr>
        <p:blipFill rotWithShape="1">
          <a:blip r:embed="rId4">
            <a:alphaModFix/>
          </a:blip>
          <a:srcRect/>
          <a:stretch/>
        </p:blipFill>
        <p:spPr>
          <a:xfrm>
            <a:off x="6705638" y="1597000"/>
            <a:ext cx="2053650" cy="4445952"/>
          </a:xfrm>
          <a:prstGeom prst="rect">
            <a:avLst/>
          </a:prstGeom>
          <a:ln>
            <a:noFill/>
          </a:ln>
          <a:effectLst>
            <a:outerShdw blurRad="190500" algn="tl" rotWithShape="0">
              <a:srgbClr val="000000">
                <a:alpha val="70000"/>
              </a:srgbClr>
            </a:outerShdw>
          </a:effectLst>
        </p:spPr>
      </p:pic>
      <p:pic>
        <p:nvPicPr>
          <p:cNvPr id="574" name="Google Shape;574;g2bb2862943f_0_1079"/>
          <p:cNvPicPr preferRelativeResize="0"/>
          <p:nvPr/>
        </p:nvPicPr>
        <p:blipFill rotWithShape="1">
          <a:blip r:embed="rId5">
            <a:alphaModFix/>
          </a:blip>
          <a:srcRect/>
          <a:stretch/>
        </p:blipFill>
        <p:spPr>
          <a:xfrm>
            <a:off x="9561950" y="1419492"/>
            <a:ext cx="2053650" cy="4445972"/>
          </a:xfrm>
          <a:prstGeom prst="rect">
            <a:avLst/>
          </a:prstGeom>
          <a:ln>
            <a:noFill/>
          </a:ln>
          <a:effectLst>
            <a:outerShdw blurRad="190500" algn="tl" rotWithShape="0">
              <a:srgbClr val="000000">
                <a:alpha val="70000"/>
              </a:srgbClr>
            </a:outerShdw>
          </a:effectLst>
        </p:spPr>
      </p:pic>
      <p:sp>
        <p:nvSpPr>
          <p:cNvPr id="575" name="Google Shape;575;g2bb2862943f_0_1079"/>
          <p:cNvSpPr/>
          <p:nvPr/>
        </p:nvSpPr>
        <p:spPr>
          <a:xfrm>
            <a:off x="3948400" y="3322636"/>
            <a:ext cx="2411700" cy="543900"/>
          </a:xfrm>
          <a:prstGeom prst="ellipse">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576" name="Google Shape;576;g2bb2862943f_0_1079"/>
          <p:cNvCxnSpPr/>
          <p:nvPr/>
        </p:nvCxnSpPr>
        <p:spPr>
          <a:xfrm rot="-5400000">
            <a:off x="5597163" y="2209175"/>
            <a:ext cx="1298100" cy="928800"/>
          </a:xfrm>
          <a:prstGeom prst="curvedConnector3">
            <a:avLst>
              <a:gd name="adj1" fmla="val 84930"/>
            </a:avLst>
          </a:prstGeom>
          <a:noFill/>
          <a:ln w="19050" cap="flat" cmpd="sng">
            <a:solidFill>
              <a:srgbClr val="C00000"/>
            </a:solidFill>
            <a:prstDash val="solid"/>
            <a:round/>
            <a:headEnd type="none" w="sm" len="sm"/>
            <a:tailEnd type="triangle" w="med" len="med"/>
          </a:ln>
        </p:spPr>
      </p:cxnSp>
      <p:sp>
        <p:nvSpPr>
          <p:cNvPr id="577" name="Google Shape;577;g2bb2862943f_0_1079"/>
          <p:cNvSpPr/>
          <p:nvPr/>
        </p:nvSpPr>
        <p:spPr>
          <a:xfrm>
            <a:off x="6463925" y="3452499"/>
            <a:ext cx="2411700" cy="543900"/>
          </a:xfrm>
          <a:prstGeom prst="ellipse">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578" name="Google Shape;578;g2bb2862943f_0_1079"/>
          <p:cNvCxnSpPr/>
          <p:nvPr/>
        </p:nvCxnSpPr>
        <p:spPr>
          <a:xfrm rot="-5400000">
            <a:off x="8494638" y="2052925"/>
            <a:ext cx="1510800" cy="1453800"/>
          </a:xfrm>
          <a:prstGeom prst="curvedConnector3">
            <a:avLst>
              <a:gd name="adj1" fmla="val 88041"/>
            </a:avLst>
          </a:prstGeom>
          <a:noFill/>
          <a:ln w="19050" cap="flat" cmpd="sng">
            <a:solidFill>
              <a:srgbClr val="C00000"/>
            </a:solidFill>
            <a:prstDash val="solid"/>
            <a:round/>
            <a:headEnd type="none" w="sm" len="sm"/>
            <a:tailEnd type="triangle" w="med" len="med"/>
          </a:ln>
        </p:spPr>
      </p:cxnSp>
      <p:sp>
        <p:nvSpPr>
          <p:cNvPr id="2" name="Google Shape;418;g2bb2862943f_0_896">
            <a:extLst>
              <a:ext uri="{FF2B5EF4-FFF2-40B4-BE49-F238E27FC236}">
                <a16:creationId xmlns:a16="http://schemas.microsoft.com/office/drawing/2014/main" id="{DB870A50-ED8D-14C1-4A27-204B975BA397}"/>
              </a:ext>
            </a:extLst>
          </p:cNvPr>
          <p:cNvSpPr/>
          <p:nvPr/>
        </p:nvSpPr>
        <p:spPr>
          <a:xfrm>
            <a:off x="8384146" y="-3933"/>
            <a:ext cx="3806519"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Health applications on newborn</a:t>
            </a:r>
            <a:endParaRPr sz="1800" dirty="0">
              <a:solidFill>
                <a:schemeClr val="lt1"/>
              </a:solidFill>
              <a:latin typeface="Calibri"/>
              <a:ea typeface="Calibri"/>
              <a:cs typeface="Calibri"/>
              <a:sym typeface="Calibri"/>
            </a:endParaRPr>
          </a:p>
        </p:txBody>
      </p:sp>
      <p:sp>
        <p:nvSpPr>
          <p:cNvPr id="3" name="Google Shape;418;g2bb2862943f_0_896">
            <a:extLst>
              <a:ext uri="{FF2B5EF4-FFF2-40B4-BE49-F238E27FC236}">
                <a16:creationId xmlns:a16="http://schemas.microsoft.com/office/drawing/2014/main" id="{996CBC92-7F25-6278-7C4D-B3AD8587D3C2}"/>
              </a:ext>
            </a:extLst>
          </p:cNvPr>
          <p:cNvSpPr/>
          <p:nvPr/>
        </p:nvSpPr>
        <p:spPr>
          <a:xfrm>
            <a:off x="7866994" y="-3933"/>
            <a:ext cx="4323672"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600" dirty="0">
                <a:solidFill>
                  <a:schemeClr val="lt1"/>
                </a:solidFill>
                <a:latin typeface="Calibri"/>
                <a:ea typeface="Calibri"/>
                <a:cs typeface="Calibri"/>
                <a:sym typeface="Calibri"/>
              </a:rPr>
              <a:t>8.1.4 </a:t>
            </a:r>
            <a:r>
              <a:rPr lang="en-US" sz="1600" dirty="0" err="1">
                <a:solidFill>
                  <a:schemeClr val="lt1"/>
                </a:solidFill>
                <a:latin typeface="Calibri"/>
                <a:ea typeface="Calibri"/>
                <a:cs typeface="Calibri"/>
                <a:sym typeface="Calibri"/>
              </a:rPr>
              <a:t>Gesundheitsanwendungen</a:t>
            </a:r>
            <a:r>
              <a:rPr lang="en-US" sz="1600" dirty="0">
                <a:solidFill>
                  <a:schemeClr val="lt1"/>
                </a:solidFill>
                <a:latin typeface="Calibri"/>
                <a:ea typeface="Calibri"/>
                <a:cs typeface="Calibri"/>
                <a:sym typeface="Calibri"/>
              </a:rPr>
              <a:t> für </a:t>
            </a:r>
            <a:r>
              <a:rPr lang="en-US" sz="1600" dirty="0" err="1">
                <a:solidFill>
                  <a:schemeClr val="lt1"/>
                </a:solidFill>
                <a:latin typeface="Calibri"/>
                <a:ea typeface="Calibri"/>
                <a:cs typeface="Calibri"/>
                <a:sym typeface="Calibri"/>
              </a:rPr>
              <a:t>Neugeborene</a:t>
            </a:r>
            <a:endParaRPr sz="16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g2bb2862943f_0_1108"/>
          <p:cNvSpPr txBox="1">
            <a:spLocks noGrp="1"/>
          </p:cNvSpPr>
          <p:nvPr>
            <p:ph type="title"/>
          </p:nvPr>
        </p:nvSpPr>
        <p:spPr>
          <a:xfrm>
            <a:off x="244799" y="9010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dirty="0">
                <a:latin typeface="Arial"/>
                <a:ea typeface="Arial"/>
                <a:cs typeface="Arial"/>
                <a:sym typeface="Arial"/>
              </a:rPr>
              <a:t>Apps für das </a:t>
            </a:r>
            <a:r>
              <a:rPr lang="en-US" sz="2200" dirty="0" err="1">
                <a:latin typeface="Arial"/>
                <a:ea typeface="Arial"/>
                <a:cs typeface="Arial"/>
                <a:sym typeface="Arial"/>
              </a:rPr>
              <a:t>Stillen</a:t>
            </a:r>
            <a:endParaRPr lang="en-US" dirty="0"/>
          </a:p>
        </p:txBody>
      </p:sp>
      <p:sp>
        <p:nvSpPr>
          <p:cNvPr id="590" name="Google Shape;590;g2bb2862943f_0_1108"/>
          <p:cNvSpPr txBox="1">
            <a:spLocks noGrp="1"/>
          </p:cNvSpPr>
          <p:nvPr>
            <p:ph type="body" idx="4294967295"/>
          </p:nvPr>
        </p:nvSpPr>
        <p:spPr>
          <a:xfrm>
            <a:off x="308694" y="1780796"/>
            <a:ext cx="11574600" cy="36351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1100"/>
              <a:buNone/>
            </a:pPr>
            <a:r>
              <a:rPr lang="en-US" sz="2400" b="1" dirty="0"/>
              <a:t>Milk time - timer for nursing:</a:t>
            </a:r>
            <a:endParaRPr sz="2400" b="1" dirty="0"/>
          </a:p>
          <a:p>
            <a:pPr marL="0" lvl="0" indent="0" algn="l" rtl="0">
              <a:lnSpc>
                <a:spcPct val="120000"/>
              </a:lnSpc>
              <a:spcBef>
                <a:spcPts val="1200"/>
              </a:spcBef>
              <a:spcAft>
                <a:spcPts val="0"/>
              </a:spcAft>
              <a:buSzPts val="1100"/>
              <a:buNone/>
            </a:pPr>
            <a:r>
              <a:rPr lang="en-US" sz="2400" dirty="0"/>
              <a:t>IOS: </a:t>
            </a:r>
            <a:r>
              <a:rPr lang="en-US" sz="2400" dirty="0">
                <a:hlinkClick r:id="rId3"/>
              </a:rPr>
              <a:t>https://apps.apple.com/us/app/milk-time-timer-for-nursing/id1092964544</a:t>
            </a:r>
            <a:r>
              <a:rPr lang="en-US" sz="2400" dirty="0"/>
              <a:t> </a:t>
            </a:r>
            <a:endParaRPr sz="2400" dirty="0"/>
          </a:p>
          <a:p>
            <a:pPr marL="0" lvl="0" indent="0" algn="l" rtl="0">
              <a:lnSpc>
                <a:spcPct val="120000"/>
              </a:lnSpc>
              <a:spcBef>
                <a:spcPts val="1200"/>
              </a:spcBef>
              <a:spcAft>
                <a:spcPts val="0"/>
              </a:spcAft>
              <a:buSzPts val="1100"/>
              <a:buNone/>
            </a:pPr>
            <a:r>
              <a:rPr lang="en-US" sz="2400" dirty="0"/>
              <a:t>ANDROID: </a:t>
            </a:r>
            <a:r>
              <a:rPr lang="en-US" sz="2400" dirty="0">
                <a:hlinkClick r:id="rId4"/>
              </a:rPr>
              <a:t>https://play.google.com/store/apps/details?id=com.mocology.milktime&amp;hl=es&amp;gl=US</a:t>
            </a:r>
            <a:r>
              <a:rPr lang="en-US" sz="2400" dirty="0"/>
              <a:t> </a:t>
            </a:r>
            <a:endParaRPr sz="2400" dirty="0"/>
          </a:p>
          <a:p>
            <a:pPr marL="0" lvl="0" indent="0" algn="l" rtl="0">
              <a:lnSpc>
                <a:spcPct val="120000"/>
              </a:lnSpc>
              <a:spcBef>
                <a:spcPts val="1200"/>
              </a:spcBef>
              <a:spcAft>
                <a:spcPts val="0"/>
              </a:spcAft>
              <a:buSzPts val="1100"/>
              <a:buNone/>
            </a:pPr>
            <a:endParaRPr sz="2400" b="1" dirty="0"/>
          </a:p>
          <a:p>
            <a:pPr marL="0" lvl="0" indent="0" algn="l" rtl="0">
              <a:lnSpc>
                <a:spcPct val="120000"/>
              </a:lnSpc>
              <a:spcBef>
                <a:spcPts val="1200"/>
              </a:spcBef>
              <a:spcAft>
                <a:spcPts val="0"/>
              </a:spcAft>
              <a:buSzPts val="1100"/>
              <a:buNone/>
            </a:pPr>
            <a:endParaRPr sz="2400" b="1" dirty="0"/>
          </a:p>
          <a:p>
            <a:pPr marL="0" lvl="0" indent="0" algn="l" rtl="0">
              <a:lnSpc>
                <a:spcPct val="120000"/>
              </a:lnSpc>
              <a:spcBef>
                <a:spcPts val="1200"/>
              </a:spcBef>
              <a:spcAft>
                <a:spcPts val="0"/>
              </a:spcAft>
              <a:buSzPts val="1100"/>
              <a:buNone/>
            </a:pPr>
            <a:endParaRPr sz="2400" b="1" dirty="0"/>
          </a:p>
          <a:p>
            <a:pPr marL="0" lvl="0" indent="0" algn="l" rtl="0">
              <a:lnSpc>
                <a:spcPct val="120000"/>
              </a:lnSpc>
              <a:spcBef>
                <a:spcPts val="1200"/>
              </a:spcBef>
              <a:spcAft>
                <a:spcPts val="0"/>
              </a:spcAft>
              <a:buSzPts val="1100"/>
              <a:buNone/>
            </a:pPr>
            <a:endParaRPr sz="2400" b="1" dirty="0"/>
          </a:p>
          <a:p>
            <a:pPr marL="0" lvl="0" indent="0" algn="l" rtl="0">
              <a:lnSpc>
                <a:spcPct val="120000"/>
              </a:lnSpc>
              <a:spcBef>
                <a:spcPts val="1200"/>
              </a:spcBef>
              <a:spcAft>
                <a:spcPts val="0"/>
              </a:spcAft>
              <a:buSzPts val="1100"/>
              <a:buNone/>
            </a:pPr>
            <a:endParaRPr sz="2400" dirty="0"/>
          </a:p>
          <a:p>
            <a:pPr marL="0" lvl="0" indent="0" algn="l" rtl="0">
              <a:lnSpc>
                <a:spcPct val="120000"/>
              </a:lnSpc>
              <a:spcBef>
                <a:spcPts val="1200"/>
              </a:spcBef>
              <a:spcAft>
                <a:spcPts val="0"/>
              </a:spcAft>
              <a:buSzPts val="2000"/>
              <a:buNone/>
            </a:pPr>
            <a:endParaRPr sz="2400" dirty="0"/>
          </a:p>
        </p:txBody>
      </p:sp>
      <p:sp>
        <p:nvSpPr>
          <p:cNvPr id="2" name="Google Shape;418;g2bb2862943f_0_896">
            <a:extLst>
              <a:ext uri="{FF2B5EF4-FFF2-40B4-BE49-F238E27FC236}">
                <a16:creationId xmlns:a16="http://schemas.microsoft.com/office/drawing/2014/main" id="{7CDB835C-C691-BD1D-5F62-69401608A695}"/>
              </a:ext>
            </a:extLst>
          </p:cNvPr>
          <p:cNvSpPr/>
          <p:nvPr/>
        </p:nvSpPr>
        <p:spPr>
          <a:xfrm>
            <a:off x="8384146" y="-3933"/>
            <a:ext cx="3806519"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Health applications on newborn</a:t>
            </a:r>
            <a:endParaRPr sz="1800" dirty="0">
              <a:solidFill>
                <a:schemeClr val="lt1"/>
              </a:solidFill>
              <a:latin typeface="Calibri"/>
              <a:ea typeface="Calibri"/>
              <a:cs typeface="Calibri"/>
              <a:sym typeface="Calibri"/>
            </a:endParaRPr>
          </a:p>
        </p:txBody>
      </p:sp>
      <p:sp>
        <p:nvSpPr>
          <p:cNvPr id="4" name="Google Shape;418;g2bb2862943f_0_896">
            <a:extLst>
              <a:ext uri="{FF2B5EF4-FFF2-40B4-BE49-F238E27FC236}">
                <a16:creationId xmlns:a16="http://schemas.microsoft.com/office/drawing/2014/main" id="{5689BDD1-B73E-EC2E-65CA-A7AF9AA9671A}"/>
              </a:ext>
            </a:extLst>
          </p:cNvPr>
          <p:cNvSpPr/>
          <p:nvPr/>
        </p:nvSpPr>
        <p:spPr>
          <a:xfrm>
            <a:off x="7866994" y="-3933"/>
            <a:ext cx="4323672"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600" dirty="0">
                <a:solidFill>
                  <a:schemeClr val="lt1"/>
                </a:solidFill>
                <a:latin typeface="Calibri"/>
                <a:ea typeface="Calibri"/>
                <a:cs typeface="Calibri"/>
                <a:sym typeface="Calibri"/>
              </a:rPr>
              <a:t>8.1.4 </a:t>
            </a:r>
            <a:r>
              <a:rPr lang="en-US" sz="1600" dirty="0" err="1">
                <a:solidFill>
                  <a:schemeClr val="lt1"/>
                </a:solidFill>
                <a:latin typeface="Calibri"/>
                <a:ea typeface="Calibri"/>
                <a:cs typeface="Calibri"/>
                <a:sym typeface="Calibri"/>
              </a:rPr>
              <a:t>Gesundheitsanwendungen</a:t>
            </a:r>
            <a:r>
              <a:rPr lang="en-US" sz="1600" dirty="0">
                <a:solidFill>
                  <a:schemeClr val="lt1"/>
                </a:solidFill>
                <a:latin typeface="Calibri"/>
                <a:ea typeface="Calibri"/>
                <a:cs typeface="Calibri"/>
                <a:sym typeface="Calibri"/>
              </a:rPr>
              <a:t> für </a:t>
            </a:r>
            <a:r>
              <a:rPr lang="en-US" sz="1600" dirty="0" err="1">
                <a:solidFill>
                  <a:schemeClr val="lt1"/>
                </a:solidFill>
                <a:latin typeface="Calibri"/>
                <a:ea typeface="Calibri"/>
                <a:cs typeface="Calibri"/>
                <a:sym typeface="Calibri"/>
              </a:rPr>
              <a:t>Neugeborene</a:t>
            </a:r>
            <a:endParaRPr sz="16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g2bb2862943f_0_1120"/>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Milk time - timer for nursing </a:t>
            </a:r>
            <a:endParaRPr sz="2200">
              <a:latin typeface="Arial"/>
              <a:ea typeface="Arial"/>
              <a:cs typeface="Arial"/>
              <a:sym typeface="Arial"/>
            </a:endParaRPr>
          </a:p>
        </p:txBody>
      </p:sp>
      <p:sp>
        <p:nvSpPr>
          <p:cNvPr id="601" name="Google Shape;601;g2bb2862943f_0_1120"/>
          <p:cNvSpPr txBox="1"/>
          <p:nvPr/>
        </p:nvSpPr>
        <p:spPr>
          <a:xfrm>
            <a:off x="397200" y="1502150"/>
            <a:ext cx="8157000" cy="4648500"/>
          </a:xfrm>
          <a:prstGeom prst="rect">
            <a:avLst/>
          </a:prstGeom>
          <a:noFill/>
          <a:ln>
            <a:noFill/>
          </a:ln>
        </p:spPr>
        <p:txBody>
          <a:bodyPr spcFirstLastPara="1" wrap="square" lIns="91425" tIns="91425" rIns="91425" bIns="91425" anchor="t" anchorCtr="0">
            <a:spAutoFit/>
          </a:bodyPr>
          <a:lstStyle/>
          <a:p>
            <a:pPr>
              <a:lnSpc>
                <a:spcPct val="120000"/>
              </a:lnSpc>
              <a:spcBef>
                <a:spcPts val="1199"/>
              </a:spcBef>
              <a:tabLst>
                <a:tab pos="0" algn="l"/>
              </a:tabLst>
            </a:pPr>
            <a:r>
              <a:rPr lang="de-DE" sz="2000" b="0" strike="noStrike" spc="-1" dirty="0">
                <a:solidFill>
                  <a:schemeClr val="dk1"/>
                </a:solidFill>
                <a:latin typeface="Calibri"/>
                <a:ea typeface="Calibri"/>
              </a:rPr>
              <a:t>Diese Anwendung hilft Eltern, das Stillen, die Milchproduktion und das Abpumpen von Milch usw. zu verfolgen. </a:t>
            </a:r>
            <a:endParaRPr lang="de-DE" sz="2000" b="0" strike="noStrike" spc="-1" dirty="0">
              <a:solidFill>
                <a:srgbClr val="000000"/>
              </a:solidFill>
              <a:latin typeface="Arial"/>
            </a:endParaRPr>
          </a:p>
          <a:p>
            <a:pPr>
              <a:lnSpc>
                <a:spcPct val="120000"/>
              </a:lnSpc>
              <a:spcBef>
                <a:spcPts val="1199"/>
              </a:spcBef>
              <a:tabLst>
                <a:tab pos="0" algn="l"/>
              </a:tabLst>
            </a:pPr>
            <a:r>
              <a:rPr lang="de-DE" sz="2000" b="0" strike="noStrike" spc="-1" dirty="0">
                <a:solidFill>
                  <a:schemeClr val="dk1"/>
                </a:solidFill>
                <a:latin typeface="Calibri"/>
                <a:ea typeface="Calibri"/>
              </a:rPr>
              <a:t>Sie ist sowohl für iOS als auch für Android verfügbar.</a:t>
            </a:r>
            <a:endParaRPr lang="de-DE" sz="2000" b="0" strike="noStrike" spc="-1" dirty="0">
              <a:solidFill>
                <a:srgbClr val="000000"/>
              </a:solidFill>
              <a:latin typeface="Arial"/>
            </a:endParaRPr>
          </a:p>
          <a:p>
            <a:pPr marL="457200" indent="-355680">
              <a:lnSpc>
                <a:spcPct val="120000"/>
              </a:lnSpc>
              <a:spcBef>
                <a:spcPts val="1199"/>
              </a:spcBef>
              <a:buClr>
                <a:srgbClr val="C01E24"/>
              </a:buClr>
              <a:buFont typeface="Noto Sans Symbols"/>
              <a:buChar char="-"/>
              <a:tabLst>
                <a:tab pos="0" algn="l"/>
              </a:tabLst>
            </a:pPr>
            <a:r>
              <a:rPr lang="de-DE" sz="2000" b="0" strike="noStrike" spc="-1" dirty="0">
                <a:solidFill>
                  <a:schemeClr val="dk1"/>
                </a:solidFill>
                <a:latin typeface="Calibri"/>
                <a:ea typeface="Calibri"/>
              </a:rPr>
              <a:t>IOS: </a:t>
            </a:r>
            <a:r>
              <a:rPr lang="de-DE" sz="2000" b="0" u="sng" strike="noStrike" spc="-1" dirty="0">
                <a:solidFill>
                  <a:schemeClr val="hlink"/>
                </a:solidFill>
                <a:uFillTx/>
                <a:latin typeface="Calibri"/>
                <a:ea typeface="Calibri"/>
                <a:hlinkClick r:id="rId3"/>
              </a:rPr>
              <a:t>https://apps.apple.com/us/app/milk-time-timer-for-nursing/id1092964544</a:t>
            </a:r>
            <a:endParaRPr lang="de-DE" sz="2000" b="0" strike="noStrike" spc="-1" dirty="0">
              <a:solidFill>
                <a:srgbClr val="000000"/>
              </a:solidFill>
              <a:latin typeface="Arial"/>
            </a:endParaRPr>
          </a:p>
          <a:p>
            <a:pPr marL="101520">
              <a:lnSpc>
                <a:spcPct val="120000"/>
              </a:lnSpc>
              <a:spcBef>
                <a:spcPts val="1199"/>
              </a:spcBef>
              <a:tabLst>
                <a:tab pos="0" algn="l"/>
              </a:tabLst>
            </a:pPr>
            <a:endParaRPr lang="de-DE" sz="2000" b="0" strike="noStrike" spc="-1" dirty="0">
              <a:solidFill>
                <a:srgbClr val="000000"/>
              </a:solidFill>
              <a:latin typeface="Arial"/>
            </a:endParaRPr>
          </a:p>
          <a:p>
            <a:pPr marL="457200" indent="-355680">
              <a:lnSpc>
                <a:spcPct val="120000"/>
              </a:lnSpc>
              <a:buClr>
                <a:srgbClr val="C01E24"/>
              </a:buClr>
              <a:buFont typeface="Noto Sans Symbols"/>
              <a:buChar char="-"/>
              <a:tabLst>
                <a:tab pos="0" algn="l"/>
              </a:tabLst>
            </a:pPr>
            <a:r>
              <a:rPr lang="de-DE" sz="2000" b="0" strike="noStrike" spc="-1" dirty="0">
                <a:solidFill>
                  <a:schemeClr val="dk1"/>
                </a:solidFill>
                <a:latin typeface="Calibri"/>
                <a:ea typeface="Calibri"/>
              </a:rPr>
              <a:t>ANDROID: </a:t>
            </a:r>
            <a:r>
              <a:rPr lang="de-DE" sz="2000" b="0" u="sng" strike="noStrike" spc="-1" dirty="0">
                <a:solidFill>
                  <a:schemeClr val="hlink"/>
                </a:solidFill>
                <a:uFillTx/>
                <a:latin typeface="Calibri"/>
                <a:ea typeface="Calibri"/>
                <a:hlinkClick r:id="rId4"/>
              </a:rPr>
              <a:t>https://play.google.com/store/apps/details?id=com.mocology.milktime&amp;hl=es&amp;gl=U</a:t>
            </a:r>
            <a:endParaRPr lang="de-DE" sz="2000" b="0" strike="noStrike" spc="-1" dirty="0">
              <a:solidFill>
                <a:srgbClr val="000000"/>
              </a:solidFill>
              <a:latin typeface="Arial"/>
            </a:endParaRPr>
          </a:p>
          <a:p>
            <a:pPr marL="101520">
              <a:lnSpc>
                <a:spcPct val="120000"/>
              </a:lnSpc>
              <a:tabLst>
                <a:tab pos="0" algn="l"/>
              </a:tabLst>
            </a:pPr>
            <a:endParaRPr lang="de-DE" sz="2000" b="0" strike="noStrike" spc="-1" dirty="0">
              <a:solidFill>
                <a:srgbClr val="000000"/>
              </a:solidFill>
              <a:latin typeface="Arial"/>
            </a:endParaRPr>
          </a:p>
        </p:txBody>
      </p:sp>
      <p:pic>
        <p:nvPicPr>
          <p:cNvPr id="602" name="Google Shape;602;g2bb2862943f_0_1120"/>
          <p:cNvPicPr preferRelativeResize="0"/>
          <p:nvPr/>
        </p:nvPicPr>
        <p:blipFill rotWithShape="1">
          <a:blip r:embed="rId5">
            <a:alphaModFix/>
          </a:blip>
          <a:srcRect/>
          <a:stretch/>
        </p:blipFill>
        <p:spPr>
          <a:xfrm>
            <a:off x="8900675" y="2204974"/>
            <a:ext cx="2943400" cy="2928350"/>
          </a:xfrm>
          <a:prstGeom prst="rect">
            <a:avLst/>
          </a:prstGeom>
          <a:noFill/>
          <a:ln>
            <a:noFill/>
          </a:ln>
        </p:spPr>
      </p:pic>
      <p:sp>
        <p:nvSpPr>
          <p:cNvPr id="2" name="Google Shape;589;g2bb2862943f_0_1108">
            <a:extLst>
              <a:ext uri="{FF2B5EF4-FFF2-40B4-BE49-F238E27FC236}">
                <a16:creationId xmlns:a16="http://schemas.microsoft.com/office/drawing/2014/main" id="{7F94893E-5006-A5EE-C533-435FBAFB16D0}"/>
              </a:ext>
            </a:extLst>
          </p:cNvPr>
          <p:cNvSpPr/>
          <p:nvPr/>
        </p:nvSpPr>
        <p:spPr>
          <a:xfrm>
            <a:off x="9780282" y="6042956"/>
            <a:ext cx="24117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Lizenz</a:t>
            </a:r>
            <a:endParaRPr sz="1200" b="0" i="0" u="none" strike="noStrike" cap="none" dirty="0">
              <a:solidFill>
                <a:schemeClr val="dk1"/>
              </a:solidFill>
              <a:latin typeface="Calibri"/>
              <a:ea typeface="Calibri"/>
              <a:cs typeface="Calibri"/>
              <a:sym typeface="Calibri"/>
            </a:endParaRPr>
          </a:p>
        </p:txBody>
      </p:sp>
      <p:sp>
        <p:nvSpPr>
          <p:cNvPr id="3" name="Google Shape;418;g2bb2862943f_0_896">
            <a:extLst>
              <a:ext uri="{FF2B5EF4-FFF2-40B4-BE49-F238E27FC236}">
                <a16:creationId xmlns:a16="http://schemas.microsoft.com/office/drawing/2014/main" id="{FC43FD0E-6520-E8CA-4B19-603242D36939}"/>
              </a:ext>
            </a:extLst>
          </p:cNvPr>
          <p:cNvSpPr/>
          <p:nvPr/>
        </p:nvSpPr>
        <p:spPr>
          <a:xfrm>
            <a:off x="8384146" y="-3933"/>
            <a:ext cx="3806519"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Health applications on newborn</a:t>
            </a:r>
            <a:endParaRPr sz="1800" dirty="0">
              <a:solidFill>
                <a:schemeClr val="lt1"/>
              </a:solidFill>
              <a:latin typeface="Calibri"/>
              <a:ea typeface="Calibri"/>
              <a:cs typeface="Calibri"/>
              <a:sym typeface="Calibri"/>
            </a:endParaRPr>
          </a:p>
        </p:txBody>
      </p:sp>
      <p:sp>
        <p:nvSpPr>
          <p:cNvPr id="4" name="Google Shape;418;g2bb2862943f_0_896">
            <a:extLst>
              <a:ext uri="{FF2B5EF4-FFF2-40B4-BE49-F238E27FC236}">
                <a16:creationId xmlns:a16="http://schemas.microsoft.com/office/drawing/2014/main" id="{B98C5372-E2F1-01BA-3288-2DD3AA8456E5}"/>
              </a:ext>
            </a:extLst>
          </p:cNvPr>
          <p:cNvSpPr/>
          <p:nvPr/>
        </p:nvSpPr>
        <p:spPr>
          <a:xfrm>
            <a:off x="7866994" y="-3933"/>
            <a:ext cx="4323672"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600" dirty="0">
                <a:solidFill>
                  <a:schemeClr val="lt1"/>
                </a:solidFill>
                <a:latin typeface="Calibri"/>
                <a:ea typeface="Calibri"/>
                <a:cs typeface="Calibri"/>
                <a:sym typeface="Calibri"/>
              </a:rPr>
              <a:t>8.1.4 </a:t>
            </a:r>
            <a:r>
              <a:rPr lang="en-US" sz="1600" dirty="0" err="1">
                <a:solidFill>
                  <a:schemeClr val="lt1"/>
                </a:solidFill>
                <a:latin typeface="Calibri"/>
                <a:ea typeface="Calibri"/>
                <a:cs typeface="Calibri"/>
                <a:sym typeface="Calibri"/>
              </a:rPr>
              <a:t>Gesundheitsanwendungen</a:t>
            </a:r>
            <a:r>
              <a:rPr lang="en-US" sz="1600" dirty="0">
                <a:solidFill>
                  <a:schemeClr val="lt1"/>
                </a:solidFill>
                <a:latin typeface="Calibri"/>
                <a:ea typeface="Calibri"/>
                <a:cs typeface="Calibri"/>
                <a:sym typeface="Calibri"/>
              </a:rPr>
              <a:t> für </a:t>
            </a:r>
            <a:r>
              <a:rPr lang="en-US" sz="1600" dirty="0" err="1">
                <a:solidFill>
                  <a:schemeClr val="lt1"/>
                </a:solidFill>
                <a:latin typeface="Calibri"/>
                <a:ea typeface="Calibri"/>
                <a:cs typeface="Calibri"/>
                <a:sym typeface="Calibri"/>
              </a:rPr>
              <a:t>Neugeborene</a:t>
            </a:r>
            <a:endParaRPr sz="16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g2bb2862943f_0_1144"/>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Milk time - timer for nursing </a:t>
            </a:r>
            <a:endParaRPr sz="2200">
              <a:latin typeface="Arial"/>
              <a:ea typeface="Arial"/>
              <a:cs typeface="Arial"/>
              <a:sym typeface="Arial"/>
            </a:endParaRPr>
          </a:p>
        </p:txBody>
      </p:sp>
      <p:sp>
        <p:nvSpPr>
          <p:cNvPr id="613" name="Google Shape;613;g2bb2862943f_0_1144"/>
          <p:cNvSpPr txBox="1">
            <a:spLocks noGrp="1"/>
          </p:cNvSpPr>
          <p:nvPr>
            <p:ph type="body" idx="4294967295"/>
          </p:nvPr>
        </p:nvSpPr>
        <p:spPr>
          <a:xfrm>
            <a:off x="1175925" y="2656900"/>
            <a:ext cx="3904200" cy="400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200"/>
              <a:buNone/>
            </a:pPr>
            <a:r>
              <a:rPr lang="de-DE" sz="2000" dirty="0"/>
              <a:t>Nachdem die Anwendung heruntergeladen wurde, können Sie die Informationen Ihres Babys eingeben.</a:t>
            </a:r>
          </a:p>
          <a:p>
            <a:pPr marL="0" lvl="0" indent="0" algn="l" rtl="0">
              <a:lnSpc>
                <a:spcPct val="120000"/>
              </a:lnSpc>
              <a:spcBef>
                <a:spcPts val="1200"/>
              </a:spcBef>
              <a:spcAft>
                <a:spcPts val="0"/>
              </a:spcAft>
              <a:buSzPts val="2200"/>
              <a:buNone/>
            </a:pPr>
            <a:endParaRPr lang="de-DE" sz="2000" dirty="0"/>
          </a:p>
        </p:txBody>
      </p:sp>
      <p:sp>
        <p:nvSpPr>
          <p:cNvPr id="615" name="Google Shape;615;g2bb2862943f_0_1144"/>
          <p:cNvSpPr/>
          <p:nvPr/>
        </p:nvSpPr>
        <p:spPr>
          <a:xfrm>
            <a:off x="576400" y="16920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616" name="Google Shape;616;g2bb2862943f_0_1144"/>
          <p:cNvSpPr txBox="1"/>
          <p:nvPr/>
        </p:nvSpPr>
        <p:spPr>
          <a:xfrm>
            <a:off x="752825" y="167445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1</a:t>
            </a:r>
            <a:endParaRPr sz="4000" b="1" i="0" u="none" strike="noStrike" cap="none">
              <a:solidFill>
                <a:srgbClr val="414141"/>
              </a:solidFill>
              <a:latin typeface="Calibri"/>
              <a:ea typeface="Calibri"/>
              <a:cs typeface="Calibri"/>
              <a:sym typeface="Calibri"/>
            </a:endParaRPr>
          </a:p>
        </p:txBody>
      </p:sp>
      <p:pic>
        <p:nvPicPr>
          <p:cNvPr id="617" name="Google Shape;617;g2bb2862943f_0_1144"/>
          <p:cNvPicPr preferRelativeResize="0"/>
          <p:nvPr/>
        </p:nvPicPr>
        <p:blipFill rotWithShape="1">
          <a:blip r:embed="rId3">
            <a:alphaModFix/>
          </a:blip>
          <a:srcRect/>
          <a:stretch/>
        </p:blipFill>
        <p:spPr>
          <a:xfrm>
            <a:off x="5334140" y="1002909"/>
            <a:ext cx="2729861" cy="5311116"/>
          </a:xfrm>
          <a:prstGeom prst="rect">
            <a:avLst/>
          </a:prstGeom>
          <a:ln>
            <a:noFill/>
          </a:ln>
          <a:effectLst>
            <a:outerShdw blurRad="190500" algn="tl" rotWithShape="0">
              <a:srgbClr val="000000">
                <a:alpha val="70000"/>
              </a:srgbClr>
            </a:outerShdw>
          </a:effectLst>
        </p:spPr>
      </p:pic>
      <p:pic>
        <p:nvPicPr>
          <p:cNvPr id="618" name="Google Shape;618;g2bb2862943f_0_1144"/>
          <p:cNvPicPr preferRelativeResize="0"/>
          <p:nvPr/>
        </p:nvPicPr>
        <p:blipFill rotWithShape="1">
          <a:blip r:embed="rId4">
            <a:alphaModFix/>
          </a:blip>
          <a:srcRect/>
          <a:stretch/>
        </p:blipFill>
        <p:spPr>
          <a:xfrm>
            <a:off x="8436449" y="1002910"/>
            <a:ext cx="2579625" cy="5387258"/>
          </a:xfrm>
          <a:prstGeom prst="rect">
            <a:avLst/>
          </a:prstGeom>
          <a:ln>
            <a:noFill/>
          </a:ln>
          <a:effectLst>
            <a:outerShdw blurRad="190500" algn="tl" rotWithShape="0">
              <a:srgbClr val="000000">
                <a:alpha val="70000"/>
              </a:srgbClr>
            </a:outerShdw>
          </a:effectLst>
        </p:spPr>
      </p:pic>
      <p:sp>
        <p:nvSpPr>
          <p:cNvPr id="619" name="Google Shape;619;g2bb2862943f_0_1144"/>
          <p:cNvSpPr/>
          <p:nvPr/>
        </p:nvSpPr>
        <p:spPr>
          <a:xfrm>
            <a:off x="6308100" y="3961400"/>
            <a:ext cx="788100" cy="615600"/>
          </a:xfrm>
          <a:prstGeom prst="ellipse">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620" name="Google Shape;620;g2bb2862943f_0_1144"/>
          <p:cNvCxnSpPr>
            <a:cxnSpLocks/>
          </p:cNvCxnSpPr>
          <p:nvPr/>
        </p:nvCxnSpPr>
        <p:spPr>
          <a:xfrm rot="5400000" flipH="1" flipV="1">
            <a:off x="6917304" y="1779219"/>
            <a:ext cx="2599924" cy="2257505"/>
          </a:xfrm>
          <a:prstGeom prst="curvedConnector3">
            <a:avLst>
              <a:gd name="adj1" fmla="val 50000"/>
            </a:avLst>
          </a:prstGeom>
          <a:noFill/>
          <a:ln w="19050" cap="flat" cmpd="sng">
            <a:solidFill>
              <a:srgbClr val="C00000"/>
            </a:solidFill>
            <a:prstDash val="solid"/>
            <a:round/>
            <a:headEnd type="none" w="sm" len="sm"/>
            <a:tailEnd type="triangle" w="med" len="med"/>
          </a:ln>
        </p:spPr>
      </p:cxnSp>
      <p:sp>
        <p:nvSpPr>
          <p:cNvPr id="2" name="Google Shape;418;g2bb2862943f_0_896">
            <a:extLst>
              <a:ext uri="{FF2B5EF4-FFF2-40B4-BE49-F238E27FC236}">
                <a16:creationId xmlns:a16="http://schemas.microsoft.com/office/drawing/2014/main" id="{EBD095D7-700C-97B0-AA28-BF92291F8514}"/>
              </a:ext>
            </a:extLst>
          </p:cNvPr>
          <p:cNvSpPr/>
          <p:nvPr/>
        </p:nvSpPr>
        <p:spPr>
          <a:xfrm>
            <a:off x="8384146" y="-3933"/>
            <a:ext cx="3806519"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Health applications on newborn</a:t>
            </a:r>
            <a:endParaRPr sz="1800" dirty="0">
              <a:solidFill>
                <a:schemeClr val="lt1"/>
              </a:solidFill>
              <a:latin typeface="Calibri"/>
              <a:ea typeface="Calibri"/>
              <a:cs typeface="Calibri"/>
              <a:sym typeface="Calibri"/>
            </a:endParaRPr>
          </a:p>
        </p:txBody>
      </p:sp>
      <p:sp>
        <p:nvSpPr>
          <p:cNvPr id="3" name="Google Shape;418;g2bb2862943f_0_896">
            <a:extLst>
              <a:ext uri="{FF2B5EF4-FFF2-40B4-BE49-F238E27FC236}">
                <a16:creationId xmlns:a16="http://schemas.microsoft.com/office/drawing/2014/main" id="{9B164801-235C-C9DF-DFBE-D26CB4E438BD}"/>
              </a:ext>
            </a:extLst>
          </p:cNvPr>
          <p:cNvSpPr/>
          <p:nvPr/>
        </p:nvSpPr>
        <p:spPr>
          <a:xfrm>
            <a:off x="7866994" y="-3933"/>
            <a:ext cx="4323672"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600" dirty="0">
                <a:solidFill>
                  <a:schemeClr val="lt1"/>
                </a:solidFill>
                <a:latin typeface="Calibri"/>
                <a:ea typeface="Calibri"/>
                <a:cs typeface="Calibri"/>
                <a:sym typeface="Calibri"/>
              </a:rPr>
              <a:t>8.1.4 </a:t>
            </a:r>
            <a:r>
              <a:rPr lang="en-US" sz="1600" dirty="0" err="1">
                <a:solidFill>
                  <a:schemeClr val="lt1"/>
                </a:solidFill>
                <a:latin typeface="Calibri"/>
                <a:ea typeface="Calibri"/>
                <a:cs typeface="Calibri"/>
                <a:sym typeface="Calibri"/>
              </a:rPr>
              <a:t>Gesundheitsanwendungen</a:t>
            </a:r>
            <a:r>
              <a:rPr lang="en-US" sz="1600" dirty="0">
                <a:solidFill>
                  <a:schemeClr val="lt1"/>
                </a:solidFill>
                <a:latin typeface="Calibri"/>
                <a:ea typeface="Calibri"/>
                <a:cs typeface="Calibri"/>
                <a:sym typeface="Calibri"/>
              </a:rPr>
              <a:t> für </a:t>
            </a:r>
            <a:r>
              <a:rPr lang="en-US" sz="1600" dirty="0" err="1">
                <a:solidFill>
                  <a:schemeClr val="lt1"/>
                </a:solidFill>
                <a:latin typeface="Calibri"/>
                <a:ea typeface="Calibri"/>
                <a:cs typeface="Calibri"/>
                <a:sym typeface="Calibri"/>
              </a:rPr>
              <a:t>Neugeborene</a:t>
            </a:r>
            <a:endParaRPr sz="16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g2bb2862943f_0_1163"/>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Milk time - timer for nursing </a:t>
            </a:r>
            <a:endParaRPr sz="2200">
              <a:latin typeface="Arial"/>
              <a:ea typeface="Arial"/>
              <a:cs typeface="Arial"/>
              <a:sym typeface="Arial"/>
            </a:endParaRPr>
          </a:p>
        </p:txBody>
      </p:sp>
      <p:sp>
        <p:nvSpPr>
          <p:cNvPr id="631" name="Google Shape;631;g2bb2862943f_0_1163"/>
          <p:cNvSpPr txBox="1">
            <a:spLocks noGrp="1"/>
          </p:cNvSpPr>
          <p:nvPr>
            <p:ph type="body" idx="4294967295"/>
          </p:nvPr>
        </p:nvSpPr>
        <p:spPr>
          <a:xfrm>
            <a:off x="1175925" y="2656900"/>
            <a:ext cx="3904200" cy="400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200"/>
              <a:buNone/>
            </a:pPr>
            <a:r>
              <a:rPr lang="de-DE" sz="2000" dirty="0"/>
              <a:t>Nachdem die Informationen eingetragen wurden, bringt Sie die Anwendung auf ihre Startseite, wo Sie beginnen können, verschiedene Aspekte im Zusammenhang mit Ihrem Baby zu verfolgen.</a:t>
            </a:r>
          </a:p>
          <a:p>
            <a:pPr marL="0" lvl="0" indent="0" algn="l" rtl="0">
              <a:lnSpc>
                <a:spcPct val="120000"/>
              </a:lnSpc>
              <a:spcBef>
                <a:spcPts val="1200"/>
              </a:spcBef>
              <a:spcAft>
                <a:spcPts val="0"/>
              </a:spcAft>
              <a:buSzPts val="2200"/>
              <a:buNone/>
            </a:pPr>
            <a:endParaRPr lang="de-DE" sz="2000" dirty="0"/>
          </a:p>
        </p:txBody>
      </p:sp>
      <p:sp>
        <p:nvSpPr>
          <p:cNvPr id="633" name="Google Shape;633;g2bb2862943f_0_1163"/>
          <p:cNvSpPr/>
          <p:nvPr/>
        </p:nvSpPr>
        <p:spPr>
          <a:xfrm>
            <a:off x="576400" y="16920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634" name="Google Shape;634;g2bb2862943f_0_1163"/>
          <p:cNvSpPr txBox="1"/>
          <p:nvPr/>
        </p:nvSpPr>
        <p:spPr>
          <a:xfrm>
            <a:off x="752825" y="167445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2</a:t>
            </a:r>
            <a:endParaRPr sz="4000" b="1" i="0" u="none" strike="noStrike" cap="none">
              <a:solidFill>
                <a:srgbClr val="414141"/>
              </a:solidFill>
              <a:latin typeface="Calibri"/>
              <a:ea typeface="Calibri"/>
              <a:cs typeface="Calibri"/>
              <a:sym typeface="Calibri"/>
            </a:endParaRPr>
          </a:p>
        </p:txBody>
      </p:sp>
      <p:pic>
        <p:nvPicPr>
          <p:cNvPr id="635" name="Google Shape;635;g2bb2862943f_0_1163"/>
          <p:cNvPicPr preferRelativeResize="0"/>
          <p:nvPr/>
        </p:nvPicPr>
        <p:blipFill rotWithShape="1">
          <a:blip r:embed="rId3">
            <a:alphaModFix/>
          </a:blip>
          <a:srcRect/>
          <a:stretch/>
        </p:blipFill>
        <p:spPr>
          <a:xfrm>
            <a:off x="5265546" y="748684"/>
            <a:ext cx="2818464" cy="5583649"/>
          </a:xfrm>
          <a:prstGeom prst="rect">
            <a:avLst/>
          </a:prstGeom>
          <a:ln>
            <a:noFill/>
          </a:ln>
          <a:effectLst>
            <a:outerShdw blurRad="190500" algn="tl" rotWithShape="0">
              <a:srgbClr val="000000">
                <a:alpha val="70000"/>
              </a:srgbClr>
            </a:outerShdw>
          </a:effectLst>
        </p:spPr>
      </p:pic>
      <p:pic>
        <p:nvPicPr>
          <p:cNvPr id="636" name="Google Shape;636;g2bb2862943f_0_1163"/>
          <p:cNvPicPr preferRelativeResize="0"/>
          <p:nvPr/>
        </p:nvPicPr>
        <p:blipFill rotWithShape="1">
          <a:blip r:embed="rId4">
            <a:alphaModFix/>
          </a:blip>
          <a:srcRect/>
          <a:stretch/>
        </p:blipFill>
        <p:spPr>
          <a:xfrm>
            <a:off x="8646816" y="734713"/>
            <a:ext cx="2968784" cy="5836207"/>
          </a:xfrm>
          <a:prstGeom prst="rect">
            <a:avLst/>
          </a:prstGeom>
          <a:ln>
            <a:noFill/>
          </a:ln>
          <a:effectLst>
            <a:outerShdw blurRad="190500" algn="tl" rotWithShape="0">
              <a:srgbClr val="000000">
                <a:alpha val="70000"/>
              </a:srgbClr>
            </a:outerShdw>
          </a:effectLst>
        </p:spPr>
      </p:pic>
      <p:sp>
        <p:nvSpPr>
          <p:cNvPr id="637" name="Google Shape;637;g2bb2862943f_0_1163"/>
          <p:cNvSpPr/>
          <p:nvPr/>
        </p:nvSpPr>
        <p:spPr>
          <a:xfrm>
            <a:off x="7376264" y="4950100"/>
            <a:ext cx="788100" cy="615600"/>
          </a:xfrm>
          <a:prstGeom prst="ellipse">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638" name="Google Shape;638;g2bb2862943f_0_1163"/>
          <p:cNvCxnSpPr/>
          <p:nvPr/>
        </p:nvCxnSpPr>
        <p:spPr>
          <a:xfrm rot="-5400000">
            <a:off x="7241146" y="2965705"/>
            <a:ext cx="2286000" cy="1754100"/>
          </a:xfrm>
          <a:prstGeom prst="curvedConnector3">
            <a:avLst>
              <a:gd name="adj1" fmla="val 90566"/>
            </a:avLst>
          </a:prstGeom>
          <a:noFill/>
          <a:ln w="19050" cap="flat" cmpd="sng">
            <a:solidFill>
              <a:srgbClr val="C00000"/>
            </a:solidFill>
            <a:prstDash val="solid"/>
            <a:round/>
            <a:headEnd type="none" w="sm" len="sm"/>
            <a:tailEnd type="triangle" w="med" len="med"/>
          </a:ln>
        </p:spPr>
      </p:cxnSp>
      <p:sp>
        <p:nvSpPr>
          <p:cNvPr id="2" name="Google Shape;418;g2bb2862943f_0_896">
            <a:extLst>
              <a:ext uri="{FF2B5EF4-FFF2-40B4-BE49-F238E27FC236}">
                <a16:creationId xmlns:a16="http://schemas.microsoft.com/office/drawing/2014/main" id="{1F0DC17A-DA49-805B-1229-052B06599CD8}"/>
              </a:ext>
            </a:extLst>
          </p:cNvPr>
          <p:cNvSpPr/>
          <p:nvPr/>
        </p:nvSpPr>
        <p:spPr>
          <a:xfrm>
            <a:off x="8384146" y="-3933"/>
            <a:ext cx="3806519"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Health applications on newborn</a:t>
            </a:r>
            <a:endParaRPr sz="1800" dirty="0">
              <a:solidFill>
                <a:schemeClr val="lt1"/>
              </a:solidFill>
              <a:latin typeface="Calibri"/>
              <a:ea typeface="Calibri"/>
              <a:cs typeface="Calibri"/>
              <a:sym typeface="Calibri"/>
            </a:endParaRPr>
          </a:p>
        </p:txBody>
      </p:sp>
      <p:sp>
        <p:nvSpPr>
          <p:cNvPr id="3" name="Google Shape;418;g2bb2862943f_0_896">
            <a:extLst>
              <a:ext uri="{FF2B5EF4-FFF2-40B4-BE49-F238E27FC236}">
                <a16:creationId xmlns:a16="http://schemas.microsoft.com/office/drawing/2014/main" id="{ED2DB756-31FD-6688-60D3-F32E1AB4A3E3}"/>
              </a:ext>
            </a:extLst>
          </p:cNvPr>
          <p:cNvSpPr/>
          <p:nvPr/>
        </p:nvSpPr>
        <p:spPr>
          <a:xfrm>
            <a:off x="7866994" y="-3933"/>
            <a:ext cx="4323672"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600" dirty="0">
                <a:solidFill>
                  <a:schemeClr val="lt1"/>
                </a:solidFill>
                <a:latin typeface="Calibri"/>
                <a:ea typeface="Calibri"/>
                <a:cs typeface="Calibri"/>
                <a:sym typeface="Calibri"/>
              </a:rPr>
              <a:t>8.1.4 </a:t>
            </a:r>
            <a:r>
              <a:rPr lang="en-US" sz="1600" dirty="0" err="1">
                <a:solidFill>
                  <a:schemeClr val="lt1"/>
                </a:solidFill>
                <a:latin typeface="Calibri"/>
                <a:ea typeface="Calibri"/>
                <a:cs typeface="Calibri"/>
                <a:sym typeface="Calibri"/>
              </a:rPr>
              <a:t>Gesundheitsanwendungen</a:t>
            </a:r>
            <a:r>
              <a:rPr lang="en-US" sz="1600" dirty="0">
                <a:solidFill>
                  <a:schemeClr val="lt1"/>
                </a:solidFill>
                <a:latin typeface="Calibri"/>
                <a:ea typeface="Calibri"/>
                <a:cs typeface="Calibri"/>
                <a:sym typeface="Calibri"/>
              </a:rPr>
              <a:t> für </a:t>
            </a:r>
            <a:r>
              <a:rPr lang="en-US" sz="1600" dirty="0" err="1">
                <a:solidFill>
                  <a:schemeClr val="lt1"/>
                </a:solidFill>
                <a:latin typeface="Calibri"/>
                <a:ea typeface="Calibri"/>
                <a:cs typeface="Calibri"/>
                <a:sym typeface="Calibri"/>
              </a:rPr>
              <a:t>Neugeborene</a:t>
            </a:r>
            <a:endParaRPr sz="16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g2bb2862943f_0_1188"/>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Milk time - timer for nursing </a:t>
            </a:r>
            <a:endParaRPr sz="2200">
              <a:latin typeface="Arial"/>
              <a:ea typeface="Arial"/>
              <a:cs typeface="Arial"/>
              <a:sym typeface="Arial"/>
            </a:endParaRPr>
          </a:p>
        </p:txBody>
      </p:sp>
      <p:sp>
        <p:nvSpPr>
          <p:cNvPr id="649" name="Google Shape;649;g2bb2862943f_0_1188"/>
          <p:cNvSpPr txBox="1">
            <a:spLocks noGrp="1"/>
          </p:cNvSpPr>
          <p:nvPr>
            <p:ph type="body" idx="4294967295"/>
          </p:nvPr>
        </p:nvSpPr>
        <p:spPr>
          <a:xfrm>
            <a:off x="356900" y="1921000"/>
            <a:ext cx="3904200" cy="4008000"/>
          </a:xfrm>
          <a:prstGeom prst="rect">
            <a:avLst/>
          </a:prstGeom>
          <a:noFill/>
          <a:ln>
            <a:noFill/>
          </a:ln>
        </p:spPr>
        <p:txBody>
          <a:bodyPr spcFirstLastPara="1" wrap="square" lIns="91425" tIns="45700" rIns="91425" bIns="45700" anchor="t" anchorCtr="0">
            <a:noAutofit/>
          </a:bodyPr>
          <a:lstStyle/>
          <a:p>
            <a:pPr indent="0">
              <a:spcBef>
                <a:spcPts val="1199"/>
              </a:spcBef>
              <a:buNone/>
              <a:tabLst>
                <a:tab pos="0" algn="l"/>
              </a:tabLst>
            </a:pPr>
            <a:r>
              <a:rPr lang="de-DE" sz="2000" b="0" strike="noStrike" spc="-1" dirty="0">
                <a:solidFill>
                  <a:schemeClr val="dk1"/>
                </a:solidFill>
                <a:latin typeface="Calibri"/>
                <a:ea typeface="Calibri"/>
              </a:rPr>
              <a:t>Hier ist ein Beispiel:</a:t>
            </a:r>
            <a:endParaRPr lang="zxx" sz="2000" b="0" strike="noStrike" spc="-1" dirty="0">
              <a:solidFill>
                <a:srgbClr val="000000"/>
              </a:solidFill>
              <a:latin typeface="Arial"/>
            </a:endParaRPr>
          </a:p>
          <a:p>
            <a:pPr marL="457200" indent="-355680">
              <a:spcBef>
                <a:spcPts val="1199"/>
              </a:spcBef>
              <a:buClr>
                <a:srgbClr val="C01E24"/>
              </a:buClr>
              <a:buFont typeface="OpenSymbol"/>
              <a:buAutoNum type="arabicPeriod"/>
              <a:tabLst>
                <a:tab pos="0" algn="l"/>
              </a:tabLst>
            </a:pPr>
            <a:r>
              <a:rPr lang="de-DE" sz="2000" b="0" strike="noStrike" spc="-1" dirty="0">
                <a:solidFill>
                  <a:schemeClr val="dk1"/>
                </a:solidFill>
                <a:latin typeface="Calibri"/>
                <a:ea typeface="Calibri"/>
              </a:rPr>
              <a:t>Sie klicken auf "Milch abpumpen" und gelangen zu einem anderen Abschnitt, in dem Sie die neuen Tracking-Informationen registrieren können.</a:t>
            </a:r>
            <a:endParaRPr lang="zxx" sz="2000" b="0" strike="noStrike" spc="-1" dirty="0">
              <a:solidFill>
                <a:srgbClr val="000000"/>
              </a:solidFill>
              <a:latin typeface="Arial"/>
            </a:endParaRPr>
          </a:p>
          <a:p>
            <a:pPr marL="457200" indent="-355680">
              <a:spcBef>
                <a:spcPts val="1199"/>
              </a:spcBef>
              <a:buClr>
                <a:srgbClr val="C01E24"/>
              </a:buClr>
              <a:buFont typeface="OpenSymbol"/>
              <a:buAutoNum type="arabicPeriod"/>
              <a:tabLst>
                <a:tab pos="0" algn="l"/>
              </a:tabLst>
            </a:pPr>
            <a:r>
              <a:rPr lang="de-DE" sz="2000" b="0" strike="noStrike" spc="-1" dirty="0">
                <a:solidFill>
                  <a:schemeClr val="dk1"/>
                </a:solidFill>
                <a:latin typeface="Calibri"/>
                <a:ea typeface="Calibri"/>
              </a:rPr>
              <a:t>Sie registrieren die neuen Informationen.</a:t>
            </a:r>
            <a:endParaRPr lang="zxx" sz="2000" b="0" strike="noStrike" spc="-1" dirty="0">
              <a:solidFill>
                <a:srgbClr val="000000"/>
              </a:solidFill>
              <a:latin typeface="Arial"/>
            </a:endParaRPr>
          </a:p>
          <a:p>
            <a:pPr marL="457200" indent="-355680">
              <a:spcBef>
                <a:spcPts val="1199"/>
              </a:spcBef>
              <a:buClr>
                <a:srgbClr val="C01E24"/>
              </a:buClr>
              <a:buFont typeface="OpenSymbol"/>
              <a:buAutoNum type="arabicPeriod"/>
              <a:tabLst>
                <a:tab pos="0" algn="l"/>
              </a:tabLst>
            </a:pPr>
            <a:r>
              <a:rPr lang="de-DE" sz="2000" b="0" strike="noStrike" spc="-1" dirty="0">
                <a:solidFill>
                  <a:schemeClr val="dk1"/>
                </a:solidFill>
                <a:latin typeface="Calibri"/>
                <a:ea typeface="Calibri"/>
              </a:rPr>
              <a:t>Sie wiederholen den gleichen Prozess mit allen anderen Abschnitten.</a:t>
            </a:r>
            <a:endParaRPr lang="zxx" sz="2000" b="0" strike="noStrike" spc="-1" dirty="0">
              <a:solidFill>
                <a:srgbClr val="000000"/>
              </a:solidFill>
              <a:latin typeface="Arial"/>
            </a:endParaRPr>
          </a:p>
          <a:p>
            <a:pPr indent="0">
              <a:spcBef>
                <a:spcPts val="1199"/>
              </a:spcBef>
              <a:buNone/>
              <a:tabLst>
                <a:tab pos="0" algn="l"/>
              </a:tabLst>
            </a:pPr>
            <a:endParaRPr lang="zxx" sz="2000" b="0" strike="noStrike" spc="-1" dirty="0">
              <a:solidFill>
                <a:srgbClr val="000000"/>
              </a:solidFill>
              <a:latin typeface="Arial"/>
            </a:endParaRPr>
          </a:p>
        </p:txBody>
      </p:sp>
      <p:pic>
        <p:nvPicPr>
          <p:cNvPr id="651" name="Google Shape;651;g2bb2862943f_0_1188"/>
          <p:cNvPicPr preferRelativeResize="0"/>
          <p:nvPr/>
        </p:nvPicPr>
        <p:blipFill rotWithShape="1">
          <a:blip r:embed="rId3">
            <a:alphaModFix/>
          </a:blip>
          <a:srcRect/>
          <a:stretch/>
        </p:blipFill>
        <p:spPr>
          <a:xfrm>
            <a:off x="4616224" y="1292700"/>
            <a:ext cx="2094976" cy="4535450"/>
          </a:xfrm>
          <a:prstGeom prst="rect">
            <a:avLst/>
          </a:prstGeom>
          <a:ln>
            <a:noFill/>
          </a:ln>
          <a:effectLst>
            <a:outerShdw blurRad="190500" algn="tl" rotWithShape="0">
              <a:srgbClr val="000000">
                <a:alpha val="70000"/>
              </a:srgbClr>
            </a:outerShdw>
          </a:effectLst>
        </p:spPr>
      </p:pic>
      <p:sp>
        <p:nvSpPr>
          <p:cNvPr id="652" name="Google Shape;652;g2bb2862943f_0_1188"/>
          <p:cNvSpPr/>
          <p:nvPr/>
        </p:nvSpPr>
        <p:spPr>
          <a:xfrm>
            <a:off x="5553075" y="2361475"/>
            <a:ext cx="602700" cy="555300"/>
          </a:xfrm>
          <a:prstGeom prst="ellipse">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653" name="Google Shape;653;g2bb2862943f_0_1188"/>
          <p:cNvCxnSpPr>
            <a:stCxn id="652" idx="5"/>
          </p:cNvCxnSpPr>
          <p:nvPr/>
        </p:nvCxnSpPr>
        <p:spPr>
          <a:xfrm rot="-5400000">
            <a:off x="6601362" y="1367103"/>
            <a:ext cx="934500" cy="2002200"/>
          </a:xfrm>
          <a:prstGeom prst="curvedConnector4">
            <a:avLst>
              <a:gd name="adj1" fmla="val -34184"/>
              <a:gd name="adj2" fmla="val 52204"/>
            </a:avLst>
          </a:prstGeom>
          <a:noFill/>
          <a:ln w="19050" cap="flat" cmpd="sng">
            <a:solidFill>
              <a:srgbClr val="C00000"/>
            </a:solidFill>
            <a:prstDash val="solid"/>
            <a:round/>
            <a:headEnd type="none" w="sm" len="sm"/>
            <a:tailEnd type="triangle" w="med" len="med"/>
          </a:ln>
        </p:spPr>
      </p:cxnSp>
      <p:pic>
        <p:nvPicPr>
          <p:cNvPr id="654" name="Google Shape;654;g2bb2862943f_0_1188"/>
          <p:cNvPicPr preferRelativeResize="0"/>
          <p:nvPr/>
        </p:nvPicPr>
        <p:blipFill rotWithShape="1">
          <a:blip r:embed="rId4">
            <a:alphaModFix/>
          </a:blip>
          <a:srcRect/>
          <a:stretch/>
        </p:blipFill>
        <p:spPr>
          <a:xfrm>
            <a:off x="8167200" y="1114800"/>
            <a:ext cx="2259325" cy="4891238"/>
          </a:xfrm>
          <a:prstGeom prst="rect">
            <a:avLst/>
          </a:prstGeom>
          <a:ln>
            <a:noFill/>
          </a:ln>
          <a:effectLst>
            <a:outerShdw blurRad="190500" algn="tl" rotWithShape="0">
              <a:srgbClr val="000000">
                <a:alpha val="70000"/>
              </a:srgbClr>
            </a:outerShdw>
          </a:effectLst>
        </p:spPr>
      </p:pic>
      <p:sp>
        <p:nvSpPr>
          <p:cNvPr id="2" name="Google Shape;418;g2bb2862943f_0_896">
            <a:extLst>
              <a:ext uri="{FF2B5EF4-FFF2-40B4-BE49-F238E27FC236}">
                <a16:creationId xmlns:a16="http://schemas.microsoft.com/office/drawing/2014/main" id="{B4590F30-4938-2C91-1478-FC2D312E3ED8}"/>
              </a:ext>
            </a:extLst>
          </p:cNvPr>
          <p:cNvSpPr/>
          <p:nvPr/>
        </p:nvSpPr>
        <p:spPr>
          <a:xfrm>
            <a:off x="8384146" y="-3933"/>
            <a:ext cx="3806519"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Health applications on newborn</a:t>
            </a:r>
            <a:endParaRPr sz="1800" dirty="0">
              <a:solidFill>
                <a:schemeClr val="lt1"/>
              </a:solidFill>
              <a:latin typeface="Calibri"/>
              <a:ea typeface="Calibri"/>
              <a:cs typeface="Calibri"/>
              <a:sym typeface="Calibri"/>
            </a:endParaRPr>
          </a:p>
        </p:txBody>
      </p:sp>
      <p:sp>
        <p:nvSpPr>
          <p:cNvPr id="3" name="Google Shape;418;g2bb2862943f_0_896">
            <a:extLst>
              <a:ext uri="{FF2B5EF4-FFF2-40B4-BE49-F238E27FC236}">
                <a16:creationId xmlns:a16="http://schemas.microsoft.com/office/drawing/2014/main" id="{C89EE4C5-2F54-1C6E-C27F-2C82A30B1E4B}"/>
              </a:ext>
            </a:extLst>
          </p:cNvPr>
          <p:cNvSpPr/>
          <p:nvPr/>
        </p:nvSpPr>
        <p:spPr>
          <a:xfrm>
            <a:off x="7866994" y="-3933"/>
            <a:ext cx="4323672"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600" dirty="0">
                <a:solidFill>
                  <a:schemeClr val="lt1"/>
                </a:solidFill>
                <a:latin typeface="Calibri"/>
                <a:ea typeface="Calibri"/>
                <a:cs typeface="Calibri"/>
                <a:sym typeface="Calibri"/>
              </a:rPr>
              <a:t>8.1.4 </a:t>
            </a:r>
            <a:r>
              <a:rPr lang="en-US" sz="1600" dirty="0" err="1">
                <a:solidFill>
                  <a:schemeClr val="lt1"/>
                </a:solidFill>
                <a:latin typeface="Calibri"/>
                <a:ea typeface="Calibri"/>
                <a:cs typeface="Calibri"/>
                <a:sym typeface="Calibri"/>
              </a:rPr>
              <a:t>Gesundheitsanwendungen</a:t>
            </a:r>
            <a:r>
              <a:rPr lang="en-US" sz="1600" dirty="0">
                <a:solidFill>
                  <a:schemeClr val="lt1"/>
                </a:solidFill>
                <a:latin typeface="Calibri"/>
                <a:ea typeface="Calibri"/>
                <a:cs typeface="Calibri"/>
                <a:sym typeface="Calibri"/>
              </a:rPr>
              <a:t> für </a:t>
            </a:r>
            <a:r>
              <a:rPr lang="en-US" sz="1600" dirty="0" err="1">
                <a:solidFill>
                  <a:schemeClr val="lt1"/>
                </a:solidFill>
                <a:latin typeface="Calibri"/>
                <a:ea typeface="Calibri"/>
                <a:cs typeface="Calibri"/>
                <a:sym typeface="Calibri"/>
              </a:rPr>
              <a:t>Neugeborene</a:t>
            </a:r>
            <a:endParaRPr sz="16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g2bb2862943f_0_1211"/>
          <p:cNvSpPr txBox="1">
            <a:spLocks noGrp="1"/>
          </p:cNvSpPr>
          <p:nvPr>
            <p:ph type="title"/>
          </p:nvPr>
        </p:nvSpPr>
        <p:spPr>
          <a:xfrm>
            <a:off x="244799" y="9010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dirty="0">
                <a:latin typeface="Arial"/>
                <a:ea typeface="Arial"/>
                <a:cs typeface="Arial"/>
                <a:sym typeface="Arial"/>
              </a:rPr>
              <a:t>Apps für das </a:t>
            </a:r>
            <a:r>
              <a:rPr lang="en-US" sz="2200" dirty="0" err="1">
                <a:latin typeface="Arial"/>
                <a:ea typeface="Arial"/>
                <a:cs typeface="Arial"/>
                <a:sym typeface="Arial"/>
              </a:rPr>
              <a:t>Füttern</a:t>
            </a:r>
            <a:endParaRPr dirty="0"/>
          </a:p>
        </p:txBody>
      </p:sp>
      <p:sp>
        <p:nvSpPr>
          <p:cNvPr id="666" name="Google Shape;666;g2bb2862943f_0_1211"/>
          <p:cNvSpPr txBox="1">
            <a:spLocks noGrp="1"/>
          </p:cNvSpPr>
          <p:nvPr>
            <p:ph type="body" idx="4294967295"/>
          </p:nvPr>
        </p:nvSpPr>
        <p:spPr>
          <a:xfrm>
            <a:off x="308694" y="1780796"/>
            <a:ext cx="11574600" cy="36351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1100"/>
              <a:buNone/>
            </a:pPr>
            <a:r>
              <a:rPr lang="en-US" sz="2400" b="1" dirty="0" err="1"/>
              <a:t>BLWMeals</a:t>
            </a:r>
            <a:r>
              <a:rPr lang="en-US" sz="2400" b="1" dirty="0"/>
              <a:t>: How to Start Solids:</a:t>
            </a:r>
            <a:endParaRPr sz="2400" b="1" dirty="0"/>
          </a:p>
          <a:p>
            <a:pPr marL="0" lvl="0" indent="0" algn="l" rtl="0">
              <a:lnSpc>
                <a:spcPct val="120000"/>
              </a:lnSpc>
              <a:spcBef>
                <a:spcPts val="1200"/>
              </a:spcBef>
              <a:spcAft>
                <a:spcPts val="0"/>
              </a:spcAft>
              <a:buSzPts val="1100"/>
              <a:buNone/>
            </a:pPr>
            <a:endParaRPr sz="2400" b="1" dirty="0"/>
          </a:p>
          <a:p>
            <a:pPr marL="0" lvl="0" indent="0" algn="l" rtl="0">
              <a:lnSpc>
                <a:spcPct val="120000"/>
              </a:lnSpc>
              <a:spcBef>
                <a:spcPts val="1200"/>
              </a:spcBef>
              <a:spcAft>
                <a:spcPts val="0"/>
              </a:spcAft>
              <a:buSzPts val="1100"/>
              <a:buNone/>
            </a:pPr>
            <a:r>
              <a:rPr lang="en-US" sz="2400" dirty="0"/>
              <a:t>IOS: </a:t>
            </a:r>
            <a:r>
              <a:rPr lang="en-US" sz="2400" dirty="0">
                <a:hlinkClick r:id="rId3"/>
              </a:rPr>
              <a:t>https://apps.apple.com/hn/app/blw-meals-how-to-start-solids/id1540196240</a:t>
            </a:r>
            <a:r>
              <a:rPr lang="en-US" sz="2400" dirty="0"/>
              <a:t> </a:t>
            </a:r>
            <a:endParaRPr sz="2400" dirty="0"/>
          </a:p>
          <a:p>
            <a:pPr marL="0" lvl="0" indent="0" algn="l" rtl="0">
              <a:lnSpc>
                <a:spcPct val="120000"/>
              </a:lnSpc>
              <a:spcBef>
                <a:spcPts val="1200"/>
              </a:spcBef>
              <a:spcAft>
                <a:spcPts val="0"/>
              </a:spcAft>
              <a:buSzPts val="1100"/>
              <a:buNone/>
            </a:pPr>
            <a:r>
              <a:rPr lang="en-US" sz="2400" dirty="0"/>
              <a:t>ANDROID: </a:t>
            </a:r>
            <a:r>
              <a:rPr lang="en-US" sz="2400" dirty="0">
                <a:hlinkClick r:id="rId4"/>
              </a:rPr>
              <a:t>https://play.google.com/store/apps/details?id=com.n51951dd8177.app&amp;hl=en_US</a:t>
            </a:r>
            <a:r>
              <a:rPr lang="en-US" sz="2400" dirty="0"/>
              <a:t> </a:t>
            </a:r>
            <a:endParaRPr sz="2400" dirty="0"/>
          </a:p>
          <a:p>
            <a:pPr marL="0" lvl="0" indent="0" algn="l" rtl="0">
              <a:lnSpc>
                <a:spcPct val="120000"/>
              </a:lnSpc>
              <a:spcBef>
                <a:spcPts val="1200"/>
              </a:spcBef>
              <a:spcAft>
                <a:spcPts val="0"/>
              </a:spcAft>
              <a:buSzPts val="1100"/>
              <a:buNone/>
            </a:pPr>
            <a:endParaRPr sz="2400" b="1" dirty="0"/>
          </a:p>
          <a:p>
            <a:pPr marL="0" lvl="0" indent="0" algn="l" rtl="0">
              <a:lnSpc>
                <a:spcPct val="120000"/>
              </a:lnSpc>
              <a:spcBef>
                <a:spcPts val="1200"/>
              </a:spcBef>
              <a:spcAft>
                <a:spcPts val="0"/>
              </a:spcAft>
              <a:buSzPts val="1100"/>
              <a:buNone/>
            </a:pPr>
            <a:endParaRPr sz="2400" b="1" dirty="0"/>
          </a:p>
          <a:p>
            <a:pPr marL="0" lvl="0" indent="0" algn="l" rtl="0">
              <a:lnSpc>
                <a:spcPct val="120000"/>
              </a:lnSpc>
              <a:spcBef>
                <a:spcPts val="1200"/>
              </a:spcBef>
              <a:spcAft>
                <a:spcPts val="0"/>
              </a:spcAft>
              <a:buSzPts val="1100"/>
              <a:buNone/>
            </a:pPr>
            <a:endParaRPr sz="2400" b="1" dirty="0"/>
          </a:p>
          <a:p>
            <a:pPr marL="0" lvl="0" indent="0" algn="l" rtl="0">
              <a:lnSpc>
                <a:spcPct val="120000"/>
              </a:lnSpc>
              <a:spcBef>
                <a:spcPts val="1200"/>
              </a:spcBef>
              <a:spcAft>
                <a:spcPts val="0"/>
              </a:spcAft>
              <a:buSzPts val="1100"/>
              <a:buNone/>
            </a:pPr>
            <a:endParaRPr sz="2400" b="1" dirty="0"/>
          </a:p>
          <a:p>
            <a:pPr marL="0" lvl="0" indent="0" algn="l" rtl="0">
              <a:lnSpc>
                <a:spcPct val="120000"/>
              </a:lnSpc>
              <a:spcBef>
                <a:spcPts val="1200"/>
              </a:spcBef>
              <a:spcAft>
                <a:spcPts val="0"/>
              </a:spcAft>
              <a:buSzPts val="1100"/>
              <a:buNone/>
            </a:pPr>
            <a:endParaRPr sz="2400" b="1" dirty="0"/>
          </a:p>
          <a:p>
            <a:pPr marL="0" lvl="0" indent="0" algn="l" rtl="0">
              <a:lnSpc>
                <a:spcPct val="120000"/>
              </a:lnSpc>
              <a:spcBef>
                <a:spcPts val="1200"/>
              </a:spcBef>
              <a:spcAft>
                <a:spcPts val="0"/>
              </a:spcAft>
              <a:buSzPts val="1100"/>
              <a:buNone/>
            </a:pPr>
            <a:endParaRPr sz="2400" b="1" dirty="0"/>
          </a:p>
          <a:p>
            <a:pPr marL="0" lvl="0" indent="0" algn="l" rtl="0">
              <a:lnSpc>
                <a:spcPct val="120000"/>
              </a:lnSpc>
              <a:spcBef>
                <a:spcPts val="1200"/>
              </a:spcBef>
              <a:spcAft>
                <a:spcPts val="0"/>
              </a:spcAft>
              <a:buSzPts val="1100"/>
              <a:buNone/>
            </a:pPr>
            <a:endParaRPr sz="2400" dirty="0"/>
          </a:p>
          <a:p>
            <a:pPr marL="0" lvl="0" indent="0" algn="l" rtl="0">
              <a:lnSpc>
                <a:spcPct val="120000"/>
              </a:lnSpc>
              <a:spcBef>
                <a:spcPts val="1200"/>
              </a:spcBef>
              <a:spcAft>
                <a:spcPts val="0"/>
              </a:spcAft>
              <a:buSzPts val="2000"/>
              <a:buNone/>
            </a:pPr>
            <a:endParaRPr sz="2400" dirty="0"/>
          </a:p>
        </p:txBody>
      </p:sp>
      <p:sp>
        <p:nvSpPr>
          <p:cNvPr id="2" name="Google Shape;418;g2bb2862943f_0_896">
            <a:extLst>
              <a:ext uri="{FF2B5EF4-FFF2-40B4-BE49-F238E27FC236}">
                <a16:creationId xmlns:a16="http://schemas.microsoft.com/office/drawing/2014/main" id="{A56076F7-62EF-958A-3517-4912EC29B952}"/>
              </a:ext>
            </a:extLst>
          </p:cNvPr>
          <p:cNvSpPr/>
          <p:nvPr/>
        </p:nvSpPr>
        <p:spPr>
          <a:xfrm>
            <a:off x="8384146" y="-3933"/>
            <a:ext cx="3806519"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Health applications on newborn</a:t>
            </a:r>
            <a:endParaRPr sz="1800" dirty="0">
              <a:solidFill>
                <a:schemeClr val="lt1"/>
              </a:solidFill>
              <a:latin typeface="Calibri"/>
              <a:ea typeface="Calibri"/>
              <a:cs typeface="Calibri"/>
              <a:sym typeface="Calibri"/>
            </a:endParaRPr>
          </a:p>
        </p:txBody>
      </p:sp>
      <p:sp>
        <p:nvSpPr>
          <p:cNvPr id="3" name="Google Shape;418;g2bb2862943f_0_896">
            <a:extLst>
              <a:ext uri="{FF2B5EF4-FFF2-40B4-BE49-F238E27FC236}">
                <a16:creationId xmlns:a16="http://schemas.microsoft.com/office/drawing/2014/main" id="{F05935EE-9489-DDE8-5915-2619179EB04C}"/>
              </a:ext>
            </a:extLst>
          </p:cNvPr>
          <p:cNvSpPr/>
          <p:nvPr/>
        </p:nvSpPr>
        <p:spPr>
          <a:xfrm>
            <a:off x="7866994" y="-3933"/>
            <a:ext cx="4323672"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600" dirty="0">
                <a:solidFill>
                  <a:schemeClr val="lt1"/>
                </a:solidFill>
                <a:latin typeface="Calibri"/>
                <a:ea typeface="Calibri"/>
                <a:cs typeface="Calibri"/>
                <a:sym typeface="Calibri"/>
              </a:rPr>
              <a:t>8.1.4 </a:t>
            </a:r>
            <a:r>
              <a:rPr lang="en-US" sz="1600" dirty="0" err="1">
                <a:solidFill>
                  <a:schemeClr val="lt1"/>
                </a:solidFill>
                <a:latin typeface="Calibri"/>
                <a:ea typeface="Calibri"/>
                <a:cs typeface="Calibri"/>
                <a:sym typeface="Calibri"/>
              </a:rPr>
              <a:t>Gesundheitsanwendungen</a:t>
            </a:r>
            <a:r>
              <a:rPr lang="en-US" sz="1600" dirty="0">
                <a:solidFill>
                  <a:schemeClr val="lt1"/>
                </a:solidFill>
                <a:latin typeface="Calibri"/>
                <a:ea typeface="Calibri"/>
                <a:cs typeface="Calibri"/>
                <a:sym typeface="Calibri"/>
              </a:rPr>
              <a:t> für </a:t>
            </a:r>
            <a:r>
              <a:rPr lang="en-US" sz="1600" dirty="0" err="1">
                <a:solidFill>
                  <a:schemeClr val="lt1"/>
                </a:solidFill>
                <a:latin typeface="Calibri"/>
                <a:ea typeface="Calibri"/>
                <a:cs typeface="Calibri"/>
                <a:sym typeface="Calibri"/>
              </a:rPr>
              <a:t>Neugeborene</a:t>
            </a:r>
            <a:endParaRPr sz="16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g2bb2862943f_0_1234"/>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b="1" strike="noStrike" spc="-1" dirty="0" err="1">
                <a:solidFill>
                  <a:srgbClr val="203864"/>
                </a:solidFill>
                <a:latin typeface="Arial"/>
                <a:ea typeface="Arial"/>
              </a:rPr>
              <a:t>BLWMeals</a:t>
            </a:r>
            <a:r>
              <a:rPr lang="en-US" sz="2200" b="1" strike="noStrike" spc="-1" dirty="0">
                <a:solidFill>
                  <a:srgbClr val="203864"/>
                </a:solidFill>
                <a:latin typeface="Arial"/>
                <a:ea typeface="Arial"/>
              </a:rPr>
              <a:t>: How to Start Solids</a:t>
            </a:r>
            <a:endParaRPr sz="2200" dirty="0">
              <a:latin typeface="Arial"/>
              <a:ea typeface="Arial"/>
              <a:cs typeface="Arial"/>
              <a:sym typeface="Arial"/>
            </a:endParaRPr>
          </a:p>
        </p:txBody>
      </p:sp>
      <p:sp>
        <p:nvSpPr>
          <p:cNvPr id="677" name="Google Shape;677;g2bb2862943f_0_1234"/>
          <p:cNvSpPr txBox="1"/>
          <p:nvPr/>
        </p:nvSpPr>
        <p:spPr>
          <a:xfrm>
            <a:off x="365375" y="1654550"/>
            <a:ext cx="7909800" cy="4493508"/>
          </a:xfrm>
          <a:prstGeom prst="rect">
            <a:avLst/>
          </a:prstGeom>
          <a:noFill/>
          <a:ln>
            <a:noFill/>
          </a:ln>
        </p:spPr>
        <p:txBody>
          <a:bodyPr spcFirstLastPara="1" wrap="square" lIns="91425" tIns="91425" rIns="91425" bIns="91425" anchor="t" anchorCtr="0">
            <a:spAutoFit/>
          </a:bodyPr>
          <a:lstStyle/>
          <a:p>
            <a:pPr>
              <a:lnSpc>
                <a:spcPct val="120000"/>
              </a:lnSpc>
              <a:spcBef>
                <a:spcPts val="1199"/>
              </a:spcBef>
              <a:tabLst>
                <a:tab pos="0" algn="l"/>
              </a:tabLst>
            </a:pPr>
            <a:r>
              <a:rPr lang="de-DE" sz="2000" b="0" strike="noStrike" spc="-1" dirty="0">
                <a:solidFill>
                  <a:schemeClr val="dk1"/>
                </a:solidFill>
                <a:latin typeface="Calibri"/>
                <a:ea typeface="Calibri"/>
              </a:rPr>
              <a:t>Mit dieser Anwendung lernen Eltern, wie sie eine Vielzahl von Lebensmitteln für Babys sicher zubereiten und sie an feste Nahrung heranführen können.</a:t>
            </a:r>
            <a:endParaRPr lang="de-DE" sz="2000" b="0" strike="noStrike" spc="-1" dirty="0">
              <a:solidFill>
                <a:srgbClr val="000000"/>
              </a:solidFill>
              <a:latin typeface="Arial"/>
            </a:endParaRPr>
          </a:p>
          <a:p>
            <a:pPr>
              <a:lnSpc>
                <a:spcPct val="120000"/>
              </a:lnSpc>
              <a:spcBef>
                <a:spcPts val="1199"/>
              </a:spcBef>
              <a:tabLst>
                <a:tab pos="0" algn="l"/>
              </a:tabLst>
            </a:pPr>
            <a:r>
              <a:rPr lang="de-DE" sz="2000" b="0" strike="noStrike" spc="-1" dirty="0">
                <a:solidFill>
                  <a:schemeClr val="dk1"/>
                </a:solidFill>
                <a:latin typeface="Calibri"/>
                <a:ea typeface="Calibri"/>
              </a:rPr>
              <a:t>Sie ist für sowohl iOS als auch Android verfügbar.</a:t>
            </a:r>
            <a:endParaRPr lang="de-DE" sz="2000" b="0" strike="noStrike" spc="-1" dirty="0">
              <a:solidFill>
                <a:srgbClr val="000000"/>
              </a:solidFill>
              <a:latin typeface="Arial"/>
            </a:endParaRPr>
          </a:p>
          <a:p>
            <a:pPr marL="457200" indent="-355680">
              <a:lnSpc>
                <a:spcPct val="120000"/>
              </a:lnSpc>
              <a:spcBef>
                <a:spcPts val="1199"/>
              </a:spcBef>
              <a:buClr>
                <a:srgbClr val="C01E24"/>
              </a:buClr>
              <a:buFont typeface="Noto Sans Symbols"/>
              <a:buChar char="-"/>
              <a:tabLst>
                <a:tab pos="0" algn="l"/>
              </a:tabLst>
            </a:pPr>
            <a:r>
              <a:rPr lang="de-DE" sz="2000" b="0" strike="noStrike" spc="-1" dirty="0">
                <a:solidFill>
                  <a:schemeClr val="dk1"/>
                </a:solidFill>
                <a:latin typeface="Calibri"/>
                <a:ea typeface="Calibri"/>
              </a:rPr>
              <a:t>IOS: </a:t>
            </a:r>
            <a:r>
              <a:rPr lang="de-DE" sz="2000" b="0" u="sng" strike="noStrike" spc="-1" dirty="0">
                <a:solidFill>
                  <a:schemeClr val="hlink"/>
                </a:solidFill>
                <a:uFillTx/>
                <a:latin typeface="Calibri"/>
                <a:ea typeface="Calibri"/>
                <a:hlinkClick r:id="rId3"/>
              </a:rPr>
              <a:t>https://apps.apple.com/hn/app/blw-meals-how-to-start-solids/id1540196240</a:t>
            </a:r>
            <a:endParaRPr lang="de-DE" sz="2000" b="0" strike="noStrike" spc="-1" dirty="0">
              <a:solidFill>
                <a:srgbClr val="000000"/>
              </a:solidFill>
              <a:latin typeface="Arial"/>
            </a:endParaRPr>
          </a:p>
          <a:p>
            <a:pPr marL="101520">
              <a:lnSpc>
                <a:spcPct val="120000"/>
              </a:lnSpc>
              <a:spcBef>
                <a:spcPts val="1199"/>
              </a:spcBef>
              <a:tabLst>
                <a:tab pos="0" algn="l"/>
              </a:tabLst>
            </a:pPr>
            <a:endParaRPr lang="de-DE" sz="2000" b="0" strike="noStrike" spc="-1" dirty="0">
              <a:solidFill>
                <a:srgbClr val="000000"/>
              </a:solidFill>
              <a:latin typeface="Arial"/>
            </a:endParaRPr>
          </a:p>
          <a:p>
            <a:pPr marL="457200" indent="-355680">
              <a:lnSpc>
                <a:spcPct val="120000"/>
              </a:lnSpc>
              <a:buClr>
                <a:srgbClr val="C01E24"/>
              </a:buClr>
              <a:buFont typeface="Noto Sans Symbols"/>
              <a:buChar char="-"/>
              <a:tabLst>
                <a:tab pos="0" algn="l"/>
              </a:tabLst>
            </a:pPr>
            <a:r>
              <a:rPr lang="de-DE" sz="2000" b="0" strike="noStrike" spc="-1" dirty="0">
                <a:solidFill>
                  <a:schemeClr val="dk1"/>
                </a:solidFill>
                <a:latin typeface="Calibri"/>
                <a:ea typeface="Calibri"/>
              </a:rPr>
              <a:t>ANDROID: </a:t>
            </a:r>
            <a:r>
              <a:rPr lang="de-DE" sz="2000" b="0" u="sng" strike="noStrike" spc="-1" dirty="0">
                <a:solidFill>
                  <a:schemeClr val="hlink"/>
                </a:solidFill>
                <a:uFillTx/>
                <a:latin typeface="Calibri"/>
                <a:ea typeface="Calibri"/>
                <a:hlinkClick r:id="rId4"/>
              </a:rPr>
              <a:t>https://play.google.com/store/apps/details?id=com.n51951dd8177.app&amp;hl=en_US</a:t>
            </a:r>
            <a:endParaRPr lang="de-DE" sz="2000" b="0" strike="noStrike" spc="-1" dirty="0">
              <a:solidFill>
                <a:srgbClr val="000000"/>
              </a:solidFill>
              <a:latin typeface="Arial"/>
            </a:endParaRPr>
          </a:p>
        </p:txBody>
      </p:sp>
      <p:pic>
        <p:nvPicPr>
          <p:cNvPr id="678" name="Google Shape;678;g2bb2862943f_0_1234"/>
          <p:cNvPicPr preferRelativeResize="0"/>
          <p:nvPr/>
        </p:nvPicPr>
        <p:blipFill rotWithShape="1">
          <a:blip r:embed="rId5">
            <a:alphaModFix/>
          </a:blip>
          <a:srcRect/>
          <a:stretch/>
        </p:blipFill>
        <p:spPr>
          <a:xfrm>
            <a:off x="8928300" y="2297712"/>
            <a:ext cx="2888125" cy="2992875"/>
          </a:xfrm>
          <a:prstGeom prst="rect">
            <a:avLst/>
          </a:prstGeom>
          <a:noFill/>
          <a:ln>
            <a:noFill/>
          </a:ln>
        </p:spPr>
      </p:pic>
      <p:sp>
        <p:nvSpPr>
          <p:cNvPr id="2" name="Google Shape;589;g2bb2862943f_0_1108">
            <a:extLst>
              <a:ext uri="{FF2B5EF4-FFF2-40B4-BE49-F238E27FC236}">
                <a16:creationId xmlns:a16="http://schemas.microsoft.com/office/drawing/2014/main" id="{CCDDA975-7F64-A16F-3B76-0755593491D1}"/>
              </a:ext>
            </a:extLst>
          </p:cNvPr>
          <p:cNvSpPr/>
          <p:nvPr/>
        </p:nvSpPr>
        <p:spPr>
          <a:xfrm>
            <a:off x="9780282" y="6042956"/>
            <a:ext cx="24117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Lizenz</a:t>
            </a:r>
            <a:endParaRPr sz="1200" b="0" i="0" u="none" strike="noStrike" cap="none" dirty="0">
              <a:solidFill>
                <a:schemeClr val="dk1"/>
              </a:solidFill>
              <a:latin typeface="Calibri"/>
              <a:ea typeface="Calibri"/>
              <a:cs typeface="Calibri"/>
              <a:sym typeface="Calibri"/>
            </a:endParaRPr>
          </a:p>
        </p:txBody>
      </p:sp>
      <p:sp>
        <p:nvSpPr>
          <p:cNvPr id="3" name="Google Shape;418;g2bb2862943f_0_896">
            <a:extLst>
              <a:ext uri="{FF2B5EF4-FFF2-40B4-BE49-F238E27FC236}">
                <a16:creationId xmlns:a16="http://schemas.microsoft.com/office/drawing/2014/main" id="{5832CD1F-EB14-92CD-4D3E-7C87311F2B06}"/>
              </a:ext>
            </a:extLst>
          </p:cNvPr>
          <p:cNvSpPr/>
          <p:nvPr/>
        </p:nvSpPr>
        <p:spPr>
          <a:xfrm>
            <a:off x="8384146" y="-3933"/>
            <a:ext cx="3806519"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Health applications on newborn</a:t>
            </a:r>
            <a:endParaRPr sz="1800" dirty="0">
              <a:solidFill>
                <a:schemeClr val="lt1"/>
              </a:solidFill>
              <a:latin typeface="Calibri"/>
              <a:ea typeface="Calibri"/>
              <a:cs typeface="Calibri"/>
              <a:sym typeface="Calibri"/>
            </a:endParaRPr>
          </a:p>
        </p:txBody>
      </p:sp>
      <p:sp>
        <p:nvSpPr>
          <p:cNvPr id="4" name="Google Shape;418;g2bb2862943f_0_896">
            <a:extLst>
              <a:ext uri="{FF2B5EF4-FFF2-40B4-BE49-F238E27FC236}">
                <a16:creationId xmlns:a16="http://schemas.microsoft.com/office/drawing/2014/main" id="{79D14A8C-5C55-44F0-7237-2DF528756114}"/>
              </a:ext>
            </a:extLst>
          </p:cNvPr>
          <p:cNvSpPr/>
          <p:nvPr/>
        </p:nvSpPr>
        <p:spPr>
          <a:xfrm>
            <a:off x="7866994" y="-3933"/>
            <a:ext cx="4323672"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600" dirty="0">
                <a:solidFill>
                  <a:schemeClr val="lt1"/>
                </a:solidFill>
                <a:latin typeface="Calibri"/>
                <a:ea typeface="Calibri"/>
                <a:cs typeface="Calibri"/>
                <a:sym typeface="Calibri"/>
              </a:rPr>
              <a:t>8.1.4 </a:t>
            </a:r>
            <a:r>
              <a:rPr lang="en-US" sz="1600" dirty="0" err="1">
                <a:solidFill>
                  <a:schemeClr val="lt1"/>
                </a:solidFill>
                <a:latin typeface="Calibri"/>
                <a:ea typeface="Calibri"/>
                <a:cs typeface="Calibri"/>
                <a:sym typeface="Calibri"/>
              </a:rPr>
              <a:t>Gesundheitsanwendungen</a:t>
            </a:r>
            <a:r>
              <a:rPr lang="en-US" sz="1600" dirty="0">
                <a:solidFill>
                  <a:schemeClr val="lt1"/>
                </a:solidFill>
                <a:latin typeface="Calibri"/>
                <a:ea typeface="Calibri"/>
                <a:cs typeface="Calibri"/>
                <a:sym typeface="Calibri"/>
              </a:rPr>
              <a:t> für </a:t>
            </a:r>
            <a:r>
              <a:rPr lang="en-US" sz="1600" dirty="0" err="1">
                <a:solidFill>
                  <a:schemeClr val="lt1"/>
                </a:solidFill>
                <a:latin typeface="Calibri"/>
                <a:ea typeface="Calibri"/>
                <a:cs typeface="Calibri"/>
                <a:sym typeface="Calibri"/>
              </a:rPr>
              <a:t>Neugeborene</a:t>
            </a:r>
            <a:endParaRPr sz="16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2bb2862943f_0_26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Gill Sans"/>
              <a:buNone/>
            </a:pPr>
            <a:r>
              <a:rPr lang="en-US" sz="5400" dirty="0" err="1"/>
              <a:t>Unterrichtseinheit</a:t>
            </a:r>
            <a:r>
              <a:rPr lang="en-US" sz="5400" dirty="0"/>
              <a:t>:  </a:t>
            </a:r>
            <a:r>
              <a:rPr lang="en-US" sz="5400" dirty="0" err="1"/>
              <a:t>Inhalt</a:t>
            </a:r>
            <a:endParaRPr sz="5400" dirty="0"/>
          </a:p>
        </p:txBody>
      </p:sp>
      <p:pic>
        <p:nvPicPr>
          <p:cNvPr id="215" name="Google Shape;215;g2bb2862943f_0_268"/>
          <p:cNvPicPr preferRelativeResize="0"/>
          <p:nvPr/>
        </p:nvPicPr>
        <p:blipFill rotWithShape="1">
          <a:blip r:embed="rId3">
            <a:alphaModFix/>
          </a:blip>
          <a:srcRect b="59834"/>
          <a:stretch/>
        </p:blipFill>
        <p:spPr>
          <a:xfrm rot="10800000">
            <a:off x="-8250" y="-4107"/>
            <a:ext cx="12191695" cy="349261"/>
          </a:xfrm>
          <a:prstGeom prst="rect">
            <a:avLst/>
          </a:prstGeom>
          <a:noFill/>
          <a:ln>
            <a:noFill/>
          </a:ln>
        </p:spPr>
      </p:pic>
      <p:sp>
        <p:nvSpPr>
          <p:cNvPr id="216" name="Google Shape;216;g2bb2862943f_0_268"/>
          <p:cNvSpPr txBox="1"/>
          <p:nvPr/>
        </p:nvSpPr>
        <p:spPr>
          <a:xfrm>
            <a:off x="1512002" y="2196650"/>
            <a:ext cx="6126391"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1. </a:t>
            </a:r>
            <a:r>
              <a:rPr lang="en-US" sz="2400" u="sng" dirty="0" err="1">
                <a:solidFill>
                  <a:schemeClr val="dk1"/>
                </a:solidFill>
                <a:latin typeface="Calibri"/>
                <a:ea typeface="Calibri"/>
                <a:cs typeface="Calibri"/>
                <a:sym typeface="Calibri"/>
                <a:hlinkClick r:id="rId4" action="ppaction://hlinksldjump"/>
              </a:rPr>
              <a:t>Einleitung</a:t>
            </a:r>
            <a:r>
              <a:rPr lang="en-US" sz="2400" u="sng" dirty="0">
                <a:solidFill>
                  <a:schemeClr val="dk1"/>
                </a:solidFill>
                <a:latin typeface="Calibri"/>
                <a:ea typeface="Calibri"/>
                <a:cs typeface="Calibri"/>
                <a:sym typeface="Calibri"/>
                <a:hlinkClick r:id="rId4" action="ppaction://hlinksldjump"/>
              </a:rPr>
              <a:t>: </a:t>
            </a:r>
            <a:r>
              <a:rPr lang="en-US" sz="2400" u="sng" dirty="0" err="1">
                <a:solidFill>
                  <a:schemeClr val="dk1"/>
                </a:solidFill>
                <a:latin typeface="Calibri"/>
                <a:ea typeface="Calibri"/>
                <a:cs typeface="Calibri"/>
                <a:sym typeface="Calibri"/>
                <a:hlinkClick r:id="rId4" action="ppaction://hlinksldjump"/>
              </a:rPr>
              <a:t>Neugeborenes</a:t>
            </a:r>
            <a:r>
              <a:rPr lang="en-US" sz="2400" u="sng" dirty="0">
                <a:solidFill>
                  <a:schemeClr val="dk1"/>
                </a:solidFill>
                <a:latin typeface="Calibri"/>
                <a:ea typeface="Calibri"/>
                <a:cs typeface="Calibri"/>
                <a:sym typeface="Calibri"/>
                <a:hlinkClick r:id="rId4" action="ppaction://hlinksldjump"/>
              </a:rPr>
              <a:t> Baby</a:t>
            </a:r>
            <a:endParaRPr sz="2400" u="sng" dirty="0">
              <a:solidFill>
                <a:schemeClr val="dk1"/>
              </a:solidFill>
              <a:latin typeface="Calibri"/>
              <a:ea typeface="Calibri"/>
              <a:cs typeface="Calibri"/>
              <a:sym typeface="Calibri"/>
            </a:endParaRPr>
          </a:p>
        </p:txBody>
      </p:sp>
      <p:sp>
        <p:nvSpPr>
          <p:cNvPr id="217" name="Google Shape;217;g2bb2862943f_0_268"/>
          <p:cNvSpPr txBox="1"/>
          <p:nvPr/>
        </p:nvSpPr>
        <p:spPr>
          <a:xfrm>
            <a:off x="1488396" y="2798990"/>
            <a:ext cx="6149997"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2. </a:t>
            </a:r>
            <a:r>
              <a:rPr lang="en-US" sz="2400" u="sng" dirty="0" err="1">
                <a:solidFill>
                  <a:schemeClr val="dk1"/>
                </a:solidFill>
                <a:latin typeface="Calibri"/>
                <a:ea typeface="Calibri"/>
                <a:cs typeface="Calibri"/>
                <a:sym typeface="Calibri"/>
                <a:hlinkClick r:id="rId5" action="ppaction://hlinksldjump"/>
              </a:rPr>
              <a:t>Stillen</a:t>
            </a:r>
            <a:r>
              <a:rPr lang="en-US" sz="2400" u="sng" dirty="0">
                <a:solidFill>
                  <a:schemeClr val="dk1"/>
                </a:solidFill>
                <a:latin typeface="Calibri"/>
                <a:ea typeface="Calibri"/>
                <a:cs typeface="Calibri"/>
                <a:sym typeface="Calibri"/>
                <a:hlinkClick r:id="rId5" action="ppaction://hlinksldjump"/>
              </a:rPr>
              <a:t> und </a:t>
            </a:r>
            <a:r>
              <a:rPr lang="en-US" sz="2400" u="sng" dirty="0" err="1">
                <a:solidFill>
                  <a:schemeClr val="dk1"/>
                </a:solidFill>
                <a:latin typeface="Calibri"/>
                <a:ea typeface="Calibri"/>
                <a:cs typeface="Calibri"/>
                <a:sym typeface="Calibri"/>
                <a:hlinkClick r:id="rId5" action="ppaction://hlinksldjump"/>
              </a:rPr>
              <a:t>Ernährung</a:t>
            </a:r>
            <a:endParaRPr sz="2400" dirty="0">
              <a:solidFill>
                <a:schemeClr val="dk1"/>
              </a:solidFill>
              <a:latin typeface="Calibri"/>
              <a:ea typeface="Calibri"/>
              <a:cs typeface="Calibri"/>
              <a:sym typeface="Calibri"/>
            </a:endParaRPr>
          </a:p>
        </p:txBody>
      </p:sp>
      <p:sp>
        <p:nvSpPr>
          <p:cNvPr id="218" name="Google Shape;218;g2bb2862943f_0_268"/>
          <p:cNvSpPr txBox="1"/>
          <p:nvPr/>
        </p:nvSpPr>
        <p:spPr>
          <a:xfrm>
            <a:off x="1488396" y="3505963"/>
            <a:ext cx="6149997"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3. </a:t>
            </a:r>
            <a:r>
              <a:rPr lang="en-US" sz="2400" u="sng" dirty="0" err="1">
                <a:solidFill>
                  <a:schemeClr val="dk1"/>
                </a:solidFill>
                <a:latin typeface="Calibri"/>
                <a:ea typeface="Calibri"/>
                <a:cs typeface="Calibri"/>
                <a:sym typeface="Calibri"/>
                <a:hlinkClick r:id="rId6" action="ppaction://hlinksldjump"/>
              </a:rPr>
              <a:t>Schlafgewohnheiten</a:t>
            </a:r>
            <a:endParaRPr sz="2400" u="sng" dirty="0">
              <a:solidFill>
                <a:schemeClr val="dk1"/>
              </a:solidFill>
              <a:latin typeface="Calibri"/>
              <a:ea typeface="Calibri"/>
              <a:cs typeface="Calibri"/>
              <a:sym typeface="Calibri"/>
            </a:endParaRPr>
          </a:p>
        </p:txBody>
      </p:sp>
      <p:sp>
        <p:nvSpPr>
          <p:cNvPr id="219" name="Google Shape;219;g2bb2862943f_0_268"/>
          <p:cNvSpPr txBox="1"/>
          <p:nvPr/>
        </p:nvSpPr>
        <p:spPr>
          <a:xfrm>
            <a:off x="1511987" y="4122150"/>
            <a:ext cx="6126406"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4. </a:t>
            </a:r>
            <a:r>
              <a:rPr lang="en-US" sz="2400" u="sng" dirty="0" err="1">
                <a:solidFill>
                  <a:schemeClr val="dk1"/>
                </a:solidFill>
                <a:latin typeface="Calibri"/>
                <a:ea typeface="Calibri"/>
                <a:cs typeface="Calibri"/>
                <a:sym typeface="Calibri"/>
                <a:hlinkClick r:id="rId7" action="ppaction://hlinksldjump"/>
              </a:rPr>
              <a:t>Gesundheitsanwendungen</a:t>
            </a:r>
            <a:r>
              <a:rPr lang="en-US" sz="2400" u="sng" dirty="0">
                <a:solidFill>
                  <a:schemeClr val="dk1"/>
                </a:solidFill>
                <a:latin typeface="Calibri"/>
                <a:ea typeface="Calibri"/>
                <a:cs typeface="Calibri"/>
                <a:sym typeface="Calibri"/>
                <a:hlinkClick r:id="rId7" action="ppaction://hlinksldjump"/>
              </a:rPr>
              <a:t> für </a:t>
            </a:r>
            <a:r>
              <a:rPr lang="en-US" sz="2400" u="sng" dirty="0" err="1">
                <a:solidFill>
                  <a:schemeClr val="dk1"/>
                </a:solidFill>
                <a:latin typeface="Calibri"/>
                <a:ea typeface="Calibri"/>
                <a:cs typeface="Calibri"/>
                <a:sym typeface="Calibri"/>
                <a:hlinkClick r:id="rId7" action="ppaction://hlinksldjump"/>
              </a:rPr>
              <a:t>Neugeborene</a:t>
            </a:r>
            <a:endParaRPr sz="2400" u="sng"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g2bb2862943f_0_1252"/>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dirty="0" err="1">
                <a:latin typeface="Arial"/>
                <a:ea typeface="Arial"/>
                <a:cs typeface="Arial"/>
                <a:sym typeface="Arial"/>
              </a:rPr>
              <a:t>BLWMeals</a:t>
            </a:r>
            <a:r>
              <a:rPr lang="en-US" sz="2200" dirty="0">
                <a:latin typeface="Arial"/>
                <a:ea typeface="Arial"/>
                <a:cs typeface="Arial"/>
                <a:sym typeface="Arial"/>
              </a:rPr>
              <a:t>: How to Start Solids</a:t>
            </a:r>
            <a:endParaRPr sz="2200" dirty="0">
              <a:latin typeface="Arial"/>
              <a:ea typeface="Arial"/>
              <a:cs typeface="Arial"/>
              <a:sym typeface="Arial"/>
            </a:endParaRPr>
          </a:p>
        </p:txBody>
      </p:sp>
      <p:sp>
        <p:nvSpPr>
          <p:cNvPr id="689" name="Google Shape;689;g2bb2862943f_0_1252"/>
          <p:cNvSpPr txBox="1">
            <a:spLocks noGrp="1"/>
          </p:cNvSpPr>
          <p:nvPr>
            <p:ph type="body" idx="4294967295"/>
          </p:nvPr>
        </p:nvSpPr>
        <p:spPr>
          <a:xfrm>
            <a:off x="933150" y="2656900"/>
            <a:ext cx="3904200" cy="400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200"/>
              <a:buNone/>
            </a:pPr>
            <a:r>
              <a:rPr lang="de-DE" sz="2000" dirty="0"/>
              <a:t>Nachdem Sie die App heruntergeladen und alle Nutzungsbedingungen akzeptiert haben, gelangen Sie zum Hauptbildschirm. Ein wichtiger Bestandteil dieser Anwendung ist, dass sie Informationen über die Lebensmittel bereitstellt, die in verschiedenen Altersstufen in die Ernährung Ihres Babys eingeführt werden sollten.</a:t>
            </a:r>
          </a:p>
          <a:p>
            <a:pPr marL="0" lvl="0" indent="0" algn="l" rtl="0">
              <a:lnSpc>
                <a:spcPct val="120000"/>
              </a:lnSpc>
              <a:spcBef>
                <a:spcPts val="1200"/>
              </a:spcBef>
              <a:spcAft>
                <a:spcPts val="0"/>
              </a:spcAft>
              <a:buSzPts val="2200"/>
              <a:buNone/>
            </a:pPr>
            <a:endParaRPr lang="de-DE" sz="2000" dirty="0"/>
          </a:p>
        </p:txBody>
      </p:sp>
      <p:sp>
        <p:nvSpPr>
          <p:cNvPr id="691" name="Google Shape;691;g2bb2862943f_0_1252"/>
          <p:cNvSpPr/>
          <p:nvPr/>
        </p:nvSpPr>
        <p:spPr>
          <a:xfrm>
            <a:off x="576400" y="16920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692" name="Google Shape;692;g2bb2862943f_0_1252"/>
          <p:cNvSpPr txBox="1"/>
          <p:nvPr/>
        </p:nvSpPr>
        <p:spPr>
          <a:xfrm>
            <a:off x="752825" y="167445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1</a:t>
            </a:r>
            <a:endParaRPr sz="4000" b="1" i="0" u="none" strike="noStrike" cap="none">
              <a:solidFill>
                <a:srgbClr val="414141"/>
              </a:solidFill>
              <a:latin typeface="Calibri"/>
              <a:ea typeface="Calibri"/>
              <a:cs typeface="Calibri"/>
              <a:sym typeface="Calibri"/>
            </a:endParaRPr>
          </a:p>
        </p:txBody>
      </p:sp>
      <p:pic>
        <p:nvPicPr>
          <p:cNvPr id="693" name="Google Shape;693;g2bb2862943f_0_1252"/>
          <p:cNvPicPr preferRelativeResize="0"/>
          <p:nvPr/>
        </p:nvPicPr>
        <p:blipFill rotWithShape="1">
          <a:blip r:embed="rId3">
            <a:alphaModFix/>
          </a:blip>
          <a:srcRect/>
          <a:stretch/>
        </p:blipFill>
        <p:spPr>
          <a:xfrm>
            <a:off x="5125500" y="1211300"/>
            <a:ext cx="2292449" cy="4962949"/>
          </a:xfrm>
          <a:prstGeom prst="rect">
            <a:avLst/>
          </a:prstGeom>
          <a:ln>
            <a:noFill/>
          </a:ln>
          <a:effectLst>
            <a:outerShdw blurRad="190500" algn="tl" rotWithShape="0">
              <a:srgbClr val="000000">
                <a:alpha val="70000"/>
              </a:srgbClr>
            </a:outerShdw>
          </a:effectLst>
        </p:spPr>
      </p:pic>
      <p:pic>
        <p:nvPicPr>
          <p:cNvPr id="694" name="Google Shape;694;g2bb2862943f_0_1252"/>
          <p:cNvPicPr preferRelativeResize="0"/>
          <p:nvPr/>
        </p:nvPicPr>
        <p:blipFill rotWithShape="1">
          <a:blip r:embed="rId4">
            <a:alphaModFix/>
          </a:blip>
          <a:srcRect/>
          <a:stretch/>
        </p:blipFill>
        <p:spPr>
          <a:xfrm>
            <a:off x="8653042" y="1199825"/>
            <a:ext cx="2180783" cy="4721198"/>
          </a:xfrm>
          <a:prstGeom prst="rect">
            <a:avLst/>
          </a:prstGeom>
          <a:ln>
            <a:noFill/>
          </a:ln>
          <a:effectLst>
            <a:outerShdw blurRad="190500" algn="tl" rotWithShape="0">
              <a:srgbClr val="000000">
                <a:alpha val="70000"/>
              </a:srgbClr>
            </a:outerShdw>
          </a:effectLst>
        </p:spPr>
      </p:pic>
      <p:sp>
        <p:nvSpPr>
          <p:cNvPr id="695" name="Google Shape;695;g2bb2862943f_0_1252"/>
          <p:cNvSpPr/>
          <p:nvPr/>
        </p:nvSpPr>
        <p:spPr>
          <a:xfrm>
            <a:off x="7706100" y="3268500"/>
            <a:ext cx="658800" cy="321000"/>
          </a:xfrm>
          <a:prstGeom prst="rightArrow">
            <a:avLst>
              <a:gd name="adj1" fmla="val 50000"/>
              <a:gd name="adj2" fmla="val 50000"/>
            </a:avLst>
          </a:prstGeom>
          <a:solidFill>
            <a:srgbClr val="E0666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 name="Google Shape;418;g2bb2862943f_0_896">
            <a:extLst>
              <a:ext uri="{FF2B5EF4-FFF2-40B4-BE49-F238E27FC236}">
                <a16:creationId xmlns:a16="http://schemas.microsoft.com/office/drawing/2014/main" id="{714D5D74-7AB9-3A38-2F84-B08F8EFC80C5}"/>
              </a:ext>
            </a:extLst>
          </p:cNvPr>
          <p:cNvSpPr/>
          <p:nvPr/>
        </p:nvSpPr>
        <p:spPr>
          <a:xfrm>
            <a:off x="8384146" y="-3933"/>
            <a:ext cx="3806519"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Health applications on newborn</a:t>
            </a:r>
            <a:endParaRPr sz="1800" dirty="0">
              <a:solidFill>
                <a:schemeClr val="lt1"/>
              </a:solidFill>
              <a:latin typeface="Calibri"/>
              <a:ea typeface="Calibri"/>
              <a:cs typeface="Calibri"/>
              <a:sym typeface="Calibri"/>
            </a:endParaRPr>
          </a:p>
        </p:txBody>
      </p:sp>
      <p:sp>
        <p:nvSpPr>
          <p:cNvPr id="3" name="Google Shape;418;g2bb2862943f_0_896">
            <a:extLst>
              <a:ext uri="{FF2B5EF4-FFF2-40B4-BE49-F238E27FC236}">
                <a16:creationId xmlns:a16="http://schemas.microsoft.com/office/drawing/2014/main" id="{65E8C085-8352-F545-BF4D-E3FC21F39291}"/>
              </a:ext>
            </a:extLst>
          </p:cNvPr>
          <p:cNvSpPr/>
          <p:nvPr/>
        </p:nvSpPr>
        <p:spPr>
          <a:xfrm>
            <a:off x="7866994" y="-3933"/>
            <a:ext cx="4323672"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600" dirty="0">
                <a:solidFill>
                  <a:schemeClr val="lt1"/>
                </a:solidFill>
                <a:latin typeface="Calibri"/>
                <a:ea typeface="Calibri"/>
                <a:cs typeface="Calibri"/>
                <a:sym typeface="Calibri"/>
              </a:rPr>
              <a:t>8.1.4 </a:t>
            </a:r>
            <a:r>
              <a:rPr lang="en-US" sz="1600" dirty="0" err="1">
                <a:solidFill>
                  <a:schemeClr val="lt1"/>
                </a:solidFill>
                <a:latin typeface="Calibri"/>
                <a:ea typeface="Calibri"/>
                <a:cs typeface="Calibri"/>
                <a:sym typeface="Calibri"/>
              </a:rPr>
              <a:t>Gesundheitsanwendungen</a:t>
            </a:r>
            <a:r>
              <a:rPr lang="en-US" sz="1600" dirty="0">
                <a:solidFill>
                  <a:schemeClr val="lt1"/>
                </a:solidFill>
                <a:latin typeface="Calibri"/>
                <a:ea typeface="Calibri"/>
                <a:cs typeface="Calibri"/>
                <a:sym typeface="Calibri"/>
              </a:rPr>
              <a:t> für </a:t>
            </a:r>
            <a:r>
              <a:rPr lang="en-US" sz="1600" dirty="0" err="1">
                <a:solidFill>
                  <a:schemeClr val="lt1"/>
                </a:solidFill>
                <a:latin typeface="Calibri"/>
                <a:ea typeface="Calibri"/>
                <a:cs typeface="Calibri"/>
                <a:sym typeface="Calibri"/>
              </a:rPr>
              <a:t>Neugeborene</a:t>
            </a:r>
            <a:endParaRPr sz="16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g2bb2862943f_0_1270"/>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dirty="0" err="1">
                <a:latin typeface="Arial"/>
                <a:ea typeface="Arial"/>
                <a:cs typeface="Arial"/>
                <a:sym typeface="Arial"/>
              </a:rPr>
              <a:t>BLWMeals</a:t>
            </a:r>
            <a:r>
              <a:rPr lang="en-US" sz="2200" dirty="0">
                <a:latin typeface="Arial"/>
                <a:ea typeface="Arial"/>
                <a:cs typeface="Arial"/>
                <a:sym typeface="Arial"/>
              </a:rPr>
              <a:t>: How to Start Solids</a:t>
            </a:r>
            <a:endParaRPr sz="2200" dirty="0">
              <a:latin typeface="Arial"/>
              <a:ea typeface="Arial"/>
              <a:cs typeface="Arial"/>
              <a:sym typeface="Arial"/>
            </a:endParaRPr>
          </a:p>
        </p:txBody>
      </p:sp>
      <p:sp>
        <p:nvSpPr>
          <p:cNvPr id="706" name="Google Shape;706;g2bb2862943f_0_1270"/>
          <p:cNvSpPr txBox="1">
            <a:spLocks noGrp="1"/>
          </p:cNvSpPr>
          <p:nvPr>
            <p:ph type="body" idx="4294967295"/>
          </p:nvPr>
        </p:nvSpPr>
        <p:spPr>
          <a:xfrm>
            <a:off x="933150" y="2656900"/>
            <a:ext cx="3904200" cy="400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200"/>
              <a:buNone/>
            </a:pPr>
            <a:r>
              <a:rPr lang="de-DE" sz="2000" dirty="0"/>
              <a:t>Die App bietet auch eine Liste von Lebensmitteln und gibt Ihnen Ideen für Rezepte, die für Ihr Baby geeignet sind.</a:t>
            </a:r>
          </a:p>
          <a:p>
            <a:pPr marL="0" lvl="0" indent="0" algn="l" rtl="0">
              <a:lnSpc>
                <a:spcPct val="120000"/>
              </a:lnSpc>
              <a:spcBef>
                <a:spcPts val="1200"/>
              </a:spcBef>
              <a:spcAft>
                <a:spcPts val="0"/>
              </a:spcAft>
              <a:buSzPts val="2200"/>
              <a:buNone/>
            </a:pPr>
            <a:endParaRPr lang="de-DE" sz="2000" dirty="0"/>
          </a:p>
          <a:p>
            <a:pPr marL="0" lvl="0" indent="0" algn="l" rtl="0">
              <a:lnSpc>
                <a:spcPct val="120000"/>
              </a:lnSpc>
              <a:spcBef>
                <a:spcPts val="1200"/>
              </a:spcBef>
              <a:spcAft>
                <a:spcPts val="0"/>
              </a:spcAft>
              <a:buSzPts val="2200"/>
              <a:buNone/>
            </a:pPr>
            <a:endParaRPr lang="de-DE" sz="2000" dirty="0"/>
          </a:p>
        </p:txBody>
      </p:sp>
      <p:sp>
        <p:nvSpPr>
          <p:cNvPr id="708" name="Google Shape;708;g2bb2862943f_0_1270"/>
          <p:cNvSpPr/>
          <p:nvPr/>
        </p:nvSpPr>
        <p:spPr>
          <a:xfrm>
            <a:off x="576400" y="16920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709" name="Google Shape;709;g2bb2862943f_0_1270"/>
          <p:cNvSpPr txBox="1"/>
          <p:nvPr/>
        </p:nvSpPr>
        <p:spPr>
          <a:xfrm>
            <a:off x="752825" y="167445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2</a:t>
            </a:r>
            <a:endParaRPr sz="4000" b="1" i="0" u="none" strike="noStrike" cap="none">
              <a:solidFill>
                <a:srgbClr val="414141"/>
              </a:solidFill>
              <a:latin typeface="Calibri"/>
              <a:ea typeface="Calibri"/>
              <a:cs typeface="Calibri"/>
              <a:sym typeface="Calibri"/>
            </a:endParaRPr>
          </a:p>
        </p:txBody>
      </p:sp>
      <p:pic>
        <p:nvPicPr>
          <p:cNvPr id="710" name="Google Shape;710;g2bb2862943f_0_1270"/>
          <p:cNvPicPr preferRelativeResize="0"/>
          <p:nvPr/>
        </p:nvPicPr>
        <p:blipFill rotWithShape="1">
          <a:blip r:embed="rId3">
            <a:alphaModFix/>
          </a:blip>
          <a:srcRect/>
          <a:stretch/>
        </p:blipFill>
        <p:spPr>
          <a:xfrm>
            <a:off x="5125500" y="1211300"/>
            <a:ext cx="2292449" cy="4962949"/>
          </a:xfrm>
          <a:prstGeom prst="rect">
            <a:avLst/>
          </a:prstGeom>
          <a:ln>
            <a:noFill/>
          </a:ln>
          <a:effectLst>
            <a:outerShdw blurRad="190500" algn="tl" rotWithShape="0">
              <a:srgbClr val="000000">
                <a:alpha val="70000"/>
              </a:srgbClr>
            </a:outerShdw>
          </a:effectLst>
        </p:spPr>
      </p:pic>
      <p:pic>
        <p:nvPicPr>
          <p:cNvPr id="711" name="Google Shape;711;g2bb2862943f_0_1270"/>
          <p:cNvPicPr preferRelativeResize="0"/>
          <p:nvPr/>
        </p:nvPicPr>
        <p:blipFill rotWithShape="1">
          <a:blip r:embed="rId4">
            <a:alphaModFix/>
          </a:blip>
          <a:srcRect/>
          <a:stretch/>
        </p:blipFill>
        <p:spPr>
          <a:xfrm>
            <a:off x="8272750" y="1211300"/>
            <a:ext cx="2120450" cy="4590551"/>
          </a:xfrm>
          <a:prstGeom prst="rect">
            <a:avLst/>
          </a:prstGeom>
          <a:ln>
            <a:noFill/>
          </a:ln>
          <a:effectLst>
            <a:outerShdw blurRad="190500" algn="tl" rotWithShape="0">
              <a:srgbClr val="000000">
                <a:alpha val="70000"/>
              </a:srgbClr>
            </a:outerShdw>
          </a:effectLst>
        </p:spPr>
      </p:pic>
      <p:sp>
        <p:nvSpPr>
          <p:cNvPr id="712" name="Google Shape;712;g2bb2862943f_0_1270"/>
          <p:cNvSpPr/>
          <p:nvPr/>
        </p:nvSpPr>
        <p:spPr>
          <a:xfrm>
            <a:off x="5493300" y="5552275"/>
            <a:ext cx="602700" cy="555300"/>
          </a:xfrm>
          <a:prstGeom prst="ellipse">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713" name="Google Shape;713;g2bb2862943f_0_1270"/>
          <p:cNvCxnSpPr/>
          <p:nvPr/>
        </p:nvCxnSpPr>
        <p:spPr>
          <a:xfrm rot="-5400000">
            <a:off x="5462087" y="2052228"/>
            <a:ext cx="4077600" cy="3043500"/>
          </a:xfrm>
          <a:prstGeom prst="curvedConnector3">
            <a:avLst>
              <a:gd name="adj1" fmla="val 94000"/>
            </a:avLst>
          </a:prstGeom>
          <a:noFill/>
          <a:ln w="19050" cap="flat" cmpd="sng">
            <a:solidFill>
              <a:srgbClr val="C00000"/>
            </a:solidFill>
            <a:prstDash val="solid"/>
            <a:round/>
            <a:headEnd type="none" w="sm" len="sm"/>
            <a:tailEnd type="triangle" w="med" len="med"/>
          </a:ln>
        </p:spPr>
      </p:cxnSp>
      <p:sp>
        <p:nvSpPr>
          <p:cNvPr id="2" name="Google Shape;418;g2bb2862943f_0_896">
            <a:extLst>
              <a:ext uri="{FF2B5EF4-FFF2-40B4-BE49-F238E27FC236}">
                <a16:creationId xmlns:a16="http://schemas.microsoft.com/office/drawing/2014/main" id="{8032B821-7CA7-6765-8436-0F3D5DBDE1F8}"/>
              </a:ext>
            </a:extLst>
          </p:cNvPr>
          <p:cNvSpPr/>
          <p:nvPr/>
        </p:nvSpPr>
        <p:spPr>
          <a:xfrm>
            <a:off x="8384146" y="-3933"/>
            <a:ext cx="3806519"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Health applications on newborn</a:t>
            </a:r>
            <a:endParaRPr sz="1800" dirty="0">
              <a:solidFill>
                <a:schemeClr val="lt1"/>
              </a:solidFill>
              <a:latin typeface="Calibri"/>
              <a:ea typeface="Calibri"/>
              <a:cs typeface="Calibri"/>
              <a:sym typeface="Calibri"/>
            </a:endParaRPr>
          </a:p>
        </p:txBody>
      </p:sp>
      <p:sp>
        <p:nvSpPr>
          <p:cNvPr id="3" name="Google Shape;418;g2bb2862943f_0_896">
            <a:extLst>
              <a:ext uri="{FF2B5EF4-FFF2-40B4-BE49-F238E27FC236}">
                <a16:creationId xmlns:a16="http://schemas.microsoft.com/office/drawing/2014/main" id="{73A12F6F-D04B-3816-C51A-E82591E1E0AE}"/>
              </a:ext>
            </a:extLst>
          </p:cNvPr>
          <p:cNvSpPr/>
          <p:nvPr/>
        </p:nvSpPr>
        <p:spPr>
          <a:xfrm>
            <a:off x="7866994" y="-3933"/>
            <a:ext cx="4323672"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600" dirty="0">
                <a:solidFill>
                  <a:schemeClr val="lt1"/>
                </a:solidFill>
                <a:latin typeface="Calibri"/>
                <a:ea typeface="Calibri"/>
                <a:cs typeface="Calibri"/>
                <a:sym typeface="Calibri"/>
              </a:rPr>
              <a:t>8.1.4 </a:t>
            </a:r>
            <a:r>
              <a:rPr lang="en-US" sz="1600" dirty="0" err="1">
                <a:solidFill>
                  <a:schemeClr val="lt1"/>
                </a:solidFill>
                <a:latin typeface="Calibri"/>
                <a:ea typeface="Calibri"/>
                <a:cs typeface="Calibri"/>
                <a:sym typeface="Calibri"/>
              </a:rPr>
              <a:t>Gesundheitsanwendungen</a:t>
            </a:r>
            <a:r>
              <a:rPr lang="en-US" sz="1600" dirty="0">
                <a:solidFill>
                  <a:schemeClr val="lt1"/>
                </a:solidFill>
                <a:latin typeface="Calibri"/>
                <a:ea typeface="Calibri"/>
                <a:cs typeface="Calibri"/>
                <a:sym typeface="Calibri"/>
              </a:rPr>
              <a:t> für </a:t>
            </a:r>
            <a:r>
              <a:rPr lang="en-US" sz="1600" dirty="0" err="1">
                <a:solidFill>
                  <a:schemeClr val="lt1"/>
                </a:solidFill>
                <a:latin typeface="Calibri"/>
                <a:ea typeface="Calibri"/>
                <a:cs typeface="Calibri"/>
                <a:sym typeface="Calibri"/>
              </a:rPr>
              <a:t>Neugeborene</a:t>
            </a:r>
            <a:endParaRPr sz="16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8" name="Τίτλος 1"/>
          <p:cNvSpPr txBox="1">
            <a:spLocks/>
          </p:cNvSpPr>
          <p:nvPr/>
        </p:nvSpPr>
        <p:spPr>
          <a:xfrm>
            <a:off x="270756" y="972516"/>
            <a:ext cx="11059692" cy="72816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203864"/>
              </a:buClr>
              <a:buSzPts val="3600"/>
              <a:buFont typeface="Calibri"/>
              <a:buNone/>
              <a:tabLst/>
              <a:defRPr/>
            </a:pPr>
            <a:r>
              <a:rPr kumimoji="0" lang="en-GB" sz="3200" b="1" i="0" u="none" strike="noStrike" kern="0" cap="none" spc="0" normalizeH="0" baseline="0" noProof="0" dirty="0">
                <a:ln>
                  <a:noFill/>
                </a:ln>
                <a:solidFill>
                  <a:srgbClr val="203864"/>
                </a:solidFill>
                <a:effectLst/>
                <a:uLnTx/>
                <a:uFillTx/>
                <a:latin typeface="Calibri"/>
                <a:ea typeface="Calibri"/>
                <a:cs typeface="Calibri"/>
                <a:sym typeface="Calibri"/>
              </a:rPr>
              <a:t>Evaluation Questionnaire </a:t>
            </a:r>
            <a:endParaRPr kumimoji="0" lang="el-GR" sz="3200" b="1" i="0" u="none" strike="noStrike" kern="0" cap="none" spc="0" normalizeH="0" baseline="0" noProof="0" dirty="0">
              <a:ln>
                <a:noFill/>
              </a:ln>
              <a:solidFill>
                <a:srgbClr val="203864"/>
              </a:solidFill>
              <a:effectLst/>
              <a:uLnTx/>
              <a:uFillTx/>
              <a:latin typeface="Calibri"/>
              <a:ea typeface="Calibri"/>
              <a:cs typeface="Calibri"/>
              <a:sym typeface="Calibri"/>
            </a:endParaRPr>
          </a:p>
        </p:txBody>
      </p:sp>
      <p:graphicFrame>
        <p:nvGraphicFramePr>
          <p:cNvPr id="9" name="Θέση περιεχομένου 6"/>
          <p:cNvGraphicFramePr>
            <a:graphicFrameLocks/>
          </p:cNvGraphicFramePr>
          <p:nvPr>
            <p:extLst>
              <p:ext uri="{D42A27DB-BD31-4B8C-83A1-F6EECF244321}">
                <p14:modId xmlns:p14="http://schemas.microsoft.com/office/powerpoint/2010/main" val="1349361183"/>
              </p:ext>
            </p:extLst>
          </p:nvPr>
        </p:nvGraphicFramePr>
        <p:xfrm>
          <a:off x="217325" y="2296491"/>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pPr>
                        <a:lnSpc>
                          <a:spcPct val="100000"/>
                        </a:lnSpc>
                      </a:pPr>
                      <a:r>
                        <a:rPr lang="de-DE" sz="2000" b="1" strike="noStrike" spc="-1" dirty="0">
                          <a:solidFill>
                            <a:srgbClr val="FFFFFF"/>
                          </a:solidFill>
                          <a:latin typeface="Arial"/>
                          <a:ea typeface="Arial"/>
                        </a:rPr>
                        <a:t>Das Modul hat mein Wissen über das Thema erweitert </a:t>
                      </a:r>
                      <a:r>
                        <a:rPr lang="de-DE" sz="2000" b="1" i="1" strike="noStrike" spc="-1" dirty="0">
                          <a:solidFill>
                            <a:srgbClr val="FFFFFF"/>
                          </a:solidFill>
                          <a:latin typeface="Arial"/>
                          <a:ea typeface="Arial"/>
                        </a:rPr>
                        <a:t>(1 Minimum, 5 Maximum)</a:t>
                      </a:r>
                      <a:endParaRPr lang="de-DE" sz="2000" b="1" strike="noStrike" spc="-1" dirty="0">
                        <a:solidFill>
                          <a:srgbClr val="000000"/>
                        </a:solidFill>
                        <a:latin typeface="Arial"/>
                      </a:endParaRPr>
                    </a:p>
                  </a:txBody>
                  <a:tcPr/>
                </a:tc>
                <a:tc hMerge="1">
                  <a:txBody>
                    <a:bodyPr/>
                    <a:lstStyle/>
                    <a:p>
                      <a:endParaRPr lang="zxx" sz="1800" b="0" strike="noStrike" spc="-1">
                        <a:solidFill>
                          <a:srgbClr val="000000"/>
                        </a:solidFill>
                        <a:latin typeface="Arial"/>
                      </a:endParaRPr>
                    </a:p>
                  </a:txBody>
                  <a:tcPr marL="90000" marR="90000"/>
                </a:tc>
                <a:tc hMerge="1">
                  <a:txBody>
                    <a:bodyPr/>
                    <a:lstStyle/>
                    <a:p>
                      <a:endParaRPr lang="zxx" sz="1800" b="0" strike="noStrike" spc="-1">
                        <a:solidFill>
                          <a:srgbClr val="000000"/>
                        </a:solidFill>
                        <a:latin typeface="Arial"/>
                      </a:endParaRPr>
                    </a:p>
                  </a:txBody>
                  <a:tcPr marL="90000" marR="90000"/>
                </a:tc>
                <a:tc hMerge="1">
                  <a:txBody>
                    <a:bodyPr/>
                    <a:lstStyle/>
                    <a:p>
                      <a:endParaRPr lang="zxx" sz="1800" b="0" strike="noStrike" spc="-1">
                        <a:solidFill>
                          <a:srgbClr val="000000"/>
                        </a:solidFill>
                        <a:latin typeface="Arial"/>
                      </a:endParaRPr>
                    </a:p>
                  </a:txBody>
                  <a:tcPr marL="90000" marR="90000"/>
                </a:tc>
                <a:tc hMerge="1">
                  <a:txBody>
                    <a:bodyPr/>
                    <a:lstStyle/>
                    <a:p>
                      <a:endParaRPr lang="zxx" sz="1800" b="0" strike="noStrike" spc="-1">
                        <a:solidFill>
                          <a:srgbClr val="000000"/>
                        </a:solidFill>
                        <a:latin typeface="Arial"/>
                      </a:endParaRPr>
                    </a:p>
                  </a:txBody>
                  <a:tcPr marL="90000" marR="90000"/>
                </a:tc>
                <a:extLst>
                  <a:ext uri="{0D108BD9-81ED-4DB2-BD59-A6C34878D82A}">
                    <a16:rowId xmlns:a16="http://schemas.microsoft.com/office/drawing/2014/main" val="10000"/>
                  </a:ext>
                </a:extLst>
              </a:tr>
              <a:tr h="370840">
                <a:tc>
                  <a:txBody>
                    <a:bodyPr/>
                    <a:lstStyle/>
                    <a:p>
                      <a:pPr algn="ctr">
                        <a:lnSpc>
                          <a:spcPct val="100000"/>
                        </a:lnSpc>
                      </a:pPr>
                      <a:r>
                        <a:rPr lang="en-US" sz="1400" b="0" strike="noStrike" spc="-1" dirty="0">
                          <a:solidFill>
                            <a:srgbClr val="000000"/>
                          </a:solidFill>
                          <a:latin typeface="Arial"/>
                          <a:ea typeface="Arial"/>
                        </a:rPr>
                        <a:t>1</a:t>
                      </a:r>
                      <a:endParaRPr lang="zxx" sz="1400" b="0" strike="noStrike" spc="-1" dirty="0">
                        <a:solidFill>
                          <a:srgbClr val="000000"/>
                        </a:solidFill>
                        <a:latin typeface="Arial"/>
                      </a:endParaRPr>
                    </a:p>
                  </a:txBody>
                  <a:tcPr/>
                </a:tc>
                <a:tc>
                  <a:txBody>
                    <a:bodyPr/>
                    <a:lstStyle/>
                    <a:p>
                      <a:pPr algn="ctr">
                        <a:lnSpc>
                          <a:spcPct val="100000"/>
                        </a:lnSpc>
                      </a:pPr>
                      <a:r>
                        <a:rPr lang="en-US" sz="1400" b="0" strike="noStrike" spc="-1">
                          <a:solidFill>
                            <a:srgbClr val="000000"/>
                          </a:solidFill>
                          <a:latin typeface="Arial"/>
                          <a:ea typeface="Arial"/>
                        </a:rPr>
                        <a:t>2</a:t>
                      </a:r>
                      <a:endParaRPr lang="zxx" sz="1400" b="0" strike="noStrike" spc="-1">
                        <a:solidFill>
                          <a:srgbClr val="000000"/>
                        </a:solidFill>
                        <a:latin typeface="Arial"/>
                      </a:endParaRPr>
                    </a:p>
                  </a:txBody>
                  <a:tcPr/>
                </a:tc>
                <a:tc>
                  <a:txBody>
                    <a:bodyPr/>
                    <a:lstStyle/>
                    <a:p>
                      <a:pPr algn="ctr">
                        <a:lnSpc>
                          <a:spcPct val="100000"/>
                        </a:lnSpc>
                      </a:pPr>
                      <a:r>
                        <a:rPr lang="en-US" sz="1400" b="0" strike="noStrike" spc="-1">
                          <a:solidFill>
                            <a:srgbClr val="000000"/>
                          </a:solidFill>
                          <a:latin typeface="Arial"/>
                          <a:ea typeface="Arial"/>
                        </a:rPr>
                        <a:t>3</a:t>
                      </a:r>
                      <a:endParaRPr lang="zxx" sz="1400" b="0" strike="noStrike" spc="-1">
                        <a:solidFill>
                          <a:srgbClr val="000000"/>
                        </a:solidFill>
                        <a:latin typeface="Arial"/>
                      </a:endParaRPr>
                    </a:p>
                  </a:txBody>
                  <a:tcPr/>
                </a:tc>
                <a:tc>
                  <a:txBody>
                    <a:bodyPr/>
                    <a:lstStyle/>
                    <a:p>
                      <a:pPr algn="ctr">
                        <a:lnSpc>
                          <a:spcPct val="100000"/>
                        </a:lnSpc>
                      </a:pPr>
                      <a:r>
                        <a:rPr lang="en-US" sz="1400" b="0" strike="noStrike" spc="-1">
                          <a:solidFill>
                            <a:srgbClr val="000000"/>
                          </a:solidFill>
                          <a:latin typeface="Arial"/>
                          <a:ea typeface="Arial"/>
                        </a:rPr>
                        <a:t>4</a:t>
                      </a:r>
                      <a:endParaRPr lang="zxx" sz="1400" b="0" strike="noStrike" spc="-1">
                        <a:solidFill>
                          <a:srgbClr val="000000"/>
                        </a:solidFill>
                        <a:latin typeface="Arial"/>
                      </a:endParaRPr>
                    </a:p>
                  </a:txBody>
                  <a:tcPr/>
                </a:tc>
                <a:tc>
                  <a:txBody>
                    <a:bodyPr/>
                    <a:lstStyle/>
                    <a:p>
                      <a:pPr algn="ctr">
                        <a:lnSpc>
                          <a:spcPct val="100000"/>
                        </a:lnSpc>
                      </a:pPr>
                      <a:r>
                        <a:rPr lang="en-US" sz="1400" b="0" strike="noStrike" spc="-1" dirty="0">
                          <a:solidFill>
                            <a:srgbClr val="000000"/>
                          </a:solidFill>
                          <a:latin typeface="Arial"/>
                          <a:ea typeface="Arial"/>
                        </a:rPr>
                        <a:t>5</a:t>
                      </a:r>
                      <a:endParaRPr lang="zxx" sz="1400" b="0" strike="noStrike" spc="-1" dirty="0">
                        <a:solidFill>
                          <a:srgbClr val="000000"/>
                        </a:solidFill>
                        <a:latin typeface="Arial"/>
                      </a:endParaRPr>
                    </a:p>
                  </a:txBody>
                  <a:tcPr/>
                </a:tc>
                <a:extLst>
                  <a:ext uri="{0D108BD9-81ED-4DB2-BD59-A6C34878D82A}">
                    <a16:rowId xmlns:a16="http://schemas.microsoft.com/office/drawing/2014/main" val="10001"/>
                  </a:ext>
                </a:extLst>
              </a:tr>
            </a:tbl>
          </a:graphicData>
        </a:graphic>
      </p:graphicFrame>
      <p:graphicFrame>
        <p:nvGraphicFramePr>
          <p:cNvPr id="10" name="Θέση περιεχομένου 6"/>
          <p:cNvGraphicFramePr>
            <a:graphicFrameLocks/>
          </p:cNvGraphicFramePr>
          <p:nvPr>
            <p:extLst>
              <p:ext uri="{D42A27DB-BD31-4B8C-83A1-F6EECF244321}">
                <p14:modId xmlns:p14="http://schemas.microsoft.com/office/powerpoint/2010/main" val="902120650"/>
              </p:ext>
            </p:extLst>
          </p:nvPr>
        </p:nvGraphicFramePr>
        <p:xfrm>
          <a:off x="217325" y="3571775"/>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pPr>
                        <a:lnSpc>
                          <a:spcPct val="100000"/>
                        </a:lnSpc>
                      </a:pPr>
                      <a:r>
                        <a:rPr lang="de-DE" sz="2000" b="1" strike="noStrike" spc="-1" dirty="0">
                          <a:solidFill>
                            <a:srgbClr val="FFFFFF"/>
                          </a:solidFill>
                          <a:latin typeface="Arial"/>
                          <a:ea typeface="Arial"/>
                        </a:rPr>
                        <a:t>Ich würde dieses Modul anderen empfehlen </a:t>
                      </a:r>
                      <a:r>
                        <a:rPr lang="de-DE" sz="2000" b="1" i="1" strike="noStrike" spc="-1" dirty="0">
                          <a:solidFill>
                            <a:srgbClr val="FFFFFF"/>
                          </a:solidFill>
                          <a:latin typeface="Arial"/>
                          <a:ea typeface="Arial"/>
                        </a:rPr>
                        <a:t>(1 Minimum, 5 Maximum)</a:t>
                      </a:r>
                      <a:endParaRPr lang="zxx" sz="2000" b="1" strike="noStrike" spc="-1" dirty="0">
                        <a:solidFill>
                          <a:srgbClr val="000000"/>
                        </a:solidFill>
                        <a:latin typeface="Arial"/>
                      </a:endParaRPr>
                    </a:p>
                  </a:txBody>
                  <a:tcPr/>
                </a:tc>
                <a:tc hMerge="1">
                  <a:txBody>
                    <a:bodyPr/>
                    <a:lstStyle/>
                    <a:p>
                      <a:endParaRPr lang="zxx" sz="1800" b="0" strike="noStrike" spc="-1">
                        <a:solidFill>
                          <a:srgbClr val="000000"/>
                        </a:solidFill>
                        <a:latin typeface="Arial"/>
                      </a:endParaRPr>
                    </a:p>
                  </a:txBody>
                  <a:tcPr marL="90000" marR="90000"/>
                </a:tc>
                <a:tc hMerge="1">
                  <a:txBody>
                    <a:bodyPr/>
                    <a:lstStyle/>
                    <a:p>
                      <a:endParaRPr lang="zxx" sz="1800" b="0" strike="noStrike" spc="-1">
                        <a:solidFill>
                          <a:srgbClr val="000000"/>
                        </a:solidFill>
                        <a:latin typeface="Arial"/>
                      </a:endParaRPr>
                    </a:p>
                  </a:txBody>
                  <a:tcPr marL="90000" marR="90000"/>
                </a:tc>
                <a:tc hMerge="1">
                  <a:txBody>
                    <a:bodyPr/>
                    <a:lstStyle/>
                    <a:p>
                      <a:endParaRPr lang="zxx" sz="1800" b="0" strike="noStrike" spc="-1">
                        <a:solidFill>
                          <a:srgbClr val="000000"/>
                        </a:solidFill>
                        <a:latin typeface="Arial"/>
                      </a:endParaRPr>
                    </a:p>
                  </a:txBody>
                  <a:tcPr marL="90000" marR="90000"/>
                </a:tc>
                <a:tc hMerge="1">
                  <a:txBody>
                    <a:bodyPr/>
                    <a:lstStyle/>
                    <a:p>
                      <a:endParaRPr lang="zxx" sz="1800" b="0" strike="noStrike" spc="-1">
                        <a:solidFill>
                          <a:srgbClr val="000000"/>
                        </a:solidFill>
                        <a:latin typeface="Arial"/>
                      </a:endParaRPr>
                    </a:p>
                  </a:txBody>
                  <a:tcPr marL="90000" marR="90000"/>
                </a:tc>
                <a:extLst>
                  <a:ext uri="{0D108BD9-81ED-4DB2-BD59-A6C34878D82A}">
                    <a16:rowId xmlns:a16="http://schemas.microsoft.com/office/drawing/2014/main" val="10000"/>
                  </a:ext>
                </a:extLst>
              </a:tr>
              <a:tr h="370840">
                <a:tc>
                  <a:txBody>
                    <a:bodyPr/>
                    <a:lstStyle/>
                    <a:p>
                      <a:pPr algn="ctr">
                        <a:lnSpc>
                          <a:spcPct val="100000"/>
                        </a:lnSpc>
                      </a:pPr>
                      <a:r>
                        <a:rPr lang="en-US" sz="1400" b="0" strike="noStrike" spc="-1">
                          <a:solidFill>
                            <a:srgbClr val="000000"/>
                          </a:solidFill>
                          <a:latin typeface="Arial"/>
                          <a:ea typeface="Arial"/>
                        </a:rPr>
                        <a:t>1</a:t>
                      </a:r>
                      <a:endParaRPr lang="zxx" sz="1400" b="0" strike="noStrike" spc="-1">
                        <a:solidFill>
                          <a:srgbClr val="000000"/>
                        </a:solidFill>
                        <a:latin typeface="Arial"/>
                      </a:endParaRPr>
                    </a:p>
                  </a:txBody>
                  <a:tcPr/>
                </a:tc>
                <a:tc>
                  <a:txBody>
                    <a:bodyPr/>
                    <a:lstStyle/>
                    <a:p>
                      <a:pPr algn="ctr">
                        <a:lnSpc>
                          <a:spcPct val="100000"/>
                        </a:lnSpc>
                      </a:pPr>
                      <a:r>
                        <a:rPr lang="en-US" sz="1400" b="0" strike="noStrike" spc="-1">
                          <a:solidFill>
                            <a:srgbClr val="000000"/>
                          </a:solidFill>
                          <a:latin typeface="Arial"/>
                          <a:ea typeface="Arial"/>
                        </a:rPr>
                        <a:t>2</a:t>
                      </a:r>
                      <a:endParaRPr lang="zxx" sz="1400" b="0" strike="noStrike" spc="-1">
                        <a:solidFill>
                          <a:srgbClr val="000000"/>
                        </a:solidFill>
                        <a:latin typeface="Arial"/>
                      </a:endParaRPr>
                    </a:p>
                  </a:txBody>
                  <a:tcPr/>
                </a:tc>
                <a:tc>
                  <a:txBody>
                    <a:bodyPr/>
                    <a:lstStyle/>
                    <a:p>
                      <a:pPr algn="ctr">
                        <a:lnSpc>
                          <a:spcPct val="100000"/>
                        </a:lnSpc>
                      </a:pPr>
                      <a:r>
                        <a:rPr lang="en-US" sz="1400" b="0" strike="noStrike" spc="-1">
                          <a:solidFill>
                            <a:srgbClr val="000000"/>
                          </a:solidFill>
                          <a:latin typeface="Arial"/>
                          <a:ea typeface="Arial"/>
                        </a:rPr>
                        <a:t>3</a:t>
                      </a:r>
                      <a:endParaRPr lang="zxx" sz="1400" b="0" strike="noStrike" spc="-1">
                        <a:solidFill>
                          <a:srgbClr val="000000"/>
                        </a:solidFill>
                        <a:latin typeface="Arial"/>
                      </a:endParaRPr>
                    </a:p>
                  </a:txBody>
                  <a:tcPr/>
                </a:tc>
                <a:tc>
                  <a:txBody>
                    <a:bodyPr/>
                    <a:lstStyle/>
                    <a:p>
                      <a:pPr algn="ctr">
                        <a:lnSpc>
                          <a:spcPct val="100000"/>
                        </a:lnSpc>
                      </a:pPr>
                      <a:r>
                        <a:rPr lang="en-US" sz="1400" b="0" strike="noStrike" spc="-1">
                          <a:solidFill>
                            <a:srgbClr val="000000"/>
                          </a:solidFill>
                          <a:latin typeface="Arial"/>
                          <a:ea typeface="Arial"/>
                        </a:rPr>
                        <a:t>4</a:t>
                      </a:r>
                      <a:endParaRPr lang="zxx" sz="1400" b="0" strike="noStrike" spc="-1">
                        <a:solidFill>
                          <a:srgbClr val="000000"/>
                        </a:solidFill>
                        <a:latin typeface="Arial"/>
                      </a:endParaRPr>
                    </a:p>
                  </a:txBody>
                  <a:tcPr/>
                </a:tc>
                <a:tc>
                  <a:txBody>
                    <a:bodyPr/>
                    <a:lstStyle/>
                    <a:p>
                      <a:pPr algn="ctr">
                        <a:lnSpc>
                          <a:spcPct val="100000"/>
                        </a:lnSpc>
                      </a:pPr>
                      <a:r>
                        <a:rPr lang="en-US" sz="1400" b="0" strike="noStrike" spc="-1" dirty="0">
                          <a:solidFill>
                            <a:srgbClr val="000000"/>
                          </a:solidFill>
                          <a:latin typeface="Arial"/>
                          <a:ea typeface="Arial"/>
                        </a:rPr>
                        <a:t>5</a:t>
                      </a:r>
                      <a:endParaRPr lang="zxx" sz="1400" b="0" strike="noStrike" spc="-1" dirty="0">
                        <a:solidFill>
                          <a:srgbClr val="000000"/>
                        </a:solidFill>
                        <a:latin typeface="Arial"/>
                      </a:endParaRPr>
                    </a:p>
                  </a:txBody>
                  <a:tcPr/>
                </a:tc>
                <a:extLst>
                  <a:ext uri="{0D108BD9-81ED-4DB2-BD59-A6C34878D82A}">
                    <a16:rowId xmlns:a16="http://schemas.microsoft.com/office/drawing/2014/main" val="10001"/>
                  </a:ext>
                </a:extLst>
              </a:tr>
            </a:tbl>
          </a:graphicData>
        </a:graphic>
      </p:graphicFrame>
      <p:graphicFrame>
        <p:nvGraphicFramePr>
          <p:cNvPr id="11" name="Θέση περιεχομένου 6"/>
          <p:cNvGraphicFramePr>
            <a:graphicFrameLocks/>
          </p:cNvGraphicFramePr>
          <p:nvPr>
            <p:extLst>
              <p:ext uri="{D42A27DB-BD31-4B8C-83A1-F6EECF244321}">
                <p14:modId xmlns:p14="http://schemas.microsoft.com/office/powerpoint/2010/main" val="1013877746"/>
              </p:ext>
            </p:extLst>
          </p:nvPr>
        </p:nvGraphicFramePr>
        <p:xfrm>
          <a:off x="217325" y="4687793"/>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pPr>
                        <a:lnSpc>
                          <a:spcPct val="100000"/>
                        </a:lnSpc>
                      </a:pPr>
                      <a:r>
                        <a:rPr lang="de-DE" sz="2000" b="1" strike="noStrike" spc="-1" dirty="0">
                          <a:solidFill>
                            <a:srgbClr val="FFFFFF"/>
                          </a:solidFill>
                          <a:latin typeface="Arial"/>
                          <a:ea typeface="Arial"/>
                        </a:rPr>
                        <a:t>Ich bin insgesamt mit dem Modul zufrieden </a:t>
                      </a:r>
                      <a:r>
                        <a:rPr lang="de-DE" sz="1800" b="1" i="1" strike="noStrike" spc="-1" dirty="0">
                          <a:solidFill>
                            <a:srgbClr val="FFFFFF"/>
                          </a:solidFill>
                          <a:latin typeface="Arial"/>
                          <a:ea typeface="Arial"/>
                        </a:rPr>
                        <a:t>(1 Minimum, 5 Maximum)</a:t>
                      </a:r>
                      <a:endParaRPr lang="zxx" sz="1800" b="1" strike="noStrike" spc="-1" dirty="0">
                        <a:solidFill>
                          <a:srgbClr val="000000"/>
                        </a:solidFill>
                        <a:latin typeface="Arial"/>
                      </a:endParaRPr>
                    </a:p>
                  </a:txBody>
                  <a:tcPr/>
                </a:tc>
                <a:tc hMerge="1">
                  <a:txBody>
                    <a:bodyPr/>
                    <a:lstStyle/>
                    <a:p>
                      <a:endParaRPr lang="zxx" sz="1800" b="0" strike="noStrike" spc="-1">
                        <a:solidFill>
                          <a:srgbClr val="000000"/>
                        </a:solidFill>
                        <a:latin typeface="Arial"/>
                      </a:endParaRPr>
                    </a:p>
                  </a:txBody>
                  <a:tcPr marL="90000" marR="90000"/>
                </a:tc>
                <a:tc hMerge="1">
                  <a:txBody>
                    <a:bodyPr/>
                    <a:lstStyle/>
                    <a:p>
                      <a:endParaRPr lang="zxx" sz="1800" b="0" strike="noStrike" spc="-1">
                        <a:solidFill>
                          <a:srgbClr val="000000"/>
                        </a:solidFill>
                        <a:latin typeface="Arial"/>
                      </a:endParaRPr>
                    </a:p>
                  </a:txBody>
                  <a:tcPr marL="90000" marR="90000"/>
                </a:tc>
                <a:tc hMerge="1">
                  <a:txBody>
                    <a:bodyPr/>
                    <a:lstStyle/>
                    <a:p>
                      <a:endParaRPr lang="zxx" sz="1800" b="0" strike="noStrike" spc="-1">
                        <a:solidFill>
                          <a:srgbClr val="000000"/>
                        </a:solidFill>
                        <a:latin typeface="Arial"/>
                      </a:endParaRPr>
                    </a:p>
                  </a:txBody>
                  <a:tcPr marL="90000" marR="90000"/>
                </a:tc>
                <a:tc hMerge="1">
                  <a:txBody>
                    <a:bodyPr/>
                    <a:lstStyle/>
                    <a:p>
                      <a:endParaRPr lang="zxx" sz="1800" b="0" strike="noStrike" spc="-1">
                        <a:solidFill>
                          <a:srgbClr val="000000"/>
                        </a:solidFill>
                        <a:latin typeface="Arial"/>
                      </a:endParaRPr>
                    </a:p>
                  </a:txBody>
                  <a:tcPr marL="90000" marR="90000"/>
                </a:tc>
                <a:extLst>
                  <a:ext uri="{0D108BD9-81ED-4DB2-BD59-A6C34878D82A}">
                    <a16:rowId xmlns:a16="http://schemas.microsoft.com/office/drawing/2014/main" val="10000"/>
                  </a:ext>
                </a:extLst>
              </a:tr>
              <a:tr h="370840">
                <a:tc>
                  <a:txBody>
                    <a:bodyPr/>
                    <a:lstStyle/>
                    <a:p>
                      <a:pPr algn="ctr">
                        <a:lnSpc>
                          <a:spcPct val="100000"/>
                        </a:lnSpc>
                      </a:pPr>
                      <a:r>
                        <a:rPr lang="en-US" sz="1400" b="0" strike="noStrike" spc="-1">
                          <a:solidFill>
                            <a:srgbClr val="000000"/>
                          </a:solidFill>
                          <a:latin typeface="Arial"/>
                          <a:ea typeface="Arial"/>
                        </a:rPr>
                        <a:t>1</a:t>
                      </a:r>
                      <a:endParaRPr lang="zxx" sz="1400" b="0" strike="noStrike" spc="-1">
                        <a:solidFill>
                          <a:srgbClr val="000000"/>
                        </a:solidFill>
                        <a:latin typeface="Arial"/>
                      </a:endParaRPr>
                    </a:p>
                  </a:txBody>
                  <a:tcPr/>
                </a:tc>
                <a:tc>
                  <a:txBody>
                    <a:bodyPr/>
                    <a:lstStyle/>
                    <a:p>
                      <a:pPr algn="ctr">
                        <a:lnSpc>
                          <a:spcPct val="100000"/>
                        </a:lnSpc>
                      </a:pPr>
                      <a:r>
                        <a:rPr lang="en-US" sz="1400" b="0" strike="noStrike" spc="-1">
                          <a:solidFill>
                            <a:srgbClr val="000000"/>
                          </a:solidFill>
                          <a:latin typeface="Arial"/>
                          <a:ea typeface="Arial"/>
                        </a:rPr>
                        <a:t>2</a:t>
                      </a:r>
                      <a:endParaRPr lang="zxx" sz="1400" b="0" strike="noStrike" spc="-1">
                        <a:solidFill>
                          <a:srgbClr val="000000"/>
                        </a:solidFill>
                        <a:latin typeface="Arial"/>
                      </a:endParaRPr>
                    </a:p>
                  </a:txBody>
                  <a:tcPr/>
                </a:tc>
                <a:tc>
                  <a:txBody>
                    <a:bodyPr/>
                    <a:lstStyle/>
                    <a:p>
                      <a:pPr algn="ctr">
                        <a:lnSpc>
                          <a:spcPct val="100000"/>
                        </a:lnSpc>
                      </a:pPr>
                      <a:r>
                        <a:rPr lang="en-US" sz="1400" b="0" strike="noStrike" spc="-1">
                          <a:solidFill>
                            <a:srgbClr val="000000"/>
                          </a:solidFill>
                          <a:latin typeface="Arial"/>
                          <a:ea typeface="Arial"/>
                        </a:rPr>
                        <a:t>3</a:t>
                      </a:r>
                      <a:endParaRPr lang="zxx" sz="1400" b="0" strike="noStrike" spc="-1">
                        <a:solidFill>
                          <a:srgbClr val="000000"/>
                        </a:solidFill>
                        <a:latin typeface="Arial"/>
                      </a:endParaRPr>
                    </a:p>
                  </a:txBody>
                  <a:tcPr/>
                </a:tc>
                <a:tc>
                  <a:txBody>
                    <a:bodyPr/>
                    <a:lstStyle/>
                    <a:p>
                      <a:pPr algn="ctr">
                        <a:lnSpc>
                          <a:spcPct val="100000"/>
                        </a:lnSpc>
                      </a:pPr>
                      <a:r>
                        <a:rPr lang="en-US" sz="1400" b="0" strike="noStrike" spc="-1">
                          <a:solidFill>
                            <a:srgbClr val="000000"/>
                          </a:solidFill>
                          <a:latin typeface="Arial"/>
                          <a:ea typeface="Arial"/>
                        </a:rPr>
                        <a:t>4</a:t>
                      </a:r>
                      <a:endParaRPr lang="zxx" sz="1400" b="0" strike="noStrike" spc="-1">
                        <a:solidFill>
                          <a:srgbClr val="000000"/>
                        </a:solidFill>
                        <a:latin typeface="Arial"/>
                      </a:endParaRPr>
                    </a:p>
                  </a:txBody>
                  <a:tcPr/>
                </a:tc>
                <a:tc>
                  <a:txBody>
                    <a:bodyPr/>
                    <a:lstStyle/>
                    <a:p>
                      <a:pPr algn="ctr">
                        <a:lnSpc>
                          <a:spcPct val="100000"/>
                        </a:lnSpc>
                      </a:pPr>
                      <a:r>
                        <a:rPr lang="en-US" sz="1400" b="0" strike="noStrike" spc="-1" dirty="0">
                          <a:solidFill>
                            <a:srgbClr val="000000"/>
                          </a:solidFill>
                          <a:latin typeface="Arial"/>
                          <a:ea typeface="Arial"/>
                        </a:rPr>
                        <a:t>5</a:t>
                      </a:r>
                      <a:endParaRPr lang="zxx" sz="1400" b="0" strike="noStrike" spc="-1" dirty="0">
                        <a:solidFill>
                          <a:srgbClr val="000000"/>
                        </a:solidFill>
                        <a:latin typeface="Aria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701836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22" name="Google Shape;722;g2bb2862943f_0_1386"/>
          <p:cNvSpPr txBox="1"/>
          <p:nvPr/>
        </p:nvSpPr>
        <p:spPr>
          <a:xfrm>
            <a:off x="503853" y="996980"/>
            <a:ext cx="11059800" cy="6051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3600"/>
              <a:buFont typeface="Calibri"/>
              <a:buNone/>
            </a:pPr>
            <a:r>
              <a:rPr lang="en-US" sz="3600" b="1" dirty="0" err="1">
                <a:solidFill>
                  <a:srgbClr val="C01E24"/>
                </a:solidFill>
                <a:latin typeface="Calibri"/>
                <a:ea typeface="Calibri"/>
                <a:cs typeface="Calibri"/>
                <a:sym typeface="Calibri"/>
              </a:rPr>
              <a:t>Referenzen</a:t>
            </a:r>
            <a:r>
              <a:rPr lang="en-US" sz="3600" b="1" dirty="0">
                <a:solidFill>
                  <a:srgbClr val="C01E24"/>
                </a:solidFill>
                <a:latin typeface="Calibri"/>
                <a:ea typeface="Calibri"/>
                <a:cs typeface="Calibri"/>
                <a:sym typeface="Calibri"/>
              </a:rPr>
              <a:t> und </a:t>
            </a:r>
            <a:r>
              <a:rPr lang="en-US" sz="3600" b="1" dirty="0" err="1">
                <a:solidFill>
                  <a:srgbClr val="C01E24"/>
                </a:solidFill>
                <a:latin typeface="Calibri"/>
                <a:ea typeface="Calibri"/>
                <a:cs typeface="Calibri"/>
                <a:sym typeface="Calibri"/>
              </a:rPr>
              <a:t>weiterführende</a:t>
            </a:r>
            <a:r>
              <a:rPr lang="en-US" sz="3600" b="1" dirty="0">
                <a:solidFill>
                  <a:srgbClr val="C01E24"/>
                </a:solidFill>
                <a:latin typeface="Calibri"/>
                <a:ea typeface="Calibri"/>
                <a:cs typeface="Calibri"/>
                <a:sym typeface="Calibri"/>
              </a:rPr>
              <a:t> </a:t>
            </a:r>
            <a:r>
              <a:rPr lang="en-US" sz="3600" b="1" dirty="0" err="1">
                <a:solidFill>
                  <a:srgbClr val="C01E24"/>
                </a:solidFill>
                <a:latin typeface="Calibri"/>
                <a:ea typeface="Calibri"/>
                <a:cs typeface="Calibri"/>
                <a:sym typeface="Calibri"/>
              </a:rPr>
              <a:t>Literatur</a:t>
            </a:r>
            <a:endParaRPr lang="en-US" sz="3600" b="1" dirty="0">
              <a:solidFill>
                <a:srgbClr val="C01E24"/>
              </a:solidFill>
              <a:latin typeface="Calibri"/>
              <a:ea typeface="Calibri"/>
              <a:cs typeface="Calibri"/>
              <a:sym typeface="Calibri"/>
            </a:endParaRPr>
          </a:p>
        </p:txBody>
      </p:sp>
      <p:sp>
        <p:nvSpPr>
          <p:cNvPr id="723" name="Google Shape;723;g2bb2862943f_0_1386"/>
          <p:cNvSpPr txBox="1"/>
          <p:nvPr/>
        </p:nvSpPr>
        <p:spPr>
          <a:xfrm>
            <a:off x="436150" y="1905000"/>
            <a:ext cx="11059800" cy="2632200"/>
          </a:xfrm>
          <a:prstGeom prst="rect">
            <a:avLst/>
          </a:prstGeom>
          <a:noFill/>
          <a:ln>
            <a:noFill/>
          </a:ln>
        </p:spPr>
        <p:txBody>
          <a:bodyPr spcFirstLastPara="1" wrap="square" lIns="91425" tIns="91425" rIns="91425" bIns="91425" anchor="t" anchorCtr="0">
            <a:spAutoFit/>
          </a:bodyPr>
          <a:lstStyle/>
          <a:p>
            <a:pPr marL="228600" lvl="0" indent="-228600" algn="l" rtl="0">
              <a:lnSpc>
                <a:spcPct val="110000"/>
              </a:lnSpc>
              <a:spcBef>
                <a:spcPts val="0"/>
              </a:spcBef>
              <a:spcAft>
                <a:spcPts val="0"/>
              </a:spcAft>
              <a:buClr>
                <a:srgbClr val="C01E24"/>
              </a:buClr>
              <a:buSzPts val="2000"/>
              <a:buFont typeface="Noto Sans Symbols"/>
              <a:buChar char="▪"/>
            </a:pPr>
            <a:r>
              <a:rPr lang="en-US" sz="2000" dirty="0" err="1">
                <a:solidFill>
                  <a:schemeClr val="dk1"/>
                </a:solidFill>
                <a:latin typeface="Calibri"/>
                <a:ea typeface="Calibri"/>
                <a:cs typeface="Calibri"/>
                <a:sym typeface="Calibri"/>
              </a:rPr>
              <a:t>KidsHealth.Parents.BreastfeedingvsFormula</a:t>
            </a:r>
            <a:r>
              <a:rPr lang="en-US" sz="2000" dirty="0">
                <a:solidFill>
                  <a:schemeClr val="dk1"/>
                </a:solidFill>
                <a:latin typeface="Calibri"/>
                <a:ea typeface="Calibri"/>
                <a:cs typeface="Calibri"/>
                <a:sym typeface="Calibri"/>
              </a:rPr>
              <a:t> Feeding. 2018.</a:t>
            </a:r>
            <a:r>
              <a:rPr lang="en-US" sz="20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https://kidshealth.org/en/parents/breast-bottle-feeding.html</a:t>
            </a:r>
            <a:endParaRPr sz="2000" dirty="0">
              <a:solidFill>
                <a:schemeClr val="dk1"/>
              </a:solidFill>
              <a:latin typeface="Calibri"/>
              <a:ea typeface="Calibri"/>
              <a:cs typeface="Calibri"/>
              <a:sym typeface="Calibri"/>
            </a:endParaRPr>
          </a:p>
          <a:p>
            <a:pPr marL="228600" lvl="0" indent="-228600" algn="l" rtl="0">
              <a:lnSpc>
                <a:spcPct val="110000"/>
              </a:lnSpc>
              <a:spcBef>
                <a:spcPts val="0"/>
              </a:spcBef>
              <a:spcAft>
                <a:spcPts val="0"/>
              </a:spcAft>
              <a:buClr>
                <a:srgbClr val="C01E24"/>
              </a:buClr>
              <a:buSzPts val="2000"/>
              <a:buFont typeface="Noto Sans Symbols"/>
              <a:buChar char="▪"/>
            </a:pPr>
            <a:r>
              <a:rPr lang="en-US" sz="2000" dirty="0">
                <a:solidFill>
                  <a:schemeClr val="dk1"/>
                </a:solidFill>
                <a:latin typeface="Calibri"/>
                <a:ea typeface="Calibri"/>
                <a:cs typeface="Calibri"/>
                <a:sym typeface="Calibri"/>
              </a:rPr>
              <a:t>Younger, J., y Noble, L. (2022). Policy Statement: Breastfeeding and the Use of Human Milk. </a:t>
            </a:r>
            <a:r>
              <a:rPr lang="en-US" sz="2000" i="1" dirty="0">
                <a:solidFill>
                  <a:schemeClr val="dk1"/>
                </a:solidFill>
                <a:latin typeface="Calibri"/>
                <a:ea typeface="Calibri"/>
                <a:cs typeface="Calibri"/>
                <a:sym typeface="Calibri"/>
              </a:rPr>
              <a:t>American Academy of Pediatrics, 150</a:t>
            </a:r>
            <a:r>
              <a:rPr lang="en-US" sz="2000" dirty="0">
                <a:solidFill>
                  <a:schemeClr val="dk1"/>
                </a:solidFill>
                <a:latin typeface="Calibri"/>
                <a:ea typeface="Calibri"/>
                <a:cs typeface="Calibri"/>
                <a:sym typeface="Calibri"/>
              </a:rPr>
              <a:t>(1). </a:t>
            </a:r>
            <a:r>
              <a:rPr lang="en-US" sz="2000" dirty="0">
                <a:solidFill>
                  <a:srgbClr val="304FFE"/>
                </a:solidFill>
                <a:uFill>
                  <a:noFill/>
                </a:uFill>
                <a:hlinkClick r:id="rId4">
                  <a:extLst>
                    <a:ext uri="{A12FA001-AC4F-418D-AE19-62706E023703}">
                      <ahyp:hlinkClr xmlns:ahyp="http://schemas.microsoft.com/office/drawing/2018/hyperlinkcolor" xmlns="" val="tx"/>
                    </a:ext>
                  </a:extLst>
                </a:hlinkClick>
              </a:rPr>
              <a:t>https://doi.org/10.1542/peds.2022-057988</a:t>
            </a:r>
            <a:endParaRPr sz="2000" dirty="0">
              <a:solidFill>
                <a:srgbClr val="304FFE"/>
              </a:solidFill>
            </a:endParaRPr>
          </a:p>
          <a:p>
            <a:pPr marL="228600" lvl="0" indent="-228600" algn="l" rtl="0">
              <a:lnSpc>
                <a:spcPct val="110000"/>
              </a:lnSpc>
              <a:spcBef>
                <a:spcPts val="0"/>
              </a:spcBef>
              <a:spcAft>
                <a:spcPts val="0"/>
              </a:spcAft>
              <a:buClr>
                <a:srgbClr val="C01E24"/>
              </a:buClr>
              <a:buSzPts val="2000"/>
              <a:buFont typeface="Noto Sans Symbols"/>
              <a:buChar char="▪"/>
            </a:pPr>
            <a:r>
              <a:rPr lang="en-US" sz="2000" dirty="0">
                <a:solidFill>
                  <a:schemeClr val="dk1"/>
                </a:solidFill>
                <a:latin typeface="Calibri"/>
                <a:ea typeface="Calibri"/>
                <a:cs typeface="Calibri"/>
                <a:sym typeface="Calibri"/>
              </a:rPr>
              <a:t>World Health </a:t>
            </a:r>
            <a:r>
              <a:rPr lang="en-US" sz="2000" dirty="0" err="1">
                <a:solidFill>
                  <a:schemeClr val="dk1"/>
                </a:solidFill>
                <a:latin typeface="Calibri"/>
                <a:ea typeface="Calibri"/>
                <a:cs typeface="Calibri"/>
                <a:sym typeface="Calibri"/>
              </a:rPr>
              <a:t>Organisation</a:t>
            </a:r>
            <a:r>
              <a:rPr lang="en-US" sz="2000" dirty="0">
                <a:solidFill>
                  <a:schemeClr val="dk1"/>
                </a:solidFill>
                <a:latin typeface="Calibri"/>
                <a:ea typeface="Calibri"/>
                <a:cs typeface="Calibri"/>
                <a:sym typeface="Calibri"/>
              </a:rPr>
              <a:t>. Premature births. </a:t>
            </a:r>
            <a:r>
              <a:rPr lang="en-US" sz="2000" u="sng" dirty="0">
                <a:solidFill>
                  <a:schemeClr val="hlink"/>
                </a:solidFill>
                <a:latin typeface="Calibri"/>
                <a:ea typeface="Calibri"/>
                <a:cs typeface="Calibri"/>
                <a:sym typeface="Calibri"/>
                <a:hlinkClick r:id="rId5"/>
              </a:rPr>
              <a:t>https://www.who.int/news-room/fact-sheets/detail/preterm-birth</a:t>
            </a:r>
            <a:endParaRPr sz="2000" dirty="0">
              <a:solidFill>
                <a:schemeClr val="dk1"/>
              </a:solidFill>
              <a:latin typeface="Calibri"/>
              <a:ea typeface="Calibri"/>
              <a:cs typeface="Calibri"/>
              <a:sym typeface="Calibri"/>
            </a:endParaRPr>
          </a:p>
          <a:p>
            <a:pPr marL="0" lvl="0" indent="0" algn="l" rtl="0">
              <a:lnSpc>
                <a:spcPct val="150000"/>
              </a:lnSpc>
              <a:spcBef>
                <a:spcPts val="600"/>
              </a:spcBef>
              <a:spcAft>
                <a:spcPts val="0"/>
              </a:spcAft>
              <a:buNone/>
            </a:pPr>
            <a:endParaRPr sz="22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728"/>
        <p:cNvGrpSpPr/>
        <p:nvPr/>
      </p:nvGrpSpPr>
      <p:grpSpPr>
        <a:xfrm>
          <a:off x="0" y="0"/>
          <a:ext cx="0" cy="0"/>
          <a:chOff x="0" y="0"/>
          <a:chExt cx="0" cy="0"/>
        </a:xfrm>
      </p:grpSpPr>
      <p:sp>
        <p:nvSpPr>
          <p:cNvPr id="729" name="Google Shape;729;g2bb2862943f_0_1314"/>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30" name="Google Shape;730;g2bb2862943f_0_1314"/>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731" name="Google Shape;731;g2bb2862943f_0_1314"/>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732" name="Google Shape;732;g2bb2862943f_0_1314"/>
          <p:cNvPicPr preferRelativeResize="0"/>
          <p:nvPr/>
        </p:nvPicPr>
        <p:blipFill rotWithShape="1">
          <a:blip r:embed="rId3">
            <a:alphaModFix/>
          </a:blip>
          <a:srcRect/>
          <a:stretch/>
        </p:blipFill>
        <p:spPr>
          <a:xfrm>
            <a:off x="7476818" y="1708146"/>
            <a:ext cx="3265070" cy="3265070"/>
          </a:xfrm>
          <a:prstGeom prst="rect">
            <a:avLst/>
          </a:prstGeom>
          <a:solidFill>
            <a:srgbClr val="203864"/>
          </a:solidFill>
          <a:ln>
            <a:noFill/>
          </a:ln>
        </p:spPr>
      </p:pic>
      <p:sp>
        <p:nvSpPr>
          <p:cNvPr id="733" name="Google Shape;733;g2bb2862943f_0_1314"/>
          <p:cNvSpPr txBox="1"/>
          <p:nvPr/>
        </p:nvSpPr>
        <p:spPr>
          <a:xfrm>
            <a:off x="340474" y="2922021"/>
            <a:ext cx="50349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de-DE" sz="2800" dirty="0">
                <a:solidFill>
                  <a:srgbClr val="C01E24"/>
                </a:solidFill>
                <a:latin typeface="Calibri"/>
                <a:ea typeface="Calibri"/>
                <a:cs typeface="Calibri"/>
                <a:sym typeface="Calibri"/>
              </a:rPr>
              <a:t>Glückwunsch!</a:t>
            </a:r>
          </a:p>
          <a:p>
            <a:pPr marL="0" marR="0" lvl="0" indent="0" algn="l" rtl="0">
              <a:lnSpc>
                <a:spcPct val="90000"/>
              </a:lnSpc>
              <a:spcBef>
                <a:spcPts val="0"/>
              </a:spcBef>
              <a:spcAft>
                <a:spcPts val="0"/>
              </a:spcAft>
              <a:buClr>
                <a:srgbClr val="C01E24"/>
              </a:buClr>
              <a:buSzPts val="2800"/>
              <a:buFont typeface="Calibri"/>
              <a:buNone/>
            </a:pPr>
            <a:r>
              <a:rPr lang="de-DE" sz="2800" dirty="0">
                <a:solidFill>
                  <a:srgbClr val="C01E24"/>
                </a:solidFill>
                <a:latin typeface="Calibri"/>
                <a:ea typeface="Calibri"/>
                <a:cs typeface="Calibri"/>
                <a:sym typeface="Calibri"/>
              </a:rPr>
              <a:t>Sie haben die Unterrichtseinheit dieses Moduls abgeschlossen!</a:t>
            </a:r>
          </a:p>
        </p:txBody>
      </p:sp>
      <p:pic>
        <p:nvPicPr>
          <p:cNvPr id="735" name="Google Shape;735;g2bb2862943f_0_1314"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0" cy="1438154"/>
          </a:xfrm>
          <a:prstGeom prst="rect">
            <a:avLst/>
          </a:prstGeom>
          <a:noFill/>
          <a:ln>
            <a:noFill/>
          </a:ln>
        </p:spPr>
      </p:pic>
      <p:pic>
        <p:nvPicPr>
          <p:cNvPr id="10" name="Εικόνα 9"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81" y="6391797"/>
            <a:ext cx="2063265" cy="453080"/>
          </a:xfrm>
          <a:prstGeom prst="rect">
            <a:avLst/>
          </a:prstGeom>
        </p:spPr>
      </p:pic>
      <p:sp>
        <p:nvSpPr>
          <p:cNvPr id="11" name="Ορθογώνιο 10">
            <a:extLst>
              <a:ext uri="{FF2B5EF4-FFF2-40B4-BE49-F238E27FC236}">
                <a16:creationId xmlns:a16="http://schemas.microsoft.com/office/drawing/2014/main" id="{2AEE8F04-0D28-7342-5C1E-E908E35E4C21}"/>
              </a:ext>
            </a:extLst>
          </p:cNvPr>
          <p:cNvSpPr/>
          <p:nvPr/>
        </p:nvSpPr>
        <p:spPr>
          <a:xfrm>
            <a:off x="3898918" y="6319352"/>
            <a:ext cx="8293082" cy="632422"/>
          </a:xfrm>
          <a:prstGeom prst="rect">
            <a:avLst/>
          </a:prstGeom>
        </p:spPr>
        <p:txBody>
          <a:bodyPr vert="horz" lIns="91440" tIns="45720" rIns="91440" bIns="45720" rtlCol="0" anchor="ctr">
            <a:normAutofit/>
          </a:bodyPr>
          <a:lstStyle/>
          <a:p>
            <a:pPr algn="r">
              <a:lnSpc>
                <a:spcPct val="90000"/>
              </a:lnSpc>
              <a:spcAft>
                <a:spcPts val="600"/>
              </a:spcAft>
            </a:pPr>
            <a:r>
              <a:rPr lang="de-DE" sz="1000" dirty="0">
                <a:solidFill>
                  <a:schemeClr val="accent5">
                    <a:lumMod val="20000"/>
                    <a:lumOff val="80000"/>
                  </a:schemeClr>
                </a:solidFill>
                <a:latin typeface="Calibri Light" panose="020F0302020204030204" pitchFamily="34" charset="0"/>
                <a:cs typeface="Calibri Light" panose="020F0302020204030204" pitchFamily="34" charset="0"/>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r>
              <a:rPr lang="de-DE" sz="1000" dirty="0" smtClean="0">
                <a:solidFill>
                  <a:schemeClr val="accent5">
                    <a:lumMod val="20000"/>
                    <a:lumOff val="80000"/>
                  </a:schemeClr>
                </a:solidFill>
                <a:latin typeface="Calibri Light" panose="020F0302020204030204" pitchFamily="34" charset="0"/>
                <a:cs typeface="Calibri Light" panose="020F0302020204030204" pitchFamily="34" charset="0"/>
              </a:rPr>
              <a:t>.</a:t>
            </a:r>
            <a:endParaRPr lang="de-DE" sz="1000" dirty="0">
              <a:solidFill>
                <a:schemeClr val="accent5">
                  <a:lumMod val="20000"/>
                  <a:lumOff val="80000"/>
                </a:schemeClr>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de-DE" sz="2200" b="1" strike="noStrike" spc="-1" dirty="0">
                <a:solidFill>
                  <a:srgbClr val="203864"/>
                </a:solidFill>
                <a:latin typeface="Calibri"/>
              </a:rPr>
              <a:t>Ziele</a:t>
            </a:r>
            <a:endParaRPr lang="el-GR" dirty="0">
              <a:solidFill>
                <a:srgbClr val="203864"/>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17102"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6</a:t>
            </a:r>
            <a:r>
              <a:rPr kumimoji="0" lang="en-U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Nova" panose="020B0602020104020203" pitchFamily="34" charset="0"/>
                <a:ea typeface="+mn-ea"/>
                <a:cs typeface="+mn-cs"/>
              </a:rPr>
              <a:t> </a:t>
            </a:r>
            <a:endParaRPr kumimoji="0" lang="el-GR"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Nova" panose="020B0602020104020203" pitchFamily="34" charset="0"/>
              <a:ea typeface="+mn-ea"/>
              <a:cs typeface="+mn-cs"/>
            </a:endParaRPr>
          </a:p>
        </p:txBody>
      </p:sp>
      <p:sp>
        <p:nvSpPr>
          <p:cNvPr id="8" name="Google Shape;228;p4"/>
          <p:cNvSpPr txBox="1"/>
          <p:nvPr/>
        </p:nvSpPr>
        <p:spPr>
          <a:xfrm>
            <a:off x="526419" y="348996"/>
            <a:ext cx="7931781" cy="61353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de-DE" sz="2200" b="1" strike="noStrike" spc="-1" dirty="0">
                <a:solidFill>
                  <a:schemeClr val="dk1"/>
                </a:solidFill>
                <a:latin typeface="Calibri"/>
                <a:ea typeface="Calibri"/>
              </a:rPr>
              <a:t>Säuglingspflege</a:t>
            </a:r>
            <a:endParaRPr sz="1400" b="0" i="0" u="none" strike="noStrike" cap="none" dirty="0">
              <a:solidFill>
                <a:srgbClr val="000000"/>
              </a:solidFill>
              <a:latin typeface="Arial"/>
              <a:ea typeface="Arial"/>
              <a:cs typeface="Arial"/>
              <a:sym typeface="Arial"/>
            </a:endParaRPr>
          </a:p>
        </p:txBody>
      </p:sp>
      <p:sp>
        <p:nvSpPr>
          <p:cNvPr id="9" name="Google Shape;227;p4"/>
          <p:cNvSpPr/>
          <p:nvPr/>
        </p:nvSpPr>
        <p:spPr>
          <a:xfrm>
            <a:off x="36957" y="348995"/>
            <a:ext cx="489461" cy="615675"/>
          </a:xfrm>
          <a:prstGeom prst="rect">
            <a:avLst/>
          </a:prstGeom>
          <a:solidFill>
            <a:srgbClr val="C00000"/>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5" name="Google Shape;229;p4"/>
          <p:cNvSpPr/>
          <p:nvPr/>
        </p:nvSpPr>
        <p:spPr>
          <a:xfrm>
            <a:off x="122213" y="438994"/>
            <a:ext cx="40908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chemeClr val="lt1"/>
                </a:solidFill>
                <a:latin typeface="Calibri"/>
                <a:ea typeface="Calibri"/>
                <a:cs typeface="Calibri"/>
                <a:sym typeface="Calibri"/>
              </a:rPr>
              <a:t>8</a:t>
            </a:r>
            <a:r>
              <a:rPr lang="en-US" sz="2200" b="1" i="0" u="none" strike="noStrike" cap="none" dirty="0">
                <a:solidFill>
                  <a:schemeClr val="lt1"/>
                </a:solidFill>
                <a:latin typeface="Gill Sans"/>
                <a:ea typeface="Gill Sans"/>
                <a:cs typeface="Gill Sans"/>
                <a:sym typeface="Gill Sans"/>
              </a:rPr>
              <a:t> </a:t>
            </a:r>
            <a:endParaRPr sz="2200" b="1" i="0" u="none" strike="noStrike" cap="none" dirty="0">
              <a:solidFill>
                <a:schemeClr val="lt1"/>
              </a:solidFill>
              <a:latin typeface="Gill Sans"/>
              <a:ea typeface="Gill Sans"/>
              <a:cs typeface="Gill Sans"/>
              <a:sym typeface="Gill Sans"/>
            </a:endParaRPr>
          </a:p>
        </p:txBody>
      </p:sp>
      <p:sp>
        <p:nvSpPr>
          <p:cNvPr id="6" name="Rectángulo 5"/>
          <p:cNvSpPr/>
          <p:nvPr/>
        </p:nvSpPr>
        <p:spPr>
          <a:xfrm>
            <a:off x="365488" y="2687854"/>
            <a:ext cx="7542139" cy="2246769"/>
          </a:xfrm>
          <a:prstGeom prst="rect">
            <a:avLst/>
          </a:prstGeom>
        </p:spPr>
        <p:txBody>
          <a:bodyPr wrap="square">
            <a:spAutoFit/>
          </a:bodyPr>
          <a:lstStyle/>
          <a:p>
            <a:pPr marL="457200" indent="-368280">
              <a:lnSpc>
                <a:spcPct val="100000"/>
              </a:lnSpc>
              <a:spcBef>
                <a:spcPts val="1199"/>
              </a:spcBef>
              <a:buClr>
                <a:srgbClr val="C00000"/>
              </a:buClr>
              <a:buFont typeface="Noto Sans Symbols"/>
              <a:buChar char="✔"/>
            </a:pPr>
            <a:r>
              <a:rPr lang="de-DE" sz="2200" b="0" strike="noStrike" spc="-1" dirty="0">
                <a:solidFill>
                  <a:srgbClr val="000000"/>
                </a:solidFill>
                <a:latin typeface="Calibri"/>
                <a:ea typeface="Calibri"/>
              </a:rPr>
              <a:t>Grundlegende Informationen über die Säuglingspflege kennen.</a:t>
            </a:r>
            <a:endParaRPr lang="de-DE" sz="2200" b="0" strike="noStrike" spc="-1" dirty="0">
              <a:solidFill>
                <a:srgbClr val="000000"/>
              </a:solidFill>
              <a:latin typeface="Arial"/>
            </a:endParaRPr>
          </a:p>
          <a:p>
            <a:pPr marL="457200" indent="-368280">
              <a:lnSpc>
                <a:spcPct val="100000"/>
              </a:lnSpc>
              <a:spcBef>
                <a:spcPts val="1199"/>
              </a:spcBef>
              <a:buClr>
                <a:srgbClr val="C00000"/>
              </a:buClr>
              <a:buFont typeface="Noto Sans Symbols"/>
              <a:buChar char="✔"/>
            </a:pPr>
            <a:r>
              <a:rPr lang="de-DE" sz="2200" b="0" strike="noStrike" spc="-1" dirty="0">
                <a:solidFill>
                  <a:srgbClr val="000000"/>
                </a:solidFill>
                <a:latin typeface="Calibri"/>
                <a:ea typeface="Calibri"/>
              </a:rPr>
              <a:t>Kenntnis der Bedeutung des Stillens und der Stillarten </a:t>
            </a:r>
            <a:endParaRPr lang="de-DE" sz="2200" b="0" strike="noStrike" spc="-1" dirty="0">
              <a:solidFill>
                <a:srgbClr val="000000"/>
              </a:solidFill>
              <a:latin typeface="Arial"/>
            </a:endParaRPr>
          </a:p>
          <a:p>
            <a:pPr marL="457200" indent="-368280">
              <a:lnSpc>
                <a:spcPct val="100000"/>
              </a:lnSpc>
              <a:spcBef>
                <a:spcPts val="1199"/>
              </a:spcBef>
              <a:buClr>
                <a:srgbClr val="C00000"/>
              </a:buClr>
              <a:buFont typeface="Noto Sans Symbols"/>
              <a:buChar char="✔"/>
            </a:pPr>
            <a:r>
              <a:rPr lang="de-DE" sz="2200" b="0" strike="noStrike" spc="-1" dirty="0">
                <a:solidFill>
                  <a:srgbClr val="000000"/>
                </a:solidFill>
                <a:latin typeface="Calibri"/>
                <a:ea typeface="Calibri"/>
              </a:rPr>
              <a:t>Grundlegende Informationen zur Beikost kennen </a:t>
            </a:r>
            <a:endParaRPr lang="de-DE" sz="2200" b="0" strike="noStrike" spc="-1" dirty="0">
              <a:solidFill>
                <a:srgbClr val="000000"/>
              </a:solidFill>
              <a:latin typeface="Arial"/>
            </a:endParaRPr>
          </a:p>
          <a:p>
            <a:pPr marL="457200" indent="-368280">
              <a:lnSpc>
                <a:spcPct val="100000"/>
              </a:lnSpc>
              <a:spcBef>
                <a:spcPts val="1199"/>
              </a:spcBef>
              <a:buClr>
                <a:srgbClr val="C00000"/>
              </a:buClr>
              <a:buFont typeface="Noto Sans Symbols"/>
              <a:buChar char="✔"/>
            </a:pPr>
            <a:r>
              <a:rPr lang="de-DE" sz="2200" b="0" strike="noStrike" spc="-1" dirty="0">
                <a:solidFill>
                  <a:srgbClr val="000000"/>
                </a:solidFill>
                <a:latin typeface="Calibri"/>
                <a:ea typeface="Calibri"/>
              </a:rPr>
              <a:t>Gesundheitsanwendungen für die Säuglingspflege kennen</a:t>
            </a:r>
            <a:endParaRPr lang="de-DE" sz="2200" b="0" strike="noStrike" spc="-1" dirty="0">
              <a:solidFill>
                <a:srgbClr val="000000"/>
              </a:solidFill>
              <a:latin typeface="Arial"/>
            </a:endParaRPr>
          </a:p>
        </p:txBody>
      </p:sp>
      <p:sp>
        <p:nvSpPr>
          <p:cNvPr id="3" name="TextBox 2">
            <a:extLst>
              <a:ext uri="{FF2B5EF4-FFF2-40B4-BE49-F238E27FC236}">
                <a16:creationId xmlns:a16="http://schemas.microsoft.com/office/drawing/2014/main" id="{5CF5F86E-862A-ECD7-7C87-700BE0321A02}"/>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Quelle: Bild von </a:t>
            </a:r>
            <a:r>
              <a:rPr lang="en-US" sz="1200" dirty="0" err="1">
                <a:hlinkClick r:id="rId3"/>
              </a:rPr>
              <a:t>nuraghies</a:t>
            </a:r>
            <a:r>
              <a:rPr lang="en-US" sz="1200" dirty="0">
                <a:hlinkClick r:id="rId3"/>
              </a:rPr>
              <a:t> auf </a:t>
            </a:r>
            <a:r>
              <a:rPr lang="en-US" sz="1200" dirty="0" err="1">
                <a:hlinkClick r:id="rId3"/>
              </a:rPr>
              <a:t>Freepik</a:t>
            </a:r>
            <a:endParaRPr lang="el-GR" sz="1200" dirty="0"/>
          </a:p>
        </p:txBody>
      </p:sp>
      <p:pic>
        <p:nvPicPr>
          <p:cNvPr id="4" name="Google Shape;479;g2c319d66040_0_178">
            <a:extLst>
              <a:ext uri="{FF2B5EF4-FFF2-40B4-BE49-F238E27FC236}">
                <a16:creationId xmlns:a16="http://schemas.microsoft.com/office/drawing/2014/main" id="{8DA5FBAE-11F6-C05E-3520-34EEBC179C90}"/>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1680057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17102"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6</a:t>
            </a:r>
            <a:r>
              <a:rPr kumimoji="0" lang="en-U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Nova" panose="020B0602020104020203" pitchFamily="34" charset="0"/>
                <a:ea typeface="+mn-ea"/>
                <a:cs typeface="+mn-cs"/>
              </a:rPr>
              <a:t> </a:t>
            </a:r>
            <a:endParaRPr kumimoji="0" lang="el-GR"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Nova" panose="020B0602020104020203" pitchFamily="34" charset="0"/>
              <a:ea typeface="+mn-ea"/>
              <a:cs typeface="+mn-cs"/>
            </a:endParaRPr>
          </a:p>
        </p:txBody>
      </p:sp>
      <p:sp>
        <p:nvSpPr>
          <p:cNvPr id="8" name="Google Shape;228;p4"/>
          <p:cNvSpPr txBox="1"/>
          <p:nvPr/>
        </p:nvSpPr>
        <p:spPr>
          <a:xfrm>
            <a:off x="526419" y="348996"/>
            <a:ext cx="7044275" cy="61353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dirty="0" err="1">
                <a:solidFill>
                  <a:schemeClr val="dk1"/>
                </a:solidFill>
                <a:latin typeface="Calibri"/>
                <a:ea typeface="Calibri"/>
                <a:cs typeface="Calibri"/>
                <a:sym typeface="Calibri"/>
              </a:rPr>
              <a:t>Säuglingspflege</a:t>
            </a:r>
            <a:endParaRPr sz="1400" b="0" i="0" u="none" strike="noStrike" cap="none" dirty="0">
              <a:solidFill>
                <a:srgbClr val="000000"/>
              </a:solidFill>
              <a:latin typeface="Arial"/>
              <a:ea typeface="Arial"/>
              <a:cs typeface="Arial"/>
              <a:sym typeface="Arial"/>
            </a:endParaRPr>
          </a:p>
        </p:txBody>
      </p:sp>
      <p:sp>
        <p:nvSpPr>
          <p:cNvPr id="9" name="Google Shape;227;p4"/>
          <p:cNvSpPr/>
          <p:nvPr/>
        </p:nvSpPr>
        <p:spPr>
          <a:xfrm>
            <a:off x="36957" y="348995"/>
            <a:ext cx="489461" cy="61567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 name="Google Shape;229;p4"/>
          <p:cNvSpPr/>
          <p:nvPr/>
        </p:nvSpPr>
        <p:spPr>
          <a:xfrm>
            <a:off x="160946" y="418363"/>
            <a:ext cx="40908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chemeClr val="lt1"/>
                </a:solidFill>
                <a:latin typeface="Calibri"/>
                <a:ea typeface="Calibri"/>
                <a:cs typeface="Calibri"/>
                <a:sym typeface="Calibri"/>
              </a:rPr>
              <a:t>8</a:t>
            </a:r>
            <a:r>
              <a:rPr lang="en-US" sz="2200" b="1" i="0" u="none" strike="noStrike" cap="none" dirty="0">
                <a:solidFill>
                  <a:schemeClr val="lt1"/>
                </a:solidFill>
                <a:latin typeface="Gill Sans"/>
                <a:ea typeface="Gill Sans"/>
                <a:cs typeface="Gill Sans"/>
                <a:sym typeface="Gill Sans"/>
              </a:rPr>
              <a:t> </a:t>
            </a:r>
            <a:endParaRPr sz="2200" b="1" i="0" u="none" strike="noStrike" cap="none" dirty="0">
              <a:solidFill>
                <a:schemeClr val="lt1"/>
              </a:solidFill>
              <a:latin typeface="Gill Sans"/>
              <a:ea typeface="Gill Sans"/>
              <a:cs typeface="Gill Sans"/>
              <a:sym typeface="Gill Sans"/>
            </a:endParaRPr>
          </a:p>
        </p:txBody>
      </p:sp>
      <p:sp>
        <p:nvSpPr>
          <p:cNvPr id="10" name="Google Shape;240;p5"/>
          <p:cNvSpPr txBox="1">
            <a:spLocks noGrp="1"/>
          </p:cNvSpPr>
          <p:nvPr>
            <p:ph type="title"/>
          </p:nvPr>
        </p:nvSpPr>
        <p:spPr>
          <a:xfrm>
            <a:off x="570032" y="1223115"/>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400" dirty="0" err="1">
                <a:solidFill>
                  <a:srgbClr val="203864"/>
                </a:solidFill>
              </a:rPr>
              <a:t>Kompetenzen</a:t>
            </a:r>
            <a:endParaRPr sz="2400" dirty="0">
              <a:solidFill>
                <a:srgbClr val="203864"/>
              </a:solidFill>
            </a:endParaRPr>
          </a:p>
        </p:txBody>
      </p:sp>
      <p:sp>
        <p:nvSpPr>
          <p:cNvPr id="12" name="Google Shape;237;p5"/>
          <p:cNvSpPr txBox="1">
            <a:spLocks/>
          </p:cNvSpPr>
          <p:nvPr/>
        </p:nvSpPr>
        <p:spPr>
          <a:xfrm>
            <a:off x="36957" y="2365932"/>
            <a:ext cx="8315841" cy="3632799"/>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200" kern="1200">
                <a:solidFill>
                  <a:schemeClr val="tx1"/>
                </a:solidFill>
                <a:effectLst/>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0000"/>
              </a:buClr>
              <a:buSzPct val="120000"/>
              <a:buFont typeface="Wingdings" panose="05000000000000000000" pitchFamily="2" charset="2"/>
              <a:buChar char="ü"/>
              <a:defRPr sz="2200" kern="1200">
                <a:solidFill>
                  <a:schemeClr val="tx1"/>
                </a:solidFill>
                <a:effectLst/>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a:lnSpc>
                <a:spcPct val="150000"/>
              </a:lnSpc>
              <a:buNone/>
              <a:tabLst>
                <a:tab pos="0" algn="l"/>
              </a:tabLst>
            </a:pPr>
            <a:r>
              <a:rPr lang="de-DE" sz="2200" b="0" strike="noStrike" spc="-1" dirty="0">
                <a:solidFill>
                  <a:schemeClr val="dk1"/>
                </a:solidFill>
                <a:latin typeface="Calibri"/>
              </a:rPr>
              <a:t>Die Lernenden erwerben grundlegende Kenntnisse über:</a:t>
            </a:r>
            <a:endParaRPr lang="de-DE" sz="2200" b="0" strike="noStrike" spc="-1" dirty="0">
              <a:solidFill>
                <a:srgbClr val="000000"/>
              </a:solidFill>
              <a:latin typeface="Arial"/>
            </a:endParaRPr>
          </a:p>
          <a:p>
            <a:pPr marL="685800" lvl="1" indent="-228600" defTabSz="914400">
              <a:lnSpc>
                <a:spcPct val="150000"/>
              </a:lnSpc>
              <a:buClr>
                <a:srgbClr val="C01E24"/>
              </a:buClr>
              <a:buFont typeface="Wingdings" charset="2"/>
              <a:buChar char=""/>
              <a:tabLst>
                <a:tab pos="0" algn="l"/>
              </a:tabLst>
            </a:pPr>
            <a:r>
              <a:rPr lang="de-DE" sz="2200" b="0" strike="noStrike" spc="-1" dirty="0">
                <a:solidFill>
                  <a:schemeClr val="dk1"/>
                </a:solidFill>
                <a:latin typeface="Calibri"/>
              </a:rPr>
              <a:t>Neugeborene und ihre Merkmale</a:t>
            </a:r>
            <a:endParaRPr lang="de-DE" sz="2200" b="0" strike="noStrike" spc="-1" dirty="0">
              <a:solidFill>
                <a:srgbClr val="000000"/>
              </a:solidFill>
              <a:latin typeface="Arial"/>
            </a:endParaRPr>
          </a:p>
          <a:p>
            <a:pPr marL="685800" lvl="1" indent="-228600" defTabSz="914400">
              <a:lnSpc>
                <a:spcPct val="150000"/>
              </a:lnSpc>
              <a:buClr>
                <a:srgbClr val="C01E24"/>
              </a:buClr>
              <a:buFont typeface="Wingdings" charset="2"/>
              <a:buChar char=""/>
              <a:tabLst>
                <a:tab pos="0" algn="l"/>
              </a:tabLst>
            </a:pPr>
            <a:r>
              <a:rPr lang="de-DE" sz="2200" b="0" strike="noStrike" spc="-1" dirty="0">
                <a:solidFill>
                  <a:schemeClr val="dk1"/>
                </a:solidFill>
                <a:latin typeface="Calibri"/>
              </a:rPr>
              <a:t>Die Bedeutung des Stillens und der Ernährung</a:t>
            </a:r>
            <a:endParaRPr lang="de-DE" sz="2200" b="0" strike="noStrike" spc="-1" dirty="0">
              <a:solidFill>
                <a:srgbClr val="000000"/>
              </a:solidFill>
              <a:latin typeface="Arial"/>
            </a:endParaRPr>
          </a:p>
          <a:p>
            <a:pPr marL="685800" lvl="1" indent="-228600" defTabSz="914400">
              <a:lnSpc>
                <a:spcPct val="150000"/>
              </a:lnSpc>
              <a:buClr>
                <a:srgbClr val="C01E24"/>
              </a:buClr>
              <a:buFont typeface="Wingdings" charset="2"/>
              <a:buChar char=""/>
              <a:tabLst>
                <a:tab pos="0" algn="l"/>
              </a:tabLst>
            </a:pPr>
            <a:r>
              <a:rPr lang="de-DE" sz="2200" b="0" strike="noStrike" spc="-1" dirty="0">
                <a:solidFill>
                  <a:schemeClr val="dk1"/>
                </a:solidFill>
                <a:latin typeface="Calibri"/>
              </a:rPr>
              <a:t>Die Bedeutung von Schlafgewohnheiten. </a:t>
            </a:r>
            <a:endParaRPr lang="de-DE" sz="2200" b="0" strike="noStrike" spc="-1" dirty="0">
              <a:solidFill>
                <a:srgbClr val="000000"/>
              </a:solidFill>
              <a:latin typeface="Arial"/>
            </a:endParaRPr>
          </a:p>
          <a:p>
            <a:pPr marL="685800" lvl="1" indent="-228600" defTabSz="914400">
              <a:lnSpc>
                <a:spcPct val="150000"/>
              </a:lnSpc>
              <a:buClr>
                <a:srgbClr val="C01E24"/>
              </a:buClr>
              <a:buFont typeface="Wingdings" charset="2"/>
              <a:buChar char=""/>
              <a:tabLst>
                <a:tab pos="0" algn="l"/>
              </a:tabLst>
            </a:pPr>
            <a:r>
              <a:rPr lang="de-DE" sz="2200" b="0" strike="noStrike" spc="-1" dirty="0">
                <a:solidFill>
                  <a:schemeClr val="dk1"/>
                </a:solidFill>
                <a:latin typeface="Calibri"/>
              </a:rPr>
              <a:t>Die Lernenden kennen Apps für Neugeborene und wissen, wie man sie richtig einsetzt.</a:t>
            </a:r>
            <a:endParaRPr lang="de-DE" sz="2200" b="0" strike="noStrike" spc="-1" dirty="0">
              <a:solidFill>
                <a:srgbClr val="000000"/>
              </a:solidFill>
              <a:latin typeface="Arial"/>
            </a:endParaRPr>
          </a:p>
        </p:txBody>
      </p:sp>
      <p:sp>
        <p:nvSpPr>
          <p:cNvPr id="2" name="Ορθογώνιο 1">
            <a:extLst>
              <a:ext uri="{FF2B5EF4-FFF2-40B4-BE49-F238E27FC236}">
                <a16:creationId xmlns:a16="http://schemas.microsoft.com/office/drawing/2014/main" id="{C8471FEE-0015-D00F-955A-6C6E4AA5FC77}"/>
              </a:ext>
            </a:extLst>
          </p:cNvPr>
          <p:cNvSpPr/>
          <p:nvPr/>
        </p:nvSpPr>
        <p:spPr>
          <a:xfrm>
            <a:off x="3419912" y="6129356"/>
            <a:ext cx="8772088" cy="276999"/>
          </a:xfrm>
          <a:prstGeom prst="rect">
            <a:avLst/>
          </a:prstGeom>
        </p:spPr>
        <p:txBody>
          <a:bodyPr wrap="square">
            <a:spAutoFit/>
          </a:bodyPr>
          <a:lstStyle/>
          <a:p>
            <a:pPr algn="r"/>
            <a:r>
              <a:rPr lang="en-US" sz="1200" dirty="0">
                <a:hlinkClick r:id="rId3"/>
              </a:rPr>
              <a:t>Bild von </a:t>
            </a:r>
            <a:r>
              <a:rPr lang="en-US" sz="1200" dirty="0" err="1">
                <a:hlinkClick r:id="rId3"/>
              </a:rPr>
              <a:t>vectorjuice</a:t>
            </a:r>
            <a:r>
              <a:rPr lang="en-US" sz="1200" dirty="0">
                <a:hlinkClick r:id="rId3"/>
              </a:rPr>
              <a:t> auf </a:t>
            </a:r>
            <a:r>
              <a:rPr lang="en-US" sz="1200" dirty="0" err="1">
                <a:hlinkClick r:id="rId3"/>
              </a:rPr>
              <a:t>Freepik</a:t>
            </a:r>
            <a:endParaRPr lang="en-US" sz="1200" dirty="0"/>
          </a:p>
        </p:txBody>
      </p:sp>
      <p:pic>
        <p:nvPicPr>
          <p:cNvPr id="3" name="Google Shape;190;g2c07f5df07d_0_263">
            <a:extLst>
              <a:ext uri="{FF2B5EF4-FFF2-40B4-BE49-F238E27FC236}">
                <a16:creationId xmlns:a16="http://schemas.microsoft.com/office/drawing/2014/main" id="{31AFD657-C18F-0972-62FE-2247E9A362AE}"/>
              </a:ext>
            </a:extLst>
          </p:cNvPr>
          <p:cNvPicPr preferRelativeResize="0"/>
          <p:nvPr/>
        </p:nvPicPr>
        <p:blipFill rotWithShape="1">
          <a:blip r:embed="rId4">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1948418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mbition abstract concept">
            <a:extLst>
              <a:ext uri="{FF2B5EF4-FFF2-40B4-BE49-F238E27FC236}">
                <a16:creationId xmlns:a16="http://schemas.microsoft.com/office/drawing/2014/main" id="{7FD42362-6BB0-2810-08B7-D41025E681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3D1D7E8-BA70-8D27-BBF6-B8DB40FD60FF}"/>
              </a:ext>
            </a:extLst>
          </p:cNvPr>
          <p:cNvSpPr txBox="1"/>
          <p:nvPr/>
        </p:nvSpPr>
        <p:spPr>
          <a:xfrm>
            <a:off x="5419175" y="6181455"/>
            <a:ext cx="6099586" cy="276999"/>
          </a:xfrm>
          <a:prstGeom prst="rect">
            <a:avLst/>
          </a:prstGeom>
          <a:noFill/>
        </p:spPr>
        <p:txBody>
          <a:bodyPr wrap="square">
            <a:spAutoFit/>
          </a:bodyPr>
          <a:lstStyle/>
          <a:p>
            <a:pPr algn="r"/>
            <a:r>
              <a:rPr lang="en-US" sz="1200" dirty="0">
                <a:hlinkClick r:id="rId4"/>
              </a:rPr>
              <a:t>Design von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pPr>
              <a:spcBef>
                <a:spcPts val="0"/>
              </a:spcBef>
            </a:pPr>
            <a:r>
              <a:rPr lang="en-US" sz="2400" dirty="0">
                <a:solidFill>
                  <a:srgbClr val="C01E24"/>
                </a:solidFill>
              </a:rPr>
              <a:t>8.1.1</a:t>
            </a:r>
            <a:r>
              <a:rPr lang="en-US" dirty="0"/>
              <a:t/>
            </a:r>
            <a:br>
              <a:rPr lang="en-US" dirty="0"/>
            </a:br>
            <a:r>
              <a:rPr lang="en-US" dirty="0" err="1">
                <a:solidFill>
                  <a:srgbClr val="C01E24"/>
                </a:solidFill>
              </a:rPr>
              <a:t>Einführung</a:t>
            </a:r>
            <a:r>
              <a:rPr lang="en-US" dirty="0">
                <a:solidFill>
                  <a:srgbClr val="C01E24"/>
                </a:solidFill>
              </a:rPr>
              <a:t>: </a:t>
            </a:r>
            <a:r>
              <a:rPr lang="en-US" dirty="0" err="1">
                <a:solidFill>
                  <a:srgbClr val="C01E24"/>
                </a:solidFill>
              </a:rPr>
              <a:t>Neugeborenes</a:t>
            </a:r>
            <a:r>
              <a:rPr lang="en-US" dirty="0">
                <a:solidFill>
                  <a:srgbClr val="C01E24"/>
                </a:solidFill>
              </a:rPr>
              <a:t> Baby</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7" name="Google Shape;297;g2bb2862943f_0_719"/>
          <p:cNvSpPr txBox="1">
            <a:spLocks/>
          </p:cNvSpPr>
          <p:nvPr/>
        </p:nvSpPr>
        <p:spPr>
          <a:xfrm>
            <a:off x="641353" y="2849850"/>
            <a:ext cx="6343500" cy="2275500"/>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5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3550" indent="-342900" algn="just">
              <a:lnSpc>
                <a:spcPct val="120000"/>
              </a:lnSpc>
              <a:spcBef>
                <a:spcPts val="1200"/>
              </a:spcBef>
              <a:spcAft>
                <a:spcPts val="0"/>
              </a:spcAft>
              <a:buSzPct val="71428"/>
            </a:pPr>
            <a:r>
              <a:rPr lang="de-DE" sz="2400" dirty="0">
                <a:latin typeface="Calibri" panose="020F0502020204030204" pitchFamily="34" charset="0"/>
                <a:cs typeface="Calibri" panose="020F0502020204030204" pitchFamily="34" charset="0"/>
              </a:rPr>
              <a:t>Die Lernenden erhalten Informationen über Neugeborene und ihre Eigenschaften.</a:t>
            </a:r>
          </a:p>
        </p:txBody>
      </p:sp>
    </p:spTree>
    <p:extLst>
      <p:ext uri="{BB962C8B-B14F-4D97-AF65-F5344CB8AC3E}">
        <p14:creationId xmlns:p14="http://schemas.microsoft.com/office/powerpoint/2010/main" val="1946061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A93C2B-71DF-EA23-81FF-D610C3C56C67}"/>
              </a:ext>
            </a:extLst>
          </p:cNvPr>
          <p:cNvSpPr>
            <a:spLocks noGrp="1"/>
          </p:cNvSpPr>
          <p:nvPr>
            <p:ph type="title"/>
          </p:nvPr>
        </p:nvSpPr>
        <p:spPr/>
        <p:txBody>
          <a:bodyPr>
            <a:normAutofit/>
          </a:bodyPr>
          <a:lstStyle/>
          <a:p>
            <a:r>
              <a:rPr lang="de-DE" sz="2800" b="1" strike="noStrike" spc="-1" dirty="0">
                <a:solidFill>
                  <a:srgbClr val="203864"/>
                </a:solidFill>
                <a:latin typeface="Calibri"/>
                <a:ea typeface="Calibri"/>
              </a:rPr>
              <a:t>Was sind Neugeborene</a:t>
            </a:r>
            <a:endParaRPr lang="el-GR" dirty="0"/>
          </a:p>
        </p:txBody>
      </p:sp>
      <p:sp>
        <p:nvSpPr>
          <p:cNvPr id="3" name="Θέση κειμένου 2">
            <a:extLst>
              <a:ext uri="{FF2B5EF4-FFF2-40B4-BE49-F238E27FC236}">
                <a16:creationId xmlns:a16="http://schemas.microsoft.com/office/drawing/2014/main" id="{F7138A2E-4F28-748D-C439-F32B9FF3FC2A}"/>
              </a:ext>
            </a:extLst>
          </p:cNvPr>
          <p:cNvSpPr>
            <a:spLocks noGrp="1"/>
          </p:cNvSpPr>
          <p:nvPr>
            <p:ph type="body" idx="1"/>
          </p:nvPr>
        </p:nvSpPr>
        <p:spPr>
          <a:xfrm>
            <a:off x="557999" y="1799999"/>
            <a:ext cx="7996066" cy="4866000"/>
          </a:xfrm>
        </p:spPr>
        <p:txBody>
          <a:bodyPr/>
          <a:lstStyle/>
          <a:p>
            <a:pPr marL="76320" indent="0">
              <a:lnSpc>
                <a:spcPct val="100000"/>
              </a:lnSpc>
              <a:spcBef>
                <a:spcPts val="601"/>
              </a:spcBef>
              <a:buNone/>
              <a:tabLst>
                <a:tab pos="0" algn="l"/>
              </a:tabLst>
            </a:pPr>
            <a:r>
              <a:rPr lang="de-DE" sz="2400" b="0" strike="noStrike" spc="-1" dirty="0">
                <a:solidFill>
                  <a:schemeClr val="dk1"/>
                </a:solidFill>
                <a:latin typeface="Calibri"/>
                <a:ea typeface="Calibri"/>
              </a:rPr>
              <a:t>Das Neugeborene wird so innerhalb einer Periode (neonatale Periode) bezeichnet, welche die ersten 4 Wochen des Lebens eines Säuglings umfasst, wo schnelle Veränderungen auftreten.</a:t>
            </a:r>
            <a:endParaRPr lang="zxx" sz="2400" b="0" strike="noStrike" spc="-1" dirty="0">
              <a:solidFill>
                <a:srgbClr val="000000"/>
              </a:solidFill>
              <a:latin typeface="Arial"/>
            </a:endParaRPr>
          </a:p>
        </p:txBody>
      </p:sp>
      <p:pic>
        <p:nvPicPr>
          <p:cNvPr id="4" name="Google Shape;254;g2bb2862943f_0_334">
            <a:extLst>
              <a:ext uri="{FF2B5EF4-FFF2-40B4-BE49-F238E27FC236}">
                <a16:creationId xmlns:a16="http://schemas.microsoft.com/office/drawing/2014/main" id="{AC595F20-9F7A-EF4D-F01A-142A97C58677}"/>
              </a:ext>
            </a:extLst>
          </p:cNvPr>
          <p:cNvPicPr preferRelativeResize="0"/>
          <p:nvPr/>
        </p:nvPicPr>
        <p:blipFill rotWithShape="1">
          <a:blip r:embed="rId3">
            <a:alphaModFix/>
          </a:blip>
          <a:srcRect/>
          <a:stretch/>
        </p:blipFill>
        <p:spPr>
          <a:xfrm>
            <a:off x="9166514" y="1890126"/>
            <a:ext cx="2411701" cy="3077747"/>
          </a:xfrm>
          <a:prstGeom prst="rect">
            <a:avLst/>
          </a:prstGeom>
          <a:noFill/>
          <a:ln>
            <a:noFill/>
          </a:ln>
        </p:spPr>
      </p:pic>
      <p:sp>
        <p:nvSpPr>
          <p:cNvPr id="5" name="Google Shape;253;g2bb2862943f_0_334">
            <a:extLst>
              <a:ext uri="{FF2B5EF4-FFF2-40B4-BE49-F238E27FC236}">
                <a16:creationId xmlns:a16="http://schemas.microsoft.com/office/drawing/2014/main" id="{3B83DE84-C811-ABA1-4D5D-A5BD82144DA8}"/>
              </a:ext>
            </a:extLst>
          </p:cNvPr>
          <p:cNvSpPr/>
          <p:nvPr/>
        </p:nvSpPr>
        <p:spPr>
          <a:xfrm>
            <a:off x="9780282" y="6042956"/>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
        <p:nvSpPr>
          <p:cNvPr id="6" name="Google Shape;262;g2bb2862943f_0_625">
            <a:extLst>
              <a:ext uri="{FF2B5EF4-FFF2-40B4-BE49-F238E27FC236}">
                <a16:creationId xmlns:a16="http://schemas.microsoft.com/office/drawing/2014/main" id="{061F629F-BCFE-7F7B-9F97-D91C717C9A4B}"/>
              </a:ext>
            </a:extLst>
          </p:cNvPr>
          <p:cNvSpPr/>
          <p:nvPr/>
        </p:nvSpPr>
        <p:spPr>
          <a:xfrm>
            <a:off x="8481848" y="-3933"/>
            <a:ext cx="3708817"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8.1.1 </a:t>
            </a:r>
            <a:r>
              <a:rPr lang="en-US" sz="1800" dirty="0" err="1">
                <a:solidFill>
                  <a:schemeClr val="lt1"/>
                </a:solidFill>
                <a:latin typeface="Calibri"/>
                <a:ea typeface="Calibri"/>
                <a:cs typeface="Calibri"/>
                <a:sym typeface="Calibri"/>
              </a:rPr>
              <a:t>Einführung</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Neugeborenes</a:t>
            </a:r>
            <a:r>
              <a:rPr lang="en-US" sz="1800" dirty="0">
                <a:solidFill>
                  <a:schemeClr val="lt1"/>
                </a:solidFill>
                <a:latin typeface="Calibri"/>
                <a:ea typeface="Calibri"/>
                <a:cs typeface="Calibri"/>
                <a:sym typeface="Calibri"/>
              </a:rPr>
              <a:t> Baby</a:t>
            </a: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81342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bb2862943f_0_625"/>
          <p:cNvSpPr txBox="1">
            <a:spLocks noGrp="1"/>
          </p:cNvSpPr>
          <p:nvPr>
            <p:ph type="title"/>
          </p:nvPr>
        </p:nvSpPr>
        <p:spPr>
          <a:xfrm>
            <a:off x="566149" y="747647"/>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dirty="0">
                <a:latin typeface="Arial"/>
                <a:ea typeface="Arial"/>
                <a:cs typeface="Arial"/>
                <a:sym typeface="Arial"/>
              </a:rPr>
              <a:t>Types of newborns</a:t>
            </a:r>
            <a:endParaRPr dirty="0"/>
          </a:p>
        </p:txBody>
      </p:sp>
      <p:sp>
        <p:nvSpPr>
          <p:cNvPr id="263" name="Google Shape;263;g2bb2862943f_0_625"/>
          <p:cNvSpPr/>
          <p:nvPr/>
        </p:nvSpPr>
        <p:spPr>
          <a:xfrm>
            <a:off x="9752970" y="6394648"/>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
        <p:nvSpPr>
          <p:cNvPr id="267" name="Google Shape;267;g2bb2862943f_0_625"/>
          <p:cNvSpPr txBox="1">
            <a:spLocks noGrp="1"/>
          </p:cNvSpPr>
          <p:nvPr>
            <p:ph type="body" idx="4294967295"/>
          </p:nvPr>
        </p:nvSpPr>
        <p:spPr>
          <a:xfrm>
            <a:off x="674089" y="1500086"/>
            <a:ext cx="9391468" cy="1307196"/>
          </a:xfrm>
          <a:prstGeom prst="rect">
            <a:avLst/>
          </a:prstGeom>
          <a:noFill/>
          <a:ln>
            <a:noFill/>
          </a:ln>
        </p:spPr>
        <p:txBody>
          <a:bodyPr spcFirstLastPara="1" wrap="square" lIns="91425" tIns="45700" rIns="91425" bIns="45700" anchor="t" anchorCtr="0">
            <a:normAutofit/>
          </a:bodyPr>
          <a:lstStyle/>
          <a:p>
            <a:pPr indent="0">
              <a:lnSpc>
                <a:spcPct val="120000"/>
              </a:lnSpc>
              <a:spcBef>
                <a:spcPts val="1199"/>
              </a:spcBef>
              <a:buNone/>
              <a:tabLst>
                <a:tab pos="0" algn="l"/>
              </a:tabLst>
            </a:pPr>
            <a:r>
              <a:rPr lang="de-DE" sz="2000" b="0" strike="noStrike" spc="-1" dirty="0">
                <a:solidFill>
                  <a:schemeClr val="dk1"/>
                </a:solidFill>
                <a:latin typeface="Calibri"/>
                <a:ea typeface="Calibri"/>
              </a:rPr>
              <a:t>Neugeborene werden nach ihrem Schwangerschaftsalter klassifiziert, d.h. nach der Schwangerschaftsdauer. Es gibt drei Arten von Neugeborenen:</a:t>
            </a:r>
            <a:endParaRPr lang="zxx" sz="2000" b="0" strike="noStrike" spc="-1" dirty="0">
              <a:solidFill>
                <a:srgbClr val="000000"/>
              </a:solidFill>
              <a:latin typeface="Arial"/>
            </a:endParaRPr>
          </a:p>
        </p:txBody>
      </p:sp>
      <p:pic>
        <p:nvPicPr>
          <p:cNvPr id="269" name="Google Shape;269;g2bb2862943f_0_625"/>
          <p:cNvPicPr preferRelativeResize="0"/>
          <p:nvPr/>
        </p:nvPicPr>
        <p:blipFill rotWithShape="1">
          <a:blip r:embed="rId5">
            <a:alphaModFix/>
          </a:blip>
          <a:srcRect/>
          <a:stretch/>
        </p:blipFill>
        <p:spPr>
          <a:xfrm>
            <a:off x="9867144" y="2082527"/>
            <a:ext cx="2251099" cy="3936381"/>
          </a:xfrm>
          <a:prstGeom prst="rect">
            <a:avLst/>
          </a:prstGeom>
          <a:noFill/>
          <a:ln>
            <a:noFill/>
          </a:ln>
        </p:spPr>
      </p:pic>
      <p:sp>
        <p:nvSpPr>
          <p:cNvPr id="270" name="Google Shape;270;g2bb2862943f_0_625"/>
          <p:cNvSpPr/>
          <p:nvPr/>
        </p:nvSpPr>
        <p:spPr>
          <a:xfrm>
            <a:off x="140689" y="3129523"/>
            <a:ext cx="3011400" cy="6135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lnSpc>
                <a:spcPct val="100000"/>
              </a:lnSpc>
              <a:tabLst>
                <a:tab pos="0" algn="l"/>
              </a:tabLst>
            </a:pPr>
            <a:r>
              <a:rPr lang="de-DE" sz="2000" b="1" strike="noStrike" spc="-1" dirty="0">
                <a:solidFill>
                  <a:srgbClr val="000000"/>
                </a:solidFill>
                <a:latin typeface="Calibri"/>
                <a:ea typeface="Calibri"/>
              </a:rPr>
              <a:t>VOLL AUSGETRAGENE</a:t>
            </a:r>
            <a:endParaRPr lang="de-DE" sz="2000" b="0" strike="noStrike" spc="-1" dirty="0">
              <a:solidFill>
                <a:srgbClr val="000000"/>
              </a:solidFill>
              <a:latin typeface="Arial"/>
            </a:endParaRPr>
          </a:p>
        </p:txBody>
      </p:sp>
      <p:sp>
        <p:nvSpPr>
          <p:cNvPr id="271" name="Google Shape;271;g2bb2862943f_0_625"/>
          <p:cNvSpPr/>
          <p:nvPr/>
        </p:nvSpPr>
        <p:spPr>
          <a:xfrm>
            <a:off x="73757" y="4133113"/>
            <a:ext cx="3188100" cy="1429500"/>
          </a:xfrm>
          <a:prstGeom prst="rect">
            <a:avLst/>
          </a:prstGeom>
          <a:noFill/>
          <a:ln>
            <a:noFill/>
          </a:ln>
        </p:spPr>
        <p:txBody>
          <a:bodyPr spcFirstLastPara="1" wrap="square" lIns="91425" tIns="45700" rIns="91425" bIns="45700" anchor="t" anchorCtr="0">
            <a:noAutofit/>
          </a:bodyPr>
          <a:lstStyle/>
          <a:p>
            <a:pPr>
              <a:lnSpc>
                <a:spcPct val="150000"/>
              </a:lnSpc>
              <a:tabLst>
                <a:tab pos="0" algn="l"/>
              </a:tabLst>
            </a:pPr>
            <a:r>
              <a:rPr lang="de-DE" sz="2000" b="0" strike="noStrike" spc="-1" dirty="0">
                <a:solidFill>
                  <a:schemeClr val="dk1"/>
                </a:solidFill>
                <a:latin typeface="Calibri"/>
                <a:ea typeface="Calibri"/>
              </a:rPr>
              <a:t>Geboren zwischen der 38. und 42. Schwangerschaftswoche</a:t>
            </a:r>
            <a:endParaRPr lang="de-DE" sz="2000" b="0" strike="noStrike" spc="-1" dirty="0">
              <a:solidFill>
                <a:srgbClr val="000000"/>
              </a:solidFill>
              <a:latin typeface="Arial"/>
            </a:endParaRPr>
          </a:p>
        </p:txBody>
      </p:sp>
      <p:cxnSp>
        <p:nvCxnSpPr>
          <p:cNvPr id="272" name="Google Shape;272;g2bb2862943f_0_625"/>
          <p:cNvCxnSpPr/>
          <p:nvPr/>
        </p:nvCxnSpPr>
        <p:spPr>
          <a:xfrm>
            <a:off x="3359612" y="3208657"/>
            <a:ext cx="18600" cy="3278400"/>
          </a:xfrm>
          <a:prstGeom prst="straightConnector1">
            <a:avLst/>
          </a:prstGeom>
          <a:noFill/>
          <a:ln w="19050" cap="flat" cmpd="sng">
            <a:solidFill>
              <a:schemeClr val="dk2"/>
            </a:solidFill>
            <a:prstDash val="dot"/>
            <a:round/>
            <a:headEnd type="oval" w="med" len="med"/>
            <a:tailEnd type="oval" w="med" len="med"/>
          </a:ln>
        </p:spPr>
      </p:cxnSp>
      <p:sp>
        <p:nvSpPr>
          <p:cNvPr id="273" name="Google Shape;273;g2bb2862943f_0_625"/>
          <p:cNvSpPr/>
          <p:nvPr/>
        </p:nvSpPr>
        <p:spPr>
          <a:xfrm>
            <a:off x="3565269" y="3129523"/>
            <a:ext cx="3011400" cy="6135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lnSpc>
                <a:spcPct val="100000"/>
              </a:lnSpc>
              <a:tabLst>
                <a:tab pos="0" algn="l"/>
              </a:tabLst>
            </a:pPr>
            <a:r>
              <a:rPr lang="de-DE" sz="2000" b="1" strike="noStrike" spc="-1" dirty="0">
                <a:solidFill>
                  <a:srgbClr val="000000"/>
                </a:solidFill>
                <a:latin typeface="Calibri"/>
                <a:ea typeface="Calibri"/>
              </a:rPr>
              <a:t>FRÜHGEBORENE</a:t>
            </a:r>
            <a:endParaRPr lang="de-DE" sz="2000" b="0" strike="noStrike" spc="-1" dirty="0">
              <a:solidFill>
                <a:srgbClr val="000000"/>
              </a:solidFill>
              <a:latin typeface="Arial"/>
            </a:endParaRPr>
          </a:p>
        </p:txBody>
      </p:sp>
      <p:sp>
        <p:nvSpPr>
          <p:cNvPr id="274" name="Google Shape;274;g2bb2862943f_0_625"/>
          <p:cNvSpPr/>
          <p:nvPr/>
        </p:nvSpPr>
        <p:spPr>
          <a:xfrm>
            <a:off x="3562020" y="4050718"/>
            <a:ext cx="3000000" cy="2352900"/>
          </a:xfrm>
          <a:prstGeom prst="rect">
            <a:avLst/>
          </a:prstGeom>
          <a:noFill/>
          <a:ln>
            <a:noFill/>
          </a:ln>
        </p:spPr>
        <p:txBody>
          <a:bodyPr spcFirstLastPara="1" wrap="square" lIns="91425" tIns="45700" rIns="91425" bIns="45700" anchor="t" anchorCtr="0">
            <a:noAutofit/>
          </a:bodyPr>
          <a:lstStyle/>
          <a:p>
            <a:pPr algn="just">
              <a:lnSpc>
                <a:spcPct val="150000"/>
              </a:lnSpc>
              <a:tabLst>
                <a:tab pos="0" algn="l"/>
              </a:tabLst>
            </a:pPr>
            <a:r>
              <a:rPr lang="de-DE" sz="2000" b="0" strike="noStrike" spc="-1" dirty="0">
                <a:solidFill>
                  <a:schemeClr val="dk1"/>
                </a:solidFill>
                <a:latin typeface="Calibri"/>
                <a:ea typeface="Calibri"/>
              </a:rPr>
              <a:t>Geboren vor der 38. Schwangerschaftswoche</a:t>
            </a:r>
            <a:endParaRPr lang="de-DE" sz="2000" b="0" strike="noStrike" spc="-1" dirty="0">
              <a:solidFill>
                <a:srgbClr val="000000"/>
              </a:solidFill>
              <a:latin typeface="Arial"/>
            </a:endParaRPr>
          </a:p>
        </p:txBody>
      </p:sp>
      <p:sp>
        <p:nvSpPr>
          <p:cNvPr id="275" name="Google Shape;275;g2bb2862943f_0_625"/>
          <p:cNvSpPr/>
          <p:nvPr/>
        </p:nvSpPr>
        <p:spPr>
          <a:xfrm>
            <a:off x="6821514" y="3129523"/>
            <a:ext cx="3011400" cy="6135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lnSpc>
                <a:spcPct val="100000"/>
              </a:lnSpc>
              <a:tabLst>
                <a:tab pos="0" algn="l"/>
              </a:tabLst>
            </a:pPr>
            <a:r>
              <a:rPr lang="en-US" sz="2000" b="1" strike="noStrike" spc="-1" dirty="0">
                <a:solidFill>
                  <a:srgbClr val="000000"/>
                </a:solidFill>
                <a:latin typeface="Calibri"/>
                <a:ea typeface="Calibri"/>
              </a:rPr>
              <a:t>ÜBERTRAGENE NEUGEBORENE</a:t>
            </a:r>
            <a:endParaRPr lang="de-DE" sz="2000" b="0" strike="noStrike" spc="-1" dirty="0">
              <a:solidFill>
                <a:srgbClr val="000000"/>
              </a:solidFill>
              <a:latin typeface="Arial"/>
            </a:endParaRPr>
          </a:p>
        </p:txBody>
      </p:sp>
      <p:sp>
        <p:nvSpPr>
          <p:cNvPr id="276" name="Google Shape;276;g2bb2862943f_0_625"/>
          <p:cNvSpPr/>
          <p:nvPr/>
        </p:nvSpPr>
        <p:spPr>
          <a:xfrm>
            <a:off x="6932123" y="4050718"/>
            <a:ext cx="2790300" cy="1015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just">
              <a:lnSpc>
                <a:spcPct val="150000"/>
              </a:lnSpc>
              <a:tabLst>
                <a:tab pos="0" algn="l"/>
              </a:tabLst>
            </a:pPr>
            <a:r>
              <a:rPr lang="de-DE" sz="2000" b="0" strike="noStrike" spc="-1" dirty="0">
                <a:solidFill>
                  <a:schemeClr val="dk1"/>
                </a:solidFill>
                <a:latin typeface="Calibri"/>
                <a:ea typeface="Calibri"/>
              </a:rPr>
              <a:t>Geboren nach der 42. Schwangerschaftswoche</a:t>
            </a:r>
            <a:endParaRPr lang="de-DE" sz="2000" b="0" strike="noStrike" spc="-1" dirty="0">
              <a:solidFill>
                <a:srgbClr val="000000"/>
              </a:solidFill>
              <a:latin typeface="Arial"/>
            </a:endParaRPr>
          </a:p>
        </p:txBody>
      </p:sp>
      <p:cxnSp>
        <p:nvCxnSpPr>
          <p:cNvPr id="277" name="Google Shape;277;g2bb2862943f_0_625"/>
          <p:cNvCxnSpPr/>
          <p:nvPr/>
        </p:nvCxnSpPr>
        <p:spPr>
          <a:xfrm>
            <a:off x="6722615" y="3208658"/>
            <a:ext cx="18600" cy="3278400"/>
          </a:xfrm>
          <a:prstGeom prst="straightConnector1">
            <a:avLst/>
          </a:prstGeom>
          <a:noFill/>
          <a:ln w="19050" cap="flat" cmpd="sng">
            <a:solidFill>
              <a:schemeClr val="dk2"/>
            </a:solidFill>
            <a:prstDash val="dot"/>
            <a:round/>
            <a:headEnd type="oval" w="med" len="med"/>
            <a:tailEnd type="oval" w="med" len="med"/>
          </a:ln>
        </p:spPr>
      </p:cxnSp>
      <p:sp>
        <p:nvSpPr>
          <p:cNvPr id="2" name="Google Shape;262;g2bb2862943f_0_625">
            <a:extLst>
              <a:ext uri="{FF2B5EF4-FFF2-40B4-BE49-F238E27FC236}">
                <a16:creationId xmlns:a16="http://schemas.microsoft.com/office/drawing/2014/main" id="{AEF02A84-9122-9FC0-8354-A8055791C89E}"/>
              </a:ext>
            </a:extLst>
          </p:cNvPr>
          <p:cNvSpPr/>
          <p:nvPr/>
        </p:nvSpPr>
        <p:spPr>
          <a:xfrm>
            <a:off x="8481848" y="-3933"/>
            <a:ext cx="3708817"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8.1.1 </a:t>
            </a:r>
            <a:r>
              <a:rPr lang="en-US" sz="1800" dirty="0" err="1">
                <a:solidFill>
                  <a:schemeClr val="lt1"/>
                </a:solidFill>
                <a:latin typeface="Calibri"/>
                <a:ea typeface="Calibri"/>
                <a:cs typeface="Calibri"/>
                <a:sym typeface="Calibri"/>
              </a:rPr>
              <a:t>Einführung</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Neugeborenes</a:t>
            </a:r>
            <a:r>
              <a:rPr lang="en-US" sz="1800" dirty="0">
                <a:solidFill>
                  <a:schemeClr val="lt1"/>
                </a:solidFill>
                <a:latin typeface="Calibri"/>
                <a:ea typeface="Calibri"/>
                <a:cs typeface="Calibri"/>
                <a:sym typeface="Calibri"/>
              </a:rPr>
              <a:t> Baby</a:t>
            </a: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99694488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8 1 Teaching session_D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DZYNV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Nlg1V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2WDV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Nlg1V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Nlg1V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Nlg1V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DZYNVYFQaV5GsAAABvAAAAHAAAAHVuaXZlcnNhbC9sb2NhbF9zZXR0aW5ncy54bWwNyrEKwkAMANC9XxEySB3Uugn2rpujCK0fENogB7mk9ELRv/e2N7x++GaBnbeSTANezx0C62xL0k/A9/Q43RCKky4kphxQDWGITS82k4zsXmOBVejH28S5wvlJuc4XqbOkAu1B/B6PeInNH1BLAwQUAAIACADZYNV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2WDVWOohDhNLAAAAbAAAABsAAAB1bml2ZXJzYWwvdW5pdmVyc2FsLnBuZy54bWyzsa/IzVEoSy0qzszPs1Uy1DNQsrfj5bIpKEoty0wtV6gAigEFIUBJoRLINUJwyzNTSjKAQiYmFgjBjNTM9IwSoKiBhRlcVB9oKABQSwECAAAUAAIACACpflBPNmFYAkcDAADhCQAAFAAAAAAAAAABAAAAAAAAAAAAdW5pdmVyc2FsL3BsYXllci54bWxQSwECAAAUAAIACADZYNVYtTf0qBwFAADhEwAAHQAAAAAAAAABAAAAAAB5AwAAdW5pdmVyc2FsL2NvbW1vbl9tZXNzYWdlcy5sbmdQSwECAAAUAAIACADZYNVYFR5gG6MAAAB/AQAALgAAAAAAAAABAAAAAADQCAAAdW5pdmVyc2FsL3BsYXliYWNrX2FuZF9uYXZpZ2F0aW9uX3NldHRpbmdzLnhtbFBLAQIAABQAAgAIANlg1Vh0STUfPAQAAAwVAAAnAAAAAAAAAAEAAAAAAL8JAAB1bml2ZXJzYWwvZmxhc2hfcHVibGlzaGluZ19zZXR0aW5ncy54bWxQSwECAAAUAAIACADZYNVYN4uHansDAACsDAAAIQAAAAAAAAABAAAAAABADgAAdW5pdmVyc2FsL2ZsYXNoX3NraW5fc2V0dGluZ3MueG1sUEsBAgAAFAACAAgA2WDVWKavViM2BAAAlhQAACYAAAAAAAAAAQAAAAAA+hEAAHVuaXZlcnNhbC9odG1sX3B1Ymxpc2hpbmdfc2V0dGluZ3MueG1sUEsBAgAAFAACAAgA2WDVWCYPfuiwAQAAbwYAAB8AAAAAAAAAAQAAAAAAdBYAAHVuaXZlcnNhbC9odG1sX3NraW5fc2V0dGluZ3MuanNQSwECAAAUAAIACADZYNVYFQaV5GsAAABvAAAAHAAAAAAAAAABAAAAAABhGAAAdW5pdmVyc2FsL2xvY2FsX3NldHRpbmdzLnhtbFBLAQIAABQAAgAIANlg1VjCG66ZaBIAAPdNAAAXAAAAAAAAAAAAAAAAAAYZAAB1bml2ZXJzYWwvdW5pdmVyc2FsLnBuZ1BLAQIAABQAAgAIANlg1VjqIQ4TSwAAAGwAAAAbAAAAAAAAAAEAAAAAAKMrAAB1bml2ZXJzYWwvdW5pdmVyc2FsLnBuZy54bWxQSwUGAAAAAAoACgAGAwAAJywAAAAA"/>
  <p:tag name="ISPRING_LMS_API_VERSION" val="SCORM 1.2"/>
  <p:tag name="ISPRING_ULTRA_SCORM_COURSE_ID" val="FFC39FC8-62FF-4D7D-A262-F5C9193B8B5A"/>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DE\\German\\Training material for ETA 08_Deutsch&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8 1 Teaching session_DE"/>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2269</Words>
  <Application>Microsoft Office PowerPoint</Application>
  <PresentationFormat>Ευρεία οθόνη</PresentationFormat>
  <Paragraphs>389</Paragraphs>
  <Slides>44</Slides>
  <Notes>44</Notes>
  <HiddenSlides>0</HiddenSlides>
  <MMClips>0</MMClips>
  <ScaleCrop>false</ScaleCrop>
  <HeadingPairs>
    <vt:vector size="6" baseType="variant">
      <vt:variant>
        <vt:lpstr>Γραμματοσειρές που χρησιμοποιούνται</vt:lpstr>
      </vt:variant>
      <vt:variant>
        <vt:i4>13</vt:i4>
      </vt:variant>
      <vt:variant>
        <vt:lpstr>Θέμα</vt:lpstr>
      </vt:variant>
      <vt:variant>
        <vt:i4>7</vt:i4>
      </vt:variant>
      <vt:variant>
        <vt:lpstr>Τίτλοι διαφανειών</vt:lpstr>
      </vt:variant>
      <vt:variant>
        <vt:i4>44</vt:i4>
      </vt:variant>
    </vt:vector>
  </HeadingPairs>
  <TitlesOfParts>
    <vt:vector size="64" baseType="lpstr">
      <vt:lpstr>Calibri</vt:lpstr>
      <vt:lpstr>Roboto</vt:lpstr>
      <vt:lpstr>Wingdings</vt:lpstr>
      <vt:lpstr>Arial</vt:lpstr>
      <vt:lpstr>Gill Sans</vt:lpstr>
      <vt:lpstr>Calibri Light</vt:lpstr>
      <vt:lpstr>Adobe Gothic Std B</vt:lpstr>
      <vt:lpstr>Abadi Extra Light</vt:lpstr>
      <vt:lpstr>OpenSymbol</vt:lpstr>
      <vt:lpstr>Impact</vt:lpstr>
      <vt:lpstr>Noto Sans Symbols</vt:lpstr>
      <vt:lpstr>Gill Sans Nova</vt:lpstr>
      <vt:lpstr>MS PGothic</vt:lpstr>
      <vt:lpstr>Θέμα του Office</vt:lpstr>
      <vt:lpstr>Θέμα του Office</vt:lpstr>
      <vt:lpstr>Θέμα του Office</vt:lpstr>
      <vt:lpstr>Θέμα του Office</vt:lpstr>
      <vt:lpstr>1_Θέμα του Office</vt:lpstr>
      <vt:lpstr>2_Θέμα του Office</vt:lpstr>
      <vt:lpstr>3_Θέμα του Office</vt:lpstr>
      <vt:lpstr>Παρουσίαση του PowerPoint</vt:lpstr>
      <vt:lpstr>Partners</vt:lpstr>
      <vt:lpstr>Παρουσίαση του PowerPoint</vt:lpstr>
      <vt:lpstr>Unterrichtseinheit:  Inhalt</vt:lpstr>
      <vt:lpstr>Ziele</vt:lpstr>
      <vt:lpstr>Kompetenzen</vt:lpstr>
      <vt:lpstr>8.1.1 Einführung: Neugeborenes Baby</vt:lpstr>
      <vt:lpstr>Was sind Neugeborene</vt:lpstr>
      <vt:lpstr>Types of newborns</vt:lpstr>
      <vt:lpstr>Merkmale eines Neugeborenen</vt:lpstr>
      <vt:lpstr>8.1.2 Stillen und Ernährung</vt:lpstr>
      <vt:lpstr>Trainingsinhalte</vt:lpstr>
      <vt:lpstr>Was ist Stillen?</vt:lpstr>
      <vt:lpstr>Vorteile des Stillens</vt:lpstr>
      <vt:lpstr>Alternative zu Muttermilch</vt:lpstr>
      <vt:lpstr>Ergänzende Ernährung</vt:lpstr>
      <vt:lpstr>8.1.3 Schlafgewohnheiten</vt:lpstr>
      <vt:lpstr>Die Bedeutung von Schlafgewohnheiten</vt:lpstr>
      <vt:lpstr>Empfohlene Schlafstunden</vt:lpstr>
      <vt:lpstr>8.1.4 Gesundheitsanwendungen für Neugeborene</vt:lpstr>
      <vt:lpstr>Trainingsinhalte</vt:lpstr>
      <vt:lpstr>Was sind Gesundheits-Apps für Neugeborene?</vt:lpstr>
      <vt:lpstr>Apps für tägliche Aufzeichnungen, Schlafgewohnheiten...</vt:lpstr>
      <vt:lpstr>My Baby - Baby Diary</vt:lpstr>
      <vt:lpstr>My Baby - Baby Diary</vt:lpstr>
      <vt:lpstr>My Baby - Baby Diary</vt:lpstr>
      <vt:lpstr>My Baby - Baby Diary</vt:lpstr>
      <vt:lpstr>Apps für pädiatrische Ratschläge</vt:lpstr>
      <vt:lpstr>Pediamécum AEP:</vt:lpstr>
      <vt:lpstr>Pediamécum AEP:</vt:lpstr>
      <vt:lpstr>Pediamécum AEP:</vt:lpstr>
      <vt:lpstr>Pediamécum AEP:</vt:lpstr>
      <vt:lpstr>Apps für das Stillen</vt:lpstr>
      <vt:lpstr>Milk time - timer for nursing </vt:lpstr>
      <vt:lpstr>Milk time - timer for nursing </vt:lpstr>
      <vt:lpstr>Milk time - timer for nursing </vt:lpstr>
      <vt:lpstr>Milk time - timer for nursing </vt:lpstr>
      <vt:lpstr>Apps für das Füttern</vt:lpstr>
      <vt:lpstr>BLWMeals: How to Start Solids</vt:lpstr>
      <vt:lpstr>BLWMeals: How to Start Solids</vt:lpstr>
      <vt:lpstr>BLWMeals: How to Start Solids</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8 1 Teaching session_DE</dc:title>
  <dc:creator>pantelis bbalaouras</dc:creator>
  <cp:lastModifiedBy>pantelis</cp:lastModifiedBy>
  <cp:revision>39</cp:revision>
  <dcterms:created xsi:type="dcterms:W3CDTF">2020-06-02T13:31:56Z</dcterms:created>
  <dcterms:modified xsi:type="dcterms:W3CDTF">2024-06-21T09:08:59Z</dcterms:modified>
</cp:coreProperties>
</file>