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handoutMasterIdLst>
    <p:handoutMasterId r:id="rId26"/>
  </p:handoutMasterIdLst>
  <p:sldIdLst>
    <p:sldId id="457" r:id="rId2"/>
    <p:sldId id="458" r:id="rId3"/>
    <p:sldId id="545" r:id="rId4"/>
    <p:sldId id="437" r:id="rId5"/>
    <p:sldId id="439" r:id="rId6"/>
    <p:sldId id="442" r:id="rId7"/>
    <p:sldId id="443" r:id="rId8"/>
    <p:sldId id="444" r:id="rId9"/>
    <p:sldId id="440" r:id="rId10"/>
    <p:sldId id="445" r:id="rId11"/>
    <p:sldId id="452" r:id="rId12"/>
    <p:sldId id="451" r:id="rId13"/>
    <p:sldId id="456" r:id="rId14"/>
    <p:sldId id="454" r:id="rId15"/>
    <p:sldId id="424" r:id="rId16"/>
    <p:sldId id="455" r:id="rId17"/>
    <p:sldId id="438" r:id="rId18"/>
    <p:sldId id="453" r:id="rId19"/>
    <p:sldId id="547" r:id="rId20"/>
    <p:sldId id="447" r:id="rId21"/>
    <p:sldId id="429" r:id="rId22"/>
    <p:sldId id="448" r:id="rId23"/>
    <p:sldId id="404" r:id="rId24"/>
  </p:sldIdLst>
  <p:sldSz cx="12192000" cy="6858000"/>
  <p:notesSz cx="6858000" cy="9144000"/>
  <p:custDataLst>
    <p:tags r:id="rId27"/>
  </p:custDataLst>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eksandra Stevanović" initials="AS" lastIdx="9" clrIdx="0"/>
  <p:cmAuthor id="2" name="user" initials="u"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E0E5"/>
    <a:srgbClr val="F8F8F8"/>
    <a:srgbClr val="203864"/>
    <a:srgbClr val="ABC7F1"/>
    <a:srgbClr val="ED7D31"/>
    <a:srgbClr val="CFD5EA"/>
    <a:srgbClr val="404040"/>
    <a:srgbClr val="C01E24"/>
    <a:srgbClr val="3F3F3F"/>
    <a:srgbClr val="E3E98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6377617-08D2-4543-9EDA-E9F17128C697}" v="99" dt="2024-04-29T14:56:00.714"/>
  </p1510:revLst>
</p1510:revInfo>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838" autoAdjust="0"/>
    <p:restoredTop sz="91505" autoAdjust="0"/>
  </p:normalViewPr>
  <p:slideViewPr>
    <p:cSldViewPr snapToGrid="0">
      <p:cViewPr varScale="1">
        <p:scale>
          <a:sx n="92" d="100"/>
          <a:sy n="92" d="100"/>
        </p:scale>
        <p:origin x="180" y="96"/>
      </p:cViewPr>
      <p:guideLst>
        <p:guide orient="horz" pos="2160"/>
        <p:guide pos="384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gs" Target="tags/tag1.xml"/><Relationship Id="rId30" Type="http://schemas.openxmlformats.org/officeDocument/2006/relationships/viewProps" Target="viewProps.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ntelis balaouras" userId="25e8755020fc1734" providerId="LiveId" clId="{16377617-08D2-4543-9EDA-E9F17128C697}"/>
    <pc:docChg chg="custSel modSld modMainMaster">
      <pc:chgData name="pantelis balaouras" userId="25e8755020fc1734" providerId="LiveId" clId="{16377617-08D2-4543-9EDA-E9F17128C697}" dt="2024-04-29T14:56:13.643" v="138" actId="1076"/>
      <pc:docMkLst>
        <pc:docMk/>
      </pc:docMkLst>
      <pc:sldChg chg="addSp delSp modSp">
        <pc:chgData name="pantelis balaouras" userId="25e8755020fc1734" providerId="LiveId" clId="{16377617-08D2-4543-9EDA-E9F17128C697}" dt="2024-04-29T14:01:27.701" v="1"/>
        <pc:sldMkLst>
          <pc:docMk/>
          <pc:sldMk cId="1915799683" sldId="404"/>
        </pc:sldMkLst>
        <pc:picChg chg="add mod">
          <ac:chgData name="pantelis balaouras" userId="25e8755020fc1734" providerId="LiveId" clId="{16377617-08D2-4543-9EDA-E9F17128C697}" dt="2024-04-29T14:01:27.701" v="1"/>
          <ac:picMkLst>
            <pc:docMk/>
            <pc:sldMk cId="1915799683" sldId="404"/>
            <ac:picMk id="4" creationId="{2DBBEC9E-B41B-3AA7-3A57-D5CCE12E9EEF}"/>
          </ac:picMkLst>
        </pc:picChg>
        <pc:picChg chg="del">
          <ac:chgData name="pantelis balaouras" userId="25e8755020fc1734" providerId="LiveId" clId="{16377617-08D2-4543-9EDA-E9F17128C697}" dt="2024-04-29T14:01:26.867" v="0" actId="478"/>
          <ac:picMkLst>
            <pc:docMk/>
            <pc:sldMk cId="1915799683" sldId="404"/>
            <ac:picMk id="2050" creationId="{2AB980B0-03D2-2E64-6760-C23D435A121F}"/>
          </ac:picMkLst>
        </pc:picChg>
      </pc:sldChg>
      <pc:sldChg chg="modSp mod">
        <pc:chgData name="pantelis balaouras" userId="25e8755020fc1734" providerId="LiveId" clId="{16377617-08D2-4543-9EDA-E9F17128C697}" dt="2024-04-29T14:53:25.419" v="127" actId="20577"/>
        <pc:sldMkLst>
          <pc:docMk/>
          <pc:sldMk cId="1138894477" sldId="429"/>
        </pc:sldMkLst>
        <pc:spChg chg="mod">
          <ac:chgData name="pantelis balaouras" userId="25e8755020fc1734" providerId="LiveId" clId="{16377617-08D2-4543-9EDA-E9F17128C697}" dt="2024-04-29T14:53:25.419" v="127" actId="20577"/>
          <ac:spMkLst>
            <pc:docMk/>
            <pc:sldMk cId="1138894477" sldId="429"/>
            <ac:spMk id="5" creationId="{88178301-C8A7-4724-8CF8-344EAE75664C}"/>
          </ac:spMkLst>
        </pc:spChg>
        <pc:spChg chg="mod">
          <ac:chgData name="pantelis balaouras" userId="25e8755020fc1734" providerId="LiveId" clId="{16377617-08D2-4543-9EDA-E9F17128C697}" dt="2024-04-29T14:53:20.017" v="122" actId="20577"/>
          <ac:spMkLst>
            <pc:docMk/>
            <pc:sldMk cId="1138894477" sldId="429"/>
            <ac:spMk id="10" creationId="{E448F981-31BC-4A5C-A52A-2CB296CA1B95}"/>
          </ac:spMkLst>
        </pc:spChg>
      </pc:sldChg>
      <pc:sldChg chg="addSp delSp modSp mod delAnim modAnim">
        <pc:chgData name="pantelis balaouras" userId="25e8755020fc1734" providerId="LiveId" clId="{16377617-08D2-4543-9EDA-E9F17128C697}" dt="2024-04-29T14:06:49.430" v="41" actId="1076"/>
        <pc:sldMkLst>
          <pc:docMk/>
          <pc:sldMk cId="3998387987" sldId="437"/>
        </pc:sldMkLst>
        <pc:spChg chg="add mod">
          <ac:chgData name="pantelis balaouras" userId="25e8755020fc1734" providerId="LiveId" clId="{16377617-08D2-4543-9EDA-E9F17128C697}" dt="2024-04-29T14:06:49.430" v="41" actId="1076"/>
          <ac:spMkLst>
            <pc:docMk/>
            <pc:sldMk cId="3998387987" sldId="437"/>
            <ac:spMk id="2" creationId="{F2515CDF-B689-C26B-29D3-087B307C664E}"/>
          </ac:spMkLst>
        </pc:spChg>
        <pc:spChg chg="del mod">
          <ac:chgData name="pantelis balaouras" userId="25e8755020fc1734" providerId="LiveId" clId="{16377617-08D2-4543-9EDA-E9F17128C697}" dt="2024-04-29T14:06:43.542" v="40" actId="478"/>
          <ac:spMkLst>
            <pc:docMk/>
            <pc:sldMk cId="3998387987" sldId="437"/>
            <ac:spMk id="6" creationId="{3CE80171-A83F-B9F7-666E-B2B7E0CC5BB2}"/>
          </ac:spMkLst>
        </pc:spChg>
      </pc:sldChg>
      <pc:sldChg chg="addSp delSp modSp mod delAnim modAnim">
        <pc:chgData name="pantelis balaouras" userId="25e8755020fc1734" providerId="LiveId" clId="{16377617-08D2-4543-9EDA-E9F17128C697}" dt="2024-04-29T14:51:30.303" v="101" actId="1076"/>
        <pc:sldMkLst>
          <pc:docMk/>
          <pc:sldMk cId="394574739" sldId="438"/>
        </pc:sldMkLst>
        <pc:spChg chg="add mod">
          <ac:chgData name="pantelis balaouras" userId="25e8755020fc1734" providerId="LiveId" clId="{16377617-08D2-4543-9EDA-E9F17128C697}" dt="2024-04-29T14:51:16.606" v="98" actId="1076"/>
          <ac:spMkLst>
            <pc:docMk/>
            <pc:sldMk cId="394574739" sldId="438"/>
            <ac:spMk id="3" creationId="{47EB61A0-25F5-587C-D003-3DCDAB8B84E8}"/>
          </ac:spMkLst>
        </pc:spChg>
        <pc:spChg chg="mod">
          <ac:chgData name="pantelis balaouras" userId="25e8755020fc1734" providerId="LiveId" clId="{16377617-08D2-4543-9EDA-E9F17128C697}" dt="2024-04-29T14:51:30.303" v="101" actId="1076"/>
          <ac:spMkLst>
            <pc:docMk/>
            <pc:sldMk cId="394574739" sldId="438"/>
            <ac:spMk id="5" creationId="{88178301-C8A7-4724-8CF8-344EAE75664C}"/>
          </ac:spMkLst>
        </pc:spChg>
        <pc:spChg chg="del">
          <ac:chgData name="pantelis balaouras" userId="25e8755020fc1734" providerId="LiveId" clId="{16377617-08D2-4543-9EDA-E9F17128C697}" dt="2024-04-29T14:51:27.220" v="100" actId="478"/>
          <ac:spMkLst>
            <pc:docMk/>
            <pc:sldMk cId="394574739" sldId="438"/>
            <ac:spMk id="12" creationId="{330EFFD1-979D-4EE1-BDD9-918267F048CC}"/>
          </ac:spMkLst>
        </pc:spChg>
      </pc:sldChg>
      <pc:sldChg chg="modSp mod">
        <pc:chgData name="pantelis balaouras" userId="25e8755020fc1734" providerId="LiveId" clId="{16377617-08D2-4543-9EDA-E9F17128C697}" dt="2024-04-29T14:07:37.876" v="60" actId="20577"/>
        <pc:sldMkLst>
          <pc:docMk/>
          <pc:sldMk cId="2819071015" sldId="443"/>
        </pc:sldMkLst>
        <pc:spChg chg="mod">
          <ac:chgData name="pantelis balaouras" userId="25e8755020fc1734" providerId="LiveId" clId="{16377617-08D2-4543-9EDA-E9F17128C697}" dt="2024-04-29T14:07:31.691" v="55" actId="6549"/>
          <ac:spMkLst>
            <pc:docMk/>
            <pc:sldMk cId="2819071015" sldId="443"/>
            <ac:spMk id="5" creationId="{88178301-C8A7-4724-8CF8-344EAE75664C}"/>
          </ac:spMkLst>
        </pc:spChg>
        <pc:spChg chg="mod">
          <ac:chgData name="pantelis balaouras" userId="25e8755020fc1734" providerId="LiveId" clId="{16377617-08D2-4543-9EDA-E9F17128C697}" dt="2024-04-29T14:07:37.876" v="60" actId="20577"/>
          <ac:spMkLst>
            <pc:docMk/>
            <pc:sldMk cId="2819071015" sldId="443"/>
            <ac:spMk id="10" creationId="{E448F981-31BC-4A5C-A52A-2CB296CA1B95}"/>
          </ac:spMkLst>
        </pc:spChg>
      </pc:sldChg>
      <pc:sldChg chg="modSp mod">
        <pc:chgData name="pantelis balaouras" userId="25e8755020fc1734" providerId="LiveId" clId="{16377617-08D2-4543-9EDA-E9F17128C697}" dt="2024-04-29T14:52:51.465" v="115" actId="20577"/>
        <pc:sldMkLst>
          <pc:docMk/>
          <pc:sldMk cId="99064465" sldId="447"/>
        </pc:sldMkLst>
        <pc:spChg chg="mod">
          <ac:chgData name="pantelis balaouras" userId="25e8755020fc1734" providerId="LiveId" clId="{16377617-08D2-4543-9EDA-E9F17128C697}" dt="2024-04-29T14:52:51.465" v="115" actId="20577"/>
          <ac:spMkLst>
            <pc:docMk/>
            <pc:sldMk cId="99064465" sldId="447"/>
            <ac:spMk id="5" creationId="{88178301-C8A7-4724-8CF8-344EAE75664C}"/>
          </ac:spMkLst>
        </pc:spChg>
        <pc:spChg chg="mod">
          <ac:chgData name="pantelis balaouras" userId="25e8755020fc1734" providerId="LiveId" clId="{16377617-08D2-4543-9EDA-E9F17128C697}" dt="2024-04-29T14:52:45.580" v="111" actId="20577"/>
          <ac:spMkLst>
            <pc:docMk/>
            <pc:sldMk cId="99064465" sldId="447"/>
            <ac:spMk id="10" creationId="{E448F981-31BC-4A5C-A52A-2CB296CA1B95}"/>
          </ac:spMkLst>
        </pc:spChg>
      </pc:sldChg>
      <pc:sldChg chg="modSp mod">
        <pc:chgData name="pantelis balaouras" userId="25e8755020fc1734" providerId="LiveId" clId="{16377617-08D2-4543-9EDA-E9F17128C697}" dt="2024-04-29T14:08:38.736" v="81" actId="6549"/>
        <pc:sldMkLst>
          <pc:docMk/>
          <pc:sldMk cId="1769676193" sldId="452"/>
        </pc:sldMkLst>
        <pc:spChg chg="mod">
          <ac:chgData name="pantelis balaouras" userId="25e8755020fc1734" providerId="LiveId" clId="{16377617-08D2-4543-9EDA-E9F17128C697}" dt="2024-04-29T14:08:32.988" v="72" actId="6549"/>
          <ac:spMkLst>
            <pc:docMk/>
            <pc:sldMk cId="1769676193" sldId="452"/>
            <ac:spMk id="5" creationId="{88178301-C8A7-4724-8CF8-344EAE75664C}"/>
          </ac:spMkLst>
        </pc:spChg>
        <pc:spChg chg="mod">
          <ac:chgData name="pantelis balaouras" userId="25e8755020fc1734" providerId="LiveId" clId="{16377617-08D2-4543-9EDA-E9F17128C697}" dt="2024-04-29T14:08:38.736" v="81" actId="6549"/>
          <ac:spMkLst>
            <pc:docMk/>
            <pc:sldMk cId="1769676193" sldId="452"/>
            <ac:spMk id="10" creationId="{E448F981-31BC-4A5C-A52A-2CB296CA1B95}"/>
          </ac:spMkLst>
        </pc:spChg>
      </pc:sldChg>
      <pc:sldChg chg="modSp mod">
        <pc:chgData name="pantelis balaouras" userId="25e8755020fc1734" providerId="LiveId" clId="{16377617-08D2-4543-9EDA-E9F17128C697}" dt="2024-04-29T14:50:30.857" v="93" actId="20577"/>
        <pc:sldMkLst>
          <pc:docMk/>
          <pc:sldMk cId="4113254764" sldId="454"/>
        </pc:sldMkLst>
        <pc:spChg chg="mod">
          <ac:chgData name="pantelis balaouras" userId="25e8755020fc1734" providerId="LiveId" clId="{16377617-08D2-4543-9EDA-E9F17128C697}" dt="2024-04-29T14:50:30.857" v="93" actId="20577"/>
          <ac:spMkLst>
            <pc:docMk/>
            <pc:sldMk cId="4113254764" sldId="454"/>
            <ac:spMk id="5" creationId="{88178301-C8A7-4724-8CF8-344EAE75664C}"/>
          </ac:spMkLst>
        </pc:spChg>
        <pc:spChg chg="mod">
          <ac:chgData name="pantelis balaouras" userId="25e8755020fc1734" providerId="LiveId" clId="{16377617-08D2-4543-9EDA-E9F17128C697}" dt="2024-04-29T14:50:24.338" v="88" actId="20577"/>
          <ac:spMkLst>
            <pc:docMk/>
            <pc:sldMk cId="4113254764" sldId="454"/>
            <ac:spMk id="10" creationId="{E448F981-31BC-4A5C-A52A-2CB296CA1B95}"/>
          </ac:spMkLst>
        </pc:spChg>
      </pc:sldChg>
      <pc:sldChg chg="modSp mod">
        <pc:chgData name="pantelis balaouras" userId="25e8755020fc1734" providerId="LiveId" clId="{16377617-08D2-4543-9EDA-E9F17128C697}" dt="2024-04-29T14:03:34.049" v="25" actId="255"/>
        <pc:sldMkLst>
          <pc:docMk/>
          <pc:sldMk cId="2775606300" sldId="457"/>
        </pc:sldMkLst>
        <pc:spChg chg="mod">
          <ac:chgData name="pantelis balaouras" userId="25e8755020fc1734" providerId="LiveId" clId="{16377617-08D2-4543-9EDA-E9F17128C697}" dt="2024-04-29T14:03:34.049" v="25" actId="255"/>
          <ac:spMkLst>
            <pc:docMk/>
            <pc:sldMk cId="2775606300" sldId="457"/>
            <ac:spMk id="4" creationId="{122BC770-408C-50C8-126F-18790E99F2CB}"/>
          </ac:spMkLst>
        </pc:spChg>
      </pc:sldChg>
      <pc:sldChg chg="addSp delSp modSp mod delAnim modAnim">
        <pc:chgData name="pantelis balaouras" userId="25e8755020fc1734" providerId="LiveId" clId="{16377617-08D2-4543-9EDA-E9F17128C697}" dt="2024-04-29T14:56:13.643" v="138" actId="1076"/>
        <pc:sldMkLst>
          <pc:docMk/>
          <pc:sldMk cId="292772108" sldId="547"/>
        </pc:sldMkLst>
        <pc:spChg chg="add mod">
          <ac:chgData name="pantelis balaouras" userId="25e8755020fc1734" providerId="LiveId" clId="{16377617-08D2-4543-9EDA-E9F17128C697}" dt="2024-04-29T14:55:47.409" v="133" actId="1076"/>
          <ac:spMkLst>
            <pc:docMk/>
            <pc:sldMk cId="292772108" sldId="547"/>
            <ac:spMk id="2" creationId="{2DD2642A-943F-6749-AB6E-9820A30EF51D}"/>
          </ac:spMkLst>
        </pc:spChg>
        <pc:spChg chg="add del mod">
          <ac:chgData name="pantelis balaouras" userId="25e8755020fc1734" providerId="LiveId" clId="{16377617-08D2-4543-9EDA-E9F17128C697}" dt="2024-04-29T14:55:31.303" v="130" actId="478"/>
          <ac:spMkLst>
            <pc:docMk/>
            <pc:sldMk cId="292772108" sldId="547"/>
            <ac:spMk id="3" creationId="{3F29ACAA-7C01-A5BA-FAAF-FD315CF07EC7}"/>
          </ac:spMkLst>
        </pc:spChg>
        <pc:spChg chg="add mod">
          <ac:chgData name="pantelis balaouras" userId="25e8755020fc1734" providerId="LiveId" clId="{16377617-08D2-4543-9EDA-E9F17128C697}" dt="2024-04-29T14:56:13.643" v="138" actId="1076"/>
          <ac:spMkLst>
            <pc:docMk/>
            <pc:sldMk cId="292772108" sldId="547"/>
            <ac:spMk id="6" creationId="{646F47EC-A5B7-BE1F-C93B-A9AB648267E5}"/>
          </ac:spMkLst>
        </pc:spChg>
        <pc:spChg chg="del">
          <ac:chgData name="pantelis balaouras" userId="25e8755020fc1734" providerId="LiveId" clId="{16377617-08D2-4543-9EDA-E9F17128C697}" dt="2024-04-29T14:56:02.859" v="136" actId="478"/>
          <ac:spMkLst>
            <pc:docMk/>
            <pc:sldMk cId="292772108" sldId="547"/>
            <ac:spMk id="12" creationId="{330EFFD1-979D-4EE1-BDD9-918267F048CC}"/>
          </ac:spMkLst>
        </pc:spChg>
        <pc:spChg chg="del">
          <ac:chgData name="pantelis balaouras" userId="25e8755020fc1734" providerId="LiveId" clId="{16377617-08D2-4543-9EDA-E9F17128C697}" dt="2024-04-29T14:55:42.630" v="132" actId="478"/>
          <ac:spMkLst>
            <pc:docMk/>
            <pc:sldMk cId="292772108" sldId="547"/>
            <ac:spMk id="14" creationId="{F2CF200D-C714-4BA9-AECB-681B7F038870}"/>
          </ac:spMkLst>
        </pc:spChg>
      </pc:sldChg>
      <pc:sldMasterChg chg="modSldLayout">
        <pc:chgData name="pantelis balaouras" userId="25e8755020fc1734" providerId="LiveId" clId="{16377617-08D2-4543-9EDA-E9F17128C697}" dt="2024-04-29T14:02:59.585" v="16"/>
        <pc:sldMasterMkLst>
          <pc:docMk/>
          <pc:sldMasterMk cId="1468923052" sldId="2147483648"/>
        </pc:sldMasterMkLst>
        <pc:sldLayoutChg chg="addSp delSp modSp mod">
          <pc:chgData name="pantelis balaouras" userId="25e8755020fc1734" providerId="LiveId" clId="{16377617-08D2-4543-9EDA-E9F17128C697}" dt="2024-04-29T14:02:45.356" v="12" actId="6549"/>
          <pc:sldLayoutMkLst>
            <pc:docMk/>
            <pc:sldMasterMk cId="1468923052" sldId="2147483648"/>
            <pc:sldLayoutMk cId="2577986437" sldId="2147483661"/>
          </pc:sldLayoutMkLst>
          <pc:spChg chg="add mod">
            <ac:chgData name="pantelis balaouras" userId="25e8755020fc1734" providerId="LiveId" clId="{16377617-08D2-4543-9EDA-E9F17128C697}" dt="2024-04-29T14:02:45.356" v="12" actId="6549"/>
            <ac:spMkLst>
              <pc:docMk/>
              <pc:sldMasterMk cId="1468923052" sldId="2147483648"/>
              <pc:sldLayoutMk cId="2577986437" sldId="2147483661"/>
              <ac:spMk id="5" creationId="{F8C531E1-4735-F0C8-568E-4E3A4327321F}"/>
            </ac:spMkLst>
          </pc:spChg>
          <pc:spChg chg="del">
            <ac:chgData name="pantelis balaouras" userId="25e8755020fc1734" providerId="LiveId" clId="{16377617-08D2-4543-9EDA-E9F17128C697}" dt="2024-04-29T14:02:31.057" v="2" actId="478"/>
            <ac:spMkLst>
              <pc:docMk/>
              <pc:sldMasterMk cId="1468923052" sldId="2147483648"/>
              <pc:sldLayoutMk cId="2577986437" sldId="2147483661"/>
              <ac:spMk id="11" creationId="{2B11A1E7-A92D-4ADD-A414-173299287A7B}"/>
            </ac:spMkLst>
          </pc:spChg>
        </pc:sldLayoutChg>
        <pc:sldLayoutChg chg="addSp delSp modSp">
          <pc:chgData name="pantelis balaouras" userId="25e8755020fc1734" providerId="LiveId" clId="{16377617-08D2-4543-9EDA-E9F17128C697}" dt="2024-04-29T14:02:55.299" v="14"/>
          <pc:sldLayoutMkLst>
            <pc:docMk/>
            <pc:sldMasterMk cId="1468923052" sldId="2147483648"/>
            <pc:sldLayoutMk cId="2515741970" sldId="2147483665"/>
          </pc:sldLayoutMkLst>
          <pc:spChg chg="del">
            <ac:chgData name="pantelis balaouras" userId="25e8755020fc1734" providerId="LiveId" clId="{16377617-08D2-4543-9EDA-E9F17128C697}" dt="2024-04-29T14:02:54.697" v="13" actId="478"/>
            <ac:spMkLst>
              <pc:docMk/>
              <pc:sldMasterMk cId="1468923052" sldId="2147483648"/>
              <pc:sldLayoutMk cId="2515741970" sldId="2147483665"/>
              <ac:spMk id="6" creationId="{CA3CB49D-6037-D654-139D-27D28DCF05C0}"/>
            </ac:spMkLst>
          </pc:spChg>
          <pc:spChg chg="add mod">
            <ac:chgData name="pantelis balaouras" userId="25e8755020fc1734" providerId="LiveId" clId="{16377617-08D2-4543-9EDA-E9F17128C697}" dt="2024-04-29T14:02:55.299" v="14"/>
            <ac:spMkLst>
              <pc:docMk/>
              <pc:sldMasterMk cId="1468923052" sldId="2147483648"/>
              <pc:sldLayoutMk cId="2515741970" sldId="2147483665"/>
              <ac:spMk id="7" creationId="{45DE5024-3585-EBAD-B50F-A0D8F3AAD7DA}"/>
            </ac:spMkLst>
          </pc:spChg>
        </pc:sldLayoutChg>
        <pc:sldLayoutChg chg="addSp delSp modSp">
          <pc:chgData name="pantelis balaouras" userId="25e8755020fc1734" providerId="LiveId" clId="{16377617-08D2-4543-9EDA-E9F17128C697}" dt="2024-04-29T14:02:59.585" v="16"/>
          <pc:sldLayoutMkLst>
            <pc:docMk/>
            <pc:sldMasterMk cId="1468923052" sldId="2147483648"/>
            <pc:sldLayoutMk cId="2336866591" sldId="2147483666"/>
          </pc:sldLayoutMkLst>
          <pc:spChg chg="del">
            <ac:chgData name="pantelis balaouras" userId="25e8755020fc1734" providerId="LiveId" clId="{16377617-08D2-4543-9EDA-E9F17128C697}" dt="2024-04-29T14:02:59.026" v="15" actId="478"/>
            <ac:spMkLst>
              <pc:docMk/>
              <pc:sldMasterMk cId="1468923052" sldId="2147483648"/>
              <pc:sldLayoutMk cId="2336866591" sldId="2147483666"/>
              <ac:spMk id="4" creationId="{28198CF2-91B3-6C1C-0A93-DC5CB01069DA}"/>
            </ac:spMkLst>
          </pc:spChg>
          <pc:spChg chg="add mod">
            <ac:chgData name="pantelis balaouras" userId="25e8755020fc1734" providerId="LiveId" clId="{16377617-08D2-4543-9EDA-E9F17128C697}" dt="2024-04-29T14:02:59.585" v="16"/>
            <ac:spMkLst>
              <pc:docMk/>
              <pc:sldMasterMk cId="1468923052" sldId="2147483648"/>
              <pc:sldLayoutMk cId="2336866591" sldId="2147483666"/>
              <ac:spMk id="5" creationId="{CAC3D757-2171-555E-5F47-A145AB266FED}"/>
            </ac:spMkLst>
          </pc:sp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a:extLst>
              <a:ext uri="{FF2B5EF4-FFF2-40B4-BE49-F238E27FC236}">
                <a16:creationId xmlns:a16="http://schemas.microsoft.com/office/drawing/2014/main" id="{AE6F319F-557A-4033-9A7E-7B30C1709D8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a:extLst>
              <a:ext uri="{FF2B5EF4-FFF2-40B4-BE49-F238E27FC236}">
                <a16:creationId xmlns:a16="http://schemas.microsoft.com/office/drawing/2014/main" id="{FED24FFA-E381-4D15-9323-2E7F167B5D6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670361F-8793-4678-8399-75402180233D}" type="datetimeFigureOut">
              <a:rPr lang="el-GR" smtClean="0"/>
              <a:t>21/6/2024</a:t>
            </a:fld>
            <a:endParaRPr lang="el-GR"/>
          </a:p>
        </p:txBody>
      </p:sp>
      <p:sp>
        <p:nvSpPr>
          <p:cNvPr id="4" name="Θέση υποσέλιδου 3">
            <a:extLst>
              <a:ext uri="{FF2B5EF4-FFF2-40B4-BE49-F238E27FC236}">
                <a16:creationId xmlns:a16="http://schemas.microsoft.com/office/drawing/2014/main" id="{F7A14582-B00E-403A-B9F6-8137B447B5D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5" name="Θέση αριθμού διαφάνειας 4">
            <a:extLst>
              <a:ext uri="{FF2B5EF4-FFF2-40B4-BE49-F238E27FC236}">
                <a16:creationId xmlns:a16="http://schemas.microsoft.com/office/drawing/2014/main" id="{29BBD3CB-00AE-4B41-B6C8-39534586D0B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6D2EE3A-1E6C-47AF-A0C5-588F1B9CC394}" type="slidenum">
              <a:rPr lang="el-GR" smtClean="0"/>
              <a:t>‹#›</a:t>
            </a:fld>
            <a:endParaRPr lang="el-GR"/>
          </a:p>
        </p:txBody>
      </p:sp>
    </p:spTree>
    <p:extLst>
      <p:ext uri="{BB962C8B-B14F-4D97-AF65-F5344CB8AC3E}">
        <p14:creationId xmlns:p14="http://schemas.microsoft.com/office/powerpoint/2010/main" val="10830680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C42A8D-6A8A-4D0C-BE99-5FB2E4FC1A13}" type="datetimeFigureOut">
              <a:rPr lang="el-GR" smtClean="0"/>
              <a:t>21/6/2024</a:t>
            </a:fld>
            <a:endParaRPr lang="el-GR"/>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890C62-02BA-4B64-96F1-99D7E3BEEE56}" type="slidenum">
              <a:rPr lang="el-GR" smtClean="0"/>
              <a:t>‹#›</a:t>
            </a:fld>
            <a:endParaRPr lang="el-GR"/>
          </a:p>
        </p:txBody>
      </p:sp>
    </p:spTree>
    <p:extLst>
      <p:ext uri="{BB962C8B-B14F-4D97-AF65-F5344CB8AC3E}">
        <p14:creationId xmlns:p14="http://schemas.microsoft.com/office/powerpoint/2010/main" val="6463021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n-US"/>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a:t>
            </a:fld>
            <a:endParaRPr lang="el-GR"/>
          </a:p>
        </p:txBody>
      </p:sp>
    </p:spTree>
    <p:extLst>
      <p:ext uri="{BB962C8B-B14F-4D97-AF65-F5344CB8AC3E}">
        <p14:creationId xmlns:p14="http://schemas.microsoft.com/office/powerpoint/2010/main" val="42147889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Correct</a:t>
            </a:r>
            <a:r>
              <a:rPr lang="en-GB" baseline="0" dirty="0"/>
              <a:t> answer: B </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10</a:t>
            </a:fld>
            <a:endParaRPr lang="el-GR"/>
          </a:p>
        </p:txBody>
      </p:sp>
    </p:spTree>
    <p:extLst>
      <p:ext uri="{BB962C8B-B14F-4D97-AF65-F5344CB8AC3E}">
        <p14:creationId xmlns:p14="http://schemas.microsoft.com/office/powerpoint/2010/main" val="5903010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a:t>
            </a:r>
            <a:r>
              <a:rPr lang="el-GR" baseline="0" dirty="0"/>
              <a:t> </a:t>
            </a:r>
            <a:r>
              <a:rPr lang="en-GB" baseline="0" dirty="0"/>
              <a:t>FALSE</a:t>
            </a:r>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11</a:t>
            </a:fld>
            <a:endParaRPr lang="el-GR"/>
          </a:p>
        </p:txBody>
      </p:sp>
    </p:spTree>
    <p:extLst>
      <p:ext uri="{BB962C8B-B14F-4D97-AF65-F5344CB8AC3E}">
        <p14:creationId xmlns:p14="http://schemas.microsoft.com/office/powerpoint/2010/main" val="26745302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a:t>
            </a:r>
            <a:r>
              <a:rPr lang="en-GB" baseline="0" dirty="0"/>
              <a:t> answers:</a:t>
            </a:r>
          </a:p>
          <a:p>
            <a:r>
              <a:rPr lang="en-GB" baseline="0" dirty="0"/>
              <a:t>A </a:t>
            </a:r>
            <a:r>
              <a:rPr lang="en-GB" baseline="0" dirty="0">
                <a:sym typeface="Wingdings" panose="05000000000000000000" pitchFamily="2" charset="2"/>
              </a:rPr>
              <a:t> B</a:t>
            </a:r>
          </a:p>
          <a:p>
            <a:r>
              <a:rPr lang="en-GB" dirty="0"/>
              <a:t>B </a:t>
            </a:r>
            <a:r>
              <a:rPr lang="en-GB" dirty="0">
                <a:sym typeface="Wingdings" panose="05000000000000000000" pitchFamily="2" charset="2"/>
              </a:rPr>
              <a:t></a:t>
            </a:r>
            <a:r>
              <a:rPr lang="en-GB" baseline="0" dirty="0">
                <a:sym typeface="Wingdings" panose="05000000000000000000" pitchFamily="2" charset="2"/>
              </a:rPr>
              <a:t> D</a:t>
            </a:r>
          </a:p>
          <a:p>
            <a:r>
              <a:rPr lang="en-GB" baseline="0" dirty="0">
                <a:sym typeface="Wingdings" panose="05000000000000000000" pitchFamily="2" charset="2"/>
              </a:rPr>
              <a:t>C  A</a:t>
            </a:r>
            <a:br>
              <a:rPr lang="en-GB" baseline="0" dirty="0">
                <a:sym typeface="Wingdings" panose="05000000000000000000" pitchFamily="2" charset="2"/>
              </a:rPr>
            </a:br>
            <a:r>
              <a:rPr lang="en-GB" baseline="0" dirty="0">
                <a:sym typeface="Wingdings" panose="05000000000000000000" pitchFamily="2" charset="2"/>
              </a:rPr>
              <a:t>D  C</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12</a:t>
            </a:fld>
            <a:endParaRPr lang="el-GR"/>
          </a:p>
        </p:txBody>
      </p:sp>
    </p:spTree>
    <p:extLst>
      <p:ext uri="{BB962C8B-B14F-4D97-AF65-F5344CB8AC3E}">
        <p14:creationId xmlns:p14="http://schemas.microsoft.com/office/powerpoint/2010/main" val="496102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Correct</a:t>
            </a:r>
            <a:r>
              <a:rPr lang="en-GB" baseline="0" dirty="0"/>
              <a:t> answer: B and C </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13</a:t>
            </a:fld>
            <a:endParaRPr lang="el-GR"/>
          </a:p>
        </p:txBody>
      </p:sp>
    </p:spTree>
    <p:extLst>
      <p:ext uri="{BB962C8B-B14F-4D97-AF65-F5344CB8AC3E}">
        <p14:creationId xmlns:p14="http://schemas.microsoft.com/office/powerpoint/2010/main" val="39004934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a:t>
            </a:r>
            <a:r>
              <a:rPr lang="el-GR" baseline="0" dirty="0"/>
              <a:t> </a:t>
            </a:r>
            <a:r>
              <a:rPr lang="en-GB" baseline="0" dirty="0"/>
              <a:t>TRUE</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14</a:t>
            </a:fld>
            <a:endParaRPr lang="el-GR"/>
          </a:p>
        </p:txBody>
      </p:sp>
    </p:spTree>
    <p:extLst>
      <p:ext uri="{BB962C8B-B14F-4D97-AF65-F5344CB8AC3E}">
        <p14:creationId xmlns:p14="http://schemas.microsoft.com/office/powerpoint/2010/main" val="34701063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Corre</a:t>
            </a:r>
            <a:r>
              <a:rPr lang="en-GB" baseline="0" dirty="0"/>
              <a:t>ct answer: C</a:t>
            </a:r>
            <a:endParaRPr lang="el-GR" dirty="0"/>
          </a:p>
          <a:p>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15</a:t>
            </a:fld>
            <a:endParaRPr lang="el-GR"/>
          </a:p>
        </p:txBody>
      </p:sp>
    </p:spTree>
    <p:extLst>
      <p:ext uri="{BB962C8B-B14F-4D97-AF65-F5344CB8AC3E}">
        <p14:creationId xmlns:p14="http://schemas.microsoft.com/office/powerpoint/2010/main" val="782948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 TRUE</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16</a:t>
            </a:fld>
            <a:endParaRPr lang="el-GR"/>
          </a:p>
        </p:txBody>
      </p:sp>
    </p:spTree>
    <p:extLst>
      <p:ext uri="{BB962C8B-B14F-4D97-AF65-F5344CB8AC3E}">
        <p14:creationId xmlns:p14="http://schemas.microsoft.com/office/powerpoint/2010/main" val="36565646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Corre</a:t>
            </a:r>
            <a:r>
              <a:rPr lang="en-GB" baseline="0" dirty="0"/>
              <a:t>ct answer: A</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17</a:t>
            </a:fld>
            <a:endParaRPr lang="el-GR"/>
          </a:p>
        </p:txBody>
      </p:sp>
    </p:spTree>
    <p:extLst>
      <p:ext uri="{BB962C8B-B14F-4D97-AF65-F5344CB8AC3E}">
        <p14:creationId xmlns:p14="http://schemas.microsoft.com/office/powerpoint/2010/main" val="30811938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 TRUE</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18</a:t>
            </a:fld>
            <a:endParaRPr lang="el-GR"/>
          </a:p>
        </p:txBody>
      </p:sp>
    </p:spTree>
    <p:extLst>
      <p:ext uri="{BB962C8B-B14F-4D97-AF65-F5344CB8AC3E}">
        <p14:creationId xmlns:p14="http://schemas.microsoft.com/office/powerpoint/2010/main" val="16203649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a:t>
            </a:r>
            <a:r>
              <a:rPr lang="en-GB" baseline="0" dirty="0"/>
              <a:t> answers:</a:t>
            </a:r>
          </a:p>
          <a:p>
            <a:r>
              <a:rPr lang="en-GB" baseline="0" dirty="0"/>
              <a:t>A </a:t>
            </a:r>
            <a:r>
              <a:rPr lang="en-GB" baseline="0" dirty="0">
                <a:sym typeface="Wingdings" panose="05000000000000000000" pitchFamily="2" charset="2"/>
              </a:rPr>
              <a:t> D</a:t>
            </a:r>
          </a:p>
          <a:p>
            <a:r>
              <a:rPr lang="en-GB" dirty="0"/>
              <a:t>B </a:t>
            </a:r>
            <a:r>
              <a:rPr lang="en-GB" dirty="0">
                <a:sym typeface="Wingdings" panose="05000000000000000000" pitchFamily="2" charset="2"/>
              </a:rPr>
              <a:t> B</a:t>
            </a:r>
            <a:r>
              <a:rPr lang="en-GB" baseline="0" dirty="0">
                <a:sym typeface="Wingdings" panose="05000000000000000000" pitchFamily="2" charset="2"/>
              </a:rPr>
              <a:t> </a:t>
            </a:r>
          </a:p>
          <a:p>
            <a:r>
              <a:rPr lang="en-GB" baseline="0" dirty="0">
                <a:sym typeface="Wingdings" panose="05000000000000000000" pitchFamily="2" charset="2"/>
              </a:rPr>
              <a:t>C  </a:t>
            </a:r>
            <a:br>
              <a:rPr lang="en-GB" baseline="0" dirty="0">
                <a:sym typeface="Wingdings" panose="05000000000000000000" pitchFamily="2" charset="2"/>
              </a:rPr>
            </a:br>
            <a:r>
              <a:rPr lang="en-GB" baseline="0" dirty="0">
                <a:sym typeface="Wingdings" panose="05000000000000000000" pitchFamily="2" charset="2"/>
              </a:rPr>
              <a:t>D  </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19</a:t>
            </a:fld>
            <a:endParaRPr lang="el-GR"/>
          </a:p>
        </p:txBody>
      </p:sp>
    </p:spTree>
    <p:extLst>
      <p:ext uri="{BB962C8B-B14F-4D97-AF65-F5344CB8AC3E}">
        <p14:creationId xmlns:p14="http://schemas.microsoft.com/office/powerpoint/2010/main" val="38102401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fld id="{FD890C62-02BA-4B64-96F1-99D7E3BEEE56}" type="slidenum">
              <a:rPr lang="el-GR" smtClean="0"/>
              <a:t>2</a:t>
            </a:fld>
            <a:endParaRPr lang="el-GR"/>
          </a:p>
        </p:txBody>
      </p:sp>
    </p:spTree>
    <p:extLst>
      <p:ext uri="{BB962C8B-B14F-4D97-AF65-F5344CB8AC3E}">
        <p14:creationId xmlns:p14="http://schemas.microsoft.com/office/powerpoint/2010/main" val="30593247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a:t>
            </a:r>
            <a:r>
              <a:rPr lang="el-GR" baseline="0" dirty="0"/>
              <a:t> </a:t>
            </a:r>
            <a:r>
              <a:rPr lang="en-GB" baseline="0" dirty="0"/>
              <a:t>FALSE</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20</a:t>
            </a:fld>
            <a:endParaRPr lang="el-GR"/>
          </a:p>
        </p:txBody>
      </p:sp>
    </p:spTree>
    <p:extLst>
      <p:ext uri="{BB962C8B-B14F-4D97-AF65-F5344CB8AC3E}">
        <p14:creationId xmlns:p14="http://schemas.microsoft.com/office/powerpoint/2010/main" val="24488289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 TRUE</a:t>
            </a:r>
            <a:r>
              <a:rPr lang="en-GB" baseline="0" dirty="0"/>
              <a:t> </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21</a:t>
            </a:fld>
            <a:endParaRPr lang="el-GR"/>
          </a:p>
        </p:txBody>
      </p:sp>
    </p:spTree>
    <p:extLst>
      <p:ext uri="{BB962C8B-B14F-4D97-AF65-F5344CB8AC3E}">
        <p14:creationId xmlns:p14="http://schemas.microsoft.com/office/powerpoint/2010/main" val="22950578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 FALSE</a:t>
            </a:r>
            <a:r>
              <a:rPr lang="en-GB" baseline="0" dirty="0"/>
              <a:t> </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22</a:t>
            </a:fld>
            <a:endParaRPr lang="el-GR"/>
          </a:p>
        </p:txBody>
      </p:sp>
    </p:spTree>
    <p:extLst>
      <p:ext uri="{BB962C8B-B14F-4D97-AF65-F5344CB8AC3E}">
        <p14:creationId xmlns:p14="http://schemas.microsoft.com/office/powerpoint/2010/main" val="25601816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23</a:t>
            </a:fld>
            <a:endParaRPr lang="el-GR"/>
          </a:p>
        </p:txBody>
      </p:sp>
    </p:spTree>
    <p:extLst>
      <p:ext uri="{BB962C8B-B14F-4D97-AF65-F5344CB8AC3E}">
        <p14:creationId xmlns:p14="http://schemas.microsoft.com/office/powerpoint/2010/main" val="38852362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3</a:t>
            </a:fld>
            <a:endParaRPr lang="el-GR"/>
          </a:p>
        </p:txBody>
      </p:sp>
    </p:spTree>
    <p:extLst>
      <p:ext uri="{BB962C8B-B14F-4D97-AF65-F5344CB8AC3E}">
        <p14:creationId xmlns:p14="http://schemas.microsoft.com/office/powerpoint/2010/main" val="36287923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Corre</a:t>
            </a:r>
            <a:r>
              <a:rPr lang="en-GB" baseline="0" dirty="0"/>
              <a:t>ct answer: FALSE</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4</a:t>
            </a:fld>
            <a:endParaRPr lang="el-GR"/>
          </a:p>
        </p:txBody>
      </p:sp>
    </p:spTree>
    <p:extLst>
      <p:ext uri="{BB962C8B-B14F-4D97-AF65-F5344CB8AC3E}">
        <p14:creationId xmlns:p14="http://schemas.microsoft.com/office/powerpoint/2010/main" val="17401392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Correct</a:t>
            </a:r>
            <a:r>
              <a:rPr lang="en-GB" baseline="0" dirty="0"/>
              <a:t> answers: A and D </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5</a:t>
            </a:fld>
            <a:endParaRPr lang="el-GR"/>
          </a:p>
        </p:txBody>
      </p:sp>
    </p:spTree>
    <p:extLst>
      <p:ext uri="{BB962C8B-B14F-4D97-AF65-F5344CB8AC3E}">
        <p14:creationId xmlns:p14="http://schemas.microsoft.com/office/powerpoint/2010/main" val="251600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 TRUE</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6</a:t>
            </a:fld>
            <a:endParaRPr lang="el-GR"/>
          </a:p>
        </p:txBody>
      </p:sp>
    </p:spTree>
    <p:extLst>
      <p:ext uri="{BB962C8B-B14F-4D97-AF65-F5344CB8AC3E}">
        <p14:creationId xmlns:p14="http://schemas.microsoft.com/office/powerpoint/2010/main" val="17634636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 TRUE</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7</a:t>
            </a:fld>
            <a:endParaRPr lang="el-GR"/>
          </a:p>
        </p:txBody>
      </p:sp>
    </p:spTree>
    <p:extLst>
      <p:ext uri="{BB962C8B-B14F-4D97-AF65-F5344CB8AC3E}">
        <p14:creationId xmlns:p14="http://schemas.microsoft.com/office/powerpoint/2010/main" val="16627276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Correct</a:t>
            </a:r>
            <a:r>
              <a:rPr lang="en-GB" baseline="0" dirty="0"/>
              <a:t> answers: A and C</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8</a:t>
            </a:fld>
            <a:endParaRPr lang="el-GR"/>
          </a:p>
        </p:txBody>
      </p:sp>
    </p:spTree>
    <p:extLst>
      <p:ext uri="{BB962C8B-B14F-4D97-AF65-F5344CB8AC3E}">
        <p14:creationId xmlns:p14="http://schemas.microsoft.com/office/powerpoint/2010/main" val="22533115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Correct</a:t>
            </a:r>
            <a:r>
              <a:rPr lang="en-GB" baseline="0" dirty="0"/>
              <a:t> answer: B</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9</a:t>
            </a:fld>
            <a:endParaRPr lang="el-GR"/>
          </a:p>
        </p:txBody>
      </p:sp>
    </p:spTree>
    <p:extLst>
      <p:ext uri="{BB962C8B-B14F-4D97-AF65-F5344CB8AC3E}">
        <p14:creationId xmlns:p14="http://schemas.microsoft.com/office/powerpoint/2010/main" val="325224094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ing slide">
    <p:spTree>
      <p:nvGrpSpPr>
        <p:cNvPr id="1" name=""/>
        <p:cNvGrpSpPr/>
        <p:nvPr/>
      </p:nvGrpSpPr>
      <p:grpSpPr>
        <a:xfrm>
          <a:off x="0" y="0"/>
          <a:ext cx="0" cy="0"/>
          <a:chOff x="0" y="0"/>
          <a:chExt cx="0" cy="0"/>
        </a:xfrm>
      </p:grpSpPr>
      <p:pic>
        <p:nvPicPr>
          <p:cNvPr id="35" name="Picture 13" descr="C:\Users\Georgia-Work\AppData\Roaming\Skype\georgia.aristidou\media_messaging\media_cache\^DD49E969C8C275A0BF0095F3F01442BBA23C6B6D6D2A977CE4^pimgpsh_fullsize_distr.jpg">
            <a:extLst>
              <a:ext uri="{FF2B5EF4-FFF2-40B4-BE49-F238E27FC236}">
                <a16:creationId xmlns:a16="http://schemas.microsoft.com/office/drawing/2014/main" id="{4B636493-E712-4242-8B67-E8BA2B31C8A5}"/>
              </a:ext>
            </a:extLst>
          </p:cNvPr>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6371295"/>
            <a:ext cx="1684020" cy="495300"/>
          </a:xfrm>
          <a:prstGeom prst="rect">
            <a:avLst/>
          </a:prstGeom>
          <a:noFill/>
          <a:ln>
            <a:noFill/>
          </a:ln>
        </p:spPr>
      </p:pic>
    </p:spTree>
    <p:extLst>
      <p:ext uri="{BB962C8B-B14F-4D97-AF65-F5344CB8AC3E}">
        <p14:creationId xmlns:p14="http://schemas.microsoft.com/office/powerpoint/2010/main" val="310797067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Submodule Intro">
    <p:spTree>
      <p:nvGrpSpPr>
        <p:cNvPr id="1" name=""/>
        <p:cNvGrpSpPr/>
        <p:nvPr/>
      </p:nvGrpSpPr>
      <p:grpSpPr>
        <a:xfrm>
          <a:off x="0" y="0"/>
          <a:ext cx="0" cy="0"/>
          <a:chOff x="0" y="0"/>
          <a:chExt cx="0" cy="0"/>
        </a:xfrm>
      </p:grpSpPr>
      <p:sp>
        <p:nvSpPr>
          <p:cNvPr id="11" name="Rectangle 1">
            <a:extLst>
              <a:ext uri="{FF2B5EF4-FFF2-40B4-BE49-F238E27FC236}">
                <a16:creationId xmlns:a16="http://schemas.microsoft.com/office/drawing/2014/main" id="{85AC0203-B144-4B95-B9C1-17443F665396}"/>
              </a:ext>
            </a:extLst>
          </p:cNvPr>
          <p:cNvSpPr/>
          <p:nvPr userDrawn="1"/>
        </p:nvSpPr>
        <p:spPr>
          <a:xfrm>
            <a:off x="0" y="2218305"/>
            <a:ext cx="12192001" cy="3787362"/>
          </a:xfrm>
          <a:custGeom>
            <a:avLst/>
            <a:gdLst>
              <a:gd name="connsiteX0" fmla="*/ 0 w 12192001"/>
              <a:gd name="connsiteY0" fmla="*/ 0 h 3787362"/>
              <a:gd name="connsiteX1" fmla="*/ 12192001 w 12192001"/>
              <a:gd name="connsiteY1" fmla="*/ 0 h 3787362"/>
              <a:gd name="connsiteX2" fmla="*/ 12192001 w 12192001"/>
              <a:gd name="connsiteY2" fmla="*/ 3787362 h 3787362"/>
              <a:gd name="connsiteX3" fmla="*/ 0 w 12192001"/>
              <a:gd name="connsiteY3" fmla="*/ 3787362 h 3787362"/>
              <a:gd name="connsiteX4" fmla="*/ 0 w 12192001"/>
              <a:gd name="connsiteY4" fmla="*/ 0 h 3787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1" h="3787362" fill="none" extrusionOk="0">
                <a:moveTo>
                  <a:pt x="0" y="0"/>
                </a:moveTo>
                <a:cubicBezTo>
                  <a:pt x="5267857" y="115912"/>
                  <a:pt x="10534044" y="115906"/>
                  <a:pt x="12192001" y="0"/>
                </a:cubicBezTo>
                <a:cubicBezTo>
                  <a:pt x="12023287" y="884214"/>
                  <a:pt x="12337058" y="2861203"/>
                  <a:pt x="12192001" y="3787362"/>
                </a:cubicBezTo>
                <a:cubicBezTo>
                  <a:pt x="6856763" y="3858406"/>
                  <a:pt x="3552369" y="3797966"/>
                  <a:pt x="0" y="3787362"/>
                </a:cubicBezTo>
                <a:cubicBezTo>
                  <a:pt x="-168955" y="3245399"/>
                  <a:pt x="-23238" y="1332813"/>
                  <a:pt x="0" y="0"/>
                </a:cubicBezTo>
                <a:close/>
              </a:path>
              <a:path w="12192001" h="3787362" stroke="0" extrusionOk="0">
                <a:moveTo>
                  <a:pt x="0" y="0"/>
                </a:moveTo>
                <a:cubicBezTo>
                  <a:pt x="4883943" y="25039"/>
                  <a:pt x="6582665" y="-133"/>
                  <a:pt x="12192001" y="0"/>
                </a:cubicBezTo>
                <a:cubicBezTo>
                  <a:pt x="12322435" y="1274441"/>
                  <a:pt x="12072005" y="3367144"/>
                  <a:pt x="12192001" y="3787362"/>
                </a:cubicBezTo>
                <a:cubicBezTo>
                  <a:pt x="10180307" y="3658891"/>
                  <a:pt x="3276446" y="3637757"/>
                  <a:pt x="0" y="3787362"/>
                </a:cubicBezTo>
                <a:cubicBezTo>
                  <a:pt x="-18279" y="2559161"/>
                  <a:pt x="166913" y="1839966"/>
                  <a:pt x="0" y="0"/>
                </a:cubicBezTo>
                <a:close/>
              </a:path>
            </a:pathLst>
          </a:custGeom>
          <a:solidFill>
            <a:srgbClr val="DDE0E5"/>
          </a:solidFill>
          <a:ln w="9525">
            <a:noFill/>
            <a:miter lim="800000"/>
            <a:headEnd/>
            <a:tailEnd/>
            <a:extLst>
              <a:ext uri="{C807C97D-BFC1-408E-A445-0C87EB9F89A2}">
                <ask:lineSketchStyleProps xmlns:ask="http://schemas.microsoft.com/office/drawing/2018/sketchyshapes" xmlns="" sd="943183522">
                  <a:prstGeom prst="rect">
                    <a:avLst/>
                  </a:prstGeom>
                  <ask:type>
                    <ask:lineSketchCurved/>
                  </ask:type>
                </ask:lineSketchStyleProps>
              </a:ext>
            </a:extLst>
          </a:ln>
          <a:effectLst>
            <a:outerShdw blurRad="40000" dist="23000" dir="5400000" rotWithShape="0">
              <a:srgbClr val="808080">
                <a:alpha val="34998"/>
              </a:srgbClr>
            </a:outerShdw>
          </a:effectLst>
        </p:spPr>
        <p:txBody>
          <a:bodyPr anchor="ctr"/>
          <a:lstStyle/>
          <a:p>
            <a:pPr marL="285750" lvl="0" indent="-285750" algn="ctr">
              <a:buFont typeface="Wingdings" panose="05000000000000000000" pitchFamily="2" charset="2"/>
              <a:buChar char="§"/>
            </a:pPr>
            <a:endParaRPr lang="el-GR">
              <a:solidFill>
                <a:schemeClr val="tx1"/>
              </a:solidFill>
            </a:endParaRPr>
          </a:p>
        </p:txBody>
      </p:sp>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0515600" cy="618346"/>
          </a:xfrm>
        </p:spPr>
        <p:txBody>
          <a:bodyPr>
            <a:noAutofit/>
          </a:bodyPr>
          <a:lstStyle>
            <a:lvl1pPr>
              <a:defRPr lang="el-GR" sz="2200" kern="1200" dirty="0">
                <a:solidFill>
                  <a:srgbClr val="C01E24"/>
                </a:solidFill>
                <a:latin typeface="+mn-lt"/>
                <a:ea typeface="+mj-ea"/>
                <a:cs typeface="+mj-cs"/>
              </a:defRPr>
            </a:lvl1pPr>
          </a:lstStyle>
          <a:p>
            <a:r>
              <a:rPr lang="el-GR"/>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8000" y="2218304"/>
            <a:ext cx="7872768" cy="3787361"/>
          </a:xfrm>
        </p:spPr>
        <p:txBody>
          <a:bodyPr/>
          <a:lstStyle>
            <a:lvl1pPr marL="228600" indent="-228600">
              <a:buClr>
                <a:srgbClr val="C00000"/>
              </a:buClr>
              <a:buFont typeface="Wingdings" panose="05000000000000000000" pitchFamily="2" charset="2"/>
              <a:buChar char="ü"/>
              <a:defRPr>
                <a:solidFill>
                  <a:schemeClr val="tx1"/>
                </a:solidFill>
                <a:effectLst/>
                <a:latin typeface="+mn-lt"/>
              </a:defRPr>
            </a:lvl1pPr>
            <a:lvl2pPr marL="685800" indent="-228600">
              <a:buClr>
                <a:srgbClr val="C00000"/>
              </a:buClr>
              <a:buFont typeface="Wingdings" panose="05000000000000000000" pitchFamily="2" charset="2"/>
              <a:buChar char="ü"/>
              <a:defRPr>
                <a:solidFill>
                  <a:schemeClr val="tx1"/>
                </a:solidFill>
                <a:effectLst/>
                <a:latin typeface="+mn-lt"/>
              </a:defRPr>
            </a:lvl2pPr>
            <a:lvl3pPr marL="1143000" indent="-228600">
              <a:buClr>
                <a:srgbClr val="C00000"/>
              </a:buClr>
              <a:buFont typeface="Wingdings" panose="05000000000000000000" pitchFamily="2" charset="2"/>
              <a:buChar char="ü"/>
              <a:defRPr>
                <a:solidFill>
                  <a:schemeClr val="tx1"/>
                </a:solidFill>
                <a:effectLst/>
                <a:latin typeface="+mn-lt"/>
              </a:defRPr>
            </a:lvl3pPr>
            <a:lvl4pPr marL="1600200" indent="-228600">
              <a:buClr>
                <a:srgbClr val="C00000"/>
              </a:buClr>
              <a:buFont typeface="Wingdings" panose="05000000000000000000" pitchFamily="2" charset="2"/>
              <a:buChar char="ü"/>
              <a:defRPr>
                <a:solidFill>
                  <a:schemeClr val="tx1"/>
                </a:solidFill>
                <a:effectLst/>
                <a:latin typeface="+mn-lt"/>
              </a:defRPr>
            </a:lvl4pPr>
            <a:lvl5pPr marL="2057400" indent="-228600">
              <a:buClr>
                <a:srgbClr val="C00000"/>
              </a:buClr>
              <a:buFont typeface="Wingdings" panose="05000000000000000000" pitchFamily="2" charset="2"/>
              <a:buChar char="ü"/>
              <a:defRPr>
                <a:solidFill>
                  <a:schemeClr val="tx1"/>
                </a:solidFill>
                <a:effectLst/>
                <a:latin typeface="+mn-lt"/>
              </a:defRPr>
            </a:lvl5p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pic>
        <p:nvPicPr>
          <p:cNvPr id="5" name="Εικόνα 4">
            <a:extLst>
              <a:ext uri="{FF2B5EF4-FFF2-40B4-BE49-F238E27FC236}">
                <a16:creationId xmlns:a16="http://schemas.microsoft.com/office/drawing/2014/main" id="{315B9CD0-664A-1A57-5482-64081E3C8776}"/>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6" name="Εικόνα 5"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8AD8DA09-CA51-90FC-C37F-AA4EB941D2E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1652422" y="61782"/>
            <a:ext cx="473524" cy="827819"/>
          </a:xfrm>
          <a:prstGeom prst="rect">
            <a:avLst/>
          </a:prstGeom>
        </p:spPr>
      </p:pic>
      <p:pic>
        <p:nvPicPr>
          <p:cNvPr id="8" name="Εικόνα 7" descr="Εικόνα που περιέχει στιγμιότυπο οθόνης, γραμματοσειρά, Μπελ ηλεκτρίκ, Μπλε Majorelle&#10;&#10;Περιγραφή που δημιουργήθηκε αυτόματα">
            <a:extLst>
              <a:ext uri="{FF2B5EF4-FFF2-40B4-BE49-F238E27FC236}">
                <a16:creationId xmlns:a16="http://schemas.microsoft.com/office/drawing/2014/main" id="{7D790D35-08F5-DA8F-3D0F-1C206306CD42}"/>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11181" y="6391797"/>
            <a:ext cx="2063265" cy="453080"/>
          </a:xfrm>
          <a:prstGeom prst="rect">
            <a:avLst/>
          </a:prstGeom>
        </p:spPr>
      </p:pic>
    </p:spTree>
    <p:extLst>
      <p:ext uri="{BB962C8B-B14F-4D97-AF65-F5344CB8AC3E}">
        <p14:creationId xmlns:p14="http://schemas.microsoft.com/office/powerpoint/2010/main" val="40206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Overall outline">
    <p:spTree>
      <p:nvGrpSpPr>
        <p:cNvPr id="1" name=""/>
        <p:cNvGrpSpPr/>
        <p:nvPr/>
      </p:nvGrpSpPr>
      <p:grpSpPr>
        <a:xfrm>
          <a:off x="0" y="0"/>
          <a:ext cx="0" cy="0"/>
          <a:chOff x="0" y="0"/>
          <a:chExt cx="0" cy="0"/>
        </a:xfrm>
      </p:grpSpPr>
      <p:sp>
        <p:nvSpPr>
          <p:cNvPr id="5" name="Τίτλος 4">
            <a:extLst>
              <a:ext uri="{FF2B5EF4-FFF2-40B4-BE49-F238E27FC236}">
                <a16:creationId xmlns:a16="http://schemas.microsoft.com/office/drawing/2014/main" id="{FC282D51-334C-492B-9A39-B63B0DF2D66D}"/>
              </a:ext>
            </a:extLst>
          </p:cNvPr>
          <p:cNvSpPr>
            <a:spLocks noGrp="1"/>
          </p:cNvSpPr>
          <p:nvPr>
            <p:ph type="title"/>
          </p:nvPr>
        </p:nvSpPr>
        <p:spPr/>
        <p:txBody>
          <a:bodyPr>
            <a:normAutofit/>
          </a:bodyPr>
          <a:lstStyle>
            <a:lvl1pPr algn="ctr">
              <a:defRPr lang="el-GR" sz="4000" b="0" kern="1200" dirty="0" smtClean="0">
                <a:solidFill>
                  <a:schemeClr val="tx1"/>
                </a:solidFill>
                <a:latin typeface="Gill Sans Nova" panose="020B0602020104020203" pitchFamily="34" charset="0"/>
                <a:ea typeface="Adobe Gothic Std B" panose="020B0800000000000000" pitchFamily="34" charset="-128"/>
                <a:cs typeface="+mj-cs"/>
              </a:defRPr>
            </a:lvl1pPr>
          </a:lstStyle>
          <a:p>
            <a:r>
              <a:rPr lang="el-GR"/>
              <a:t>Στυλ κύριου τίτλου</a:t>
            </a:r>
          </a:p>
        </p:txBody>
      </p:sp>
      <p:sp>
        <p:nvSpPr>
          <p:cNvPr id="10" name="TextBox 80">
            <a:extLst>
              <a:ext uri="{FF2B5EF4-FFF2-40B4-BE49-F238E27FC236}">
                <a16:creationId xmlns:a16="http://schemas.microsoft.com/office/drawing/2014/main" id="{79C9303C-96F0-47F7-8FD2-205DF32B61F9}"/>
              </a:ext>
            </a:extLst>
          </p:cNvPr>
          <p:cNvSpPr txBox="1">
            <a:spLocks noChangeArrowheads="1"/>
          </p:cNvSpPr>
          <p:nvPr userDrawn="1"/>
        </p:nvSpPr>
        <p:spPr bwMode="auto">
          <a:xfrm>
            <a:off x="361999" y="5260932"/>
            <a:ext cx="25624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a:solidFill>
                  <a:srgbClr val="FFFFFF"/>
                </a:solidFill>
                <a:latin typeface="Impact" panose="020B0806030902050204" pitchFamily="34" charset="0"/>
              </a:rPr>
              <a:t>2. Empower</a:t>
            </a:r>
          </a:p>
        </p:txBody>
      </p:sp>
      <p:sp>
        <p:nvSpPr>
          <p:cNvPr id="11" name="TextBox 81">
            <a:extLst>
              <a:ext uri="{FF2B5EF4-FFF2-40B4-BE49-F238E27FC236}">
                <a16:creationId xmlns:a16="http://schemas.microsoft.com/office/drawing/2014/main" id="{DA09FF50-0927-454B-AFBE-BC816B37A0E3}"/>
              </a:ext>
            </a:extLst>
          </p:cNvPr>
          <p:cNvSpPr txBox="1">
            <a:spLocks noChangeArrowheads="1"/>
          </p:cNvSpPr>
          <p:nvPr userDrawn="1"/>
        </p:nvSpPr>
        <p:spPr bwMode="auto">
          <a:xfrm>
            <a:off x="6112132" y="5231422"/>
            <a:ext cx="24658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a:solidFill>
                  <a:srgbClr val="FFFFFF"/>
                </a:solidFill>
                <a:latin typeface="Impact" panose="020B0806030902050204" pitchFamily="34" charset="0"/>
              </a:rPr>
              <a:t>3. Participate</a:t>
            </a:r>
          </a:p>
        </p:txBody>
      </p:sp>
      <p:sp>
        <p:nvSpPr>
          <p:cNvPr id="13" name="TextBox 80">
            <a:extLst>
              <a:ext uri="{FF2B5EF4-FFF2-40B4-BE49-F238E27FC236}">
                <a16:creationId xmlns:a16="http://schemas.microsoft.com/office/drawing/2014/main" id="{D64053F3-B864-46DB-814C-6742DA12C851}"/>
              </a:ext>
            </a:extLst>
          </p:cNvPr>
          <p:cNvSpPr txBox="1">
            <a:spLocks noChangeArrowheads="1"/>
          </p:cNvSpPr>
          <p:nvPr userDrawn="1"/>
        </p:nvSpPr>
        <p:spPr bwMode="auto">
          <a:xfrm>
            <a:off x="381260" y="2409476"/>
            <a:ext cx="250962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sz="2800">
                <a:solidFill>
                  <a:srgbClr val="FFFFFF"/>
                </a:solidFill>
                <a:latin typeface="Impact" panose="020B0806030902050204" pitchFamily="34" charset="0"/>
              </a:rPr>
              <a:t>1. Prevent</a:t>
            </a:r>
          </a:p>
        </p:txBody>
      </p:sp>
      <p:pic>
        <p:nvPicPr>
          <p:cNvPr id="4" name="Εικόνα 3">
            <a:extLst>
              <a:ext uri="{FF2B5EF4-FFF2-40B4-BE49-F238E27FC236}">
                <a16:creationId xmlns:a16="http://schemas.microsoft.com/office/drawing/2014/main" id="{2422E4BA-8C61-60DE-25F8-335B91431FA3}"/>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7" name="Εικόνα 6">
            <a:extLst>
              <a:ext uri="{FF2B5EF4-FFF2-40B4-BE49-F238E27FC236}">
                <a16:creationId xmlns:a16="http://schemas.microsoft.com/office/drawing/2014/main" id="{79E7C37E-A457-1396-C30F-E6C37DEB4963}"/>
              </a:ext>
            </a:extLst>
          </p:cNvPr>
          <p:cNvPicPr>
            <a:picLocks noChangeAspect="1"/>
          </p:cNvPicPr>
          <p:nvPr userDrawn="1"/>
        </p:nvPicPr>
        <p:blipFill rotWithShape="1">
          <a:blip r:embed="rId2"/>
          <a:srcRect b="59835"/>
          <a:stretch/>
        </p:blipFill>
        <p:spPr>
          <a:xfrm rot="10800000">
            <a:off x="-8250" y="-4107"/>
            <a:ext cx="12191695" cy="349261"/>
          </a:xfrm>
          <a:prstGeom prst="rect">
            <a:avLst/>
          </a:prstGeom>
        </p:spPr>
      </p:pic>
      <p:pic>
        <p:nvPicPr>
          <p:cNvPr id="2" name="Εικόνα 1"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0974A85F-3A88-CEEA-7639-BFA4470EC4C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31635" y="365125"/>
            <a:ext cx="591924" cy="1059378"/>
          </a:xfrm>
          <a:prstGeom prst="rect">
            <a:avLst/>
          </a:prstGeom>
        </p:spPr>
      </p:pic>
      <p:pic>
        <p:nvPicPr>
          <p:cNvPr id="12" name="Εικόνα 11" descr="Εικόνα που περιέχει στιγμιότυπο οθόνης, γραμματοσειρά, Μπελ ηλεκτρίκ, Μπλε Majorelle&#10;&#10;Περιγραφή που δημιουργήθηκε αυτόματα">
            <a:extLst>
              <a:ext uri="{FF2B5EF4-FFF2-40B4-BE49-F238E27FC236}">
                <a16:creationId xmlns:a16="http://schemas.microsoft.com/office/drawing/2014/main" id="{7D790D35-08F5-DA8F-3D0F-1C206306CD42}"/>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11181" y="6391797"/>
            <a:ext cx="2063265" cy="453080"/>
          </a:xfrm>
          <a:prstGeom prst="rect">
            <a:avLst/>
          </a:prstGeom>
        </p:spPr>
      </p:pic>
    </p:spTree>
    <p:extLst>
      <p:ext uri="{BB962C8B-B14F-4D97-AF65-F5344CB8AC3E}">
        <p14:creationId xmlns:p14="http://schemas.microsoft.com/office/powerpoint/2010/main" val="207169922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ro Unit">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12B5C26-F28B-4AA9-BD2D-9793B5ACAA02}"/>
              </a:ext>
            </a:extLst>
          </p:cNvPr>
          <p:cNvSpPr>
            <a:spLocks noGrp="1"/>
          </p:cNvSpPr>
          <p:nvPr>
            <p:ph type="title" hasCustomPrompt="1"/>
          </p:nvPr>
        </p:nvSpPr>
        <p:spPr>
          <a:xfrm>
            <a:off x="558000" y="1079999"/>
            <a:ext cx="10515600" cy="893179"/>
          </a:xfrm>
        </p:spPr>
        <p:txBody>
          <a:bodyPr>
            <a:normAutofit/>
          </a:bodyPr>
          <a:lstStyle>
            <a:lvl1pPr>
              <a:defRPr lang="el-GR" sz="3600" b="1" kern="1200" dirty="0">
                <a:solidFill>
                  <a:srgbClr val="203864"/>
                </a:solidFill>
                <a:effectLst/>
                <a:latin typeface="+mn-lt"/>
                <a:ea typeface="Adobe Gothic Std B" panose="020B0800000000000000" pitchFamily="34" charset="-128"/>
                <a:cs typeface="+mj-cs"/>
              </a:defRPr>
            </a:lvl1pPr>
          </a:lstStyle>
          <a:p>
            <a:r>
              <a:rPr lang="en-US"/>
              <a:t>Unit 1</a:t>
            </a:r>
            <a:br>
              <a:rPr lang="en-US"/>
            </a:br>
            <a:r>
              <a:rPr lang="el-GR"/>
              <a:t>Στυλ κύριου τίτλου</a:t>
            </a:r>
          </a:p>
        </p:txBody>
      </p:sp>
      <p:sp>
        <p:nvSpPr>
          <p:cNvPr id="3" name="Θέση κειμένου 2">
            <a:extLst>
              <a:ext uri="{FF2B5EF4-FFF2-40B4-BE49-F238E27FC236}">
                <a16:creationId xmlns:a16="http://schemas.microsoft.com/office/drawing/2014/main" id="{C2867843-C85E-4F95-822E-2E2E06813F6C}"/>
              </a:ext>
            </a:extLst>
          </p:cNvPr>
          <p:cNvSpPr>
            <a:spLocks noGrp="1"/>
          </p:cNvSpPr>
          <p:nvPr>
            <p:ph type="body" idx="1"/>
          </p:nvPr>
        </p:nvSpPr>
        <p:spPr>
          <a:xfrm>
            <a:off x="558000" y="2160000"/>
            <a:ext cx="5157787" cy="503020"/>
          </a:xfrm>
        </p:spPr>
        <p:txBody>
          <a:bodyPr anchor="b">
            <a:normAutofit/>
          </a:bodyPr>
          <a:lstStyle>
            <a:lvl1pPr marL="0" indent="0">
              <a:buNone/>
              <a:defRPr lang="el-GR" sz="1800" b="1" kern="1200" dirty="0" smtClean="0">
                <a:solidFill>
                  <a:srgbClr val="000000"/>
                </a:solidFill>
                <a:latin typeface="Arial" panose="020B0604020202020204" pitchFamily="34" charset="0"/>
                <a:ea typeface="MS PGothic" panose="020B0600070205080204" pitchFamily="34" charset="-128"/>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4" name="Θέση περιεχομένου 3">
            <a:extLst>
              <a:ext uri="{FF2B5EF4-FFF2-40B4-BE49-F238E27FC236}">
                <a16:creationId xmlns:a16="http://schemas.microsoft.com/office/drawing/2014/main" id="{A8468A7D-D857-4528-93D4-75CB428F4675}"/>
              </a:ext>
            </a:extLst>
          </p:cNvPr>
          <p:cNvSpPr>
            <a:spLocks noGrp="1"/>
          </p:cNvSpPr>
          <p:nvPr>
            <p:ph sz="half" idx="2"/>
          </p:nvPr>
        </p:nvSpPr>
        <p:spPr>
          <a:xfrm>
            <a:off x="558000" y="2687950"/>
            <a:ext cx="10515600" cy="3684588"/>
          </a:xfrm>
        </p:spPr>
        <p:txBody>
          <a:bodyPr/>
          <a:lstStyle>
            <a:lvl1pPr>
              <a:lnSpc>
                <a:spcPct val="150000"/>
              </a:lnSpc>
              <a:buClr>
                <a:srgbClr val="C01E24"/>
              </a:buClr>
              <a:defRPr>
                <a:latin typeface="+mn-lt"/>
              </a:defRPr>
            </a:lvl1pPr>
            <a:lvl2pPr>
              <a:lnSpc>
                <a:spcPct val="150000"/>
              </a:lnSpc>
              <a:buClr>
                <a:srgbClr val="C01E24"/>
              </a:buClr>
              <a:defRPr>
                <a:latin typeface="+mn-lt"/>
              </a:defRPr>
            </a:lvl2pPr>
            <a:lvl3pPr>
              <a:lnSpc>
                <a:spcPct val="150000"/>
              </a:lnSpc>
              <a:buClr>
                <a:srgbClr val="C01E24"/>
              </a:buClr>
              <a:defRPr>
                <a:latin typeface="+mn-lt"/>
              </a:defRPr>
            </a:lvl3pPr>
            <a:lvl4pPr>
              <a:lnSpc>
                <a:spcPct val="150000"/>
              </a:lnSpc>
              <a:buClr>
                <a:srgbClr val="C01E24"/>
              </a:buClr>
              <a:defRPr>
                <a:latin typeface="+mn-lt"/>
              </a:defRPr>
            </a:lvl4pPr>
            <a:lvl5pPr>
              <a:lnSpc>
                <a:spcPct val="150000"/>
              </a:lnSpc>
              <a:buClr>
                <a:srgbClr val="C01E24"/>
              </a:buClr>
              <a:defRPr>
                <a:latin typeface="+mn-lt"/>
              </a:defRPr>
            </a:lvl5p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pic>
        <p:nvPicPr>
          <p:cNvPr id="6" name="Εικόνα 5">
            <a:extLst>
              <a:ext uri="{FF2B5EF4-FFF2-40B4-BE49-F238E27FC236}">
                <a16:creationId xmlns:a16="http://schemas.microsoft.com/office/drawing/2014/main" id="{32D2C6E2-DA3C-03C5-4B1D-9DB2EFCDEC7A}"/>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5" name="Εικόνα 4"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B601D7AC-22F9-68D2-2485-EF228EEDE29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1652422" y="61782"/>
            <a:ext cx="473524" cy="827819"/>
          </a:xfrm>
          <a:prstGeom prst="rect">
            <a:avLst/>
          </a:prstGeom>
        </p:spPr>
      </p:pic>
      <p:pic>
        <p:nvPicPr>
          <p:cNvPr id="8" name="Εικόνα 7" descr="Εικόνα που περιέχει στιγμιότυπο οθόνης, γραμματοσειρά, Μπελ ηλεκτρίκ, Μπλε Majorelle&#10;&#10;Περιγραφή που δημιουργήθηκε αυτόματα">
            <a:extLst>
              <a:ext uri="{FF2B5EF4-FFF2-40B4-BE49-F238E27FC236}">
                <a16:creationId xmlns:a16="http://schemas.microsoft.com/office/drawing/2014/main" id="{7D790D35-08F5-DA8F-3D0F-1C206306CD42}"/>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11181" y="6391797"/>
            <a:ext cx="2063265" cy="453080"/>
          </a:xfrm>
          <a:prstGeom prst="rect">
            <a:avLst/>
          </a:prstGeom>
        </p:spPr>
      </p:pic>
    </p:spTree>
    <p:extLst>
      <p:ext uri="{BB962C8B-B14F-4D97-AF65-F5344CB8AC3E}">
        <p14:creationId xmlns:p14="http://schemas.microsoft.com/office/powerpoint/2010/main" val="5754856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Unit slide single column">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1059692" cy="605096"/>
          </a:xfrm>
        </p:spPr>
        <p:txBody>
          <a:bodyPr>
            <a:normAutofit/>
          </a:bodyPr>
          <a:lstStyle>
            <a:lvl1pPr>
              <a:defRPr lang="el-GR" sz="28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7999" y="1799999"/>
            <a:ext cx="5852132" cy="4865977"/>
          </a:xfrm>
        </p:spPr>
        <p:txBody>
          <a:bodyPr/>
          <a:lstStyle>
            <a:lvl1pPr>
              <a:defRPr sz="2400"/>
            </a:lvl1p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pic>
        <p:nvPicPr>
          <p:cNvPr id="4" name="Εικόνα 3"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A36E9AEE-CF4B-71A4-5EBB-574F1E021CE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45131" y="6258144"/>
            <a:ext cx="311004" cy="556610"/>
          </a:xfrm>
          <a:prstGeom prst="rect">
            <a:avLst/>
          </a:prstGeom>
        </p:spPr>
      </p:pic>
      <p:sp>
        <p:nvSpPr>
          <p:cNvPr id="5" name="TextBox 12">
            <a:extLst>
              <a:ext uri="{FF2B5EF4-FFF2-40B4-BE49-F238E27FC236}">
                <a16:creationId xmlns:a16="http://schemas.microsoft.com/office/drawing/2014/main" id="{F8C531E1-4735-F0C8-568E-4E3A4327321F}"/>
              </a:ext>
            </a:extLst>
          </p:cNvPr>
          <p:cNvSpPr txBox="1">
            <a:spLocks noChangeArrowheads="1"/>
          </p:cNvSpPr>
          <p:nvPr userDrawn="1"/>
        </p:nvSpPr>
        <p:spPr bwMode="auto">
          <a:xfrm>
            <a:off x="-52550" y="53756"/>
            <a:ext cx="6270470" cy="316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eaLnBrk="1" hangingPunct="1">
              <a:lnSpc>
                <a:spcPct val="80000"/>
              </a:lnSpc>
              <a:buClr>
                <a:schemeClr val="bg1"/>
              </a:buClr>
              <a:buSzPct val="140000"/>
            </a:pP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7.3 </a:t>
            </a:r>
            <a:r>
              <a:rPr lang="en-US" altLang="el-GR" sz="1800" dirty="0">
                <a:solidFill>
                  <a:schemeClr val="tx1">
                    <a:lumMod val="50000"/>
                    <a:lumOff val="50000"/>
                  </a:schemeClr>
                </a:solidFill>
                <a:latin typeface="Abadi Extra Light" panose="020B0204020104020204" pitchFamily="34" charset="0"/>
              </a:rPr>
              <a:t> </a:t>
            </a:r>
            <a:r>
              <a:rPr lang="en-US" altLang="el-GR" sz="1600" dirty="0" err="1">
                <a:solidFill>
                  <a:schemeClr val="tx1">
                    <a:lumMod val="50000"/>
                    <a:lumOff val="50000"/>
                  </a:schemeClr>
                </a:solidFill>
                <a:latin typeface="Abadi Extra Light" panose="020B0204020104020204" pitchFamily="34" charset="0"/>
              </a:rPr>
              <a:t>Frauengesundheit</a:t>
            </a:r>
            <a:r>
              <a:rPr lang="en-US" altLang="el-GR" sz="1600" dirty="0">
                <a:solidFill>
                  <a:schemeClr val="tx1">
                    <a:lumMod val="50000"/>
                    <a:lumOff val="50000"/>
                  </a:schemeClr>
                </a:solidFill>
                <a:latin typeface="Abadi Extra Light" panose="020B0204020104020204" pitchFamily="34" charset="0"/>
              </a:rPr>
              <a:t> und </a:t>
            </a:r>
            <a:r>
              <a:rPr lang="en-US" altLang="el-GR" sz="1600" dirty="0" err="1">
                <a:solidFill>
                  <a:schemeClr val="tx1">
                    <a:lumMod val="50000"/>
                    <a:lumOff val="50000"/>
                  </a:schemeClr>
                </a:solidFill>
                <a:latin typeface="Abadi Extra Light" panose="020B0204020104020204" pitchFamily="34" charset="0"/>
              </a:rPr>
              <a:t>relevante</a:t>
            </a:r>
            <a:r>
              <a:rPr lang="en-US" altLang="el-GR" sz="1600" dirty="0">
                <a:solidFill>
                  <a:schemeClr val="tx1">
                    <a:lumMod val="50000"/>
                    <a:lumOff val="50000"/>
                  </a:schemeClr>
                </a:solidFill>
                <a:latin typeface="Abadi Extra Light" panose="020B0204020104020204" pitchFamily="34" charset="0"/>
              </a:rPr>
              <a:t> </a:t>
            </a:r>
            <a:r>
              <a:rPr lang="en-US" altLang="el-GR" sz="1600" dirty="0" err="1">
                <a:solidFill>
                  <a:schemeClr val="tx1">
                    <a:lumMod val="50000"/>
                    <a:lumOff val="50000"/>
                  </a:schemeClr>
                </a:solidFill>
                <a:latin typeface="Abadi Extra Light" panose="020B0204020104020204" pitchFamily="34" charset="0"/>
              </a:rPr>
              <a:t>Gesundheits</a:t>
            </a:r>
            <a:r>
              <a:rPr lang="en-US" altLang="el-GR" sz="1600" dirty="0">
                <a:solidFill>
                  <a:schemeClr val="tx1">
                    <a:lumMod val="50000"/>
                    <a:lumOff val="50000"/>
                  </a:schemeClr>
                </a:solidFill>
                <a:latin typeface="Abadi Extra Light" panose="020B0204020104020204" pitchFamily="34" charset="0"/>
              </a:rPr>
              <a:t>-Apps</a:t>
            </a:r>
            <a:endParaRPr lang="en-US" altLang="el-GR" sz="1800" dirty="0">
              <a:solidFill>
                <a:schemeClr val="tx1">
                  <a:lumMod val="50000"/>
                  <a:lumOff val="50000"/>
                </a:schemeClr>
              </a:solidFill>
              <a:latin typeface="+mj-lt"/>
            </a:endParaRPr>
          </a:p>
        </p:txBody>
      </p:sp>
    </p:spTree>
    <p:extLst>
      <p:ext uri="{BB962C8B-B14F-4D97-AF65-F5344CB8AC3E}">
        <p14:creationId xmlns:p14="http://schemas.microsoft.com/office/powerpoint/2010/main" val="257798643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Unit slide with 2 columns">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A508F4D-74CD-4DC9-8CC6-A32508E7E132}"/>
              </a:ext>
            </a:extLst>
          </p:cNvPr>
          <p:cNvSpPr>
            <a:spLocks noGrp="1"/>
          </p:cNvSpPr>
          <p:nvPr>
            <p:ph type="title"/>
          </p:nvPr>
        </p:nvSpPr>
        <p:spPr>
          <a:xfrm>
            <a:off x="558000" y="1080000"/>
            <a:ext cx="11396576" cy="599188"/>
          </a:xfrm>
        </p:spPr>
        <p:txBody>
          <a:bodyPr>
            <a:normAutofit/>
          </a:bodyPr>
          <a:lstStyle>
            <a:lvl1pPr>
              <a:defRPr lang="el-GR" sz="28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E983499B-D787-4204-9DCD-5D794F92BB3F}"/>
              </a:ext>
            </a:extLst>
          </p:cNvPr>
          <p:cNvSpPr>
            <a:spLocks noGrp="1"/>
          </p:cNvSpPr>
          <p:nvPr>
            <p:ph sz="half" idx="1"/>
          </p:nvPr>
        </p:nvSpPr>
        <p:spPr>
          <a:xfrm>
            <a:off x="557999" y="1800000"/>
            <a:ext cx="5409663" cy="4893408"/>
          </a:xfrm>
        </p:spPr>
        <p:txBody>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Θέση περιεχομένου 3">
            <a:extLst>
              <a:ext uri="{FF2B5EF4-FFF2-40B4-BE49-F238E27FC236}">
                <a16:creationId xmlns:a16="http://schemas.microsoft.com/office/drawing/2014/main" id="{CCB6C04F-453F-4B55-9704-E13D0B2BC950}"/>
              </a:ext>
            </a:extLst>
          </p:cNvPr>
          <p:cNvSpPr>
            <a:spLocks noGrp="1"/>
          </p:cNvSpPr>
          <p:nvPr>
            <p:ph sz="half" idx="2"/>
          </p:nvPr>
        </p:nvSpPr>
        <p:spPr>
          <a:xfrm>
            <a:off x="6172199" y="1800000"/>
            <a:ext cx="5782377" cy="489340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pic>
        <p:nvPicPr>
          <p:cNvPr id="5" name="Εικόνα 4"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22E2C5BC-041B-E0DB-5C32-C01D4FD312A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45131" y="6258144"/>
            <a:ext cx="311004" cy="556610"/>
          </a:xfrm>
          <a:prstGeom prst="rect">
            <a:avLst/>
          </a:prstGeom>
        </p:spPr>
      </p:pic>
      <p:sp>
        <p:nvSpPr>
          <p:cNvPr id="7" name="TextBox 12">
            <a:extLst>
              <a:ext uri="{FF2B5EF4-FFF2-40B4-BE49-F238E27FC236}">
                <a16:creationId xmlns:a16="http://schemas.microsoft.com/office/drawing/2014/main" id="{45DE5024-3585-EBAD-B50F-A0D8F3AAD7DA}"/>
              </a:ext>
            </a:extLst>
          </p:cNvPr>
          <p:cNvSpPr txBox="1">
            <a:spLocks noChangeArrowheads="1"/>
          </p:cNvSpPr>
          <p:nvPr userDrawn="1"/>
        </p:nvSpPr>
        <p:spPr bwMode="auto">
          <a:xfrm>
            <a:off x="-52552" y="53756"/>
            <a:ext cx="6626071" cy="316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eaLnBrk="1" hangingPunct="1">
              <a:lnSpc>
                <a:spcPct val="80000"/>
              </a:lnSpc>
              <a:buClr>
                <a:schemeClr val="bg1"/>
              </a:buClr>
              <a:buSzPct val="140000"/>
            </a:pP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7.3 </a:t>
            </a:r>
            <a:r>
              <a:rPr lang="en-US" altLang="el-GR" sz="1800" dirty="0">
                <a:solidFill>
                  <a:schemeClr val="tx1">
                    <a:lumMod val="50000"/>
                    <a:lumOff val="50000"/>
                  </a:schemeClr>
                </a:solidFill>
                <a:latin typeface="Abadi Extra Light" panose="020B0204020104020204" pitchFamily="34" charset="0"/>
              </a:rPr>
              <a:t> </a:t>
            </a:r>
            <a:r>
              <a:rPr lang="en-US" altLang="el-GR" sz="1600" dirty="0" err="1">
                <a:solidFill>
                  <a:schemeClr val="tx1">
                    <a:lumMod val="50000"/>
                    <a:lumOff val="50000"/>
                  </a:schemeClr>
                </a:solidFill>
                <a:latin typeface="Abadi Extra Light" panose="020B0204020104020204" pitchFamily="34" charset="0"/>
              </a:rPr>
              <a:t>Frauengesundheit</a:t>
            </a:r>
            <a:r>
              <a:rPr lang="en-US" altLang="el-GR" sz="1600" dirty="0">
                <a:solidFill>
                  <a:schemeClr val="tx1">
                    <a:lumMod val="50000"/>
                    <a:lumOff val="50000"/>
                  </a:schemeClr>
                </a:solidFill>
                <a:latin typeface="Abadi Extra Light" panose="020B0204020104020204" pitchFamily="34" charset="0"/>
              </a:rPr>
              <a:t> und </a:t>
            </a:r>
            <a:r>
              <a:rPr lang="en-US" altLang="el-GR" sz="1600" dirty="0" err="1">
                <a:solidFill>
                  <a:schemeClr val="tx1">
                    <a:lumMod val="50000"/>
                    <a:lumOff val="50000"/>
                  </a:schemeClr>
                </a:solidFill>
                <a:latin typeface="Abadi Extra Light" panose="020B0204020104020204" pitchFamily="34" charset="0"/>
              </a:rPr>
              <a:t>relevante</a:t>
            </a:r>
            <a:r>
              <a:rPr lang="en-US" altLang="el-GR" sz="1600" dirty="0">
                <a:solidFill>
                  <a:schemeClr val="tx1">
                    <a:lumMod val="50000"/>
                    <a:lumOff val="50000"/>
                  </a:schemeClr>
                </a:solidFill>
                <a:latin typeface="Abadi Extra Light" panose="020B0204020104020204" pitchFamily="34" charset="0"/>
              </a:rPr>
              <a:t> </a:t>
            </a:r>
            <a:r>
              <a:rPr lang="en-US" altLang="el-GR" sz="1600" dirty="0" err="1">
                <a:solidFill>
                  <a:schemeClr val="tx1">
                    <a:lumMod val="50000"/>
                    <a:lumOff val="50000"/>
                  </a:schemeClr>
                </a:solidFill>
                <a:latin typeface="Abadi Extra Light" panose="020B0204020104020204" pitchFamily="34" charset="0"/>
              </a:rPr>
              <a:t>Gesundheits</a:t>
            </a:r>
            <a:r>
              <a:rPr lang="en-US" altLang="el-GR" sz="1600" dirty="0">
                <a:solidFill>
                  <a:schemeClr val="tx1">
                    <a:lumMod val="50000"/>
                    <a:lumOff val="50000"/>
                  </a:schemeClr>
                </a:solidFill>
                <a:latin typeface="Abadi Extra Light" panose="020B0204020104020204" pitchFamily="34" charset="0"/>
              </a:rPr>
              <a:t>-Apps</a:t>
            </a:r>
            <a:endParaRPr lang="en-US" altLang="el-GR" sz="1800" dirty="0">
              <a:solidFill>
                <a:schemeClr val="tx1">
                  <a:lumMod val="50000"/>
                  <a:lumOff val="50000"/>
                </a:schemeClr>
              </a:solidFill>
              <a:latin typeface="+mj-lt"/>
            </a:endParaRPr>
          </a:p>
        </p:txBody>
      </p:sp>
    </p:spTree>
    <p:extLst>
      <p:ext uri="{BB962C8B-B14F-4D97-AF65-F5344CB8AC3E}">
        <p14:creationId xmlns:p14="http://schemas.microsoft.com/office/powerpoint/2010/main" val="2515741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Submodule other slide 1 column">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1059692" cy="728162"/>
          </a:xfrm>
        </p:spPr>
        <p:txBody>
          <a:bodyPr>
            <a:normAutofit/>
          </a:bodyPr>
          <a:lstStyle>
            <a:lvl1pPr>
              <a:defRPr lang="el-GR" sz="24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7999" y="2459736"/>
            <a:ext cx="11059693" cy="3941326"/>
          </a:xfrm>
        </p:spPr>
        <p:txBody>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5" name="TextBox 12">
            <a:extLst>
              <a:ext uri="{FF2B5EF4-FFF2-40B4-BE49-F238E27FC236}">
                <a16:creationId xmlns:a16="http://schemas.microsoft.com/office/drawing/2014/main" id="{CAC3D757-2171-555E-5F47-A145AB266FED}"/>
              </a:ext>
            </a:extLst>
          </p:cNvPr>
          <p:cNvSpPr txBox="1">
            <a:spLocks noChangeArrowheads="1"/>
          </p:cNvSpPr>
          <p:nvPr userDrawn="1"/>
        </p:nvSpPr>
        <p:spPr bwMode="auto">
          <a:xfrm>
            <a:off x="-52551" y="53756"/>
            <a:ext cx="6412711" cy="316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eaLnBrk="1" hangingPunct="1">
              <a:lnSpc>
                <a:spcPct val="80000"/>
              </a:lnSpc>
              <a:buClr>
                <a:schemeClr val="bg1"/>
              </a:buClr>
              <a:buSzPct val="140000"/>
            </a:pP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7.3 </a:t>
            </a:r>
            <a:r>
              <a:rPr lang="en-US" altLang="el-GR" sz="1800" dirty="0">
                <a:solidFill>
                  <a:schemeClr val="tx1">
                    <a:lumMod val="50000"/>
                    <a:lumOff val="50000"/>
                  </a:schemeClr>
                </a:solidFill>
                <a:latin typeface="Abadi Extra Light" panose="020B0204020104020204" pitchFamily="34" charset="0"/>
              </a:rPr>
              <a:t> </a:t>
            </a:r>
            <a:r>
              <a:rPr lang="en-US" altLang="el-GR" sz="1600" dirty="0" err="1">
                <a:solidFill>
                  <a:schemeClr val="tx1">
                    <a:lumMod val="50000"/>
                    <a:lumOff val="50000"/>
                  </a:schemeClr>
                </a:solidFill>
                <a:latin typeface="Abadi Extra Light" panose="020B0204020104020204" pitchFamily="34" charset="0"/>
              </a:rPr>
              <a:t>Frauengesundheit</a:t>
            </a:r>
            <a:r>
              <a:rPr lang="en-US" altLang="el-GR" sz="1600" dirty="0">
                <a:solidFill>
                  <a:schemeClr val="tx1">
                    <a:lumMod val="50000"/>
                    <a:lumOff val="50000"/>
                  </a:schemeClr>
                </a:solidFill>
                <a:latin typeface="Abadi Extra Light" panose="020B0204020104020204" pitchFamily="34" charset="0"/>
              </a:rPr>
              <a:t> und </a:t>
            </a:r>
            <a:r>
              <a:rPr lang="en-US" altLang="el-GR" sz="1600" dirty="0" err="1">
                <a:solidFill>
                  <a:schemeClr val="tx1">
                    <a:lumMod val="50000"/>
                    <a:lumOff val="50000"/>
                  </a:schemeClr>
                </a:solidFill>
                <a:latin typeface="Abadi Extra Light" panose="020B0204020104020204" pitchFamily="34" charset="0"/>
              </a:rPr>
              <a:t>relevante</a:t>
            </a:r>
            <a:r>
              <a:rPr lang="en-US" altLang="el-GR" sz="1600" dirty="0">
                <a:solidFill>
                  <a:schemeClr val="tx1">
                    <a:lumMod val="50000"/>
                    <a:lumOff val="50000"/>
                  </a:schemeClr>
                </a:solidFill>
                <a:latin typeface="Abadi Extra Light" panose="020B0204020104020204" pitchFamily="34" charset="0"/>
              </a:rPr>
              <a:t> </a:t>
            </a:r>
            <a:r>
              <a:rPr lang="en-US" altLang="el-GR" sz="1600" dirty="0" err="1">
                <a:solidFill>
                  <a:schemeClr val="tx1">
                    <a:lumMod val="50000"/>
                    <a:lumOff val="50000"/>
                  </a:schemeClr>
                </a:solidFill>
                <a:latin typeface="Abadi Extra Light" panose="020B0204020104020204" pitchFamily="34" charset="0"/>
              </a:rPr>
              <a:t>Gesundheits</a:t>
            </a:r>
            <a:r>
              <a:rPr lang="en-US" altLang="el-GR" sz="1600" dirty="0">
                <a:solidFill>
                  <a:schemeClr val="tx1">
                    <a:lumMod val="50000"/>
                    <a:lumOff val="50000"/>
                  </a:schemeClr>
                </a:solidFill>
                <a:latin typeface="Abadi Extra Light" panose="020B0204020104020204" pitchFamily="34" charset="0"/>
              </a:rPr>
              <a:t>-Apps</a:t>
            </a:r>
            <a:endParaRPr lang="en-US" altLang="el-GR" sz="1600" dirty="0">
              <a:solidFill>
                <a:schemeClr val="tx1">
                  <a:lumMod val="50000"/>
                  <a:lumOff val="50000"/>
                </a:schemeClr>
              </a:solidFill>
              <a:latin typeface="+mj-lt"/>
            </a:endParaRPr>
          </a:p>
        </p:txBody>
      </p:sp>
    </p:spTree>
    <p:extLst>
      <p:ext uri="{BB962C8B-B14F-4D97-AF65-F5344CB8AC3E}">
        <p14:creationId xmlns:p14="http://schemas.microsoft.com/office/powerpoint/2010/main" val="23368665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a:extLst>
              <a:ext uri="{FF2B5EF4-FFF2-40B4-BE49-F238E27FC236}">
                <a16:creationId xmlns:a16="http://schemas.microsoft.com/office/drawing/2014/main" id="{B46BB58A-A75B-4A0C-BE6F-D0731393F47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a:t>Στυλ κύριου τίτλου</a:t>
            </a:r>
          </a:p>
        </p:txBody>
      </p:sp>
      <p:sp>
        <p:nvSpPr>
          <p:cNvPr id="3" name="Θέση κειμένου 2">
            <a:extLst>
              <a:ext uri="{FF2B5EF4-FFF2-40B4-BE49-F238E27FC236}">
                <a16:creationId xmlns:a16="http://schemas.microsoft.com/office/drawing/2014/main" id="{25648635-3CA0-4F1E-817C-A6E98ACC2516}"/>
              </a:ext>
            </a:extLst>
          </p:cNvPr>
          <p:cNvSpPr>
            <a:spLocks noGrp="1"/>
          </p:cNvSpPr>
          <p:nvPr>
            <p:ph type="body" idx="1"/>
          </p:nvPr>
        </p:nvSpPr>
        <p:spPr>
          <a:xfrm>
            <a:off x="838200" y="1825624"/>
            <a:ext cx="10515600" cy="4530725"/>
          </a:xfrm>
          <a:prstGeom prst="rect">
            <a:avLst/>
          </a:prstGeom>
        </p:spPr>
        <p:txBody>
          <a:bodyPr vert="horz" lIns="91440" tIns="45720" rIns="91440" bIns="45720" rtlCol="0">
            <a:normAutofit/>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Θέση ημερομηνίας 3">
            <a:extLst>
              <a:ext uri="{FF2B5EF4-FFF2-40B4-BE49-F238E27FC236}">
                <a16:creationId xmlns:a16="http://schemas.microsoft.com/office/drawing/2014/main" id="{E95B5D2D-F1A2-4F99-B9AD-6FD2B8D1E76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F040FA-9906-4CC1-BC45-485E7EF45242}" type="datetimeFigureOut">
              <a:rPr lang="el-GR" smtClean="0"/>
              <a:t>21/6/2024</a:t>
            </a:fld>
            <a:endParaRPr lang="el-GR"/>
          </a:p>
        </p:txBody>
      </p:sp>
      <p:sp>
        <p:nvSpPr>
          <p:cNvPr id="5" name="Θέση υποσέλιδου 4">
            <a:extLst>
              <a:ext uri="{FF2B5EF4-FFF2-40B4-BE49-F238E27FC236}">
                <a16:creationId xmlns:a16="http://schemas.microsoft.com/office/drawing/2014/main" id="{9903A71A-FD73-44B7-9409-E37DDE72B6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Θέση αριθμού διαφάνειας 5">
            <a:extLst>
              <a:ext uri="{FF2B5EF4-FFF2-40B4-BE49-F238E27FC236}">
                <a16:creationId xmlns:a16="http://schemas.microsoft.com/office/drawing/2014/main" id="{406CDE5E-65B0-4D9D-8085-7599318DCE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1572DE-A66B-47C0-8B9C-780E58F2F0B4}" type="slidenum">
              <a:rPr lang="el-GR" smtClean="0"/>
              <a:t>‹#›</a:t>
            </a:fld>
            <a:endParaRPr lang="el-GR"/>
          </a:p>
        </p:txBody>
      </p:sp>
    </p:spTree>
    <p:extLst>
      <p:ext uri="{BB962C8B-B14F-4D97-AF65-F5344CB8AC3E}">
        <p14:creationId xmlns:p14="http://schemas.microsoft.com/office/powerpoint/2010/main" val="14689230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2" r:id="rId4"/>
    <p:sldLayoutId id="2147483661" r:id="rId5"/>
    <p:sldLayoutId id="2147483665" r:id="rId6"/>
    <p:sldLayoutId id="2147483666" r:id="rId7"/>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b="1" kern="1200">
          <a:solidFill>
            <a:srgbClr val="203864"/>
          </a:solidFill>
          <a:effectLst/>
          <a:latin typeface="+mn-lt"/>
          <a:ea typeface="+mj-ea"/>
          <a:cs typeface="+mj-cs"/>
        </a:defRPr>
      </a:lvl1pPr>
    </p:titleStyle>
    <p:bodyStyle>
      <a:lvl1pPr marL="2286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200" kern="1200">
          <a:solidFill>
            <a:schemeClr val="tx1"/>
          </a:solidFill>
          <a:latin typeface="+mn-lt"/>
          <a:ea typeface="+mn-ea"/>
          <a:cs typeface="+mn-cs"/>
        </a:defRPr>
      </a:lvl1pPr>
      <a:lvl2pPr marL="685800" indent="-228600" algn="l" defTabSz="914400" rtl="0" eaLnBrk="1" latinLnBrk="0" hangingPunct="1">
        <a:lnSpc>
          <a:spcPct val="100000"/>
        </a:lnSpc>
        <a:spcBef>
          <a:spcPts val="600"/>
        </a:spcBef>
        <a:spcAft>
          <a:spcPts val="600"/>
        </a:spcAft>
        <a:buClr>
          <a:srgbClr val="C01E24"/>
        </a:buClr>
        <a:buSzPct val="120000"/>
        <a:buFont typeface="Wingdings" panose="05000000000000000000" pitchFamily="2" charset="2"/>
        <a:buChar char="§"/>
        <a:defRPr sz="2200" kern="1200">
          <a:solidFill>
            <a:schemeClr val="tx1"/>
          </a:solidFill>
          <a:latin typeface="+mn-lt"/>
          <a:ea typeface="+mn-ea"/>
          <a:cs typeface="+mn-cs"/>
        </a:defRPr>
      </a:lvl2pPr>
      <a:lvl3pPr marL="11430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4pPr>
      <a:lvl5pPr marL="20574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g"/><Relationship Id="rId7"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9.jpg"/><Relationship Id="rId5" Type="http://schemas.openxmlformats.org/officeDocument/2006/relationships/image" Target="../media/image8.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8" Type="http://schemas.openxmlformats.org/officeDocument/2006/relationships/hyperlink" Target="https://www.prolepsis.gr/" TargetMode="External"/><Relationship Id="rId13" Type="http://schemas.openxmlformats.org/officeDocument/2006/relationships/image" Target="../media/image16.jpeg"/><Relationship Id="rId18" Type="http://schemas.openxmlformats.org/officeDocument/2006/relationships/hyperlink" Target="http://www.amsed.fr/" TargetMode="External"/><Relationship Id="rId3" Type="http://schemas.openxmlformats.org/officeDocument/2006/relationships/image" Target="../media/image11.jpeg"/><Relationship Id="rId21" Type="http://schemas.openxmlformats.org/officeDocument/2006/relationships/image" Target="../media/image20.jpg"/><Relationship Id="rId7" Type="http://schemas.openxmlformats.org/officeDocument/2006/relationships/image" Target="../media/image13.jpeg"/><Relationship Id="rId12" Type="http://schemas.openxmlformats.org/officeDocument/2006/relationships/hyperlink" Target="https://www.media-k.eu/" TargetMode="External"/><Relationship Id="rId17" Type="http://schemas.openxmlformats.org/officeDocument/2006/relationships/image" Target="../media/image18.png"/><Relationship Id="rId2" Type="http://schemas.openxmlformats.org/officeDocument/2006/relationships/notesSlide" Target="../notesSlides/notesSlide2.xml"/><Relationship Id="rId16" Type="http://schemas.openxmlformats.org/officeDocument/2006/relationships/image" Target="../media/image17.png"/><Relationship Id="rId20" Type="http://schemas.openxmlformats.org/officeDocument/2006/relationships/image" Target="../media/image19.png"/><Relationship Id="rId1" Type="http://schemas.openxmlformats.org/officeDocument/2006/relationships/slideLayout" Target="../slideLayouts/slideLayout3.xml"/><Relationship Id="rId6" Type="http://schemas.openxmlformats.org/officeDocument/2006/relationships/hyperlink" Target="http://www.coordina-oerh.com/" TargetMode="External"/><Relationship Id="rId11" Type="http://schemas.openxmlformats.org/officeDocument/2006/relationships/image" Target="../media/image15.jpeg"/><Relationship Id="rId5" Type="http://schemas.openxmlformats.org/officeDocument/2006/relationships/image" Target="../media/image12.jpeg"/><Relationship Id="rId15" Type="http://schemas.openxmlformats.org/officeDocument/2006/relationships/hyperlink" Target="http://www.connexions.gr/" TargetMode="External"/><Relationship Id="rId10" Type="http://schemas.openxmlformats.org/officeDocument/2006/relationships/hyperlink" Target="http://www.uv.es/" TargetMode="External"/><Relationship Id="rId19" Type="http://schemas.openxmlformats.org/officeDocument/2006/relationships/hyperlink" Target="http://www.resetcy.com/" TargetMode="External"/><Relationship Id="rId4" Type="http://schemas.openxmlformats.org/officeDocument/2006/relationships/hyperlink" Target="https://www.w-hs.de/" TargetMode="External"/><Relationship Id="rId9" Type="http://schemas.openxmlformats.org/officeDocument/2006/relationships/image" Target="../media/image14.jpeg"/><Relationship Id="rId14" Type="http://schemas.openxmlformats.org/officeDocument/2006/relationships/hyperlink" Target="https://www.oxfamitalia.org/" TargetMode="External"/><Relationship Id="rId22" Type="http://schemas.openxmlformats.org/officeDocument/2006/relationships/image" Target="../media/image21.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23.jpe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Τίτλος 3">
            <a:extLst>
              <a:ext uri="{FF2B5EF4-FFF2-40B4-BE49-F238E27FC236}">
                <a16:creationId xmlns:a16="http://schemas.microsoft.com/office/drawing/2014/main" id="{122BC770-408C-50C8-126F-18790E99F2CB}"/>
              </a:ext>
            </a:extLst>
          </p:cNvPr>
          <p:cNvSpPr txBox="1">
            <a:spLocks/>
          </p:cNvSpPr>
          <p:nvPr/>
        </p:nvSpPr>
        <p:spPr>
          <a:xfrm>
            <a:off x="4310344" y="3513902"/>
            <a:ext cx="7307007" cy="201577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rgbClr val="E3E98B"/>
                </a:solidFill>
                <a:effectLst>
                  <a:outerShdw blurRad="38100" dist="38100" dir="2700000" algn="tl">
                    <a:srgbClr val="000000">
                      <a:alpha val="43137"/>
                    </a:srgbClr>
                  </a:outerShdw>
                </a:effectLst>
                <a:latin typeface="Gill Sans MT" panose="020B0502020104020203" pitchFamily="34" charset="0"/>
                <a:ea typeface="+mj-ea"/>
                <a:cs typeface="+mj-cs"/>
              </a:defRPr>
            </a:lvl1pPr>
          </a:lstStyle>
          <a:p>
            <a:pPr algn="ctr">
              <a:spcAft>
                <a:spcPts val="600"/>
              </a:spcAft>
            </a:pPr>
            <a:r>
              <a:rPr lang="en-US" sz="3400" b="1" kern="1200" dirty="0">
                <a:solidFill>
                  <a:srgbClr val="C00000"/>
                </a:solidFill>
                <a:effectLst/>
                <a:latin typeface="+mj-lt"/>
                <a:ea typeface="+mj-ea"/>
                <a:cs typeface="+mj-cs"/>
              </a:rPr>
              <a:t>Modul 7  - </a:t>
            </a:r>
            <a:r>
              <a:rPr lang="en-US" sz="3400" b="1" kern="1200" dirty="0" err="1">
                <a:solidFill>
                  <a:srgbClr val="C00000"/>
                </a:solidFill>
                <a:effectLst/>
                <a:latin typeface="+mj-lt"/>
                <a:ea typeface="+mj-ea"/>
                <a:cs typeface="+mj-cs"/>
              </a:rPr>
              <a:t>Selbstlerneinheit</a:t>
            </a:r>
            <a:r>
              <a:rPr lang="en-US" sz="3400" b="1" kern="1200" dirty="0">
                <a:solidFill>
                  <a:srgbClr val="C00000"/>
                </a:solidFill>
                <a:effectLst/>
                <a:latin typeface="+mj-lt"/>
                <a:ea typeface="+mj-ea"/>
                <a:cs typeface="+mj-cs"/>
              </a:rPr>
              <a:t> </a:t>
            </a:r>
            <a:r>
              <a:rPr lang="en-US" sz="2400" b="1" kern="1200" dirty="0">
                <a:solidFill>
                  <a:srgbClr val="C00000"/>
                </a:solidFill>
                <a:effectLst/>
                <a:latin typeface="+mj-lt"/>
                <a:ea typeface="+mj-ea"/>
                <a:cs typeface="+mj-cs"/>
              </a:rPr>
              <a:t>(7.3)</a:t>
            </a:r>
            <a:r>
              <a:rPr lang="en-US" sz="2400" b="1" kern="1200" dirty="0">
                <a:solidFill>
                  <a:schemeClr val="tx1"/>
                </a:solidFill>
                <a:latin typeface="+mj-lt"/>
                <a:ea typeface="+mj-ea"/>
                <a:cs typeface="+mj-cs"/>
              </a:rPr>
              <a:t/>
            </a:r>
            <a:br>
              <a:rPr lang="en-US" sz="2400" b="1" kern="1200" dirty="0">
                <a:solidFill>
                  <a:schemeClr val="tx1"/>
                </a:solidFill>
                <a:latin typeface="+mj-lt"/>
                <a:ea typeface="+mj-ea"/>
                <a:cs typeface="+mj-cs"/>
              </a:rPr>
            </a:br>
            <a:r>
              <a:rPr lang="en-US" sz="4000" b="1" kern="1200" dirty="0" err="1">
                <a:solidFill>
                  <a:schemeClr val="tx1"/>
                </a:solidFill>
                <a:effectLst/>
                <a:latin typeface="+mj-lt"/>
                <a:ea typeface="+mj-ea"/>
                <a:cs typeface="+mj-cs"/>
              </a:rPr>
              <a:t>Frauengesundheit</a:t>
            </a:r>
            <a:r>
              <a:rPr lang="en-US" sz="4000" b="1" kern="1200" dirty="0">
                <a:solidFill>
                  <a:schemeClr val="tx1"/>
                </a:solidFill>
                <a:effectLst/>
                <a:latin typeface="+mj-lt"/>
                <a:ea typeface="+mj-ea"/>
                <a:cs typeface="+mj-cs"/>
              </a:rPr>
              <a:t> und </a:t>
            </a:r>
            <a:r>
              <a:rPr lang="en-US" sz="4000" b="1" kern="1200" dirty="0" err="1">
                <a:solidFill>
                  <a:schemeClr val="tx1"/>
                </a:solidFill>
                <a:effectLst/>
                <a:latin typeface="+mj-lt"/>
                <a:ea typeface="+mj-ea"/>
                <a:cs typeface="+mj-cs"/>
              </a:rPr>
              <a:t>relevante</a:t>
            </a:r>
            <a:r>
              <a:rPr lang="en-US" sz="4000" b="1" kern="1200" dirty="0">
                <a:solidFill>
                  <a:schemeClr val="tx1"/>
                </a:solidFill>
                <a:effectLst/>
                <a:latin typeface="+mj-lt"/>
                <a:ea typeface="+mj-ea"/>
                <a:cs typeface="+mj-cs"/>
              </a:rPr>
              <a:t> </a:t>
            </a:r>
            <a:r>
              <a:rPr lang="en-US" sz="4000" b="1" kern="1200" dirty="0" err="1">
                <a:solidFill>
                  <a:schemeClr val="tx1"/>
                </a:solidFill>
                <a:effectLst/>
                <a:latin typeface="+mj-lt"/>
                <a:ea typeface="+mj-ea"/>
                <a:cs typeface="+mj-cs"/>
              </a:rPr>
              <a:t>Gesundheits</a:t>
            </a:r>
            <a:r>
              <a:rPr lang="en-US" sz="4000" b="1" kern="1200" dirty="0">
                <a:solidFill>
                  <a:schemeClr val="tx1"/>
                </a:solidFill>
                <a:effectLst/>
                <a:latin typeface="+mj-lt"/>
                <a:ea typeface="+mj-ea"/>
                <a:cs typeface="+mj-cs"/>
              </a:rPr>
              <a:t>-Apps</a:t>
            </a:r>
            <a:endParaRPr lang="en-US" sz="3400" b="1" dirty="0">
              <a:solidFill>
                <a:schemeClr val="tx1"/>
              </a:solidFill>
              <a:effectLst/>
              <a:latin typeface="+mj-lt"/>
            </a:endParaRPr>
          </a:p>
        </p:txBody>
      </p:sp>
      <p:sp>
        <p:nvSpPr>
          <p:cNvPr id="6" name="Ορθογώνιο 5">
            <a:extLst>
              <a:ext uri="{FF2B5EF4-FFF2-40B4-BE49-F238E27FC236}">
                <a16:creationId xmlns:a16="http://schemas.microsoft.com/office/drawing/2014/main" id="{C7AD4A93-931E-A31D-52A4-60E47B032034}"/>
              </a:ext>
            </a:extLst>
          </p:cNvPr>
          <p:cNvSpPr/>
          <p:nvPr/>
        </p:nvSpPr>
        <p:spPr>
          <a:xfrm>
            <a:off x="-2" y="671930"/>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a:t>
            </a:r>
            <a:endParaRPr lang="el-GR" sz="2400" dirty="0">
              <a:solidFill>
                <a:schemeClr val="bg1">
                  <a:lumMod val="95000"/>
                </a:schemeClr>
              </a:solidFill>
            </a:endParaRPr>
          </a:p>
        </p:txBody>
      </p:sp>
      <p:sp>
        <p:nvSpPr>
          <p:cNvPr id="7" name="Ορθογώνιο 6">
            <a:extLst>
              <a:ext uri="{FF2B5EF4-FFF2-40B4-BE49-F238E27FC236}">
                <a16:creationId xmlns:a16="http://schemas.microsoft.com/office/drawing/2014/main" id="{B08F5D6B-3FD6-2800-C5A1-3C9A7908BC37}"/>
              </a:ext>
            </a:extLst>
          </p:cNvPr>
          <p:cNvSpPr/>
          <p:nvPr/>
        </p:nvSpPr>
        <p:spPr>
          <a:xfrm>
            <a:off x="2609" y="1507751"/>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2</a:t>
            </a:r>
            <a:endParaRPr lang="el-GR" sz="2400" dirty="0">
              <a:solidFill>
                <a:schemeClr val="bg1">
                  <a:lumMod val="95000"/>
                </a:schemeClr>
              </a:solidFill>
            </a:endParaRPr>
          </a:p>
        </p:txBody>
      </p:sp>
      <p:sp>
        <p:nvSpPr>
          <p:cNvPr id="8" name="Ορθογώνιο 7">
            <a:extLst>
              <a:ext uri="{FF2B5EF4-FFF2-40B4-BE49-F238E27FC236}">
                <a16:creationId xmlns:a16="http://schemas.microsoft.com/office/drawing/2014/main" id="{B63E7FEB-73DF-67ED-3B6B-EFAC8BBCBDE5}"/>
              </a:ext>
            </a:extLst>
          </p:cNvPr>
          <p:cNvSpPr/>
          <p:nvPr/>
        </p:nvSpPr>
        <p:spPr>
          <a:xfrm>
            <a:off x="-56" y="2302518"/>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3</a:t>
            </a:r>
            <a:endParaRPr lang="el-GR" sz="2400" dirty="0">
              <a:solidFill>
                <a:schemeClr val="bg1">
                  <a:lumMod val="95000"/>
                </a:schemeClr>
              </a:solidFill>
            </a:endParaRPr>
          </a:p>
        </p:txBody>
      </p:sp>
      <p:sp>
        <p:nvSpPr>
          <p:cNvPr id="9" name="Ορθογώνιο 8">
            <a:extLst>
              <a:ext uri="{FF2B5EF4-FFF2-40B4-BE49-F238E27FC236}">
                <a16:creationId xmlns:a16="http://schemas.microsoft.com/office/drawing/2014/main" id="{9296058F-B1EF-E3C5-E1C3-C7D0F3D64C9C}"/>
              </a:ext>
            </a:extLst>
          </p:cNvPr>
          <p:cNvSpPr/>
          <p:nvPr/>
        </p:nvSpPr>
        <p:spPr>
          <a:xfrm>
            <a:off x="-2" y="3170974"/>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4</a:t>
            </a:r>
            <a:endParaRPr lang="el-GR" sz="2400" dirty="0">
              <a:solidFill>
                <a:schemeClr val="bg1">
                  <a:lumMod val="95000"/>
                </a:schemeClr>
              </a:solidFill>
            </a:endParaRPr>
          </a:p>
        </p:txBody>
      </p:sp>
      <p:sp>
        <p:nvSpPr>
          <p:cNvPr id="10" name="Ορθογώνιο 9">
            <a:extLst>
              <a:ext uri="{FF2B5EF4-FFF2-40B4-BE49-F238E27FC236}">
                <a16:creationId xmlns:a16="http://schemas.microsoft.com/office/drawing/2014/main" id="{8D1A44D9-A0E1-CEEC-8556-1AF31A36C35E}"/>
              </a:ext>
            </a:extLst>
          </p:cNvPr>
          <p:cNvSpPr/>
          <p:nvPr/>
        </p:nvSpPr>
        <p:spPr>
          <a:xfrm>
            <a:off x="1655" y="4036937"/>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5</a:t>
            </a:r>
            <a:endParaRPr lang="el-GR" sz="2400" dirty="0">
              <a:solidFill>
                <a:schemeClr val="bg1">
                  <a:lumMod val="95000"/>
                </a:schemeClr>
              </a:solidFill>
            </a:endParaRPr>
          </a:p>
        </p:txBody>
      </p:sp>
      <p:pic>
        <p:nvPicPr>
          <p:cNvPr id="11" name="Εικόνα 10" descr="Εικόνα που περιέχει κείμενο, γραμματοσειρά, λογότυπο, γραφικά&#10;&#10;Περιγραφή που δημιουργήθηκε αυτόματα">
            <a:extLst>
              <a:ext uri="{FF2B5EF4-FFF2-40B4-BE49-F238E27FC236}">
                <a16:creationId xmlns:a16="http://schemas.microsoft.com/office/drawing/2014/main" id="{300ED21F-BA4A-76D4-938D-43CD49C53764}"/>
              </a:ext>
            </a:extLst>
          </p:cNvPr>
          <p:cNvPicPr>
            <a:picLocks noChangeAspect="1"/>
          </p:cNvPicPr>
          <p:nvPr/>
        </p:nvPicPr>
        <p:blipFill rotWithShape="1">
          <a:blip r:embed="rId3">
            <a:extLst>
              <a:ext uri="{28A0092B-C50C-407E-A947-70E740481C1C}">
                <a14:useLocalDpi xmlns:a14="http://schemas.microsoft.com/office/drawing/2010/main" val="0"/>
              </a:ext>
            </a:extLst>
          </a:blip>
          <a:srcRect l="19107"/>
          <a:stretch/>
        </p:blipFill>
        <p:spPr>
          <a:xfrm>
            <a:off x="4310344" y="1134849"/>
            <a:ext cx="6563496" cy="2084244"/>
          </a:xfrm>
          <a:prstGeom prst="rect">
            <a:avLst/>
          </a:prstGeom>
        </p:spPr>
      </p:pic>
      <p:sp>
        <p:nvSpPr>
          <p:cNvPr id="12" name="TextBox 11">
            <a:extLst>
              <a:ext uri="{FF2B5EF4-FFF2-40B4-BE49-F238E27FC236}">
                <a16:creationId xmlns:a16="http://schemas.microsoft.com/office/drawing/2014/main" id="{FA472B88-FA84-AD45-BFBA-453D2E042006}"/>
              </a:ext>
            </a:extLst>
          </p:cNvPr>
          <p:cNvSpPr txBox="1"/>
          <p:nvPr/>
        </p:nvSpPr>
        <p:spPr>
          <a:xfrm>
            <a:off x="4863323" y="2899483"/>
            <a:ext cx="6094902" cy="369332"/>
          </a:xfrm>
          <a:prstGeom prst="rect">
            <a:avLst/>
          </a:prstGeom>
          <a:noFill/>
        </p:spPr>
        <p:txBody>
          <a:bodyPr wrap="square">
            <a:spAutoFit/>
          </a:bodyPr>
          <a:lstStyle/>
          <a:p>
            <a:pPr algn="r"/>
            <a:r>
              <a:rPr lang="el-GR" dirty="0">
                <a:solidFill>
                  <a:srgbClr val="ABC7F1"/>
                </a:solidFill>
              </a:rPr>
              <a:t>https://apps4health.eu/</a:t>
            </a:r>
          </a:p>
        </p:txBody>
      </p:sp>
      <p:pic>
        <p:nvPicPr>
          <p:cNvPr id="13" name="Εικόνα 12">
            <a:extLst>
              <a:ext uri="{FF2B5EF4-FFF2-40B4-BE49-F238E27FC236}">
                <a16:creationId xmlns:a16="http://schemas.microsoft.com/office/drawing/2014/main" id="{7C86EE4D-CAC2-9380-C65D-7DA71C9CBC3B}"/>
              </a:ext>
            </a:extLst>
          </p:cNvPr>
          <p:cNvPicPr>
            <a:picLocks noChangeAspect="1"/>
          </p:cNvPicPr>
          <p:nvPr/>
        </p:nvPicPr>
        <p:blipFill>
          <a:blip r:embed="rId4"/>
          <a:stretch>
            <a:fillRect/>
          </a:stretch>
        </p:blipFill>
        <p:spPr>
          <a:xfrm>
            <a:off x="-8249" y="5991490"/>
            <a:ext cx="12191695" cy="869554"/>
          </a:xfrm>
          <a:prstGeom prst="rect">
            <a:avLst/>
          </a:prstGeom>
        </p:spPr>
      </p:pic>
      <p:pic>
        <p:nvPicPr>
          <p:cNvPr id="14" name="Picture 2">
            <a:extLst>
              <a:ext uri="{FF2B5EF4-FFF2-40B4-BE49-F238E27FC236}">
                <a16:creationId xmlns:a16="http://schemas.microsoft.com/office/drawing/2014/main" id="{C54C3464-3C1E-988B-5CEF-752563404FEF}"/>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748048" y="6336215"/>
            <a:ext cx="1406013" cy="492105"/>
          </a:xfrm>
          <a:prstGeom prst="rect">
            <a:avLst/>
          </a:prstGeom>
          <a:noFill/>
          <a:extLst>
            <a:ext uri="{909E8E84-426E-40DD-AFC4-6F175D3DCCD1}">
              <a14:hiddenFill xmlns:a14="http://schemas.microsoft.com/office/drawing/2010/main">
                <a:solidFill>
                  <a:srgbClr val="FFFFFF"/>
                </a:solidFill>
              </a14:hiddenFill>
            </a:ext>
          </a:extLst>
        </p:spPr>
      </p:pic>
      <p:sp>
        <p:nvSpPr>
          <p:cNvPr id="16" name="Ορθογώνιο 15">
            <a:extLst>
              <a:ext uri="{FF2B5EF4-FFF2-40B4-BE49-F238E27FC236}">
                <a16:creationId xmlns:a16="http://schemas.microsoft.com/office/drawing/2014/main" id="{DFF0B65B-CBA5-9B67-090E-F3AF9A6A1A47}"/>
              </a:ext>
            </a:extLst>
          </p:cNvPr>
          <p:cNvSpPr/>
          <p:nvPr/>
        </p:nvSpPr>
        <p:spPr>
          <a:xfrm>
            <a:off x="510" y="4903744"/>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6</a:t>
            </a:r>
            <a:endParaRPr lang="el-GR" sz="2400" dirty="0"/>
          </a:p>
        </p:txBody>
      </p:sp>
      <p:pic>
        <p:nvPicPr>
          <p:cNvPr id="17" name="Εικόνα 16">
            <a:extLst>
              <a:ext uri="{FF2B5EF4-FFF2-40B4-BE49-F238E27FC236}">
                <a16:creationId xmlns:a16="http://schemas.microsoft.com/office/drawing/2014/main" id="{776D3A79-A4EA-011B-EE3F-2B5EC1352C1D}"/>
              </a:ext>
            </a:extLst>
          </p:cNvPr>
          <p:cNvPicPr>
            <a:picLocks noChangeAspect="1"/>
          </p:cNvPicPr>
          <p:nvPr/>
        </p:nvPicPr>
        <p:blipFill rotWithShape="1">
          <a:blip r:embed="rId4"/>
          <a:srcRect b="59835"/>
          <a:stretch/>
        </p:blipFill>
        <p:spPr>
          <a:xfrm rot="10800000">
            <a:off x="-8250" y="-4107"/>
            <a:ext cx="12191695" cy="349261"/>
          </a:xfrm>
          <a:prstGeom prst="rect">
            <a:avLst/>
          </a:prstGeom>
        </p:spPr>
      </p:pic>
      <p:pic>
        <p:nvPicPr>
          <p:cNvPr id="18" name="Εικόνα 17"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29A217B1-02FB-0D22-229B-F635B22A400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996896" y="1576370"/>
            <a:ext cx="1880187" cy="3365007"/>
          </a:xfrm>
          <a:prstGeom prst="rect">
            <a:avLst/>
          </a:prstGeom>
        </p:spPr>
      </p:pic>
      <p:sp>
        <p:nvSpPr>
          <p:cNvPr id="3" name="Ορθογώνιο 5">
            <a:extLst>
              <a:ext uri="{FF2B5EF4-FFF2-40B4-BE49-F238E27FC236}">
                <a16:creationId xmlns:a16="http://schemas.microsoft.com/office/drawing/2014/main" id="{A1482017-CE48-BD3A-636F-4833CBAAF02A}"/>
              </a:ext>
            </a:extLst>
          </p:cNvPr>
          <p:cNvSpPr/>
          <p:nvPr/>
        </p:nvSpPr>
        <p:spPr>
          <a:xfrm>
            <a:off x="728869" y="1172199"/>
            <a:ext cx="722376" cy="868136"/>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bg1">
                    <a:lumMod val="95000"/>
                  </a:schemeClr>
                </a:solidFill>
                <a:effectLst>
                  <a:outerShdw blurRad="38100" dist="38100" dir="2700000" algn="tl">
                    <a:srgbClr val="000000">
                      <a:alpha val="43137"/>
                    </a:srgbClr>
                  </a:outerShdw>
                </a:effectLst>
              </a:rPr>
              <a:t>7</a:t>
            </a:r>
            <a:endParaRPr lang="el-GR" sz="2400" b="1" dirty="0">
              <a:solidFill>
                <a:schemeClr val="bg1">
                  <a:lumMod val="95000"/>
                </a:schemeClr>
              </a:solidFill>
              <a:effectLst>
                <a:outerShdw blurRad="38100" dist="38100" dir="2700000" algn="tl">
                  <a:srgbClr val="000000">
                    <a:alpha val="43137"/>
                  </a:srgbClr>
                </a:outerShdw>
              </a:effectLst>
            </a:endParaRPr>
          </a:p>
        </p:txBody>
      </p:sp>
      <p:sp>
        <p:nvSpPr>
          <p:cNvPr id="19" name="Ορθογώνιο 6">
            <a:extLst>
              <a:ext uri="{FF2B5EF4-FFF2-40B4-BE49-F238E27FC236}">
                <a16:creationId xmlns:a16="http://schemas.microsoft.com/office/drawing/2014/main" id="{CAD63FE0-D81D-FCE9-CCA7-3575A1CD6940}"/>
              </a:ext>
            </a:extLst>
          </p:cNvPr>
          <p:cNvSpPr/>
          <p:nvPr/>
        </p:nvSpPr>
        <p:spPr>
          <a:xfrm>
            <a:off x="721541" y="2008020"/>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8</a:t>
            </a:r>
            <a:endParaRPr lang="el-GR" sz="2400" dirty="0">
              <a:solidFill>
                <a:schemeClr val="bg1">
                  <a:lumMod val="95000"/>
                </a:schemeClr>
              </a:solidFill>
            </a:endParaRPr>
          </a:p>
        </p:txBody>
      </p:sp>
      <p:sp>
        <p:nvSpPr>
          <p:cNvPr id="20" name="Ορθογώνιο 7">
            <a:extLst>
              <a:ext uri="{FF2B5EF4-FFF2-40B4-BE49-F238E27FC236}">
                <a16:creationId xmlns:a16="http://schemas.microsoft.com/office/drawing/2014/main" id="{6C932FDB-0CEA-CF4D-38E2-9F9CD825E408}"/>
              </a:ext>
            </a:extLst>
          </p:cNvPr>
          <p:cNvSpPr/>
          <p:nvPr/>
        </p:nvSpPr>
        <p:spPr>
          <a:xfrm>
            <a:off x="728815" y="2802787"/>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9</a:t>
            </a:r>
            <a:endParaRPr lang="el-GR" sz="2400" dirty="0">
              <a:solidFill>
                <a:schemeClr val="bg1">
                  <a:lumMod val="95000"/>
                </a:schemeClr>
              </a:solidFill>
            </a:endParaRPr>
          </a:p>
        </p:txBody>
      </p:sp>
      <p:sp>
        <p:nvSpPr>
          <p:cNvPr id="21" name="Ορθογώνιο 8">
            <a:extLst>
              <a:ext uri="{FF2B5EF4-FFF2-40B4-BE49-F238E27FC236}">
                <a16:creationId xmlns:a16="http://schemas.microsoft.com/office/drawing/2014/main" id="{EF7D337B-3CF9-B720-8142-510959218B2D}"/>
              </a:ext>
            </a:extLst>
          </p:cNvPr>
          <p:cNvSpPr/>
          <p:nvPr/>
        </p:nvSpPr>
        <p:spPr>
          <a:xfrm>
            <a:off x="728869" y="3671243"/>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10</a:t>
            </a:r>
            <a:endParaRPr lang="el-GR" sz="2400" dirty="0">
              <a:solidFill>
                <a:schemeClr val="bg1">
                  <a:lumMod val="95000"/>
                </a:schemeClr>
              </a:solidFill>
            </a:endParaRPr>
          </a:p>
        </p:txBody>
      </p:sp>
      <p:sp>
        <p:nvSpPr>
          <p:cNvPr id="22" name="Ορθογώνιο 9">
            <a:extLst>
              <a:ext uri="{FF2B5EF4-FFF2-40B4-BE49-F238E27FC236}">
                <a16:creationId xmlns:a16="http://schemas.microsoft.com/office/drawing/2014/main" id="{CC1E6879-142D-AECE-94E7-214111DCC508}"/>
              </a:ext>
            </a:extLst>
          </p:cNvPr>
          <p:cNvSpPr/>
          <p:nvPr/>
        </p:nvSpPr>
        <p:spPr>
          <a:xfrm>
            <a:off x="730526" y="4537206"/>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11</a:t>
            </a:r>
            <a:endParaRPr lang="el-GR" sz="2400" dirty="0">
              <a:solidFill>
                <a:schemeClr val="bg1">
                  <a:lumMod val="95000"/>
                </a:schemeClr>
              </a:solidFill>
            </a:endParaRPr>
          </a:p>
        </p:txBody>
      </p:sp>
      <p:sp>
        <p:nvSpPr>
          <p:cNvPr id="23" name="Ορθογώνιο 10">
            <a:extLst>
              <a:ext uri="{FF2B5EF4-FFF2-40B4-BE49-F238E27FC236}">
                <a16:creationId xmlns:a16="http://schemas.microsoft.com/office/drawing/2014/main" id="{44C9E6B2-993D-009F-E338-77B2F384E231}"/>
              </a:ext>
            </a:extLst>
          </p:cNvPr>
          <p:cNvSpPr/>
          <p:nvPr/>
        </p:nvSpPr>
        <p:spPr>
          <a:xfrm>
            <a:off x="1888851" y="6338016"/>
            <a:ext cx="8829381" cy="632422"/>
          </a:xfrm>
          <a:prstGeom prst="rect">
            <a:avLst/>
          </a:prstGeom>
        </p:spPr>
        <p:txBody>
          <a:bodyPr vert="horz" lIns="91440" tIns="45720" rIns="91440" bIns="45720" rtlCol="0" anchor="ctr">
            <a:normAutofit/>
          </a:bodyPr>
          <a:lstStyle/>
          <a:p>
            <a:pPr lvl="0">
              <a:lnSpc>
                <a:spcPct val="90000"/>
              </a:lnSpc>
              <a:spcAft>
                <a:spcPts val="600"/>
              </a:spcAft>
              <a:defRPr sz="1100" kern="1200">
                <a:ln>
                  <a:noFill/>
                </a:ln>
                <a:solidFill>
                  <a:prstClr val="black"/>
                </a:solidFill>
                <a:uLnTx/>
                <a:uFillTx/>
                <a:latin typeface="Calibri Light" panose="020F0302020204030204"/>
                <a:ea typeface="+mn-ea"/>
                <a:cs typeface="+mn-cs"/>
              </a:defRPr>
            </a:pPr>
            <a:r>
              <a:rPr lang="de-DE" sz="1000" dirty="0">
                <a:solidFill>
                  <a:schemeClr val="bg1"/>
                </a:solidFill>
              </a:rPr>
              <a:t>Von der Europäischen Union finanziert. Die geäußerten Ansichten und Meinungen entsprechen jedoch ausschließlich denen des Autors bzw. der Autoren und spiegeln nicht zwingend die der Europäischen Union oder der Europäischen Exekutivagentur für Bildung und Kultur (EACEA) wider. Weder die Europäische Union noch die EACEA können dafür verantwortlich gemacht werden.</a:t>
            </a:r>
            <a:endParaRPr lang="de-DE" sz="1000" dirty="0">
              <a:solidFill>
                <a:schemeClr val="bg1"/>
              </a:solidFill>
              <a:effectLst>
                <a:outerShdw blurRad="38100" dist="38100" dir="2700000" algn="tl">
                  <a:srgbClr val="000000">
                    <a:alpha val="43137"/>
                  </a:srgbClr>
                </a:outerShdw>
              </a:effectLst>
            </a:endParaRPr>
          </a:p>
        </p:txBody>
      </p:sp>
      <p:pic>
        <p:nvPicPr>
          <p:cNvPr id="25" name="Εικόνα 24"/>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0" y="6418981"/>
            <a:ext cx="1859035" cy="408330"/>
          </a:xfrm>
          <a:prstGeom prst="rect">
            <a:avLst/>
          </a:prstGeom>
        </p:spPr>
      </p:pic>
    </p:spTree>
    <p:extLst>
      <p:ext uri="{BB962C8B-B14F-4D97-AF65-F5344CB8AC3E}">
        <p14:creationId xmlns:p14="http://schemas.microsoft.com/office/powerpoint/2010/main" val="27756063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it-IT" sz="2000" b="1" dirty="0" err="1">
                <a:solidFill>
                  <a:srgbClr val="203864"/>
                </a:solidFill>
              </a:rPr>
              <a:t>Empfängnisverhütung</a:t>
            </a:r>
            <a:r>
              <a:rPr lang="it-IT" sz="2000" b="1" dirty="0">
                <a:solidFill>
                  <a:srgbClr val="203864"/>
                </a:solidFill>
              </a:rPr>
              <a:t>...</a:t>
            </a: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pc="-1" dirty="0">
                <a:ea typeface="DejaVu Sans"/>
              </a:rPr>
              <a:t>A. </a:t>
            </a:r>
            <a:r>
              <a:rPr lang="en-US" spc="-1" dirty="0" err="1">
                <a:ea typeface="DejaVu Sans"/>
              </a:rPr>
              <a:t>Ist</a:t>
            </a:r>
            <a:r>
              <a:rPr lang="en-US" spc="-1" dirty="0">
                <a:ea typeface="DejaVu Sans"/>
              </a:rPr>
              <a:t> </a:t>
            </a:r>
            <a:r>
              <a:rPr lang="en-US" spc="-1" dirty="0" err="1">
                <a:ea typeface="DejaVu Sans"/>
              </a:rPr>
              <a:t>gefährlich</a:t>
            </a:r>
            <a:r>
              <a:rPr lang="en-US" spc="-1" dirty="0">
                <a:ea typeface="DejaVu Sans"/>
              </a:rPr>
              <a:t>.</a:t>
            </a:r>
            <a:endParaRPr lang="de-DE" spc="-1" dirty="0">
              <a:solidFill>
                <a:srgbClr val="000000"/>
              </a:solidFill>
              <a:latin typeface="Arial"/>
            </a:endParaRPr>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pc="-1" dirty="0">
                <a:ea typeface="DejaVu Sans"/>
              </a:rPr>
              <a:t>B. </a:t>
            </a:r>
            <a:r>
              <a:rPr lang="en-US" spc="-1" dirty="0" err="1">
                <a:ea typeface="DejaVu Sans"/>
              </a:rPr>
              <a:t>Schafft</a:t>
            </a:r>
            <a:r>
              <a:rPr lang="en-US" spc="-1" dirty="0">
                <a:ea typeface="DejaVu Sans"/>
              </a:rPr>
              <a:t> </a:t>
            </a:r>
            <a:r>
              <a:rPr lang="en-US" spc="-1" dirty="0" err="1">
                <a:ea typeface="DejaVu Sans"/>
              </a:rPr>
              <a:t>Möglichkeiten</a:t>
            </a:r>
            <a:r>
              <a:rPr lang="en-US" spc="-1" dirty="0">
                <a:ea typeface="DejaVu Sans"/>
              </a:rPr>
              <a:t> für </a:t>
            </a:r>
            <a:r>
              <a:rPr lang="en-US" spc="-1" dirty="0" err="1">
                <a:ea typeface="DejaVu Sans"/>
              </a:rPr>
              <a:t>eine</a:t>
            </a:r>
            <a:r>
              <a:rPr lang="en-US" spc="-1" dirty="0">
                <a:ea typeface="DejaVu Sans"/>
              </a:rPr>
              <a:t> </a:t>
            </a:r>
            <a:r>
              <a:rPr lang="en-US" spc="-1" dirty="0" err="1">
                <a:ea typeface="DejaVu Sans"/>
              </a:rPr>
              <a:t>stärkere</a:t>
            </a:r>
            <a:r>
              <a:rPr lang="en-US" spc="-1" dirty="0">
                <a:ea typeface="DejaVu Sans"/>
              </a:rPr>
              <a:t> </a:t>
            </a:r>
            <a:r>
              <a:rPr lang="en-US" spc="-1" dirty="0" err="1">
                <a:ea typeface="DejaVu Sans"/>
              </a:rPr>
              <a:t>Beteiligung</a:t>
            </a:r>
            <a:r>
              <a:rPr lang="en-US" spc="-1" dirty="0">
                <a:ea typeface="DejaVu Sans"/>
              </a:rPr>
              <a:t> von Frauen an der Gesellschaft.</a:t>
            </a:r>
            <a:endParaRPr lang="de-DE" spc="-1" dirty="0">
              <a:solidFill>
                <a:srgbClr val="000000"/>
              </a:solidFill>
              <a:latin typeface="Arial"/>
            </a:endParaRPr>
          </a:p>
        </p:txBody>
      </p:sp>
      <p:sp>
        <p:nvSpPr>
          <p:cNvPr id="11" name="Ορθογώνιο 10">
            <a:extLst>
              <a:ext uri="{FF2B5EF4-FFF2-40B4-BE49-F238E27FC236}">
                <a16:creationId xmlns:a16="http://schemas.microsoft.com/office/drawing/2014/main" id="{B08E9EB4-6838-4FCD-B853-E6E51FCAD438}"/>
              </a:ext>
            </a:extLst>
          </p:cNvPr>
          <p:cNvSpPr/>
          <p:nvPr/>
        </p:nvSpPr>
        <p:spPr>
          <a:xfrm>
            <a:off x="2105025" y="372745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pc="-1" dirty="0">
                <a:ea typeface="DejaVu Sans"/>
              </a:rPr>
              <a:t>C. </a:t>
            </a:r>
            <a:r>
              <a:rPr lang="en-US" spc="-1" dirty="0" err="1">
                <a:ea typeface="DejaVu Sans"/>
              </a:rPr>
              <a:t>Bedeutet</a:t>
            </a:r>
            <a:r>
              <a:rPr lang="en-US" spc="-1" dirty="0">
                <a:ea typeface="DejaVu Sans"/>
              </a:rPr>
              <a:t>, </a:t>
            </a:r>
            <a:r>
              <a:rPr lang="en-US" spc="-1" dirty="0" err="1">
                <a:ea typeface="DejaVu Sans"/>
              </a:rPr>
              <a:t>ungeschützten</a:t>
            </a:r>
            <a:r>
              <a:rPr lang="en-US" spc="-1" dirty="0">
                <a:ea typeface="DejaVu Sans"/>
              </a:rPr>
              <a:t> Sex </a:t>
            </a:r>
            <a:r>
              <a:rPr lang="en-US" spc="-1" dirty="0" err="1">
                <a:ea typeface="DejaVu Sans"/>
              </a:rPr>
              <a:t>zu</a:t>
            </a:r>
            <a:r>
              <a:rPr lang="en-US" spc="-1" dirty="0">
                <a:ea typeface="DejaVu Sans"/>
              </a:rPr>
              <a:t> </a:t>
            </a:r>
            <a:r>
              <a:rPr lang="en-US" spc="-1" dirty="0" err="1">
                <a:ea typeface="DejaVu Sans"/>
              </a:rPr>
              <a:t>haben</a:t>
            </a:r>
            <a:r>
              <a:rPr lang="en-US" spc="-1" dirty="0">
                <a:ea typeface="DejaVu Sans"/>
              </a:rPr>
              <a:t>.</a:t>
            </a:r>
            <a:endParaRPr lang="de-DE" spc="-1" dirty="0">
              <a:solidFill>
                <a:srgbClr val="000000"/>
              </a:solidFill>
              <a:latin typeface="Arial"/>
            </a:endParaRPr>
          </a:p>
        </p:txBody>
      </p:sp>
      <p:sp>
        <p:nvSpPr>
          <p:cNvPr id="12" name="Ορθογώνιο 11">
            <a:extLst>
              <a:ext uri="{FF2B5EF4-FFF2-40B4-BE49-F238E27FC236}">
                <a16:creationId xmlns:a16="http://schemas.microsoft.com/office/drawing/2014/main" id="{330EFFD1-979D-4EE1-BDD9-918267F048CC}"/>
              </a:ext>
            </a:extLst>
          </p:cNvPr>
          <p:cNvSpPr/>
          <p:nvPr/>
        </p:nvSpPr>
        <p:spPr>
          <a:xfrm>
            <a:off x="6134100"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pc="-1" dirty="0">
                <a:ea typeface="DejaVu Sans"/>
              </a:rPr>
              <a:t>D.</a:t>
            </a:r>
            <a:r>
              <a:rPr lang="de-DE" spc="-1" dirty="0"/>
              <a:t> Gibt es nur in einer Form.</a:t>
            </a:r>
            <a:endParaRPr lang="de-DE" spc="-1" dirty="0">
              <a:solidFill>
                <a:srgbClr val="000000"/>
              </a:solidFill>
              <a:latin typeface="Arial"/>
            </a:endParaRPr>
          </a:p>
        </p:txBody>
      </p:sp>
      <p:sp>
        <p:nvSpPr>
          <p:cNvPr id="7" name="TextBox 6">
            <a:extLst>
              <a:ext uri="{FF2B5EF4-FFF2-40B4-BE49-F238E27FC236}">
                <a16:creationId xmlns:a16="http://schemas.microsoft.com/office/drawing/2014/main" id="{6ADEDE7A-0913-479F-BB67-E02D145BE5E2}"/>
              </a:ext>
            </a:extLst>
          </p:cNvPr>
          <p:cNvSpPr txBox="1"/>
          <p:nvPr/>
        </p:nvSpPr>
        <p:spPr>
          <a:xfrm>
            <a:off x="2112607" y="1987414"/>
            <a:ext cx="2261004" cy="307777"/>
          </a:xfrm>
          <a:prstGeom prst="rect">
            <a:avLst/>
          </a:prstGeom>
        </p:spPr>
        <p:txBody>
          <a:bodyPr wrap="none" rtlCol="0">
            <a:spAutoFit/>
          </a:bodyPr>
          <a:lstStyle/>
          <a:p>
            <a:pPr algn="l"/>
            <a:r>
              <a:rPr lang="de-DE" sz="1400" i="1" dirty="0"/>
              <a:t>Nur eine Antwort ist korrekt!</a:t>
            </a:r>
            <a:endParaRPr lang="el-GR" sz="1400" i="1" dirty="0" err="1"/>
          </a:p>
        </p:txBody>
      </p:sp>
    </p:spTree>
    <p:extLst>
      <p:ext uri="{BB962C8B-B14F-4D97-AF65-F5344CB8AC3E}">
        <p14:creationId xmlns:p14="http://schemas.microsoft.com/office/powerpoint/2010/main" val="303286570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0000"/>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538135"/>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1"/>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1"/>
                                        </p:tgtEl>
                                        <p:attrNameLst>
                                          <p:attrName>fillcolor</p:attrName>
                                        </p:attrNameLst>
                                      </p:cBhvr>
                                      <p:to>
                                        <a:srgbClr val="C00000"/>
                                      </p:to>
                                    </p:animClr>
                                    <p:set>
                                      <p:cBhvr>
                                        <p:cTn id="21" dur="2000" fill="hold"/>
                                        <p:tgtEl>
                                          <p:spTgt spid="11"/>
                                        </p:tgtEl>
                                        <p:attrNameLst>
                                          <p:attrName>fill.type</p:attrName>
                                        </p:attrNameLst>
                                      </p:cBhvr>
                                      <p:to>
                                        <p:strVal val="solid"/>
                                      </p:to>
                                    </p:set>
                                    <p:set>
                                      <p:cBhvr>
                                        <p:cTn id="22" dur="2000" fill="hold"/>
                                        <p:tgtEl>
                                          <p:spTgt spid="11"/>
                                        </p:tgtEl>
                                        <p:attrNameLst>
                                          <p:attrName>fill.on</p:attrName>
                                        </p:attrNameLst>
                                      </p:cBhvr>
                                      <p:to>
                                        <p:strVal val="true"/>
                                      </p:to>
                                    </p:set>
                                  </p:childTnLst>
                                </p:cTn>
                              </p:par>
                            </p:childTnLst>
                          </p:cTn>
                        </p:par>
                      </p:childTnLst>
                    </p:cTn>
                  </p:par>
                </p:childTnLst>
              </p:cTn>
              <p:nextCondLst>
                <p:cond evt="onClick" delay="0">
                  <p:tgtEl>
                    <p:spTgt spid="11"/>
                  </p:tgtEl>
                </p:cond>
              </p:nextCondLst>
            </p:seq>
            <p:seq concurrent="1" nextAc="seek">
              <p:cTn id="23" restart="whenNotActive" fill="hold" evtFilter="cancelBubble" nodeType="interactiveSeq">
                <p:stCondLst>
                  <p:cond evt="onClick" delay="0">
                    <p:tgtEl>
                      <p:spTgt spid="12"/>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12"/>
                                        </p:tgtEl>
                                        <p:attrNameLst>
                                          <p:attrName>fillcolor</p:attrName>
                                        </p:attrNameLst>
                                      </p:cBhvr>
                                      <p:to>
                                        <a:srgbClr val="C01E24"/>
                                      </p:to>
                                    </p:animClr>
                                    <p:set>
                                      <p:cBhvr>
                                        <p:cTn id="28" dur="2000" fill="hold"/>
                                        <p:tgtEl>
                                          <p:spTgt spid="12"/>
                                        </p:tgtEl>
                                        <p:attrNameLst>
                                          <p:attrName>fill.type</p:attrName>
                                        </p:attrNameLst>
                                      </p:cBhvr>
                                      <p:to>
                                        <p:strVal val="solid"/>
                                      </p:to>
                                    </p:set>
                                    <p:set>
                                      <p:cBhvr>
                                        <p:cTn id="29"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880487"/>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defTabSz="914400">
              <a:lnSpc>
                <a:spcPct val="100000"/>
              </a:lnSpc>
            </a:pPr>
            <a:r>
              <a:rPr lang="it-IT" sz="1800" b="1" strike="noStrike" spc="-1" dirty="0">
                <a:solidFill>
                  <a:srgbClr val="203864"/>
                </a:solidFill>
                <a:latin typeface="Calibri"/>
                <a:ea typeface="DejaVu Sans"/>
              </a:rPr>
              <a:t>Apps zur </a:t>
            </a:r>
            <a:r>
              <a:rPr lang="it-IT" sz="1800" b="1" strike="noStrike" spc="-1" dirty="0" err="1">
                <a:solidFill>
                  <a:srgbClr val="203864"/>
                </a:solidFill>
                <a:latin typeface="Calibri"/>
                <a:ea typeface="DejaVu Sans"/>
              </a:rPr>
              <a:t>Überwachung</a:t>
            </a:r>
            <a:r>
              <a:rPr lang="it-IT" sz="1800" b="1" strike="noStrike" spc="-1" dirty="0">
                <a:solidFill>
                  <a:srgbClr val="203864"/>
                </a:solidFill>
                <a:latin typeface="Calibri"/>
                <a:ea typeface="DejaVu Sans"/>
              </a:rPr>
              <a:t> </a:t>
            </a:r>
            <a:r>
              <a:rPr lang="it-IT" sz="1800" b="1" strike="noStrike" spc="-1" dirty="0" err="1">
                <a:solidFill>
                  <a:srgbClr val="203864"/>
                </a:solidFill>
                <a:latin typeface="Calibri"/>
                <a:ea typeface="DejaVu Sans"/>
              </a:rPr>
              <a:t>der</a:t>
            </a:r>
            <a:r>
              <a:rPr lang="it-IT" sz="1800" b="1" strike="noStrike" spc="-1" dirty="0">
                <a:solidFill>
                  <a:srgbClr val="203864"/>
                </a:solidFill>
                <a:latin typeface="Calibri"/>
                <a:ea typeface="DejaVu Sans"/>
              </a:rPr>
              <a:t> </a:t>
            </a:r>
            <a:r>
              <a:rPr lang="it-IT" sz="1800" b="1" strike="noStrike" spc="-1" dirty="0" err="1">
                <a:solidFill>
                  <a:srgbClr val="203864"/>
                </a:solidFill>
                <a:latin typeface="Calibri"/>
                <a:ea typeface="DejaVu Sans"/>
              </a:rPr>
              <a:t>Periode</a:t>
            </a:r>
            <a:r>
              <a:rPr lang="it-IT" sz="1800" b="1" strike="noStrike" spc="-1" dirty="0">
                <a:solidFill>
                  <a:srgbClr val="203864"/>
                </a:solidFill>
                <a:latin typeface="Calibri"/>
                <a:ea typeface="DejaVu Sans"/>
              </a:rPr>
              <a:t> </a:t>
            </a:r>
            <a:r>
              <a:rPr lang="it-IT" sz="1800" b="1" strike="noStrike" spc="-1" dirty="0" err="1">
                <a:solidFill>
                  <a:srgbClr val="203864"/>
                </a:solidFill>
                <a:latin typeface="Calibri"/>
                <a:ea typeface="DejaVu Sans"/>
              </a:rPr>
              <a:t>sind</a:t>
            </a:r>
            <a:r>
              <a:rPr lang="it-IT" sz="1800" b="1" strike="noStrike" spc="-1" dirty="0">
                <a:solidFill>
                  <a:srgbClr val="203864"/>
                </a:solidFill>
                <a:latin typeface="Calibri"/>
                <a:ea typeface="DejaVu Sans"/>
              </a:rPr>
              <a:t> </a:t>
            </a:r>
            <a:r>
              <a:rPr lang="it-IT" sz="1800" b="1" strike="noStrike" spc="-1" dirty="0" err="1">
                <a:solidFill>
                  <a:srgbClr val="203864"/>
                </a:solidFill>
                <a:latin typeface="Calibri"/>
                <a:ea typeface="DejaVu Sans"/>
              </a:rPr>
              <a:t>sichere</a:t>
            </a:r>
            <a:r>
              <a:rPr lang="it-IT" sz="1800" b="1" strike="noStrike" spc="-1" dirty="0">
                <a:solidFill>
                  <a:srgbClr val="203864"/>
                </a:solidFill>
                <a:latin typeface="Calibri"/>
                <a:ea typeface="DejaVu Sans"/>
              </a:rPr>
              <a:t> </a:t>
            </a:r>
            <a:r>
              <a:rPr lang="it-IT" sz="1800" b="1" strike="noStrike" spc="-1" dirty="0" err="1">
                <a:solidFill>
                  <a:srgbClr val="203864"/>
                </a:solidFill>
                <a:latin typeface="Calibri"/>
                <a:ea typeface="DejaVu Sans"/>
              </a:rPr>
              <a:t>Verhütungsmethoden</a:t>
            </a:r>
            <a:endParaRPr lang="de-DE" sz="1800" b="0" strike="noStrike" spc="-1" dirty="0">
              <a:solidFill>
                <a:srgbClr val="000000"/>
              </a:solidFill>
              <a:latin typeface="Aria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err="1"/>
              <a:t>Richtig</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096000"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err="1"/>
              <a:t>Falsch</a:t>
            </a:r>
            <a:endParaRPr lang="el-GR" dirty="0"/>
          </a:p>
        </p:txBody>
      </p:sp>
    </p:spTree>
    <p:extLst>
      <p:ext uri="{BB962C8B-B14F-4D97-AF65-F5344CB8AC3E}">
        <p14:creationId xmlns:p14="http://schemas.microsoft.com/office/powerpoint/2010/main" val="176967619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1E24"/>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538135"/>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de-DE" sz="2000" b="1" dirty="0">
                <a:solidFill>
                  <a:srgbClr val="203864"/>
                </a:solidFill>
              </a:rPr>
              <a:t>Ordnen Sie sie Spalten einander zu</a:t>
            </a:r>
            <a:r>
              <a:rPr lang="en-US" sz="2000" b="1" dirty="0">
                <a:solidFill>
                  <a:srgbClr val="203864"/>
                </a:solidFill>
              </a:rPr>
              <a:t>.</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352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pc="-1" dirty="0">
                <a:ea typeface="DejaVu Sans"/>
              </a:rPr>
              <a:t>A. Eine </a:t>
            </a:r>
            <a:r>
              <a:rPr lang="en-US" spc="-1" dirty="0" err="1">
                <a:ea typeface="DejaVu Sans"/>
              </a:rPr>
              <a:t>Schwangerschaft</a:t>
            </a:r>
            <a:r>
              <a:rPr lang="en-US" spc="-1" dirty="0">
                <a:ea typeface="DejaVu Sans"/>
              </a:rPr>
              <a:t> in </a:t>
            </a:r>
            <a:r>
              <a:rPr lang="en-US" spc="-1" dirty="0" err="1">
                <a:ea typeface="DejaVu Sans"/>
              </a:rPr>
              <a:t>voller</a:t>
            </a:r>
            <a:r>
              <a:rPr lang="en-US" spc="-1" dirty="0">
                <a:ea typeface="DejaVu Sans"/>
              </a:rPr>
              <a:t> </a:t>
            </a:r>
            <a:r>
              <a:rPr lang="en-US" spc="-1" dirty="0" err="1">
                <a:ea typeface="DejaVu Sans"/>
              </a:rPr>
              <a:t>Länge</a:t>
            </a:r>
            <a:endParaRPr lang="de-DE" spc="-1" dirty="0">
              <a:solidFill>
                <a:srgbClr val="000000"/>
              </a:solidFill>
              <a:latin typeface="Arial"/>
            </a:endParaRPr>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35267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pc="-1" dirty="0">
                <a:ea typeface="DejaVu Sans"/>
              </a:rPr>
              <a:t>A. Gesundheit von Frauen </a:t>
            </a:r>
            <a:r>
              <a:rPr lang="en-US" spc="-1" dirty="0" err="1">
                <a:ea typeface="DejaVu Sans"/>
              </a:rPr>
              <a:t>während</a:t>
            </a:r>
            <a:r>
              <a:rPr lang="en-US" spc="-1" dirty="0">
                <a:ea typeface="DejaVu Sans"/>
              </a:rPr>
              <a:t> der </a:t>
            </a:r>
            <a:r>
              <a:rPr lang="en-US" spc="-1" dirty="0" err="1">
                <a:ea typeface="DejaVu Sans"/>
              </a:rPr>
              <a:t>Schwangerschaft</a:t>
            </a:r>
            <a:r>
              <a:rPr lang="en-US" spc="-1" dirty="0">
                <a:ea typeface="DejaVu Sans"/>
              </a:rPr>
              <a:t>, der </a:t>
            </a:r>
            <a:r>
              <a:rPr lang="en-US" spc="-1" dirty="0" err="1">
                <a:ea typeface="DejaVu Sans"/>
              </a:rPr>
              <a:t>Geburt</a:t>
            </a:r>
            <a:r>
              <a:rPr lang="en-US" spc="-1" dirty="0">
                <a:ea typeface="DejaVu Sans"/>
              </a:rPr>
              <a:t> und der Zeit </a:t>
            </a:r>
            <a:r>
              <a:rPr lang="en-US" spc="-1" dirty="0" err="1">
                <a:ea typeface="DejaVu Sans"/>
              </a:rPr>
              <a:t>nach</a:t>
            </a:r>
            <a:r>
              <a:rPr lang="en-US" spc="-1" dirty="0">
                <a:ea typeface="DejaVu Sans"/>
              </a:rPr>
              <a:t> der </a:t>
            </a:r>
            <a:r>
              <a:rPr lang="en-US" spc="-1" dirty="0" err="1">
                <a:ea typeface="DejaVu Sans"/>
              </a:rPr>
              <a:t>Geburt</a:t>
            </a:r>
            <a:endParaRPr lang="de-DE" spc="-1" dirty="0">
              <a:solidFill>
                <a:srgbClr val="000000"/>
              </a:solidFill>
              <a:latin typeface="Arial"/>
            </a:endParaRPr>
          </a:p>
        </p:txBody>
      </p:sp>
      <p:sp>
        <p:nvSpPr>
          <p:cNvPr id="11" name="Ορθογώνιο 10">
            <a:extLst>
              <a:ext uri="{FF2B5EF4-FFF2-40B4-BE49-F238E27FC236}">
                <a16:creationId xmlns:a16="http://schemas.microsoft.com/office/drawing/2014/main" id="{B08E9EB4-6838-4FCD-B853-E6E51FCAD438}"/>
              </a:ext>
            </a:extLst>
          </p:cNvPr>
          <p:cNvSpPr/>
          <p:nvPr/>
        </p:nvSpPr>
        <p:spPr>
          <a:xfrm>
            <a:off x="2105025" y="360045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spc="-1" dirty="0">
                <a:ea typeface="DejaVu Sans"/>
              </a:rPr>
              <a:t>B. Herausziehen </a:t>
            </a:r>
            <a:endParaRPr lang="de-DE" spc="-1" dirty="0">
              <a:solidFill>
                <a:srgbClr val="000000"/>
              </a:solidFill>
              <a:latin typeface="Arial"/>
            </a:endParaRPr>
          </a:p>
        </p:txBody>
      </p:sp>
      <p:sp>
        <p:nvSpPr>
          <p:cNvPr id="12" name="Ορθογώνιο 11">
            <a:extLst>
              <a:ext uri="{FF2B5EF4-FFF2-40B4-BE49-F238E27FC236}">
                <a16:creationId xmlns:a16="http://schemas.microsoft.com/office/drawing/2014/main" id="{330EFFD1-979D-4EE1-BDD9-918267F048CC}"/>
              </a:ext>
            </a:extLst>
          </p:cNvPr>
          <p:cNvSpPr/>
          <p:nvPr/>
        </p:nvSpPr>
        <p:spPr>
          <a:xfrm>
            <a:off x="6134100" y="3600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pc="-1" dirty="0">
                <a:ea typeface="DejaVu Sans"/>
              </a:rPr>
              <a:t>B. </a:t>
            </a:r>
            <a:r>
              <a:rPr lang="en-US" spc="-1" dirty="0" err="1">
                <a:ea typeface="DejaVu Sans"/>
              </a:rPr>
              <a:t>dauert</a:t>
            </a:r>
            <a:r>
              <a:rPr lang="en-US" spc="-1" dirty="0">
                <a:ea typeface="DejaVu Sans"/>
              </a:rPr>
              <a:t> </a:t>
            </a:r>
            <a:r>
              <a:rPr lang="en-US" spc="-1" dirty="0" err="1">
                <a:ea typeface="DejaVu Sans"/>
              </a:rPr>
              <a:t>zwischen</a:t>
            </a:r>
            <a:r>
              <a:rPr lang="en-US" spc="-1" dirty="0">
                <a:ea typeface="DejaVu Sans"/>
              </a:rPr>
              <a:t> 39 </a:t>
            </a:r>
            <a:r>
              <a:rPr lang="en-US" spc="-1" dirty="0" err="1">
                <a:ea typeface="DejaVu Sans"/>
              </a:rPr>
              <a:t>Wochen</a:t>
            </a:r>
            <a:r>
              <a:rPr lang="en-US" spc="-1" dirty="0">
                <a:ea typeface="DejaVu Sans"/>
              </a:rPr>
              <a:t>, 0 </a:t>
            </a:r>
            <a:r>
              <a:rPr lang="en-US" spc="-1" dirty="0" err="1">
                <a:ea typeface="DejaVu Sans"/>
              </a:rPr>
              <a:t>Tagen</a:t>
            </a:r>
            <a:r>
              <a:rPr lang="en-US" spc="-1" dirty="0">
                <a:ea typeface="DejaVu Sans"/>
              </a:rPr>
              <a:t> und 40 </a:t>
            </a:r>
            <a:r>
              <a:rPr lang="en-US" spc="-1" dirty="0" err="1">
                <a:ea typeface="DejaVu Sans"/>
              </a:rPr>
              <a:t>Wochen</a:t>
            </a:r>
            <a:r>
              <a:rPr lang="en-US" spc="-1" dirty="0">
                <a:ea typeface="DejaVu Sans"/>
              </a:rPr>
              <a:t>, 6 </a:t>
            </a:r>
            <a:r>
              <a:rPr lang="en-US" spc="-1" dirty="0" err="1">
                <a:ea typeface="DejaVu Sans"/>
              </a:rPr>
              <a:t>Tagen</a:t>
            </a:r>
            <a:endParaRPr lang="de-DE" spc="-1" dirty="0">
              <a:solidFill>
                <a:srgbClr val="000000"/>
              </a:solidFill>
              <a:latin typeface="Arial"/>
            </a:endParaRPr>
          </a:p>
        </p:txBody>
      </p:sp>
      <p:sp>
        <p:nvSpPr>
          <p:cNvPr id="7" name="TextBox 6">
            <a:extLst>
              <a:ext uri="{FF2B5EF4-FFF2-40B4-BE49-F238E27FC236}">
                <a16:creationId xmlns:a16="http://schemas.microsoft.com/office/drawing/2014/main" id="{D00BF227-FC3A-40AC-BDE1-04D4375D5BBC}"/>
              </a:ext>
            </a:extLst>
          </p:cNvPr>
          <p:cNvSpPr txBox="1"/>
          <p:nvPr/>
        </p:nvSpPr>
        <p:spPr>
          <a:xfrm>
            <a:off x="2112607" y="1987414"/>
            <a:ext cx="2742739" cy="307777"/>
          </a:xfrm>
          <a:prstGeom prst="rect">
            <a:avLst/>
          </a:prstGeom>
        </p:spPr>
        <p:txBody>
          <a:bodyPr wrap="none" rtlCol="0">
            <a:spAutoFit/>
          </a:bodyPr>
          <a:lstStyle/>
          <a:p>
            <a:pPr algn="l"/>
            <a:r>
              <a:rPr lang="de-DE" sz="1400" i="1" dirty="0"/>
              <a:t>Ordnen Sie sie Spalten einander zu!</a:t>
            </a:r>
            <a:endParaRPr lang="el-GR" sz="1400" i="1" dirty="0" err="1"/>
          </a:p>
        </p:txBody>
      </p:sp>
      <p:sp>
        <p:nvSpPr>
          <p:cNvPr id="8" name="Ορθογώνιο 7">
            <a:extLst>
              <a:ext uri="{FF2B5EF4-FFF2-40B4-BE49-F238E27FC236}">
                <a16:creationId xmlns:a16="http://schemas.microsoft.com/office/drawing/2014/main" id="{276C2C90-7C61-4DC5-BAF8-FF0E86A8BA4E}"/>
              </a:ext>
            </a:extLst>
          </p:cNvPr>
          <p:cNvSpPr/>
          <p:nvPr/>
        </p:nvSpPr>
        <p:spPr>
          <a:xfrm>
            <a:off x="2126791" y="4695243"/>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pc="-1" dirty="0">
                <a:ea typeface="DejaVu Sans"/>
              </a:rPr>
              <a:t>C. Gesundheit von </a:t>
            </a:r>
            <a:r>
              <a:rPr lang="en-US" spc="-1" dirty="0" err="1">
                <a:ea typeface="DejaVu Sans"/>
              </a:rPr>
              <a:t>Müttern</a:t>
            </a:r>
            <a:endParaRPr lang="de-DE" spc="-1" dirty="0">
              <a:solidFill>
                <a:srgbClr val="000000"/>
              </a:solidFill>
              <a:latin typeface="Arial"/>
            </a:endParaRPr>
          </a:p>
        </p:txBody>
      </p:sp>
      <p:sp>
        <p:nvSpPr>
          <p:cNvPr id="9" name="Ορθογώνιο 8">
            <a:extLst>
              <a:ext uri="{FF2B5EF4-FFF2-40B4-BE49-F238E27FC236}">
                <a16:creationId xmlns:a16="http://schemas.microsoft.com/office/drawing/2014/main" id="{71A3F062-269C-4402-8F65-5358C806FC03}"/>
              </a:ext>
            </a:extLst>
          </p:cNvPr>
          <p:cNvSpPr/>
          <p:nvPr/>
        </p:nvSpPr>
        <p:spPr>
          <a:xfrm>
            <a:off x="6155866" y="4695242"/>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pc="-1" dirty="0">
                <a:ea typeface="DejaVu Sans"/>
              </a:rPr>
              <a:t>C. </a:t>
            </a:r>
            <a:r>
              <a:rPr lang="en-US" spc="-1" dirty="0" err="1">
                <a:ea typeface="DejaVu Sans"/>
              </a:rPr>
              <a:t>Kommt</a:t>
            </a:r>
            <a:r>
              <a:rPr lang="en-US" spc="-1" dirty="0">
                <a:ea typeface="DejaVu Sans"/>
              </a:rPr>
              <a:t> </a:t>
            </a:r>
            <a:r>
              <a:rPr lang="en-US" spc="-1" dirty="0" err="1">
                <a:ea typeface="DejaVu Sans"/>
              </a:rPr>
              <a:t>bei</a:t>
            </a:r>
            <a:r>
              <a:rPr lang="en-US" spc="-1" dirty="0">
                <a:ea typeface="DejaVu Sans"/>
              </a:rPr>
              <a:t> Frauen </a:t>
            </a:r>
            <a:r>
              <a:rPr lang="en-US" spc="-1" dirty="0" err="1">
                <a:ea typeface="DejaVu Sans"/>
              </a:rPr>
              <a:t>viermal</a:t>
            </a:r>
            <a:r>
              <a:rPr lang="en-US" spc="-1" dirty="0">
                <a:ea typeface="DejaVu Sans"/>
              </a:rPr>
              <a:t> </a:t>
            </a:r>
            <a:r>
              <a:rPr lang="en-US" spc="-1" dirty="0" err="1">
                <a:ea typeface="DejaVu Sans"/>
              </a:rPr>
              <a:t>häufiger</a:t>
            </a:r>
            <a:r>
              <a:rPr lang="en-US" spc="-1" dirty="0">
                <a:ea typeface="DejaVu Sans"/>
              </a:rPr>
              <a:t> </a:t>
            </a:r>
            <a:r>
              <a:rPr lang="en-US" spc="-1" dirty="0" err="1">
                <a:ea typeface="DejaVu Sans"/>
              </a:rPr>
              <a:t>vor</a:t>
            </a:r>
            <a:r>
              <a:rPr lang="en-US" spc="-1" dirty="0">
                <a:ea typeface="DejaVu Sans"/>
              </a:rPr>
              <a:t> </a:t>
            </a:r>
            <a:r>
              <a:rPr lang="en-US" spc="-1" dirty="0" err="1">
                <a:ea typeface="DejaVu Sans"/>
              </a:rPr>
              <a:t>als</a:t>
            </a:r>
            <a:r>
              <a:rPr lang="en-US" spc="-1" dirty="0">
                <a:ea typeface="DejaVu Sans"/>
              </a:rPr>
              <a:t> </a:t>
            </a:r>
            <a:r>
              <a:rPr lang="en-US" spc="-1" dirty="0" err="1">
                <a:ea typeface="DejaVu Sans"/>
              </a:rPr>
              <a:t>bei</a:t>
            </a:r>
            <a:r>
              <a:rPr lang="en-US" spc="-1" dirty="0">
                <a:ea typeface="DejaVu Sans"/>
              </a:rPr>
              <a:t> </a:t>
            </a:r>
            <a:r>
              <a:rPr lang="en-US" spc="-1" dirty="0" err="1">
                <a:ea typeface="DejaVu Sans"/>
              </a:rPr>
              <a:t>Männern</a:t>
            </a:r>
            <a:endParaRPr lang="de-DE" spc="-1" dirty="0">
              <a:solidFill>
                <a:srgbClr val="000000"/>
              </a:solidFill>
              <a:latin typeface="Arial"/>
            </a:endParaRPr>
          </a:p>
        </p:txBody>
      </p:sp>
      <p:sp>
        <p:nvSpPr>
          <p:cNvPr id="14" name="Ορθογώνιο 13">
            <a:extLst>
              <a:ext uri="{FF2B5EF4-FFF2-40B4-BE49-F238E27FC236}">
                <a16:creationId xmlns:a16="http://schemas.microsoft.com/office/drawing/2014/main" id="{F2CF200D-C714-4BA9-AECB-681B7F038870}"/>
              </a:ext>
            </a:extLst>
          </p:cNvPr>
          <p:cNvSpPr/>
          <p:nvPr/>
        </p:nvSpPr>
        <p:spPr>
          <a:xfrm>
            <a:off x="6186967" y="5715388"/>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pc="-1" dirty="0">
                <a:ea typeface="DejaVu Sans"/>
              </a:rPr>
              <a:t>D. </a:t>
            </a:r>
            <a:r>
              <a:rPr lang="en-US" spc="-1" dirty="0" err="1">
                <a:ea typeface="DejaVu Sans"/>
              </a:rPr>
              <a:t>Gehört</a:t>
            </a:r>
            <a:r>
              <a:rPr lang="en-US" spc="-1" dirty="0">
                <a:ea typeface="DejaVu Sans"/>
              </a:rPr>
              <a:t> </a:t>
            </a:r>
            <a:r>
              <a:rPr lang="en-US" spc="-1" dirty="0" err="1">
                <a:ea typeface="DejaVu Sans"/>
              </a:rPr>
              <a:t>zu</a:t>
            </a:r>
            <a:r>
              <a:rPr lang="en-US" spc="-1" dirty="0">
                <a:ea typeface="DejaVu Sans"/>
              </a:rPr>
              <a:t> den am </a:t>
            </a:r>
            <a:r>
              <a:rPr lang="en-US" spc="-1" dirty="0" err="1">
                <a:ea typeface="DejaVu Sans"/>
              </a:rPr>
              <a:t>wenigsten</a:t>
            </a:r>
            <a:r>
              <a:rPr lang="en-US" spc="-1" dirty="0">
                <a:ea typeface="DejaVu Sans"/>
              </a:rPr>
              <a:t> </a:t>
            </a:r>
            <a:r>
              <a:rPr lang="en-US" spc="-1" dirty="0" err="1">
                <a:ea typeface="DejaVu Sans"/>
              </a:rPr>
              <a:t>wirksamen</a:t>
            </a:r>
            <a:r>
              <a:rPr lang="en-US" spc="-1" dirty="0">
                <a:ea typeface="DejaVu Sans"/>
              </a:rPr>
              <a:t> </a:t>
            </a:r>
            <a:r>
              <a:rPr lang="en-US" spc="-1" dirty="0" err="1">
                <a:ea typeface="DejaVu Sans"/>
              </a:rPr>
              <a:t>Verhütungsmethoden</a:t>
            </a:r>
            <a:endParaRPr lang="de-DE" spc="-1" dirty="0">
              <a:solidFill>
                <a:srgbClr val="000000"/>
              </a:solidFill>
              <a:latin typeface="Arial"/>
            </a:endParaRPr>
          </a:p>
        </p:txBody>
      </p:sp>
      <p:sp>
        <p:nvSpPr>
          <p:cNvPr id="15" name="Ορθογώνιο 14">
            <a:extLst>
              <a:ext uri="{FF2B5EF4-FFF2-40B4-BE49-F238E27FC236}">
                <a16:creationId xmlns:a16="http://schemas.microsoft.com/office/drawing/2014/main" id="{5876E361-1696-4DD7-B6DA-A327EC148472}"/>
              </a:ext>
            </a:extLst>
          </p:cNvPr>
          <p:cNvSpPr/>
          <p:nvPr/>
        </p:nvSpPr>
        <p:spPr>
          <a:xfrm>
            <a:off x="2124330" y="579003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pc="-1" dirty="0">
                <a:ea typeface="DejaVu Sans"/>
              </a:rPr>
              <a:t>D. </a:t>
            </a:r>
            <a:r>
              <a:rPr lang="en-US" spc="-1" dirty="0" err="1">
                <a:ea typeface="DejaVu Sans"/>
              </a:rPr>
              <a:t>Osteoporose</a:t>
            </a:r>
            <a:r>
              <a:rPr lang="en-US" spc="-1" dirty="0">
                <a:ea typeface="DejaVu Sans"/>
              </a:rPr>
              <a:t> </a:t>
            </a:r>
            <a:endParaRPr lang="de-DE" spc="-1" dirty="0">
              <a:solidFill>
                <a:srgbClr val="000000"/>
              </a:solidFill>
              <a:latin typeface="Arial"/>
            </a:endParaRPr>
          </a:p>
        </p:txBody>
      </p:sp>
    </p:spTree>
    <p:extLst>
      <p:ext uri="{BB962C8B-B14F-4D97-AF65-F5344CB8AC3E}">
        <p14:creationId xmlns:p14="http://schemas.microsoft.com/office/powerpoint/2010/main" val="158027667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00B0F0"/>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2F5496"/>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1"/>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1"/>
                                        </p:tgtEl>
                                        <p:attrNameLst>
                                          <p:attrName>fillcolor</p:attrName>
                                        </p:attrNameLst>
                                      </p:cBhvr>
                                      <p:to>
                                        <a:srgbClr val="FFC000"/>
                                      </p:to>
                                    </p:animClr>
                                    <p:set>
                                      <p:cBhvr>
                                        <p:cTn id="21" dur="2000" fill="hold"/>
                                        <p:tgtEl>
                                          <p:spTgt spid="11"/>
                                        </p:tgtEl>
                                        <p:attrNameLst>
                                          <p:attrName>fill.type</p:attrName>
                                        </p:attrNameLst>
                                      </p:cBhvr>
                                      <p:to>
                                        <p:strVal val="solid"/>
                                      </p:to>
                                    </p:set>
                                    <p:set>
                                      <p:cBhvr>
                                        <p:cTn id="22" dur="2000" fill="hold"/>
                                        <p:tgtEl>
                                          <p:spTgt spid="11"/>
                                        </p:tgtEl>
                                        <p:attrNameLst>
                                          <p:attrName>fill.on</p:attrName>
                                        </p:attrNameLst>
                                      </p:cBhvr>
                                      <p:to>
                                        <p:strVal val="true"/>
                                      </p:to>
                                    </p:set>
                                  </p:childTnLst>
                                </p:cTn>
                              </p:par>
                            </p:childTnLst>
                          </p:cTn>
                        </p:par>
                      </p:childTnLst>
                    </p:cTn>
                  </p:par>
                </p:childTnLst>
              </p:cTn>
              <p:nextCondLst>
                <p:cond evt="onClick" delay="0">
                  <p:tgtEl>
                    <p:spTgt spid="11"/>
                  </p:tgtEl>
                </p:cond>
              </p:nextCondLst>
            </p:seq>
            <p:seq concurrent="1" nextAc="seek">
              <p:cTn id="23" restart="whenNotActive" fill="hold" evtFilter="cancelBubble" nodeType="interactiveSeq">
                <p:stCondLst>
                  <p:cond evt="onClick" delay="0">
                    <p:tgtEl>
                      <p:spTgt spid="12"/>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12"/>
                                        </p:tgtEl>
                                        <p:attrNameLst>
                                          <p:attrName>fillcolor</p:attrName>
                                        </p:attrNameLst>
                                      </p:cBhvr>
                                      <p:to>
                                        <a:srgbClr val="00B0F0"/>
                                      </p:to>
                                    </p:animClr>
                                    <p:set>
                                      <p:cBhvr>
                                        <p:cTn id="28" dur="2000" fill="hold"/>
                                        <p:tgtEl>
                                          <p:spTgt spid="12"/>
                                        </p:tgtEl>
                                        <p:attrNameLst>
                                          <p:attrName>fill.type</p:attrName>
                                        </p:attrNameLst>
                                      </p:cBhvr>
                                      <p:to>
                                        <p:strVal val="solid"/>
                                      </p:to>
                                    </p:set>
                                    <p:set>
                                      <p:cBhvr>
                                        <p:cTn id="29"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seq concurrent="1" nextAc="seek">
              <p:cTn id="30" restart="whenNotActive" fill="hold" evtFilter="cancelBubble" nodeType="interactiveSeq">
                <p:stCondLst>
                  <p:cond evt="onClick" delay="0">
                    <p:tgtEl>
                      <p:spTgt spid="8"/>
                    </p:tgtEl>
                  </p:cond>
                </p:stCondLst>
                <p:endSync evt="end" delay="0">
                  <p:rtn val="all"/>
                </p:endSync>
                <p:childTnLst>
                  <p:par>
                    <p:cTn id="31" fill="hold">
                      <p:stCondLst>
                        <p:cond delay="0"/>
                      </p:stCondLst>
                      <p:childTnLst>
                        <p:par>
                          <p:cTn id="32" fill="hold">
                            <p:stCondLst>
                              <p:cond delay="0"/>
                            </p:stCondLst>
                            <p:childTnLst>
                              <p:par>
                                <p:cTn id="33" presetID="1" presetClass="emph" presetSubtype="2" fill="hold" nodeType="clickEffect">
                                  <p:stCondLst>
                                    <p:cond delay="0"/>
                                  </p:stCondLst>
                                  <p:childTnLst>
                                    <p:animClr clrSpc="rgb" dir="cw">
                                      <p:cBhvr>
                                        <p:cTn id="34" dur="2000" fill="hold"/>
                                        <p:tgtEl>
                                          <p:spTgt spid="8"/>
                                        </p:tgtEl>
                                        <p:attrNameLst>
                                          <p:attrName>fillcolor</p:attrName>
                                        </p:attrNameLst>
                                      </p:cBhvr>
                                      <p:to>
                                        <a:srgbClr val="2F5496"/>
                                      </p:to>
                                    </p:animClr>
                                    <p:set>
                                      <p:cBhvr>
                                        <p:cTn id="35" dur="2000" fill="hold"/>
                                        <p:tgtEl>
                                          <p:spTgt spid="8"/>
                                        </p:tgtEl>
                                        <p:attrNameLst>
                                          <p:attrName>fill.type</p:attrName>
                                        </p:attrNameLst>
                                      </p:cBhvr>
                                      <p:to>
                                        <p:strVal val="solid"/>
                                      </p:to>
                                    </p:set>
                                    <p:set>
                                      <p:cBhvr>
                                        <p:cTn id="36" dur="2000" fill="hold"/>
                                        <p:tgtEl>
                                          <p:spTgt spid="8"/>
                                        </p:tgtEl>
                                        <p:attrNameLst>
                                          <p:attrName>fill.on</p:attrName>
                                        </p:attrNameLst>
                                      </p:cBhvr>
                                      <p:to>
                                        <p:strVal val="true"/>
                                      </p:to>
                                    </p:set>
                                  </p:childTnLst>
                                </p:cTn>
                              </p:par>
                            </p:childTnLst>
                          </p:cTn>
                        </p:par>
                      </p:childTnLst>
                    </p:cTn>
                  </p:par>
                </p:childTnLst>
              </p:cTn>
              <p:nextCondLst>
                <p:cond evt="onClick" delay="0">
                  <p:tgtEl>
                    <p:spTgt spid="8"/>
                  </p:tgtEl>
                </p:cond>
              </p:nextCondLst>
            </p:seq>
            <p:seq concurrent="1" nextAc="seek">
              <p:cTn id="37" restart="whenNotActive" fill="hold" evtFilter="cancelBubble" nodeType="interactiveSeq">
                <p:stCondLst>
                  <p:cond evt="onClick" delay="0">
                    <p:tgtEl>
                      <p:spTgt spid="9"/>
                    </p:tgtEl>
                  </p:cond>
                </p:stCondLst>
                <p:endSync evt="end" delay="0">
                  <p:rtn val="all"/>
                </p:endSync>
                <p:childTnLst>
                  <p:par>
                    <p:cTn id="38" fill="hold">
                      <p:stCondLst>
                        <p:cond delay="0"/>
                      </p:stCondLst>
                      <p:childTnLst>
                        <p:par>
                          <p:cTn id="39" fill="hold">
                            <p:stCondLst>
                              <p:cond delay="0"/>
                            </p:stCondLst>
                            <p:childTnLst>
                              <p:par>
                                <p:cTn id="40" presetID="1" presetClass="emph" presetSubtype="2" fill="hold" nodeType="clickEffect">
                                  <p:stCondLst>
                                    <p:cond delay="0"/>
                                  </p:stCondLst>
                                  <p:childTnLst>
                                    <p:animClr clrSpc="rgb" dir="cw">
                                      <p:cBhvr>
                                        <p:cTn id="41" dur="2000" fill="hold"/>
                                        <p:tgtEl>
                                          <p:spTgt spid="9"/>
                                        </p:tgtEl>
                                        <p:attrNameLst>
                                          <p:attrName>fillcolor</p:attrName>
                                        </p:attrNameLst>
                                      </p:cBhvr>
                                      <p:to>
                                        <a:srgbClr val="7030A0"/>
                                      </p:to>
                                    </p:animClr>
                                    <p:set>
                                      <p:cBhvr>
                                        <p:cTn id="42" dur="2000" fill="hold"/>
                                        <p:tgtEl>
                                          <p:spTgt spid="9"/>
                                        </p:tgtEl>
                                        <p:attrNameLst>
                                          <p:attrName>fill.type</p:attrName>
                                        </p:attrNameLst>
                                      </p:cBhvr>
                                      <p:to>
                                        <p:strVal val="solid"/>
                                      </p:to>
                                    </p:set>
                                    <p:set>
                                      <p:cBhvr>
                                        <p:cTn id="43" dur="2000" fill="hold"/>
                                        <p:tgtEl>
                                          <p:spTgt spid="9"/>
                                        </p:tgtEl>
                                        <p:attrNameLst>
                                          <p:attrName>fill.on</p:attrName>
                                        </p:attrNameLst>
                                      </p:cBhvr>
                                      <p:to>
                                        <p:strVal val="true"/>
                                      </p:to>
                                    </p:set>
                                  </p:childTnLst>
                                </p:cTn>
                              </p:par>
                            </p:childTnLst>
                          </p:cTn>
                        </p:par>
                      </p:childTnLst>
                    </p:cTn>
                  </p:par>
                </p:childTnLst>
              </p:cTn>
              <p:nextCondLst>
                <p:cond evt="onClick" delay="0">
                  <p:tgtEl>
                    <p:spTgt spid="9"/>
                  </p:tgtEl>
                </p:cond>
              </p:nextCondLst>
            </p:seq>
            <p:seq concurrent="1" nextAc="seek">
              <p:cTn id="44" restart="whenNotActive" fill="hold" evtFilter="cancelBubble" nodeType="interactiveSeq">
                <p:stCondLst>
                  <p:cond evt="onClick" delay="0">
                    <p:tgtEl>
                      <p:spTgt spid="14"/>
                    </p:tgtEl>
                  </p:cond>
                </p:stCondLst>
                <p:endSync evt="end" delay="0">
                  <p:rtn val="all"/>
                </p:endSync>
                <p:childTnLst>
                  <p:par>
                    <p:cTn id="45" fill="hold">
                      <p:stCondLst>
                        <p:cond delay="0"/>
                      </p:stCondLst>
                      <p:childTnLst>
                        <p:par>
                          <p:cTn id="46" fill="hold">
                            <p:stCondLst>
                              <p:cond delay="0"/>
                            </p:stCondLst>
                            <p:childTnLst>
                              <p:par>
                                <p:cTn id="47" presetID="1" presetClass="emph" presetSubtype="2" fill="hold" nodeType="clickEffect">
                                  <p:stCondLst>
                                    <p:cond delay="0"/>
                                  </p:stCondLst>
                                  <p:childTnLst>
                                    <p:animClr clrSpc="rgb" dir="cw">
                                      <p:cBhvr>
                                        <p:cTn id="48" dur="2000" fill="hold"/>
                                        <p:tgtEl>
                                          <p:spTgt spid="14"/>
                                        </p:tgtEl>
                                        <p:attrNameLst>
                                          <p:attrName>fillcolor</p:attrName>
                                        </p:attrNameLst>
                                      </p:cBhvr>
                                      <p:to>
                                        <a:srgbClr val="FFC000"/>
                                      </p:to>
                                    </p:animClr>
                                    <p:set>
                                      <p:cBhvr>
                                        <p:cTn id="49" dur="2000" fill="hold"/>
                                        <p:tgtEl>
                                          <p:spTgt spid="14"/>
                                        </p:tgtEl>
                                        <p:attrNameLst>
                                          <p:attrName>fill.type</p:attrName>
                                        </p:attrNameLst>
                                      </p:cBhvr>
                                      <p:to>
                                        <p:strVal val="solid"/>
                                      </p:to>
                                    </p:set>
                                    <p:set>
                                      <p:cBhvr>
                                        <p:cTn id="50" dur="2000" fill="hold"/>
                                        <p:tgtEl>
                                          <p:spTgt spid="14"/>
                                        </p:tgtEl>
                                        <p:attrNameLst>
                                          <p:attrName>fill.on</p:attrName>
                                        </p:attrNameLst>
                                      </p:cBhvr>
                                      <p:to>
                                        <p:strVal val="true"/>
                                      </p:to>
                                    </p:set>
                                  </p:childTnLst>
                                </p:cTn>
                              </p:par>
                            </p:childTnLst>
                          </p:cTn>
                        </p:par>
                      </p:childTnLst>
                    </p:cTn>
                  </p:par>
                </p:childTnLst>
              </p:cTn>
              <p:nextCondLst>
                <p:cond evt="onClick" delay="0">
                  <p:tgtEl>
                    <p:spTgt spid="14"/>
                  </p:tgtEl>
                </p:cond>
              </p:nextCondLst>
            </p:seq>
            <p:seq concurrent="1" nextAc="seek">
              <p:cTn id="51" restart="whenNotActive" fill="hold" evtFilter="cancelBubble" nodeType="interactiveSeq">
                <p:stCondLst>
                  <p:cond evt="onClick" delay="0">
                    <p:tgtEl>
                      <p:spTgt spid="15"/>
                    </p:tgtEl>
                  </p:cond>
                </p:stCondLst>
                <p:endSync evt="end" delay="0">
                  <p:rtn val="all"/>
                </p:endSync>
                <p:childTnLst>
                  <p:par>
                    <p:cTn id="52" fill="hold">
                      <p:stCondLst>
                        <p:cond delay="0"/>
                      </p:stCondLst>
                      <p:childTnLst>
                        <p:par>
                          <p:cTn id="53" fill="hold">
                            <p:stCondLst>
                              <p:cond delay="0"/>
                            </p:stCondLst>
                            <p:childTnLst>
                              <p:par>
                                <p:cTn id="54" presetID="1" presetClass="emph" presetSubtype="2" fill="hold" nodeType="clickEffect">
                                  <p:stCondLst>
                                    <p:cond delay="0"/>
                                  </p:stCondLst>
                                  <p:childTnLst>
                                    <p:animClr clrSpc="rgb" dir="cw">
                                      <p:cBhvr>
                                        <p:cTn id="55" dur="2000" fill="hold"/>
                                        <p:tgtEl>
                                          <p:spTgt spid="15"/>
                                        </p:tgtEl>
                                        <p:attrNameLst>
                                          <p:attrName>fillcolor</p:attrName>
                                        </p:attrNameLst>
                                      </p:cBhvr>
                                      <p:to>
                                        <a:srgbClr val="7030A0"/>
                                      </p:to>
                                    </p:animClr>
                                    <p:set>
                                      <p:cBhvr>
                                        <p:cTn id="56" dur="2000" fill="hold"/>
                                        <p:tgtEl>
                                          <p:spTgt spid="15"/>
                                        </p:tgtEl>
                                        <p:attrNameLst>
                                          <p:attrName>fill.type</p:attrName>
                                        </p:attrNameLst>
                                      </p:cBhvr>
                                      <p:to>
                                        <p:strVal val="solid"/>
                                      </p:to>
                                    </p:set>
                                    <p:set>
                                      <p:cBhvr>
                                        <p:cTn id="57" dur="2000" fill="hold"/>
                                        <p:tgtEl>
                                          <p:spTgt spid="15"/>
                                        </p:tgtEl>
                                        <p:attrNameLst>
                                          <p:attrName>fill.on</p:attrName>
                                        </p:attrNameLst>
                                      </p:cBhvr>
                                      <p:to>
                                        <p:strVal val="true"/>
                                      </p:to>
                                    </p:set>
                                  </p:childTnLst>
                                </p:cTn>
                              </p:par>
                            </p:childTnLst>
                          </p:cTn>
                        </p:par>
                      </p:childTnLst>
                    </p:cTn>
                  </p:par>
                </p:childTnLst>
              </p:cTn>
              <p:nextCondLst>
                <p:cond evt="onClick" delay="0">
                  <p:tgtEl>
                    <p:spTgt spid="15"/>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defTabSz="914400">
              <a:lnSpc>
                <a:spcPct val="100000"/>
              </a:lnSpc>
            </a:pPr>
            <a:r>
              <a:rPr lang="it-IT" sz="2000" b="1" strike="noStrike" spc="-1" dirty="0" err="1">
                <a:solidFill>
                  <a:srgbClr val="203864"/>
                </a:solidFill>
                <a:latin typeface="Calibri"/>
                <a:ea typeface="DejaVu Sans"/>
              </a:rPr>
              <a:t>Geschlechtsspezifische</a:t>
            </a:r>
            <a:r>
              <a:rPr lang="it-IT" sz="2000" b="1" strike="noStrike" spc="-1" dirty="0">
                <a:solidFill>
                  <a:srgbClr val="203864"/>
                </a:solidFill>
                <a:latin typeface="Calibri"/>
                <a:ea typeface="DejaVu Sans"/>
              </a:rPr>
              <a:t> </a:t>
            </a:r>
            <a:r>
              <a:rPr lang="it-IT" sz="2000" b="1" strike="noStrike" spc="-1" dirty="0" err="1">
                <a:solidFill>
                  <a:srgbClr val="203864"/>
                </a:solidFill>
                <a:latin typeface="Calibri"/>
                <a:ea typeface="DejaVu Sans"/>
              </a:rPr>
              <a:t>Unterschiede</a:t>
            </a:r>
            <a:r>
              <a:rPr lang="it-IT" sz="2000" b="1" strike="noStrike" spc="-1" dirty="0">
                <a:solidFill>
                  <a:srgbClr val="203864"/>
                </a:solidFill>
                <a:latin typeface="Calibri"/>
                <a:ea typeface="DejaVu Sans"/>
              </a:rPr>
              <a:t> in </a:t>
            </a:r>
            <a:r>
              <a:rPr lang="it-IT" sz="2000" b="1" strike="noStrike" spc="-1" dirty="0" err="1">
                <a:solidFill>
                  <a:srgbClr val="203864"/>
                </a:solidFill>
                <a:latin typeface="Calibri"/>
                <a:ea typeface="DejaVu Sans"/>
              </a:rPr>
              <a:t>der</a:t>
            </a:r>
            <a:r>
              <a:rPr lang="it-IT" sz="2000" b="1" strike="noStrike" spc="-1" dirty="0">
                <a:solidFill>
                  <a:srgbClr val="203864"/>
                </a:solidFill>
                <a:latin typeface="Calibri"/>
                <a:ea typeface="DejaVu Sans"/>
              </a:rPr>
              <a:t> </a:t>
            </a:r>
            <a:r>
              <a:rPr lang="it-IT" sz="2000" b="1" strike="noStrike" spc="-1" dirty="0" err="1">
                <a:solidFill>
                  <a:srgbClr val="203864"/>
                </a:solidFill>
                <a:latin typeface="Calibri"/>
                <a:ea typeface="DejaVu Sans"/>
              </a:rPr>
              <a:t>Gesundheit</a:t>
            </a:r>
            <a:r>
              <a:rPr lang="it-IT" sz="2000" b="1" strike="noStrike" spc="-1" dirty="0">
                <a:solidFill>
                  <a:srgbClr val="203864"/>
                </a:solidFill>
                <a:latin typeface="Calibri"/>
                <a:ea typeface="DejaVu Sans"/>
              </a:rPr>
              <a:t>...</a:t>
            </a:r>
            <a:endParaRPr lang="de-DE" sz="2000" b="0" strike="noStrike" spc="-1" dirty="0">
              <a:solidFill>
                <a:srgbClr val="000000"/>
              </a:solidFill>
              <a:latin typeface="Aria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pc="-1" dirty="0">
                <a:ea typeface="DejaVu Sans"/>
              </a:rPr>
              <a:t>A. </a:t>
            </a:r>
            <a:r>
              <a:rPr lang="en-US" spc="-1" dirty="0" err="1">
                <a:ea typeface="DejaVu Sans"/>
              </a:rPr>
              <a:t>Existieren</a:t>
            </a:r>
            <a:r>
              <a:rPr lang="en-US" spc="-1" dirty="0">
                <a:ea typeface="DejaVu Sans"/>
              </a:rPr>
              <a:t> </a:t>
            </a:r>
            <a:r>
              <a:rPr lang="en-US" spc="-1" dirty="0" err="1">
                <a:ea typeface="DejaVu Sans"/>
              </a:rPr>
              <a:t>nicht</a:t>
            </a:r>
            <a:r>
              <a:rPr lang="en-US" spc="-1" dirty="0">
                <a:ea typeface="DejaVu Sans"/>
              </a:rPr>
              <a:t> </a:t>
            </a:r>
            <a:endParaRPr lang="de-DE" spc="-1" dirty="0">
              <a:solidFill>
                <a:srgbClr val="000000"/>
              </a:solidFill>
              <a:latin typeface="Arial"/>
            </a:endParaRPr>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pc="-1" dirty="0">
                <a:ea typeface="DejaVu Sans"/>
              </a:rPr>
              <a:t>B. </a:t>
            </a:r>
            <a:r>
              <a:rPr lang="en-US" spc="-1" dirty="0" err="1">
                <a:ea typeface="DejaVu Sans"/>
              </a:rPr>
              <a:t>Existieren</a:t>
            </a:r>
            <a:r>
              <a:rPr lang="en-US" spc="-1" dirty="0">
                <a:ea typeface="DejaVu Sans"/>
              </a:rPr>
              <a:t> von </a:t>
            </a:r>
            <a:r>
              <a:rPr lang="en-US" spc="-1" dirty="0" err="1">
                <a:ea typeface="DejaVu Sans"/>
              </a:rPr>
              <a:t>Geburt</a:t>
            </a:r>
            <a:r>
              <a:rPr lang="en-US" spc="-1" dirty="0">
                <a:ea typeface="DejaVu Sans"/>
              </a:rPr>
              <a:t> an</a:t>
            </a:r>
            <a:endParaRPr lang="de-DE" spc="-1" dirty="0">
              <a:solidFill>
                <a:srgbClr val="000000"/>
              </a:solidFill>
              <a:latin typeface="Arial"/>
            </a:endParaRPr>
          </a:p>
        </p:txBody>
      </p:sp>
      <p:sp>
        <p:nvSpPr>
          <p:cNvPr id="12" name="Ορθογώνιο 11">
            <a:extLst>
              <a:ext uri="{FF2B5EF4-FFF2-40B4-BE49-F238E27FC236}">
                <a16:creationId xmlns:a16="http://schemas.microsoft.com/office/drawing/2014/main" id="{330EFFD1-979D-4EE1-BDD9-918267F048CC}"/>
              </a:ext>
            </a:extLst>
          </p:cNvPr>
          <p:cNvSpPr/>
          <p:nvPr/>
        </p:nvSpPr>
        <p:spPr>
          <a:xfrm>
            <a:off x="6134100"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pc="-1" dirty="0">
                <a:ea typeface="DejaVu Sans"/>
              </a:rPr>
              <a:t>D. </a:t>
            </a:r>
            <a:r>
              <a:rPr lang="en-US" spc="-1" dirty="0" err="1">
                <a:ea typeface="DejaVu Sans"/>
              </a:rPr>
              <a:t>zeigen</a:t>
            </a:r>
            <a:r>
              <a:rPr lang="en-US" spc="-1" dirty="0">
                <a:ea typeface="DejaVu Sans"/>
              </a:rPr>
              <a:t>, </a:t>
            </a:r>
            <a:r>
              <a:rPr lang="en-US" spc="-1" dirty="0" err="1">
                <a:ea typeface="DejaVu Sans"/>
              </a:rPr>
              <a:t>dass</a:t>
            </a:r>
            <a:r>
              <a:rPr lang="en-US" spc="-1" dirty="0">
                <a:ea typeface="DejaVu Sans"/>
              </a:rPr>
              <a:t> Frauen </a:t>
            </a:r>
            <a:r>
              <a:rPr lang="en-US" spc="-1" dirty="0" err="1">
                <a:ea typeface="DejaVu Sans"/>
              </a:rPr>
              <a:t>im</a:t>
            </a:r>
            <a:r>
              <a:rPr lang="en-US" spc="-1" dirty="0">
                <a:ea typeface="DejaVu Sans"/>
              </a:rPr>
              <a:t> </a:t>
            </a:r>
            <a:r>
              <a:rPr lang="en-US" spc="-1" dirty="0" err="1">
                <a:ea typeface="DejaVu Sans"/>
              </a:rPr>
              <a:t>Allgemeinen</a:t>
            </a:r>
            <a:r>
              <a:rPr lang="en-US" spc="-1" dirty="0">
                <a:ea typeface="DejaVu Sans"/>
              </a:rPr>
              <a:t> </a:t>
            </a:r>
            <a:r>
              <a:rPr lang="en-US" spc="-1" dirty="0" err="1">
                <a:ea typeface="DejaVu Sans"/>
              </a:rPr>
              <a:t>gesünder</a:t>
            </a:r>
            <a:r>
              <a:rPr lang="en-US" spc="-1" dirty="0">
                <a:ea typeface="DejaVu Sans"/>
              </a:rPr>
              <a:t> </a:t>
            </a:r>
            <a:r>
              <a:rPr lang="en-US" spc="-1" dirty="0" err="1">
                <a:ea typeface="DejaVu Sans"/>
              </a:rPr>
              <a:t>sind</a:t>
            </a:r>
            <a:r>
              <a:rPr lang="en-US" spc="-1" dirty="0">
                <a:ea typeface="DejaVu Sans"/>
              </a:rPr>
              <a:t> </a:t>
            </a:r>
            <a:r>
              <a:rPr lang="en-US" spc="-1" dirty="0" err="1">
                <a:ea typeface="DejaVu Sans"/>
              </a:rPr>
              <a:t>als</a:t>
            </a:r>
            <a:r>
              <a:rPr lang="en-US" spc="-1" dirty="0">
                <a:ea typeface="DejaVu Sans"/>
              </a:rPr>
              <a:t> </a:t>
            </a:r>
            <a:r>
              <a:rPr lang="en-US" spc="-1" dirty="0" err="1">
                <a:ea typeface="DejaVu Sans"/>
              </a:rPr>
              <a:t>Männer</a:t>
            </a:r>
            <a:r>
              <a:rPr lang="en-US" spc="-1" dirty="0">
                <a:ea typeface="DejaVu Sans"/>
              </a:rPr>
              <a:t> </a:t>
            </a:r>
            <a:endParaRPr lang="de-DE" spc="-1" dirty="0">
              <a:solidFill>
                <a:srgbClr val="000000"/>
              </a:solidFill>
              <a:latin typeface="Arial"/>
            </a:endParaRPr>
          </a:p>
        </p:txBody>
      </p:sp>
      <p:sp>
        <p:nvSpPr>
          <p:cNvPr id="7" name="TextBox 6">
            <a:extLst>
              <a:ext uri="{FF2B5EF4-FFF2-40B4-BE49-F238E27FC236}">
                <a16:creationId xmlns:a16="http://schemas.microsoft.com/office/drawing/2014/main" id="{6ADEDE7A-0913-479F-BB67-E02D145BE5E2}"/>
              </a:ext>
            </a:extLst>
          </p:cNvPr>
          <p:cNvSpPr txBox="1"/>
          <p:nvPr/>
        </p:nvSpPr>
        <p:spPr>
          <a:xfrm>
            <a:off x="2112607" y="1987414"/>
            <a:ext cx="2351862" cy="307777"/>
          </a:xfrm>
          <a:prstGeom prst="rect">
            <a:avLst/>
          </a:prstGeom>
        </p:spPr>
        <p:txBody>
          <a:bodyPr wrap="none" rtlCol="0">
            <a:spAutoFit/>
          </a:bodyPr>
          <a:lstStyle/>
          <a:p>
            <a:r>
              <a:rPr lang="en-US" sz="1400" b="1" i="1" dirty="0"/>
              <a:t>Zwei </a:t>
            </a:r>
            <a:r>
              <a:rPr lang="en-US" sz="1400" b="1" i="1" dirty="0" err="1"/>
              <a:t>Antworten</a:t>
            </a:r>
            <a:r>
              <a:rPr lang="en-US" sz="1400" b="1" i="1" dirty="0"/>
              <a:t> </a:t>
            </a:r>
            <a:r>
              <a:rPr lang="en-US" sz="1400" b="1" i="1" dirty="0" err="1"/>
              <a:t>sind</a:t>
            </a:r>
            <a:r>
              <a:rPr lang="en-US" sz="1400" b="1" i="1" dirty="0"/>
              <a:t> </a:t>
            </a:r>
            <a:r>
              <a:rPr lang="en-US" sz="1400" b="1" i="1" dirty="0" err="1"/>
              <a:t>korrekt</a:t>
            </a:r>
            <a:r>
              <a:rPr lang="en-US" sz="1400" b="1" i="1" dirty="0"/>
              <a:t>!</a:t>
            </a:r>
            <a:endParaRPr lang="el-GR" sz="1400" b="1" i="1" dirty="0" err="1"/>
          </a:p>
        </p:txBody>
      </p:sp>
      <p:sp>
        <p:nvSpPr>
          <p:cNvPr id="2" name="Ορθογώνιο 9">
            <a:extLst>
              <a:ext uri="{FF2B5EF4-FFF2-40B4-BE49-F238E27FC236}">
                <a16:creationId xmlns:a16="http://schemas.microsoft.com/office/drawing/2014/main" id="{53EB3A1B-0DF4-4F3A-9B5F-EBFE4E812BBD}"/>
              </a:ext>
            </a:extLst>
          </p:cNvPr>
          <p:cNvSpPr/>
          <p:nvPr/>
        </p:nvSpPr>
        <p:spPr>
          <a:xfrm>
            <a:off x="2105025"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pc="-1" dirty="0">
                <a:ea typeface="DejaVu Sans"/>
              </a:rPr>
              <a:t>C. </a:t>
            </a:r>
            <a:r>
              <a:rPr lang="en-US" spc="-1" dirty="0" err="1">
                <a:ea typeface="DejaVu Sans"/>
              </a:rPr>
              <a:t>stehen</a:t>
            </a:r>
            <a:r>
              <a:rPr lang="en-US" spc="-1" dirty="0">
                <a:ea typeface="DejaVu Sans"/>
              </a:rPr>
              <a:t> in </a:t>
            </a:r>
            <a:r>
              <a:rPr lang="en-US" spc="-1" dirty="0" err="1">
                <a:ea typeface="DejaVu Sans"/>
              </a:rPr>
              <a:t>Zusammenhang</a:t>
            </a:r>
            <a:r>
              <a:rPr lang="en-US" spc="-1" dirty="0">
                <a:ea typeface="DejaVu Sans"/>
              </a:rPr>
              <a:t> </a:t>
            </a:r>
            <a:r>
              <a:rPr lang="en-US" spc="-1" dirty="0" err="1">
                <a:ea typeface="DejaVu Sans"/>
              </a:rPr>
              <a:t>mit</a:t>
            </a:r>
            <a:r>
              <a:rPr lang="en-US" spc="-1" dirty="0">
                <a:ea typeface="DejaVu Sans"/>
              </a:rPr>
              <a:t> der </a:t>
            </a:r>
            <a:r>
              <a:rPr lang="en-US" spc="-1" dirty="0" err="1">
                <a:ea typeface="DejaVu Sans"/>
              </a:rPr>
              <a:t>Lebenserwartung</a:t>
            </a:r>
            <a:r>
              <a:rPr lang="en-US" spc="-1" dirty="0">
                <a:ea typeface="DejaVu Sans"/>
              </a:rPr>
              <a:t> und dem </a:t>
            </a:r>
            <a:r>
              <a:rPr lang="en-US" spc="-1" dirty="0" err="1">
                <a:ea typeface="DejaVu Sans"/>
              </a:rPr>
              <a:t>gesunden</a:t>
            </a:r>
            <a:r>
              <a:rPr lang="en-US" spc="-1" dirty="0">
                <a:ea typeface="DejaVu Sans"/>
              </a:rPr>
              <a:t> Altern von </a:t>
            </a:r>
            <a:r>
              <a:rPr lang="en-US" spc="-1" dirty="0" err="1">
                <a:ea typeface="DejaVu Sans"/>
              </a:rPr>
              <a:t>Männern</a:t>
            </a:r>
            <a:r>
              <a:rPr lang="en-US" spc="-1" dirty="0">
                <a:ea typeface="DejaVu Sans"/>
              </a:rPr>
              <a:t> und Frauen</a:t>
            </a:r>
            <a:endParaRPr lang="de-DE" spc="-1" dirty="0">
              <a:solidFill>
                <a:srgbClr val="000000"/>
              </a:solidFill>
              <a:latin typeface="Arial"/>
            </a:endParaRPr>
          </a:p>
        </p:txBody>
      </p:sp>
    </p:spTree>
    <p:extLst>
      <p:ext uri="{BB962C8B-B14F-4D97-AF65-F5344CB8AC3E}">
        <p14:creationId xmlns:p14="http://schemas.microsoft.com/office/powerpoint/2010/main" val="241749389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0000"/>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538135"/>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2"/>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2"/>
                                        </p:tgtEl>
                                        <p:attrNameLst>
                                          <p:attrName>fillcolor</p:attrName>
                                        </p:attrNameLst>
                                      </p:cBhvr>
                                      <p:to>
                                        <a:srgbClr val="C01E24"/>
                                      </p:to>
                                    </p:animClr>
                                    <p:set>
                                      <p:cBhvr>
                                        <p:cTn id="21" dur="2000" fill="hold"/>
                                        <p:tgtEl>
                                          <p:spTgt spid="12"/>
                                        </p:tgtEl>
                                        <p:attrNameLst>
                                          <p:attrName>fill.type</p:attrName>
                                        </p:attrNameLst>
                                      </p:cBhvr>
                                      <p:to>
                                        <p:strVal val="solid"/>
                                      </p:to>
                                    </p:set>
                                    <p:set>
                                      <p:cBhvr>
                                        <p:cTn id="22"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seq concurrent="1" nextAc="seek">
              <p:cTn id="23" restart="whenNotActive" fill="hold" evtFilter="cancelBubble" nodeType="interactiveSeq">
                <p:stCondLst>
                  <p:cond evt="onClick" delay="0">
                    <p:tgtEl>
                      <p:spTgt spid="2"/>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2"/>
                                        </p:tgtEl>
                                        <p:attrNameLst>
                                          <p:attrName>fillcolor</p:attrName>
                                        </p:attrNameLst>
                                      </p:cBhvr>
                                      <p:to>
                                        <a:srgbClr val="538135"/>
                                      </p:to>
                                    </p:animClr>
                                    <p:set>
                                      <p:cBhvr>
                                        <p:cTn id="28" dur="2000" fill="hold"/>
                                        <p:tgtEl>
                                          <p:spTgt spid="2"/>
                                        </p:tgtEl>
                                        <p:attrNameLst>
                                          <p:attrName>fill.type</p:attrName>
                                        </p:attrNameLst>
                                      </p:cBhvr>
                                      <p:to>
                                        <p:strVal val="solid"/>
                                      </p:to>
                                    </p:set>
                                    <p:set>
                                      <p:cBhvr>
                                        <p:cTn id="29" dur="2000" fill="hold"/>
                                        <p:tgtEl>
                                          <p:spTgt spid="2"/>
                                        </p:tgtEl>
                                        <p:attrNameLst>
                                          <p:attrName>fill.on</p:attrName>
                                        </p:attrNameLst>
                                      </p:cBhvr>
                                      <p:to>
                                        <p:strVal val="true"/>
                                      </p:to>
                                    </p:set>
                                  </p:childTnLst>
                                </p:cTn>
                              </p:par>
                            </p:childTnLst>
                          </p:cTn>
                        </p:par>
                      </p:childTnLst>
                    </p:cTn>
                  </p:par>
                </p:childTnLst>
              </p:cTn>
              <p:nextCondLst>
                <p:cond evt="onClick" delay="0">
                  <p:tgtEl>
                    <p:spTgt spid="2"/>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880487"/>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defTabSz="914400">
              <a:lnSpc>
                <a:spcPct val="100000"/>
              </a:lnSpc>
            </a:pPr>
            <a:r>
              <a:rPr lang="it-IT" sz="2000" b="1" strike="noStrike" spc="-1" dirty="0" err="1">
                <a:solidFill>
                  <a:srgbClr val="203864"/>
                </a:solidFill>
                <a:latin typeface="Calibri"/>
                <a:ea typeface="DejaVu Sans"/>
              </a:rPr>
              <a:t>Frauen</a:t>
            </a:r>
            <a:r>
              <a:rPr lang="it-IT" sz="2000" b="1" strike="noStrike" spc="-1" dirty="0">
                <a:solidFill>
                  <a:srgbClr val="203864"/>
                </a:solidFill>
                <a:latin typeface="Calibri"/>
                <a:ea typeface="DejaVu Sans"/>
              </a:rPr>
              <a:t> </a:t>
            </a:r>
            <a:r>
              <a:rPr lang="it-IT" sz="2000" b="1" strike="noStrike" spc="-1" dirty="0" err="1">
                <a:solidFill>
                  <a:srgbClr val="203864"/>
                </a:solidFill>
                <a:latin typeface="Calibri"/>
                <a:ea typeface="DejaVu Sans"/>
              </a:rPr>
              <a:t>leben</a:t>
            </a:r>
            <a:r>
              <a:rPr lang="it-IT" sz="2000" b="1" strike="noStrike" spc="-1" dirty="0">
                <a:solidFill>
                  <a:srgbClr val="203864"/>
                </a:solidFill>
                <a:latin typeface="Calibri"/>
                <a:ea typeface="DejaVu Sans"/>
              </a:rPr>
              <a:t> </a:t>
            </a:r>
            <a:r>
              <a:rPr lang="it-IT" sz="2000" b="1" strike="noStrike" spc="-1" dirty="0" err="1">
                <a:solidFill>
                  <a:srgbClr val="203864"/>
                </a:solidFill>
                <a:latin typeface="Calibri"/>
                <a:ea typeface="DejaVu Sans"/>
              </a:rPr>
              <a:t>länger</a:t>
            </a:r>
            <a:r>
              <a:rPr lang="it-IT" sz="2000" b="1" strike="noStrike" spc="-1" dirty="0">
                <a:solidFill>
                  <a:srgbClr val="203864"/>
                </a:solidFill>
                <a:latin typeface="Calibri"/>
                <a:ea typeface="DejaVu Sans"/>
              </a:rPr>
              <a:t> </a:t>
            </a:r>
            <a:r>
              <a:rPr lang="it-IT" sz="2000" b="1" strike="noStrike" spc="-1" dirty="0" err="1">
                <a:solidFill>
                  <a:srgbClr val="203864"/>
                </a:solidFill>
                <a:latin typeface="Calibri"/>
                <a:ea typeface="DejaVu Sans"/>
              </a:rPr>
              <a:t>als</a:t>
            </a:r>
            <a:r>
              <a:rPr lang="it-IT" sz="2000" b="1" strike="noStrike" spc="-1" dirty="0">
                <a:solidFill>
                  <a:srgbClr val="203864"/>
                </a:solidFill>
                <a:latin typeface="Calibri"/>
                <a:ea typeface="DejaVu Sans"/>
              </a:rPr>
              <a:t> </a:t>
            </a:r>
            <a:r>
              <a:rPr lang="it-IT" sz="2000" b="1" strike="noStrike" spc="-1" dirty="0" err="1">
                <a:solidFill>
                  <a:srgbClr val="203864"/>
                </a:solidFill>
                <a:latin typeface="Calibri"/>
                <a:ea typeface="DejaVu Sans"/>
              </a:rPr>
              <a:t>Männer</a:t>
            </a:r>
            <a:r>
              <a:rPr lang="it-IT" sz="2000" b="1" strike="noStrike" spc="-1" dirty="0">
                <a:solidFill>
                  <a:srgbClr val="203864"/>
                </a:solidFill>
                <a:latin typeface="Calibri"/>
                <a:ea typeface="DejaVu Sans"/>
              </a:rPr>
              <a:t>, </a:t>
            </a:r>
            <a:r>
              <a:rPr lang="it-IT" sz="2000" b="1" strike="noStrike" spc="-1" dirty="0" err="1">
                <a:solidFill>
                  <a:srgbClr val="203864"/>
                </a:solidFill>
                <a:latin typeface="Calibri"/>
                <a:ea typeface="DejaVu Sans"/>
              </a:rPr>
              <a:t>aber</a:t>
            </a:r>
            <a:r>
              <a:rPr lang="it-IT" sz="2000" b="1" strike="noStrike" spc="-1" dirty="0">
                <a:solidFill>
                  <a:srgbClr val="203864"/>
                </a:solidFill>
                <a:latin typeface="Calibri"/>
                <a:ea typeface="DejaVu Sans"/>
              </a:rPr>
              <a:t> </a:t>
            </a:r>
            <a:r>
              <a:rPr lang="it-IT" sz="2000" b="1" strike="noStrike" spc="-1" dirty="0" err="1">
                <a:solidFill>
                  <a:srgbClr val="203864"/>
                </a:solidFill>
                <a:latin typeface="Calibri"/>
                <a:ea typeface="DejaVu Sans"/>
              </a:rPr>
              <a:t>mit</a:t>
            </a:r>
            <a:r>
              <a:rPr lang="it-IT" sz="2000" b="1" strike="noStrike" spc="-1" dirty="0">
                <a:solidFill>
                  <a:srgbClr val="203864"/>
                </a:solidFill>
                <a:latin typeface="Calibri"/>
                <a:ea typeface="DejaVu Sans"/>
              </a:rPr>
              <a:t> </a:t>
            </a:r>
            <a:r>
              <a:rPr lang="it-IT" sz="2000" b="1" strike="noStrike" spc="-1" dirty="0" err="1">
                <a:solidFill>
                  <a:srgbClr val="203864"/>
                </a:solidFill>
                <a:latin typeface="Calibri"/>
                <a:ea typeface="DejaVu Sans"/>
              </a:rPr>
              <a:t>Krankheiten</a:t>
            </a:r>
            <a:r>
              <a:rPr lang="it-IT" sz="2000" b="1" strike="noStrike" spc="-1" dirty="0">
                <a:solidFill>
                  <a:srgbClr val="203864"/>
                </a:solidFill>
                <a:latin typeface="Calibri"/>
                <a:ea typeface="DejaVu Sans"/>
              </a:rPr>
              <a:t> und </a:t>
            </a:r>
            <a:r>
              <a:rPr lang="it-IT" sz="2000" b="1" strike="noStrike" spc="-1" dirty="0" err="1">
                <a:solidFill>
                  <a:srgbClr val="203864"/>
                </a:solidFill>
                <a:latin typeface="Calibri"/>
                <a:ea typeface="DejaVu Sans"/>
              </a:rPr>
              <a:t>Behinderungen</a:t>
            </a:r>
            <a:r>
              <a:rPr lang="it-IT" sz="2000" b="1" strike="noStrike" spc="-1" dirty="0">
                <a:solidFill>
                  <a:srgbClr val="203864"/>
                </a:solidFill>
                <a:latin typeface="Calibri"/>
                <a:ea typeface="DejaVu Sans"/>
              </a:rPr>
              <a:t>.</a:t>
            </a:r>
            <a:endParaRPr lang="de-DE" sz="2000" b="0" strike="noStrike" spc="-1" dirty="0">
              <a:solidFill>
                <a:srgbClr val="000000"/>
              </a:solidFill>
              <a:latin typeface="Aria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6096000" y="2460297"/>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err="1"/>
              <a:t>Falsch</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2105025" y="248055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err="1"/>
              <a:t>Richtig</a:t>
            </a:r>
            <a:endParaRPr lang="el-GR" dirty="0"/>
          </a:p>
        </p:txBody>
      </p:sp>
    </p:spTree>
    <p:extLst>
      <p:ext uri="{BB962C8B-B14F-4D97-AF65-F5344CB8AC3E}">
        <p14:creationId xmlns:p14="http://schemas.microsoft.com/office/powerpoint/2010/main" val="411325476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1E24"/>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538135"/>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defTabSz="914400">
              <a:lnSpc>
                <a:spcPct val="100000"/>
              </a:lnSpc>
            </a:pPr>
            <a:r>
              <a:rPr lang="it-IT" sz="2000" b="1" strike="noStrike" spc="-1" dirty="0">
                <a:solidFill>
                  <a:srgbClr val="203864"/>
                </a:solidFill>
                <a:latin typeface="Calibri"/>
                <a:ea typeface="DejaVu Sans"/>
              </a:rPr>
              <a:t>Herz-</a:t>
            </a:r>
            <a:r>
              <a:rPr lang="it-IT" sz="2000" b="1" strike="noStrike" spc="-1" dirty="0" err="1">
                <a:solidFill>
                  <a:srgbClr val="203864"/>
                </a:solidFill>
                <a:latin typeface="Calibri"/>
                <a:ea typeface="DejaVu Sans"/>
              </a:rPr>
              <a:t>Kreislauf</a:t>
            </a:r>
            <a:r>
              <a:rPr lang="it-IT" sz="2000" b="1" strike="noStrike" spc="-1" dirty="0">
                <a:solidFill>
                  <a:srgbClr val="203864"/>
                </a:solidFill>
                <a:latin typeface="Calibri"/>
                <a:ea typeface="DejaVu Sans"/>
              </a:rPr>
              <a:t>-</a:t>
            </a:r>
            <a:r>
              <a:rPr lang="it-IT" sz="2000" b="1" strike="noStrike" spc="-1" dirty="0" err="1">
                <a:solidFill>
                  <a:srgbClr val="203864"/>
                </a:solidFill>
                <a:latin typeface="Calibri"/>
                <a:ea typeface="DejaVu Sans"/>
              </a:rPr>
              <a:t>Erkrankungen</a:t>
            </a:r>
            <a:r>
              <a:rPr lang="it-IT" sz="2000" b="1" strike="noStrike" spc="-1" dirty="0">
                <a:solidFill>
                  <a:srgbClr val="203864"/>
                </a:solidFill>
                <a:latin typeface="Calibri"/>
                <a:ea typeface="DejaVu Sans"/>
              </a:rPr>
              <a:t>...</a:t>
            </a:r>
            <a:endParaRPr lang="de-DE" sz="2000" b="0" strike="noStrike" spc="-1" dirty="0">
              <a:solidFill>
                <a:srgbClr val="000000"/>
              </a:solidFill>
              <a:latin typeface="Aria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11207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pc="-1" dirty="0">
                <a:ea typeface="DejaVu Sans"/>
              </a:rPr>
              <a:t>A. </a:t>
            </a:r>
            <a:r>
              <a:rPr lang="en-US" spc="-1" dirty="0" err="1">
                <a:ea typeface="DejaVu Sans"/>
              </a:rPr>
              <a:t>Haben</a:t>
            </a:r>
            <a:r>
              <a:rPr lang="en-US" spc="-1" dirty="0">
                <a:ea typeface="DejaVu Sans"/>
              </a:rPr>
              <a:t> </a:t>
            </a:r>
            <a:r>
              <a:rPr lang="en-US" spc="-1" dirty="0" err="1">
                <a:ea typeface="DejaVu Sans"/>
              </a:rPr>
              <a:t>bei</a:t>
            </a:r>
            <a:r>
              <a:rPr lang="en-US" spc="-1" dirty="0">
                <a:ea typeface="DejaVu Sans"/>
              </a:rPr>
              <a:t> </a:t>
            </a:r>
            <a:r>
              <a:rPr lang="en-US" spc="-1" dirty="0" err="1">
                <a:ea typeface="DejaVu Sans"/>
              </a:rPr>
              <a:t>Männern</a:t>
            </a:r>
            <a:r>
              <a:rPr lang="en-US" spc="-1" dirty="0">
                <a:ea typeface="DejaVu Sans"/>
              </a:rPr>
              <a:t> und Frauen den </a:t>
            </a:r>
            <a:r>
              <a:rPr lang="en-US" spc="-1" dirty="0" err="1">
                <a:ea typeface="DejaVu Sans"/>
              </a:rPr>
              <a:t>gleichen</a:t>
            </a:r>
            <a:r>
              <a:rPr lang="en-US" spc="-1" dirty="0">
                <a:ea typeface="DejaVu Sans"/>
              </a:rPr>
              <a:t> </a:t>
            </a:r>
            <a:r>
              <a:rPr lang="en-US" spc="-1" dirty="0" err="1">
                <a:ea typeface="DejaVu Sans"/>
              </a:rPr>
              <a:t>Mechanismus</a:t>
            </a:r>
            <a:r>
              <a:rPr lang="en-US" spc="-1" dirty="0">
                <a:ea typeface="DejaVu Sans"/>
              </a:rPr>
              <a:t>, Manifestation, Prognose und </a:t>
            </a:r>
            <a:r>
              <a:rPr lang="en-US" spc="-1" dirty="0" err="1">
                <a:ea typeface="DejaVu Sans"/>
              </a:rPr>
              <a:t>Behandlung</a:t>
            </a:r>
            <a:r>
              <a:rPr lang="en-US" spc="-1" dirty="0">
                <a:ea typeface="DejaVu Sans"/>
              </a:rPr>
              <a:t>.</a:t>
            </a:r>
            <a:endParaRPr lang="de-DE" spc="-1" dirty="0">
              <a:solidFill>
                <a:srgbClr val="000000"/>
              </a:solidFill>
              <a:latin typeface="Arial"/>
            </a:endParaRPr>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4"/>
            <a:ext cx="3505200" cy="11207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spc="-1" dirty="0">
                <a:ea typeface="DejaVu Sans"/>
              </a:rPr>
              <a:t>B. Betreffen keine Frauen.</a:t>
            </a:r>
            <a:endParaRPr lang="de-DE" spc="-1" dirty="0">
              <a:solidFill>
                <a:srgbClr val="000000"/>
              </a:solidFill>
              <a:latin typeface="Arial"/>
            </a:endParaRPr>
          </a:p>
        </p:txBody>
      </p:sp>
      <p:sp>
        <p:nvSpPr>
          <p:cNvPr id="11" name="Ορθογώνιο 10">
            <a:extLst>
              <a:ext uri="{FF2B5EF4-FFF2-40B4-BE49-F238E27FC236}">
                <a16:creationId xmlns:a16="http://schemas.microsoft.com/office/drawing/2014/main" id="{B08E9EB4-6838-4FCD-B853-E6E51FCAD438}"/>
              </a:ext>
            </a:extLst>
          </p:cNvPr>
          <p:cNvSpPr/>
          <p:nvPr/>
        </p:nvSpPr>
        <p:spPr>
          <a:xfrm>
            <a:off x="6134100"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pc="-1" dirty="0">
                <a:ea typeface="DejaVu Sans"/>
              </a:rPr>
              <a:t>D. Sind </a:t>
            </a:r>
            <a:r>
              <a:rPr lang="en-US" spc="-1" dirty="0" err="1">
                <a:ea typeface="DejaVu Sans"/>
              </a:rPr>
              <a:t>häufiger</a:t>
            </a:r>
            <a:r>
              <a:rPr lang="en-US" spc="-1" dirty="0">
                <a:ea typeface="DejaVu Sans"/>
              </a:rPr>
              <a:t> </a:t>
            </a:r>
            <a:r>
              <a:rPr lang="en-US" spc="-1" dirty="0" err="1">
                <a:ea typeface="DejaVu Sans"/>
              </a:rPr>
              <a:t>bei</a:t>
            </a:r>
            <a:r>
              <a:rPr lang="en-US" spc="-1" dirty="0">
                <a:ea typeface="DejaVu Sans"/>
              </a:rPr>
              <a:t> </a:t>
            </a:r>
            <a:r>
              <a:rPr lang="en-US" spc="-1" dirty="0" err="1">
                <a:ea typeface="DejaVu Sans"/>
              </a:rPr>
              <a:t>Männern</a:t>
            </a:r>
            <a:r>
              <a:rPr lang="en-US" spc="-1" dirty="0">
                <a:ea typeface="DejaVu Sans"/>
              </a:rPr>
              <a:t> </a:t>
            </a:r>
            <a:r>
              <a:rPr lang="en-US" spc="-1" dirty="0" err="1">
                <a:ea typeface="DejaVu Sans"/>
              </a:rPr>
              <a:t>anzutreffen</a:t>
            </a:r>
            <a:r>
              <a:rPr lang="en-US" spc="-1" dirty="0">
                <a:ea typeface="DejaVu Sans"/>
              </a:rPr>
              <a:t>.</a:t>
            </a:r>
            <a:endParaRPr lang="de-DE" spc="-1" dirty="0">
              <a:solidFill>
                <a:srgbClr val="000000"/>
              </a:solidFill>
              <a:latin typeface="Arial"/>
            </a:endParaRPr>
          </a:p>
        </p:txBody>
      </p:sp>
      <p:sp>
        <p:nvSpPr>
          <p:cNvPr id="7" name="TextBox 6">
            <a:extLst>
              <a:ext uri="{FF2B5EF4-FFF2-40B4-BE49-F238E27FC236}">
                <a16:creationId xmlns:a16="http://schemas.microsoft.com/office/drawing/2014/main" id="{3CA84F15-E3A8-4204-B4E9-D5D4C30C2F30}"/>
              </a:ext>
            </a:extLst>
          </p:cNvPr>
          <p:cNvSpPr txBox="1"/>
          <p:nvPr/>
        </p:nvSpPr>
        <p:spPr>
          <a:xfrm>
            <a:off x="2112607" y="1987414"/>
            <a:ext cx="2261004" cy="307777"/>
          </a:xfrm>
          <a:prstGeom prst="rect">
            <a:avLst/>
          </a:prstGeom>
        </p:spPr>
        <p:txBody>
          <a:bodyPr wrap="none" rtlCol="0">
            <a:spAutoFit/>
          </a:bodyPr>
          <a:lstStyle/>
          <a:p>
            <a:pPr algn="l"/>
            <a:r>
              <a:rPr lang="de-DE" sz="1400" i="1" dirty="0"/>
              <a:t>Nur eine Antwort ist korrekt!</a:t>
            </a:r>
            <a:endParaRPr lang="el-GR" sz="1400" i="1" dirty="0" err="1"/>
          </a:p>
        </p:txBody>
      </p:sp>
      <p:sp>
        <p:nvSpPr>
          <p:cNvPr id="2" name="Ορθογώνιο 11">
            <a:extLst>
              <a:ext uri="{FF2B5EF4-FFF2-40B4-BE49-F238E27FC236}">
                <a16:creationId xmlns:a16="http://schemas.microsoft.com/office/drawing/2014/main" id="{76DC98E3-03AE-05FE-D306-50B5372D125D}"/>
              </a:ext>
            </a:extLst>
          </p:cNvPr>
          <p:cNvSpPr/>
          <p:nvPr/>
        </p:nvSpPr>
        <p:spPr>
          <a:xfrm>
            <a:off x="2112607"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dirty="0"/>
              <a:t>C. Sind die häufigste Todesursache bei Frauen nach der Menopause. </a:t>
            </a:r>
            <a:endParaRPr lang="el-GR" dirty="0"/>
          </a:p>
        </p:txBody>
      </p:sp>
    </p:spTree>
    <p:extLst>
      <p:ext uri="{BB962C8B-B14F-4D97-AF65-F5344CB8AC3E}">
        <p14:creationId xmlns:p14="http://schemas.microsoft.com/office/powerpoint/2010/main" val="400842026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0000"/>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1"/>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1"/>
                                        </p:tgtEl>
                                        <p:attrNameLst>
                                          <p:attrName>fillcolor</p:attrName>
                                        </p:attrNameLst>
                                      </p:cBhvr>
                                      <p:to>
                                        <a:srgbClr val="C00000"/>
                                      </p:to>
                                    </p:animClr>
                                    <p:set>
                                      <p:cBhvr>
                                        <p:cTn id="21" dur="2000" fill="hold"/>
                                        <p:tgtEl>
                                          <p:spTgt spid="11"/>
                                        </p:tgtEl>
                                        <p:attrNameLst>
                                          <p:attrName>fill.type</p:attrName>
                                        </p:attrNameLst>
                                      </p:cBhvr>
                                      <p:to>
                                        <p:strVal val="solid"/>
                                      </p:to>
                                    </p:set>
                                    <p:set>
                                      <p:cBhvr>
                                        <p:cTn id="22" dur="2000" fill="hold"/>
                                        <p:tgtEl>
                                          <p:spTgt spid="11"/>
                                        </p:tgtEl>
                                        <p:attrNameLst>
                                          <p:attrName>fill.on</p:attrName>
                                        </p:attrNameLst>
                                      </p:cBhvr>
                                      <p:to>
                                        <p:strVal val="true"/>
                                      </p:to>
                                    </p:set>
                                  </p:childTnLst>
                                </p:cTn>
                              </p:par>
                            </p:childTnLst>
                          </p:cTn>
                        </p:par>
                      </p:childTnLst>
                    </p:cTn>
                  </p:par>
                </p:childTnLst>
              </p:cTn>
              <p:nextCondLst>
                <p:cond evt="onClick" delay="0">
                  <p:tgtEl>
                    <p:spTgt spid="11"/>
                  </p:tgtEl>
                </p:cond>
              </p:nextCondLst>
            </p:seq>
            <p:seq concurrent="1" nextAc="seek">
              <p:cTn id="23" restart="whenNotActive" fill="hold" evtFilter="cancelBubble" nodeType="interactiveSeq">
                <p:stCondLst>
                  <p:cond evt="onClick" delay="0">
                    <p:tgtEl>
                      <p:spTgt spid="2"/>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2"/>
                                        </p:tgtEl>
                                        <p:attrNameLst>
                                          <p:attrName>fillcolor</p:attrName>
                                        </p:attrNameLst>
                                      </p:cBhvr>
                                      <p:to>
                                        <a:srgbClr val="538135"/>
                                      </p:to>
                                    </p:animClr>
                                    <p:set>
                                      <p:cBhvr>
                                        <p:cTn id="28" dur="2000" fill="hold"/>
                                        <p:tgtEl>
                                          <p:spTgt spid="2"/>
                                        </p:tgtEl>
                                        <p:attrNameLst>
                                          <p:attrName>fill.type</p:attrName>
                                        </p:attrNameLst>
                                      </p:cBhvr>
                                      <p:to>
                                        <p:strVal val="solid"/>
                                      </p:to>
                                    </p:set>
                                    <p:set>
                                      <p:cBhvr>
                                        <p:cTn id="29" dur="2000" fill="hold"/>
                                        <p:tgtEl>
                                          <p:spTgt spid="2"/>
                                        </p:tgtEl>
                                        <p:attrNameLst>
                                          <p:attrName>fill.on</p:attrName>
                                        </p:attrNameLst>
                                      </p:cBhvr>
                                      <p:to>
                                        <p:strVal val="true"/>
                                      </p:to>
                                    </p:set>
                                  </p:childTnLst>
                                </p:cTn>
                              </p:par>
                            </p:childTnLst>
                          </p:cTn>
                        </p:par>
                      </p:childTnLst>
                    </p:cTn>
                  </p:par>
                </p:childTnLst>
              </p:cTn>
              <p:nextCondLst>
                <p:cond evt="onClick" delay="0">
                  <p:tgtEl>
                    <p:spTgt spid="2"/>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880487"/>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defTabSz="914400">
              <a:lnSpc>
                <a:spcPct val="100000"/>
              </a:lnSpc>
            </a:pPr>
            <a:r>
              <a:rPr lang="it-IT" sz="2000" b="1" strike="noStrike" spc="-1" dirty="0">
                <a:solidFill>
                  <a:srgbClr val="203864"/>
                </a:solidFill>
                <a:latin typeface="Calibri"/>
                <a:ea typeface="DejaVu Sans"/>
              </a:rPr>
              <a:t>Von </a:t>
            </a:r>
            <a:r>
              <a:rPr lang="it-IT" sz="2000" b="1" strike="noStrike" spc="-1" dirty="0" err="1">
                <a:solidFill>
                  <a:srgbClr val="203864"/>
                </a:solidFill>
                <a:latin typeface="Calibri"/>
                <a:ea typeface="DejaVu Sans"/>
              </a:rPr>
              <a:t>allen</a:t>
            </a:r>
            <a:r>
              <a:rPr lang="it-IT" sz="2000" b="1" strike="noStrike" spc="-1" dirty="0">
                <a:solidFill>
                  <a:srgbClr val="203864"/>
                </a:solidFill>
                <a:latin typeface="Calibri"/>
                <a:ea typeface="DejaVu Sans"/>
              </a:rPr>
              <a:t> </a:t>
            </a:r>
            <a:r>
              <a:rPr lang="it-IT" sz="2000" b="1" strike="noStrike" spc="-1" dirty="0" err="1">
                <a:solidFill>
                  <a:srgbClr val="203864"/>
                </a:solidFill>
                <a:latin typeface="Calibri"/>
                <a:ea typeface="DejaVu Sans"/>
              </a:rPr>
              <a:t>gynäkologischen</a:t>
            </a:r>
            <a:r>
              <a:rPr lang="it-IT" sz="2000" b="1" strike="noStrike" spc="-1" dirty="0">
                <a:solidFill>
                  <a:srgbClr val="203864"/>
                </a:solidFill>
                <a:latin typeface="Calibri"/>
                <a:ea typeface="DejaVu Sans"/>
              </a:rPr>
              <a:t> </a:t>
            </a:r>
            <a:r>
              <a:rPr lang="it-IT" sz="2000" b="1" strike="noStrike" spc="-1" dirty="0" err="1">
                <a:solidFill>
                  <a:srgbClr val="203864"/>
                </a:solidFill>
                <a:latin typeface="Calibri"/>
                <a:ea typeface="DejaVu Sans"/>
              </a:rPr>
              <a:t>Krebsarten</a:t>
            </a:r>
            <a:r>
              <a:rPr lang="it-IT" sz="2000" b="1" strike="noStrike" spc="-1" dirty="0">
                <a:solidFill>
                  <a:srgbClr val="203864"/>
                </a:solidFill>
                <a:latin typeface="Calibri"/>
                <a:ea typeface="DejaVu Sans"/>
              </a:rPr>
              <a:t> </a:t>
            </a:r>
            <a:r>
              <a:rPr lang="it-IT" sz="2000" b="1" strike="noStrike" spc="-1" dirty="0" err="1">
                <a:solidFill>
                  <a:srgbClr val="203864"/>
                </a:solidFill>
                <a:latin typeface="Calibri"/>
                <a:ea typeface="DejaVu Sans"/>
              </a:rPr>
              <a:t>gibt</a:t>
            </a:r>
            <a:r>
              <a:rPr lang="it-IT" sz="2000" b="1" strike="noStrike" spc="-1" dirty="0">
                <a:solidFill>
                  <a:srgbClr val="203864"/>
                </a:solidFill>
                <a:latin typeface="Calibri"/>
                <a:ea typeface="DejaVu Sans"/>
              </a:rPr>
              <a:t> es </a:t>
            </a:r>
            <a:r>
              <a:rPr lang="it-IT" sz="2000" b="1" strike="noStrike" spc="-1" dirty="0" err="1">
                <a:solidFill>
                  <a:srgbClr val="203864"/>
                </a:solidFill>
                <a:latin typeface="Calibri"/>
                <a:ea typeface="DejaVu Sans"/>
              </a:rPr>
              <a:t>nur</a:t>
            </a:r>
            <a:r>
              <a:rPr lang="it-IT" sz="2000" b="1" strike="noStrike" spc="-1" dirty="0">
                <a:solidFill>
                  <a:srgbClr val="203864"/>
                </a:solidFill>
                <a:latin typeface="Calibri"/>
                <a:ea typeface="DejaVu Sans"/>
              </a:rPr>
              <a:t> </a:t>
            </a:r>
            <a:r>
              <a:rPr lang="it-IT" sz="2000" b="1" strike="noStrike" spc="-1" dirty="0" err="1">
                <a:solidFill>
                  <a:srgbClr val="203864"/>
                </a:solidFill>
                <a:latin typeface="Calibri"/>
                <a:ea typeface="DejaVu Sans"/>
              </a:rPr>
              <a:t>für</a:t>
            </a:r>
            <a:r>
              <a:rPr lang="it-IT" sz="2000" b="1" strike="noStrike" spc="-1" dirty="0">
                <a:solidFill>
                  <a:srgbClr val="203864"/>
                </a:solidFill>
                <a:latin typeface="Calibri"/>
                <a:ea typeface="DejaVu Sans"/>
              </a:rPr>
              <a:t> </a:t>
            </a:r>
            <a:r>
              <a:rPr lang="it-IT" sz="2000" b="1" strike="noStrike" spc="-1" dirty="0" err="1">
                <a:solidFill>
                  <a:srgbClr val="203864"/>
                </a:solidFill>
                <a:latin typeface="Calibri"/>
                <a:ea typeface="DejaVu Sans"/>
              </a:rPr>
              <a:t>Gebärmutterhalskrebs</a:t>
            </a:r>
            <a:r>
              <a:rPr lang="it-IT" sz="2000" b="1" strike="noStrike" spc="-1" dirty="0">
                <a:solidFill>
                  <a:srgbClr val="203864"/>
                </a:solidFill>
                <a:latin typeface="Calibri"/>
                <a:ea typeface="DejaVu Sans"/>
              </a:rPr>
              <a:t> </a:t>
            </a:r>
            <a:r>
              <a:rPr lang="it-IT" sz="2000" b="1" strike="noStrike" spc="-1" dirty="0" err="1">
                <a:solidFill>
                  <a:srgbClr val="203864"/>
                </a:solidFill>
                <a:latin typeface="Calibri"/>
                <a:ea typeface="DejaVu Sans"/>
              </a:rPr>
              <a:t>wirksame</a:t>
            </a:r>
            <a:r>
              <a:rPr lang="it-IT" sz="2000" b="1" strike="noStrike" spc="-1" dirty="0">
                <a:solidFill>
                  <a:srgbClr val="203864"/>
                </a:solidFill>
                <a:latin typeface="Calibri"/>
                <a:ea typeface="DejaVu Sans"/>
              </a:rPr>
              <a:t> </a:t>
            </a:r>
            <a:r>
              <a:rPr lang="it-IT" sz="2000" b="1" strike="noStrike" spc="-1" dirty="0" err="1">
                <a:solidFill>
                  <a:srgbClr val="203864"/>
                </a:solidFill>
                <a:latin typeface="Calibri"/>
                <a:ea typeface="DejaVu Sans"/>
              </a:rPr>
              <a:t>Früherkennungstests</a:t>
            </a:r>
            <a:r>
              <a:rPr lang="it-IT" sz="2000" b="1" strike="noStrike" spc="-1" dirty="0">
                <a:solidFill>
                  <a:srgbClr val="203864"/>
                </a:solidFill>
                <a:latin typeface="Calibri"/>
                <a:ea typeface="DejaVu Sans"/>
              </a:rPr>
              <a:t>.</a:t>
            </a:r>
            <a:endParaRPr lang="de-DE" sz="2000" b="0" strike="noStrike" spc="-1" dirty="0">
              <a:solidFill>
                <a:srgbClr val="000000"/>
              </a:solidFill>
              <a:latin typeface="Aria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6134100"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err="1"/>
              <a:t>Falsch</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2105025" y="252412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err="1"/>
              <a:t>Richtig</a:t>
            </a:r>
            <a:endParaRPr lang="el-GR" dirty="0"/>
          </a:p>
        </p:txBody>
      </p:sp>
    </p:spTree>
    <p:extLst>
      <p:ext uri="{BB962C8B-B14F-4D97-AF65-F5344CB8AC3E}">
        <p14:creationId xmlns:p14="http://schemas.microsoft.com/office/powerpoint/2010/main" val="122746834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1E24"/>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538135"/>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688370"/>
            <a:ext cx="7534275" cy="1245206"/>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defTabSz="914400">
              <a:lnSpc>
                <a:spcPct val="100000"/>
              </a:lnSpc>
            </a:pPr>
            <a:r>
              <a:rPr lang="en-US" sz="2000" b="1" strike="noStrike" spc="-1" dirty="0">
                <a:solidFill>
                  <a:srgbClr val="203864"/>
                </a:solidFill>
                <a:latin typeface="Calibri"/>
                <a:ea typeface="DejaVu Sans"/>
              </a:rPr>
              <a:t>Die Menopause </a:t>
            </a:r>
            <a:r>
              <a:rPr lang="en-US" sz="2000" b="1" strike="noStrike" spc="-1" dirty="0" err="1">
                <a:solidFill>
                  <a:srgbClr val="203864"/>
                </a:solidFill>
                <a:latin typeface="Calibri"/>
                <a:ea typeface="DejaVu Sans"/>
              </a:rPr>
              <a:t>verläuft</a:t>
            </a:r>
            <a:r>
              <a:rPr lang="en-US" sz="2000" b="1" strike="noStrike" spc="-1" dirty="0">
                <a:solidFill>
                  <a:srgbClr val="203864"/>
                </a:solidFill>
                <a:latin typeface="Calibri"/>
                <a:ea typeface="DejaVu Sans"/>
              </a:rPr>
              <a:t> in </a:t>
            </a:r>
            <a:r>
              <a:rPr lang="en-US" sz="2000" b="1" strike="noStrike" spc="-1" dirty="0" err="1">
                <a:solidFill>
                  <a:srgbClr val="203864"/>
                </a:solidFill>
                <a:latin typeface="Calibri"/>
                <a:ea typeface="DejaVu Sans"/>
              </a:rPr>
              <a:t>mehreren</a:t>
            </a:r>
            <a:r>
              <a:rPr lang="en-US" sz="2000" b="1" strike="noStrike" spc="-1" dirty="0">
                <a:solidFill>
                  <a:srgbClr val="203864"/>
                </a:solidFill>
                <a:latin typeface="Calibri"/>
                <a:ea typeface="DejaVu Sans"/>
              </a:rPr>
              <a:t> </a:t>
            </a:r>
            <a:r>
              <a:rPr lang="en-US" sz="2000" b="1" strike="noStrike" spc="-1" dirty="0" err="1">
                <a:solidFill>
                  <a:srgbClr val="203864"/>
                </a:solidFill>
                <a:latin typeface="Calibri"/>
                <a:ea typeface="DejaVu Sans"/>
              </a:rPr>
              <a:t>Phasen</a:t>
            </a:r>
            <a:r>
              <a:rPr lang="en-US" sz="2000" b="1" strike="noStrike" spc="-1" dirty="0">
                <a:solidFill>
                  <a:srgbClr val="203864"/>
                </a:solidFill>
                <a:latin typeface="Calibri"/>
                <a:ea typeface="DejaVu Sans"/>
              </a:rPr>
              <a:t>. Welches </a:t>
            </a:r>
            <a:r>
              <a:rPr lang="en-US" sz="2000" b="1" strike="noStrike" spc="-1" dirty="0" err="1">
                <a:solidFill>
                  <a:srgbClr val="203864"/>
                </a:solidFill>
                <a:latin typeface="Calibri"/>
                <a:ea typeface="DejaVu Sans"/>
              </a:rPr>
              <a:t>ist</a:t>
            </a:r>
            <a:r>
              <a:rPr lang="en-US" sz="2000" b="1" strike="noStrike" spc="-1" dirty="0">
                <a:solidFill>
                  <a:srgbClr val="203864"/>
                </a:solidFill>
                <a:latin typeface="Calibri"/>
                <a:ea typeface="DejaVu Sans"/>
              </a:rPr>
              <a:t> das Stadium, das </a:t>
            </a:r>
            <a:r>
              <a:rPr lang="en-US" sz="2000" b="1" strike="noStrike" spc="-1" dirty="0" err="1">
                <a:solidFill>
                  <a:srgbClr val="203864"/>
                </a:solidFill>
                <a:latin typeface="Calibri"/>
                <a:ea typeface="DejaVu Sans"/>
              </a:rPr>
              <a:t>zwischen</a:t>
            </a:r>
            <a:r>
              <a:rPr lang="en-US" sz="2000" b="1" strike="noStrike" spc="-1" dirty="0">
                <a:solidFill>
                  <a:srgbClr val="203864"/>
                </a:solidFill>
                <a:latin typeface="Calibri"/>
                <a:ea typeface="DejaVu Sans"/>
              </a:rPr>
              <a:t> 4 und 8 Jahren </a:t>
            </a:r>
            <a:r>
              <a:rPr lang="en-US" sz="2000" b="1" strike="noStrike" spc="-1" dirty="0" err="1">
                <a:solidFill>
                  <a:srgbClr val="203864"/>
                </a:solidFill>
                <a:latin typeface="Calibri"/>
                <a:ea typeface="DejaVu Sans"/>
              </a:rPr>
              <a:t>dauern</a:t>
            </a:r>
            <a:r>
              <a:rPr lang="en-US" sz="2000" b="1" strike="noStrike" spc="-1" dirty="0">
                <a:solidFill>
                  <a:srgbClr val="203864"/>
                </a:solidFill>
                <a:latin typeface="Calibri"/>
                <a:ea typeface="DejaVu Sans"/>
              </a:rPr>
              <a:t> </a:t>
            </a:r>
            <a:r>
              <a:rPr lang="en-US" sz="2000" b="1" strike="noStrike" spc="-1" dirty="0" err="1">
                <a:solidFill>
                  <a:srgbClr val="203864"/>
                </a:solidFill>
                <a:latin typeface="Calibri"/>
                <a:ea typeface="DejaVu Sans"/>
              </a:rPr>
              <a:t>kann</a:t>
            </a:r>
            <a:r>
              <a:rPr lang="en-US" sz="2000" b="1" strike="noStrike" spc="-1" dirty="0">
                <a:solidFill>
                  <a:srgbClr val="203864"/>
                </a:solidFill>
                <a:latin typeface="Calibri"/>
                <a:ea typeface="DejaVu Sans"/>
              </a:rPr>
              <a:t>, </a:t>
            </a:r>
            <a:r>
              <a:rPr lang="en-US" sz="2000" b="1" strike="noStrike" spc="-1" dirty="0" err="1">
                <a:solidFill>
                  <a:srgbClr val="203864"/>
                </a:solidFill>
                <a:latin typeface="Calibri"/>
                <a:ea typeface="DejaVu Sans"/>
              </a:rPr>
              <a:t>durch</a:t>
            </a:r>
            <a:r>
              <a:rPr lang="en-US" sz="2000" b="1" strike="noStrike" spc="-1" dirty="0">
                <a:solidFill>
                  <a:srgbClr val="203864"/>
                </a:solidFill>
                <a:latin typeface="Calibri"/>
                <a:ea typeface="DejaVu Sans"/>
              </a:rPr>
              <a:t> </a:t>
            </a:r>
            <a:r>
              <a:rPr lang="en-US" sz="2000" b="1" strike="noStrike" spc="-1" dirty="0" err="1">
                <a:solidFill>
                  <a:srgbClr val="203864"/>
                </a:solidFill>
                <a:latin typeface="Calibri"/>
                <a:ea typeface="DejaVu Sans"/>
              </a:rPr>
              <a:t>Veränderungen</a:t>
            </a:r>
            <a:r>
              <a:rPr lang="en-US" sz="2000" b="1" strike="noStrike" spc="-1" dirty="0">
                <a:solidFill>
                  <a:srgbClr val="203864"/>
                </a:solidFill>
                <a:latin typeface="Calibri"/>
                <a:ea typeface="DejaVu Sans"/>
              </a:rPr>
              <a:t> </a:t>
            </a:r>
            <a:r>
              <a:rPr lang="en-US" sz="2000" b="1" strike="noStrike" spc="-1" dirty="0" err="1">
                <a:solidFill>
                  <a:srgbClr val="203864"/>
                </a:solidFill>
                <a:latin typeface="Calibri"/>
                <a:ea typeface="DejaVu Sans"/>
              </a:rPr>
              <a:t>im</a:t>
            </a:r>
            <a:r>
              <a:rPr lang="en-US" sz="2000" b="1" strike="noStrike" spc="-1" dirty="0">
                <a:solidFill>
                  <a:srgbClr val="203864"/>
                </a:solidFill>
                <a:latin typeface="Calibri"/>
                <a:ea typeface="DejaVu Sans"/>
              </a:rPr>
              <a:t> </a:t>
            </a:r>
            <a:r>
              <a:rPr lang="en-US" sz="2000" b="1" strike="noStrike" spc="-1" dirty="0" err="1">
                <a:solidFill>
                  <a:srgbClr val="203864"/>
                </a:solidFill>
                <a:latin typeface="Calibri"/>
                <a:ea typeface="DejaVu Sans"/>
              </a:rPr>
              <a:t>Zyklusmuster</a:t>
            </a:r>
            <a:r>
              <a:rPr lang="en-US" sz="2000" b="1" strike="noStrike" spc="-1" dirty="0">
                <a:solidFill>
                  <a:srgbClr val="203864"/>
                </a:solidFill>
                <a:latin typeface="Calibri"/>
                <a:ea typeface="DejaVu Sans"/>
              </a:rPr>
              <a:t> </a:t>
            </a:r>
            <a:r>
              <a:rPr lang="en-US" sz="2000" b="1" strike="noStrike" spc="-1" dirty="0" err="1">
                <a:solidFill>
                  <a:srgbClr val="203864"/>
                </a:solidFill>
                <a:latin typeface="Calibri"/>
                <a:ea typeface="DejaVu Sans"/>
              </a:rPr>
              <a:t>gekennzeichnet</a:t>
            </a:r>
            <a:r>
              <a:rPr lang="en-US" sz="2000" b="1" strike="noStrike" spc="-1" dirty="0">
                <a:solidFill>
                  <a:srgbClr val="203864"/>
                </a:solidFill>
                <a:latin typeface="Calibri"/>
                <a:ea typeface="DejaVu Sans"/>
              </a:rPr>
              <a:t> </a:t>
            </a:r>
            <a:r>
              <a:rPr lang="en-US" sz="2000" b="1" strike="noStrike" spc="-1" dirty="0" err="1">
                <a:solidFill>
                  <a:srgbClr val="203864"/>
                </a:solidFill>
                <a:latin typeface="Calibri"/>
                <a:ea typeface="DejaVu Sans"/>
              </a:rPr>
              <a:t>ist</a:t>
            </a:r>
            <a:r>
              <a:rPr lang="en-US" sz="2000" b="1" strike="noStrike" spc="-1" dirty="0">
                <a:solidFill>
                  <a:srgbClr val="203864"/>
                </a:solidFill>
                <a:latin typeface="Calibri"/>
                <a:ea typeface="DejaVu Sans"/>
              </a:rPr>
              <a:t> und </a:t>
            </a:r>
            <a:r>
              <a:rPr lang="en-US" sz="2000" b="1" strike="noStrike" spc="-1" dirty="0" err="1">
                <a:solidFill>
                  <a:srgbClr val="203864"/>
                </a:solidFill>
                <a:latin typeface="Calibri"/>
                <a:ea typeface="DejaVu Sans"/>
              </a:rPr>
              <a:t>zur</a:t>
            </a:r>
            <a:r>
              <a:rPr lang="en-US" sz="2000" b="1" strike="noStrike" spc="-1" dirty="0">
                <a:solidFill>
                  <a:srgbClr val="203864"/>
                </a:solidFill>
                <a:latin typeface="Calibri"/>
                <a:ea typeface="DejaVu Sans"/>
              </a:rPr>
              <a:t> </a:t>
            </a:r>
            <a:r>
              <a:rPr lang="en-US" sz="2000" b="1" strike="noStrike" spc="-1" dirty="0" err="1">
                <a:solidFill>
                  <a:srgbClr val="203864"/>
                </a:solidFill>
                <a:latin typeface="Calibri"/>
                <a:ea typeface="DejaVu Sans"/>
              </a:rPr>
              <a:t>letzten</a:t>
            </a:r>
            <a:r>
              <a:rPr lang="en-US" sz="2000" b="1" strike="noStrike" spc="-1" dirty="0">
                <a:solidFill>
                  <a:srgbClr val="203864"/>
                </a:solidFill>
                <a:latin typeface="Calibri"/>
                <a:ea typeface="DejaVu Sans"/>
              </a:rPr>
              <a:t> </a:t>
            </a:r>
            <a:r>
              <a:rPr lang="en-US" sz="2000" b="1" strike="noStrike" spc="-1" dirty="0" err="1">
                <a:solidFill>
                  <a:srgbClr val="203864"/>
                </a:solidFill>
                <a:latin typeface="Calibri"/>
                <a:ea typeface="DejaVu Sans"/>
              </a:rPr>
              <a:t>Regelblutung</a:t>
            </a:r>
            <a:r>
              <a:rPr lang="en-US" sz="2000" b="1" strike="noStrike" spc="-1" dirty="0">
                <a:solidFill>
                  <a:srgbClr val="203864"/>
                </a:solidFill>
                <a:latin typeface="Calibri"/>
                <a:ea typeface="DejaVu Sans"/>
              </a:rPr>
              <a:t> </a:t>
            </a:r>
            <a:r>
              <a:rPr lang="en-US" sz="2000" b="1" strike="noStrike" spc="-1" dirty="0" err="1">
                <a:solidFill>
                  <a:srgbClr val="203864"/>
                </a:solidFill>
                <a:latin typeface="Calibri"/>
                <a:ea typeface="DejaVu Sans"/>
              </a:rPr>
              <a:t>führt</a:t>
            </a:r>
            <a:r>
              <a:rPr lang="en-US" sz="2000" b="1" strike="noStrike" spc="-1" dirty="0">
                <a:solidFill>
                  <a:srgbClr val="203864"/>
                </a:solidFill>
                <a:latin typeface="Calibri"/>
                <a:ea typeface="DejaVu Sans"/>
              </a:rPr>
              <a:t>?</a:t>
            </a:r>
            <a:endParaRPr lang="de-DE" sz="2000" b="0" strike="noStrike" spc="-1" dirty="0">
              <a:solidFill>
                <a:srgbClr val="000000"/>
              </a:solidFill>
              <a:latin typeface="Aria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6134100" y="372745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pc="-1" dirty="0">
                <a:ea typeface="DejaVu Sans"/>
              </a:rPr>
              <a:t>D. </a:t>
            </a:r>
            <a:r>
              <a:rPr lang="en-US" spc="-1" dirty="0" err="1">
                <a:ea typeface="DejaVu Sans"/>
              </a:rPr>
              <a:t>Vorzeitige</a:t>
            </a:r>
            <a:r>
              <a:rPr lang="en-US" spc="-1" dirty="0">
                <a:ea typeface="DejaVu Sans"/>
              </a:rPr>
              <a:t> Menopause</a:t>
            </a:r>
            <a:endParaRPr lang="de-DE" spc="-1" dirty="0">
              <a:solidFill>
                <a:srgbClr val="000000"/>
              </a:solidFill>
              <a:latin typeface="Arial"/>
            </a:endParaRPr>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B. Menarche</a:t>
            </a:r>
            <a:endParaRPr lang="el-GR" dirty="0"/>
          </a:p>
        </p:txBody>
      </p:sp>
      <p:sp>
        <p:nvSpPr>
          <p:cNvPr id="11" name="Ορθογώνιο 10">
            <a:extLst>
              <a:ext uri="{FF2B5EF4-FFF2-40B4-BE49-F238E27FC236}">
                <a16:creationId xmlns:a16="http://schemas.microsoft.com/office/drawing/2014/main" id="{B08E9EB4-6838-4FCD-B853-E6E51FCAD438}"/>
              </a:ext>
            </a:extLst>
          </p:cNvPr>
          <p:cNvSpPr/>
          <p:nvPr/>
        </p:nvSpPr>
        <p:spPr>
          <a:xfrm>
            <a:off x="2105025" y="372745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C. </a:t>
            </a:r>
            <a:r>
              <a:rPr lang="en-US" dirty="0" err="1"/>
              <a:t>Postmenopause</a:t>
            </a:r>
            <a:endParaRPr lang="el-GR" baseline="30000" dirty="0"/>
          </a:p>
        </p:txBody>
      </p:sp>
      <p:sp>
        <p:nvSpPr>
          <p:cNvPr id="2" name="TextBox 1">
            <a:extLst>
              <a:ext uri="{FF2B5EF4-FFF2-40B4-BE49-F238E27FC236}">
                <a16:creationId xmlns:a16="http://schemas.microsoft.com/office/drawing/2014/main" id="{D5E63C17-BD03-4222-BC8D-E1F551A4DD54}"/>
              </a:ext>
            </a:extLst>
          </p:cNvPr>
          <p:cNvSpPr txBox="1"/>
          <p:nvPr/>
        </p:nvSpPr>
        <p:spPr>
          <a:xfrm>
            <a:off x="2112607" y="1987414"/>
            <a:ext cx="2261004" cy="307777"/>
          </a:xfrm>
          <a:prstGeom prst="rect">
            <a:avLst/>
          </a:prstGeom>
        </p:spPr>
        <p:txBody>
          <a:bodyPr wrap="none" rtlCol="0">
            <a:spAutoFit/>
          </a:bodyPr>
          <a:lstStyle/>
          <a:p>
            <a:pPr algn="l"/>
            <a:r>
              <a:rPr lang="de-DE" sz="1400" i="1" dirty="0"/>
              <a:t>Nur eine Antwort ist korrekt!</a:t>
            </a:r>
            <a:endParaRPr lang="el-GR" sz="1400" i="1" dirty="0" err="1"/>
          </a:p>
        </p:txBody>
      </p:sp>
      <p:sp>
        <p:nvSpPr>
          <p:cNvPr id="3" name="Ορθογώνιο 2">
            <a:extLst>
              <a:ext uri="{FF2B5EF4-FFF2-40B4-BE49-F238E27FC236}">
                <a16:creationId xmlns:a16="http://schemas.microsoft.com/office/drawing/2014/main" id="{47EB61A0-25F5-587C-D003-3DCDAB8B84E8}"/>
              </a:ext>
            </a:extLst>
          </p:cNvPr>
          <p:cNvSpPr/>
          <p:nvPr/>
        </p:nvSpPr>
        <p:spPr>
          <a:xfrm>
            <a:off x="2105025" y="2483507"/>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A. </a:t>
            </a:r>
            <a:r>
              <a:rPr lang="en-US" spc="-1" dirty="0">
                <a:ea typeface="DejaVu Sans"/>
              </a:rPr>
              <a:t>Perimenopause</a:t>
            </a:r>
            <a:endParaRPr lang="el-GR" dirty="0"/>
          </a:p>
        </p:txBody>
      </p:sp>
    </p:spTree>
    <p:extLst>
      <p:ext uri="{BB962C8B-B14F-4D97-AF65-F5344CB8AC3E}">
        <p14:creationId xmlns:p14="http://schemas.microsoft.com/office/powerpoint/2010/main" val="39457473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0000"/>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1"/>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1"/>
                                        </p:tgtEl>
                                        <p:attrNameLst>
                                          <p:attrName>fillcolor</p:attrName>
                                        </p:attrNameLst>
                                      </p:cBhvr>
                                      <p:to>
                                        <a:srgbClr val="C00000"/>
                                      </p:to>
                                    </p:animClr>
                                    <p:set>
                                      <p:cBhvr>
                                        <p:cTn id="21" dur="2000" fill="hold"/>
                                        <p:tgtEl>
                                          <p:spTgt spid="11"/>
                                        </p:tgtEl>
                                        <p:attrNameLst>
                                          <p:attrName>fill.type</p:attrName>
                                        </p:attrNameLst>
                                      </p:cBhvr>
                                      <p:to>
                                        <p:strVal val="solid"/>
                                      </p:to>
                                    </p:set>
                                    <p:set>
                                      <p:cBhvr>
                                        <p:cTn id="22" dur="2000" fill="hold"/>
                                        <p:tgtEl>
                                          <p:spTgt spid="11"/>
                                        </p:tgtEl>
                                        <p:attrNameLst>
                                          <p:attrName>fill.on</p:attrName>
                                        </p:attrNameLst>
                                      </p:cBhvr>
                                      <p:to>
                                        <p:strVal val="true"/>
                                      </p:to>
                                    </p:set>
                                  </p:childTnLst>
                                </p:cTn>
                              </p:par>
                            </p:childTnLst>
                          </p:cTn>
                        </p:par>
                      </p:childTnLst>
                    </p:cTn>
                  </p:par>
                </p:childTnLst>
              </p:cTn>
              <p:nextCondLst>
                <p:cond evt="onClick" delay="0">
                  <p:tgtEl>
                    <p:spTgt spid="11"/>
                  </p:tgtEl>
                </p:cond>
              </p:nextCondLst>
            </p:seq>
            <p:seq concurrent="1" nextAc="seek">
              <p:cTn id="23" restart="whenNotActive" fill="hold" evtFilter="cancelBubble" nodeType="interactiveSeq">
                <p:stCondLst>
                  <p:cond evt="onClick" delay="0">
                    <p:tgtEl>
                      <p:spTgt spid="3"/>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3"/>
                                        </p:tgtEl>
                                        <p:attrNameLst>
                                          <p:attrName>fillcolor</p:attrName>
                                        </p:attrNameLst>
                                      </p:cBhvr>
                                      <p:to>
                                        <a:srgbClr val="538135"/>
                                      </p:to>
                                    </p:animClr>
                                    <p:set>
                                      <p:cBhvr>
                                        <p:cTn id="28" dur="2000" fill="hold"/>
                                        <p:tgtEl>
                                          <p:spTgt spid="3"/>
                                        </p:tgtEl>
                                        <p:attrNameLst>
                                          <p:attrName>fill.type</p:attrName>
                                        </p:attrNameLst>
                                      </p:cBhvr>
                                      <p:to>
                                        <p:strVal val="solid"/>
                                      </p:to>
                                    </p:set>
                                    <p:set>
                                      <p:cBhvr>
                                        <p:cTn id="29" dur="2000" fill="hold"/>
                                        <p:tgtEl>
                                          <p:spTgt spid="3"/>
                                        </p:tgtEl>
                                        <p:attrNameLst>
                                          <p:attrName>fill.on</p:attrName>
                                        </p:attrNameLst>
                                      </p:cBhvr>
                                      <p:to>
                                        <p:strVal val="true"/>
                                      </p:to>
                                    </p:set>
                                  </p:childTnLst>
                                </p:cTn>
                              </p:par>
                            </p:childTnLst>
                          </p:cTn>
                        </p:par>
                      </p:childTnLst>
                    </p:cTn>
                  </p:par>
                </p:childTnLst>
              </p:cTn>
              <p:nextCondLst>
                <p:cond evt="onClick" delay="0">
                  <p:tgtEl>
                    <p:spTgt spid="3"/>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defTabSz="914400">
              <a:lnSpc>
                <a:spcPct val="100000"/>
              </a:lnSpc>
            </a:pPr>
            <a:r>
              <a:rPr lang="en-US" sz="2000" b="1" strike="noStrike" spc="-1" dirty="0">
                <a:solidFill>
                  <a:srgbClr val="203864"/>
                </a:solidFill>
                <a:latin typeface="Calibri"/>
                <a:ea typeface="DejaVu Sans"/>
              </a:rPr>
              <a:t>Es </a:t>
            </a:r>
            <a:r>
              <a:rPr lang="en-US" sz="2000" b="1" strike="noStrike" spc="-1" dirty="0" err="1">
                <a:solidFill>
                  <a:srgbClr val="203864"/>
                </a:solidFill>
                <a:latin typeface="Calibri"/>
                <a:ea typeface="DejaVu Sans"/>
              </a:rPr>
              <a:t>ist</a:t>
            </a:r>
            <a:r>
              <a:rPr lang="en-US" sz="2000" b="1" strike="noStrike" spc="-1" dirty="0">
                <a:solidFill>
                  <a:srgbClr val="203864"/>
                </a:solidFill>
                <a:latin typeface="Calibri"/>
                <a:ea typeface="DejaVu Sans"/>
              </a:rPr>
              <a:t> von </a:t>
            </a:r>
            <a:r>
              <a:rPr lang="en-US" sz="2000" b="1" strike="noStrike" spc="-1" dirty="0" err="1">
                <a:solidFill>
                  <a:srgbClr val="203864"/>
                </a:solidFill>
                <a:latin typeface="Calibri"/>
                <a:ea typeface="DejaVu Sans"/>
              </a:rPr>
              <a:t>entscheidender</a:t>
            </a:r>
            <a:r>
              <a:rPr lang="en-US" sz="2000" b="1" strike="noStrike" spc="-1" dirty="0">
                <a:solidFill>
                  <a:srgbClr val="203864"/>
                </a:solidFill>
                <a:latin typeface="Calibri"/>
                <a:ea typeface="DejaVu Sans"/>
              </a:rPr>
              <a:t> </a:t>
            </a:r>
            <a:r>
              <a:rPr lang="en-US" sz="2000" b="1" strike="noStrike" spc="-1" dirty="0" err="1">
                <a:solidFill>
                  <a:srgbClr val="203864"/>
                </a:solidFill>
                <a:latin typeface="Calibri"/>
                <a:ea typeface="DejaVu Sans"/>
              </a:rPr>
              <a:t>Bedeutung</a:t>
            </a:r>
            <a:r>
              <a:rPr lang="en-US" sz="2000" b="1" strike="noStrike" spc="-1" dirty="0">
                <a:solidFill>
                  <a:srgbClr val="203864"/>
                </a:solidFill>
                <a:latin typeface="Calibri"/>
                <a:ea typeface="DejaVu Sans"/>
              </a:rPr>
              <a:t>, </a:t>
            </a:r>
            <a:r>
              <a:rPr lang="en-US" sz="2000" b="1" strike="noStrike" spc="-1" dirty="0" err="1">
                <a:solidFill>
                  <a:srgbClr val="203864"/>
                </a:solidFill>
                <a:latin typeface="Calibri"/>
                <a:ea typeface="DejaVu Sans"/>
              </a:rPr>
              <a:t>dass</a:t>
            </a:r>
            <a:r>
              <a:rPr lang="en-US" sz="2000" b="1" strike="noStrike" spc="-1" dirty="0">
                <a:solidFill>
                  <a:srgbClr val="203864"/>
                </a:solidFill>
                <a:latin typeface="Calibri"/>
                <a:ea typeface="DejaVu Sans"/>
              </a:rPr>
              <a:t> Frauen </a:t>
            </a:r>
            <a:r>
              <a:rPr lang="en-US" sz="2000" b="1" strike="noStrike" spc="-1" dirty="0" err="1">
                <a:solidFill>
                  <a:srgbClr val="203864"/>
                </a:solidFill>
                <a:latin typeface="Calibri"/>
                <a:ea typeface="DejaVu Sans"/>
              </a:rPr>
              <a:t>ihre</a:t>
            </a:r>
            <a:r>
              <a:rPr lang="en-US" sz="2000" b="1" strike="noStrike" spc="-1" dirty="0">
                <a:solidFill>
                  <a:srgbClr val="203864"/>
                </a:solidFill>
                <a:latin typeface="Calibri"/>
                <a:ea typeface="DejaVu Sans"/>
              </a:rPr>
              <a:t> </a:t>
            </a:r>
            <a:r>
              <a:rPr lang="en-US" sz="2000" b="1" strike="noStrike" spc="-1" dirty="0" err="1">
                <a:solidFill>
                  <a:srgbClr val="203864"/>
                </a:solidFill>
                <a:latin typeface="Calibri"/>
                <a:ea typeface="DejaVu Sans"/>
              </a:rPr>
              <a:t>Brüste</a:t>
            </a:r>
            <a:r>
              <a:rPr lang="en-US" sz="2000" b="1" strike="noStrike" spc="-1" dirty="0">
                <a:solidFill>
                  <a:srgbClr val="203864"/>
                </a:solidFill>
                <a:latin typeface="Calibri"/>
                <a:ea typeface="DejaVu Sans"/>
              </a:rPr>
              <a:t> </a:t>
            </a:r>
            <a:r>
              <a:rPr lang="en-US" sz="2000" b="1" strike="noStrike" spc="-1" dirty="0" err="1">
                <a:solidFill>
                  <a:srgbClr val="203864"/>
                </a:solidFill>
                <a:latin typeface="Calibri"/>
                <a:ea typeface="DejaVu Sans"/>
              </a:rPr>
              <a:t>regelmäßig</a:t>
            </a:r>
            <a:r>
              <a:rPr lang="en-US" sz="2000" b="1" strike="noStrike" spc="-1" dirty="0">
                <a:solidFill>
                  <a:srgbClr val="203864"/>
                </a:solidFill>
                <a:latin typeface="Calibri"/>
                <a:ea typeface="DejaVu Sans"/>
              </a:rPr>
              <a:t> auf </a:t>
            </a:r>
            <a:r>
              <a:rPr lang="en-US" sz="2000" b="1" strike="noStrike" spc="-1" dirty="0" err="1">
                <a:solidFill>
                  <a:srgbClr val="203864"/>
                </a:solidFill>
                <a:latin typeface="Calibri"/>
                <a:ea typeface="DejaVu Sans"/>
              </a:rPr>
              <a:t>Veränderungen</a:t>
            </a:r>
            <a:r>
              <a:rPr lang="en-US" sz="2000" b="1" strike="noStrike" spc="-1" dirty="0">
                <a:solidFill>
                  <a:srgbClr val="203864"/>
                </a:solidFill>
                <a:latin typeface="Calibri"/>
                <a:ea typeface="DejaVu Sans"/>
              </a:rPr>
              <a:t> </a:t>
            </a:r>
            <a:r>
              <a:rPr lang="en-US" sz="2000" b="1" strike="noStrike" spc="-1" dirty="0" err="1">
                <a:solidFill>
                  <a:srgbClr val="203864"/>
                </a:solidFill>
                <a:latin typeface="Calibri"/>
                <a:ea typeface="DejaVu Sans"/>
              </a:rPr>
              <a:t>untersuchen</a:t>
            </a:r>
            <a:r>
              <a:rPr lang="en-US" sz="2000" b="1" strike="noStrike" spc="-1" dirty="0">
                <a:solidFill>
                  <a:srgbClr val="203864"/>
                </a:solidFill>
                <a:latin typeface="Calibri"/>
                <a:ea typeface="DejaVu Sans"/>
              </a:rPr>
              <a:t> und </a:t>
            </a:r>
            <a:r>
              <a:rPr lang="en-US" sz="2000" b="1" strike="noStrike" spc="-1" dirty="0" err="1">
                <a:solidFill>
                  <a:srgbClr val="203864"/>
                </a:solidFill>
                <a:latin typeface="Calibri"/>
                <a:ea typeface="DejaVu Sans"/>
              </a:rPr>
              <a:t>diese</a:t>
            </a:r>
            <a:r>
              <a:rPr lang="en-US" sz="2000" b="1" strike="noStrike" spc="-1" dirty="0">
                <a:solidFill>
                  <a:srgbClr val="203864"/>
                </a:solidFill>
                <a:latin typeface="Calibri"/>
                <a:ea typeface="DejaVu Sans"/>
              </a:rPr>
              <a:t> </a:t>
            </a:r>
            <a:r>
              <a:rPr lang="en-US" sz="2000" b="1" strike="noStrike" spc="-1" dirty="0" err="1">
                <a:solidFill>
                  <a:srgbClr val="203864"/>
                </a:solidFill>
                <a:latin typeface="Calibri"/>
                <a:ea typeface="DejaVu Sans"/>
              </a:rPr>
              <a:t>immer</a:t>
            </a:r>
            <a:r>
              <a:rPr lang="en-US" sz="2000" b="1" strike="noStrike" spc="-1" dirty="0">
                <a:solidFill>
                  <a:srgbClr val="203864"/>
                </a:solidFill>
                <a:latin typeface="Calibri"/>
                <a:ea typeface="DejaVu Sans"/>
              </a:rPr>
              <a:t> von </a:t>
            </a:r>
            <a:r>
              <a:rPr lang="en-US" sz="2000" b="1" strike="noStrike" spc="-1" dirty="0" err="1">
                <a:solidFill>
                  <a:srgbClr val="203864"/>
                </a:solidFill>
                <a:latin typeface="Calibri"/>
                <a:ea typeface="DejaVu Sans"/>
              </a:rPr>
              <a:t>ihrem</a:t>
            </a:r>
            <a:r>
              <a:rPr lang="en-US" sz="2000" b="1" strike="noStrike" spc="-1" dirty="0">
                <a:solidFill>
                  <a:srgbClr val="203864"/>
                </a:solidFill>
                <a:latin typeface="Calibri"/>
                <a:ea typeface="DejaVu Sans"/>
              </a:rPr>
              <a:t> </a:t>
            </a:r>
            <a:r>
              <a:rPr lang="en-US" sz="2000" b="1" strike="noStrike" spc="-1" dirty="0" err="1">
                <a:solidFill>
                  <a:srgbClr val="203864"/>
                </a:solidFill>
                <a:latin typeface="Calibri"/>
                <a:ea typeface="DejaVu Sans"/>
              </a:rPr>
              <a:t>Hausarzt</a:t>
            </a:r>
            <a:r>
              <a:rPr lang="en-US" sz="2000" b="1" strike="noStrike" spc="-1" dirty="0">
                <a:solidFill>
                  <a:srgbClr val="203864"/>
                </a:solidFill>
                <a:latin typeface="Calibri"/>
                <a:ea typeface="DejaVu Sans"/>
              </a:rPr>
              <a:t> </a:t>
            </a:r>
            <a:r>
              <a:rPr lang="en-US" sz="2000" b="1" strike="noStrike" spc="-1" dirty="0" err="1">
                <a:solidFill>
                  <a:srgbClr val="203864"/>
                </a:solidFill>
                <a:latin typeface="Calibri"/>
                <a:ea typeface="DejaVu Sans"/>
              </a:rPr>
              <a:t>untersuchen</a:t>
            </a:r>
            <a:r>
              <a:rPr lang="en-US" sz="2000" b="1" strike="noStrike" spc="-1" dirty="0">
                <a:solidFill>
                  <a:srgbClr val="203864"/>
                </a:solidFill>
                <a:latin typeface="Calibri"/>
                <a:ea typeface="DejaVu Sans"/>
              </a:rPr>
              <a:t> </a:t>
            </a:r>
            <a:r>
              <a:rPr lang="en-US" sz="2000" b="1" strike="noStrike" spc="-1" dirty="0" err="1">
                <a:solidFill>
                  <a:srgbClr val="203864"/>
                </a:solidFill>
                <a:latin typeface="Calibri"/>
                <a:ea typeface="DejaVu Sans"/>
              </a:rPr>
              <a:t>lassen</a:t>
            </a:r>
            <a:r>
              <a:rPr lang="en-US" sz="2000" b="1" strike="noStrike" spc="-1" dirty="0">
                <a:solidFill>
                  <a:srgbClr val="203864"/>
                </a:solidFill>
                <a:latin typeface="Calibri"/>
                <a:ea typeface="DejaVu Sans"/>
              </a:rPr>
              <a:t>.</a:t>
            </a:r>
            <a:endParaRPr lang="de-DE" sz="2000" b="0" strike="noStrike" spc="-1" dirty="0">
              <a:solidFill>
                <a:srgbClr val="000000"/>
              </a:solidFill>
              <a:latin typeface="Aria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err="1"/>
              <a:t>Richtig</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err="1"/>
              <a:t>Falsch</a:t>
            </a:r>
            <a:endParaRPr lang="el-GR" dirty="0"/>
          </a:p>
        </p:txBody>
      </p:sp>
    </p:spTree>
    <p:extLst>
      <p:ext uri="{BB962C8B-B14F-4D97-AF65-F5344CB8AC3E}">
        <p14:creationId xmlns:p14="http://schemas.microsoft.com/office/powerpoint/2010/main" val="137375320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538135"/>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de-DE" sz="2000" b="1" dirty="0">
                <a:solidFill>
                  <a:srgbClr val="203864"/>
                </a:solidFill>
              </a:rPr>
              <a:t>Ordnen Sie sie Spalten einander zu</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352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A. Know Your Lemons</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35267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pc="-1" dirty="0">
                <a:ea typeface="DejaVu Sans"/>
              </a:rPr>
              <a:t>A. App </a:t>
            </a:r>
            <a:r>
              <a:rPr lang="en-US" spc="-1" dirty="0" err="1">
                <a:ea typeface="DejaVu Sans"/>
              </a:rPr>
              <a:t>zur</a:t>
            </a:r>
            <a:r>
              <a:rPr lang="en-US" spc="-1" dirty="0">
                <a:ea typeface="DejaVu Sans"/>
              </a:rPr>
              <a:t> </a:t>
            </a:r>
            <a:r>
              <a:rPr lang="en-US" spc="-1" dirty="0" err="1">
                <a:ea typeface="DejaVu Sans"/>
              </a:rPr>
              <a:t>Unterstützung</a:t>
            </a:r>
            <a:r>
              <a:rPr lang="en-US" spc="-1" dirty="0">
                <a:ea typeface="DejaVu Sans"/>
              </a:rPr>
              <a:t> der Menopause </a:t>
            </a:r>
            <a:endParaRPr lang="de-DE" spc="-1" dirty="0">
              <a:solidFill>
                <a:srgbClr val="000000"/>
              </a:solidFill>
              <a:latin typeface="Arial"/>
            </a:endParaRPr>
          </a:p>
        </p:txBody>
      </p:sp>
      <p:sp>
        <p:nvSpPr>
          <p:cNvPr id="11" name="Ορθογώνιο 10">
            <a:extLst>
              <a:ext uri="{FF2B5EF4-FFF2-40B4-BE49-F238E27FC236}">
                <a16:creationId xmlns:a16="http://schemas.microsoft.com/office/drawing/2014/main" id="{B08E9EB4-6838-4FCD-B853-E6E51FCAD438}"/>
              </a:ext>
            </a:extLst>
          </p:cNvPr>
          <p:cNvSpPr/>
          <p:nvPr/>
        </p:nvSpPr>
        <p:spPr>
          <a:xfrm>
            <a:off x="2105025" y="360045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B. </a:t>
            </a:r>
            <a:r>
              <a:rPr lang="en-US" dirty="0" err="1"/>
              <a:t>WomanLog</a:t>
            </a:r>
            <a:r>
              <a:rPr lang="en-US" dirty="0"/>
              <a:t> </a:t>
            </a:r>
            <a:endParaRPr lang="el-GR" dirty="0"/>
          </a:p>
        </p:txBody>
      </p:sp>
      <p:sp>
        <p:nvSpPr>
          <p:cNvPr id="7" name="TextBox 6">
            <a:extLst>
              <a:ext uri="{FF2B5EF4-FFF2-40B4-BE49-F238E27FC236}">
                <a16:creationId xmlns:a16="http://schemas.microsoft.com/office/drawing/2014/main" id="{D00BF227-FC3A-40AC-BDE1-04D4375D5BBC}"/>
              </a:ext>
            </a:extLst>
          </p:cNvPr>
          <p:cNvSpPr txBox="1"/>
          <p:nvPr/>
        </p:nvSpPr>
        <p:spPr>
          <a:xfrm>
            <a:off x="2112607" y="1987414"/>
            <a:ext cx="2742739" cy="307777"/>
          </a:xfrm>
          <a:prstGeom prst="rect">
            <a:avLst/>
          </a:prstGeom>
        </p:spPr>
        <p:txBody>
          <a:bodyPr wrap="none" rtlCol="0">
            <a:spAutoFit/>
          </a:bodyPr>
          <a:lstStyle/>
          <a:p>
            <a:pPr algn="l"/>
            <a:r>
              <a:rPr lang="de-DE" sz="1400" i="1" dirty="0"/>
              <a:t>Ordnen Sie sie Spalten einander zu!</a:t>
            </a:r>
            <a:endParaRPr lang="el-GR" sz="1400" i="1" dirty="0" err="1"/>
          </a:p>
        </p:txBody>
      </p:sp>
      <p:sp>
        <p:nvSpPr>
          <p:cNvPr id="8" name="Ορθογώνιο 7">
            <a:extLst>
              <a:ext uri="{FF2B5EF4-FFF2-40B4-BE49-F238E27FC236}">
                <a16:creationId xmlns:a16="http://schemas.microsoft.com/office/drawing/2014/main" id="{276C2C90-7C61-4DC5-BAF8-FF0E86A8BA4E}"/>
              </a:ext>
            </a:extLst>
          </p:cNvPr>
          <p:cNvSpPr/>
          <p:nvPr/>
        </p:nvSpPr>
        <p:spPr>
          <a:xfrm>
            <a:off x="2126791" y="4695243"/>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C. Health &amp; Her </a:t>
            </a:r>
            <a:endParaRPr lang="el-GR" dirty="0"/>
          </a:p>
        </p:txBody>
      </p:sp>
      <p:sp>
        <p:nvSpPr>
          <p:cNvPr id="9" name="Ορθογώνιο 8">
            <a:extLst>
              <a:ext uri="{FF2B5EF4-FFF2-40B4-BE49-F238E27FC236}">
                <a16:creationId xmlns:a16="http://schemas.microsoft.com/office/drawing/2014/main" id="{71A3F062-269C-4402-8F65-5358C806FC03}"/>
              </a:ext>
            </a:extLst>
          </p:cNvPr>
          <p:cNvSpPr/>
          <p:nvPr/>
        </p:nvSpPr>
        <p:spPr>
          <a:xfrm>
            <a:off x="6155866" y="4695242"/>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pc="-1" dirty="0">
                <a:ea typeface="DejaVu Sans"/>
              </a:rPr>
              <a:t>C. App </a:t>
            </a:r>
            <a:r>
              <a:rPr lang="en-US" spc="-1" dirty="0" err="1">
                <a:ea typeface="DejaVu Sans"/>
              </a:rPr>
              <a:t>zur</a:t>
            </a:r>
            <a:r>
              <a:rPr lang="en-US" spc="-1" dirty="0">
                <a:ea typeface="DejaVu Sans"/>
              </a:rPr>
              <a:t> </a:t>
            </a:r>
            <a:r>
              <a:rPr lang="en-US" spc="-1" dirty="0" err="1">
                <a:ea typeface="DejaVu Sans"/>
              </a:rPr>
              <a:t>Schwangerschaftsüberwachung</a:t>
            </a:r>
            <a:endParaRPr lang="de-DE" spc="-1" dirty="0">
              <a:solidFill>
                <a:srgbClr val="000000"/>
              </a:solidFill>
              <a:latin typeface="Arial"/>
            </a:endParaRPr>
          </a:p>
        </p:txBody>
      </p:sp>
      <p:sp>
        <p:nvSpPr>
          <p:cNvPr id="15" name="Ορθογώνιο 14">
            <a:extLst>
              <a:ext uri="{FF2B5EF4-FFF2-40B4-BE49-F238E27FC236}">
                <a16:creationId xmlns:a16="http://schemas.microsoft.com/office/drawing/2014/main" id="{5876E361-1696-4DD7-B6DA-A327EC148472}"/>
              </a:ext>
            </a:extLst>
          </p:cNvPr>
          <p:cNvSpPr/>
          <p:nvPr/>
        </p:nvSpPr>
        <p:spPr>
          <a:xfrm>
            <a:off x="2124330" y="579003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D. What to Expect</a:t>
            </a:r>
            <a:endParaRPr lang="el-GR" dirty="0"/>
          </a:p>
        </p:txBody>
      </p:sp>
      <p:sp>
        <p:nvSpPr>
          <p:cNvPr id="2" name="Ορθογώνιο 1">
            <a:extLst>
              <a:ext uri="{FF2B5EF4-FFF2-40B4-BE49-F238E27FC236}">
                <a16:creationId xmlns:a16="http://schemas.microsoft.com/office/drawing/2014/main" id="{2DD2642A-943F-6749-AB6E-9820A30EF51D}"/>
              </a:ext>
            </a:extLst>
          </p:cNvPr>
          <p:cNvSpPr/>
          <p:nvPr/>
        </p:nvSpPr>
        <p:spPr>
          <a:xfrm>
            <a:off x="6155866" y="579003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pc="-1" dirty="0">
                <a:ea typeface="DejaVu Sans"/>
              </a:rPr>
              <a:t>D. App </a:t>
            </a:r>
            <a:r>
              <a:rPr lang="en-US" spc="-1" dirty="0" err="1">
                <a:ea typeface="DejaVu Sans"/>
              </a:rPr>
              <a:t>mit</a:t>
            </a:r>
            <a:r>
              <a:rPr lang="en-US" spc="-1" dirty="0">
                <a:ea typeface="DejaVu Sans"/>
              </a:rPr>
              <a:t> </a:t>
            </a:r>
            <a:r>
              <a:rPr lang="en-US" spc="-1" dirty="0" err="1">
                <a:ea typeface="DejaVu Sans"/>
              </a:rPr>
              <a:t>Schwerpunkt</a:t>
            </a:r>
            <a:r>
              <a:rPr lang="en-US" spc="-1" dirty="0">
                <a:ea typeface="DejaVu Sans"/>
              </a:rPr>
              <a:t> auf Screening und </a:t>
            </a:r>
            <a:r>
              <a:rPr lang="en-US" spc="-1" dirty="0" err="1">
                <a:ea typeface="DejaVu Sans"/>
              </a:rPr>
              <a:t>Prävention</a:t>
            </a:r>
            <a:endParaRPr lang="de-DE" spc="-1" dirty="0">
              <a:solidFill>
                <a:srgbClr val="000000"/>
              </a:solidFill>
              <a:latin typeface="Arial"/>
            </a:endParaRPr>
          </a:p>
        </p:txBody>
      </p:sp>
      <p:sp>
        <p:nvSpPr>
          <p:cNvPr id="6" name="Ορθογώνιο 5">
            <a:extLst>
              <a:ext uri="{FF2B5EF4-FFF2-40B4-BE49-F238E27FC236}">
                <a16:creationId xmlns:a16="http://schemas.microsoft.com/office/drawing/2014/main" id="{646F47EC-A5B7-BE1F-C93B-A9AB648267E5}"/>
              </a:ext>
            </a:extLst>
          </p:cNvPr>
          <p:cNvSpPr/>
          <p:nvPr/>
        </p:nvSpPr>
        <p:spPr>
          <a:xfrm>
            <a:off x="6134100" y="358534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pc="-1" dirty="0">
                <a:ea typeface="DejaVu Sans"/>
              </a:rPr>
              <a:t>B. App </a:t>
            </a:r>
            <a:r>
              <a:rPr lang="en-US" spc="-1" dirty="0" err="1">
                <a:ea typeface="DejaVu Sans"/>
              </a:rPr>
              <a:t>zur</a:t>
            </a:r>
            <a:r>
              <a:rPr lang="en-US" spc="-1" dirty="0">
                <a:ea typeface="DejaVu Sans"/>
              </a:rPr>
              <a:t> </a:t>
            </a:r>
            <a:r>
              <a:rPr lang="en-US" spc="-1" dirty="0" err="1">
                <a:ea typeface="DejaVu Sans"/>
              </a:rPr>
              <a:t>Überwachung</a:t>
            </a:r>
            <a:r>
              <a:rPr lang="en-US" spc="-1" dirty="0">
                <a:ea typeface="DejaVu Sans"/>
              </a:rPr>
              <a:t> der </a:t>
            </a:r>
            <a:r>
              <a:rPr lang="en-US" spc="-1" dirty="0" err="1">
                <a:ea typeface="DejaVu Sans"/>
              </a:rPr>
              <a:t>Periode</a:t>
            </a:r>
            <a:endParaRPr lang="de-DE" spc="-1" dirty="0">
              <a:solidFill>
                <a:srgbClr val="000000"/>
              </a:solidFill>
              <a:latin typeface="Arial"/>
            </a:endParaRPr>
          </a:p>
        </p:txBody>
      </p:sp>
    </p:spTree>
    <p:extLst>
      <p:ext uri="{BB962C8B-B14F-4D97-AF65-F5344CB8AC3E}">
        <p14:creationId xmlns:p14="http://schemas.microsoft.com/office/powerpoint/2010/main" val="29277210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00B0F0"/>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2F5496"/>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1"/>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1"/>
                                        </p:tgtEl>
                                        <p:attrNameLst>
                                          <p:attrName>fillcolor</p:attrName>
                                        </p:attrNameLst>
                                      </p:cBhvr>
                                      <p:to>
                                        <a:srgbClr val="FFC000"/>
                                      </p:to>
                                    </p:animClr>
                                    <p:set>
                                      <p:cBhvr>
                                        <p:cTn id="21" dur="2000" fill="hold"/>
                                        <p:tgtEl>
                                          <p:spTgt spid="11"/>
                                        </p:tgtEl>
                                        <p:attrNameLst>
                                          <p:attrName>fill.type</p:attrName>
                                        </p:attrNameLst>
                                      </p:cBhvr>
                                      <p:to>
                                        <p:strVal val="solid"/>
                                      </p:to>
                                    </p:set>
                                    <p:set>
                                      <p:cBhvr>
                                        <p:cTn id="22" dur="2000" fill="hold"/>
                                        <p:tgtEl>
                                          <p:spTgt spid="11"/>
                                        </p:tgtEl>
                                        <p:attrNameLst>
                                          <p:attrName>fill.on</p:attrName>
                                        </p:attrNameLst>
                                      </p:cBhvr>
                                      <p:to>
                                        <p:strVal val="true"/>
                                      </p:to>
                                    </p:set>
                                  </p:childTnLst>
                                </p:cTn>
                              </p:par>
                            </p:childTnLst>
                          </p:cTn>
                        </p:par>
                      </p:childTnLst>
                    </p:cTn>
                  </p:par>
                </p:childTnLst>
              </p:cTn>
              <p:nextCondLst>
                <p:cond evt="onClick" delay="0">
                  <p:tgtEl>
                    <p:spTgt spid="11"/>
                  </p:tgtEl>
                </p:cond>
              </p:nextCondLst>
            </p:seq>
            <p:seq concurrent="1" nextAc="seek">
              <p:cTn id="23" restart="whenNotActive" fill="hold" evtFilter="cancelBubble" nodeType="interactiveSeq">
                <p:stCondLst>
                  <p:cond evt="onClick" delay="0">
                    <p:tgtEl>
                      <p:spTgt spid="8"/>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8"/>
                                        </p:tgtEl>
                                        <p:attrNameLst>
                                          <p:attrName>fillcolor</p:attrName>
                                        </p:attrNameLst>
                                      </p:cBhvr>
                                      <p:to>
                                        <a:srgbClr val="2F5496"/>
                                      </p:to>
                                    </p:animClr>
                                    <p:set>
                                      <p:cBhvr>
                                        <p:cTn id="28" dur="2000" fill="hold"/>
                                        <p:tgtEl>
                                          <p:spTgt spid="8"/>
                                        </p:tgtEl>
                                        <p:attrNameLst>
                                          <p:attrName>fill.type</p:attrName>
                                        </p:attrNameLst>
                                      </p:cBhvr>
                                      <p:to>
                                        <p:strVal val="solid"/>
                                      </p:to>
                                    </p:set>
                                    <p:set>
                                      <p:cBhvr>
                                        <p:cTn id="29" dur="2000" fill="hold"/>
                                        <p:tgtEl>
                                          <p:spTgt spid="8"/>
                                        </p:tgtEl>
                                        <p:attrNameLst>
                                          <p:attrName>fill.on</p:attrName>
                                        </p:attrNameLst>
                                      </p:cBhvr>
                                      <p:to>
                                        <p:strVal val="true"/>
                                      </p:to>
                                    </p:set>
                                  </p:childTnLst>
                                </p:cTn>
                              </p:par>
                            </p:childTnLst>
                          </p:cTn>
                        </p:par>
                      </p:childTnLst>
                    </p:cTn>
                  </p:par>
                </p:childTnLst>
              </p:cTn>
              <p:nextCondLst>
                <p:cond evt="onClick" delay="0">
                  <p:tgtEl>
                    <p:spTgt spid="8"/>
                  </p:tgtEl>
                </p:cond>
              </p:nextCondLst>
            </p:seq>
            <p:seq concurrent="1" nextAc="seek">
              <p:cTn id="30" restart="whenNotActive" fill="hold" evtFilter="cancelBubble" nodeType="interactiveSeq">
                <p:stCondLst>
                  <p:cond evt="onClick" delay="0">
                    <p:tgtEl>
                      <p:spTgt spid="9"/>
                    </p:tgtEl>
                  </p:cond>
                </p:stCondLst>
                <p:endSync evt="end" delay="0">
                  <p:rtn val="all"/>
                </p:endSync>
                <p:childTnLst>
                  <p:par>
                    <p:cTn id="31" fill="hold">
                      <p:stCondLst>
                        <p:cond delay="0"/>
                      </p:stCondLst>
                      <p:childTnLst>
                        <p:par>
                          <p:cTn id="32" fill="hold">
                            <p:stCondLst>
                              <p:cond delay="0"/>
                            </p:stCondLst>
                            <p:childTnLst>
                              <p:par>
                                <p:cTn id="33" presetID="1" presetClass="emph" presetSubtype="2" fill="hold" nodeType="clickEffect">
                                  <p:stCondLst>
                                    <p:cond delay="0"/>
                                  </p:stCondLst>
                                  <p:childTnLst>
                                    <p:animClr clrSpc="rgb" dir="cw">
                                      <p:cBhvr>
                                        <p:cTn id="34" dur="2000" fill="hold"/>
                                        <p:tgtEl>
                                          <p:spTgt spid="9"/>
                                        </p:tgtEl>
                                        <p:attrNameLst>
                                          <p:attrName>fillcolor</p:attrName>
                                        </p:attrNameLst>
                                      </p:cBhvr>
                                      <p:to>
                                        <a:srgbClr val="7030A0"/>
                                      </p:to>
                                    </p:animClr>
                                    <p:set>
                                      <p:cBhvr>
                                        <p:cTn id="35" dur="2000" fill="hold"/>
                                        <p:tgtEl>
                                          <p:spTgt spid="9"/>
                                        </p:tgtEl>
                                        <p:attrNameLst>
                                          <p:attrName>fill.type</p:attrName>
                                        </p:attrNameLst>
                                      </p:cBhvr>
                                      <p:to>
                                        <p:strVal val="solid"/>
                                      </p:to>
                                    </p:set>
                                    <p:set>
                                      <p:cBhvr>
                                        <p:cTn id="36" dur="2000" fill="hold"/>
                                        <p:tgtEl>
                                          <p:spTgt spid="9"/>
                                        </p:tgtEl>
                                        <p:attrNameLst>
                                          <p:attrName>fill.on</p:attrName>
                                        </p:attrNameLst>
                                      </p:cBhvr>
                                      <p:to>
                                        <p:strVal val="true"/>
                                      </p:to>
                                    </p:set>
                                  </p:childTnLst>
                                </p:cTn>
                              </p:par>
                            </p:childTnLst>
                          </p:cTn>
                        </p:par>
                      </p:childTnLst>
                    </p:cTn>
                  </p:par>
                </p:childTnLst>
              </p:cTn>
              <p:nextCondLst>
                <p:cond evt="onClick" delay="0">
                  <p:tgtEl>
                    <p:spTgt spid="9"/>
                  </p:tgtEl>
                </p:cond>
              </p:nextCondLst>
            </p:seq>
            <p:seq concurrent="1" nextAc="seek">
              <p:cTn id="37" restart="whenNotActive" fill="hold" evtFilter="cancelBubble" nodeType="interactiveSeq">
                <p:stCondLst>
                  <p:cond evt="onClick" delay="0">
                    <p:tgtEl>
                      <p:spTgt spid="15"/>
                    </p:tgtEl>
                  </p:cond>
                </p:stCondLst>
                <p:endSync evt="end" delay="0">
                  <p:rtn val="all"/>
                </p:endSync>
                <p:childTnLst>
                  <p:par>
                    <p:cTn id="38" fill="hold">
                      <p:stCondLst>
                        <p:cond delay="0"/>
                      </p:stCondLst>
                      <p:childTnLst>
                        <p:par>
                          <p:cTn id="39" fill="hold">
                            <p:stCondLst>
                              <p:cond delay="0"/>
                            </p:stCondLst>
                            <p:childTnLst>
                              <p:par>
                                <p:cTn id="40" presetID="1" presetClass="emph" presetSubtype="2" fill="hold" nodeType="clickEffect">
                                  <p:stCondLst>
                                    <p:cond delay="0"/>
                                  </p:stCondLst>
                                  <p:childTnLst>
                                    <p:animClr clrSpc="rgb" dir="cw">
                                      <p:cBhvr>
                                        <p:cTn id="41" dur="2000" fill="hold"/>
                                        <p:tgtEl>
                                          <p:spTgt spid="15"/>
                                        </p:tgtEl>
                                        <p:attrNameLst>
                                          <p:attrName>fillcolor</p:attrName>
                                        </p:attrNameLst>
                                      </p:cBhvr>
                                      <p:to>
                                        <a:srgbClr val="7030A0"/>
                                      </p:to>
                                    </p:animClr>
                                    <p:set>
                                      <p:cBhvr>
                                        <p:cTn id="42" dur="2000" fill="hold"/>
                                        <p:tgtEl>
                                          <p:spTgt spid="15"/>
                                        </p:tgtEl>
                                        <p:attrNameLst>
                                          <p:attrName>fill.type</p:attrName>
                                        </p:attrNameLst>
                                      </p:cBhvr>
                                      <p:to>
                                        <p:strVal val="solid"/>
                                      </p:to>
                                    </p:set>
                                    <p:set>
                                      <p:cBhvr>
                                        <p:cTn id="43" dur="2000" fill="hold"/>
                                        <p:tgtEl>
                                          <p:spTgt spid="15"/>
                                        </p:tgtEl>
                                        <p:attrNameLst>
                                          <p:attrName>fill.on</p:attrName>
                                        </p:attrNameLst>
                                      </p:cBhvr>
                                      <p:to>
                                        <p:strVal val="true"/>
                                      </p:to>
                                    </p:set>
                                  </p:childTnLst>
                                </p:cTn>
                              </p:par>
                            </p:childTnLst>
                          </p:cTn>
                        </p:par>
                      </p:childTnLst>
                    </p:cTn>
                  </p:par>
                </p:childTnLst>
              </p:cTn>
              <p:nextCondLst>
                <p:cond evt="onClick" delay="0">
                  <p:tgtEl>
                    <p:spTgt spid="15"/>
                  </p:tgtEl>
                </p:cond>
              </p:nextCondLst>
            </p:seq>
            <p:seq concurrent="1" nextAc="seek">
              <p:cTn id="44" restart="whenNotActive" fill="hold" evtFilter="cancelBubble" nodeType="interactiveSeq">
                <p:stCondLst>
                  <p:cond evt="onClick" delay="0">
                    <p:tgtEl>
                      <p:spTgt spid="2"/>
                    </p:tgtEl>
                  </p:cond>
                </p:stCondLst>
                <p:endSync evt="end" delay="0">
                  <p:rtn val="all"/>
                </p:endSync>
                <p:childTnLst>
                  <p:par>
                    <p:cTn id="45" fill="hold">
                      <p:stCondLst>
                        <p:cond delay="0"/>
                      </p:stCondLst>
                      <p:childTnLst>
                        <p:par>
                          <p:cTn id="46" fill="hold">
                            <p:stCondLst>
                              <p:cond delay="0"/>
                            </p:stCondLst>
                            <p:childTnLst>
                              <p:par>
                                <p:cTn id="47" presetID="1" presetClass="emph" presetSubtype="2" fill="hold" nodeType="clickEffect">
                                  <p:stCondLst>
                                    <p:cond delay="0"/>
                                  </p:stCondLst>
                                  <p:childTnLst>
                                    <p:animClr clrSpc="rgb" dir="cw">
                                      <p:cBhvr>
                                        <p:cTn id="48" dur="2000" fill="hold"/>
                                        <p:tgtEl>
                                          <p:spTgt spid="2"/>
                                        </p:tgtEl>
                                        <p:attrNameLst>
                                          <p:attrName>fillcolor</p:attrName>
                                        </p:attrNameLst>
                                      </p:cBhvr>
                                      <p:to>
                                        <a:srgbClr val="00B0F0"/>
                                      </p:to>
                                    </p:animClr>
                                    <p:set>
                                      <p:cBhvr>
                                        <p:cTn id="49" dur="2000" fill="hold"/>
                                        <p:tgtEl>
                                          <p:spTgt spid="2"/>
                                        </p:tgtEl>
                                        <p:attrNameLst>
                                          <p:attrName>fill.type</p:attrName>
                                        </p:attrNameLst>
                                      </p:cBhvr>
                                      <p:to>
                                        <p:strVal val="solid"/>
                                      </p:to>
                                    </p:set>
                                    <p:set>
                                      <p:cBhvr>
                                        <p:cTn id="50" dur="2000" fill="hold"/>
                                        <p:tgtEl>
                                          <p:spTgt spid="2"/>
                                        </p:tgtEl>
                                        <p:attrNameLst>
                                          <p:attrName>fill.on</p:attrName>
                                        </p:attrNameLst>
                                      </p:cBhvr>
                                      <p:to>
                                        <p:strVal val="true"/>
                                      </p:to>
                                    </p:set>
                                  </p:childTnLst>
                                </p:cTn>
                              </p:par>
                            </p:childTnLst>
                          </p:cTn>
                        </p:par>
                      </p:childTnLst>
                    </p:cTn>
                  </p:par>
                </p:childTnLst>
              </p:cTn>
              <p:nextCondLst>
                <p:cond evt="onClick" delay="0">
                  <p:tgtEl>
                    <p:spTgt spid="2"/>
                  </p:tgtEl>
                </p:cond>
              </p:nextCondLst>
            </p:seq>
            <p:seq concurrent="1" nextAc="seek">
              <p:cTn id="51" restart="whenNotActive" fill="hold" evtFilter="cancelBubble" nodeType="interactiveSeq">
                <p:stCondLst>
                  <p:cond evt="onClick" delay="0">
                    <p:tgtEl>
                      <p:spTgt spid="6"/>
                    </p:tgtEl>
                  </p:cond>
                </p:stCondLst>
                <p:endSync evt="end" delay="0">
                  <p:rtn val="all"/>
                </p:endSync>
                <p:childTnLst>
                  <p:par>
                    <p:cTn id="52" fill="hold">
                      <p:stCondLst>
                        <p:cond delay="0"/>
                      </p:stCondLst>
                      <p:childTnLst>
                        <p:par>
                          <p:cTn id="53" fill="hold">
                            <p:stCondLst>
                              <p:cond delay="0"/>
                            </p:stCondLst>
                            <p:childTnLst>
                              <p:par>
                                <p:cTn id="54" presetID="1" presetClass="emph" presetSubtype="2" fill="hold" nodeType="clickEffect">
                                  <p:stCondLst>
                                    <p:cond delay="0"/>
                                  </p:stCondLst>
                                  <p:childTnLst>
                                    <p:animClr clrSpc="rgb" dir="cw">
                                      <p:cBhvr>
                                        <p:cTn id="55" dur="2000" fill="hold"/>
                                        <p:tgtEl>
                                          <p:spTgt spid="6"/>
                                        </p:tgtEl>
                                        <p:attrNameLst>
                                          <p:attrName>fillcolor</p:attrName>
                                        </p:attrNameLst>
                                      </p:cBhvr>
                                      <p:to>
                                        <a:srgbClr val="FFC000"/>
                                      </p:to>
                                    </p:animClr>
                                    <p:set>
                                      <p:cBhvr>
                                        <p:cTn id="56" dur="2000" fill="hold"/>
                                        <p:tgtEl>
                                          <p:spTgt spid="6"/>
                                        </p:tgtEl>
                                        <p:attrNameLst>
                                          <p:attrName>fill.type</p:attrName>
                                        </p:attrNameLst>
                                      </p:cBhvr>
                                      <p:to>
                                        <p:strVal val="solid"/>
                                      </p:to>
                                    </p:set>
                                    <p:set>
                                      <p:cBhvr>
                                        <p:cTn id="57" dur="2000" fill="hold"/>
                                        <p:tgtEl>
                                          <p:spTgt spid="6"/>
                                        </p:tgtEl>
                                        <p:attrNameLst>
                                          <p:attrName>fill.on</p:attrName>
                                        </p:attrNameLst>
                                      </p:cBhvr>
                                      <p:to>
                                        <p:strVal val="true"/>
                                      </p:to>
                                    </p:set>
                                  </p:childTnLst>
                                </p:cTn>
                              </p:par>
                            </p:childTnLst>
                          </p:cTn>
                        </p:par>
                      </p:childTnLst>
                    </p:cTn>
                  </p:par>
                </p:childTnLst>
              </p:cTn>
              <p:nextCondLst>
                <p:cond evt="onClick" delay="0">
                  <p:tgtEl>
                    <p:spTgt spid="6"/>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Τίτλος 3">
            <a:extLst>
              <a:ext uri="{FF2B5EF4-FFF2-40B4-BE49-F238E27FC236}">
                <a16:creationId xmlns:a16="http://schemas.microsoft.com/office/drawing/2014/main" id="{9A6A0DFE-6EE7-43A9-9127-F286DC144B85}"/>
              </a:ext>
            </a:extLst>
          </p:cNvPr>
          <p:cNvSpPr>
            <a:spLocks noGrp="1"/>
          </p:cNvSpPr>
          <p:nvPr>
            <p:ph type="title"/>
          </p:nvPr>
        </p:nvSpPr>
        <p:spPr/>
        <p:txBody>
          <a:bodyPr>
            <a:normAutofit/>
          </a:bodyPr>
          <a:lstStyle/>
          <a:p>
            <a:r>
              <a:rPr lang="en-US" sz="4800" b="1" dirty="0">
                <a:solidFill>
                  <a:srgbClr val="203864"/>
                </a:solidFill>
                <a:latin typeface="+mn-lt"/>
              </a:rPr>
              <a:t>Partners</a:t>
            </a:r>
            <a:endParaRPr lang="el-GR" sz="4800" b="1" dirty="0">
              <a:solidFill>
                <a:srgbClr val="203864"/>
              </a:solidFill>
              <a:latin typeface="+mn-lt"/>
            </a:endParaRPr>
          </a:p>
        </p:txBody>
      </p:sp>
      <p:grpSp>
        <p:nvGrpSpPr>
          <p:cNvPr id="12" name="Ομάδα 11">
            <a:extLst>
              <a:ext uri="{FF2B5EF4-FFF2-40B4-BE49-F238E27FC236}">
                <a16:creationId xmlns:a16="http://schemas.microsoft.com/office/drawing/2014/main" id="{BF7993EA-D762-4081-AD93-A4C0BC4F2344}"/>
              </a:ext>
            </a:extLst>
          </p:cNvPr>
          <p:cNvGrpSpPr/>
          <p:nvPr/>
        </p:nvGrpSpPr>
        <p:grpSpPr>
          <a:xfrm>
            <a:off x="6606686" y="1812884"/>
            <a:ext cx="6096000" cy="1677637"/>
            <a:chOff x="-1066801" y="1523553"/>
            <a:chExt cx="6096000" cy="1677637"/>
          </a:xfrm>
        </p:grpSpPr>
        <p:pic>
          <p:nvPicPr>
            <p:cNvPr id="2050" name="Picture 2">
              <a:extLst>
                <a:ext uri="{FF2B5EF4-FFF2-40B4-BE49-F238E27FC236}">
                  <a16:creationId xmlns:a16="http://schemas.microsoft.com/office/drawing/2014/main" id="{8EBF0675-ED45-44CD-A77E-61912329753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6678" y="1523553"/>
              <a:ext cx="1449043" cy="997191"/>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DA3FCD0E-FFB9-47FE-8DCC-7998946716D8}"/>
                </a:ext>
              </a:extLst>
            </p:cNvPr>
            <p:cNvSpPr txBox="1"/>
            <p:nvPr/>
          </p:nvSpPr>
          <p:spPr>
            <a:xfrm>
              <a:off x="-1066801" y="2462526"/>
              <a:ext cx="6096000" cy="738664"/>
            </a:xfrm>
            <a:prstGeom prst="rect">
              <a:avLst/>
            </a:prstGeom>
            <a:noFill/>
          </p:spPr>
          <p:txBody>
            <a:bodyPr wrap="square">
              <a:spAutoFit/>
            </a:bodyPr>
            <a:lstStyle/>
            <a:p>
              <a:pPr algn="ctr" fontAlgn="base"/>
              <a:r>
                <a:rPr lang="de-DE" sz="1050" b="0" i="0" dirty="0">
                  <a:solidFill>
                    <a:srgbClr val="203864"/>
                  </a:solidFill>
                  <a:effectLst/>
                  <a:latin typeface="Roboto" panose="02000000000000000000" pitchFamily="2" charset="0"/>
                </a:rPr>
                <a:t>WESTFALISCHE </a:t>
              </a:r>
              <a:r>
                <a:rPr lang="de-DE" sz="1000" b="0" i="0" dirty="0">
                  <a:solidFill>
                    <a:srgbClr val="203864"/>
                  </a:solidFill>
                  <a:effectLst/>
                  <a:latin typeface="Roboto" panose="02000000000000000000" pitchFamily="2" charset="0"/>
                </a:rPr>
                <a:t>HOCHSCHULE</a:t>
              </a:r>
              <a:r>
                <a:rPr lang="de-DE" sz="1050" b="0" i="0" dirty="0">
                  <a:solidFill>
                    <a:srgbClr val="203864"/>
                  </a:solidFill>
                  <a:effectLst/>
                  <a:latin typeface="Roboto" panose="02000000000000000000" pitchFamily="2" charset="0"/>
                </a:rPr>
                <a:t> GELSENKIRCHEN,</a:t>
              </a:r>
              <a:br>
                <a:rPr lang="de-DE" sz="1050" b="0" i="0" dirty="0">
                  <a:solidFill>
                    <a:srgbClr val="203864"/>
                  </a:solidFill>
                  <a:effectLst/>
                  <a:latin typeface="Roboto" panose="02000000000000000000" pitchFamily="2" charset="0"/>
                </a:rPr>
              </a:br>
              <a:r>
                <a:rPr lang="de-DE" sz="1050" b="0" i="0" dirty="0">
                  <a:solidFill>
                    <a:srgbClr val="203864"/>
                  </a:solidFill>
                  <a:effectLst/>
                  <a:latin typeface="Roboto" panose="02000000000000000000" pitchFamily="2" charset="0"/>
                </a:rPr>
                <a:t>BOCHOLT, RECKLINGHAUSEN</a:t>
              </a:r>
            </a:p>
            <a:p>
              <a:pPr algn="ctr" fontAlgn="base"/>
              <a:r>
                <a:rPr lang="de-DE" sz="1050" b="0" i="0" dirty="0">
                  <a:solidFill>
                    <a:srgbClr val="414042"/>
                  </a:solidFill>
                  <a:effectLst/>
                  <a:latin typeface="Roboto" panose="02000000000000000000" pitchFamily="2" charset="0"/>
                </a:rPr>
                <a:t>GELSENKIRCHEN, GERMANY</a:t>
              </a:r>
            </a:p>
            <a:p>
              <a:pPr algn="ctr" fontAlgn="base"/>
              <a:r>
                <a:rPr lang="de-DE" sz="1050" b="0" i="0" u="none" strike="noStrike" dirty="0">
                  <a:solidFill>
                    <a:srgbClr val="D71920"/>
                  </a:solidFill>
                  <a:effectLst/>
                  <a:latin typeface="Roboto" panose="02000000000000000000" pitchFamily="2" charset="0"/>
                  <a:hlinkClick r:id="rId4"/>
                </a:rPr>
                <a:t>www.w-hs.de</a:t>
              </a:r>
              <a:endParaRPr lang="de-DE" sz="1050" b="0" i="0" dirty="0">
                <a:solidFill>
                  <a:srgbClr val="414042"/>
                </a:solidFill>
                <a:effectLst/>
                <a:latin typeface="Roboto" panose="02000000000000000000" pitchFamily="2" charset="0"/>
              </a:endParaRPr>
            </a:p>
          </p:txBody>
        </p:sp>
      </p:grpSp>
      <p:grpSp>
        <p:nvGrpSpPr>
          <p:cNvPr id="11" name="Ομάδα 10">
            <a:extLst>
              <a:ext uri="{FF2B5EF4-FFF2-40B4-BE49-F238E27FC236}">
                <a16:creationId xmlns:a16="http://schemas.microsoft.com/office/drawing/2014/main" id="{96D5137D-F25F-44D3-BFBD-6010E023BCA2}"/>
              </a:ext>
            </a:extLst>
          </p:cNvPr>
          <p:cNvGrpSpPr/>
          <p:nvPr/>
        </p:nvGrpSpPr>
        <p:grpSpPr>
          <a:xfrm>
            <a:off x="3483817" y="4504058"/>
            <a:ext cx="6629400" cy="1738414"/>
            <a:chOff x="2579204" y="1882706"/>
            <a:chExt cx="6629400" cy="1738414"/>
          </a:xfrm>
        </p:grpSpPr>
        <p:pic>
          <p:nvPicPr>
            <p:cNvPr id="5" name="Picture 4">
              <a:extLst>
                <a:ext uri="{FF2B5EF4-FFF2-40B4-BE49-F238E27FC236}">
                  <a16:creationId xmlns:a16="http://schemas.microsoft.com/office/drawing/2014/main" id="{F7B51B5F-7CC8-4F47-AF41-48413E15C67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27079" y="1882706"/>
              <a:ext cx="2533650" cy="1047750"/>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4203AE03-98BA-484B-983A-314B79666527}"/>
                </a:ext>
              </a:extLst>
            </p:cNvPr>
            <p:cNvSpPr txBox="1"/>
            <p:nvPr/>
          </p:nvSpPr>
          <p:spPr>
            <a:xfrm>
              <a:off x="2579204" y="2913234"/>
              <a:ext cx="6629400" cy="707886"/>
            </a:xfrm>
            <a:prstGeom prst="rect">
              <a:avLst/>
            </a:prstGeom>
            <a:noFill/>
          </p:spPr>
          <p:txBody>
            <a:bodyPr wrap="square">
              <a:spAutoFit/>
            </a:bodyPr>
            <a:lstStyle/>
            <a:p>
              <a:pPr algn="ctr" fontAlgn="base"/>
              <a:r>
                <a:rPr lang="es-ES" sz="1000" b="0" i="0">
                  <a:solidFill>
                    <a:srgbClr val="203864"/>
                  </a:solidFill>
                  <a:effectLst/>
                  <a:latin typeface="Roboto" panose="02000000000000000000" pitchFamily="2" charset="0"/>
                </a:rPr>
                <a:t>COORDINA ORGANIZACIÓN DE EMPRESAS Y</a:t>
              </a:r>
              <a:br>
                <a:rPr lang="es-ES" sz="1000" b="0" i="0">
                  <a:solidFill>
                    <a:srgbClr val="203864"/>
                  </a:solidFill>
                  <a:effectLst/>
                  <a:latin typeface="Roboto" panose="02000000000000000000" pitchFamily="2" charset="0"/>
                </a:rPr>
              </a:br>
              <a:r>
                <a:rPr lang="es-ES" sz="1000" b="0" i="0">
                  <a:solidFill>
                    <a:srgbClr val="203864"/>
                  </a:solidFill>
                  <a:effectLst/>
                  <a:latin typeface="Roboto" panose="02000000000000000000" pitchFamily="2" charset="0"/>
                </a:rPr>
                <a:t>RECURSOS HUMANOS, S.L.</a:t>
              </a:r>
            </a:p>
            <a:p>
              <a:pPr algn="ctr" fontAlgn="base"/>
              <a:r>
                <a:rPr lang="es-ES" sz="1000" b="0" i="0">
                  <a:solidFill>
                    <a:srgbClr val="414042"/>
                  </a:solidFill>
                  <a:effectLst/>
                  <a:latin typeface="Roboto" panose="02000000000000000000" pitchFamily="2" charset="0"/>
                </a:rPr>
                <a:t>VALENCIA, SPAIN</a:t>
              </a:r>
            </a:p>
            <a:p>
              <a:pPr algn="ctr" fontAlgn="base"/>
              <a:r>
                <a:rPr lang="es-ES" sz="1000" b="0" i="0" u="none" strike="noStrike">
                  <a:solidFill>
                    <a:srgbClr val="D71920"/>
                  </a:solidFill>
                  <a:effectLst/>
                  <a:latin typeface="Roboto" panose="02000000000000000000" pitchFamily="2" charset="0"/>
                  <a:hlinkClick r:id="rId6"/>
                </a:rPr>
                <a:t>coordina-oerh.com</a:t>
              </a:r>
              <a:endParaRPr lang="es-ES" sz="1000" b="0" i="0">
                <a:solidFill>
                  <a:srgbClr val="414042"/>
                </a:solidFill>
                <a:effectLst/>
                <a:latin typeface="Roboto" panose="02000000000000000000" pitchFamily="2" charset="0"/>
              </a:endParaRPr>
            </a:p>
          </p:txBody>
        </p:sp>
      </p:grpSp>
      <p:grpSp>
        <p:nvGrpSpPr>
          <p:cNvPr id="15" name="Ομάδα 14">
            <a:extLst>
              <a:ext uri="{FF2B5EF4-FFF2-40B4-BE49-F238E27FC236}">
                <a16:creationId xmlns:a16="http://schemas.microsoft.com/office/drawing/2014/main" id="{ADA3E3C0-7761-48E5-B929-2F7D24AC3893}"/>
              </a:ext>
            </a:extLst>
          </p:cNvPr>
          <p:cNvGrpSpPr/>
          <p:nvPr/>
        </p:nvGrpSpPr>
        <p:grpSpPr>
          <a:xfrm>
            <a:off x="3020318" y="1776505"/>
            <a:ext cx="6634368" cy="1584248"/>
            <a:chOff x="6639106" y="2919412"/>
            <a:chExt cx="6634368" cy="1584248"/>
          </a:xfrm>
        </p:grpSpPr>
        <p:pic>
          <p:nvPicPr>
            <p:cNvPr id="2052" name="Picture 4">
              <a:extLst>
                <a:ext uri="{FF2B5EF4-FFF2-40B4-BE49-F238E27FC236}">
                  <a16:creationId xmlns:a16="http://schemas.microsoft.com/office/drawing/2014/main" id="{71DD90C8-6291-4D9B-8637-04AA834BD82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684703" y="2919412"/>
              <a:ext cx="2543175" cy="1047750"/>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53E35F80-D7C4-4C20-8069-672536C8B9F7}"/>
                </a:ext>
              </a:extLst>
            </p:cNvPr>
            <p:cNvSpPr txBox="1"/>
            <p:nvPr/>
          </p:nvSpPr>
          <p:spPr>
            <a:xfrm>
              <a:off x="6639106" y="3949662"/>
              <a:ext cx="6634368" cy="553998"/>
            </a:xfrm>
            <a:prstGeom prst="rect">
              <a:avLst/>
            </a:prstGeom>
            <a:noFill/>
          </p:spPr>
          <p:txBody>
            <a:bodyPr wrap="square">
              <a:spAutoFit/>
            </a:bodyPr>
            <a:lstStyle/>
            <a:p>
              <a:pPr algn="ctr" fontAlgn="base"/>
              <a:r>
                <a:rPr lang="nb-NO" sz="1000" b="0" i="0" dirty="0">
                  <a:solidFill>
                    <a:srgbClr val="203864"/>
                  </a:solidFill>
                  <a:effectLst/>
                  <a:latin typeface="Roboto" panose="02000000000000000000" pitchFamily="2" charset="0"/>
                </a:rPr>
                <a:t>PROLEPSIS</a:t>
              </a:r>
            </a:p>
            <a:p>
              <a:pPr algn="ctr" fontAlgn="base"/>
              <a:r>
                <a:rPr lang="nb-NO" sz="1000" b="0" i="0" dirty="0">
                  <a:solidFill>
                    <a:srgbClr val="666666"/>
                  </a:solidFill>
                  <a:effectLst/>
                  <a:latin typeface="Roboto" panose="02000000000000000000" pitchFamily="2" charset="0"/>
                </a:rPr>
                <a:t>ATHENS, GREECE</a:t>
              </a:r>
              <a:br>
                <a:rPr lang="nb-NO" sz="1000" b="0" i="0" dirty="0">
                  <a:solidFill>
                    <a:srgbClr val="666666"/>
                  </a:solidFill>
                  <a:effectLst/>
                  <a:latin typeface="Roboto" panose="02000000000000000000" pitchFamily="2" charset="0"/>
                </a:rPr>
              </a:br>
              <a:r>
                <a:rPr lang="nb-NO" sz="1000" b="0" i="0" u="none" strike="noStrike" dirty="0">
                  <a:solidFill>
                    <a:srgbClr val="D71920"/>
                  </a:solidFill>
                  <a:effectLst/>
                  <a:latin typeface="Roboto" panose="02000000000000000000" pitchFamily="2" charset="0"/>
                  <a:hlinkClick r:id="rId8"/>
                </a:rPr>
                <a:t>www.prolepsis.gr</a:t>
              </a:r>
              <a:endParaRPr lang="nb-NO" sz="1000" b="0" i="0" dirty="0">
                <a:solidFill>
                  <a:srgbClr val="666666"/>
                </a:solidFill>
                <a:effectLst/>
                <a:latin typeface="Roboto" panose="02000000000000000000" pitchFamily="2" charset="0"/>
              </a:endParaRPr>
            </a:p>
          </p:txBody>
        </p:sp>
      </p:grpSp>
      <p:grpSp>
        <p:nvGrpSpPr>
          <p:cNvPr id="18" name="Ομάδα 17">
            <a:extLst>
              <a:ext uri="{FF2B5EF4-FFF2-40B4-BE49-F238E27FC236}">
                <a16:creationId xmlns:a16="http://schemas.microsoft.com/office/drawing/2014/main" id="{A4EB7248-55A7-4CAC-ABDD-957EF148A710}"/>
              </a:ext>
            </a:extLst>
          </p:cNvPr>
          <p:cNvGrpSpPr/>
          <p:nvPr/>
        </p:nvGrpSpPr>
        <p:grpSpPr>
          <a:xfrm>
            <a:off x="-1974174" y="1729933"/>
            <a:ext cx="6952420" cy="1601615"/>
            <a:chOff x="-1240501" y="3160643"/>
            <a:chExt cx="6952420" cy="1601615"/>
          </a:xfrm>
        </p:grpSpPr>
        <p:pic>
          <p:nvPicPr>
            <p:cNvPr id="6" name="Picture 6">
              <a:extLst>
                <a:ext uri="{FF2B5EF4-FFF2-40B4-BE49-F238E27FC236}">
                  <a16:creationId xmlns:a16="http://schemas.microsoft.com/office/drawing/2014/main" id="{0073D6C2-F7D2-40B0-B531-A2775F3CCD6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64123" y="3160643"/>
              <a:ext cx="2543175" cy="1038225"/>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a:extLst>
                <a:ext uri="{FF2B5EF4-FFF2-40B4-BE49-F238E27FC236}">
                  <a16:creationId xmlns:a16="http://schemas.microsoft.com/office/drawing/2014/main" id="{E20635EB-D97A-43D7-8FC1-83506650286B}"/>
                </a:ext>
              </a:extLst>
            </p:cNvPr>
            <p:cNvSpPr txBox="1"/>
            <p:nvPr/>
          </p:nvSpPr>
          <p:spPr>
            <a:xfrm>
              <a:off x="-1240501" y="4208260"/>
              <a:ext cx="6952420" cy="553998"/>
            </a:xfrm>
            <a:prstGeom prst="rect">
              <a:avLst/>
            </a:prstGeom>
            <a:noFill/>
          </p:spPr>
          <p:txBody>
            <a:bodyPr wrap="square">
              <a:spAutoFit/>
            </a:bodyPr>
            <a:lstStyle/>
            <a:p>
              <a:pPr algn="ctr" fontAlgn="base"/>
              <a:r>
                <a:rPr lang="es-ES" sz="1000" b="0" i="0" dirty="0">
                  <a:solidFill>
                    <a:srgbClr val="203864"/>
                  </a:solidFill>
                  <a:effectLst/>
                  <a:latin typeface="Roboto" panose="02000000000000000000" pitchFamily="2" charset="0"/>
                </a:rPr>
                <a:t>UNIVERSITAT DE VALENCIA</a:t>
              </a:r>
            </a:p>
            <a:p>
              <a:pPr algn="ctr" fontAlgn="base"/>
              <a:r>
                <a:rPr lang="es-ES" sz="1000" b="0" i="0" dirty="0">
                  <a:solidFill>
                    <a:srgbClr val="414042"/>
                  </a:solidFill>
                  <a:effectLst/>
                  <a:latin typeface="Roboto" panose="02000000000000000000" pitchFamily="2" charset="0"/>
                </a:rPr>
                <a:t>VALENCIA, SPAIN</a:t>
              </a:r>
            </a:p>
            <a:p>
              <a:pPr algn="ctr" fontAlgn="base"/>
              <a:r>
                <a:rPr lang="es-ES" sz="1000" b="0" i="0" u="none" strike="noStrike" dirty="0">
                  <a:solidFill>
                    <a:srgbClr val="D71920"/>
                  </a:solidFill>
                  <a:effectLst/>
                  <a:latin typeface="Roboto" panose="02000000000000000000" pitchFamily="2" charset="0"/>
                  <a:hlinkClick r:id="rId10"/>
                </a:rPr>
                <a:t>www.uv.es</a:t>
              </a:r>
              <a:endParaRPr lang="es-ES" sz="1000" b="0" i="0" dirty="0">
                <a:solidFill>
                  <a:srgbClr val="414042"/>
                </a:solidFill>
                <a:effectLst/>
                <a:latin typeface="Roboto" panose="02000000000000000000" pitchFamily="2" charset="0"/>
              </a:endParaRPr>
            </a:p>
          </p:txBody>
        </p:sp>
      </p:grpSp>
      <p:grpSp>
        <p:nvGrpSpPr>
          <p:cNvPr id="21" name="Ομάδα 20">
            <a:extLst>
              <a:ext uri="{FF2B5EF4-FFF2-40B4-BE49-F238E27FC236}">
                <a16:creationId xmlns:a16="http://schemas.microsoft.com/office/drawing/2014/main" id="{7876E123-A23E-4A02-9006-CDB2AF14482D}"/>
              </a:ext>
            </a:extLst>
          </p:cNvPr>
          <p:cNvGrpSpPr/>
          <p:nvPr/>
        </p:nvGrpSpPr>
        <p:grpSpPr>
          <a:xfrm>
            <a:off x="2776075" y="4478327"/>
            <a:ext cx="2543175" cy="1592961"/>
            <a:chOff x="4517932" y="3531206"/>
            <a:chExt cx="2543175" cy="1592961"/>
          </a:xfrm>
        </p:grpSpPr>
        <p:pic>
          <p:nvPicPr>
            <p:cNvPr id="7" name="Picture 8">
              <a:extLst>
                <a:ext uri="{FF2B5EF4-FFF2-40B4-BE49-F238E27FC236}">
                  <a16:creationId xmlns:a16="http://schemas.microsoft.com/office/drawing/2014/main" id="{C6D6E4FC-B9EE-4D42-A9D4-9682872560E9}"/>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17932" y="3531206"/>
              <a:ext cx="2543175" cy="1020916"/>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a:extLst>
                <a:ext uri="{FF2B5EF4-FFF2-40B4-BE49-F238E27FC236}">
                  <a16:creationId xmlns:a16="http://schemas.microsoft.com/office/drawing/2014/main" id="{62707390-D163-4215-8EC2-A0556358021F}"/>
                </a:ext>
              </a:extLst>
            </p:cNvPr>
            <p:cNvSpPr txBox="1"/>
            <p:nvPr/>
          </p:nvSpPr>
          <p:spPr>
            <a:xfrm>
              <a:off x="4824413" y="4570169"/>
              <a:ext cx="2037497" cy="553998"/>
            </a:xfrm>
            <a:prstGeom prst="rect">
              <a:avLst/>
            </a:prstGeom>
            <a:noFill/>
          </p:spPr>
          <p:txBody>
            <a:bodyPr wrap="square">
              <a:spAutoFit/>
            </a:bodyPr>
            <a:lstStyle/>
            <a:p>
              <a:pPr algn="ctr" fontAlgn="base"/>
              <a:r>
                <a:rPr lang="nn-NO" sz="1000" b="0" i="0">
                  <a:solidFill>
                    <a:srgbClr val="203864"/>
                  </a:solidFill>
                  <a:effectLst/>
                  <a:latin typeface="Roboto" panose="02000000000000000000" pitchFamily="2" charset="0"/>
                </a:rPr>
                <a:t>media k GmbH</a:t>
              </a:r>
            </a:p>
            <a:p>
              <a:pPr algn="ctr" fontAlgn="base"/>
              <a:r>
                <a:rPr lang="nn-NO" sz="1000" b="0" i="0">
                  <a:solidFill>
                    <a:srgbClr val="414042"/>
                  </a:solidFill>
                  <a:effectLst/>
                  <a:latin typeface="Roboto" panose="02000000000000000000" pitchFamily="2" charset="0"/>
                </a:rPr>
                <a:t>Bad Mergentheim, GERMANY</a:t>
              </a:r>
            </a:p>
            <a:p>
              <a:pPr algn="ctr" fontAlgn="base"/>
              <a:r>
                <a:rPr lang="nn-NO" sz="1000" b="0" i="0" u="none" strike="noStrike">
                  <a:solidFill>
                    <a:srgbClr val="D71920"/>
                  </a:solidFill>
                  <a:effectLst/>
                  <a:latin typeface="Roboto" panose="02000000000000000000" pitchFamily="2" charset="0"/>
                  <a:hlinkClick r:id="rId12"/>
                </a:rPr>
                <a:t>www.media-k.eu</a:t>
              </a:r>
              <a:endParaRPr lang="nn-NO" sz="1000" b="0" i="0">
                <a:solidFill>
                  <a:srgbClr val="414042"/>
                </a:solidFill>
                <a:effectLst/>
                <a:latin typeface="Roboto" panose="02000000000000000000" pitchFamily="2" charset="0"/>
              </a:endParaRPr>
            </a:p>
          </p:txBody>
        </p:sp>
      </p:grpSp>
      <p:grpSp>
        <p:nvGrpSpPr>
          <p:cNvPr id="24" name="Ομάδα 23">
            <a:extLst>
              <a:ext uri="{FF2B5EF4-FFF2-40B4-BE49-F238E27FC236}">
                <a16:creationId xmlns:a16="http://schemas.microsoft.com/office/drawing/2014/main" id="{035DA438-FD53-44DC-8C2E-0859E5BA3DDC}"/>
              </a:ext>
            </a:extLst>
          </p:cNvPr>
          <p:cNvGrpSpPr/>
          <p:nvPr/>
        </p:nvGrpSpPr>
        <p:grpSpPr>
          <a:xfrm>
            <a:off x="2859813" y="1422238"/>
            <a:ext cx="1973150" cy="2726448"/>
            <a:chOff x="9320178" y="2976204"/>
            <a:chExt cx="1973150" cy="2726448"/>
          </a:xfrm>
        </p:grpSpPr>
        <p:pic>
          <p:nvPicPr>
            <p:cNvPr id="2054" name="Picture 6">
              <a:extLst>
                <a:ext uri="{FF2B5EF4-FFF2-40B4-BE49-F238E27FC236}">
                  <a16:creationId xmlns:a16="http://schemas.microsoft.com/office/drawing/2014/main" id="{A196C504-2EAF-4F15-B589-4ED26D1458B4}"/>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320178" y="2976204"/>
              <a:ext cx="1962150" cy="2152650"/>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28">
              <a:extLst>
                <a:ext uri="{FF2B5EF4-FFF2-40B4-BE49-F238E27FC236}">
                  <a16:creationId xmlns:a16="http://schemas.microsoft.com/office/drawing/2014/main" id="{79DD61BF-B07B-4EDE-A244-E2458C80016E}"/>
                </a:ext>
              </a:extLst>
            </p:cNvPr>
            <p:cNvSpPr txBox="1"/>
            <p:nvPr/>
          </p:nvSpPr>
          <p:spPr>
            <a:xfrm>
              <a:off x="9331178" y="5148654"/>
              <a:ext cx="1962150" cy="553998"/>
            </a:xfrm>
            <a:prstGeom prst="rect">
              <a:avLst/>
            </a:prstGeom>
            <a:noFill/>
          </p:spPr>
          <p:txBody>
            <a:bodyPr wrap="square">
              <a:spAutoFit/>
            </a:bodyPr>
            <a:lstStyle/>
            <a:p>
              <a:pPr algn="ctr" fontAlgn="base"/>
              <a:r>
                <a:rPr lang="en-US" sz="1000" b="0" i="0">
                  <a:solidFill>
                    <a:srgbClr val="203864"/>
                  </a:solidFill>
                  <a:effectLst/>
                  <a:latin typeface="Roboto" panose="02000000000000000000" pitchFamily="2" charset="0"/>
                </a:rPr>
                <a:t>OXFAM ITALIA INTERCULTURA</a:t>
              </a:r>
            </a:p>
            <a:p>
              <a:pPr algn="ctr" fontAlgn="base"/>
              <a:r>
                <a:rPr lang="en-US" sz="1000" b="0" i="0">
                  <a:solidFill>
                    <a:srgbClr val="414042"/>
                  </a:solidFill>
                  <a:effectLst/>
                  <a:latin typeface="Roboto" panose="02000000000000000000" pitchFamily="2" charset="0"/>
                </a:rPr>
                <a:t>AREZZO, ITALY</a:t>
              </a:r>
            </a:p>
            <a:p>
              <a:pPr algn="ctr" fontAlgn="base"/>
              <a:r>
                <a:rPr lang="en-US" sz="1000" b="0" i="0" u="none" strike="noStrike">
                  <a:solidFill>
                    <a:srgbClr val="D71920"/>
                  </a:solidFill>
                  <a:effectLst/>
                  <a:latin typeface="Roboto" panose="02000000000000000000" pitchFamily="2" charset="0"/>
                  <a:hlinkClick r:id="rId14"/>
                </a:rPr>
                <a:t>www.oxfamitalia.org/</a:t>
              </a:r>
              <a:endParaRPr lang="en-US" sz="1000" b="0" i="0">
                <a:solidFill>
                  <a:srgbClr val="414042"/>
                </a:solidFill>
                <a:effectLst/>
                <a:latin typeface="Roboto" panose="02000000000000000000" pitchFamily="2" charset="0"/>
              </a:endParaRPr>
            </a:p>
          </p:txBody>
        </p:sp>
      </p:grpSp>
      <p:sp>
        <p:nvSpPr>
          <p:cNvPr id="3" name="TextBox 2">
            <a:extLst>
              <a:ext uri="{FF2B5EF4-FFF2-40B4-BE49-F238E27FC236}">
                <a16:creationId xmlns:a16="http://schemas.microsoft.com/office/drawing/2014/main" id="{AE606473-841C-6846-8375-A32E5D94D2BE}"/>
              </a:ext>
            </a:extLst>
          </p:cNvPr>
          <p:cNvSpPr txBox="1"/>
          <p:nvPr/>
        </p:nvSpPr>
        <p:spPr>
          <a:xfrm>
            <a:off x="5662539" y="3702651"/>
            <a:ext cx="8558520" cy="600164"/>
          </a:xfrm>
          <a:prstGeom prst="rect">
            <a:avLst/>
          </a:prstGeom>
          <a:noFill/>
        </p:spPr>
        <p:txBody>
          <a:bodyPr wrap="square">
            <a:spAutoFit/>
          </a:bodyPr>
          <a:lstStyle/>
          <a:p>
            <a:pPr algn="ctr" fontAlgn="base"/>
            <a:r>
              <a:rPr lang="es-ES" sz="1100" b="0" i="0" dirty="0">
                <a:solidFill>
                  <a:srgbClr val="203864"/>
                </a:solidFill>
                <a:effectLst/>
                <a:latin typeface="Roboto" panose="02000000000000000000" pitchFamily="2" charset="0"/>
              </a:rPr>
              <a:t>CONNEXIONS</a:t>
            </a:r>
          </a:p>
          <a:p>
            <a:pPr algn="ctr" fontAlgn="base"/>
            <a:r>
              <a:rPr lang="es-ES" sz="1100" b="0" i="0" dirty="0">
                <a:solidFill>
                  <a:srgbClr val="414042"/>
                </a:solidFill>
                <a:effectLst/>
                <a:latin typeface="Roboto" panose="02000000000000000000" pitchFamily="2" charset="0"/>
              </a:rPr>
              <a:t>ATHENS, GREECE</a:t>
            </a:r>
          </a:p>
          <a:p>
            <a:pPr algn="ctr" fontAlgn="base"/>
            <a:r>
              <a:rPr lang="es-ES" sz="1100" dirty="0">
                <a:solidFill>
                  <a:srgbClr val="D71920"/>
                </a:solidFill>
                <a:latin typeface="Roboto" panose="02000000000000000000" pitchFamily="2" charset="0"/>
                <a:hlinkClick r:id="rId15"/>
              </a:rPr>
              <a:t>www.connexions.gr</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pic>
        <p:nvPicPr>
          <p:cNvPr id="9" name="Εικόνα 8">
            <a:extLst>
              <a:ext uri="{FF2B5EF4-FFF2-40B4-BE49-F238E27FC236}">
                <a16:creationId xmlns:a16="http://schemas.microsoft.com/office/drawing/2014/main" id="{BC328D1D-57E9-1ABD-8D34-33836EEE8C3C}"/>
              </a:ext>
            </a:extLst>
          </p:cNvPr>
          <p:cNvPicPr>
            <a:picLocks noChangeAspect="1"/>
          </p:cNvPicPr>
          <p:nvPr/>
        </p:nvPicPr>
        <p:blipFill>
          <a:blip r:embed="rId16"/>
          <a:stretch>
            <a:fillRect/>
          </a:stretch>
        </p:blipFill>
        <p:spPr>
          <a:xfrm>
            <a:off x="588861" y="4109931"/>
            <a:ext cx="2083037" cy="1322563"/>
          </a:xfrm>
          <a:prstGeom prst="rect">
            <a:avLst/>
          </a:prstGeom>
        </p:spPr>
      </p:pic>
      <p:pic>
        <p:nvPicPr>
          <p:cNvPr id="13" name="Εικόνα 12">
            <a:extLst>
              <a:ext uri="{FF2B5EF4-FFF2-40B4-BE49-F238E27FC236}">
                <a16:creationId xmlns:a16="http://schemas.microsoft.com/office/drawing/2014/main" id="{5247138B-334B-E841-E5BA-9682B4E5D6CF}"/>
              </a:ext>
            </a:extLst>
          </p:cNvPr>
          <p:cNvPicPr>
            <a:picLocks noChangeAspect="1"/>
          </p:cNvPicPr>
          <p:nvPr/>
        </p:nvPicPr>
        <p:blipFill>
          <a:blip r:embed="rId17"/>
          <a:stretch>
            <a:fillRect/>
          </a:stretch>
        </p:blipFill>
        <p:spPr>
          <a:xfrm>
            <a:off x="8766354" y="4519731"/>
            <a:ext cx="2158782" cy="886067"/>
          </a:xfrm>
          <a:prstGeom prst="rect">
            <a:avLst/>
          </a:prstGeom>
        </p:spPr>
      </p:pic>
      <p:sp>
        <p:nvSpPr>
          <p:cNvPr id="17" name="TextBox 16">
            <a:extLst>
              <a:ext uri="{FF2B5EF4-FFF2-40B4-BE49-F238E27FC236}">
                <a16:creationId xmlns:a16="http://schemas.microsoft.com/office/drawing/2014/main" id="{031B2B33-5CAB-703B-C0A4-A981582EB252}"/>
              </a:ext>
            </a:extLst>
          </p:cNvPr>
          <p:cNvSpPr txBox="1"/>
          <p:nvPr/>
        </p:nvSpPr>
        <p:spPr>
          <a:xfrm>
            <a:off x="5662539" y="5551538"/>
            <a:ext cx="8558520" cy="600164"/>
          </a:xfrm>
          <a:prstGeom prst="rect">
            <a:avLst/>
          </a:prstGeom>
          <a:noFill/>
        </p:spPr>
        <p:txBody>
          <a:bodyPr wrap="square">
            <a:spAutoFit/>
          </a:bodyPr>
          <a:lstStyle/>
          <a:p>
            <a:pPr algn="ctr" fontAlgn="base"/>
            <a:r>
              <a:rPr lang="es-ES" sz="1100" dirty="0">
                <a:solidFill>
                  <a:srgbClr val="203864"/>
                </a:solidFill>
                <a:latin typeface="Roboto" panose="02000000000000000000" pitchFamily="2" charset="0"/>
              </a:rPr>
              <a:t>AMSED</a:t>
            </a:r>
          </a:p>
          <a:p>
            <a:pPr algn="ctr" fontAlgn="base"/>
            <a:r>
              <a:rPr lang="es-ES" sz="1100" b="0" i="0" dirty="0">
                <a:solidFill>
                  <a:srgbClr val="414042"/>
                </a:solidFill>
                <a:effectLst/>
                <a:latin typeface="Roboto" panose="02000000000000000000" pitchFamily="2" charset="0"/>
              </a:rPr>
              <a:t>STRASBOURG, FRANCE</a:t>
            </a:r>
          </a:p>
          <a:p>
            <a:pPr algn="ctr" fontAlgn="base"/>
            <a:r>
              <a:rPr lang="es-ES" sz="1100" dirty="0">
                <a:solidFill>
                  <a:srgbClr val="D71920"/>
                </a:solidFill>
                <a:latin typeface="Roboto" panose="02000000000000000000" pitchFamily="2" charset="0"/>
                <a:hlinkClick r:id="rId18"/>
              </a:rPr>
              <a:t>www.amsed.fr</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sp>
        <p:nvSpPr>
          <p:cNvPr id="19" name="TextBox 18">
            <a:extLst>
              <a:ext uri="{FF2B5EF4-FFF2-40B4-BE49-F238E27FC236}">
                <a16:creationId xmlns:a16="http://schemas.microsoft.com/office/drawing/2014/main" id="{641F4687-D587-65C7-AC09-7F96E55492C1}"/>
              </a:ext>
            </a:extLst>
          </p:cNvPr>
          <p:cNvSpPr txBox="1"/>
          <p:nvPr/>
        </p:nvSpPr>
        <p:spPr>
          <a:xfrm>
            <a:off x="-2994706" y="5494738"/>
            <a:ext cx="8558520" cy="600164"/>
          </a:xfrm>
          <a:prstGeom prst="rect">
            <a:avLst/>
          </a:prstGeom>
          <a:noFill/>
        </p:spPr>
        <p:txBody>
          <a:bodyPr wrap="square">
            <a:spAutoFit/>
          </a:bodyPr>
          <a:lstStyle/>
          <a:p>
            <a:pPr algn="ctr" fontAlgn="base"/>
            <a:r>
              <a:rPr lang="es-ES" sz="1100" b="0" i="0" dirty="0">
                <a:solidFill>
                  <a:srgbClr val="203864"/>
                </a:solidFill>
                <a:effectLst/>
                <a:latin typeface="Roboto" panose="02000000000000000000" pitchFamily="2" charset="0"/>
              </a:rPr>
              <a:t>RESET</a:t>
            </a:r>
          </a:p>
          <a:p>
            <a:pPr algn="ctr" fontAlgn="base"/>
            <a:r>
              <a:rPr lang="es-ES" sz="1100" b="0" i="0" dirty="0">
                <a:solidFill>
                  <a:srgbClr val="414042"/>
                </a:solidFill>
                <a:effectLst/>
                <a:latin typeface="Roboto" panose="02000000000000000000" pitchFamily="2" charset="0"/>
              </a:rPr>
              <a:t>CYPRUS</a:t>
            </a:r>
          </a:p>
          <a:p>
            <a:pPr algn="ctr" fontAlgn="base"/>
            <a:r>
              <a:rPr lang="es-ES" sz="1100" dirty="0">
                <a:solidFill>
                  <a:srgbClr val="D71920"/>
                </a:solidFill>
                <a:latin typeface="Roboto" panose="02000000000000000000" pitchFamily="2" charset="0"/>
                <a:hlinkClick r:id="rId19"/>
              </a:rPr>
              <a:t>www.resetcy.com</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pic>
        <p:nvPicPr>
          <p:cNvPr id="28" name="Εικόνα 27" descr="Εικόνα που περιέχει γραφικά, κείμενο, γραφιστική, γραμματοσειρά&#10;&#10;Περιγραφή που δημιουργήθηκε αυτόματα">
            <a:extLst>
              <a:ext uri="{FF2B5EF4-FFF2-40B4-BE49-F238E27FC236}">
                <a16:creationId xmlns:a16="http://schemas.microsoft.com/office/drawing/2014/main" id="{B81FDD7D-F391-A994-0CA6-E7E75329E94C}"/>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6337502" y="3609276"/>
            <a:ext cx="2687298" cy="812537"/>
          </a:xfrm>
          <a:prstGeom prst="rect">
            <a:avLst/>
          </a:prstGeom>
        </p:spPr>
      </p:pic>
      <p:pic>
        <p:nvPicPr>
          <p:cNvPr id="22" name="Picture 21" descr="A close up of a logo&#10;&#10;Description automatically generated">
            <a:extLst>
              <a:ext uri="{FF2B5EF4-FFF2-40B4-BE49-F238E27FC236}">
                <a16:creationId xmlns:a16="http://schemas.microsoft.com/office/drawing/2014/main" id="{62B15278-B3B1-4441-49D1-1E5070FDB056}"/>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267150" y="1608940"/>
            <a:ext cx="2543175" cy="1038225"/>
          </a:xfrm>
          <a:prstGeom prst="rect">
            <a:avLst/>
          </a:prstGeom>
        </p:spPr>
      </p:pic>
      <p:pic>
        <p:nvPicPr>
          <p:cNvPr id="27" name="Picture 26">
            <a:extLst>
              <a:ext uri="{FF2B5EF4-FFF2-40B4-BE49-F238E27FC236}">
                <a16:creationId xmlns:a16="http://schemas.microsoft.com/office/drawing/2014/main" id="{C8487AA3-D374-17D8-7600-1C465748AD49}"/>
              </a:ext>
            </a:extLst>
          </p:cNvPr>
          <p:cNvPicPr>
            <a:picLocks noChangeAspect="1"/>
          </p:cNvPicPr>
          <p:nvPr/>
        </p:nvPicPr>
        <p:blipFill>
          <a:blip r:embed="rId22"/>
          <a:stretch>
            <a:fillRect/>
          </a:stretch>
        </p:blipFill>
        <p:spPr>
          <a:xfrm>
            <a:off x="2949707" y="1129701"/>
            <a:ext cx="1971950" cy="2238687"/>
          </a:xfrm>
          <a:prstGeom prst="rect">
            <a:avLst/>
          </a:prstGeom>
        </p:spPr>
      </p:pic>
    </p:spTree>
    <p:extLst>
      <p:ext uri="{BB962C8B-B14F-4D97-AF65-F5344CB8AC3E}">
        <p14:creationId xmlns:p14="http://schemas.microsoft.com/office/powerpoint/2010/main" val="114399262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1252276"/>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defTabSz="914400">
              <a:lnSpc>
                <a:spcPct val="100000"/>
              </a:lnSpc>
            </a:pPr>
            <a:r>
              <a:rPr lang="it-IT" sz="2000" b="1" strike="noStrike" spc="-1" dirty="0">
                <a:solidFill>
                  <a:srgbClr val="203864"/>
                </a:solidFill>
                <a:latin typeface="Calibri"/>
                <a:ea typeface="DejaVu Sans"/>
              </a:rPr>
              <a:t>Die </a:t>
            </a:r>
            <a:r>
              <a:rPr lang="it-IT" sz="2000" b="1" strike="noStrike" spc="-1" dirty="0" err="1">
                <a:solidFill>
                  <a:srgbClr val="203864"/>
                </a:solidFill>
                <a:latin typeface="Calibri"/>
                <a:ea typeface="DejaVu Sans"/>
              </a:rPr>
              <a:t>Symptome</a:t>
            </a:r>
            <a:r>
              <a:rPr lang="it-IT" sz="2000" b="1" strike="noStrike" spc="-1" dirty="0">
                <a:solidFill>
                  <a:srgbClr val="203864"/>
                </a:solidFill>
                <a:latin typeface="Calibri"/>
                <a:ea typeface="DejaVu Sans"/>
              </a:rPr>
              <a:t> </a:t>
            </a:r>
            <a:r>
              <a:rPr lang="it-IT" sz="2000" b="1" strike="noStrike" spc="-1" dirty="0" err="1">
                <a:solidFill>
                  <a:srgbClr val="203864"/>
                </a:solidFill>
                <a:latin typeface="Calibri"/>
                <a:ea typeface="DejaVu Sans"/>
              </a:rPr>
              <a:t>der</a:t>
            </a:r>
            <a:r>
              <a:rPr lang="it-IT" sz="2000" b="1" strike="noStrike" spc="-1" dirty="0">
                <a:solidFill>
                  <a:srgbClr val="203864"/>
                </a:solidFill>
                <a:latin typeface="Calibri"/>
                <a:ea typeface="DejaVu Sans"/>
              </a:rPr>
              <a:t> Menopause </a:t>
            </a:r>
            <a:r>
              <a:rPr lang="it-IT" sz="2000" b="1" strike="noStrike" spc="-1" dirty="0" err="1">
                <a:solidFill>
                  <a:srgbClr val="203864"/>
                </a:solidFill>
                <a:latin typeface="Calibri"/>
                <a:ea typeface="DejaVu Sans"/>
              </a:rPr>
              <a:t>sind</a:t>
            </a:r>
            <a:r>
              <a:rPr lang="it-IT" sz="2000" b="1" strike="noStrike" spc="-1" dirty="0">
                <a:solidFill>
                  <a:srgbClr val="203864"/>
                </a:solidFill>
                <a:latin typeface="Calibri"/>
                <a:ea typeface="DejaVu Sans"/>
              </a:rPr>
              <a:t> bei </a:t>
            </a:r>
            <a:r>
              <a:rPr lang="it-IT" sz="2000" b="1" strike="noStrike" spc="-1" dirty="0" err="1">
                <a:solidFill>
                  <a:srgbClr val="203864"/>
                </a:solidFill>
                <a:latin typeface="Calibri"/>
                <a:ea typeface="DejaVu Sans"/>
              </a:rPr>
              <a:t>jeder</a:t>
            </a:r>
            <a:r>
              <a:rPr lang="it-IT" sz="2000" b="1" strike="noStrike" spc="-1" dirty="0">
                <a:solidFill>
                  <a:srgbClr val="203864"/>
                </a:solidFill>
                <a:latin typeface="Calibri"/>
                <a:ea typeface="DejaVu Sans"/>
              </a:rPr>
              <a:t> Frau </a:t>
            </a:r>
            <a:r>
              <a:rPr lang="it-IT" sz="2000" b="1" strike="noStrike" spc="-1" dirty="0" err="1">
                <a:solidFill>
                  <a:srgbClr val="203864"/>
                </a:solidFill>
                <a:latin typeface="Calibri"/>
                <a:ea typeface="DejaVu Sans"/>
              </a:rPr>
              <a:t>gleich</a:t>
            </a:r>
            <a:r>
              <a:rPr lang="it-IT" sz="2000" b="1" strike="noStrike" spc="-1" dirty="0">
                <a:solidFill>
                  <a:srgbClr val="203864"/>
                </a:solidFill>
                <a:latin typeface="Calibri"/>
                <a:ea typeface="DejaVu Sans"/>
              </a:rPr>
              <a:t>.</a:t>
            </a:r>
            <a:endParaRPr lang="de-DE" sz="2000" b="0" strike="noStrike" spc="-1" dirty="0">
              <a:solidFill>
                <a:srgbClr val="000000"/>
              </a:solidFill>
              <a:latin typeface="Aria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217683" y="27672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err="1"/>
              <a:t>Richtig</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096000" y="276727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err="1"/>
              <a:t>Falsch</a:t>
            </a:r>
            <a:endParaRPr lang="el-GR" dirty="0"/>
          </a:p>
        </p:txBody>
      </p:sp>
    </p:spTree>
    <p:extLst>
      <p:ext uri="{BB962C8B-B14F-4D97-AF65-F5344CB8AC3E}">
        <p14:creationId xmlns:p14="http://schemas.microsoft.com/office/powerpoint/2010/main" val="9906446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1E24"/>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538135"/>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defTabSz="914400">
              <a:lnSpc>
                <a:spcPct val="100000"/>
              </a:lnSpc>
            </a:pPr>
            <a:r>
              <a:rPr lang="en-US" sz="2000" b="1" strike="noStrike" spc="-1" dirty="0">
                <a:solidFill>
                  <a:srgbClr val="203864"/>
                </a:solidFill>
                <a:latin typeface="Calibri"/>
                <a:ea typeface="DejaVu Sans"/>
              </a:rPr>
              <a:t>Eine der </a:t>
            </a:r>
            <a:r>
              <a:rPr lang="en-US" sz="2000" b="1" strike="noStrike" spc="-1" dirty="0" err="1">
                <a:solidFill>
                  <a:srgbClr val="203864"/>
                </a:solidFill>
                <a:latin typeface="Calibri"/>
                <a:ea typeface="DejaVu Sans"/>
              </a:rPr>
              <a:t>besten</a:t>
            </a:r>
            <a:r>
              <a:rPr lang="en-US" sz="2000" b="1" strike="noStrike" spc="-1" dirty="0">
                <a:solidFill>
                  <a:srgbClr val="203864"/>
                </a:solidFill>
                <a:latin typeface="Calibri"/>
                <a:ea typeface="DejaVu Sans"/>
              </a:rPr>
              <a:t> </a:t>
            </a:r>
            <a:r>
              <a:rPr lang="en-US" sz="2000" b="1" strike="noStrike" spc="-1" dirty="0" err="1">
                <a:solidFill>
                  <a:srgbClr val="203864"/>
                </a:solidFill>
                <a:latin typeface="Calibri"/>
                <a:ea typeface="DejaVu Sans"/>
              </a:rPr>
              <a:t>Funktionen</a:t>
            </a:r>
            <a:r>
              <a:rPr lang="en-US" sz="2000" b="1" strike="noStrike" spc="-1" dirty="0">
                <a:solidFill>
                  <a:srgbClr val="203864"/>
                </a:solidFill>
                <a:latin typeface="Calibri"/>
                <a:ea typeface="DejaVu Sans"/>
              </a:rPr>
              <a:t> </a:t>
            </a:r>
            <a:r>
              <a:rPr lang="en-US" sz="2000" b="1" strike="noStrike" spc="-1" dirty="0" err="1">
                <a:solidFill>
                  <a:srgbClr val="203864"/>
                </a:solidFill>
                <a:latin typeface="Calibri"/>
                <a:ea typeface="DejaVu Sans"/>
              </a:rPr>
              <a:t>einiger</a:t>
            </a:r>
            <a:r>
              <a:rPr lang="en-US" sz="2000" b="1" strike="noStrike" spc="-1" dirty="0">
                <a:solidFill>
                  <a:srgbClr val="203864"/>
                </a:solidFill>
                <a:latin typeface="Calibri"/>
                <a:ea typeface="DejaVu Sans"/>
              </a:rPr>
              <a:t> Menopause-Apps </a:t>
            </a:r>
            <a:r>
              <a:rPr lang="en-US" sz="2000" b="1" strike="noStrike" spc="-1" dirty="0" err="1">
                <a:solidFill>
                  <a:srgbClr val="203864"/>
                </a:solidFill>
                <a:latin typeface="Calibri"/>
                <a:ea typeface="DejaVu Sans"/>
              </a:rPr>
              <a:t>ist</a:t>
            </a:r>
            <a:r>
              <a:rPr lang="en-US" sz="2000" b="1" strike="noStrike" spc="-1" dirty="0">
                <a:solidFill>
                  <a:srgbClr val="203864"/>
                </a:solidFill>
                <a:latin typeface="Calibri"/>
                <a:ea typeface="DejaVu Sans"/>
              </a:rPr>
              <a:t> </a:t>
            </a:r>
            <a:r>
              <a:rPr lang="en-US" sz="2000" b="1" strike="noStrike" spc="-1" dirty="0" err="1">
                <a:solidFill>
                  <a:srgbClr val="203864"/>
                </a:solidFill>
                <a:latin typeface="Calibri"/>
                <a:ea typeface="DejaVu Sans"/>
              </a:rPr>
              <a:t>ein</a:t>
            </a:r>
            <a:r>
              <a:rPr lang="en-US" sz="2000" b="1" strike="noStrike" spc="-1" dirty="0">
                <a:solidFill>
                  <a:srgbClr val="203864"/>
                </a:solidFill>
                <a:latin typeface="Calibri"/>
                <a:ea typeface="DejaVu Sans"/>
              </a:rPr>
              <a:t> Tracker, </a:t>
            </a:r>
            <a:r>
              <a:rPr lang="en-US" sz="2000" b="1" strike="noStrike" spc="-1" dirty="0" err="1">
                <a:solidFill>
                  <a:srgbClr val="203864"/>
                </a:solidFill>
                <a:latin typeface="Calibri"/>
                <a:ea typeface="DejaVu Sans"/>
              </a:rPr>
              <a:t>mit</a:t>
            </a:r>
            <a:r>
              <a:rPr lang="en-US" sz="2000" b="1" strike="noStrike" spc="-1" dirty="0">
                <a:solidFill>
                  <a:srgbClr val="203864"/>
                </a:solidFill>
                <a:latin typeface="Calibri"/>
                <a:ea typeface="DejaVu Sans"/>
              </a:rPr>
              <a:t> dem die </a:t>
            </a:r>
            <a:r>
              <a:rPr lang="en-US" sz="2000" b="1" strike="noStrike" spc="-1" dirty="0" err="1">
                <a:solidFill>
                  <a:srgbClr val="203864"/>
                </a:solidFill>
                <a:latin typeface="Calibri"/>
                <a:ea typeface="DejaVu Sans"/>
              </a:rPr>
              <a:t>Nutzer</a:t>
            </a:r>
            <a:r>
              <a:rPr lang="en-US" sz="2000" b="1" strike="noStrike" spc="-1" dirty="0">
                <a:solidFill>
                  <a:srgbClr val="203864"/>
                </a:solidFill>
                <a:latin typeface="Calibri"/>
                <a:ea typeface="DejaVu Sans"/>
              </a:rPr>
              <a:t> </a:t>
            </a:r>
            <a:r>
              <a:rPr lang="en-US" sz="2000" b="1" strike="noStrike" spc="-1" dirty="0" err="1">
                <a:solidFill>
                  <a:srgbClr val="203864"/>
                </a:solidFill>
                <a:latin typeface="Calibri"/>
                <a:ea typeface="DejaVu Sans"/>
              </a:rPr>
              <a:t>ihre</a:t>
            </a:r>
            <a:r>
              <a:rPr lang="en-US" sz="2000" b="1" strike="noStrike" spc="-1" dirty="0">
                <a:solidFill>
                  <a:srgbClr val="203864"/>
                </a:solidFill>
                <a:latin typeface="Calibri"/>
                <a:ea typeface="DejaVu Sans"/>
              </a:rPr>
              <a:t> </a:t>
            </a:r>
            <a:r>
              <a:rPr lang="en-US" sz="2000" b="1" strike="noStrike" spc="-1" dirty="0" err="1">
                <a:solidFill>
                  <a:srgbClr val="203864"/>
                </a:solidFill>
                <a:latin typeface="Calibri"/>
                <a:ea typeface="DejaVu Sans"/>
              </a:rPr>
              <a:t>Symptome</a:t>
            </a:r>
            <a:r>
              <a:rPr lang="en-US" sz="2000" b="1" strike="noStrike" spc="-1" dirty="0">
                <a:solidFill>
                  <a:srgbClr val="203864"/>
                </a:solidFill>
                <a:latin typeface="Calibri"/>
                <a:ea typeface="DejaVu Sans"/>
              </a:rPr>
              <a:t>, </a:t>
            </a:r>
            <a:r>
              <a:rPr lang="en-US" sz="2000" b="1" strike="noStrike" spc="-1" dirty="0" err="1">
                <a:solidFill>
                  <a:srgbClr val="203864"/>
                </a:solidFill>
                <a:latin typeface="Calibri"/>
                <a:ea typeface="DejaVu Sans"/>
              </a:rPr>
              <a:t>deren</a:t>
            </a:r>
            <a:r>
              <a:rPr lang="en-US" sz="2000" b="1" strike="noStrike" spc="-1" dirty="0">
                <a:solidFill>
                  <a:srgbClr val="203864"/>
                </a:solidFill>
                <a:latin typeface="Calibri"/>
                <a:ea typeface="DejaVu Sans"/>
              </a:rPr>
              <a:t> </a:t>
            </a:r>
            <a:r>
              <a:rPr lang="en-US" sz="2000" b="1" strike="noStrike" spc="-1" dirty="0" err="1">
                <a:solidFill>
                  <a:srgbClr val="203864"/>
                </a:solidFill>
                <a:latin typeface="Calibri"/>
                <a:ea typeface="DejaVu Sans"/>
              </a:rPr>
              <a:t>Häufigkeit</a:t>
            </a:r>
            <a:r>
              <a:rPr lang="en-US" sz="2000" b="1" strike="noStrike" spc="-1" dirty="0">
                <a:solidFill>
                  <a:srgbClr val="203864"/>
                </a:solidFill>
                <a:latin typeface="Calibri"/>
                <a:ea typeface="DejaVu Sans"/>
              </a:rPr>
              <a:t> und </a:t>
            </a:r>
            <a:r>
              <a:rPr lang="en-US" sz="2000" b="1" strike="noStrike" spc="-1" dirty="0" err="1">
                <a:solidFill>
                  <a:srgbClr val="203864"/>
                </a:solidFill>
                <a:latin typeface="Calibri"/>
                <a:ea typeface="DejaVu Sans"/>
              </a:rPr>
              <a:t>Schweregrad</a:t>
            </a:r>
            <a:r>
              <a:rPr lang="en-US" sz="2000" b="1" strike="noStrike" spc="-1" dirty="0">
                <a:solidFill>
                  <a:srgbClr val="203864"/>
                </a:solidFill>
                <a:latin typeface="Calibri"/>
                <a:ea typeface="DejaVu Sans"/>
              </a:rPr>
              <a:t> </a:t>
            </a:r>
            <a:r>
              <a:rPr lang="en-US" sz="2000" b="1" strike="noStrike" spc="-1" dirty="0" err="1">
                <a:solidFill>
                  <a:srgbClr val="203864"/>
                </a:solidFill>
                <a:latin typeface="Calibri"/>
                <a:ea typeface="DejaVu Sans"/>
              </a:rPr>
              <a:t>notieren</a:t>
            </a:r>
            <a:r>
              <a:rPr lang="en-US" sz="2000" b="1" strike="noStrike" spc="-1" dirty="0">
                <a:solidFill>
                  <a:srgbClr val="203864"/>
                </a:solidFill>
                <a:latin typeface="Calibri"/>
                <a:ea typeface="DejaVu Sans"/>
              </a:rPr>
              <a:t> </a:t>
            </a:r>
            <a:r>
              <a:rPr lang="en-US" sz="2000" b="1" strike="noStrike" spc="-1" dirty="0" err="1">
                <a:solidFill>
                  <a:srgbClr val="203864"/>
                </a:solidFill>
                <a:latin typeface="Calibri"/>
                <a:ea typeface="DejaVu Sans"/>
              </a:rPr>
              <a:t>können</a:t>
            </a:r>
            <a:r>
              <a:rPr lang="en-US" sz="2000" b="1" strike="noStrike" spc="-1" dirty="0">
                <a:solidFill>
                  <a:srgbClr val="203864"/>
                </a:solidFill>
                <a:latin typeface="Calibri"/>
                <a:ea typeface="DejaVu Sans"/>
              </a:rPr>
              <a:t>.</a:t>
            </a:r>
            <a:endParaRPr lang="de-DE" sz="2000" b="0" strike="noStrike" spc="-1" dirty="0">
              <a:solidFill>
                <a:srgbClr val="000000"/>
              </a:solidFill>
              <a:latin typeface="Aria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6298653" y="2491828"/>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err="1"/>
              <a:t>Falsch</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2105025"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err="1"/>
              <a:t>Richtig</a:t>
            </a:r>
            <a:endParaRPr lang="el-GR" dirty="0"/>
          </a:p>
        </p:txBody>
      </p:sp>
    </p:spTree>
    <p:extLst>
      <p:ext uri="{BB962C8B-B14F-4D97-AF65-F5344CB8AC3E}">
        <p14:creationId xmlns:p14="http://schemas.microsoft.com/office/powerpoint/2010/main" val="113889447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1E24"/>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538135"/>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defTabSz="914400">
              <a:lnSpc>
                <a:spcPct val="100000"/>
              </a:lnSpc>
            </a:pPr>
            <a:r>
              <a:rPr lang="it-IT" sz="2000" b="1" strike="noStrike" spc="-1" dirty="0">
                <a:solidFill>
                  <a:srgbClr val="203864"/>
                </a:solidFill>
                <a:latin typeface="Calibri"/>
                <a:ea typeface="DejaVu Sans"/>
              </a:rPr>
              <a:t>Apps </a:t>
            </a:r>
            <a:r>
              <a:rPr lang="it-IT" sz="2000" b="1" strike="noStrike" spc="-1" dirty="0" err="1">
                <a:solidFill>
                  <a:srgbClr val="203864"/>
                </a:solidFill>
                <a:latin typeface="Calibri"/>
                <a:ea typeface="DejaVu Sans"/>
              </a:rPr>
              <a:t>für</a:t>
            </a:r>
            <a:r>
              <a:rPr lang="it-IT" sz="2000" b="1" strike="noStrike" spc="-1" dirty="0">
                <a:solidFill>
                  <a:srgbClr val="203864"/>
                </a:solidFill>
                <a:latin typeface="Calibri"/>
                <a:ea typeface="DejaVu Sans"/>
              </a:rPr>
              <a:t> die </a:t>
            </a:r>
            <a:r>
              <a:rPr lang="it-IT" sz="2000" b="1" strike="noStrike" spc="-1" dirty="0" err="1">
                <a:solidFill>
                  <a:srgbClr val="203864"/>
                </a:solidFill>
                <a:latin typeface="Calibri"/>
                <a:ea typeface="DejaVu Sans"/>
              </a:rPr>
              <a:t>Gesundheit</a:t>
            </a:r>
            <a:r>
              <a:rPr lang="it-IT" sz="2000" b="1" strike="noStrike" spc="-1" dirty="0">
                <a:solidFill>
                  <a:srgbClr val="203864"/>
                </a:solidFill>
                <a:latin typeface="Calibri"/>
                <a:ea typeface="DejaVu Sans"/>
              </a:rPr>
              <a:t> von </a:t>
            </a:r>
            <a:r>
              <a:rPr lang="it-IT" sz="2000" b="1" strike="noStrike" spc="-1" dirty="0" err="1">
                <a:solidFill>
                  <a:srgbClr val="203864"/>
                </a:solidFill>
                <a:latin typeface="Calibri"/>
                <a:ea typeface="DejaVu Sans"/>
              </a:rPr>
              <a:t>Frauen</a:t>
            </a:r>
            <a:r>
              <a:rPr lang="it-IT" sz="2000" b="1" strike="noStrike" spc="-1" dirty="0">
                <a:solidFill>
                  <a:srgbClr val="203864"/>
                </a:solidFill>
                <a:latin typeface="Calibri"/>
                <a:ea typeface="DejaVu Sans"/>
              </a:rPr>
              <a:t> </a:t>
            </a:r>
            <a:r>
              <a:rPr lang="it-IT" sz="2000" b="1" strike="noStrike" spc="-1" dirty="0" err="1">
                <a:solidFill>
                  <a:srgbClr val="203864"/>
                </a:solidFill>
                <a:latin typeface="Calibri"/>
                <a:ea typeface="DejaVu Sans"/>
              </a:rPr>
              <a:t>können</a:t>
            </a:r>
            <a:r>
              <a:rPr lang="it-IT" sz="2000" b="1" strike="noStrike" spc="-1" dirty="0">
                <a:solidFill>
                  <a:srgbClr val="203864"/>
                </a:solidFill>
                <a:latin typeface="Calibri"/>
                <a:ea typeface="DejaVu Sans"/>
              </a:rPr>
              <a:t> </a:t>
            </a:r>
            <a:r>
              <a:rPr lang="it-IT" sz="2000" b="1" strike="noStrike" spc="-1" dirty="0" err="1">
                <a:solidFill>
                  <a:srgbClr val="203864"/>
                </a:solidFill>
                <a:latin typeface="Calibri"/>
                <a:ea typeface="DejaVu Sans"/>
              </a:rPr>
              <a:t>einen</a:t>
            </a:r>
            <a:r>
              <a:rPr lang="it-IT" sz="2000" b="1" strike="noStrike" spc="-1" dirty="0">
                <a:solidFill>
                  <a:srgbClr val="203864"/>
                </a:solidFill>
                <a:latin typeface="Calibri"/>
                <a:ea typeface="DejaVu Sans"/>
              </a:rPr>
              <a:t> </a:t>
            </a:r>
            <a:r>
              <a:rPr lang="it-IT" sz="2000" b="1" strike="noStrike" spc="-1" dirty="0" err="1">
                <a:solidFill>
                  <a:srgbClr val="203864"/>
                </a:solidFill>
                <a:latin typeface="Calibri"/>
                <a:ea typeface="DejaVu Sans"/>
              </a:rPr>
              <a:t>Arzt</a:t>
            </a:r>
            <a:r>
              <a:rPr lang="it-IT" sz="2000" b="1" strike="noStrike" spc="-1" dirty="0">
                <a:solidFill>
                  <a:srgbClr val="203864"/>
                </a:solidFill>
                <a:latin typeface="Calibri"/>
                <a:ea typeface="DejaVu Sans"/>
              </a:rPr>
              <a:t> </a:t>
            </a:r>
            <a:r>
              <a:rPr lang="it-IT" sz="2000" b="1" strike="noStrike" spc="-1" dirty="0" err="1">
                <a:solidFill>
                  <a:srgbClr val="203864"/>
                </a:solidFill>
                <a:latin typeface="Calibri"/>
                <a:ea typeface="DejaVu Sans"/>
              </a:rPr>
              <a:t>ersetzen</a:t>
            </a:r>
            <a:r>
              <a:rPr lang="it-IT" sz="2000" b="1" strike="noStrike" spc="-1" dirty="0">
                <a:solidFill>
                  <a:srgbClr val="203864"/>
                </a:solidFill>
                <a:latin typeface="Calibri"/>
                <a:ea typeface="DejaVu Sans"/>
              </a:rPr>
              <a:t>.</a:t>
            </a:r>
            <a:endParaRPr lang="de-DE" sz="2000" b="0" strike="noStrike" spc="-1" dirty="0">
              <a:solidFill>
                <a:srgbClr val="000000"/>
              </a:solidFill>
              <a:latin typeface="Aria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err="1"/>
              <a:t>Richtig</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err="1"/>
              <a:t>Falsch</a:t>
            </a:r>
            <a:endParaRPr lang="el-GR" dirty="0"/>
          </a:p>
        </p:txBody>
      </p:sp>
    </p:spTree>
    <p:extLst>
      <p:ext uri="{BB962C8B-B14F-4D97-AF65-F5344CB8AC3E}">
        <p14:creationId xmlns:p14="http://schemas.microsoft.com/office/powerpoint/2010/main" val="167111382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1E24"/>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538135"/>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203864"/>
        </a:solidFill>
        <a:effectLst/>
      </p:bgPr>
    </p:bg>
    <p:spTree>
      <p:nvGrpSpPr>
        <p:cNvPr id="1" name=""/>
        <p:cNvGrpSpPr/>
        <p:nvPr/>
      </p:nvGrpSpPr>
      <p:grpSpPr>
        <a:xfrm>
          <a:off x="0" y="0"/>
          <a:ext cx="0" cy="0"/>
          <a:chOff x="0" y="0"/>
          <a:chExt cx="0" cy="0"/>
        </a:xfrm>
      </p:grpSpPr>
      <p:sp>
        <p:nvSpPr>
          <p:cNvPr id="33" name="Freeform: Shape 28">
            <a:extLst>
              <a:ext uri="{FF2B5EF4-FFF2-40B4-BE49-F238E27FC236}">
                <a16:creationId xmlns:a16="http://schemas.microsoft.com/office/drawing/2014/main" id="{DCFD1A13-2B88-47B7-AAE9-AD6F3296EE2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Freeform: Shape 30">
            <a:extLst>
              <a:ext uri="{FF2B5EF4-FFF2-40B4-BE49-F238E27FC236}">
                <a16:creationId xmlns:a16="http://schemas.microsoft.com/office/drawing/2014/main" id="{F5CE4102-C93A-420A-98A7-5A7DD0C5C5B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024154" cy="6858000"/>
          </a:xfrm>
          <a:custGeom>
            <a:avLst/>
            <a:gdLst>
              <a:gd name="connsiteX0" fmla="*/ 70374 w 6024154"/>
              <a:gd name="connsiteY0" fmla="*/ 0 h 6858000"/>
              <a:gd name="connsiteX1" fmla="*/ 6024154 w 6024154"/>
              <a:gd name="connsiteY1" fmla="*/ 0 h 6858000"/>
              <a:gd name="connsiteX2" fmla="*/ 6024154 w 6024154"/>
              <a:gd name="connsiteY2" fmla="*/ 6858000 h 6858000"/>
              <a:gd name="connsiteX3" fmla="*/ 3587167 w 6024154"/>
              <a:gd name="connsiteY3" fmla="*/ 6858000 h 6858000"/>
              <a:gd name="connsiteX4" fmla="*/ 3474220 w 6024154"/>
              <a:gd name="connsiteY4" fmla="*/ 6800152 h 6858000"/>
              <a:gd name="connsiteX5" fmla="*/ 0 w 6024154"/>
              <a:gd name="connsiteY5" fmla="*/ 962844 h 6858000"/>
              <a:gd name="connsiteX6" fmla="*/ 34274 w 6024154"/>
              <a:gd name="connsiteY6" fmla="*/ 28409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70374" y="0"/>
                </a:moveTo>
                <a:lnTo>
                  <a:pt x="6024154" y="0"/>
                </a:lnTo>
                <a:lnTo>
                  <a:pt x="6024154" y="6858000"/>
                </a:lnTo>
                <a:lnTo>
                  <a:pt x="3587167" y="6858000"/>
                </a:lnTo>
                <a:lnTo>
                  <a:pt x="3474220" y="6800152"/>
                </a:lnTo>
                <a:cubicBezTo>
                  <a:pt x="1404818" y="5675986"/>
                  <a:pt x="0" y="3483472"/>
                  <a:pt x="0" y="962844"/>
                </a:cubicBezTo>
                <a:cubicBezTo>
                  <a:pt x="0" y="733696"/>
                  <a:pt x="11610" y="507260"/>
                  <a:pt x="34274" y="284091"/>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2" name="Picture 5">
            <a:extLst>
              <a:ext uri="{FF2B5EF4-FFF2-40B4-BE49-F238E27FC236}">
                <a16:creationId xmlns:a16="http://schemas.microsoft.com/office/drawing/2014/main" id="{807C98D1-01AE-4DFA-9C42-DDBEB533C1BE}"/>
              </a:ext>
            </a:extLst>
          </p:cNvPr>
          <p:cNvPicPr>
            <a:picLocks noChangeAspect="1"/>
          </p:cNvPicPr>
          <p:nvPr/>
        </p:nvPicPr>
        <p:blipFill>
          <a:blip r:embed="rId3"/>
          <a:stretch>
            <a:fillRect/>
          </a:stretch>
        </p:blipFill>
        <p:spPr>
          <a:xfrm>
            <a:off x="429768" y="3471531"/>
            <a:ext cx="2323213" cy="2323213"/>
          </a:xfrm>
          <a:prstGeom prst="rect">
            <a:avLst/>
          </a:prstGeom>
        </p:spPr>
      </p:pic>
      <p:pic>
        <p:nvPicPr>
          <p:cNvPr id="20" name="Picture 5">
            <a:extLst>
              <a:ext uri="{FF2B5EF4-FFF2-40B4-BE49-F238E27FC236}">
                <a16:creationId xmlns:a16="http://schemas.microsoft.com/office/drawing/2014/main" id="{2B4EC7FF-7919-4EE7-8992-C34F2E54819D}"/>
              </a:ext>
            </a:extLst>
          </p:cNvPr>
          <p:cNvPicPr>
            <a:picLocks noChangeAspect="1"/>
          </p:cNvPicPr>
          <p:nvPr/>
        </p:nvPicPr>
        <p:blipFill>
          <a:blip r:embed="rId3"/>
          <a:stretch>
            <a:fillRect/>
          </a:stretch>
        </p:blipFill>
        <p:spPr>
          <a:xfrm>
            <a:off x="7476818" y="1708146"/>
            <a:ext cx="3265071" cy="3265071"/>
          </a:xfrm>
          <a:prstGeom prst="rect">
            <a:avLst/>
          </a:prstGeom>
          <a:solidFill>
            <a:srgbClr val="203864"/>
          </a:solidFill>
        </p:spPr>
      </p:pic>
      <p:sp>
        <p:nvSpPr>
          <p:cNvPr id="24" name="Τίτλος 6">
            <a:extLst>
              <a:ext uri="{FF2B5EF4-FFF2-40B4-BE49-F238E27FC236}">
                <a16:creationId xmlns:a16="http://schemas.microsoft.com/office/drawing/2014/main" id="{88F39797-8ECA-4CC0-ADFC-28793E1CA72E}"/>
              </a:ext>
            </a:extLst>
          </p:cNvPr>
          <p:cNvSpPr txBox="1">
            <a:spLocks/>
          </p:cNvSpPr>
          <p:nvPr/>
        </p:nvSpPr>
        <p:spPr>
          <a:xfrm>
            <a:off x="340474" y="2922021"/>
            <a:ext cx="5034783" cy="228302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lang="el-GR" sz="2000" kern="1200" dirty="0">
                <a:solidFill>
                  <a:srgbClr val="7030A0"/>
                </a:solidFill>
                <a:latin typeface="Gill Sans Ultra Bold" panose="020B0A02020104020203" pitchFamily="34" charset="0"/>
                <a:ea typeface="+mj-ea"/>
                <a:cs typeface="+mj-cs"/>
              </a:defRPr>
            </a:lvl1pPr>
          </a:lstStyle>
          <a:p>
            <a:pPr algn="l">
              <a:spcAft>
                <a:spcPts val="600"/>
              </a:spcAft>
            </a:pPr>
            <a:r>
              <a:rPr lang="de-DE" sz="2800" dirty="0">
                <a:solidFill>
                  <a:srgbClr val="C01E24"/>
                </a:solidFill>
                <a:latin typeface="+mj-lt"/>
              </a:rPr>
              <a:t>Glückwunsch!</a:t>
            </a:r>
          </a:p>
          <a:p>
            <a:pPr algn="l">
              <a:spcAft>
                <a:spcPts val="600"/>
              </a:spcAft>
            </a:pPr>
            <a:endParaRPr lang="de-DE" sz="2800" dirty="0">
              <a:solidFill>
                <a:srgbClr val="C01E24"/>
              </a:solidFill>
              <a:latin typeface="+mj-lt"/>
            </a:endParaRPr>
          </a:p>
          <a:p>
            <a:pPr algn="l">
              <a:spcAft>
                <a:spcPts val="600"/>
              </a:spcAft>
            </a:pPr>
            <a:r>
              <a:rPr lang="de-DE" sz="2800">
                <a:solidFill>
                  <a:srgbClr val="C01E24"/>
                </a:solidFill>
                <a:latin typeface="+mj-lt"/>
              </a:rPr>
              <a:t>Sie haben die Selbstlerneinheit dieses Moduls abgeschlossen!</a:t>
            </a:r>
            <a:endParaRPr lang="de-DE" sz="2800" dirty="0">
              <a:solidFill>
                <a:srgbClr val="C01E24"/>
              </a:solidFill>
              <a:latin typeface="+mj-lt"/>
            </a:endParaRPr>
          </a:p>
        </p:txBody>
      </p:sp>
      <p:pic>
        <p:nvPicPr>
          <p:cNvPr id="2" name="Εικόνα 1" descr="Εικόνα που περιέχει κείμενο, γραμματοσειρά, λογότυπο, γραφικά&#10;&#10;Περιγραφή που δημιουργήθηκε αυτόματα">
            <a:extLst>
              <a:ext uri="{FF2B5EF4-FFF2-40B4-BE49-F238E27FC236}">
                <a16:creationId xmlns:a16="http://schemas.microsoft.com/office/drawing/2014/main" id="{25F65A2C-3150-4B5A-D0EF-1CEBF92DC4E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847" y="934357"/>
            <a:ext cx="5598661" cy="1438154"/>
          </a:xfrm>
          <a:prstGeom prst="rect">
            <a:avLst/>
          </a:prstGeom>
        </p:spPr>
      </p:pic>
      <p:pic>
        <p:nvPicPr>
          <p:cNvPr id="10" name="Εικόνα 9" descr="Εικόνα που περιέχει στιγμιότυπο οθόνης, γραμματοσειρά, Μπελ ηλεκτρίκ, Μπλε Majorelle&#10;&#10;Περιγραφή που δημιουργήθηκε αυτόματα">
            <a:extLst>
              <a:ext uri="{FF2B5EF4-FFF2-40B4-BE49-F238E27FC236}">
                <a16:creationId xmlns:a16="http://schemas.microsoft.com/office/drawing/2014/main" id="{7D790D35-08F5-DA8F-3D0F-1C206306CD42}"/>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11181" y="6391797"/>
            <a:ext cx="2063265" cy="453080"/>
          </a:xfrm>
          <a:prstGeom prst="rect">
            <a:avLst/>
          </a:prstGeom>
        </p:spPr>
      </p:pic>
      <p:sp>
        <p:nvSpPr>
          <p:cNvPr id="11" name="Ορθογώνιο 10">
            <a:extLst>
              <a:ext uri="{FF2B5EF4-FFF2-40B4-BE49-F238E27FC236}">
                <a16:creationId xmlns:a16="http://schemas.microsoft.com/office/drawing/2014/main" id="{2AEE8F04-0D28-7342-5C1E-E908E35E4C21}"/>
              </a:ext>
            </a:extLst>
          </p:cNvPr>
          <p:cNvSpPr/>
          <p:nvPr/>
        </p:nvSpPr>
        <p:spPr>
          <a:xfrm>
            <a:off x="3898918" y="6319352"/>
            <a:ext cx="8293082" cy="632422"/>
          </a:xfrm>
          <a:prstGeom prst="rect">
            <a:avLst/>
          </a:prstGeom>
        </p:spPr>
        <p:txBody>
          <a:bodyPr vert="horz" lIns="91440" tIns="45720" rIns="91440" bIns="45720" rtlCol="0" anchor="ctr">
            <a:normAutofit/>
          </a:bodyPr>
          <a:lstStyle/>
          <a:p>
            <a:pPr algn="r">
              <a:lnSpc>
                <a:spcPct val="90000"/>
              </a:lnSpc>
              <a:spcAft>
                <a:spcPts val="600"/>
              </a:spcAft>
            </a:pPr>
            <a:r>
              <a:rPr lang="de-DE" sz="1000" dirty="0">
                <a:solidFill>
                  <a:schemeClr val="accent5">
                    <a:lumMod val="20000"/>
                    <a:lumOff val="80000"/>
                  </a:schemeClr>
                </a:solidFill>
                <a:latin typeface="+mj-lt"/>
              </a:rPr>
              <a:t>Von der Europäischen Union finanziert. Die geäußerten Ansichten und Meinungen entsprechen jedoch ausschließlich denen des Autors bzw. der Autoren und spiegeln nicht zwingend die der Europäischen Union oder der Europäischen Exekutivagentur für Bildung und Kultur (EACEA) wider. Weder die Europäische Union noch die EACEA können dafür verantwortlich gemacht werden</a:t>
            </a:r>
            <a:r>
              <a:rPr lang="de-DE" sz="1000" dirty="0" smtClean="0">
                <a:solidFill>
                  <a:schemeClr val="accent5">
                    <a:lumMod val="20000"/>
                    <a:lumOff val="80000"/>
                  </a:schemeClr>
                </a:solidFill>
                <a:latin typeface="+mj-lt"/>
              </a:rPr>
              <a:t>.</a:t>
            </a:r>
            <a:endParaRPr lang="de-DE" sz="1000" dirty="0">
              <a:solidFill>
                <a:schemeClr val="accent5">
                  <a:lumMod val="20000"/>
                  <a:lumOff val="80000"/>
                </a:schemeClr>
              </a:solidFill>
              <a:latin typeface="+mj-lt"/>
            </a:endParaRPr>
          </a:p>
        </p:txBody>
      </p:sp>
    </p:spTree>
    <p:extLst>
      <p:ext uri="{BB962C8B-B14F-4D97-AF65-F5344CB8AC3E}">
        <p14:creationId xmlns:p14="http://schemas.microsoft.com/office/powerpoint/2010/main" val="191579968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Τίτλος 6">
            <a:extLst>
              <a:ext uri="{FF2B5EF4-FFF2-40B4-BE49-F238E27FC236}">
                <a16:creationId xmlns:a16="http://schemas.microsoft.com/office/drawing/2014/main" id="{E2D38E87-33DB-46E9-933D-FDECBD945692}"/>
              </a:ext>
            </a:extLst>
          </p:cNvPr>
          <p:cNvSpPr>
            <a:spLocks noGrp="1"/>
          </p:cNvSpPr>
          <p:nvPr>
            <p:ph type="title"/>
          </p:nvPr>
        </p:nvSpPr>
        <p:spPr/>
        <p:txBody>
          <a:bodyPr anchor="b">
            <a:normAutofit/>
          </a:bodyPr>
          <a:lstStyle/>
          <a:p>
            <a:r>
              <a:rPr lang="en-US" sz="5400" dirty="0" err="1"/>
              <a:t>Selbstlerneinheit</a:t>
            </a:r>
            <a:r>
              <a:rPr lang="en-US" sz="5400" dirty="0"/>
              <a:t>:  </a:t>
            </a:r>
            <a:r>
              <a:rPr lang="en-US" sz="5400" dirty="0" err="1"/>
              <a:t>Inhalt</a:t>
            </a:r>
            <a:endParaRPr lang="el-GR" sz="5400" dirty="0"/>
          </a:p>
        </p:txBody>
      </p:sp>
      <p:pic>
        <p:nvPicPr>
          <p:cNvPr id="18" name="Εικόνα 17">
            <a:extLst>
              <a:ext uri="{FF2B5EF4-FFF2-40B4-BE49-F238E27FC236}">
                <a16:creationId xmlns:a16="http://schemas.microsoft.com/office/drawing/2014/main" id="{3AE1B409-01AB-8B54-F592-C862F4DA8564}"/>
              </a:ext>
            </a:extLst>
          </p:cNvPr>
          <p:cNvPicPr>
            <a:picLocks noChangeAspect="1"/>
          </p:cNvPicPr>
          <p:nvPr/>
        </p:nvPicPr>
        <p:blipFill rotWithShape="1">
          <a:blip r:embed="rId3"/>
          <a:srcRect b="59835"/>
          <a:stretch/>
        </p:blipFill>
        <p:spPr>
          <a:xfrm rot="10800000">
            <a:off x="-8250" y="-4107"/>
            <a:ext cx="12191695" cy="349261"/>
          </a:xfrm>
          <a:prstGeom prst="rect">
            <a:avLst/>
          </a:prstGeom>
        </p:spPr>
      </p:pic>
      <p:sp>
        <p:nvSpPr>
          <p:cNvPr id="4" name="TextBox 3">
            <a:extLst>
              <a:ext uri="{FF2B5EF4-FFF2-40B4-BE49-F238E27FC236}">
                <a16:creationId xmlns:a16="http://schemas.microsoft.com/office/drawing/2014/main" id="{5E00FF1A-B048-1782-B343-A99D04F3B146}"/>
              </a:ext>
            </a:extLst>
          </p:cNvPr>
          <p:cNvSpPr txBox="1"/>
          <p:nvPr/>
        </p:nvSpPr>
        <p:spPr>
          <a:xfrm>
            <a:off x="1512006" y="2196661"/>
            <a:ext cx="4431594" cy="461665"/>
          </a:xfrm>
          <a:prstGeom prst="rect">
            <a:avLst/>
          </a:prstGeom>
          <a:solidFill>
            <a:srgbClr val="DDE0E5"/>
          </a:solidFill>
        </p:spPr>
        <p:txBody>
          <a:bodyPr wrap="square">
            <a:spAutoFit/>
          </a:bodyPr>
          <a:lstStyle/>
          <a:p>
            <a:pPr defTabSz="914400">
              <a:lnSpc>
                <a:spcPct val="100000"/>
              </a:lnSpc>
            </a:pPr>
            <a:r>
              <a:rPr lang="en-US" sz="2400" b="0" strike="noStrike" spc="-1" dirty="0">
                <a:solidFill>
                  <a:schemeClr val="dk1"/>
                </a:solidFill>
                <a:latin typeface="Calibri"/>
                <a:ea typeface="DejaVu Sans"/>
              </a:rPr>
              <a:t>1. Quiz und </a:t>
            </a:r>
            <a:r>
              <a:rPr lang="en-US" sz="2400" b="0" strike="noStrike" spc="-1" dirty="0" err="1">
                <a:solidFill>
                  <a:schemeClr val="dk1"/>
                </a:solidFill>
                <a:latin typeface="Calibri"/>
                <a:ea typeface="DejaVu Sans"/>
              </a:rPr>
              <a:t>Selbsteinschätzung</a:t>
            </a:r>
            <a:endParaRPr lang="de-DE" sz="2400" b="0" strike="noStrike" spc="-1" dirty="0">
              <a:solidFill>
                <a:srgbClr val="000000"/>
              </a:solidFill>
              <a:latin typeface="Arial"/>
            </a:endParaRPr>
          </a:p>
        </p:txBody>
      </p:sp>
    </p:spTree>
    <p:extLst>
      <p:ext uri="{BB962C8B-B14F-4D97-AF65-F5344CB8AC3E}">
        <p14:creationId xmlns:p14="http://schemas.microsoft.com/office/powerpoint/2010/main" val="8110856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de-DE" sz="2000" b="1" dirty="0">
                <a:solidFill>
                  <a:srgbClr val="203864"/>
                </a:solidFill>
              </a:rPr>
              <a:t>Frauen haben in der medizinischen Wissenschaft schon immer eine wichtige Rolle gespielt.</a:t>
            </a:r>
          </a:p>
        </p:txBody>
      </p:sp>
      <p:sp>
        <p:nvSpPr>
          <p:cNvPr id="3" name="Ορθογώνιο 11">
            <a:extLst>
              <a:ext uri="{FF2B5EF4-FFF2-40B4-BE49-F238E27FC236}">
                <a16:creationId xmlns:a16="http://schemas.microsoft.com/office/drawing/2014/main" id="{9EB6C1A6-A707-37F2-53A5-9DF59DADD172}"/>
              </a:ext>
            </a:extLst>
          </p:cNvPr>
          <p:cNvSpPr/>
          <p:nvPr/>
        </p:nvSpPr>
        <p:spPr>
          <a:xfrm>
            <a:off x="6134100" y="248886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err="1"/>
              <a:t>Falsch</a:t>
            </a:r>
            <a:endParaRPr lang="el-GR" dirty="0"/>
          </a:p>
        </p:txBody>
      </p:sp>
      <p:sp>
        <p:nvSpPr>
          <p:cNvPr id="2" name="Ορθογώνιο 1">
            <a:extLst>
              <a:ext uri="{FF2B5EF4-FFF2-40B4-BE49-F238E27FC236}">
                <a16:creationId xmlns:a16="http://schemas.microsoft.com/office/drawing/2014/main" id="{F2515CDF-B689-C26B-29D3-087B307C664E}"/>
              </a:ext>
            </a:extLst>
          </p:cNvPr>
          <p:cNvSpPr/>
          <p:nvPr/>
        </p:nvSpPr>
        <p:spPr>
          <a:xfrm>
            <a:off x="2105025"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err="1"/>
              <a:t>Richtig</a:t>
            </a:r>
            <a:endParaRPr lang="el-GR" dirty="0"/>
          </a:p>
        </p:txBody>
      </p:sp>
    </p:spTree>
    <p:extLst>
      <p:ext uri="{BB962C8B-B14F-4D97-AF65-F5344CB8AC3E}">
        <p14:creationId xmlns:p14="http://schemas.microsoft.com/office/powerpoint/2010/main" val="399838798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3"/>
                                        </p:tgtEl>
                                        <p:attrNameLst>
                                          <p:attrName>fillcolor</p:attrName>
                                        </p:attrNameLst>
                                      </p:cBhvr>
                                      <p:to>
                                        <a:srgbClr val="538135"/>
                                      </p:to>
                                    </p:animClr>
                                    <p:set>
                                      <p:cBhvr>
                                        <p:cTn id="7" dur="2000" fill="hold"/>
                                        <p:tgtEl>
                                          <p:spTgt spid="3"/>
                                        </p:tgtEl>
                                        <p:attrNameLst>
                                          <p:attrName>fill.type</p:attrName>
                                        </p:attrNameLst>
                                      </p:cBhvr>
                                      <p:to>
                                        <p:strVal val="solid"/>
                                      </p:to>
                                    </p:set>
                                    <p:set>
                                      <p:cBhvr>
                                        <p:cTn id="8" dur="2000" fill="hold"/>
                                        <p:tgtEl>
                                          <p:spTgt spid="3"/>
                                        </p:tgtEl>
                                        <p:attrNameLst>
                                          <p:attrName>fill.on</p:attrName>
                                        </p:attrNameLst>
                                      </p:cBhvr>
                                      <p:to>
                                        <p:strVal val="true"/>
                                      </p:to>
                                    </p:set>
                                  </p:childTnLst>
                                </p:cTn>
                              </p:par>
                            </p:childTnLst>
                          </p:cTn>
                        </p:par>
                      </p:childTnLst>
                    </p:cTn>
                  </p:par>
                </p:childTnLst>
              </p:cTn>
              <p:nextCondLst>
                <p:cond evt="onClick" delay="0">
                  <p:tgtEl>
                    <p:spTgt spid="3"/>
                  </p:tgtEl>
                </p:cond>
              </p:nextCondLst>
            </p:seq>
            <p:seq concurrent="1" nextAc="seek">
              <p:cTn id="9" restart="whenNotActive" fill="hold" evtFilter="cancelBubble" nodeType="interactiveSeq">
                <p:stCondLst>
                  <p:cond evt="onClick" delay="0">
                    <p:tgtEl>
                      <p:spTgt spid="2"/>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2"/>
                                        </p:tgtEl>
                                        <p:attrNameLst>
                                          <p:attrName>fillcolor</p:attrName>
                                        </p:attrNameLst>
                                      </p:cBhvr>
                                      <p:to>
                                        <a:srgbClr val="C00000"/>
                                      </p:to>
                                    </p:animClr>
                                    <p:set>
                                      <p:cBhvr>
                                        <p:cTn id="14" dur="2000" fill="hold"/>
                                        <p:tgtEl>
                                          <p:spTgt spid="2"/>
                                        </p:tgtEl>
                                        <p:attrNameLst>
                                          <p:attrName>fill.type</p:attrName>
                                        </p:attrNameLst>
                                      </p:cBhvr>
                                      <p:to>
                                        <p:strVal val="solid"/>
                                      </p:to>
                                    </p:set>
                                    <p:set>
                                      <p:cBhvr>
                                        <p:cTn id="15" dur="2000" fill="hold"/>
                                        <p:tgtEl>
                                          <p:spTgt spid="2"/>
                                        </p:tgtEl>
                                        <p:attrNameLst>
                                          <p:attrName>fill.on</p:attrName>
                                        </p:attrNameLst>
                                      </p:cBhvr>
                                      <p:to>
                                        <p:strVal val="true"/>
                                      </p:to>
                                    </p:set>
                                  </p:childTnLst>
                                </p:cTn>
                              </p:par>
                            </p:childTnLst>
                          </p:cTn>
                        </p:par>
                      </p:childTnLst>
                    </p:cTn>
                  </p:par>
                </p:childTnLst>
              </p:cTn>
              <p:nextCondLst>
                <p:cond evt="onClick" delay="0">
                  <p:tgtEl>
                    <p:spTgt spid="2"/>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de-DE" sz="2000" b="1" dirty="0">
                <a:solidFill>
                  <a:srgbClr val="203864"/>
                </a:solidFill>
              </a:rPr>
              <a:t>Welche der folgenden Faktoren behindern den Zugang von Frauen zur Gesundheitsversorgung? </a:t>
            </a: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pc="-1" dirty="0">
                <a:ea typeface="DejaVu Sans"/>
              </a:rPr>
              <a:t>A. </a:t>
            </a:r>
            <a:r>
              <a:rPr lang="en-US" spc="-1" dirty="0" err="1">
                <a:ea typeface="DejaVu Sans"/>
              </a:rPr>
              <a:t>Soziale</a:t>
            </a:r>
            <a:r>
              <a:rPr lang="en-US" spc="-1" dirty="0">
                <a:ea typeface="DejaVu Sans"/>
              </a:rPr>
              <a:t> </a:t>
            </a:r>
            <a:r>
              <a:rPr lang="en-US" spc="-1" dirty="0" err="1">
                <a:ea typeface="DejaVu Sans"/>
              </a:rPr>
              <a:t>Stigmatisierung</a:t>
            </a:r>
            <a:r>
              <a:rPr lang="en-US" spc="-1" dirty="0">
                <a:ea typeface="DejaVu Sans"/>
              </a:rPr>
              <a:t>   </a:t>
            </a:r>
            <a:endParaRPr lang="de-DE" spc="-1" dirty="0">
              <a:solidFill>
                <a:srgbClr val="000000"/>
              </a:solidFill>
            </a:endParaRPr>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pc="-1" dirty="0">
                <a:ea typeface="DejaVu Sans"/>
              </a:rPr>
              <a:t>B. </a:t>
            </a:r>
            <a:r>
              <a:rPr lang="en-US" spc="-1" dirty="0" err="1">
                <a:ea typeface="DejaVu Sans"/>
              </a:rPr>
              <a:t>Häusliche</a:t>
            </a:r>
            <a:r>
              <a:rPr lang="en-US" spc="-1" dirty="0">
                <a:ea typeface="DejaVu Sans"/>
              </a:rPr>
              <a:t> Arbeit </a:t>
            </a:r>
            <a:endParaRPr lang="de-DE" spc="-1" dirty="0">
              <a:solidFill>
                <a:srgbClr val="000000"/>
              </a:solidFill>
              <a:latin typeface="Arial"/>
            </a:endParaRPr>
          </a:p>
        </p:txBody>
      </p:sp>
      <p:sp>
        <p:nvSpPr>
          <p:cNvPr id="11" name="Ορθογώνιο 10">
            <a:extLst>
              <a:ext uri="{FF2B5EF4-FFF2-40B4-BE49-F238E27FC236}">
                <a16:creationId xmlns:a16="http://schemas.microsoft.com/office/drawing/2014/main" id="{B08E9EB4-6838-4FCD-B853-E6E51FCAD438}"/>
              </a:ext>
            </a:extLst>
          </p:cNvPr>
          <p:cNvSpPr/>
          <p:nvPr/>
        </p:nvSpPr>
        <p:spPr>
          <a:xfrm>
            <a:off x="2105025" y="372745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pc="-1" dirty="0">
                <a:ea typeface="DejaVu Sans"/>
              </a:rPr>
              <a:t>C. Transport </a:t>
            </a:r>
            <a:endParaRPr lang="de-DE" spc="-1" dirty="0">
              <a:solidFill>
                <a:srgbClr val="000000"/>
              </a:solidFill>
              <a:latin typeface="Arial"/>
            </a:endParaRPr>
          </a:p>
        </p:txBody>
      </p:sp>
      <p:sp>
        <p:nvSpPr>
          <p:cNvPr id="12" name="Ορθογώνιο 11">
            <a:extLst>
              <a:ext uri="{FF2B5EF4-FFF2-40B4-BE49-F238E27FC236}">
                <a16:creationId xmlns:a16="http://schemas.microsoft.com/office/drawing/2014/main" id="{330EFFD1-979D-4EE1-BDD9-918267F048CC}"/>
              </a:ext>
            </a:extLst>
          </p:cNvPr>
          <p:cNvSpPr/>
          <p:nvPr/>
        </p:nvSpPr>
        <p:spPr>
          <a:xfrm>
            <a:off x="6134100"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pc="-1" dirty="0">
                <a:ea typeface="DejaVu Sans"/>
              </a:rPr>
              <a:t>D. </a:t>
            </a:r>
            <a:r>
              <a:rPr lang="en-US" spc="-1" dirty="0" err="1">
                <a:ea typeface="DejaVu Sans"/>
              </a:rPr>
              <a:t>Begrenzte</a:t>
            </a:r>
            <a:r>
              <a:rPr lang="en-US" spc="-1" dirty="0">
                <a:ea typeface="DejaVu Sans"/>
              </a:rPr>
              <a:t> </a:t>
            </a:r>
            <a:r>
              <a:rPr lang="en-US" spc="-1" dirty="0" err="1">
                <a:ea typeface="DejaVu Sans"/>
              </a:rPr>
              <a:t>Kenntnisse</a:t>
            </a:r>
            <a:r>
              <a:rPr lang="en-US" spc="-1" dirty="0">
                <a:ea typeface="DejaVu Sans"/>
              </a:rPr>
              <a:t> </a:t>
            </a:r>
            <a:r>
              <a:rPr lang="en-US" spc="-1" dirty="0" err="1">
                <a:ea typeface="DejaVu Sans"/>
              </a:rPr>
              <a:t>über</a:t>
            </a:r>
            <a:r>
              <a:rPr lang="en-US" spc="-1" dirty="0">
                <a:ea typeface="DejaVu Sans"/>
              </a:rPr>
              <a:t> die Gesundheit von Frauen</a:t>
            </a:r>
            <a:endParaRPr lang="de-DE" spc="-1" dirty="0">
              <a:solidFill>
                <a:srgbClr val="000000"/>
              </a:solidFill>
            </a:endParaRPr>
          </a:p>
        </p:txBody>
      </p:sp>
      <p:sp>
        <p:nvSpPr>
          <p:cNvPr id="7" name="TextBox 6">
            <a:extLst>
              <a:ext uri="{FF2B5EF4-FFF2-40B4-BE49-F238E27FC236}">
                <a16:creationId xmlns:a16="http://schemas.microsoft.com/office/drawing/2014/main" id="{73416B32-FCBB-490D-A908-2CE22A09220A}"/>
              </a:ext>
            </a:extLst>
          </p:cNvPr>
          <p:cNvSpPr txBox="1"/>
          <p:nvPr/>
        </p:nvSpPr>
        <p:spPr>
          <a:xfrm>
            <a:off x="2112607" y="1987414"/>
            <a:ext cx="2351862" cy="307777"/>
          </a:xfrm>
          <a:prstGeom prst="rect">
            <a:avLst/>
          </a:prstGeom>
        </p:spPr>
        <p:txBody>
          <a:bodyPr wrap="none" rtlCol="0">
            <a:spAutoFit/>
          </a:bodyPr>
          <a:lstStyle/>
          <a:p>
            <a:pPr algn="l"/>
            <a:r>
              <a:rPr lang="en-US" sz="1400" b="1" i="1" dirty="0"/>
              <a:t>Zwei </a:t>
            </a:r>
            <a:r>
              <a:rPr lang="en-US" sz="1400" b="1" i="1" dirty="0" err="1"/>
              <a:t>Antworten</a:t>
            </a:r>
            <a:r>
              <a:rPr lang="en-US" sz="1400" b="1" i="1" dirty="0"/>
              <a:t> </a:t>
            </a:r>
            <a:r>
              <a:rPr lang="en-US" sz="1400" b="1" i="1" dirty="0" err="1"/>
              <a:t>sind</a:t>
            </a:r>
            <a:r>
              <a:rPr lang="en-US" sz="1400" b="1" i="1" dirty="0"/>
              <a:t> </a:t>
            </a:r>
            <a:r>
              <a:rPr lang="en-US" sz="1400" b="1" i="1" dirty="0" err="1"/>
              <a:t>korrekt</a:t>
            </a:r>
            <a:r>
              <a:rPr lang="en-US" sz="1400" b="1" i="1" dirty="0"/>
              <a:t>!</a:t>
            </a:r>
            <a:endParaRPr lang="el-GR" sz="1400" b="1" i="1" dirty="0" err="1"/>
          </a:p>
        </p:txBody>
      </p:sp>
    </p:spTree>
    <p:extLst>
      <p:ext uri="{BB962C8B-B14F-4D97-AF65-F5344CB8AC3E}">
        <p14:creationId xmlns:p14="http://schemas.microsoft.com/office/powerpoint/2010/main" val="383397679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538135"/>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1"/>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1"/>
                                        </p:tgtEl>
                                        <p:attrNameLst>
                                          <p:attrName>fillcolor</p:attrName>
                                        </p:attrNameLst>
                                      </p:cBhvr>
                                      <p:to>
                                        <a:srgbClr val="C00000"/>
                                      </p:to>
                                    </p:animClr>
                                    <p:set>
                                      <p:cBhvr>
                                        <p:cTn id="21" dur="2000" fill="hold"/>
                                        <p:tgtEl>
                                          <p:spTgt spid="11"/>
                                        </p:tgtEl>
                                        <p:attrNameLst>
                                          <p:attrName>fill.type</p:attrName>
                                        </p:attrNameLst>
                                      </p:cBhvr>
                                      <p:to>
                                        <p:strVal val="solid"/>
                                      </p:to>
                                    </p:set>
                                    <p:set>
                                      <p:cBhvr>
                                        <p:cTn id="22" dur="2000" fill="hold"/>
                                        <p:tgtEl>
                                          <p:spTgt spid="11"/>
                                        </p:tgtEl>
                                        <p:attrNameLst>
                                          <p:attrName>fill.on</p:attrName>
                                        </p:attrNameLst>
                                      </p:cBhvr>
                                      <p:to>
                                        <p:strVal val="true"/>
                                      </p:to>
                                    </p:set>
                                  </p:childTnLst>
                                </p:cTn>
                              </p:par>
                            </p:childTnLst>
                          </p:cTn>
                        </p:par>
                      </p:childTnLst>
                    </p:cTn>
                  </p:par>
                </p:childTnLst>
              </p:cTn>
              <p:nextCondLst>
                <p:cond evt="onClick" delay="0">
                  <p:tgtEl>
                    <p:spTgt spid="11"/>
                  </p:tgtEl>
                </p:cond>
              </p:nextCondLst>
            </p:seq>
            <p:seq concurrent="1" nextAc="seek">
              <p:cTn id="23" restart="whenNotActive" fill="hold" evtFilter="cancelBubble" nodeType="interactiveSeq">
                <p:stCondLst>
                  <p:cond evt="onClick" delay="0">
                    <p:tgtEl>
                      <p:spTgt spid="12"/>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12"/>
                                        </p:tgtEl>
                                        <p:attrNameLst>
                                          <p:attrName>fillcolor</p:attrName>
                                        </p:attrNameLst>
                                      </p:cBhvr>
                                      <p:to>
                                        <a:srgbClr val="538135"/>
                                      </p:to>
                                    </p:animClr>
                                    <p:set>
                                      <p:cBhvr>
                                        <p:cTn id="28" dur="2000" fill="hold"/>
                                        <p:tgtEl>
                                          <p:spTgt spid="12"/>
                                        </p:tgtEl>
                                        <p:attrNameLst>
                                          <p:attrName>fill.type</p:attrName>
                                        </p:attrNameLst>
                                      </p:cBhvr>
                                      <p:to>
                                        <p:strVal val="solid"/>
                                      </p:to>
                                    </p:set>
                                    <p:set>
                                      <p:cBhvr>
                                        <p:cTn id="29"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defTabSz="914400">
              <a:lnSpc>
                <a:spcPct val="100000"/>
              </a:lnSpc>
            </a:pPr>
            <a:r>
              <a:rPr lang="it-IT" sz="2000" b="1" strike="noStrike" spc="-1" dirty="0" err="1">
                <a:solidFill>
                  <a:srgbClr val="203864"/>
                </a:solidFill>
                <a:latin typeface="Calibri"/>
                <a:ea typeface="DejaVu Sans"/>
              </a:rPr>
              <a:t>Migrantinnen</a:t>
            </a:r>
            <a:r>
              <a:rPr lang="it-IT" sz="2000" b="1" strike="noStrike" spc="-1" dirty="0">
                <a:solidFill>
                  <a:srgbClr val="203864"/>
                </a:solidFill>
                <a:latin typeface="Calibri"/>
                <a:ea typeface="DejaVu Sans"/>
              </a:rPr>
              <a:t> </a:t>
            </a:r>
            <a:r>
              <a:rPr lang="it-IT" sz="2000" b="1" strike="noStrike" spc="-1" dirty="0" err="1">
                <a:solidFill>
                  <a:srgbClr val="203864"/>
                </a:solidFill>
                <a:latin typeface="Calibri"/>
                <a:ea typeface="DejaVu Sans"/>
              </a:rPr>
              <a:t>sind</a:t>
            </a:r>
            <a:r>
              <a:rPr lang="it-IT" sz="2000" b="1" strike="noStrike" spc="-1" dirty="0">
                <a:solidFill>
                  <a:srgbClr val="203864"/>
                </a:solidFill>
                <a:latin typeface="Calibri"/>
                <a:ea typeface="DejaVu Sans"/>
              </a:rPr>
              <a:t> in </a:t>
            </a:r>
            <a:r>
              <a:rPr lang="it-IT" sz="2000" b="1" strike="noStrike" spc="-1" dirty="0" err="1">
                <a:solidFill>
                  <a:srgbClr val="203864"/>
                </a:solidFill>
                <a:latin typeface="Calibri"/>
                <a:ea typeface="DejaVu Sans"/>
              </a:rPr>
              <a:t>der</a:t>
            </a:r>
            <a:r>
              <a:rPr lang="it-IT" sz="2000" b="1" strike="noStrike" spc="-1" dirty="0">
                <a:solidFill>
                  <a:srgbClr val="203864"/>
                </a:solidFill>
                <a:latin typeface="Calibri"/>
                <a:ea typeface="DejaVu Sans"/>
              </a:rPr>
              <a:t> </a:t>
            </a:r>
            <a:r>
              <a:rPr lang="it-IT" sz="2000" b="1" strike="noStrike" spc="-1" dirty="0" err="1">
                <a:solidFill>
                  <a:srgbClr val="203864"/>
                </a:solidFill>
                <a:latin typeface="Calibri"/>
                <a:ea typeface="DejaVu Sans"/>
              </a:rPr>
              <a:t>Gesundheitsversorgung</a:t>
            </a:r>
            <a:r>
              <a:rPr lang="it-IT" sz="2000" b="1" strike="noStrike" spc="-1" dirty="0">
                <a:solidFill>
                  <a:srgbClr val="203864"/>
                </a:solidFill>
                <a:latin typeface="Calibri"/>
                <a:ea typeface="DejaVu Sans"/>
              </a:rPr>
              <a:t> </a:t>
            </a:r>
            <a:r>
              <a:rPr lang="it-IT" sz="2000" b="1" strike="noStrike" spc="-1" dirty="0" err="1">
                <a:solidFill>
                  <a:srgbClr val="203864"/>
                </a:solidFill>
                <a:latin typeface="Calibri"/>
                <a:ea typeface="DejaVu Sans"/>
              </a:rPr>
              <a:t>stärker</a:t>
            </a:r>
            <a:r>
              <a:rPr lang="it-IT" sz="2000" b="1" strike="noStrike" spc="-1" dirty="0">
                <a:solidFill>
                  <a:srgbClr val="203864"/>
                </a:solidFill>
                <a:latin typeface="Calibri"/>
                <a:ea typeface="DejaVu Sans"/>
              </a:rPr>
              <a:t> </a:t>
            </a:r>
            <a:r>
              <a:rPr lang="it-IT" sz="2000" b="1" strike="noStrike" spc="-1" dirty="0" err="1">
                <a:solidFill>
                  <a:srgbClr val="203864"/>
                </a:solidFill>
                <a:latin typeface="Calibri"/>
                <a:ea typeface="DejaVu Sans"/>
              </a:rPr>
              <a:t>benachteiligt</a:t>
            </a:r>
            <a:r>
              <a:rPr lang="it-IT" sz="2000" b="1" strike="noStrike" spc="-1" dirty="0">
                <a:solidFill>
                  <a:srgbClr val="203864"/>
                </a:solidFill>
                <a:latin typeface="Calibri"/>
                <a:ea typeface="DejaVu Sans"/>
              </a:rPr>
              <a:t> </a:t>
            </a:r>
            <a:r>
              <a:rPr lang="it-IT" sz="2000" b="1" strike="noStrike" spc="-1" dirty="0" err="1">
                <a:solidFill>
                  <a:srgbClr val="203864"/>
                </a:solidFill>
                <a:latin typeface="Calibri"/>
                <a:ea typeface="DejaVu Sans"/>
              </a:rPr>
              <a:t>als</a:t>
            </a:r>
            <a:r>
              <a:rPr lang="it-IT" sz="2000" b="1" strike="noStrike" spc="-1" dirty="0">
                <a:solidFill>
                  <a:srgbClr val="203864"/>
                </a:solidFill>
                <a:latin typeface="Calibri"/>
                <a:ea typeface="DejaVu Sans"/>
              </a:rPr>
              <a:t> </a:t>
            </a:r>
            <a:r>
              <a:rPr lang="it-IT" sz="2000" b="1" strike="noStrike" spc="-1" dirty="0" err="1">
                <a:solidFill>
                  <a:srgbClr val="203864"/>
                </a:solidFill>
                <a:latin typeface="Calibri"/>
                <a:ea typeface="DejaVu Sans"/>
              </a:rPr>
              <a:t>Einheimische</a:t>
            </a:r>
            <a:r>
              <a:rPr lang="it-IT" sz="2000" b="1" strike="noStrike" spc="-1" dirty="0">
                <a:solidFill>
                  <a:srgbClr val="203864"/>
                </a:solidFill>
                <a:latin typeface="Calibri"/>
                <a:ea typeface="DejaVu Sans"/>
              </a:rPr>
              <a:t>.</a:t>
            </a:r>
            <a:endParaRPr lang="de-DE" sz="2000" b="0" strike="noStrike" spc="-1" dirty="0">
              <a:solidFill>
                <a:srgbClr val="000000"/>
              </a:solidFill>
              <a:latin typeface="Aria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err="1"/>
              <a:t>Richtig</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err="1"/>
              <a:t>Falsch</a:t>
            </a:r>
            <a:endParaRPr lang="el-GR" dirty="0"/>
          </a:p>
        </p:txBody>
      </p:sp>
    </p:spTree>
    <p:extLst>
      <p:ext uri="{BB962C8B-B14F-4D97-AF65-F5344CB8AC3E}">
        <p14:creationId xmlns:p14="http://schemas.microsoft.com/office/powerpoint/2010/main" val="206350773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538135"/>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defTabSz="914400">
              <a:lnSpc>
                <a:spcPct val="100000"/>
              </a:lnSpc>
            </a:pPr>
            <a:r>
              <a:rPr lang="en-US" sz="2000" b="1" strike="noStrike" spc="-1" dirty="0">
                <a:solidFill>
                  <a:srgbClr val="203864"/>
                </a:solidFill>
                <a:latin typeface="Calibri"/>
                <a:ea typeface="DejaVu Sans"/>
              </a:rPr>
              <a:t>Bei der </a:t>
            </a:r>
            <a:r>
              <a:rPr lang="en-US" sz="2000" b="1" strike="noStrike" spc="-1" dirty="0" err="1">
                <a:solidFill>
                  <a:srgbClr val="203864"/>
                </a:solidFill>
                <a:latin typeface="Calibri"/>
                <a:ea typeface="DejaVu Sans"/>
              </a:rPr>
              <a:t>Selbstfürsorge</a:t>
            </a:r>
            <a:r>
              <a:rPr lang="en-US" sz="2000" b="1" strike="noStrike" spc="-1" dirty="0">
                <a:solidFill>
                  <a:srgbClr val="203864"/>
                </a:solidFill>
                <a:latin typeface="Calibri"/>
                <a:ea typeface="DejaVu Sans"/>
              </a:rPr>
              <a:t> </a:t>
            </a:r>
            <a:r>
              <a:rPr lang="en-US" sz="2000" b="1" strike="noStrike" spc="-1" dirty="0" err="1">
                <a:solidFill>
                  <a:srgbClr val="203864"/>
                </a:solidFill>
                <a:latin typeface="Calibri"/>
                <a:ea typeface="DejaVu Sans"/>
              </a:rPr>
              <a:t>geht</a:t>
            </a:r>
            <a:r>
              <a:rPr lang="en-US" sz="2000" b="1" strike="noStrike" spc="-1" dirty="0">
                <a:solidFill>
                  <a:srgbClr val="203864"/>
                </a:solidFill>
                <a:latin typeface="Calibri"/>
                <a:ea typeface="DejaVu Sans"/>
              </a:rPr>
              <a:t> es </a:t>
            </a:r>
            <a:r>
              <a:rPr lang="en-US" sz="2000" b="1" strike="noStrike" spc="-1" dirty="0" err="1">
                <a:solidFill>
                  <a:srgbClr val="203864"/>
                </a:solidFill>
                <a:latin typeface="Calibri"/>
                <a:ea typeface="DejaVu Sans"/>
              </a:rPr>
              <a:t>darum</a:t>
            </a:r>
            <a:r>
              <a:rPr lang="en-US" sz="2000" b="1" strike="noStrike" spc="-1" dirty="0">
                <a:solidFill>
                  <a:srgbClr val="203864"/>
                </a:solidFill>
                <a:latin typeface="Calibri"/>
                <a:ea typeface="DejaVu Sans"/>
              </a:rPr>
              <a:t>, die Menschen </a:t>
            </a:r>
            <a:r>
              <a:rPr lang="en-US" sz="2000" b="1" strike="noStrike" spc="-1" dirty="0" err="1">
                <a:solidFill>
                  <a:srgbClr val="203864"/>
                </a:solidFill>
                <a:latin typeface="Calibri"/>
                <a:ea typeface="DejaVu Sans"/>
              </a:rPr>
              <a:t>zu</a:t>
            </a:r>
            <a:r>
              <a:rPr lang="en-US" sz="2000" b="1" strike="noStrike" spc="-1" dirty="0">
                <a:solidFill>
                  <a:srgbClr val="203864"/>
                </a:solidFill>
                <a:latin typeface="Calibri"/>
                <a:ea typeface="DejaVu Sans"/>
              </a:rPr>
              <a:t> </a:t>
            </a:r>
            <a:r>
              <a:rPr lang="en-US" sz="2000" b="1" strike="noStrike" spc="-1" dirty="0" err="1">
                <a:solidFill>
                  <a:srgbClr val="203864"/>
                </a:solidFill>
                <a:latin typeface="Calibri"/>
                <a:ea typeface="DejaVu Sans"/>
              </a:rPr>
              <a:t>befähigen</a:t>
            </a:r>
            <a:r>
              <a:rPr lang="en-US" sz="2000" b="1" strike="noStrike" spc="-1" dirty="0">
                <a:solidFill>
                  <a:srgbClr val="203864"/>
                </a:solidFill>
                <a:latin typeface="Calibri"/>
                <a:ea typeface="DejaVu Sans"/>
              </a:rPr>
              <a:t> und </a:t>
            </a:r>
            <a:r>
              <a:rPr lang="en-US" sz="2000" b="1" strike="noStrike" spc="-1" dirty="0" err="1">
                <a:solidFill>
                  <a:srgbClr val="203864"/>
                </a:solidFill>
                <a:latin typeface="Calibri"/>
                <a:ea typeface="DejaVu Sans"/>
              </a:rPr>
              <a:t>ihnen</a:t>
            </a:r>
            <a:r>
              <a:rPr lang="en-US" sz="2000" b="1" strike="noStrike" spc="-1" dirty="0">
                <a:solidFill>
                  <a:srgbClr val="203864"/>
                </a:solidFill>
                <a:latin typeface="Calibri"/>
                <a:ea typeface="DejaVu Sans"/>
              </a:rPr>
              <a:t> </a:t>
            </a:r>
            <a:r>
              <a:rPr lang="en-US" sz="2000" b="1" strike="noStrike" spc="-1" dirty="0" err="1">
                <a:solidFill>
                  <a:srgbClr val="203864"/>
                </a:solidFill>
                <a:latin typeface="Calibri"/>
                <a:ea typeface="DejaVu Sans"/>
              </a:rPr>
              <a:t>zuzutrauen</a:t>
            </a:r>
            <a:r>
              <a:rPr lang="en-US" sz="2000" b="1" strike="noStrike" spc="-1" dirty="0">
                <a:solidFill>
                  <a:srgbClr val="203864"/>
                </a:solidFill>
                <a:latin typeface="Calibri"/>
                <a:ea typeface="DejaVu Sans"/>
              </a:rPr>
              <a:t>, </a:t>
            </a:r>
            <a:r>
              <a:rPr lang="en-US" sz="2000" b="1" strike="noStrike" spc="-1" dirty="0" err="1">
                <a:solidFill>
                  <a:srgbClr val="203864"/>
                </a:solidFill>
                <a:latin typeface="Calibri"/>
                <a:ea typeface="DejaVu Sans"/>
              </a:rPr>
              <a:t>eine</a:t>
            </a:r>
            <a:r>
              <a:rPr lang="en-US" sz="2000" b="1" strike="noStrike" spc="-1" dirty="0">
                <a:solidFill>
                  <a:srgbClr val="203864"/>
                </a:solidFill>
                <a:latin typeface="Calibri"/>
                <a:ea typeface="DejaVu Sans"/>
              </a:rPr>
              <a:t> </a:t>
            </a:r>
            <a:r>
              <a:rPr lang="en-US" sz="2000" b="1" strike="noStrike" spc="-1" dirty="0" err="1">
                <a:solidFill>
                  <a:srgbClr val="203864"/>
                </a:solidFill>
                <a:latin typeface="Calibri"/>
                <a:ea typeface="DejaVu Sans"/>
              </a:rPr>
              <a:t>zentrale</a:t>
            </a:r>
            <a:r>
              <a:rPr lang="en-US" sz="2000" b="1" strike="noStrike" spc="-1" dirty="0">
                <a:solidFill>
                  <a:srgbClr val="203864"/>
                </a:solidFill>
                <a:latin typeface="Calibri"/>
                <a:ea typeface="DejaVu Sans"/>
              </a:rPr>
              <a:t> Rolle für </a:t>
            </a:r>
            <a:r>
              <a:rPr lang="en-US" sz="2000" b="1" strike="noStrike" spc="-1" dirty="0" err="1">
                <a:solidFill>
                  <a:srgbClr val="203864"/>
                </a:solidFill>
                <a:latin typeface="Calibri"/>
                <a:ea typeface="DejaVu Sans"/>
              </a:rPr>
              <a:t>ihre</a:t>
            </a:r>
            <a:r>
              <a:rPr lang="en-US" sz="2000" b="1" strike="noStrike" spc="-1" dirty="0">
                <a:solidFill>
                  <a:srgbClr val="203864"/>
                </a:solidFill>
                <a:latin typeface="Calibri"/>
                <a:ea typeface="DejaVu Sans"/>
              </a:rPr>
              <a:t> </a:t>
            </a:r>
            <a:r>
              <a:rPr lang="en-US" sz="2000" b="1" strike="noStrike" spc="-1" dirty="0" err="1">
                <a:solidFill>
                  <a:srgbClr val="203864"/>
                </a:solidFill>
                <a:latin typeface="Calibri"/>
                <a:ea typeface="DejaVu Sans"/>
              </a:rPr>
              <a:t>eigene</a:t>
            </a:r>
            <a:r>
              <a:rPr lang="en-US" sz="2000" b="1" strike="noStrike" spc="-1" dirty="0">
                <a:solidFill>
                  <a:srgbClr val="203864"/>
                </a:solidFill>
                <a:latin typeface="Calibri"/>
                <a:ea typeface="DejaVu Sans"/>
              </a:rPr>
              <a:t> Gesundheit </a:t>
            </a:r>
            <a:r>
              <a:rPr lang="en-US" sz="2000" b="1" strike="noStrike" spc="-1" dirty="0" err="1">
                <a:solidFill>
                  <a:srgbClr val="203864"/>
                </a:solidFill>
                <a:latin typeface="Calibri"/>
                <a:ea typeface="DejaVu Sans"/>
              </a:rPr>
              <a:t>zu</a:t>
            </a:r>
            <a:r>
              <a:rPr lang="en-US" sz="2000" b="1" strike="noStrike" spc="-1" dirty="0">
                <a:solidFill>
                  <a:srgbClr val="203864"/>
                </a:solidFill>
                <a:latin typeface="Calibri"/>
                <a:ea typeface="DejaVu Sans"/>
              </a:rPr>
              <a:t> </a:t>
            </a:r>
            <a:r>
              <a:rPr lang="en-US" sz="2000" b="1" strike="noStrike" spc="-1" dirty="0" err="1">
                <a:solidFill>
                  <a:srgbClr val="203864"/>
                </a:solidFill>
                <a:latin typeface="Calibri"/>
                <a:ea typeface="DejaVu Sans"/>
              </a:rPr>
              <a:t>übernehmen</a:t>
            </a:r>
            <a:r>
              <a:rPr lang="en-US" sz="2000" b="1" strike="noStrike" spc="-1" dirty="0">
                <a:solidFill>
                  <a:srgbClr val="203864"/>
                </a:solidFill>
                <a:latin typeface="Calibri"/>
                <a:ea typeface="DejaVu Sans"/>
              </a:rPr>
              <a:t>.</a:t>
            </a:r>
            <a:endParaRPr lang="de-DE" sz="2000" b="0" strike="noStrike" spc="-1" dirty="0">
              <a:solidFill>
                <a:srgbClr val="000000"/>
              </a:solidFill>
              <a:latin typeface="Aria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err="1"/>
              <a:t>Richtig</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096000"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err="1"/>
              <a:t>Falsch</a:t>
            </a:r>
            <a:endParaRPr lang="el-GR" dirty="0"/>
          </a:p>
        </p:txBody>
      </p:sp>
    </p:spTree>
    <p:extLst>
      <p:ext uri="{BB962C8B-B14F-4D97-AF65-F5344CB8AC3E}">
        <p14:creationId xmlns:p14="http://schemas.microsoft.com/office/powerpoint/2010/main" val="281907101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538135"/>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defTabSz="914400">
              <a:lnSpc>
                <a:spcPct val="100000"/>
              </a:lnSpc>
            </a:pPr>
            <a:r>
              <a:rPr lang="it-IT" sz="2000" b="1" strike="noStrike" spc="-1" dirty="0" err="1">
                <a:solidFill>
                  <a:srgbClr val="203864"/>
                </a:solidFill>
                <a:latin typeface="Calibri"/>
                <a:ea typeface="DejaVu Sans"/>
              </a:rPr>
              <a:t>Das</a:t>
            </a:r>
            <a:r>
              <a:rPr lang="it-IT" sz="2000" b="1" strike="noStrike" spc="-1" dirty="0">
                <a:solidFill>
                  <a:srgbClr val="203864"/>
                </a:solidFill>
                <a:latin typeface="Calibri"/>
                <a:ea typeface="DejaVu Sans"/>
              </a:rPr>
              <a:t> </a:t>
            </a:r>
            <a:r>
              <a:rPr lang="it-IT" sz="2000" b="1" strike="noStrike" spc="-1" dirty="0" err="1">
                <a:solidFill>
                  <a:srgbClr val="203864"/>
                </a:solidFill>
                <a:latin typeface="Calibri"/>
                <a:ea typeface="DejaVu Sans"/>
              </a:rPr>
              <a:t>Konzept</a:t>
            </a:r>
            <a:r>
              <a:rPr lang="it-IT" sz="2000" b="1" strike="noStrike" spc="-1" dirty="0">
                <a:solidFill>
                  <a:srgbClr val="203864"/>
                </a:solidFill>
                <a:latin typeface="Calibri"/>
                <a:ea typeface="DejaVu Sans"/>
              </a:rPr>
              <a:t> </a:t>
            </a:r>
            <a:r>
              <a:rPr lang="it-IT" sz="2000" b="1" strike="noStrike" spc="-1" dirty="0" err="1">
                <a:solidFill>
                  <a:srgbClr val="203864"/>
                </a:solidFill>
                <a:latin typeface="Calibri"/>
                <a:ea typeface="DejaVu Sans"/>
              </a:rPr>
              <a:t>der</a:t>
            </a:r>
            <a:r>
              <a:rPr lang="it-IT" sz="2000" b="1" strike="noStrike" spc="-1" dirty="0">
                <a:solidFill>
                  <a:srgbClr val="203864"/>
                </a:solidFill>
                <a:latin typeface="Calibri"/>
                <a:ea typeface="DejaVu Sans"/>
              </a:rPr>
              <a:t> </a:t>
            </a:r>
            <a:r>
              <a:rPr lang="it-IT" sz="2000" b="1" strike="noStrike" spc="-1" dirty="0" err="1">
                <a:solidFill>
                  <a:srgbClr val="203864"/>
                </a:solidFill>
                <a:latin typeface="Calibri"/>
                <a:ea typeface="DejaVu Sans"/>
              </a:rPr>
              <a:t>Selbstfürsorge</a:t>
            </a:r>
            <a:r>
              <a:rPr lang="it-IT" sz="2000" b="1" strike="noStrike" spc="-1" dirty="0">
                <a:solidFill>
                  <a:srgbClr val="203864"/>
                </a:solidFill>
                <a:latin typeface="Calibri"/>
                <a:ea typeface="DejaVu Sans"/>
              </a:rPr>
              <a:t> </a:t>
            </a:r>
            <a:r>
              <a:rPr lang="it-IT" sz="2000" b="1" strike="noStrike" spc="-1" dirty="0" err="1">
                <a:solidFill>
                  <a:srgbClr val="203864"/>
                </a:solidFill>
                <a:latin typeface="Calibri"/>
                <a:ea typeface="DejaVu Sans"/>
              </a:rPr>
              <a:t>umfasst</a:t>
            </a:r>
            <a:r>
              <a:rPr lang="it-IT" sz="2000" b="1" strike="noStrike" spc="-1" dirty="0">
                <a:solidFill>
                  <a:srgbClr val="203864"/>
                </a:solidFill>
                <a:latin typeface="Calibri"/>
                <a:ea typeface="DejaVu Sans"/>
              </a:rPr>
              <a:t>:</a:t>
            </a:r>
            <a:endParaRPr lang="de-DE" sz="2000" b="0" strike="noStrike" spc="-1" dirty="0">
              <a:solidFill>
                <a:srgbClr val="000000"/>
              </a:solidFill>
              <a:latin typeface="Aria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pc="-1" dirty="0">
                <a:ea typeface="DejaVu Sans"/>
              </a:rPr>
              <a:t>A. </a:t>
            </a:r>
            <a:r>
              <a:rPr lang="en-US" spc="-1" dirty="0" err="1">
                <a:ea typeface="DejaVu Sans"/>
              </a:rPr>
              <a:t>Selbsttests</a:t>
            </a:r>
            <a:endParaRPr lang="de-DE" spc="-1" dirty="0">
              <a:solidFill>
                <a:srgbClr val="000000"/>
              </a:solidFill>
              <a:latin typeface="Arial"/>
            </a:endParaRPr>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pc="-1" dirty="0">
                <a:ea typeface="DejaVu Sans"/>
              </a:rPr>
              <a:t>B. Sport </a:t>
            </a:r>
            <a:r>
              <a:rPr lang="en-US" spc="-1" dirty="0" err="1">
                <a:ea typeface="DejaVu Sans"/>
              </a:rPr>
              <a:t>treiben</a:t>
            </a:r>
            <a:r>
              <a:rPr lang="en-US" spc="-1" dirty="0">
                <a:ea typeface="DejaVu Sans"/>
              </a:rPr>
              <a:t> </a:t>
            </a:r>
            <a:endParaRPr lang="de-DE" spc="-1" dirty="0">
              <a:solidFill>
                <a:srgbClr val="000000"/>
              </a:solidFill>
              <a:latin typeface="Arial"/>
            </a:endParaRPr>
          </a:p>
        </p:txBody>
      </p:sp>
      <p:sp>
        <p:nvSpPr>
          <p:cNvPr id="12" name="Ορθογώνιο 11">
            <a:extLst>
              <a:ext uri="{FF2B5EF4-FFF2-40B4-BE49-F238E27FC236}">
                <a16:creationId xmlns:a16="http://schemas.microsoft.com/office/drawing/2014/main" id="{330EFFD1-979D-4EE1-BDD9-918267F048CC}"/>
              </a:ext>
            </a:extLst>
          </p:cNvPr>
          <p:cNvSpPr/>
          <p:nvPr/>
        </p:nvSpPr>
        <p:spPr>
          <a:xfrm>
            <a:off x="2112607" y="38036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pc="-1" dirty="0">
                <a:ea typeface="DejaVu Sans"/>
              </a:rPr>
              <a:t>C. </a:t>
            </a:r>
            <a:r>
              <a:rPr lang="en-US" spc="-1" dirty="0" err="1">
                <a:ea typeface="DejaVu Sans"/>
              </a:rPr>
              <a:t>Selbstverwaltung</a:t>
            </a:r>
            <a:r>
              <a:rPr lang="en-US" spc="-1" dirty="0">
                <a:ea typeface="DejaVu Sans"/>
              </a:rPr>
              <a:t> von </a:t>
            </a:r>
            <a:r>
              <a:rPr lang="en-US" spc="-1" dirty="0" err="1">
                <a:ea typeface="DejaVu Sans"/>
              </a:rPr>
              <a:t>Medikamenten</a:t>
            </a:r>
            <a:endParaRPr lang="de-DE" spc="-1" dirty="0">
              <a:solidFill>
                <a:srgbClr val="000000"/>
              </a:solidFill>
              <a:latin typeface="Arial"/>
            </a:endParaRPr>
          </a:p>
        </p:txBody>
      </p:sp>
      <p:sp>
        <p:nvSpPr>
          <p:cNvPr id="7" name="TextBox 6">
            <a:extLst>
              <a:ext uri="{FF2B5EF4-FFF2-40B4-BE49-F238E27FC236}">
                <a16:creationId xmlns:a16="http://schemas.microsoft.com/office/drawing/2014/main" id="{D00BF227-FC3A-40AC-BDE1-04D4375D5BBC}"/>
              </a:ext>
            </a:extLst>
          </p:cNvPr>
          <p:cNvSpPr txBox="1"/>
          <p:nvPr/>
        </p:nvSpPr>
        <p:spPr>
          <a:xfrm>
            <a:off x="2112607" y="1987414"/>
            <a:ext cx="2351862" cy="307777"/>
          </a:xfrm>
          <a:prstGeom prst="rect">
            <a:avLst/>
          </a:prstGeom>
        </p:spPr>
        <p:txBody>
          <a:bodyPr wrap="none" rtlCol="0">
            <a:spAutoFit/>
          </a:bodyPr>
          <a:lstStyle/>
          <a:p>
            <a:pPr algn="l"/>
            <a:r>
              <a:rPr lang="en-US" sz="1400" b="1" i="1" dirty="0"/>
              <a:t>Zwei </a:t>
            </a:r>
            <a:r>
              <a:rPr lang="en-US" sz="1400" b="1" i="1" dirty="0" err="1"/>
              <a:t>Antworten</a:t>
            </a:r>
            <a:r>
              <a:rPr lang="en-US" sz="1400" b="1" i="1" dirty="0"/>
              <a:t> </a:t>
            </a:r>
            <a:r>
              <a:rPr lang="en-US" sz="1400" b="1" i="1" dirty="0" err="1"/>
              <a:t>sind</a:t>
            </a:r>
            <a:r>
              <a:rPr lang="en-US" sz="1400" b="1" i="1" dirty="0"/>
              <a:t> </a:t>
            </a:r>
            <a:r>
              <a:rPr lang="en-US" sz="1400" b="1" i="1" dirty="0" err="1"/>
              <a:t>korrekt</a:t>
            </a:r>
            <a:r>
              <a:rPr lang="en-US" sz="1400" b="1" i="1" dirty="0"/>
              <a:t>!</a:t>
            </a:r>
            <a:endParaRPr lang="el-GR" sz="1400" b="1" i="1" dirty="0" err="1"/>
          </a:p>
        </p:txBody>
      </p:sp>
      <p:sp>
        <p:nvSpPr>
          <p:cNvPr id="3" name="Ορθογώνιο 10">
            <a:extLst>
              <a:ext uri="{FF2B5EF4-FFF2-40B4-BE49-F238E27FC236}">
                <a16:creationId xmlns:a16="http://schemas.microsoft.com/office/drawing/2014/main" id="{5E85DC22-F1CC-E28F-0278-E49791741548}"/>
              </a:ext>
            </a:extLst>
          </p:cNvPr>
          <p:cNvSpPr/>
          <p:nvPr/>
        </p:nvSpPr>
        <p:spPr>
          <a:xfrm>
            <a:off x="6134100" y="380365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pc="-1" dirty="0">
                <a:ea typeface="DejaVu Sans"/>
              </a:rPr>
              <a:t>D. </a:t>
            </a:r>
            <a:r>
              <a:rPr lang="en-US" spc="-1" dirty="0" err="1">
                <a:ea typeface="DejaVu Sans"/>
              </a:rPr>
              <a:t>Jede</a:t>
            </a:r>
            <a:r>
              <a:rPr lang="en-US" spc="-1" dirty="0">
                <a:ea typeface="DejaVu Sans"/>
              </a:rPr>
              <a:t> </a:t>
            </a:r>
            <a:r>
              <a:rPr lang="en-US" spc="-1" dirty="0" err="1">
                <a:ea typeface="DejaVu Sans"/>
              </a:rPr>
              <a:t>Mahlzeit</a:t>
            </a:r>
            <a:r>
              <a:rPr lang="en-US" spc="-1" dirty="0">
                <a:ea typeface="DejaVu Sans"/>
              </a:rPr>
              <a:t> </a:t>
            </a:r>
            <a:r>
              <a:rPr lang="en-US" spc="-1" dirty="0" err="1">
                <a:ea typeface="DejaVu Sans"/>
              </a:rPr>
              <a:t>kochen</a:t>
            </a:r>
            <a:endParaRPr lang="de-DE" spc="-1" dirty="0">
              <a:solidFill>
                <a:srgbClr val="000000"/>
              </a:solidFill>
              <a:latin typeface="Arial"/>
            </a:endParaRPr>
          </a:p>
        </p:txBody>
      </p:sp>
    </p:spTree>
    <p:extLst>
      <p:ext uri="{BB962C8B-B14F-4D97-AF65-F5344CB8AC3E}">
        <p14:creationId xmlns:p14="http://schemas.microsoft.com/office/powerpoint/2010/main" val="305392839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538135"/>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2"/>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2"/>
                                        </p:tgtEl>
                                        <p:attrNameLst>
                                          <p:attrName>fillcolor</p:attrName>
                                        </p:attrNameLst>
                                      </p:cBhvr>
                                      <p:to>
                                        <a:srgbClr val="538135"/>
                                      </p:to>
                                    </p:animClr>
                                    <p:set>
                                      <p:cBhvr>
                                        <p:cTn id="21" dur="2000" fill="hold"/>
                                        <p:tgtEl>
                                          <p:spTgt spid="12"/>
                                        </p:tgtEl>
                                        <p:attrNameLst>
                                          <p:attrName>fill.type</p:attrName>
                                        </p:attrNameLst>
                                      </p:cBhvr>
                                      <p:to>
                                        <p:strVal val="solid"/>
                                      </p:to>
                                    </p:set>
                                    <p:set>
                                      <p:cBhvr>
                                        <p:cTn id="22"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seq concurrent="1" nextAc="seek">
              <p:cTn id="23" restart="whenNotActive" fill="hold" evtFilter="cancelBubble" nodeType="interactiveSeq">
                <p:stCondLst>
                  <p:cond evt="onClick" delay="0">
                    <p:tgtEl>
                      <p:spTgt spid="3"/>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3"/>
                                        </p:tgtEl>
                                        <p:attrNameLst>
                                          <p:attrName>fillcolor</p:attrName>
                                        </p:attrNameLst>
                                      </p:cBhvr>
                                      <p:to>
                                        <a:srgbClr val="C00000"/>
                                      </p:to>
                                    </p:animClr>
                                    <p:set>
                                      <p:cBhvr>
                                        <p:cTn id="28" dur="2000" fill="hold"/>
                                        <p:tgtEl>
                                          <p:spTgt spid="3"/>
                                        </p:tgtEl>
                                        <p:attrNameLst>
                                          <p:attrName>fill.type</p:attrName>
                                        </p:attrNameLst>
                                      </p:cBhvr>
                                      <p:to>
                                        <p:strVal val="solid"/>
                                      </p:to>
                                    </p:set>
                                    <p:set>
                                      <p:cBhvr>
                                        <p:cTn id="29" dur="2000" fill="hold"/>
                                        <p:tgtEl>
                                          <p:spTgt spid="3"/>
                                        </p:tgtEl>
                                        <p:attrNameLst>
                                          <p:attrName>fill.on</p:attrName>
                                        </p:attrNameLst>
                                      </p:cBhvr>
                                      <p:to>
                                        <p:strVal val="true"/>
                                      </p:to>
                                    </p:set>
                                  </p:childTnLst>
                                </p:cTn>
                              </p:par>
                            </p:childTnLst>
                          </p:cTn>
                        </p:par>
                      </p:childTnLst>
                    </p:cTn>
                  </p:par>
                </p:childTnLst>
              </p:cTn>
              <p:nextCondLst>
                <p:cond evt="onClick" delay="0">
                  <p:tgtEl>
                    <p:spTgt spid="3"/>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defTabSz="914400">
              <a:lnSpc>
                <a:spcPct val="100000"/>
              </a:lnSpc>
            </a:pPr>
            <a:r>
              <a:rPr lang="it-IT" sz="2000" b="1" strike="noStrike" spc="-1" dirty="0" err="1">
                <a:solidFill>
                  <a:srgbClr val="203864"/>
                </a:solidFill>
                <a:latin typeface="Calibri"/>
                <a:ea typeface="DejaVu Sans"/>
              </a:rPr>
              <a:t>Wozu</a:t>
            </a:r>
            <a:r>
              <a:rPr lang="it-IT" sz="2000" b="1" strike="noStrike" spc="-1" dirty="0">
                <a:solidFill>
                  <a:srgbClr val="203864"/>
                </a:solidFill>
                <a:latin typeface="Calibri"/>
                <a:ea typeface="DejaVu Sans"/>
              </a:rPr>
              <a:t> </a:t>
            </a:r>
            <a:r>
              <a:rPr lang="it-IT" sz="2000" b="1" strike="noStrike" spc="-1" dirty="0" err="1">
                <a:solidFill>
                  <a:srgbClr val="203864"/>
                </a:solidFill>
                <a:latin typeface="Calibri"/>
                <a:ea typeface="DejaVu Sans"/>
              </a:rPr>
              <a:t>kann</a:t>
            </a:r>
            <a:r>
              <a:rPr lang="it-IT" sz="2000" b="1" strike="noStrike" spc="-1" dirty="0">
                <a:solidFill>
                  <a:srgbClr val="203864"/>
                </a:solidFill>
                <a:latin typeface="Calibri"/>
                <a:ea typeface="DejaVu Sans"/>
              </a:rPr>
              <a:t> man Apps zur </a:t>
            </a:r>
            <a:r>
              <a:rPr lang="it-IT" sz="2000" b="1" strike="noStrike" spc="-1" dirty="0" err="1">
                <a:solidFill>
                  <a:srgbClr val="203864"/>
                </a:solidFill>
                <a:latin typeface="Calibri"/>
                <a:ea typeface="DejaVu Sans"/>
              </a:rPr>
              <a:t>Überwachung</a:t>
            </a:r>
            <a:r>
              <a:rPr lang="it-IT" sz="2000" b="1" strike="noStrike" spc="-1" dirty="0">
                <a:solidFill>
                  <a:srgbClr val="203864"/>
                </a:solidFill>
                <a:latin typeface="Calibri"/>
                <a:ea typeface="DejaVu Sans"/>
              </a:rPr>
              <a:t> </a:t>
            </a:r>
            <a:r>
              <a:rPr lang="it-IT" sz="2000" b="1" strike="noStrike" spc="-1" dirty="0" err="1">
                <a:solidFill>
                  <a:srgbClr val="203864"/>
                </a:solidFill>
                <a:latin typeface="Calibri"/>
                <a:ea typeface="DejaVu Sans"/>
              </a:rPr>
              <a:t>der</a:t>
            </a:r>
            <a:r>
              <a:rPr lang="it-IT" sz="2000" b="1" strike="noStrike" spc="-1" dirty="0">
                <a:solidFill>
                  <a:srgbClr val="203864"/>
                </a:solidFill>
                <a:latin typeface="Calibri"/>
                <a:ea typeface="DejaVu Sans"/>
              </a:rPr>
              <a:t> </a:t>
            </a:r>
            <a:r>
              <a:rPr lang="it-IT" sz="2000" b="1" strike="noStrike" spc="-1" dirty="0" err="1">
                <a:solidFill>
                  <a:srgbClr val="203864"/>
                </a:solidFill>
                <a:latin typeface="Calibri"/>
                <a:ea typeface="DejaVu Sans"/>
              </a:rPr>
              <a:t>Periode</a:t>
            </a:r>
            <a:r>
              <a:rPr lang="it-IT" sz="2000" b="1" strike="noStrike" spc="-1" dirty="0">
                <a:solidFill>
                  <a:srgbClr val="203864"/>
                </a:solidFill>
                <a:latin typeface="Calibri"/>
                <a:ea typeface="DejaVu Sans"/>
              </a:rPr>
              <a:t> </a:t>
            </a:r>
            <a:r>
              <a:rPr lang="it-IT" sz="2000" b="1" strike="noStrike" spc="-1" dirty="0" err="1">
                <a:solidFill>
                  <a:srgbClr val="203864"/>
                </a:solidFill>
                <a:latin typeface="Calibri"/>
                <a:ea typeface="DejaVu Sans"/>
              </a:rPr>
              <a:t>verwenden</a:t>
            </a:r>
            <a:r>
              <a:rPr lang="it-IT" sz="2000" b="1" strike="noStrike" spc="-1" dirty="0">
                <a:solidFill>
                  <a:srgbClr val="203864"/>
                </a:solidFill>
                <a:latin typeface="Calibri"/>
                <a:ea typeface="DejaVu Sans"/>
              </a:rPr>
              <a:t>?</a:t>
            </a:r>
            <a:endParaRPr lang="de-DE" sz="2000" b="0" strike="noStrike" spc="-1" dirty="0">
              <a:solidFill>
                <a:srgbClr val="000000"/>
              </a:solidFill>
              <a:latin typeface="Aria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spc="-1" dirty="0">
                <a:ea typeface="DejaVu Sans"/>
              </a:rPr>
              <a:t>A. Um </a:t>
            </a:r>
            <a:r>
              <a:rPr lang="en-US" spc="-1" dirty="0" err="1">
                <a:ea typeface="DejaVu Sans"/>
              </a:rPr>
              <a:t>nicht</a:t>
            </a:r>
            <a:r>
              <a:rPr lang="en-US" spc="-1" dirty="0">
                <a:ea typeface="DejaVu Sans"/>
              </a:rPr>
              <a:t> </a:t>
            </a:r>
            <a:r>
              <a:rPr lang="en-US" spc="-1" dirty="0" err="1">
                <a:ea typeface="DejaVu Sans"/>
              </a:rPr>
              <a:t>mehr</a:t>
            </a:r>
            <a:r>
              <a:rPr lang="en-US" spc="-1" dirty="0">
                <a:ea typeface="DejaVu Sans"/>
              </a:rPr>
              <a:t> </a:t>
            </a:r>
            <a:r>
              <a:rPr lang="en-US" spc="-1" dirty="0" err="1">
                <a:ea typeface="DejaVu Sans"/>
              </a:rPr>
              <a:t>zum</a:t>
            </a:r>
            <a:r>
              <a:rPr lang="en-US" spc="-1" dirty="0">
                <a:ea typeface="DejaVu Sans"/>
              </a:rPr>
              <a:t> </a:t>
            </a:r>
            <a:r>
              <a:rPr lang="en-US" spc="-1" dirty="0" err="1">
                <a:ea typeface="DejaVu Sans"/>
              </a:rPr>
              <a:t>Gynäkologen</a:t>
            </a:r>
            <a:r>
              <a:rPr lang="en-US" spc="-1" dirty="0">
                <a:ea typeface="DejaVu Sans"/>
              </a:rPr>
              <a:t> </a:t>
            </a:r>
            <a:r>
              <a:rPr lang="en-US" spc="-1" dirty="0" err="1">
                <a:ea typeface="DejaVu Sans"/>
              </a:rPr>
              <a:t>zu</a:t>
            </a:r>
            <a:r>
              <a:rPr lang="en-US" spc="-1" dirty="0">
                <a:ea typeface="DejaVu Sans"/>
              </a:rPr>
              <a:t> </a:t>
            </a:r>
            <a:r>
              <a:rPr lang="en-US" spc="-1" dirty="0" err="1">
                <a:ea typeface="DejaVu Sans"/>
              </a:rPr>
              <a:t>gehen</a:t>
            </a:r>
            <a:r>
              <a:rPr lang="en-US" spc="-1" dirty="0">
                <a:ea typeface="DejaVu Sans"/>
              </a:rPr>
              <a:t> </a:t>
            </a:r>
            <a:endParaRPr lang="de-DE" spc="-1" dirty="0">
              <a:solidFill>
                <a:srgbClr val="000000"/>
              </a:solidFill>
              <a:latin typeface="Arial"/>
            </a:endParaRPr>
          </a:p>
        </p:txBody>
      </p:sp>
      <p:sp>
        <p:nvSpPr>
          <p:cNvPr id="10" name="Ορθογώνιο 9">
            <a:extLst>
              <a:ext uri="{FF2B5EF4-FFF2-40B4-BE49-F238E27FC236}">
                <a16:creationId xmlns:a16="http://schemas.microsoft.com/office/drawing/2014/main" id="{E448F981-31BC-4A5C-A52A-2CB296CA1B95}"/>
              </a:ext>
            </a:extLst>
          </p:cNvPr>
          <p:cNvSpPr/>
          <p:nvPr/>
        </p:nvSpPr>
        <p:spPr>
          <a:xfrm>
            <a:off x="2112607"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spc="-1" dirty="0">
                <a:ea typeface="DejaVu Sans"/>
              </a:rPr>
              <a:t>C. Um die Größe Ihres Babys im Auge zu behalten</a:t>
            </a:r>
            <a:endParaRPr lang="de-DE" spc="-1" dirty="0">
              <a:solidFill>
                <a:srgbClr val="000000"/>
              </a:solidFill>
              <a:latin typeface="Arial"/>
            </a:endParaRPr>
          </a:p>
        </p:txBody>
      </p:sp>
      <p:sp>
        <p:nvSpPr>
          <p:cNvPr id="12" name="Ορθογώνιο 11">
            <a:extLst>
              <a:ext uri="{FF2B5EF4-FFF2-40B4-BE49-F238E27FC236}">
                <a16:creationId xmlns:a16="http://schemas.microsoft.com/office/drawing/2014/main" id="{330EFFD1-979D-4EE1-BDD9-918267F048CC}"/>
              </a:ext>
            </a:extLst>
          </p:cNvPr>
          <p:cNvSpPr/>
          <p:nvPr/>
        </p:nvSpPr>
        <p:spPr>
          <a:xfrm>
            <a:off x="6134100"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spc="-1" dirty="0">
                <a:ea typeface="DejaVu Sans"/>
              </a:rPr>
              <a:t>D. Keiner der oben genannten Punkte</a:t>
            </a:r>
            <a:endParaRPr lang="de-DE" spc="-1" dirty="0">
              <a:solidFill>
                <a:srgbClr val="000000"/>
              </a:solidFill>
              <a:latin typeface="Arial"/>
            </a:endParaRPr>
          </a:p>
        </p:txBody>
      </p:sp>
      <p:sp>
        <p:nvSpPr>
          <p:cNvPr id="7" name="TextBox 6">
            <a:extLst>
              <a:ext uri="{FF2B5EF4-FFF2-40B4-BE49-F238E27FC236}">
                <a16:creationId xmlns:a16="http://schemas.microsoft.com/office/drawing/2014/main" id="{2D144F21-E427-4B8F-B9EF-32DFED7D2EDD}"/>
              </a:ext>
            </a:extLst>
          </p:cNvPr>
          <p:cNvSpPr txBox="1"/>
          <p:nvPr/>
        </p:nvSpPr>
        <p:spPr>
          <a:xfrm>
            <a:off x="2112607" y="1987414"/>
            <a:ext cx="2261004" cy="307777"/>
          </a:xfrm>
          <a:prstGeom prst="rect">
            <a:avLst/>
          </a:prstGeom>
        </p:spPr>
        <p:txBody>
          <a:bodyPr wrap="none" rtlCol="0">
            <a:spAutoFit/>
          </a:bodyPr>
          <a:lstStyle/>
          <a:p>
            <a:pPr algn="l"/>
            <a:r>
              <a:rPr lang="de-DE" sz="1400" i="1" dirty="0"/>
              <a:t>Nur eine Antwort ist korrekt!</a:t>
            </a:r>
            <a:endParaRPr lang="el-GR" sz="1400" i="1" dirty="0" err="1"/>
          </a:p>
        </p:txBody>
      </p:sp>
      <p:sp>
        <p:nvSpPr>
          <p:cNvPr id="2" name="Ορθογώνιο 10">
            <a:extLst>
              <a:ext uri="{FF2B5EF4-FFF2-40B4-BE49-F238E27FC236}">
                <a16:creationId xmlns:a16="http://schemas.microsoft.com/office/drawing/2014/main" id="{8350A70B-8EA5-D66A-CE84-35016F7ECF64}"/>
              </a:ext>
            </a:extLst>
          </p:cNvPr>
          <p:cNvSpPr/>
          <p:nvPr/>
        </p:nvSpPr>
        <p:spPr>
          <a:xfrm>
            <a:off x="6134100"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spc="-1" dirty="0">
                <a:ea typeface="DejaVu Sans"/>
              </a:rPr>
              <a:t>B. Versuchen, ein Kind zu bekommen oder zu vermeiden</a:t>
            </a:r>
            <a:endParaRPr lang="de-DE" spc="-1" dirty="0">
              <a:solidFill>
                <a:srgbClr val="000000"/>
              </a:solidFill>
              <a:latin typeface="Arial"/>
            </a:endParaRPr>
          </a:p>
        </p:txBody>
      </p:sp>
    </p:spTree>
    <p:extLst>
      <p:ext uri="{BB962C8B-B14F-4D97-AF65-F5344CB8AC3E}">
        <p14:creationId xmlns:p14="http://schemas.microsoft.com/office/powerpoint/2010/main" val="107275967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0000"/>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2"/>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2"/>
                                        </p:tgtEl>
                                        <p:attrNameLst>
                                          <p:attrName>fillcolor</p:attrName>
                                        </p:attrNameLst>
                                      </p:cBhvr>
                                      <p:to>
                                        <a:srgbClr val="C00000"/>
                                      </p:to>
                                    </p:animClr>
                                    <p:set>
                                      <p:cBhvr>
                                        <p:cTn id="21" dur="2000" fill="hold"/>
                                        <p:tgtEl>
                                          <p:spTgt spid="12"/>
                                        </p:tgtEl>
                                        <p:attrNameLst>
                                          <p:attrName>fill.type</p:attrName>
                                        </p:attrNameLst>
                                      </p:cBhvr>
                                      <p:to>
                                        <p:strVal val="solid"/>
                                      </p:to>
                                    </p:set>
                                    <p:set>
                                      <p:cBhvr>
                                        <p:cTn id="22"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seq concurrent="1" nextAc="seek">
              <p:cTn id="23" restart="whenNotActive" fill="hold" evtFilter="cancelBubble" nodeType="interactiveSeq">
                <p:stCondLst>
                  <p:cond evt="onClick" delay="0">
                    <p:tgtEl>
                      <p:spTgt spid="2"/>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2"/>
                                        </p:tgtEl>
                                        <p:attrNameLst>
                                          <p:attrName>fillcolor</p:attrName>
                                        </p:attrNameLst>
                                      </p:cBhvr>
                                      <p:to>
                                        <a:srgbClr val="538135"/>
                                      </p:to>
                                    </p:animClr>
                                    <p:set>
                                      <p:cBhvr>
                                        <p:cTn id="28" dur="2000" fill="hold"/>
                                        <p:tgtEl>
                                          <p:spTgt spid="2"/>
                                        </p:tgtEl>
                                        <p:attrNameLst>
                                          <p:attrName>fill.type</p:attrName>
                                        </p:attrNameLst>
                                      </p:cBhvr>
                                      <p:to>
                                        <p:strVal val="solid"/>
                                      </p:to>
                                    </p:set>
                                    <p:set>
                                      <p:cBhvr>
                                        <p:cTn id="29" dur="2000" fill="hold"/>
                                        <p:tgtEl>
                                          <p:spTgt spid="2"/>
                                        </p:tgtEl>
                                        <p:attrNameLst>
                                          <p:attrName>fill.on</p:attrName>
                                        </p:attrNameLst>
                                      </p:cBhvr>
                                      <p:to>
                                        <p:strVal val="true"/>
                                      </p:to>
                                    </p:set>
                                  </p:childTnLst>
                                </p:cTn>
                              </p:par>
                            </p:childTnLst>
                          </p:cTn>
                        </p:par>
                      </p:childTnLst>
                    </p:cTn>
                  </p:par>
                </p:childTnLst>
              </p:cTn>
              <p:nextCondLst>
                <p:cond evt="onClick" delay="0">
                  <p:tgtEl>
                    <p:spTgt spid="2"/>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COURSE_TITLE" val="ETA7 3 Women's Health Apps SELF-LEARNING_DE"/>
  <p:tag name="ISPRING_PLAYERS_CUSTOMIZATION_2" val="UEsDBBQAAgAIAKl+UE82YVgCRwMAAOEJAAAUAAAAdW5pdmVyc2FsL3BsYXllci54bWytVl1P2zAUfS4S/yHyO3FLxwYoATEktIcxIXVse6vc5DbxmtiZ7RC6X78b5zukbEir1Cq5vuf4fhxf17t+ThPnCZTmUvhk4c6JAyKQIReRTx6/3p2ck+ur4yMvS9gelMNDn+SClwCWECcEHSieGQQ/MBP7pGdwkZk4meJScbP3yXKO3O1Oyzk5Ppqhi9A+iY3JLiktisLlGhEi0jLJSxLtBjKlmQINwoCiVRjEabCX5u9o/KZSULPPQPeQmXn7xjVJy/Gs+YCkWLpSRfR0Pl/QH/efV0EMKTvhQhsmAiAOVnJmS7lhwe5ehnkCurTNvCrIFRhTBmFtM89c8sW5cLQKfFI5rFPQmkWg3UREhLZ+DWdDUGEa65qJcC3YE49Ymdta1162RR2JjqUyQW5q9A72G8lUuG7tPX+PTkTsbROm45pPD3Kx/DteJ2P91uX7ZCw2o3yTcB3jUh/SWaeToMNdvdTW2Mr2sZHtXclEHAW/cq4gtK/f2hMwX5Bqw1bmNk5XFwEu4NMdC4xU+1uEoXRr2bitUtxKKa4FtRxuu/uqoyBNtltgJlfQlGrmPfEQ5BemlO3XlVE5eHRkrLF0CPZolXLdpK4hXmzS5OwfelP6jVrzU7/WGQv4H435hERtTbgI4fmOo4+BFGtqAItd2lyTJW65ZxeTzjdp7zANTN1JwKZgIo5hKgI8+yEzjHZ2eggKiml0CXI1wvYWDoJjHsUJfs0kw3j1IE3K1G6SobdwEJzIYDcBbc0HgRslC8xQ51mGA+Bl8V6utx2h45aMdNmK0aMT49ALcm1kyn9bpQ/mpLm0kn7l9B4fOYc+Degm4y3kw/w1xGgSDOJq5sL2NQKcC08citWA56S2uhkO8YlZXz6NBnxpeihnTDOdS8M6qyzjOQ4mzyqv5hzn2cgnhC3LE3PbT2h4eVjoKOHpe2OK6zueVVms+G9wCh6Wfw0WSyy1E0Opd5+8P1/2GFCLOBkH21vToR23UjR1cF1q36pf247mhqq1UsnskKS8uhcVppoHH1GOkZK5CEcCsA2r6XWC8/hGAXMS2GJGi1M8HjLzyTt8qHO+OLvoUv6wuGiwNq6HauMqljdcR3XAnfxofZDaRLx6ruHjH1BLAwQUAAIACABFX9VYtTf0qBwFAADhEwAAHQAAAHVuaXZlcnNhbC9jb21tb25fbWVzc2FnZXMubG5nrVj/bts2EP6/QN+BEFBgA7q0HdBgGBIXtMTEQmTJleik2TAIjMTYRCjR1Q8n3l97mj3YnmRHSnbttoGkpIANmJLvuyP5fXdHnnx4yCRa86IUKj+13h29tRDPE5WKfHFqzenZL79ZqKxYnjKpcn5q5cpCH0YvX5xIli9qtuDw++ULhE4yXpYwLEd69GWMRHpqzcbxGNsXMQ1iPJvF4zmlgR97eEw8azRmyd3Jm/bvj1jbwXSG/evYC86DeOyeWyNbZSuWb5CnFuqnX4+PH969P/55EEw0xZ53CIQM0vu3PYB8GgZeDGjEi33yiVqjYTbBnHquT6xR+2OY9Swklz08zsOQ+DSOPNchsRvFfkDNGniEEscaXasaLdmao0qhteD3qFpy2P1KFByVUqTmRaLgQV7zLmdOMMWuH4ckoqFrUzfwrVGkimLz2sCyulqqAtyVKBUlu5E8NT6BZ+b9quAluGYV8BDBp1oK+KfKmMiPul1f+V6AHUOuKYkifA4LS3eTAqQD+HtRLeFdytVrcHGfS8VSdFtwAAwixFYrKZLmnyJaFTrCmWSbzihCfOX650DywIti4jvbJ9aI5ClyCqYnOxAlxBEJAaBgJS+eYBsbjhtzhKUchjBxzycefKkOYSIWSwnfamgcMwJMmPG8ywqYSkLgdxRdBaGjFw1cIYZWrCzvVZEesHR/P7uAXd8OQAg23QOnGmMLDPwQkPOKgidVNxhEiQ2/W13BVIGAMTVJQEsqq8sKZJOtJK+4iVboqbDEUOqG3yrQl+Rs3XAfvBuxddLcw3PfnsRjukudHqvzZNnTDsT5XX3sq6EGmuxzvjOmFi0eB58gu1gjPxhiEVxA/rsYYnFNIlhkEnXZ+PjSPcdmlyDvbZPSNuklTOcYuUEsScBOs2ktVF3CE70kkJrMjpRHw9xE5OMcWOxi75Hc2qACHcxoIdYc4ihSXnQ6goRvE0eL6uPc/SM+w65HnO9Qj21QrirE0jXLEw5kS5je0w28S0Vq3mnaG/+fa/E3YlWb6l+1VcJ3yKdXQ+M5KCyPKIJVFc9WVZdrvWBt+E+JQkv80RD6TP1p/iOb+Dh0gx+zM6XIatlUoGfvzy6yoXvUGcQzV6r/bv3oSKKm1BBoWHRxhB5D9reaaLdjN9AVMeX97Vz/DGxmTd2Cwubmt6q/tR+0AL5CT8WIJrDGJvIIWp0MqlB/20uY9UH4l7pg9Le/IuPIpVB1rvhNKapOz0bPveurkfPTC+tez3pQbKhLPQjZB8BF2w+WSIoM4k97YM6nZLsCTYk4mMmVqmVq5C/FnSkTsLZ1xr/thm8LlZmnkpVb+jdl6sNzomgmFzZOZwP6qZ2Ce+/PnoCfvksRwSG0MTb2bd372FrtsqcRyEcvhUejbesEOspYlSyhHN+qOk97AjXHL4ecYQBr59zT9KsAmqeoffr7IBDdy0H6JDuwP31V8fKvwSB6AjuMqDny8YeqE4ji8WEAZtDHqj3ubu06TVyg7w85U7KmqmUqg0dH3X5BHe1uY0qxPZmCgCKjF1UX0DUOQdjyxQ7mIZzJWunZAAQdABWV5Ig8MC2YIahTHF5AajWnLGs0ZcUd5GWqlBwUm9k5rYdq2Jy+XGDUlRT5oMifVxX1hKk7i7HjmJscWEk4sN81TUAKJ8akvdKRatEbzJ5gH9L+V3g8FdVQwJCQ3W2NvpUwNwCeYvpK7b9//u2yN5V2m1QhbzXjL1lr/W3h3Y1Kcxl38mbvbu5/UEsDBBQAAgAIAEVf1VgVHmAbowAAAH8BAAAuAAAAdW5pdmVyc2FsL3BsYXliYWNrX2FuZF9uYXZpZ2F0aW9uX3NldHRpbmdzLnhtbHWQQQqDMBBF957CGwhdh0DXpUWoFxhxlECSCZlR8PZNRG1p02Xe+z/DjGIUMX5iXdW1glnoKRBFS5xRNe93tgwLXr1xIIZ8woK850omNyxRaCMyetmUHsFyyv/wY3hrYT0/4iNeMOVCZxzqS6mwmVzysJhpY90aUI8R04AvmHPoobd4w7UniMPjDOwb/9W5mzabHd5pQB0iuSCq+UBVutdx9BdQSwMEFAACAAgARV/VWHRJNR88BAAADBUAACcAAAB1bml2ZXJzYWwvZmxhc2hfcHVibGlzaGluZ19zZXR0aW5ncy54bWztWN1y2jgUvucpNN7pZTFpkk3KGDJZMBOmBFLs7jbT6WSELbA2suRaMpRe9Wn6YH2SPbLAgUBakw3T7WwvMsRH53zn6Ds/0sg5+xgzNCWppII3rINqzUKEByKkfNKw3vid56cWkgrzEDPBScPiwkJnzYqTZCNGZeQRpUBVIoDhsp6ohhUpldRtezabValMUr0qWKYAX1YDEdtJSiThiqR2wvAcftQ8IdJaIJQAgL9Y8IVZs1JByDFIlyLMGEE0hMg51ZvCrMOwjCzbqI1wcDtJRcbDlmAiRelk1LB+a7ntg/bhUsdAtWlMuOZENkGoxaqOw5DqKDDz6CeCIkInEYR7cmShGQ1V1LAOay80DKjbmzA5uNk71jAtASRwtcCPicIhVth8GoeKfFRyKTCicM5xTAMfVpAmoGG1/Ruv1227N/2B73o3F/5lz8Swg5HvvvV3MPK7fs/dRb8s/MX1lTvsdfuvbvzBoOd3r+6sgNE1Qhx7nTEHmBVZGpCCMEdFWTzimDIo0ns0SqKgzBlOJ8QXHQpZHGMmiYX+TsjkdYYZVXPohhp0wy0hyblMSKCGOm0NS6UZse7gDCAEBrksauL4ZVETJ6drW7eN97ttbY3SwUrhIILiAVkemmOvipZqVPcRDhSdQmWSe5scZ4x5WZKIVDV10LnvVWERwwMwzljwNeb0NxoJFhZ8kXhEwj6OyUrLebeUd0DzwEJjyDEDJgcJ4cjDHNqcKmA3KABkNpKKqry9Owvt85RihgAP5hBBl94G20GEU7mW1CKxureC5ru+UES+N2wb0YOqHqPgRZdWKf2/RMZCNBcZYvQW7ASCysti+C8iaLW/0TgVcS6FEaSQzN1MKZmR8KyMo2twEWdgCfMuYUQZDx8y+gmNyFikgEvwFKYjyKk0+NWdgBMs5R0oXsb4zHRtt9923z7TG8ThFPNgR3AoVxInai/4eI64UEs7oCPAmSR5UkIa5mtl9lZ9fBqKjoE8P1E21vAljTOGnxK+IGQFeo8p34+XXRL/3QhKu43wNG903bw5NLQ4hZQYTFgIYNpRvpiwJQADzJHgbI5wAAeW1GNjSkUmQWIGhIGWj4/Q2EOZ5l8TmMzgMQ1JWgqydvDi8Oj495PTl/Wq/fXzl+ffNFoc5VcMa3fmLG89eFcoZ3XvxvAdo2/cGzZsOyKNdaGGG06334VKmHf7vjs8b/ndP7v+9RaAnL3NM8ux9Xm6/XjNLxn/1dPVc8+HrQs0dL03Pd+rl6movoDmVUEENTnW9+9SNjofpTqgnFp/UEZr8KqM1tCc+Vcr532pEGCGT8xMginOaEyhkn6KjizVHI9q5p+jIf/1fdd09H4a8lHV8f8YhL9o/zHlvtcD6MmIX2fOcy+7fwx67V8T40cxaL6KJ561Nx3H3vp6pldiymkMtOpLb/Hk1jw+qjn29qVKBdDWXzCblX8AUEsDBBQAAgAIAEVf1Vg3i4dqewMAAKwMAAAhAAAAdW5pdmVyc2FsL2ZsYXNoX3NraW5fc2V0dGluZ3MueG1slVdtb9s2EP6eX2F4wLB+iVcnnRtMEeDYHlA0a4MlyHfaOttEKFIgT07973cUKYm0pcqNECC8ex7yXh4ekcS8cTk6gDZcyfvxdJxejUbJptQaJL5AXgiGMJIsh/vxE5MIgpvRH78L/Dv9MJ44sBJKPwMilztjLbVtxLP78bpEVPJ6o4gr8VoqnTMxTn/7p/pJJhVyiKUowEs5W7aB9phP088Py4so/ozbh9lycddH2Ki8YPL4qHbqes02bzutSpnZ0G7s10fbHwvQgsu3wYiovPgFIY9iWn1cTVfTyyiFBmPAhnS3nE/nfw2yBFuDaLKf3X6+nV/IaY/6eWNOaAduOFa02XR2M7vtoxVsB3GRF6vlx+VNP17S7nFXfhqXIyD8wMHM6RocQf/S5qooi1/RSKHVzhb0hDOz3yBHKJbR9SPC8s5+gwSbkD1oUJBG8IzaoHTmpPin/frAfbX0f4ZDIrF3WyvxZJtwMj2sQtYCUtQlJJN65Xxmr96/l0iXCdItE4YAoakFPVGGT6w0Eaw1tsD/4J3LLER5Swt5VaLMYeEiDpGxoyUsFg/VaAmxjS2IUcPBG12uJ8YW+Y0qe4YMjC3y2TbsuxTHM/ipx3FqSTww38+gAT76qAPkBslomfmt61XttUc92ptugrO9ocbkKoO0ktYLz8F2LplUNhfT5CyoRLID3zGkV+pfi1sfq2xMMjlxeLV1aytBjgK6JLdRpTYUDLlf4+Q7PI7iHg8zx0fYYo2OjW1X7IsRiqFaXw0Wuz6kKZxbj5AelPtxzvQb6BelhBmPPI8uIRXdPc3nDDuy6UEF/UVuVcCpzu4jSYVgLgUrdxEvhTNEttnnFFNfCk1NXWu7O5j4Y7taK8t8DXpFiuBQSzK2Odye7/aCfvGVwztkMaHH6Zi4p+0k443iA4OXADC92df3wS2cJy8FcgEHEN4bGKqE+zJLDOm/K18rr1iUgeUiRfop1ColGqGRo4PwSnF1M5xneMYjW5sqs2im1CO+HSrR0K8HpRVreLozeClFO5O/q4TUrKierET1jEyjP7ld++TZAeaS59UMIgc2ounyOI5QqvBlqZx1wGf2NgT7dDWbNRl2ePoodtKm0y5K5Tkdsy90P9OtBghHbGW8Ch6Br3BcK6azbw0kehU63I5NOdLDWU1smvV5gckkMLnmNG2gv+m/lPR/UEsDBBQAAgAIAEVf1Vimr1YjNgQAAJYUAAAmAAAAdW5pdmVyc2FsL2h0bWxfcHVibGlzaGluZ19zZXR0aW5ncy54bWztWN1u2kgUvucpRl71sjhp2k2KDFEWjIJKgGJ3t9FqFY3tAc9mPOP1jKH0ap+mD7ZPsmc84EAgqYlCV5H2IiI+Puc7Z77zN7Jz/iVhaEYySQVvWsf1IwsRHoqI8mnT+uR3X59ZSCrMI8wEJ02LCwudt2pOmgeMytgjSoGqRADDZSNVTStWKm3Y9nw+r1OZZvqtYLkCfFkPRWKnGZGEK5LZKcML+FGLlEhriVABAP4SwZdmrVoNIccgXYkoZwTRCCLnVB8Ks0uVMMs2WgEOb6eZyHnUFkxkKJsGTeuntts57pysdAxShyaEa0pkC4RarBo4iqgOAjOPfiUoJnQaQ7Snby00p5GKm9bJ0RsNA+r2NkwBbo6ONUxbAAdcLfETonCEFTaPxqEiX5RcCYwoWnCc0NCHN0ifv2l1/Buv3+u4N4Oh73o3l/5V38Swh5Hvfvb3MPJ7ft/dR78q/OX1yB33e4MPN/5w2Pd7ozsrYHSDEMfeZMwBZkWehaQkzFFxngQcUwY1eo9GSRRUOcPZlPiiSyGLE8wksdCfKZl+zDGjagHNcATNcEtIeiFTEqqxTlvTUllOrDs4AwiBQS7Lmnj3vqyJ07ONo9vG+92xdkbpYKVwGEPxgKwIzbHXRSs1qtsIh4rOoDLJvUNOcsa8PE1Fplo66ML3urCM4QEYZyL4BnP6GQWCRSVfJAlINMAJ5G/U5RaaQFIZUDdMCUce5tDWVAGdYWkh80Aqqop27i61LzKKGYKWhblD0JW3RW8Y40xuZLHMpG6msPX7QCgi/zD0GtGDqh6j4EXXUiX930TOIrQQOWL0FuwEglLLE/gvJmi9odEkE0khZVgqJAs3M0rmJDqv4ugaXCQ5WMJ8SxlRxsNfOf2KAjIRGeASPINpCHIqDX59L+AUS3kHilcxvjJt2ht03M+v9AFxNMM83BMc6pMkqToIPl4gLtTKDugIcS5JkZSIRsW7KmerPz0NZYtAnp8pGxv4kiY5w88JXxKyBn3AlB/Gyz6J/24Eld3GeFY0um7eAhpanEJKDCa8CGEQUr4cqRUAQ8yR4GyBcAgbSuqxMaMilyAxA8JAy6dHaOyhTIunKVx+wGMWkawS5NHxm5O3734+PXvfqNv//P3t9aNGy909Yli7M8u7/eDloJrVvSvCd4weuShs2XZFluhCjbac7r78VDDvDXx3fNH2e7/2/OsdAAV72zvLsfUC3b1Pi1vFvXUa/Hf71HMvxu1LNHa9T33fa1SpoYGAdlVhDFU40VfsSjY6A5VqvpraYFhFa/ihitbYbPnR2oavFAJM7amZQjC3GU0o1M6L6MFK7fCk9n0ZLbjzSksf7UHTtYdpwSfVwwsedv8z/aNqWu5aLMgjCdVGP2jDPBvpm6x57lXvl2G/c1D6aDX+XkTNPi995qn8RrPxUcaxd37+qoF881tiq/YvUEsDBBQAAgAIAEVf1VgmD37osAEAAG8GAAAfAAAAdW5pdmVyc2FsL2h0bWxfc2tpbl9zZXR0aW5ncy5qc42UwU/CMBTG7/wVZF4NkYEOvIHDxMSDidyMh248xkLX17QFRcP/7joUuu4NWS/0y4/v9b2t33enWz5BGnTvu9/V72r/Ut9XGljNqA1c13XeohdWDzTPFzDPC+C5gMBDthZZMq7hqO9PCOUciMo12b1aX+0YBng0c0RJiYrw1RS4JcAPCvykxK+/f3ecxg5NOaNONsag6KUoDAjTE6gKVjHB1WP1uD16MG5B/YMuWQo109twNI1byZPjcBrFD2OXS7GQTOyeMcNewtJ1pnAjFr/1B3a59GonQZUvfd1WlufaPBko/MKz/iyche2kVKA1/NYdx5NwckfCnCXA3Yai4Wg4OYPWjJsD9ehtrnPzR0dhNIiGLi1ZBo0pPczifjyoY6L0akyzUfzAGfg0bc1IznagLrFCuZEXvECpMLMTaaKRXSTKkS1ykR24eGwXydnDWtu2b6NKjV6CanH8Km7scpnGMGrXDL1rtiKuctGWL1Q2eJohL7f2qj5TucApUVAiEoXl2aCqncb4UWP3b2XfTK1BzRF5GaDdgBnD0lVRBkp5/Hc3GMiTphf35MX7vrP/AVBLAwQUAAIACABFX9VYFQaV5GsAAABvAAAAHAAAAHVuaXZlcnNhbC9sb2NhbF9zZXR0aW5ncy54bWwNyrEKwkAMANC9XxEySB3Uugn2rpujCK0fENogB7mk9ELRv/e2N7x++GaBnbeSTANezx0C62xL0k/A9/Q43RCKky4kphxQDWGITS82k4zsXmOBVejH28S5wvlJuc4XqbOkAu1B/B6PeInNH1BLAwQUAAIACABFX9VYwhuumWgSAAD3TQAAFwAAAHVuaXZlcnNhbC91bml2ZXJzYWwucG5n7Zx7WFNXtsBxbHV81TrO1KKVtNXqtbXGikghkLQWsegoU20FH0nEF9W0oMYkQB6n33QKVq2paMUHIXdERQskWI0B8qpSjUpNqjwigeSoKRwgnESIJJycJGcOIViwnf/m3u+7t4cPPrJ39m/ttddae+21+Q758m8rl04YO3VsWFjYhKT3E1aFhY1qDAt75rM/jsJ7WIbsI/ivEexVSxeHyQwvdeCNZ9LfXfFuWNgF8Thf2rN4e8zO99eyw8Keq+n/GaHPPLclLGzFgaSEdz/MYnRZwFIYebcNQZzV2x8tnqTuOHvlpEP7KHHqoX9+Gh7e5Rg36RP1X8ft2vanT1+SjN2xZ1bsC5EvJtxaWc/9+stzk0pOHe57I2Hkwwja6DUXvmtbf/P8bPE3sxUMcha7kWFXmZpKvqVyLpC0qC+aHBb8+t60JXVk8NVnpo3/C68eFeUqQMwPFsxMyu//7ph2l9+rBFAlGfCbAH/PGbKwo1Ue6JTPjM+GsGchbAyETTjviSsbEdQWhTUiwOsMOJwMbd81MkPEpt9l8wLgzgDp0PyBMfOd+BAzfUe+dh2ETRpTMzU4s8tq95TItYfmJXleG88Kdv0YWZa0o2CQMlbMOk+/WjEqOE1czYnT3CfoeFa++fcDyePLhA62lI/Ul1B7exrXZ2rUSNvJfOrLkkihwR1jS0nHtP9ImxB0ZzacBh+W+n4u9fjqaP66AjKA1P77kS1Nu3tXZCeRDhjCdbHoMD/kkMMbg42sdblRSc7XQmom11bM6tCEIvT+9vDGmZqCEBX3Jr4eT35IfMnW1MNFJWTBg3FkWu9qWm+PBkQ1zscjaY9GkklYn54s190K2aFuQVmS8U46DW0qcPYddGYhRzORo7Vau0pr73FFRA5Y4dGl8ay7o3XsEnO4wfCZ20YL2ORUrYY7Ssk2mbPhPFF7nvahS7Zg2OjIs0LFgy5RFt9erpwnr9r6i9qnJ4pARAIinfp3rOB5973wegYkixpcZGl8WdKqQTep3RVcx17k4RTdf20/R/PV0ARI/+y1JgdfYn/KcKyJLCnaAs3ThZM7ppmcPoNTLehcLc1B9uv69teakqGuIpYBmyxj6Dgy1VMg8HgpsAe5nZUEVoo8PMDTmiJqTWGI7EqRvaeXhrloAKJgoooUk++m1HezNUr567khv/bxGXLSVPtkad8PtUbfj0b1VKNBwlJCoAiFC8SAzyZnUCR2BxPoKuwuvQgwhy3yQJV3m/p05ieQ7BLTd40pQC6Q0AvypmTscbKuOtAp/PWEOn+zTtiv8zRJpPeOWPRYInKnA+7WaJEtmiHCF/S4NQ/oywM7akiBR7VSf5OULgo0NOnIaQOu2Mjgp6LBsI4GXNH52pvez2l9nxeQfFdIAiTgxAIpEj1Upf8NM+sCdl0AQxNxfQ+KnB6Rs5WvhfgMTgSTzjb0PT1FA9PfUKDzoUzQW1/CFD2YrPP11JHQqgKsezaw7G50GuQrYgsMrhhTeiol3dfZBQ7bfQ8LRB2tNSTESCZ5H2EzO0bWx5ik2NUpDKvAdbt2uBndhzGXcYNoNeNuNKDztWHbQ0GXrchTkFASdTcyITsJ9ElUjYP7phy3fS9uQ1Lhb++kXtEEFugCRVLqfbqfbxotV1pz7D1DVHT6X2qkYojRPtI8LVO9C3HSSWqqp8pIL/Kjf8qNCspsC2+sv1HhjqNLUD3RR/T9nvra1+YqSNgNQIR0iP0trSyxv4vsyywwKmOZeiRHxkDzujpbaEd/OaTPJnZUuCfTenVqX4AkcCv034JeOWaqJWG0TGAJhLhYC7ZIQKwT4dl9EUrQFej+SN/gYpbr5VAgPoK5HPuRmZkCBS48OWtzo6KW5Soix/p1eNqoZQb8QLSc8rym+dgRq4aTqCmFwHL0LZhl0XA3xGMNOb4cB1YmlodO4PvCbamri7ekokwASWH4vYxRp3gqd8tN7rQqgy0yR9PLpPoNL3IYFJI0Q4qpME86I9BWyxT1FkHsDCfH3sk2yJVpsFqEZet6AF8nxSTV62FFs4lt71xZVSqH3HyL1SkQ8B2+HMz4MAWATWA2VgoklssM/s1DCpQdj3t901nikXdS7BaZBgjEaYWC6/LItyUUm0Ff4uqucsRRTRadsdyEFKL69LcpxffCxxld4hpzeJ8hlcuXl4KegD/DotP7bXVVboEhW2B1+SIgWx2yLp/SxygpZWOpQ6qjqRopjqoN8hKUospw7ooAHbkUySG7wADb1kNeNmxzlQxMdS+WV2hh8guZRst2sc4IK1CZtgi1O0hSg0JJc4XftcIK7tMeWafaDHefaJ7+MSSTNYvT4kyFLKdc5WQJDX5bs3ijWujoqKTz0EliDy5a5ehGmvlxVKqEZYRaGCrAWQcv3XxZFesRDymbzt/xVnDtcUCiLDIWP7nMpXYHX2msAgSJCr2uBMbFcTzNm1OYRjg+giR1YIV6Wr1YJPhV+N3Ga7PpXNGfbf4oZYRckxPoPhH5tiWxxGXvj50SqLfOJv6bureBCqmx7ECgGzlhjFIaafLpSrGRpaTcMKB0ywpub2+LTr9LxXbswaA4Wm5PSxqPD7t9tISnLeHNyVWwS0z+n/ZEzbfkqN2diJ6Fh9ZiSzWm+slgc7XYLNuc7hgIaVZ4xMmQk6OiY1mjm6vcbr4kAtCtFzON2QI+PD4d14EkZRnQIn16mQrAUCOLx3GQlr84EMjH0vE4lqen1kWnPK3BgrL4ZKKP6CP6fqPPCVWcnZgBekC/pwCz9l6xD00X/fVp3wxadvDm4JO4hEM3nCmikdqt02WHas5fvWkVoWzHusPUzyRsocHTUAXMHVI1U/wP0rH21q+k6Be1mYbl3jZ7IcSWyQ3oR0/OhMAr+OXQ+J+8BlvlaTAEBKDeEc5OUFV0cagR3IgRYJB+smbZvqoFnDmG4ef+WZRo/99ttx/PUyjxW2prnTRwu9YkyyGbgJ7DUrVApBm6N3LkeEVQIPp5KX4Bx+/IOlGDDtECaM9xo6Ctx4waftqDFtZli0vtVmMGs66BlWJhYgqqh+S3AbsRX87QYubIeBbmALE8nsMaKzZWcjlweaRaaFcK0drZ1O7l8lHno61990qZcpmQhuIHpJzjOZEG00O7py9xPn7am9Dil5nphbEmXx3gNpKZFMkV+D2SN1keW9wMI5E3hD8X07o7kUir5Xqlywd762Ckrmqy4wDDI5eKM+Wg1dmoEsLpC1V0Nh9DafZsf0CmcnFAGU3szFPg5STH8QhN/GZoacB0VnATT8s5enP4UcN0Vnp9jgAe/yH2kBkoTXGyc0tdfYu2SCZ1tkziUamWUd9FZkgM7PQjFKcQM/uhQrxMMyN97oDSJMtVuDhWJg+tNtqaez3iTECLUnoceQqXETqwU+mp9sanLHvq4KbwGJJD7eMTU+Qg73pJ5BbJiM7x25SvdC36u0WmsjRwIqSsTCMY+x5eL2RC8Rk2E5Jj+J7Dh0VhlJGmcI2MoXJuYOcq9JBTrgMEImdzFs++qMwSCKdrLg8r/M7gXj5geMSh7dOshFyGP3KmyQzteyKkzEzLdXnpiM4d41Ukm4HlYdb5e5mwQp/BK5e85XAXTwsKxlCwWghD1S5jxwY+6FcsH1qhfbCgTKK6jUsDPCZ+hyDwaVbsjDr/9G0eCSuDd9kSO8Nks2yB9HOt4AV3hq3J5uRgZhVn2nWDZLfHBNKoxWY/qORWkxojdNbWYRGseY6l/AAevzZ9YTWniFZsarjHLaLV1MM29m1YH1Ok9wBLm6sci85KKM0Rzmco+AVi0dd4Ncm3OF6nbMZNlWEq0itHdHV7Yp3CqDKJRy2coPTo/DFy3FN8EMu65TL7LVxI0SzF1KCftl/x9Ox4IH5+d7OSUi0LMC7pjTG2Rn/lnsRq1ORcei5SZimiOdlFNDnIBIAp5ip2V0BjtKGqmwYbauSr67oe9wWUOhoc0ESAHrUJ9uop9wwKD3CwFGSfGXaRwQ5GCecPrelm1Jxw/E+2i69XuGfQekj4PacDVAsGdlh1zgr+U3714yUnSfvQ1r9va9OpruO8iP4cIoCiaszRKcMuMow8BTvdrBQ1K4FrG7nTGleCfgvmbXjExW9RtOdYUFWkWpKxuZA7bAfgV7ClWJ9UHXlQAhmOcafdClzT+VLIJKQ9We3tg5VgYF8aLPAlY000ID2LIv6KtX6Yhj3FLxsruFj3p6l8gQCPIAN4zf1lsu8uRS7Bk8H24mGJjobvRHNVMezLieWVhTdeHqaJh5+qAp5af2yZREeG3d22Cvf1aSQ+pEDTcFjks8FR8LAMcrPCnal1glrXjOlGvafGvJTqnSwX/WDLdvTnXvmLjYYXeVSPmuttzES5vIqvnoLxUmSoKbek1gmJNtH+zbbVmLaC1BL8K+mwgk3DxIs+aM5gsVmUtmKVakj0J8FDUttMxZBccLh+HgEREAEREAEREAEREAEREAEREAEREAEREAEREAEREAEREAEREAEREAEREAEREAEREAEREAEREAEREAEREAH9f4HuYyznQfqZSmXYQUwsv6xMziSrHdwXFt9qXhtXESn5+lUJfeznh17ev+HxoXN7GYuQbN7NiTFtt2PQk9mRPBqp7+Hkbdclb7ZdiWmih60xblpxt/31uQNTpsbvj0oqLq0Izdk7t3HmV7KrmwY0bbiYenhh9dj9A6r+jsC7OJA/8LExRx2dnZ3zzxfNmnpq+Srmkh0Xgv/LEbb++Ql3XjsvH5Syfnbw7S+uDTwerFy5MKHgtHZQaobk473zkoR/eWHgofaW2DvP0/O9g+pVck69Uj2z96PUgYfRfa3iiSY0L1nm9sxjCjuYWGArZzpzPV8C964prBUmvrcnqXNwLQary6L3S/ZPeZCfXq4wNTN416ta0icPVe1tvocEXz1jMLPkFNsGx8Uvc9vz61PSBpZRqPn4+MVvFpxyKVetGarx/a4l+wvLj0yS6L75bkC501NYcN6rZKkW6ak5xCOpx5N2HjdHmRXmqFLa4jH9zM59H3OrhsraV7/pU4+7roz2SZPMEhiw02tLXLeGy32BNUXMzJt46ZACGHBP0p2y3W9sTYAyz5QNWO38NXOhdA2l8YmIi7eWGUX+nZUPA7XYwYPh9MQ9gb1HK51Phq97PP/kjNBY9q1PJko3TJddBrHuBzmA50rto8o7uHTxOQtLBRW7GQl6yaC+h6ewwN23TIl/6GfnzjmxepvXgYLPpVTvwu7Mi8s4iK9taYOjymQ93F65Y+2AD7etLZN4138SdOTyfW1Hjhc5qRGySyDW51I9OlZ1a6+BtFblKXYXJeg/rN0XtP1bggtc5PGKrA2znuh4XnG8/QM09gfKFPJVW9vrM2KBLbAVlf/jpbfI1KN/CbpzU9+m8viFyf69wU9T+j7/VEzrEQddG7vhQSLK39NS2L+mDJln5hvBQLxWcc080RgQjSgJpIQ/UW61FxA9+/OFA+2+mBO2N165OOCC8WvLpgOry/3Z9RFHG1qn/iI+glqFi28bObrf3+KTF3HujsLz31jsDXfEEv3W0HJ29WyCKz+kNGpHfYfrhyx7/5dV3e7uKPtr+B2k+KR9tSBksJWMsiWKL8xzdBeDEVhx+uOVMQr3bbp/9qV5Uu0Y8clSfJpDCj5th/PmHFr4Y84vhl6ylfqHCYPQ8Y5AseXBsuiVyP13L+PIBwq+Q+GZGStbF/LmkhdYtDg03rfjRqZfOm5wVVsvLxodv4OZ93ZP3Trsw/7IMWvczBFN1v3tlatvhRyEboKtraU1TdEkf/y8OrMUdjJJYDAqUlctLPmx8ehylVL6XEqLE3PVATW2xIJJEtoprnwpHH9s8/ljIX8dSi6jx4mElVdv7y73a/xNCfqRg3GVcQZXuPxIaOAFMNVewNK0pz4x3LAdMvdyKotOFbIr74KnbEFXHv3z7TnKVbjua0IKX7i3Ce47uYO5/+Czg0q2LMPtvn5OKBpe3a/IfLPhRHvWv5nC+9HXq4Papd61jCbXrG0dni0OrSuzVGVNotYnPtmE+NKmG94wMfiWcGi3dMWTDf9lXkbriFA+sDQn7xdUbNwC9142SXbN8zQlBHPX+282tona15C+Di6mJEeLVup4yOuFdFm5O7bZXv52AXpgcNoodvye5Ox3grZ/hzyQgnNCKZg1ZXgKhvyo58HL9Px1cPgHofz2fbkLcUE7j81LKncfOBdKmvfXVGu1Vh3fM++lb5fHGs2R/4yf9m0oF4dt/EMoZ4cd+35AcFjYrIrBzxQb8x8dhm3XYZMfzG4Y2xGzE+zvSVqyMkG2eOPf/wVQSwMEFAACAAgARV/VWOohDhNLAAAAbAAAABsAAAB1bml2ZXJzYWwvdW5pdmVyc2FsLnBuZy54bWyzsa/IzVEoSy0qzszPs1Uy1DNQsrfj5bIpKEoty0wtV6gAigEFIUBJoRLINUJwyzNTSjKAQiYmFgjBjNTM9IwSoKiBhRlcVB9oKABQSwECAAAUAAIACACpflBPNmFYAkcDAADhCQAAFAAAAAAAAAABAAAAAAAAAAAAdW5pdmVyc2FsL3BsYXllci54bWxQSwECAAAUAAIACABFX9VYtTf0qBwFAADhEwAAHQAAAAAAAAABAAAAAAB5AwAAdW5pdmVyc2FsL2NvbW1vbl9tZXNzYWdlcy5sbmdQSwECAAAUAAIACABFX9VYFR5gG6MAAAB/AQAALgAAAAAAAAABAAAAAADQCAAAdW5pdmVyc2FsL3BsYXliYWNrX2FuZF9uYXZpZ2F0aW9uX3NldHRpbmdzLnhtbFBLAQIAABQAAgAIAEVf1Vh0STUfPAQAAAwVAAAnAAAAAAAAAAEAAAAAAL8JAAB1bml2ZXJzYWwvZmxhc2hfcHVibGlzaGluZ19zZXR0aW5ncy54bWxQSwECAAAUAAIACABFX9VYN4uHansDAACsDAAAIQAAAAAAAAABAAAAAABADgAAdW5pdmVyc2FsL2ZsYXNoX3NraW5fc2V0dGluZ3MueG1sUEsBAgAAFAACAAgARV/VWKavViM2BAAAlhQAACYAAAAAAAAAAQAAAAAA+hEAAHVuaXZlcnNhbC9odG1sX3B1Ymxpc2hpbmdfc2V0dGluZ3MueG1sUEsBAgAAFAACAAgARV/VWCYPfuiwAQAAbwYAAB8AAAAAAAAAAQAAAAAAdBYAAHVuaXZlcnNhbC9odG1sX3NraW5fc2V0dGluZ3MuanNQSwECAAAUAAIACABFX9VYFQaV5GsAAABvAAAAHAAAAAAAAAABAAAAAABhGAAAdW5pdmVyc2FsL2xvY2FsX3NldHRpbmdzLnhtbFBLAQIAABQAAgAIAEVf1VjCG66ZaBIAAPdNAAAXAAAAAAAAAAAAAAAAAAYZAAB1bml2ZXJzYWwvdW5pdmVyc2FsLnBuZ1BLAQIAABQAAgAIAEVf1VjqIQ4TSwAAAGwAAAAbAAAAAAAAAAEAAAAAAKMrAAB1bml2ZXJzYWwvdW5pdmVyc2FsLnBuZy54bWxQSwUGAAAAAAoACgAGAwAAJywAAAAA"/>
  <p:tag name="ISPRING_LMS_API_VERSION" val="SCORM 1.2"/>
  <p:tag name="ISPRING_ULTRA_SCORM_COURSE_ID" val="154AFE7A-37B9-4478-A91A-8D699AC88821"/>
  <p:tag name="ISPRING_CMI5_LAUNCH_METHOD" val="any window"/>
  <p:tag name="ISPRING_SCORM_ENDPOINT" val="&lt;endpoint&gt;&lt;enable&gt;0&lt;/enable&gt;&lt;lrs&gt;http://&lt;/lrs&gt;&lt;auth&gt;0&lt;/auth&gt;&lt;login&gt;&lt;/login&gt;&lt;password&gt;&lt;/password&gt;&lt;key&gt;&lt;/key&gt;&lt;name&gt;&lt;/name&gt;&lt;email&gt;&lt;/email&gt;&lt;/endpoint&gt;&#10;"/>
  <p:tag name="ISPRINGCLOUDFOLDERID" val="1"/>
  <p:tag name="ISPRINGONLINEFOLDERID" val="1"/>
  <p:tag name="ISPRING_OUTPUT_FOLDER" val="[[&quot;\u007F\uFFFD\uFFFD{A396230D-9A3A-426D-B380-67D82CDE4863}&quot;,&quot;C:\\Users\\pantelis\\Documents\\MHAPPS\\DE\\German\\Training material for ETA 07_Deutsch&quot;]]"/>
  <p:tag name="ISPRING_PUBLISH_SETTINGS" val="{&quot;commonSettings&quot;:{&quot;webSettings&quot;:{&quot;useMobileViewer&quot;:&quot;T_FALSE&quot;},&quot;lmsSettings&quot;:{&quot;useMobileViewer&quot;:&quot;T_FALSE&quot;},&quot;cloudSettings&quot;:{&quot;useMobileViewer&quot;:&quot;T_FALSE&quot;},&quot;ispringLmsSettings&quot;:{&quot;useMobileViewer&quot;:&quot;T_FALSE&quot;},&quot;playerId&quot;:&quot;universal&quot;},&quot;advancedSettings&quot;:{&quot;enableTextAllocation&quot;:&quot;T_TRUE&quot;,&quot;viewingFromLocalDrive&quot;:&quot;T_TRUE&quot;,&quot;contentScale&quot;:75,&quot;contentScaleMode&quot;:&quot;FIT_TO_WINDOW&quot;},&quot;accessibilitySettings&quot;:{&quot;enabled&quot;:&quot;T_FALSE&quot;},&quot;compressionSettings&quot;:{&quot;imageSettings&quot;:{&quot;jpegQuality&quot;:70,&quot;optimizeImageForResolution&quot;:&quot;T_FALSE&quot;},&quot;audioQuality&quot;:70,&quot;videoQuality&quot;:65},&quot;protectionSettings&quot;:{&quot;watermarkEnabled&quot;:&quot;T_FALSE&quot;,&quot;watermarkPosition&quot;:&quot;MIDDLE_CENTER&quot;,&quot;openWatermarkUrl&quot;:&quot;T_FALSE&quot;,&quot;openWatermarkWebPageInNewWindow&quot;:&quot;T_FALSE&quot;,&quot;displayAfterEnabled&quot;:&quot;T_FALSE&quot;,&quot;displayUntilEnabled&quot;:&quot;T_FALSE&quot;,&quot;domainRestrictionEnabled&quot;:&quot;T_FALSE&quot;,&quot;enablePassword&quot;:&quot;T_FALSE&quot;},&quot;videoSettings&quot;:{&quot;videoCompressionSettings&quot;:{&quot;audioQuality&quot;:70,&quot;videoQuality&quot;:75},&quot;secondsOnEachSlide&quot;:5,&quot;hostingSettings&quot;:{}},&quot;ispringOnlineSettings&quot;:{&quot;onlineDestinationFolderId&quot;:&quot;1&quot;},&quot;cloudSettings&quot;:{&quot;onlineDestinationFolderId&quot;:&quot;1&quot;},&quot;wordSettings&quot;:{&quot;printCopies&quot;:1}}"/>
  <p:tag name="ISPRING_SCORM_RATE_SLIDES" val="0"/>
  <p:tag name="ISPRING_SCORM_RATE_QUIZZES" val="0"/>
  <p:tag name="ISPRING_SCORM_PASSING_SCORE" val="0.000000"/>
  <p:tag name="ISPRING_CURRENT_PLAYER_ID" val="universal"/>
  <p:tag name="ISPRING_PRESENTATION_TITLE" val="ETA7 3 Women's Health Apps SELF-LEARNING_DE"/>
  <p:tag name="ISPRING_FIRST_PUBLISH" val="1"/>
</p:tagLst>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spAutoFit/>
      </a:bodyPr>
      <a:lstStyle>
        <a:defPPr algn="l">
          <a:defRPr dirty="0" err="1"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TotalTime>
  <Words>979</Words>
  <Application>Microsoft Office PowerPoint</Application>
  <PresentationFormat>Ευρεία οθόνη</PresentationFormat>
  <Paragraphs>187</Paragraphs>
  <Slides>23</Slides>
  <Notes>23</Notes>
  <HiddenSlides>0</HiddenSlides>
  <MMClips>0</MMClips>
  <ScaleCrop>false</ScaleCrop>
  <HeadingPairs>
    <vt:vector size="6" baseType="variant">
      <vt:variant>
        <vt:lpstr>Γραμματοσειρές που χρησιμοποιούνται</vt:lpstr>
      </vt:variant>
      <vt:variant>
        <vt:i4>11</vt:i4>
      </vt:variant>
      <vt:variant>
        <vt:lpstr>Θέμα</vt:lpstr>
      </vt:variant>
      <vt:variant>
        <vt:i4>1</vt:i4>
      </vt:variant>
      <vt:variant>
        <vt:lpstr>Τίτλοι διαφανειών</vt:lpstr>
      </vt:variant>
      <vt:variant>
        <vt:i4>23</vt:i4>
      </vt:variant>
    </vt:vector>
  </HeadingPairs>
  <TitlesOfParts>
    <vt:vector size="35" baseType="lpstr">
      <vt:lpstr>Adobe Gothic Std B</vt:lpstr>
      <vt:lpstr>MS PGothic</vt:lpstr>
      <vt:lpstr>Abadi Extra Light</vt:lpstr>
      <vt:lpstr>Arial</vt:lpstr>
      <vt:lpstr>Calibri</vt:lpstr>
      <vt:lpstr>Calibri Light</vt:lpstr>
      <vt:lpstr>DejaVu Sans</vt:lpstr>
      <vt:lpstr>Gill Sans Nova</vt:lpstr>
      <vt:lpstr>Impact</vt:lpstr>
      <vt:lpstr>Roboto</vt:lpstr>
      <vt:lpstr>Wingdings</vt:lpstr>
      <vt:lpstr>Θέμα του Office</vt:lpstr>
      <vt:lpstr>Παρουσίαση του PowerPoint</vt:lpstr>
      <vt:lpstr>Partners</vt:lpstr>
      <vt:lpstr>Selbstlerneinheit:  Inhalt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ETA7 3 Women's Health Apps SELF-LEARNING_DE</dc:title>
  <dc:creator>pantelis bbalaouras</dc:creator>
  <cp:lastModifiedBy>pantelis</cp:lastModifiedBy>
  <cp:revision>948</cp:revision>
  <dcterms:created xsi:type="dcterms:W3CDTF">2020-06-02T13:31:56Z</dcterms:created>
  <dcterms:modified xsi:type="dcterms:W3CDTF">2024-06-21T08:59:05Z</dcterms:modified>
</cp:coreProperties>
</file>