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457" r:id="rId2"/>
    <p:sldId id="458" r:id="rId3"/>
    <p:sldId id="437" r:id="rId4"/>
    <p:sldId id="404" r:id="rId5"/>
  </p:sldIdLst>
  <p:sldSz cx="12192000" cy="6858000"/>
  <p:notesSz cx="6858000" cy="9144000"/>
  <p:custDataLst>
    <p:tags r:id="rId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F8F8F8"/>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C5E1C-C585-416D-87D1-FA9E1294C429}" v="4" dt="2024-05-02T08:20:36.825"/>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94" d="100"/>
          <a:sy n="94" d="100"/>
        </p:scale>
        <p:origin x="102" y="150"/>
      </p:cViewPr>
      <p:guideLst>
        <p:guide orient="horz" pos="2160"/>
        <p:guide pos="3840"/>
      </p:guideLst>
    </p:cSldViewPr>
  </p:slideViewPr>
  <p:notesTextViewPr>
    <p:cViewPr>
      <p:scale>
        <a:sx n="1" d="1"/>
        <a:sy n="1" d="1"/>
      </p:scale>
      <p:origin x="0" y="0"/>
    </p:cViewPr>
  </p:notesTextViewPr>
  <p:notesViewPr>
    <p:cSldViewPr snapToGrid="0">
      <p:cViewPr varScale="1">
        <p:scale>
          <a:sx n="79" d="100"/>
          <a:sy n="79" d="100"/>
        </p:scale>
        <p:origin x="267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07CF2FE2-7C88-4306-9C84-3767F05A5BD2}"/>
    <pc:docChg chg="modSld modMainMaster">
      <pc:chgData name="pantelis balaouras" userId="25e8755020fc1734" providerId="LiveId" clId="{07CF2FE2-7C88-4306-9C84-3767F05A5BD2}" dt="2024-04-29T14:58:29.227" v="18" actId="255"/>
      <pc:docMkLst>
        <pc:docMk/>
      </pc:docMkLst>
      <pc:sldChg chg="addSp delSp modSp">
        <pc:chgData name="pantelis balaouras" userId="25e8755020fc1734" providerId="LiveId" clId="{07CF2FE2-7C88-4306-9C84-3767F05A5BD2}" dt="2024-04-29T14:01:16.479" v="1"/>
        <pc:sldMkLst>
          <pc:docMk/>
          <pc:sldMk cId="1915799683" sldId="404"/>
        </pc:sldMkLst>
        <pc:picChg chg="add mod">
          <ac:chgData name="pantelis balaouras" userId="25e8755020fc1734" providerId="LiveId" clId="{07CF2FE2-7C88-4306-9C84-3767F05A5BD2}" dt="2024-04-29T14:01:16.479" v="1"/>
          <ac:picMkLst>
            <pc:docMk/>
            <pc:sldMk cId="1915799683" sldId="404"/>
            <ac:picMk id="4" creationId="{37B88FF1-7027-62C1-E483-5411E9338B2F}"/>
          </ac:picMkLst>
        </pc:picChg>
        <pc:picChg chg="del">
          <ac:chgData name="pantelis balaouras" userId="25e8755020fc1734" providerId="LiveId" clId="{07CF2FE2-7C88-4306-9C84-3767F05A5BD2}" dt="2024-04-29T14:01:15.940" v="0" actId="478"/>
          <ac:picMkLst>
            <pc:docMk/>
            <pc:sldMk cId="1915799683" sldId="404"/>
            <ac:picMk id="2050" creationId="{2AB980B0-03D2-2E64-6760-C23D435A121F}"/>
          </ac:picMkLst>
        </pc:picChg>
      </pc:sldChg>
      <pc:sldChg chg="modSp mod">
        <pc:chgData name="pantelis balaouras" userId="25e8755020fc1734" providerId="LiveId" clId="{07CF2FE2-7C88-4306-9C84-3767F05A5BD2}" dt="2024-04-29T14:58:29.227" v="18" actId="255"/>
        <pc:sldMkLst>
          <pc:docMk/>
          <pc:sldMk cId="2775606300" sldId="457"/>
        </pc:sldMkLst>
        <pc:spChg chg="mod">
          <ac:chgData name="pantelis balaouras" userId="25e8755020fc1734" providerId="LiveId" clId="{07CF2FE2-7C88-4306-9C84-3767F05A5BD2}" dt="2024-04-29T14:58:29.227" v="18" actId="255"/>
          <ac:spMkLst>
            <pc:docMk/>
            <pc:sldMk cId="2775606300" sldId="457"/>
            <ac:spMk id="4" creationId="{122BC770-408C-50C8-126F-18790E99F2CB}"/>
          </ac:spMkLst>
        </pc:spChg>
      </pc:sldChg>
      <pc:sldMasterChg chg="modSldLayout">
        <pc:chgData name="pantelis balaouras" userId="25e8755020fc1734" providerId="LiveId" clId="{07CF2FE2-7C88-4306-9C84-3767F05A5BD2}" dt="2024-04-29T14:58:03.218" v="11"/>
        <pc:sldMasterMkLst>
          <pc:docMk/>
          <pc:sldMasterMk cId="1468923052" sldId="2147483648"/>
        </pc:sldMasterMkLst>
        <pc:sldLayoutChg chg="addSp delSp modSp">
          <pc:chgData name="pantelis balaouras" userId="25e8755020fc1734" providerId="LiveId" clId="{07CF2FE2-7C88-4306-9C84-3767F05A5BD2}" dt="2024-04-29T14:58:03.218" v="11"/>
          <pc:sldLayoutMkLst>
            <pc:docMk/>
            <pc:sldMasterMk cId="1468923052" sldId="2147483648"/>
            <pc:sldLayoutMk cId="2577986437" sldId="2147483661"/>
          </pc:sldLayoutMkLst>
          <pc:spChg chg="add mod">
            <ac:chgData name="pantelis balaouras" userId="25e8755020fc1734" providerId="LiveId" clId="{07CF2FE2-7C88-4306-9C84-3767F05A5BD2}" dt="2024-04-29T14:58:03.218" v="11"/>
            <ac:spMkLst>
              <pc:docMk/>
              <pc:sldMasterMk cId="1468923052" sldId="2147483648"/>
              <pc:sldLayoutMk cId="2577986437" sldId="2147483661"/>
              <ac:spMk id="5" creationId="{0871076D-6AD6-79C2-C324-485A7994F325}"/>
            </ac:spMkLst>
          </pc:spChg>
          <pc:spChg chg="del mod">
            <ac:chgData name="pantelis balaouras" userId="25e8755020fc1734" providerId="LiveId" clId="{07CF2FE2-7C88-4306-9C84-3767F05A5BD2}" dt="2024-04-29T14:58:02.615" v="10" actId="478"/>
            <ac:spMkLst>
              <pc:docMk/>
              <pc:sldMasterMk cId="1468923052" sldId="2147483648"/>
              <pc:sldLayoutMk cId="2577986437" sldId="2147483661"/>
              <ac:spMk id="11" creationId="{2B11A1E7-A92D-4ADD-A414-173299287A7B}"/>
            </ac:spMkLst>
          </pc:spChg>
        </pc:sldLayoutChg>
        <pc:sldLayoutChg chg="addSp delSp modSp">
          <pc:chgData name="pantelis balaouras" userId="25e8755020fc1734" providerId="LiveId" clId="{07CF2FE2-7C88-4306-9C84-3767F05A5BD2}" dt="2024-04-29T14:57:57.638" v="8"/>
          <pc:sldLayoutMkLst>
            <pc:docMk/>
            <pc:sldMasterMk cId="1468923052" sldId="2147483648"/>
            <pc:sldLayoutMk cId="2515741970" sldId="2147483665"/>
          </pc:sldLayoutMkLst>
          <pc:spChg chg="del">
            <ac:chgData name="pantelis balaouras" userId="25e8755020fc1734" providerId="LiveId" clId="{07CF2FE2-7C88-4306-9C84-3767F05A5BD2}" dt="2024-04-29T14:57:57.100" v="7" actId="478"/>
            <ac:spMkLst>
              <pc:docMk/>
              <pc:sldMasterMk cId="1468923052" sldId="2147483648"/>
              <pc:sldLayoutMk cId="2515741970" sldId="2147483665"/>
              <ac:spMk id="6" creationId="{CA3CB49D-6037-D654-139D-27D28DCF05C0}"/>
            </ac:spMkLst>
          </pc:spChg>
          <pc:spChg chg="add mod">
            <ac:chgData name="pantelis balaouras" userId="25e8755020fc1734" providerId="LiveId" clId="{07CF2FE2-7C88-4306-9C84-3767F05A5BD2}" dt="2024-04-29T14:57:57.638" v="8"/>
            <ac:spMkLst>
              <pc:docMk/>
              <pc:sldMasterMk cId="1468923052" sldId="2147483648"/>
              <pc:sldLayoutMk cId="2515741970" sldId="2147483665"/>
              <ac:spMk id="7" creationId="{1801B3BA-5600-F230-78D7-981E4FC47723}"/>
            </ac:spMkLst>
          </pc:spChg>
        </pc:sldLayoutChg>
        <pc:sldLayoutChg chg="modSp mod">
          <pc:chgData name="pantelis balaouras" userId="25e8755020fc1734" providerId="LiveId" clId="{07CF2FE2-7C88-4306-9C84-3767F05A5BD2}" dt="2024-04-29T14:57:46.539" v="6" actId="6549"/>
          <pc:sldLayoutMkLst>
            <pc:docMk/>
            <pc:sldMasterMk cId="1468923052" sldId="2147483648"/>
            <pc:sldLayoutMk cId="2336866591" sldId="2147483666"/>
          </pc:sldLayoutMkLst>
          <pc:spChg chg="mod">
            <ac:chgData name="pantelis balaouras" userId="25e8755020fc1734" providerId="LiveId" clId="{07CF2FE2-7C88-4306-9C84-3767F05A5BD2}" dt="2024-04-29T14:57:46.539" v="6" actId="6549"/>
            <ac:spMkLst>
              <pc:docMk/>
              <pc:sldMasterMk cId="1468923052" sldId="2147483648"/>
              <pc:sldLayoutMk cId="2336866591" sldId="2147483666"/>
              <ac:spMk id="4" creationId="{28198CF2-91B3-6C1C-0A93-DC5CB01069DA}"/>
            </ac:spMkLst>
          </pc:spChg>
        </pc:sldLayoutChg>
      </pc:sldMasterChg>
    </pc:docChg>
  </pc:docChgLst>
  <pc:docChgLst>
    <pc:chgData name="pantelis balaouras" userId="25e8755020fc1734" providerId="LiveId" clId="{0E9C5E1C-C585-416D-87D1-FA9E1294C429}"/>
    <pc:docChg chg="modSld">
      <pc:chgData name="pantelis balaouras" userId="25e8755020fc1734" providerId="LiveId" clId="{0E9C5E1C-C585-416D-87D1-FA9E1294C429}" dt="2024-05-02T08:20:36.825" v="4" actId="1076"/>
      <pc:docMkLst>
        <pc:docMk/>
      </pc:docMkLst>
      <pc:sldChg chg="addSp modSp mod">
        <pc:chgData name="pantelis balaouras" userId="25e8755020fc1734" providerId="LiveId" clId="{0E9C5E1C-C585-416D-87D1-FA9E1294C429}" dt="2024-05-02T08:20:36.825" v="4" actId="1076"/>
        <pc:sldMkLst>
          <pc:docMk/>
          <pc:sldMk cId="694210016" sldId="437"/>
        </pc:sldMkLst>
        <pc:spChg chg="mod">
          <ac:chgData name="pantelis balaouras" userId="25e8755020fc1734" providerId="LiveId" clId="{0E9C5E1C-C585-416D-87D1-FA9E1294C429}" dt="2024-05-02T08:20:19.423" v="1" actId="114"/>
          <ac:spMkLst>
            <pc:docMk/>
            <pc:sldMk cId="694210016" sldId="437"/>
            <ac:spMk id="4" creationId="{E0308CCA-7979-6DB8-C0FD-349C24519D98}"/>
          </ac:spMkLst>
        </pc:spChg>
        <pc:spChg chg="add mod">
          <ac:chgData name="pantelis balaouras" userId="25e8755020fc1734" providerId="LiveId" clId="{0E9C5E1C-C585-416D-87D1-FA9E1294C429}" dt="2024-05-02T08:20:12.814" v="0"/>
          <ac:spMkLst>
            <pc:docMk/>
            <pc:sldMk cId="694210016" sldId="437"/>
            <ac:spMk id="5" creationId="{0041C82B-8BE7-D94F-A73E-D1C530A75D69}"/>
          </ac:spMkLst>
        </pc:spChg>
        <pc:picChg chg="add mod">
          <ac:chgData name="pantelis balaouras" userId="25e8755020fc1734" providerId="LiveId" clId="{0E9C5E1C-C585-416D-87D1-FA9E1294C429}" dt="2024-05-02T08:20:36.825" v="4" actId="1076"/>
          <ac:picMkLst>
            <pc:docMk/>
            <pc:sldMk cId="694210016" sldId="437"/>
            <ac:picMk id="3" creationId="{E2BF14F1-4D35-43D1-BD67-A3F6067597F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21/6/2024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21/6/2024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1206411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4084779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12" name="Εικόνα 11"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1181" y="6391797"/>
            <a:ext cx="2063265" cy="453080"/>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5" name="TextBox 12">
            <a:extLst>
              <a:ext uri="{FF2B5EF4-FFF2-40B4-BE49-F238E27FC236}">
                <a16:creationId xmlns:a16="http://schemas.microsoft.com/office/drawing/2014/main" id="{0871076D-6AD6-79C2-C324-485A7994F325}"/>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7.4 </a:t>
            </a:r>
            <a:r>
              <a:rPr lang="en-US" altLang="el-GR" sz="1800" dirty="0">
                <a:solidFill>
                  <a:schemeClr val="tx1">
                    <a:lumMod val="50000"/>
                    <a:lumOff val="50000"/>
                  </a:schemeClr>
                </a:solidFill>
                <a:latin typeface="Abadi Extra Light" panose="020B0204020104020204" pitchFamily="34" charset="0"/>
              </a:rPr>
              <a:t> Women’s Health and relevant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7" name="TextBox 12">
            <a:extLst>
              <a:ext uri="{FF2B5EF4-FFF2-40B4-BE49-F238E27FC236}">
                <a16:creationId xmlns:a16="http://schemas.microsoft.com/office/drawing/2014/main" id="{1801B3BA-5600-F230-78D7-981E4FC47723}"/>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7.4 </a:t>
            </a:r>
            <a:r>
              <a:rPr lang="en-US" altLang="el-GR" sz="1800" dirty="0">
                <a:solidFill>
                  <a:schemeClr val="tx1">
                    <a:lumMod val="50000"/>
                    <a:lumOff val="50000"/>
                  </a:schemeClr>
                </a:solidFill>
                <a:latin typeface="Abadi Extra Light" panose="020B0204020104020204" pitchFamily="34" charset="0"/>
              </a:rPr>
              <a:t> Women’s Health and relevant 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7.4 </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Frauengesundheit</a:t>
            </a:r>
            <a:r>
              <a:rPr lang="en-US" altLang="el-GR" sz="1800" dirty="0">
                <a:solidFill>
                  <a:schemeClr val="tx1">
                    <a:lumMod val="50000"/>
                    <a:lumOff val="50000"/>
                  </a:schemeClr>
                </a:solidFill>
                <a:latin typeface="Abadi Extra Light" panose="020B0204020104020204" pitchFamily="34" charset="0"/>
              </a:rPr>
              <a:t> und </a:t>
            </a:r>
            <a:r>
              <a:rPr lang="en-US" altLang="el-GR" sz="1800" dirty="0" err="1">
                <a:solidFill>
                  <a:schemeClr val="tx1">
                    <a:lumMod val="50000"/>
                    <a:lumOff val="50000"/>
                  </a:schemeClr>
                </a:solidFill>
                <a:latin typeface="Abadi Extra Light" panose="020B0204020104020204" pitchFamily="34" charset="0"/>
              </a:rPr>
              <a:t>relevante</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Gesundheits</a:t>
            </a:r>
            <a:r>
              <a:rPr lang="en-US" altLang="el-GR" sz="1800" dirty="0">
                <a:solidFill>
                  <a:schemeClr val="tx1">
                    <a:lumMod val="50000"/>
                    <a:lumOff val="50000"/>
                  </a:schemeClr>
                </a:solidFill>
                <a:latin typeface="Abadi Extra Light" panose="020B0204020104020204" pitchFamily="34" charset="0"/>
              </a:rPr>
              <a:t>-Apps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21/6/2024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7.jpeg"/><Relationship Id="rId18" Type="http://schemas.openxmlformats.org/officeDocument/2006/relationships/hyperlink" Target="http://www.amsed.fr/" TargetMode="External"/><Relationship Id="rId3" Type="http://schemas.openxmlformats.org/officeDocument/2006/relationships/image" Target="../media/image12.jpeg"/><Relationship Id="rId21" Type="http://schemas.openxmlformats.org/officeDocument/2006/relationships/image" Target="../media/image21.jpg"/><Relationship Id="rId7" Type="http://schemas.openxmlformats.org/officeDocument/2006/relationships/image" Target="../media/image14.jpeg"/><Relationship Id="rId12" Type="http://schemas.openxmlformats.org/officeDocument/2006/relationships/hyperlink" Target="https://www.media-k.eu/" TargetMode="External"/><Relationship Id="rId17" Type="http://schemas.openxmlformats.org/officeDocument/2006/relationships/image" Target="../media/image19.png"/><Relationship Id="rId2" Type="http://schemas.openxmlformats.org/officeDocument/2006/relationships/notesSlide" Target="../notesSlides/notesSlide2.xml"/><Relationship Id="rId16" Type="http://schemas.openxmlformats.org/officeDocument/2006/relationships/image" Target="../media/image18.png"/><Relationship Id="rId20" Type="http://schemas.openxmlformats.org/officeDocument/2006/relationships/image" Target="../media/image20.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6.jpeg"/><Relationship Id="rId5" Type="http://schemas.openxmlformats.org/officeDocument/2006/relationships/image" Target="../media/image13.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5.jpeg"/><Relationship Id="rId14" Type="http://schemas.openxmlformats.org/officeDocument/2006/relationships/hyperlink" Target="https://www.oxfamitalia.org/" TargetMode="External"/><Relationship Id="rId22" Type="http://schemas.openxmlformats.org/officeDocument/2006/relationships/image" Target="../media/image22.png"/></Relationships>
</file>

<file path=ppt/slides/_rels/slide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7  - </a:t>
            </a:r>
            <a:r>
              <a:rPr lang="en-US" sz="3400" b="1" dirty="0" err="1">
                <a:solidFill>
                  <a:srgbClr val="C00000"/>
                </a:solidFill>
                <a:effectLst/>
                <a:latin typeface="+mj-lt"/>
              </a:rPr>
              <a:t>Abschlusssitzung</a:t>
            </a:r>
            <a:r>
              <a:rPr lang="en-US" sz="3400" b="1" dirty="0">
                <a:solidFill>
                  <a:srgbClr val="C00000"/>
                </a:solidFill>
                <a:effectLst/>
                <a:latin typeface="+mj-lt"/>
              </a:rPr>
              <a:t> </a:t>
            </a:r>
            <a:r>
              <a:rPr lang="en-US" sz="2400" b="1" kern="1200" dirty="0">
                <a:solidFill>
                  <a:srgbClr val="C00000"/>
                </a:solidFill>
                <a:effectLst/>
                <a:latin typeface="+mj-lt"/>
                <a:ea typeface="+mj-ea"/>
                <a:cs typeface="+mj-cs"/>
              </a:rPr>
              <a:t>(7.4)</a:t>
            </a:r>
            <a:r>
              <a:rPr lang="en-US" sz="3400" b="1" kern="1200" dirty="0">
                <a:solidFill>
                  <a:schemeClr val="tx1"/>
                </a:solidFill>
                <a:latin typeface="+mj-lt"/>
                <a:ea typeface="+mj-ea"/>
                <a:cs typeface="+mj-cs"/>
              </a:rPr>
              <a:t/>
            </a:r>
            <a:br>
              <a:rPr lang="en-US" sz="3400" b="1" kern="1200" dirty="0">
                <a:solidFill>
                  <a:schemeClr val="tx1"/>
                </a:solidFill>
                <a:latin typeface="+mj-lt"/>
                <a:ea typeface="+mj-ea"/>
                <a:cs typeface="+mj-cs"/>
              </a:rPr>
            </a:br>
            <a:r>
              <a:rPr lang="en-US" sz="4000" b="1" dirty="0" err="1">
                <a:solidFill>
                  <a:schemeClr val="tx1"/>
                </a:solidFill>
                <a:effectLst/>
                <a:latin typeface="+mj-lt"/>
              </a:rPr>
              <a:t>Frauengesundheit</a:t>
            </a:r>
            <a:r>
              <a:rPr lang="en-US" sz="4000" b="1" dirty="0">
                <a:solidFill>
                  <a:schemeClr val="tx1"/>
                </a:solidFill>
                <a:effectLst/>
                <a:latin typeface="+mj-lt"/>
              </a:rPr>
              <a:t> und </a:t>
            </a:r>
            <a:r>
              <a:rPr lang="en-US" sz="4000" b="1" dirty="0" err="1">
                <a:solidFill>
                  <a:schemeClr val="tx1"/>
                </a:solidFill>
                <a:effectLst/>
                <a:latin typeface="+mj-lt"/>
              </a:rPr>
              <a:t>relevante</a:t>
            </a:r>
            <a:r>
              <a:rPr lang="en-US" sz="4000" b="1" dirty="0">
                <a:solidFill>
                  <a:schemeClr val="tx1"/>
                </a:solidFill>
                <a:effectLst/>
                <a:latin typeface="+mj-lt"/>
              </a:rPr>
              <a:t> </a:t>
            </a:r>
            <a:r>
              <a:rPr lang="en-US" sz="4000" b="1" dirty="0" err="1">
                <a:solidFill>
                  <a:schemeClr val="tx1"/>
                </a:solidFill>
                <a:effectLst/>
                <a:latin typeface="+mj-lt"/>
              </a:rPr>
              <a:t>Gesundheits</a:t>
            </a:r>
            <a:r>
              <a:rPr lang="en-US" sz="4000" b="1" dirty="0">
                <a:solidFill>
                  <a:schemeClr val="tx1"/>
                </a:solidFill>
                <a:effectLst/>
                <a:latin typeface="+mj-lt"/>
              </a:rPr>
              <a:t>-Apps</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6</a:t>
            </a:r>
            <a:endParaRPr lang="el-GR" sz="2400" dirty="0"/>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lumMod val="95000"/>
                  </a:schemeClr>
                </a:solidFill>
                <a:effectLst>
                  <a:outerShdw blurRad="38100" dist="38100" dir="2700000" algn="tl">
                    <a:srgbClr val="000000">
                      <a:alpha val="43137"/>
                    </a:srgbClr>
                  </a:outerShdw>
                </a:effectLst>
              </a:rPr>
              <a:t>7</a:t>
            </a:r>
            <a:endParaRPr lang="el-GR" sz="2400" b="1" dirty="0">
              <a:solidFill>
                <a:schemeClr val="bg1">
                  <a:lumMod val="95000"/>
                </a:schemeClr>
              </a:solidFill>
              <a:effectLst>
                <a:outerShdw blurRad="38100" dist="38100" dir="2700000" algn="tl">
                  <a:srgbClr val="000000">
                    <a:alpha val="43137"/>
                  </a:srgbClr>
                </a:outerShdw>
              </a:effectLst>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3" name="Ορθογώνιο 10">
            <a:extLst>
              <a:ext uri="{FF2B5EF4-FFF2-40B4-BE49-F238E27FC236}">
                <a16:creationId xmlns:a16="http://schemas.microsoft.com/office/drawing/2014/main" id="{44C9E6B2-993D-009F-E338-77B2F384E231}"/>
              </a:ext>
            </a:extLst>
          </p:cNvPr>
          <p:cNvSpPr/>
          <p:nvPr/>
        </p:nvSpPr>
        <p:spPr>
          <a:xfrm>
            <a:off x="1888851" y="6338016"/>
            <a:ext cx="8829381" cy="632422"/>
          </a:xfrm>
          <a:prstGeom prst="rect">
            <a:avLst/>
          </a:prstGeom>
        </p:spPr>
        <p:txBody>
          <a:bodyPr vert="horz" lIns="91440" tIns="45720" rIns="91440" bIns="45720" rtlCol="0" anchor="ctr">
            <a:normAutofit/>
          </a:bodyPr>
          <a:lstStyle/>
          <a:p>
            <a:pPr lvl="0">
              <a:lnSpc>
                <a:spcPct val="90000"/>
              </a:lnSpc>
              <a:spcAft>
                <a:spcPts val="600"/>
              </a:spcAft>
              <a:defRPr sz="1100" kern="1200">
                <a:ln>
                  <a:noFill/>
                </a:ln>
                <a:solidFill>
                  <a:prstClr val="black"/>
                </a:solidFill>
                <a:uLnTx/>
                <a:uFillTx/>
                <a:latin typeface="Calibri Light" panose="020F0302020204030204"/>
                <a:ea typeface="+mn-ea"/>
                <a:cs typeface="+mn-cs"/>
              </a:defRPr>
            </a:pPr>
            <a:r>
              <a:rPr lang="de-DE" sz="1000" dirty="0">
                <a:solidFill>
                  <a:schemeClr val="bg1"/>
                </a:solidFil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dirty="0">
              <a:solidFill>
                <a:schemeClr val="bg1"/>
              </a:solidFill>
              <a:effectLst>
                <a:outerShdw blurRad="38100" dist="38100" dir="2700000" algn="tl">
                  <a:srgbClr val="000000">
                    <a:alpha val="43137"/>
                  </a:srgbClr>
                </a:outerShdw>
              </a:effectLst>
            </a:endParaRPr>
          </a:p>
        </p:txBody>
      </p:sp>
      <p:pic>
        <p:nvPicPr>
          <p:cNvPr id="25" name="Εικόνα 24"/>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0" y="6418981"/>
            <a:ext cx="1859035" cy="408330"/>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llustration of speech bubbles">
            <a:extLst>
              <a:ext uri="{FF2B5EF4-FFF2-40B4-BE49-F238E27FC236}">
                <a16:creationId xmlns:a16="http://schemas.microsoft.com/office/drawing/2014/main" id="{E2BF14F1-4D35-43D1-BD67-A3F6067597F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874258" y="377257"/>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b="1" strike="noStrike" spc="-1" dirty="0">
                <a:solidFill>
                  <a:schemeClr val="dk1"/>
                </a:solidFill>
                <a:latin typeface="Calibri"/>
                <a:ea typeface="Adobe Gothic Std B"/>
              </a:rPr>
              <a:t>Feedback </a:t>
            </a:r>
            <a:r>
              <a:rPr lang="en-US" sz="3200" b="1" strike="noStrike" spc="-1" dirty="0" err="1">
                <a:solidFill>
                  <a:schemeClr val="dk1"/>
                </a:solidFill>
                <a:latin typeface="Calibri"/>
                <a:ea typeface="Adobe Gothic Std B"/>
              </a:rPr>
              <a:t>geben</a:t>
            </a:r>
            <a:r>
              <a:rPr lang="en-US" sz="3200" b="1" strike="noStrike" spc="-1" dirty="0">
                <a:solidFill>
                  <a:schemeClr val="dk1"/>
                </a:solidFill>
                <a:latin typeface="Calibri"/>
                <a:ea typeface="Adobe Gothic Std B"/>
              </a:rPr>
              <a:t> und </a:t>
            </a:r>
            <a:r>
              <a:rPr lang="en-US" sz="3200" b="1" strike="noStrike" spc="-1" dirty="0" err="1">
                <a:solidFill>
                  <a:schemeClr val="dk1"/>
                </a:solidFill>
                <a:latin typeface="Calibri"/>
                <a:ea typeface="Adobe Gothic Std B"/>
              </a:rPr>
              <a:t>diskutieren</a:t>
            </a:r>
            <a:r>
              <a:rPr lang="en-US" sz="3200" b="1" strike="noStrike" spc="-1" dirty="0">
                <a:solidFill>
                  <a:schemeClr val="dk1"/>
                </a:solidFill>
                <a:latin typeface="Calibri"/>
                <a:ea typeface="Adobe Gothic Std B"/>
              </a:rPr>
              <a:t> </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2188029"/>
            <a:ext cx="11059693" cy="4213033"/>
          </a:xfrm>
        </p:spPr>
        <p:txBody>
          <a:bodyPr>
            <a:normAutofit lnSpcReduction="10000"/>
          </a:bodyPr>
          <a:lstStyle/>
          <a:p>
            <a:pPr marL="228600" indent="-228600" defTabSz="914400">
              <a:lnSpc>
                <a:spcPct val="100000"/>
              </a:lnSpc>
              <a:spcBef>
                <a:spcPts val="1199"/>
              </a:spcBef>
              <a:spcAft>
                <a:spcPts val="1199"/>
              </a:spcAft>
              <a:buClr>
                <a:srgbClr val="C01E24"/>
              </a:buClr>
              <a:buFont typeface="Wingdings" charset="2"/>
              <a:buChar char=""/>
            </a:pPr>
            <a:r>
              <a:rPr lang="en-US" sz="2400" b="0" i="1" strike="noStrike" spc="-1" dirty="0" err="1">
                <a:solidFill>
                  <a:schemeClr val="dk1"/>
                </a:solidFill>
                <a:latin typeface="Calibri"/>
              </a:rPr>
              <a:t>Welche</a:t>
            </a:r>
            <a:r>
              <a:rPr lang="en-US" sz="2400" b="0" i="1" strike="noStrike" spc="-1" dirty="0">
                <a:solidFill>
                  <a:schemeClr val="dk1"/>
                </a:solidFill>
                <a:latin typeface="Calibri"/>
              </a:rPr>
              <a:t> App war am </a:t>
            </a:r>
            <a:r>
              <a:rPr lang="en-US" sz="2400" b="1" i="1" strike="noStrike" spc="-1" dirty="0" err="1">
                <a:solidFill>
                  <a:schemeClr val="dk1"/>
                </a:solidFill>
                <a:latin typeface="Calibri"/>
              </a:rPr>
              <a:t>interessantesten</a:t>
            </a:r>
            <a:r>
              <a:rPr lang="en-US" sz="2400" b="0" i="1" strike="noStrike" spc="-1" dirty="0">
                <a:solidFill>
                  <a:schemeClr val="dk1"/>
                </a:solidFill>
                <a:latin typeface="Calibri"/>
              </a:rPr>
              <a:t>?</a:t>
            </a:r>
            <a:endParaRPr lang="de-DE" sz="2400" b="0" strike="noStrike" spc="-1" dirty="0">
              <a:solidFill>
                <a:srgbClr val="000000"/>
              </a:solidFill>
              <a:latin typeface="Arial"/>
            </a:endParaRPr>
          </a:p>
          <a:p>
            <a:pPr marL="228600" indent="-228600" defTabSz="914400">
              <a:lnSpc>
                <a:spcPct val="100000"/>
              </a:lnSpc>
              <a:spcBef>
                <a:spcPts val="1199"/>
              </a:spcBef>
              <a:spcAft>
                <a:spcPts val="1199"/>
              </a:spcAft>
              <a:buClr>
                <a:srgbClr val="C01E24"/>
              </a:buClr>
              <a:buFont typeface="Wingdings" charset="2"/>
              <a:buChar char=""/>
            </a:pPr>
            <a:r>
              <a:rPr lang="en-US" sz="2400" b="0" i="1" strike="noStrike" spc="-1" dirty="0" err="1">
                <a:solidFill>
                  <a:schemeClr val="dk1"/>
                </a:solidFill>
                <a:latin typeface="Calibri"/>
              </a:rPr>
              <a:t>Welche</a:t>
            </a:r>
            <a:r>
              <a:rPr lang="en-US" sz="2400" b="0" i="1" strike="noStrike" spc="-1" dirty="0">
                <a:solidFill>
                  <a:schemeClr val="dk1"/>
                </a:solidFill>
                <a:latin typeface="Calibri"/>
              </a:rPr>
              <a:t> App war am </a:t>
            </a:r>
            <a:r>
              <a:rPr lang="en-US" sz="2400" b="1" i="1" strike="noStrike" spc="-1" dirty="0" err="1">
                <a:solidFill>
                  <a:schemeClr val="dk1"/>
                </a:solidFill>
                <a:latin typeface="Calibri"/>
              </a:rPr>
              <a:t>schwierigsten</a:t>
            </a:r>
            <a:r>
              <a:rPr lang="en-US" sz="2400" b="0" i="1" strike="noStrike" spc="-1" dirty="0">
                <a:solidFill>
                  <a:schemeClr val="dk1"/>
                </a:solidFill>
                <a:latin typeface="Calibri"/>
              </a:rPr>
              <a:t> </a:t>
            </a:r>
            <a:r>
              <a:rPr lang="en-US" sz="2400" b="0" i="1" strike="noStrike" spc="-1" dirty="0" err="1">
                <a:solidFill>
                  <a:schemeClr val="dk1"/>
                </a:solidFill>
                <a:latin typeface="Calibri"/>
              </a:rPr>
              <a:t>zu</a:t>
            </a:r>
            <a:r>
              <a:rPr lang="en-US" sz="2400" b="0" i="1" strike="noStrike" spc="-1" dirty="0">
                <a:solidFill>
                  <a:schemeClr val="dk1"/>
                </a:solidFill>
                <a:latin typeface="Calibri"/>
              </a:rPr>
              <a:t> </a:t>
            </a:r>
            <a:r>
              <a:rPr lang="en-US" sz="2400" b="0" i="1" strike="noStrike" spc="-1" dirty="0" err="1">
                <a:solidFill>
                  <a:schemeClr val="dk1"/>
                </a:solidFill>
                <a:latin typeface="Calibri"/>
              </a:rPr>
              <a:t>bedienen</a:t>
            </a:r>
            <a:r>
              <a:rPr lang="en-US" sz="2400" b="0" i="1" strike="noStrike" spc="-1" dirty="0">
                <a:solidFill>
                  <a:schemeClr val="dk1"/>
                </a:solidFill>
                <a:latin typeface="Calibri"/>
              </a:rPr>
              <a:t>?</a:t>
            </a:r>
            <a:endParaRPr lang="de-DE" sz="2400" b="0" strike="noStrike" spc="-1" dirty="0">
              <a:solidFill>
                <a:srgbClr val="000000"/>
              </a:solidFill>
              <a:latin typeface="Arial"/>
            </a:endParaRPr>
          </a:p>
          <a:p>
            <a:pPr marL="228600" indent="-228600" defTabSz="914400">
              <a:lnSpc>
                <a:spcPct val="100000"/>
              </a:lnSpc>
              <a:spcBef>
                <a:spcPts val="1199"/>
              </a:spcBef>
              <a:spcAft>
                <a:spcPts val="1199"/>
              </a:spcAft>
              <a:buClr>
                <a:srgbClr val="C01E24"/>
              </a:buClr>
              <a:buFont typeface="Wingdings" charset="2"/>
              <a:buChar char=""/>
            </a:pPr>
            <a:r>
              <a:rPr lang="en-US" sz="2400" b="0" i="1" strike="noStrike" spc="-1" dirty="0">
                <a:solidFill>
                  <a:schemeClr val="dk1"/>
                </a:solidFill>
                <a:latin typeface="Calibri"/>
              </a:rPr>
              <a:t>Auf </a:t>
            </a:r>
            <a:r>
              <a:rPr lang="en-US" sz="2400" b="0" i="1" strike="noStrike" spc="-1" dirty="0" err="1">
                <a:solidFill>
                  <a:schemeClr val="dk1"/>
                </a:solidFill>
                <a:latin typeface="Calibri"/>
              </a:rPr>
              <a:t>welche</a:t>
            </a:r>
            <a:r>
              <a:rPr lang="en-US" sz="2400" b="0" i="1" strike="noStrike" spc="-1" dirty="0">
                <a:solidFill>
                  <a:schemeClr val="dk1"/>
                </a:solidFill>
                <a:latin typeface="Calibri"/>
              </a:rPr>
              <a:t> </a:t>
            </a:r>
            <a:r>
              <a:rPr lang="en-US" sz="2400" b="1" i="1" strike="noStrike" spc="-1" dirty="0" err="1">
                <a:solidFill>
                  <a:schemeClr val="dk1"/>
                </a:solidFill>
                <a:latin typeface="Calibri"/>
              </a:rPr>
              <a:t>Hindernisse</a:t>
            </a:r>
            <a:r>
              <a:rPr lang="en-US" sz="2400" b="0" i="1" strike="noStrike" spc="-1" dirty="0">
                <a:solidFill>
                  <a:schemeClr val="dk1"/>
                </a:solidFill>
                <a:latin typeface="Calibri"/>
              </a:rPr>
              <a:t> </a:t>
            </a:r>
            <a:r>
              <a:rPr lang="en-US" sz="2400" b="0" i="1" strike="noStrike" spc="-1" dirty="0" err="1">
                <a:solidFill>
                  <a:schemeClr val="dk1"/>
                </a:solidFill>
                <a:latin typeface="Calibri"/>
              </a:rPr>
              <a:t>sind</a:t>
            </a:r>
            <a:r>
              <a:rPr lang="en-US" sz="2400" b="0" i="1" strike="noStrike" spc="-1" dirty="0">
                <a:solidFill>
                  <a:schemeClr val="dk1"/>
                </a:solidFill>
                <a:latin typeface="Calibri"/>
              </a:rPr>
              <a:t> Sie </a:t>
            </a:r>
            <a:r>
              <a:rPr lang="en-US" sz="2400" b="0" i="1" strike="noStrike" spc="-1" dirty="0" err="1">
                <a:solidFill>
                  <a:schemeClr val="dk1"/>
                </a:solidFill>
                <a:latin typeface="Calibri"/>
              </a:rPr>
              <a:t>bei</a:t>
            </a:r>
            <a:r>
              <a:rPr lang="en-US" sz="2400" b="0" i="1" strike="noStrike" spc="-1" dirty="0">
                <a:solidFill>
                  <a:schemeClr val="dk1"/>
                </a:solidFill>
                <a:latin typeface="Calibri"/>
              </a:rPr>
              <a:t> der Navigation in der App </a:t>
            </a:r>
            <a:r>
              <a:rPr lang="en-US" sz="2400" b="0" i="1" strike="noStrike" spc="-1" dirty="0" err="1">
                <a:solidFill>
                  <a:schemeClr val="dk1"/>
                </a:solidFill>
                <a:latin typeface="Calibri"/>
              </a:rPr>
              <a:t>gestoßen</a:t>
            </a:r>
            <a:r>
              <a:rPr lang="en-US" sz="2400" b="0" i="1" strike="noStrike" spc="-1" dirty="0">
                <a:solidFill>
                  <a:schemeClr val="dk1"/>
                </a:solidFill>
                <a:latin typeface="Calibri"/>
              </a:rPr>
              <a:t>, </a:t>
            </a:r>
            <a:r>
              <a:rPr lang="en-US" sz="2400" b="0" i="1" strike="noStrike" spc="-1" dirty="0" err="1">
                <a:solidFill>
                  <a:schemeClr val="dk1"/>
                </a:solidFill>
                <a:latin typeface="Calibri"/>
              </a:rPr>
              <a:t>wenn</a:t>
            </a:r>
            <a:r>
              <a:rPr lang="en-US" sz="2400" b="0" i="1" strike="noStrike" spc="-1" dirty="0">
                <a:solidFill>
                  <a:schemeClr val="dk1"/>
                </a:solidFill>
                <a:latin typeface="Calibri"/>
              </a:rPr>
              <a:t> </a:t>
            </a:r>
            <a:r>
              <a:rPr lang="en-US" sz="2400" b="0" i="1" strike="noStrike" spc="-1" dirty="0" err="1">
                <a:solidFill>
                  <a:schemeClr val="dk1"/>
                </a:solidFill>
                <a:latin typeface="Calibri"/>
              </a:rPr>
              <a:t>überhaupt</a:t>
            </a:r>
            <a:r>
              <a:rPr lang="en-US" sz="2400" b="0" i="1" strike="noStrike" spc="-1" dirty="0">
                <a:solidFill>
                  <a:schemeClr val="dk1"/>
                </a:solidFill>
                <a:latin typeface="Calibri"/>
              </a:rPr>
              <a:t>?</a:t>
            </a:r>
            <a:endParaRPr lang="de-DE" sz="2400" b="0" strike="noStrike" spc="-1" dirty="0">
              <a:solidFill>
                <a:srgbClr val="000000"/>
              </a:solidFill>
              <a:latin typeface="Arial"/>
            </a:endParaRPr>
          </a:p>
          <a:p>
            <a:pPr marL="228600" indent="-228600" defTabSz="914400">
              <a:lnSpc>
                <a:spcPct val="100000"/>
              </a:lnSpc>
              <a:spcBef>
                <a:spcPts val="1199"/>
              </a:spcBef>
              <a:spcAft>
                <a:spcPts val="1199"/>
              </a:spcAft>
              <a:buClr>
                <a:srgbClr val="C01E24"/>
              </a:buClr>
              <a:buFont typeface="Wingdings" charset="2"/>
              <a:buChar char=""/>
            </a:pPr>
            <a:r>
              <a:rPr lang="en-US" sz="2400" b="0" i="1" strike="noStrike" spc="-1" dirty="0" err="1">
                <a:solidFill>
                  <a:schemeClr val="dk1"/>
                </a:solidFill>
                <a:latin typeface="Calibri"/>
              </a:rPr>
              <a:t>Welche</a:t>
            </a:r>
            <a:r>
              <a:rPr lang="en-US" sz="2400" b="0" i="1" strike="noStrike" spc="-1" dirty="0">
                <a:solidFill>
                  <a:schemeClr val="dk1"/>
                </a:solidFill>
                <a:latin typeface="Calibri"/>
              </a:rPr>
              <a:t> </a:t>
            </a:r>
            <a:r>
              <a:rPr lang="en-US" sz="2400" b="0" i="1" strike="noStrike" spc="-1" dirty="0" err="1">
                <a:solidFill>
                  <a:schemeClr val="dk1"/>
                </a:solidFill>
                <a:latin typeface="Calibri"/>
              </a:rPr>
              <a:t>Funktionen</a:t>
            </a:r>
            <a:r>
              <a:rPr lang="en-US" sz="2400" b="0" i="1" strike="noStrike" spc="-1" dirty="0">
                <a:solidFill>
                  <a:schemeClr val="dk1"/>
                </a:solidFill>
                <a:latin typeface="Calibri"/>
              </a:rPr>
              <a:t> der App </a:t>
            </a:r>
            <a:r>
              <a:rPr lang="en-US" sz="2400" b="1" i="1" strike="noStrike" spc="-1" dirty="0" err="1">
                <a:solidFill>
                  <a:schemeClr val="dk1"/>
                </a:solidFill>
                <a:latin typeface="Calibri"/>
              </a:rPr>
              <a:t>erleichterten</a:t>
            </a:r>
            <a:r>
              <a:rPr lang="en-US" sz="2400" b="0" i="1" strike="noStrike" spc="-1" dirty="0">
                <a:solidFill>
                  <a:schemeClr val="dk1"/>
                </a:solidFill>
                <a:latin typeface="Calibri"/>
              </a:rPr>
              <a:t> und </a:t>
            </a:r>
            <a:r>
              <a:rPr lang="en-US" sz="2400" b="0" i="1" strike="noStrike" spc="-1" dirty="0" err="1">
                <a:solidFill>
                  <a:schemeClr val="dk1"/>
                </a:solidFill>
                <a:latin typeface="Calibri"/>
              </a:rPr>
              <a:t>welche</a:t>
            </a:r>
            <a:r>
              <a:rPr lang="en-US" sz="2400" b="0" i="1" strike="noStrike" spc="-1" dirty="0">
                <a:solidFill>
                  <a:schemeClr val="dk1"/>
                </a:solidFill>
                <a:latin typeface="Calibri"/>
              </a:rPr>
              <a:t> </a:t>
            </a:r>
            <a:r>
              <a:rPr lang="en-US" sz="2400" b="1" i="1" strike="noStrike" spc="-1" dirty="0" err="1">
                <a:solidFill>
                  <a:schemeClr val="dk1"/>
                </a:solidFill>
                <a:latin typeface="Calibri"/>
              </a:rPr>
              <a:t>erschwerten</a:t>
            </a:r>
            <a:r>
              <a:rPr lang="en-US" sz="2400" b="0" i="1" strike="noStrike" spc="-1" dirty="0">
                <a:solidFill>
                  <a:schemeClr val="dk1"/>
                </a:solidFill>
                <a:latin typeface="Calibri"/>
              </a:rPr>
              <a:t> die Navigation und das </a:t>
            </a:r>
            <a:r>
              <a:rPr lang="en-US" sz="2400" b="0" i="1" strike="noStrike" spc="-1" dirty="0" err="1">
                <a:solidFill>
                  <a:schemeClr val="dk1"/>
                </a:solidFill>
                <a:latin typeface="Calibri"/>
              </a:rPr>
              <a:t>Gesamterlebnis</a:t>
            </a:r>
            <a:r>
              <a:rPr lang="en-US" sz="2400" b="0" i="1" strike="noStrike" spc="-1" dirty="0">
                <a:solidFill>
                  <a:schemeClr val="dk1"/>
                </a:solidFill>
                <a:latin typeface="Calibri"/>
              </a:rPr>
              <a:t>?</a:t>
            </a:r>
            <a:endParaRPr lang="de-DE" sz="2400" b="0" strike="noStrike" spc="-1" dirty="0">
              <a:solidFill>
                <a:srgbClr val="000000"/>
              </a:solidFill>
              <a:latin typeface="Arial"/>
            </a:endParaRPr>
          </a:p>
          <a:p>
            <a:pPr marL="228600" indent="-228600" defTabSz="914400">
              <a:lnSpc>
                <a:spcPct val="100000"/>
              </a:lnSpc>
              <a:spcBef>
                <a:spcPts val="1199"/>
              </a:spcBef>
              <a:spcAft>
                <a:spcPts val="1199"/>
              </a:spcAft>
              <a:buClr>
                <a:srgbClr val="C01E24"/>
              </a:buClr>
              <a:buFont typeface="Wingdings" charset="2"/>
              <a:buChar char=""/>
            </a:pPr>
            <a:r>
              <a:rPr lang="en-US" sz="2400" b="0" i="1" strike="noStrike" spc="-1" dirty="0">
                <a:solidFill>
                  <a:schemeClr val="dk1"/>
                </a:solidFill>
                <a:latin typeface="Calibri"/>
              </a:rPr>
              <a:t>Bei </a:t>
            </a:r>
            <a:r>
              <a:rPr lang="en-US" sz="2400" b="0" i="1" strike="noStrike" spc="-1" dirty="0" err="1">
                <a:solidFill>
                  <a:schemeClr val="dk1"/>
                </a:solidFill>
                <a:latin typeface="Calibri"/>
              </a:rPr>
              <a:t>welcher</a:t>
            </a:r>
            <a:r>
              <a:rPr lang="en-US" sz="2400" b="0" i="1" strike="noStrike" spc="-1" dirty="0">
                <a:solidFill>
                  <a:schemeClr val="dk1"/>
                </a:solidFill>
                <a:latin typeface="Calibri"/>
              </a:rPr>
              <a:t> App </a:t>
            </a:r>
            <a:r>
              <a:rPr lang="en-US" sz="2400" b="0" i="1" strike="noStrike" spc="-1" dirty="0" err="1">
                <a:solidFill>
                  <a:schemeClr val="dk1"/>
                </a:solidFill>
                <a:latin typeface="Calibri"/>
              </a:rPr>
              <a:t>fühlten</a:t>
            </a:r>
            <a:r>
              <a:rPr lang="en-US" sz="2400" b="0" i="1" strike="noStrike" spc="-1" dirty="0">
                <a:solidFill>
                  <a:schemeClr val="dk1"/>
                </a:solidFill>
                <a:latin typeface="Calibri"/>
              </a:rPr>
              <a:t> Sie </a:t>
            </a:r>
            <a:r>
              <a:rPr lang="en-US" sz="2400" b="0" i="1" strike="noStrike" spc="-1" dirty="0" err="1">
                <a:solidFill>
                  <a:schemeClr val="dk1"/>
                </a:solidFill>
                <a:latin typeface="Calibri"/>
              </a:rPr>
              <a:t>sich</a:t>
            </a:r>
            <a:r>
              <a:rPr lang="en-US" sz="2400" b="0" i="1" strike="noStrike" spc="-1" dirty="0">
                <a:solidFill>
                  <a:schemeClr val="dk1"/>
                </a:solidFill>
                <a:latin typeface="Calibri"/>
              </a:rPr>
              <a:t> in </a:t>
            </a:r>
            <a:r>
              <a:rPr lang="en-US" sz="2400" b="0" i="1" strike="noStrike" spc="-1" dirty="0" err="1">
                <a:solidFill>
                  <a:schemeClr val="dk1"/>
                </a:solidFill>
                <a:latin typeface="Calibri"/>
              </a:rPr>
              <a:t>Bezug</a:t>
            </a:r>
            <a:r>
              <a:rPr lang="en-US" sz="2400" b="0" i="1" strike="noStrike" spc="-1" dirty="0">
                <a:solidFill>
                  <a:schemeClr val="dk1"/>
                </a:solidFill>
                <a:latin typeface="Calibri"/>
              </a:rPr>
              <a:t> auf den </a:t>
            </a:r>
            <a:r>
              <a:rPr lang="en-US" sz="2400" b="1" i="1" strike="noStrike" spc="-1" dirty="0">
                <a:solidFill>
                  <a:schemeClr val="dk1"/>
                </a:solidFill>
                <a:latin typeface="Calibri"/>
              </a:rPr>
              <a:t>Schutz</a:t>
            </a:r>
            <a:r>
              <a:rPr lang="en-US" sz="2400" b="0" i="1" strike="noStrike" spc="-1" dirty="0">
                <a:solidFill>
                  <a:schemeClr val="dk1"/>
                </a:solidFill>
                <a:latin typeface="Calibri"/>
              </a:rPr>
              <a:t> </a:t>
            </a:r>
            <a:r>
              <a:rPr lang="en-US" sz="2400" b="0" i="1" strike="noStrike" spc="-1" dirty="0" err="1">
                <a:solidFill>
                  <a:schemeClr val="dk1"/>
                </a:solidFill>
                <a:latin typeface="Calibri"/>
              </a:rPr>
              <a:t>Ihrer</a:t>
            </a:r>
            <a:r>
              <a:rPr lang="en-US" sz="2400" b="0" i="1" strike="noStrike" spc="-1" dirty="0">
                <a:solidFill>
                  <a:schemeClr val="dk1"/>
                </a:solidFill>
                <a:latin typeface="Calibri"/>
              </a:rPr>
              <a:t> </a:t>
            </a:r>
            <a:r>
              <a:rPr lang="en-US" sz="2400" b="1" i="1" strike="noStrike" spc="-1" dirty="0" err="1">
                <a:solidFill>
                  <a:schemeClr val="dk1"/>
                </a:solidFill>
                <a:latin typeface="Calibri"/>
              </a:rPr>
              <a:t>persönlichen</a:t>
            </a:r>
            <a:r>
              <a:rPr lang="en-US" sz="2400" b="0" i="1" strike="noStrike" spc="-1" dirty="0">
                <a:solidFill>
                  <a:schemeClr val="dk1"/>
                </a:solidFill>
                <a:latin typeface="Calibri"/>
              </a:rPr>
              <a:t> </a:t>
            </a:r>
            <a:r>
              <a:rPr lang="en-US" sz="2400" b="1" i="1" strike="noStrike" spc="-1" dirty="0" err="1">
                <a:solidFill>
                  <a:schemeClr val="dk1"/>
                </a:solidFill>
                <a:latin typeface="Calibri"/>
              </a:rPr>
              <a:t>Daten</a:t>
            </a:r>
            <a:r>
              <a:rPr lang="en-US" sz="2400" b="0" i="1" strike="noStrike" spc="-1" dirty="0">
                <a:solidFill>
                  <a:schemeClr val="dk1"/>
                </a:solidFill>
                <a:latin typeface="Calibri"/>
              </a:rPr>
              <a:t> </a:t>
            </a:r>
            <a:r>
              <a:rPr lang="en-US" sz="2400" b="0" i="1" strike="noStrike" spc="-1" dirty="0" err="1">
                <a:solidFill>
                  <a:schemeClr val="dk1"/>
                </a:solidFill>
                <a:latin typeface="Calibri"/>
              </a:rPr>
              <a:t>sicherer</a:t>
            </a:r>
            <a:r>
              <a:rPr lang="en-US" sz="2400" b="0" i="1" strike="noStrike" spc="-1" dirty="0">
                <a:solidFill>
                  <a:schemeClr val="dk1"/>
                </a:solidFill>
                <a:latin typeface="Calibri"/>
              </a:rPr>
              <a:t>?</a:t>
            </a:r>
            <a:endParaRPr lang="de-DE" sz="2400" b="0" strike="noStrike" spc="-1" dirty="0">
              <a:solidFill>
                <a:srgbClr val="000000"/>
              </a:solidFill>
              <a:latin typeface="Arial"/>
            </a:endParaRPr>
          </a:p>
        </p:txBody>
      </p:sp>
      <p:sp>
        <p:nvSpPr>
          <p:cNvPr id="5" name="TextBox 4">
            <a:extLst>
              <a:ext uri="{FF2B5EF4-FFF2-40B4-BE49-F238E27FC236}">
                <a16:creationId xmlns:a16="http://schemas.microsoft.com/office/drawing/2014/main" id="{0041C82B-8BE7-D94F-A73E-D1C530A75D69}"/>
              </a:ext>
            </a:extLst>
          </p:cNvPr>
          <p:cNvSpPr txBox="1"/>
          <p:nvPr/>
        </p:nvSpPr>
        <p:spPr>
          <a:xfrm>
            <a:off x="6032864" y="6503930"/>
            <a:ext cx="6159136" cy="276999"/>
          </a:xfrm>
          <a:prstGeom prst="rect">
            <a:avLst/>
          </a:prstGeom>
          <a:noFill/>
        </p:spPr>
        <p:txBody>
          <a:bodyPr wrap="square">
            <a:spAutoFit/>
          </a:bodyPr>
          <a:lstStyle/>
          <a:p>
            <a:pPr algn="r"/>
            <a:r>
              <a:rPr lang="en-US" sz="1200" dirty="0">
                <a:hlinkClick r:id="rId4"/>
              </a:rPr>
              <a:t>Design von </a:t>
            </a:r>
            <a:r>
              <a:rPr lang="en-US" sz="1200" dirty="0" err="1">
                <a:hlinkClick r:id="rId4"/>
              </a:rPr>
              <a:t>Freepik</a:t>
            </a:r>
            <a:endParaRPr lang="el-GR" sz="1200" dirty="0"/>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de-DE" sz="2800" dirty="0">
                <a:solidFill>
                  <a:srgbClr val="C01E24"/>
                </a:solidFill>
                <a:latin typeface="+mj-lt"/>
              </a:rPr>
              <a:t>Glückwunsch!</a:t>
            </a:r>
          </a:p>
          <a:p>
            <a:pPr algn="l">
              <a:spcAft>
                <a:spcPts val="600"/>
              </a:spcAft>
            </a:pPr>
            <a:r>
              <a:rPr lang="de-DE" sz="2800">
                <a:solidFill>
                  <a:srgbClr val="C01E24"/>
                </a:solidFill>
                <a:latin typeface="+mj-lt"/>
              </a:rPr>
              <a:t>Sie haben dieses Modul abgeschlossen!</a:t>
            </a:r>
            <a:endParaRPr lang="de-DE"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pic>
        <p:nvPicPr>
          <p:cNvPr id="10" name="Εικόνα 9" descr="Εικόνα που περιέχει στιγμιότυπο οθόνης, γραμματοσειρά, Μπελ ηλεκτρίκ, Μπλε Majorelle&#10;&#10;Περιγραφή που δημιουργήθηκε αυτόματα">
            <a:extLst>
              <a:ext uri="{FF2B5EF4-FFF2-40B4-BE49-F238E27FC236}">
                <a16:creationId xmlns:a16="http://schemas.microsoft.com/office/drawing/2014/main" id="{7D790D35-08F5-DA8F-3D0F-1C206306CD42}"/>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1181" y="6391797"/>
            <a:ext cx="2063265" cy="453080"/>
          </a:xfrm>
          <a:prstGeom prst="rect">
            <a:avLst/>
          </a:prstGeom>
        </p:spPr>
      </p:pic>
      <p:sp>
        <p:nvSpPr>
          <p:cNvPr id="11" name="Ορθογώνιο 10">
            <a:extLst>
              <a:ext uri="{FF2B5EF4-FFF2-40B4-BE49-F238E27FC236}">
                <a16:creationId xmlns:a16="http://schemas.microsoft.com/office/drawing/2014/main" id="{2AEE8F04-0D28-7342-5C1E-E908E35E4C21}"/>
              </a:ext>
            </a:extLst>
          </p:cNvPr>
          <p:cNvSpPr/>
          <p:nvPr/>
        </p:nvSpPr>
        <p:spPr>
          <a:xfrm>
            <a:off x="3898918" y="631935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de-DE" sz="1000" dirty="0">
                <a:solidFill>
                  <a:schemeClr val="accent5">
                    <a:lumMod val="20000"/>
                    <a:lumOff val="80000"/>
                  </a:schemeClr>
                </a:solidFill>
                <a:latin typeface="+mj-lt"/>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r>
              <a:rPr lang="de-DE" sz="1000" dirty="0" smtClean="0">
                <a:solidFill>
                  <a:schemeClr val="accent5">
                    <a:lumMod val="20000"/>
                    <a:lumOff val="80000"/>
                  </a:schemeClr>
                </a:solidFill>
                <a:latin typeface="+mj-lt"/>
              </a:rPr>
              <a:t>.</a:t>
            </a:r>
            <a:endParaRPr lang="de-DE" sz="1000" dirty="0">
              <a:solidFill>
                <a:schemeClr val="accent5">
                  <a:lumMod val="20000"/>
                  <a:lumOff val="80000"/>
                </a:schemeClr>
              </a:solidFill>
              <a:latin typeface="+mj-lt"/>
            </a:endParaRPr>
          </a:p>
        </p:txBody>
      </p:sp>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7 4 Women's Health Apps CLOSURE SESSION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gYNV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Bg1V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IGDV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Bg1V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Bg1V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Bg1V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gYNVYFQaV5GsAAABvAAAAHAAAAHVuaXZlcnNhbC9sb2NhbF9zZXR0aW5ncy54bWwNyrEKwkAMANC9XxEySB3Uugn2rpujCK0fENogB7mk9ELRv/e2N7x++GaBnbeSTANezx0C62xL0k/A9/Q43RCKky4kphxQDWGITS82k4zsXmOBVejH28S5wvlJuc4XqbOkAu1B/B6PeInNH1BLAwQUAAIACAAhYNV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IWDVWOohDhNLAAAAbAAAABsAAAB1bml2ZXJzYWwvdW5pdmVyc2FsLnBuZy54bWyzsa/IzVEoSy0qzszPs1Uy1DNQsrfj5bIpKEoty0wtV6gAigEFIUBJoRLINUJwyzNTSjKAQiYmFgjBjNTM9IwSoKiBhRlcVB9oKABQSwECAAAUAAIACACpflBPNmFYAkcDAADhCQAAFAAAAAAAAAABAAAAAAAAAAAAdW5pdmVyc2FsL3BsYXllci54bWxQSwECAAAUAAIACAAgYNVYtTf0qBwFAADhEwAAHQAAAAAAAAABAAAAAAB5AwAAdW5pdmVyc2FsL2NvbW1vbl9tZXNzYWdlcy5sbmdQSwECAAAUAAIACAAgYNVYFR5gG6MAAAB/AQAALgAAAAAAAAABAAAAAADQCAAAdW5pdmVyc2FsL3BsYXliYWNrX2FuZF9uYXZpZ2F0aW9uX3NldHRpbmdzLnhtbFBLAQIAABQAAgAIACBg1Vh0STUfPAQAAAwVAAAnAAAAAAAAAAEAAAAAAL8JAAB1bml2ZXJzYWwvZmxhc2hfcHVibGlzaGluZ19zZXR0aW5ncy54bWxQSwECAAAUAAIACAAgYNVYN4uHansDAACsDAAAIQAAAAAAAAABAAAAAABADgAAdW5pdmVyc2FsL2ZsYXNoX3NraW5fc2V0dGluZ3MueG1sUEsBAgAAFAACAAgAIGDVWKavViM2BAAAlhQAACYAAAAAAAAAAQAAAAAA+hEAAHVuaXZlcnNhbC9odG1sX3B1Ymxpc2hpbmdfc2V0dGluZ3MueG1sUEsBAgAAFAACAAgAIGDVWCYPfuiwAQAAbwYAAB8AAAAAAAAAAQAAAAAAdBYAAHVuaXZlcnNhbC9odG1sX3NraW5fc2V0dGluZ3MuanNQSwECAAAUAAIACAAgYNVYFQaV5GsAAABvAAAAHAAAAAAAAAABAAAAAABhGAAAdW5pdmVyc2FsL2xvY2FsX3NldHRpbmdzLnhtbFBLAQIAABQAAgAIACFg1VjCG66ZaBIAAPdNAAAXAAAAAAAAAAAAAAAAAAYZAAB1bml2ZXJzYWwvdW5pdmVyc2FsLnBuZ1BLAQIAABQAAgAIACFg1VjqIQ4TSwAAAGwAAAAbAAAAAAAAAAEAAAAAAKMrAAB1bml2ZXJzYWwvdW5pdmVyc2FsLnBuZy54bWxQSwUGAAAAAAoACgAGAwAAJywAAAAA"/>
  <p:tag name="ISPRING_LMS_API_VERSION" val="SCORM 1.2"/>
  <p:tag name="ISPRING_ULTRA_SCORM_COURSE_ID" val="086185EF-2398-402E-B5DC-3863BB396B48"/>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7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7 4 Women's Health Apps CLOSURE SESSION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286</Words>
  <Application>Microsoft Office PowerPoint</Application>
  <PresentationFormat>Ευρεία οθόνη</PresentationFormat>
  <Paragraphs>55</Paragraphs>
  <Slides>4</Slides>
  <Notes>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4</vt:i4>
      </vt:variant>
    </vt:vector>
  </HeadingPairs>
  <TitlesOfParts>
    <vt:vector size="15"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Partners</vt:lpstr>
      <vt:lpstr>Feedback geben und diskutieren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ETA7 4 Women's Health Apps CLOSURE SESSION_DE</dc:title>
  <dc:creator>pantelis bbalaouras</dc:creator>
  <cp:lastModifiedBy>pantelis</cp:lastModifiedBy>
  <cp:revision>877</cp:revision>
  <dcterms:created xsi:type="dcterms:W3CDTF">2020-06-02T13:31:56Z</dcterms:created>
  <dcterms:modified xsi:type="dcterms:W3CDTF">2024-06-21T09:01:42Z</dcterms:modified>
</cp:coreProperties>
</file>