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25" r:id="rId2"/>
    <p:sldId id="526" r:id="rId3"/>
    <p:sldId id="545" r:id="rId4"/>
    <p:sldId id="420" r:id="rId5"/>
    <p:sldId id="430" r:id="rId6"/>
    <p:sldId id="503"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46" r:id="rId20"/>
    <p:sldId id="547" r:id="rId21"/>
    <p:sldId id="548" r:id="rId22"/>
    <p:sldId id="522" r:id="rId23"/>
    <p:sldId id="404"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8F8F8"/>
    <a:srgbClr val="203864"/>
    <a:srgbClr val="ABC7F1"/>
    <a:srgbClr val="ED7D31"/>
    <a:srgbClr val="CFD5EA"/>
    <a:srgbClr val="404040"/>
    <a:srgbClr val="C01E24"/>
    <a:srgbClr val="3F3F3F"/>
    <a:srgbClr val="E3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D1CB5-42CB-44B5-9B4D-E6BCCE114977}" v="10" dt="2024-05-02T08:19:19.12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90" d="100"/>
          <a:sy n="90" d="100"/>
        </p:scale>
        <p:origin x="25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DCD1CB5-42CB-44B5-9B4D-E6BCCE114977}"/>
    <pc:docChg chg="custSel modSld">
      <pc:chgData name="pantelis balaouras" userId="25e8755020fc1734" providerId="LiveId" clId="{DDCD1CB5-42CB-44B5-9B4D-E6BCCE114977}" dt="2024-05-02T08:19:19.126" v="16"/>
      <pc:docMkLst>
        <pc:docMk/>
      </pc:docMkLst>
      <pc:sldChg chg="addSp delSp modSp mod">
        <pc:chgData name="pantelis balaouras" userId="25e8755020fc1734" providerId="LiveId" clId="{DDCD1CB5-42CB-44B5-9B4D-E6BCCE114977}" dt="2024-05-02T08:18:03.473" v="5"/>
        <pc:sldMkLst>
          <pc:docMk/>
          <pc:sldMk cId="2033093179" sldId="420"/>
        </pc:sldMkLst>
        <pc:spChg chg="add mod">
          <ac:chgData name="pantelis balaouras" userId="25e8755020fc1734" providerId="LiveId" clId="{DDCD1CB5-42CB-44B5-9B4D-E6BCCE114977}" dt="2024-05-02T08:18:03.473" v="5"/>
          <ac:spMkLst>
            <pc:docMk/>
            <pc:sldMk cId="2033093179" sldId="420"/>
            <ac:spMk id="2" creationId="{F1E5739B-70AA-F9D9-B688-0BFCD8BDBF8C}"/>
          </ac:spMkLst>
        </pc:spChg>
        <pc:picChg chg="add mod">
          <ac:chgData name="pantelis balaouras" userId="25e8755020fc1734" providerId="LiveId" clId="{DDCD1CB5-42CB-44B5-9B4D-E6BCCE114977}" dt="2024-05-02T08:18:03.473" v="5"/>
          <ac:picMkLst>
            <pc:docMk/>
            <pc:sldMk cId="2033093179" sldId="420"/>
            <ac:picMk id="3" creationId="{671C886E-D7A5-C613-1524-67DA4F7ADC74}"/>
          </ac:picMkLst>
        </pc:picChg>
        <pc:picChg chg="del">
          <ac:chgData name="pantelis balaouras" userId="25e8755020fc1734" providerId="LiveId" clId="{DDCD1CB5-42CB-44B5-9B4D-E6BCCE114977}" dt="2024-05-02T08:17:41.283" v="0" actId="478"/>
          <ac:picMkLst>
            <pc:docMk/>
            <pc:sldMk cId="2033093179" sldId="420"/>
            <ac:picMk id="15" creationId="{4313419D-52B3-4469-9529-313D9EB0AF33}"/>
          </ac:picMkLst>
        </pc:picChg>
      </pc:sldChg>
      <pc:sldChg chg="addSp delSp modSp mod">
        <pc:chgData name="pantelis balaouras" userId="25e8755020fc1734" providerId="LiveId" clId="{DDCD1CB5-42CB-44B5-9B4D-E6BCCE114977}" dt="2024-05-02T08:18:55.485" v="12" actId="1076"/>
        <pc:sldMkLst>
          <pc:docMk/>
          <pc:sldMk cId="1774881352" sldId="430"/>
        </pc:sldMkLst>
        <pc:spChg chg="add mod">
          <ac:chgData name="pantelis balaouras" userId="25e8755020fc1734" providerId="LiveId" clId="{DDCD1CB5-42CB-44B5-9B4D-E6BCCE114977}" dt="2024-05-02T08:18:16.464" v="6"/>
          <ac:spMkLst>
            <pc:docMk/>
            <pc:sldMk cId="1774881352" sldId="430"/>
            <ac:spMk id="7" creationId="{1E187D40-6698-98E4-4443-0C828CE46E4F}"/>
          </ac:spMkLst>
        </pc:spChg>
        <pc:spChg chg="del">
          <ac:chgData name="pantelis balaouras" userId="25e8755020fc1734" providerId="LiveId" clId="{DDCD1CB5-42CB-44B5-9B4D-E6BCCE114977}" dt="2024-05-02T08:17:46.798" v="2" actId="478"/>
          <ac:spMkLst>
            <pc:docMk/>
            <pc:sldMk cId="1774881352" sldId="430"/>
            <ac:spMk id="10" creationId="{AECE3B70-4253-43C0-A340-9C0B8733C59B}"/>
          </ac:spMkLst>
        </pc:spChg>
        <pc:picChg chg="del">
          <ac:chgData name="pantelis balaouras" userId="25e8755020fc1734" providerId="LiveId" clId="{DDCD1CB5-42CB-44B5-9B4D-E6BCCE114977}" dt="2024-05-02T08:17:43.439" v="1" actId="478"/>
          <ac:picMkLst>
            <pc:docMk/>
            <pc:sldMk cId="1774881352" sldId="430"/>
            <ac:picMk id="6" creationId="{4F9928A1-D69A-4DB3-B985-F69D2FEE1FF6}"/>
          </ac:picMkLst>
        </pc:picChg>
        <pc:picChg chg="add mod">
          <ac:chgData name="pantelis balaouras" userId="25e8755020fc1734" providerId="LiveId" clId="{DDCD1CB5-42CB-44B5-9B4D-E6BCCE114977}" dt="2024-05-02T08:18:55.485" v="12" actId="1076"/>
          <ac:picMkLst>
            <pc:docMk/>
            <pc:sldMk cId="1774881352" sldId="430"/>
            <ac:picMk id="8" creationId="{008DFF2F-B8CE-7742-9889-A7A094CFC1A3}"/>
          </ac:picMkLst>
        </pc:picChg>
      </pc:sldChg>
      <pc:sldChg chg="addSp delSp modSp mod">
        <pc:chgData name="pantelis balaouras" userId="25e8755020fc1734" providerId="LiveId" clId="{DDCD1CB5-42CB-44B5-9B4D-E6BCCE114977}" dt="2024-05-02T08:19:02.220" v="13" actId="1076"/>
        <pc:sldMkLst>
          <pc:docMk/>
          <pc:sldMk cId="4267741932" sldId="503"/>
        </pc:sldMkLst>
        <pc:spChg chg="add mod">
          <ac:chgData name="pantelis balaouras" userId="25e8755020fc1734" providerId="LiveId" clId="{DDCD1CB5-42CB-44B5-9B4D-E6BCCE114977}" dt="2024-05-02T08:18:47.470" v="10" actId="1076"/>
          <ac:spMkLst>
            <pc:docMk/>
            <pc:sldMk cId="4267741932" sldId="503"/>
            <ac:spMk id="3" creationId="{31AA4E52-6AF2-99AA-EE59-36F65DE8F3D5}"/>
          </ac:spMkLst>
        </pc:spChg>
        <pc:spChg chg="del">
          <ac:chgData name="pantelis balaouras" userId="25e8755020fc1734" providerId="LiveId" clId="{DDCD1CB5-42CB-44B5-9B4D-E6BCCE114977}" dt="2024-05-02T08:17:51.547" v="4" actId="478"/>
          <ac:spMkLst>
            <pc:docMk/>
            <pc:sldMk cId="4267741932" sldId="503"/>
            <ac:spMk id="10" creationId="{ED2F4DDC-EDFB-2077-F4D4-7EFCA890F8B7}"/>
          </ac:spMkLst>
        </pc:spChg>
        <pc:picChg chg="add mod">
          <ac:chgData name="pantelis balaouras" userId="25e8755020fc1734" providerId="LiveId" clId="{DDCD1CB5-42CB-44B5-9B4D-E6BCCE114977}" dt="2024-05-02T08:19:02.220" v="13" actId="1076"/>
          <ac:picMkLst>
            <pc:docMk/>
            <pc:sldMk cId="4267741932" sldId="503"/>
            <ac:picMk id="2" creationId="{30CF13ED-F1B3-242B-5FCA-C1DAC7591E9A}"/>
          </ac:picMkLst>
        </pc:picChg>
        <pc:picChg chg="del">
          <ac:chgData name="pantelis balaouras" userId="25e8755020fc1734" providerId="LiveId" clId="{DDCD1CB5-42CB-44B5-9B4D-E6BCCE114977}" dt="2024-05-02T08:17:49.392" v="3" actId="478"/>
          <ac:picMkLst>
            <pc:docMk/>
            <pc:sldMk cId="4267741932" sldId="503"/>
            <ac:picMk id="6146" creationId="{2F61D9A2-E1E6-CBCE-83BF-D172B000C5B7}"/>
          </ac:picMkLst>
        </pc:picChg>
      </pc:sldChg>
      <pc:sldChg chg="addSp delSp modSp mod">
        <pc:chgData name="pantelis balaouras" userId="25e8755020fc1734" providerId="LiveId" clId="{DDCD1CB5-42CB-44B5-9B4D-E6BCCE114977}" dt="2024-05-02T08:19:19.126" v="16"/>
        <pc:sldMkLst>
          <pc:docMk/>
          <pc:sldMk cId="3699758299" sldId="515"/>
        </pc:sldMkLst>
        <pc:spChg chg="add mod">
          <ac:chgData name="pantelis balaouras" userId="25e8755020fc1734" providerId="LiveId" clId="{DDCD1CB5-42CB-44B5-9B4D-E6BCCE114977}" dt="2024-05-02T08:19:19.126" v="16"/>
          <ac:spMkLst>
            <pc:docMk/>
            <pc:sldMk cId="3699758299" sldId="515"/>
            <ac:spMk id="3" creationId="{161F9372-E77A-7B5A-A32E-7875C68027B8}"/>
          </ac:spMkLst>
        </pc:spChg>
        <pc:spChg chg="del">
          <ac:chgData name="pantelis balaouras" userId="25e8755020fc1734" providerId="LiveId" clId="{DDCD1CB5-42CB-44B5-9B4D-E6BCCE114977}" dt="2024-05-02T08:19:17.591" v="15" actId="478"/>
          <ac:spMkLst>
            <pc:docMk/>
            <pc:sldMk cId="3699758299" sldId="515"/>
            <ac:spMk id="10" creationId="{ED2F4DDC-EDFB-2077-F4D4-7EFCA890F8B7}"/>
          </ac:spMkLst>
        </pc:spChg>
        <pc:picChg chg="add mod">
          <ac:chgData name="pantelis balaouras" userId="25e8755020fc1734" providerId="LiveId" clId="{DDCD1CB5-42CB-44B5-9B4D-E6BCCE114977}" dt="2024-05-02T08:19:19.126" v="16"/>
          <ac:picMkLst>
            <pc:docMk/>
            <pc:sldMk cId="3699758299" sldId="515"/>
            <ac:picMk id="2" creationId="{661F150C-CFB9-C3EA-5768-84E09BCBB6A2}"/>
          </ac:picMkLst>
        </pc:picChg>
        <pc:picChg chg="del">
          <ac:chgData name="pantelis balaouras" userId="25e8755020fc1734" providerId="LiveId" clId="{DDCD1CB5-42CB-44B5-9B4D-E6BCCE114977}" dt="2024-05-02T08:19:15.418" v="14" actId="478"/>
          <ac:picMkLst>
            <pc:docMk/>
            <pc:sldMk cId="3699758299" sldId="515"/>
            <ac:picMk id="6146" creationId="{2F61D9A2-E1E6-CBCE-83BF-D172B000C5B7}"/>
          </ac:picMkLst>
        </pc:picChg>
      </pc:sldChg>
    </pc:docChg>
  </pc:docChgLst>
  <pc:docChgLst>
    <pc:chgData name="pantelis balaouras" userId="25e8755020fc1734" providerId="LiveId" clId="{53FB36A2-0BCE-4F2D-A33A-56264A57E961}"/>
    <pc:docChg chg="modSld">
      <pc:chgData name="pantelis balaouras" userId="25e8755020fc1734" providerId="LiveId" clId="{53FB36A2-0BCE-4F2D-A33A-56264A57E961}" dt="2024-05-02T09:30:48.048" v="3" actId="14100"/>
      <pc:docMkLst>
        <pc:docMk/>
      </pc:docMkLst>
      <pc:sldChg chg="modSp mod">
        <pc:chgData name="pantelis balaouras" userId="25e8755020fc1734" providerId="LiveId" clId="{53FB36A2-0BCE-4F2D-A33A-56264A57E961}" dt="2024-05-02T09:30:40.266" v="1" actId="14100"/>
        <pc:sldMkLst>
          <pc:docMk/>
          <pc:sldMk cId="2033093179" sldId="420"/>
        </pc:sldMkLst>
        <pc:spChg chg="mod">
          <ac:chgData name="pantelis balaouras" userId="25e8755020fc1734" providerId="LiveId" clId="{53FB36A2-0BCE-4F2D-A33A-56264A57E961}" dt="2024-05-02T09:30:40.266" v="1" actId="14100"/>
          <ac:spMkLst>
            <pc:docMk/>
            <pc:sldMk cId="2033093179" sldId="420"/>
            <ac:spMk id="13" creationId="{ACBE9AD0-B2F0-4ADA-8F10-B83476743F9C}"/>
          </ac:spMkLst>
        </pc:spChg>
      </pc:sldChg>
      <pc:sldChg chg="modSp mod">
        <pc:chgData name="pantelis balaouras" userId="25e8755020fc1734" providerId="LiveId" clId="{53FB36A2-0BCE-4F2D-A33A-56264A57E961}" dt="2024-05-02T09:30:48.048" v="3" actId="14100"/>
        <pc:sldMkLst>
          <pc:docMk/>
          <pc:sldMk cId="1774881352" sldId="430"/>
        </pc:sldMkLst>
        <pc:spChg chg="mod">
          <ac:chgData name="pantelis balaouras" userId="25e8755020fc1734" providerId="LiveId" clId="{53FB36A2-0BCE-4F2D-A33A-56264A57E961}" dt="2024-05-02T09:30:48.048" v="3" actId="14100"/>
          <ac:spMkLst>
            <pc:docMk/>
            <pc:sldMk cId="1774881352" sldId="430"/>
            <ac:spMk id="3" creationId="{1A416ECF-DB8A-24C7-4898-C1A252813BB9}"/>
          </ac:spMkLst>
        </pc:spChg>
      </pc:sldChg>
    </pc:docChg>
  </pc:docChgLst>
  <pc:docChgLst>
    <pc:chgData name="pantelis balaouras" userId="25e8755020fc1734" providerId="LiveId" clId="{2C017251-CCB4-4880-813E-F8B80D1391BB}"/>
    <pc:docChg chg="custSel modSld modMainMaster">
      <pc:chgData name="pantelis balaouras" userId="25e8755020fc1734" providerId="LiveId" clId="{2C017251-CCB4-4880-813E-F8B80D1391BB}" dt="2024-04-29T14:02:06.814" v="99" actId="20577"/>
      <pc:docMkLst>
        <pc:docMk/>
      </pc:docMkLst>
      <pc:sldChg chg="addSp delSp modSp mod">
        <pc:chgData name="pantelis balaouras" userId="25e8755020fc1734" providerId="LiveId" clId="{2C017251-CCB4-4880-813E-F8B80D1391BB}" dt="2024-04-29T14:01:41.755" v="98" actId="1036"/>
        <pc:sldMkLst>
          <pc:docMk/>
          <pc:sldMk cId="1915799683" sldId="404"/>
        </pc:sldMkLst>
        <pc:picChg chg="add mod">
          <ac:chgData name="pantelis balaouras" userId="25e8755020fc1734" providerId="LiveId" clId="{2C017251-CCB4-4880-813E-F8B80D1391BB}" dt="2024-04-29T14:01:41.755" v="98" actId="1036"/>
          <ac:picMkLst>
            <pc:docMk/>
            <pc:sldMk cId="1915799683" sldId="404"/>
            <ac:picMk id="4" creationId="{4765C832-4D08-1DF3-917E-2418B32AF73A}"/>
          </ac:picMkLst>
        </pc:picChg>
        <pc:picChg chg="del mod">
          <ac:chgData name="pantelis balaouras" userId="25e8755020fc1734" providerId="LiveId" clId="{2C017251-CCB4-4880-813E-F8B80D1391BB}" dt="2024-04-29T14:01:00.351" v="95" actId="478"/>
          <ac:picMkLst>
            <pc:docMk/>
            <pc:sldMk cId="1915799683" sldId="404"/>
            <ac:picMk id="2050" creationId="{2AB980B0-03D2-2E64-6760-C23D435A121F}"/>
          </ac:picMkLst>
        </pc:picChg>
      </pc:sldChg>
      <pc:sldChg chg="modSp mod">
        <pc:chgData name="pantelis balaouras" userId="25e8755020fc1734" providerId="LiveId" clId="{2C017251-CCB4-4880-813E-F8B80D1391BB}" dt="2024-04-29T13:54:20.866" v="18" actId="2711"/>
        <pc:sldMkLst>
          <pc:docMk/>
          <pc:sldMk cId="2033093179" sldId="420"/>
        </pc:sldMkLst>
        <pc:spChg chg="mod">
          <ac:chgData name="pantelis balaouras" userId="25e8755020fc1734" providerId="LiveId" clId="{2C017251-CCB4-4880-813E-F8B80D1391BB}" dt="2024-04-29T13:54:20.866" v="18" actId="2711"/>
          <ac:spMkLst>
            <pc:docMk/>
            <pc:sldMk cId="2033093179" sldId="420"/>
            <ac:spMk id="5" creationId="{F56DC747-739E-5A0C-94B8-E8F8E974AC85}"/>
          </ac:spMkLst>
        </pc:spChg>
      </pc:sldChg>
      <pc:sldChg chg="modSp mod">
        <pc:chgData name="pantelis balaouras" userId="25e8755020fc1734" providerId="LiveId" clId="{2C017251-CCB4-4880-813E-F8B80D1391BB}" dt="2024-04-29T13:54:25.421" v="19" actId="6549"/>
        <pc:sldMkLst>
          <pc:docMk/>
          <pc:sldMk cId="1774881352" sldId="430"/>
        </pc:sldMkLst>
        <pc:spChg chg="mod">
          <ac:chgData name="pantelis balaouras" userId="25e8755020fc1734" providerId="LiveId" clId="{2C017251-CCB4-4880-813E-F8B80D1391BB}" dt="2024-04-29T13:54:25.421" v="19" actId="6549"/>
          <ac:spMkLst>
            <pc:docMk/>
            <pc:sldMk cId="1774881352" sldId="430"/>
            <ac:spMk id="4" creationId="{7172F889-611B-4698-955F-B3C78DEA093A}"/>
          </ac:spMkLst>
        </pc:spChg>
      </pc:sldChg>
      <pc:sldChg chg="modSp mod">
        <pc:chgData name="pantelis balaouras" userId="25e8755020fc1734" providerId="LiveId" clId="{2C017251-CCB4-4880-813E-F8B80D1391BB}" dt="2024-04-29T13:53:59.469" v="16" actId="255"/>
        <pc:sldMkLst>
          <pc:docMk/>
          <pc:sldMk cId="4267741932" sldId="503"/>
        </pc:sldMkLst>
        <pc:spChg chg="mod">
          <ac:chgData name="pantelis balaouras" userId="25e8755020fc1734" providerId="LiveId" clId="{2C017251-CCB4-4880-813E-F8B80D1391BB}" dt="2024-04-29T13:53:59.469" v="16" actId="255"/>
          <ac:spMkLst>
            <pc:docMk/>
            <pc:sldMk cId="4267741932" sldId="503"/>
            <ac:spMk id="4" creationId="{E47D0821-8573-4002-9B33-F43C68A1D403}"/>
          </ac:spMkLst>
        </pc:spChg>
      </pc:sldChg>
      <pc:sldChg chg="modSp mod">
        <pc:chgData name="pantelis balaouras" userId="25e8755020fc1734" providerId="LiveId" clId="{2C017251-CCB4-4880-813E-F8B80D1391BB}" dt="2024-04-29T14:00:31.184" v="93" actId="20577"/>
        <pc:sldMkLst>
          <pc:docMk/>
          <pc:sldMk cId="1278730805" sldId="505"/>
        </pc:sldMkLst>
        <pc:spChg chg="mod">
          <ac:chgData name="pantelis balaouras" userId="25e8755020fc1734" providerId="LiveId" clId="{2C017251-CCB4-4880-813E-F8B80D1391BB}" dt="2024-04-29T14:00:31.184" v="93" actId="20577"/>
          <ac:spMkLst>
            <pc:docMk/>
            <pc:sldMk cId="1278730805" sldId="505"/>
            <ac:spMk id="4" creationId="{00000000-0000-0000-0000-000000000000}"/>
          </ac:spMkLst>
        </pc:spChg>
      </pc:sldChg>
      <pc:sldChg chg="modSp mod">
        <pc:chgData name="pantelis balaouras" userId="25e8755020fc1734" providerId="LiveId" clId="{2C017251-CCB4-4880-813E-F8B80D1391BB}" dt="2024-04-29T13:59:10.539" v="84" actId="6549"/>
        <pc:sldMkLst>
          <pc:docMk/>
          <pc:sldMk cId="3699758299" sldId="515"/>
        </pc:sldMkLst>
        <pc:spChg chg="mod">
          <ac:chgData name="pantelis balaouras" userId="25e8755020fc1734" providerId="LiveId" clId="{2C017251-CCB4-4880-813E-F8B80D1391BB}" dt="2024-04-29T13:59:10.539" v="84" actId="6549"/>
          <ac:spMkLst>
            <pc:docMk/>
            <pc:sldMk cId="3699758299" sldId="515"/>
            <ac:spMk id="4" creationId="{E47D0821-8573-4002-9B33-F43C68A1D403}"/>
          </ac:spMkLst>
        </pc:spChg>
        <pc:spChg chg="mod">
          <ac:chgData name="pantelis balaouras" userId="25e8755020fc1734" providerId="LiveId" clId="{2C017251-CCB4-4880-813E-F8B80D1391BB}" dt="2024-04-29T13:54:47.977" v="20" actId="6549"/>
          <ac:spMkLst>
            <pc:docMk/>
            <pc:sldMk cId="3699758299" sldId="515"/>
            <ac:spMk id="6" creationId="{AA5AE911-E515-48E3-AB8B-121C68B77A58}"/>
          </ac:spMkLst>
        </pc:spChg>
      </pc:sldChg>
      <pc:sldChg chg="modSp mod">
        <pc:chgData name="pantelis balaouras" userId="25e8755020fc1734" providerId="LiveId" clId="{2C017251-CCB4-4880-813E-F8B80D1391BB}" dt="2024-04-29T14:02:06.814" v="99" actId="20577"/>
        <pc:sldMkLst>
          <pc:docMk/>
          <pc:sldMk cId="2650300342" sldId="516"/>
        </pc:sldMkLst>
        <pc:spChg chg="mod">
          <ac:chgData name="pantelis balaouras" userId="25e8755020fc1734" providerId="LiveId" clId="{2C017251-CCB4-4880-813E-F8B80D1391BB}" dt="2024-04-29T13:55:36.590" v="28" actId="14100"/>
          <ac:spMkLst>
            <pc:docMk/>
            <pc:sldMk cId="2650300342" sldId="516"/>
            <ac:spMk id="3" creationId="{00000000-0000-0000-0000-000000000000}"/>
          </ac:spMkLst>
        </pc:spChg>
        <pc:spChg chg="mod">
          <ac:chgData name="pantelis balaouras" userId="25e8755020fc1734" providerId="LiveId" clId="{2C017251-CCB4-4880-813E-F8B80D1391BB}" dt="2024-04-29T14:02:06.814" v="99" actId="20577"/>
          <ac:spMkLst>
            <pc:docMk/>
            <pc:sldMk cId="2650300342" sldId="516"/>
            <ac:spMk id="4" creationId="{00000000-0000-0000-0000-000000000000}"/>
          </ac:spMkLst>
        </pc:spChg>
      </pc:sldChg>
      <pc:sldChg chg="modSp mod">
        <pc:chgData name="pantelis balaouras" userId="25e8755020fc1734" providerId="LiveId" clId="{2C017251-CCB4-4880-813E-F8B80D1391BB}" dt="2024-04-29T13:57:23.599" v="73" actId="1076"/>
        <pc:sldMkLst>
          <pc:docMk/>
          <pc:sldMk cId="261739274" sldId="522"/>
        </pc:sldMkLst>
        <pc:spChg chg="mod">
          <ac:chgData name="pantelis balaouras" userId="25e8755020fc1734" providerId="LiveId" clId="{2C017251-CCB4-4880-813E-F8B80D1391BB}" dt="2024-04-29T13:57:23.599" v="73" actId="1076"/>
          <ac:spMkLst>
            <pc:docMk/>
            <pc:sldMk cId="261739274" sldId="522"/>
            <ac:spMk id="3" creationId="{00000000-0000-0000-0000-000000000000}"/>
          </ac:spMkLst>
        </pc:spChg>
        <pc:spChg chg="mod">
          <ac:chgData name="pantelis balaouras" userId="25e8755020fc1734" providerId="LiveId" clId="{2C017251-CCB4-4880-813E-F8B80D1391BB}" dt="2024-04-29T13:57:19.348" v="72" actId="14100"/>
          <ac:spMkLst>
            <pc:docMk/>
            <pc:sldMk cId="261739274" sldId="522"/>
            <ac:spMk id="4" creationId="{00000000-0000-0000-0000-000000000000}"/>
          </ac:spMkLst>
        </pc:spChg>
      </pc:sldChg>
      <pc:sldChg chg="modSp mod">
        <pc:chgData name="pantelis balaouras" userId="25e8755020fc1734" providerId="LiveId" clId="{2C017251-CCB4-4880-813E-F8B80D1391BB}" dt="2024-04-29T13:50:27.785" v="7" actId="255"/>
        <pc:sldMkLst>
          <pc:docMk/>
          <pc:sldMk cId="1647190231" sldId="525"/>
        </pc:sldMkLst>
        <pc:spChg chg="mod">
          <ac:chgData name="pantelis balaouras" userId="25e8755020fc1734" providerId="LiveId" clId="{2C017251-CCB4-4880-813E-F8B80D1391BB}" dt="2024-04-29T13:50:27.785" v="7" actId="255"/>
          <ac:spMkLst>
            <pc:docMk/>
            <pc:sldMk cId="1647190231" sldId="525"/>
            <ac:spMk id="4" creationId="{122BC770-408C-50C8-126F-18790E99F2CB}"/>
          </ac:spMkLst>
        </pc:spChg>
      </pc:sldChg>
      <pc:sldChg chg="modSp mod">
        <pc:chgData name="pantelis balaouras" userId="25e8755020fc1734" providerId="LiveId" clId="{2C017251-CCB4-4880-813E-F8B80D1391BB}" dt="2024-04-29T13:56:04.712" v="54" actId="6549"/>
        <pc:sldMkLst>
          <pc:docMk/>
          <pc:sldMk cId="3735537851" sldId="546"/>
        </pc:sldMkLst>
        <pc:spChg chg="mod">
          <ac:chgData name="pantelis balaouras" userId="25e8755020fc1734" providerId="LiveId" clId="{2C017251-CCB4-4880-813E-F8B80D1391BB}" dt="2024-04-29T13:55:53.379" v="50" actId="1038"/>
          <ac:spMkLst>
            <pc:docMk/>
            <pc:sldMk cId="3735537851" sldId="546"/>
            <ac:spMk id="3" creationId="{00000000-0000-0000-0000-000000000000}"/>
          </ac:spMkLst>
        </pc:spChg>
        <pc:spChg chg="mod">
          <ac:chgData name="pantelis balaouras" userId="25e8755020fc1734" providerId="LiveId" clId="{2C017251-CCB4-4880-813E-F8B80D1391BB}" dt="2024-04-29T13:56:04.712" v="54" actId="6549"/>
          <ac:spMkLst>
            <pc:docMk/>
            <pc:sldMk cId="3735537851" sldId="546"/>
            <ac:spMk id="4" creationId="{00000000-0000-0000-0000-000000000000}"/>
          </ac:spMkLst>
        </pc:spChg>
      </pc:sldChg>
      <pc:sldChg chg="modSp mod">
        <pc:chgData name="pantelis balaouras" userId="25e8755020fc1734" providerId="LiveId" clId="{2C017251-CCB4-4880-813E-F8B80D1391BB}" dt="2024-04-29T13:56:26.666" v="60" actId="6549"/>
        <pc:sldMkLst>
          <pc:docMk/>
          <pc:sldMk cId="3329392746" sldId="547"/>
        </pc:sldMkLst>
        <pc:spChg chg="mod">
          <ac:chgData name="pantelis balaouras" userId="25e8755020fc1734" providerId="LiveId" clId="{2C017251-CCB4-4880-813E-F8B80D1391BB}" dt="2024-04-29T13:56:23.254" v="58" actId="14100"/>
          <ac:spMkLst>
            <pc:docMk/>
            <pc:sldMk cId="3329392746" sldId="547"/>
            <ac:spMk id="3" creationId="{00000000-0000-0000-0000-000000000000}"/>
          </ac:spMkLst>
        </pc:spChg>
        <pc:spChg chg="mod">
          <ac:chgData name="pantelis balaouras" userId="25e8755020fc1734" providerId="LiveId" clId="{2C017251-CCB4-4880-813E-F8B80D1391BB}" dt="2024-04-29T13:56:26.666" v="60" actId="6549"/>
          <ac:spMkLst>
            <pc:docMk/>
            <pc:sldMk cId="3329392746" sldId="547"/>
            <ac:spMk id="4" creationId="{00000000-0000-0000-0000-000000000000}"/>
          </ac:spMkLst>
        </pc:spChg>
      </pc:sldChg>
      <pc:sldChg chg="modSp mod">
        <pc:chgData name="pantelis balaouras" userId="25e8755020fc1734" providerId="LiveId" clId="{2C017251-CCB4-4880-813E-F8B80D1391BB}" dt="2024-04-29T13:56:55.677" v="67" actId="6549"/>
        <pc:sldMkLst>
          <pc:docMk/>
          <pc:sldMk cId="130941406" sldId="548"/>
        </pc:sldMkLst>
        <pc:spChg chg="mod">
          <ac:chgData name="pantelis balaouras" userId="25e8755020fc1734" providerId="LiveId" clId="{2C017251-CCB4-4880-813E-F8B80D1391BB}" dt="2024-04-29T13:56:43.904" v="64" actId="14100"/>
          <ac:spMkLst>
            <pc:docMk/>
            <pc:sldMk cId="130941406" sldId="548"/>
            <ac:spMk id="3" creationId="{00000000-0000-0000-0000-000000000000}"/>
          </ac:spMkLst>
        </pc:spChg>
        <pc:spChg chg="mod">
          <ac:chgData name="pantelis balaouras" userId="25e8755020fc1734" providerId="LiveId" clId="{2C017251-CCB4-4880-813E-F8B80D1391BB}" dt="2024-04-29T13:56:55.677" v="67" actId="6549"/>
          <ac:spMkLst>
            <pc:docMk/>
            <pc:sldMk cId="130941406" sldId="548"/>
            <ac:spMk id="4" creationId="{00000000-0000-0000-0000-000000000000}"/>
          </ac:spMkLst>
        </pc:spChg>
      </pc:sldChg>
      <pc:sldMasterChg chg="modSldLayout">
        <pc:chgData name="pantelis balaouras" userId="25e8755020fc1734" providerId="LiveId" clId="{2C017251-CCB4-4880-813E-F8B80D1391BB}" dt="2024-04-29T14:00:22.079" v="92"/>
        <pc:sldMasterMkLst>
          <pc:docMk/>
          <pc:sldMasterMk cId="1468923052" sldId="2147483648"/>
        </pc:sldMasterMkLst>
        <pc:sldLayoutChg chg="addSp delSp modSp">
          <pc:chgData name="pantelis balaouras" userId="25e8755020fc1734" providerId="LiveId" clId="{2C017251-CCB4-4880-813E-F8B80D1391BB}" dt="2024-04-29T14:00:22.079" v="92"/>
          <pc:sldLayoutMkLst>
            <pc:docMk/>
            <pc:sldMasterMk cId="1468923052" sldId="2147483648"/>
            <pc:sldLayoutMk cId="2577986437" sldId="2147483661"/>
          </pc:sldLayoutMkLst>
          <pc:spChg chg="add mod">
            <ac:chgData name="pantelis balaouras" userId="25e8755020fc1734" providerId="LiveId" clId="{2C017251-CCB4-4880-813E-F8B80D1391BB}" dt="2024-04-29T14:00:22.079" v="92"/>
            <ac:spMkLst>
              <pc:docMk/>
              <pc:sldMasterMk cId="1468923052" sldId="2147483648"/>
              <pc:sldLayoutMk cId="2577986437" sldId="2147483661"/>
              <ac:spMk id="5" creationId="{0CB00539-CE2C-28B7-2DFA-B2784A60F9B9}"/>
            </ac:spMkLst>
          </pc:spChg>
          <pc:spChg chg="del">
            <ac:chgData name="pantelis balaouras" userId="25e8755020fc1734" providerId="LiveId" clId="{2C017251-CCB4-4880-813E-F8B80D1391BB}" dt="2024-04-29T14:00:21.484" v="91" actId="478"/>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2C017251-CCB4-4880-813E-F8B80D1391BB}" dt="2024-04-29T14:00:17.167" v="90"/>
          <pc:sldLayoutMkLst>
            <pc:docMk/>
            <pc:sldMasterMk cId="1468923052" sldId="2147483648"/>
            <pc:sldLayoutMk cId="2515741970" sldId="2147483665"/>
          </pc:sldLayoutMkLst>
          <pc:spChg chg="del">
            <ac:chgData name="pantelis balaouras" userId="25e8755020fc1734" providerId="LiveId" clId="{2C017251-CCB4-4880-813E-F8B80D1391BB}" dt="2024-04-29T14:00:16.554" v="89"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2C017251-CCB4-4880-813E-F8B80D1391BB}" dt="2024-04-29T14:00:17.167" v="90"/>
            <ac:spMkLst>
              <pc:docMk/>
              <pc:sldMasterMk cId="1468923052" sldId="2147483648"/>
              <pc:sldLayoutMk cId="2515741970" sldId="2147483665"/>
              <ac:spMk id="7" creationId="{1C656A47-CBCB-0BBC-5086-885C9162B482}"/>
            </ac:spMkLst>
          </pc:spChg>
        </pc:sldLayoutChg>
        <pc:sldLayoutChg chg="addSp delSp modSp mod">
          <pc:chgData name="pantelis balaouras" userId="25e8755020fc1734" providerId="LiveId" clId="{2C017251-CCB4-4880-813E-F8B80D1391BB}" dt="2024-04-29T14:00:08.196" v="88" actId="6549"/>
          <pc:sldLayoutMkLst>
            <pc:docMk/>
            <pc:sldMasterMk cId="1468923052" sldId="2147483648"/>
            <pc:sldLayoutMk cId="2336866591" sldId="2147483666"/>
          </pc:sldLayoutMkLst>
          <pc:spChg chg="del">
            <ac:chgData name="pantelis balaouras" userId="25e8755020fc1734" providerId="LiveId" clId="{2C017251-CCB4-4880-813E-F8B80D1391BB}" dt="2024-04-29T14:00:03.594" v="85"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2C017251-CCB4-4880-813E-F8B80D1391BB}" dt="2024-04-29T14:00:08.196" v="88" actId="6549"/>
            <ac:spMkLst>
              <pc:docMk/>
              <pc:sldMasterMk cId="1468923052" sldId="2147483648"/>
              <pc:sldLayoutMk cId="2336866591" sldId="2147483666"/>
              <ac:spMk id="6" creationId="{F8C531E1-4735-F0C8-568E-4E3A4327321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21/6/2024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21/6/2024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1372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5023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362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9994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5" name="TextBox 12">
            <a:extLst>
              <a:ext uri="{FF2B5EF4-FFF2-40B4-BE49-F238E27FC236}">
                <a16:creationId xmlns:a16="http://schemas.microsoft.com/office/drawing/2014/main" id="{0CB00539-CE2C-28B7-2DFA-B2784A60F9B9}"/>
              </a:ext>
            </a:extLst>
          </p:cNvPr>
          <p:cNvSpPr txBox="1">
            <a:spLocks noChangeArrowheads="1"/>
          </p:cNvSpPr>
          <p:nvPr userDrawn="1"/>
        </p:nvSpPr>
        <p:spPr bwMode="auto">
          <a:xfrm>
            <a:off x="0" y="81370"/>
            <a:ext cx="6949439"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a:t>
            </a:r>
            <a:r>
              <a:rPr lang="en-US" altLang="el-GR" sz="1600" dirty="0" err="1">
                <a:solidFill>
                  <a:schemeClr val="tx1">
                    <a:lumMod val="50000"/>
                    <a:lumOff val="50000"/>
                  </a:schemeClr>
                </a:solidFill>
                <a:latin typeface="Abadi Extra Light" panose="020B0204020104020204" pitchFamily="34" charset="0"/>
              </a:rPr>
              <a:t>Frauengesundheit</a:t>
            </a:r>
            <a:r>
              <a:rPr lang="en-US" altLang="el-GR" sz="1600" dirty="0">
                <a:solidFill>
                  <a:schemeClr val="tx1">
                    <a:lumMod val="50000"/>
                    <a:lumOff val="50000"/>
                  </a:schemeClr>
                </a:solidFill>
                <a:latin typeface="Abadi Extra Light" panose="020B0204020104020204" pitchFamily="34" charset="0"/>
              </a:rPr>
              <a:t> und </a:t>
            </a:r>
            <a:r>
              <a:rPr lang="en-US" altLang="el-GR" sz="1600" dirty="0" err="1">
                <a:solidFill>
                  <a:schemeClr val="tx1">
                    <a:lumMod val="50000"/>
                    <a:lumOff val="50000"/>
                  </a:schemeClr>
                </a:solidFill>
                <a:latin typeface="Abadi Extra Light" panose="020B0204020104020204" pitchFamily="34" charset="0"/>
              </a:rPr>
              <a:t>relevante</a:t>
            </a:r>
            <a:r>
              <a:rPr lang="en-US" altLang="el-GR" sz="1600" dirty="0">
                <a:solidFill>
                  <a:schemeClr val="tx1">
                    <a:lumMod val="50000"/>
                    <a:lumOff val="50000"/>
                  </a:schemeClr>
                </a:solidFill>
                <a:latin typeface="Abadi Extra Light" panose="020B0204020104020204" pitchFamily="34" charset="0"/>
              </a:rPr>
              <a:t> </a:t>
            </a:r>
            <a:r>
              <a:rPr lang="en-US" altLang="el-GR" sz="1600" dirty="0" err="1">
                <a:solidFill>
                  <a:schemeClr val="tx1">
                    <a:lumMod val="50000"/>
                    <a:lumOff val="50000"/>
                  </a:schemeClr>
                </a:solidFill>
                <a:latin typeface="Abadi Extra Light" panose="020B0204020104020204" pitchFamily="34" charset="0"/>
              </a:rPr>
              <a:t>Gesundheits</a:t>
            </a:r>
            <a:r>
              <a:rPr lang="en-US" altLang="el-GR" sz="16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1C656A47-CBCB-0BBC-5086-885C9162B482}"/>
              </a:ext>
            </a:extLst>
          </p:cNvPr>
          <p:cNvSpPr txBox="1">
            <a:spLocks noChangeArrowheads="1"/>
          </p:cNvSpPr>
          <p:nvPr userDrawn="1"/>
        </p:nvSpPr>
        <p:spPr bwMode="auto">
          <a:xfrm>
            <a:off x="0" y="81370"/>
            <a:ext cx="653288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a:t>
            </a:r>
            <a:r>
              <a:rPr lang="en-US" altLang="el-GR" sz="1600" dirty="0" err="1">
                <a:solidFill>
                  <a:schemeClr val="tx1">
                    <a:lumMod val="50000"/>
                    <a:lumOff val="50000"/>
                  </a:schemeClr>
                </a:solidFill>
                <a:latin typeface="Abadi Extra Light" panose="020B0204020104020204" pitchFamily="34" charset="0"/>
              </a:rPr>
              <a:t>Frauengesundheit</a:t>
            </a:r>
            <a:r>
              <a:rPr lang="en-US" altLang="el-GR" sz="1600" dirty="0">
                <a:solidFill>
                  <a:schemeClr val="tx1">
                    <a:lumMod val="50000"/>
                    <a:lumOff val="50000"/>
                  </a:schemeClr>
                </a:solidFill>
                <a:latin typeface="Abadi Extra Light" panose="020B0204020104020204" pitchFamily="34" charset="0"/>
              </a:rPr>
              <a:t> und </a:t>
            </a:r>
            <a:r>
              <a:rPr lang="en-US" altLang="el-GR" sz="1600" dirty="0" err="1">
                <a:solidFill>
                  <a:schemeClr val="tx1">
                    <a:lumMod val="50000"/>
                    <a:lumOff val="50000"/>
                  </a:schemeClr>
                </a:solidFill>
                <a:latin typeface="Abadi Extra Light" panose="020B0204020104020204" pitchFamily="34" charset="0"/>
              </a:rPr>
              <a:t>relevante</a:t>
            </a:r>
            <a:r>
              <a:rPr lang="en-US" altLang="el-GR" sz="1600" dirty="0">
                <a:solidFill>
                  <a:schemeClr val="tx1">
                    <a:lumMod val="50000"/>
                    <a:lumOff val="50000"/>
                  </a:schemeClr>
                </a:solidFill>
                <a:latin typeface="Abadi Extra Light" panose="020B0204020104020204" pitchFamily="34" charset="0"/>
              </a:rPr>
              <a:t> </a:t>
            </a:r>
            <a:r>
              <a:rPr lang="en-US" altLang="el-GR" sz="1600" dirty="0" err="1">
                <a:solidFill>
                  <a:schemeClr val="tx1">
                    <a:lumMod val="50000"/>
                    <a:lumOff val="50000"/>
                  </a:schemeClr>
                </a:solidFill>
                <a:latin typeface="Abadi Extra Light" panose="020B0204020104020204" pitchFamily="34" charset="0"/>
              </a:rPr>
              <a:t>Gesundheits</a:t>
            </a:r>
            <a:r>
              <a:rPr lang="en-US" altLang="el-GR" sz="16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F8C531E1-4735-F0C8-568E-4E3A4327321F}"/>
              </a:ext>
            </a:extLst>
          </p:cNvPr>
          <p:cNvSpPr txBox="1">
            <a:spLocks noChangeArrowheads="1"/>
          </p:cNvSpPr>
          <p:nvPr userDrawn="1"/>
        </p:nvSpPr>
        <p:spPr bwMode="auto">
          <a:xfrm>
            <a:off x="0" y="81370"/>
            <a:ext cx="7040879"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a:t>
            </a:r>
            <a:r>
              <a:rPr lang="en-US" altLang="el-GR" sz="1600" dirty="0" err="1">
                <a:solidFill>
                  <a:schemeClr val="tx1">
                    <a:lumMod val="50000"/>
                    <a:lumOff val="50000"/>
                  </a:schemeClr>
                </a:solidFill>
                <a:latin typeface="Abadi Extra Light" panose="020B0204020104020204" pitchFamily="34" charset="0"/>
              </a:rPr>
              <a:t>Frauengesundheit</a:t>
            </a:r>
            <a:r>
              <a:rPr lang="en-US" altLang="el-GR" sz="1600" dirty="0">
                <a:solidFill>
                  <a:schemeClr val="tx1">
                    <a:lumMod val="50000"/>
                    <a:lumOff val="50000"/>
                  </a:schemeClr>
                </a:solidFill>
                <a:latin typeface="Abadi Extra Light" panose="020B0204020104020204" pitchFamily="34" charset="0"/>
              </a:rPr>
              <a:t> und </a:t>
            </a:r>
            <a:r>
              <a:rPr lang="en-US" altLang="el-GR" sz="1600" dirty="0" err="1">
                <a:solidFill>
                  <a:schemeClr val="tx1">
                    <a:lumMod val="50000"/>
                    <a:lumOff val="50000"/>
                  </a:schemeClr>
                </a:solidFill>
                <a:latin typeface="Abadi Extra Light" panose="020B0204020104020204" pitchFamily="34" charset="0"/>
              </a:rPr>
              <a:t>relevante</a:t>
            </a:r>
            <a:r>
              <a:rPr lang="en-US" altLang="el-GR" sz="1600" dirty="0">
                <a:solidFill>
                  <a:schemeClr val="tx1">
                    <a:lumMod val="50000"/>
                    <a:lumOff val="50000"/>
                  </a:schemeClr>
                </a:solidFill>
                <a:latin typeface="Abadi Extra Light" panose="020B0204020104020204" pitchFamily="34" charset="0"/>
              </a:rPr>
              <a:t> </a:t>
            </a:r>
            <a:r>
              <a:rPr lang="en-US" altLang="el-GR" sz="1600" dirty="0" err="1">
                <a:solidFill>
                  <a:schemeClr val="tx1">
                    <a:lumMod val="50000"/>
                    <a:lumOff val="50000"/>
                  </a:schemeClr>
                </a:solidFill>
                <a:latin typeface="Abadi Extra Light" panose="020B0204020104020204" pitchFamily="34" charset="0"/>
              </a:rPr>
              <a:t>Gesundheits</a:t>
            </a:r>
            <a:r>
              <a:rPr lang="en-US" altLang="el-GR" sz="16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21/6/2024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4.pn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6.jpe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8.xml"/><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33.png"/><Relationship Id="rId9" Type="http://schemas.openxmlformats.org/officeDocument/2006/relationships/image" Target="../media/image71.png"/><Relationship Id="rId1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7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(7.2)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kern="1200" dirty="0" err="1">
                <a:solidFill>
                  <a:schemeClr val="tx1"/>
                </a:solidFill>
                <a:effectLst/>
                <a:latin typeface="+mj-lt"/>
                <a:ea typeface="+mj-ea"/>
                <a:cs typeface="+mj-cs"/>
              </a:rPr>
              <a:t>Frauengesundheit</a:t>
            </a:r>
            <a:r>
              <a:rPr lang="en-US" sz="4000" b="1" kern="1200" dirty="0">
                <a:solidFill>
                  <a:schemeClr val="tx1"/>
                </a:solidFill>
                <a:effectLst/>
                <a:latin typeface="+mj-lt"/>
                <a:ea typeface="+mj-ea"/>
                <a:cs typeface="+mj-cs"/>
              </a:rPr>
              <a:t> und </a:t>
            </a:r>
            <a:r>
              <a:rPr lang="en-US" sz="4000" b="1" kern="1200" dirty="0" err="1">
                <a:solidFill>
                  <a:schemeClr val="tx1"/>
                </a:solidFill>
                <a:effectLst/>
                <a:latin typeface="+mj-lt"/>
                <a:ea typeface="+mj-ea"/>
                <a:cs typeface="+mj-cs"/>
              </a:rPr>
              <a:t>relevante</a:t>
            </a:r>
            <a:r>
              <a:rPr lang="en-US" sz="4000" b="1" kern="1200" dirty="0">
                <a:solidFill>
                  <a:schemeClr val="tx1"/>
                </a:solidFill>
                <a:effectLst/>
                <a:latin typeface="+mj-lt"/>
                <a:ea typeface="+mj-ea"/>
                <a:cs typeface="+mj-cs"/>
              </a:rPr>
              <a:t> </a:t>
            </a:r>
            <a:r>
              <a:rPr lang="en-US" sz="4000" b="1" kern="1200" dirty="0" err="1">
                <a:solidFill>
                  <a:schemeClr val="tx1"/>
                </a:solidFill>
                <a:effectLst/>
                <a:latin typeface="+mj-lt"/>
                <a:ea typeface="+mj-ea"/>
                <a:cs typeface="+mj-cs"/>
              </a:rPr>
              <a:t>Gesundheits</a:t>
            </a:r>
            <a:r>
              <a:rPr lang="en-US" sz="4000" b="1" kern="1200" dirty="0">
                <a:solidFill>
                  <a:schemeClr val="tx1"/>
                </a:solidFill>
                <a:effectLst/>
                <a:latin typeface="+mj-lt"/>
                <a:ea typeface="+mj-ea"/>
                <a:cs typeface="+mj-cs"/>
              </a:rPr>
              <a:t>-Apps</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2">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3"/>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3"/>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7</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3"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5" name="Εικόνα 2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extLst>
      <p:ext uri="{BB962C8B-B14F-4D97-AF65-F5344CB8AC3E}">
        <p14:creationId xmlns:p14="http://schemas.microsoft.com/office/powerpoint/2010/main" val="164719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5">
            <a:extLst>
              <a:ext uri="{FF2B5EF4-FFF2-40B4-BE49-F238E27FC236}">
                <a16:creationId xmlns:a16="http://schemas.microsoft.com/office/drawing/2014/main" id="{56978691-D959-8046-FA19-845BB3DFB3DE}"/>
              </a:ext>
            </a:extLst>
          </p:cNvPr>
          <p:cNvSpPr/>
          <p:nvPr/>
        </p:nvSpPr>
        <p:spPr>
          <a:xfrm>
            <a:off x="686880" y="4941360"/>
            <a:ext cx="2013120" cy="117864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2000" b="0" strike="noStrike" spc="-1">
                <a:solidFill>
                  <a:schemeClr val="lt1"/>
                </a:solidFill>
                <a:latin typeface="Calibri"/>
                <a:ea typeface="DejaVu Sans"/>
              </a:rPr>
              <a:t>... und Ihre PMS-Symptome.</a:t>
            </a:r>
            <a:endParaRPr lang="de-DE" sz="2000" b="0" strike="noStrike" spc="-1">
              <a:solidFill>
                <a:srgbClr val="000000"/>
              </a:solidFill>
              <a:latin typeface="Arial"/>
            </a:endParaRPr>
          </a:p>
        </p:txBody>
      </p:sp>
      <p:sp>
        <p:nvSpPr>
          <p:cNvPr id="3" name="Ορθογώνιο 4">
            <a:extLst>
              <a:ext uri="{FF2B5EF4-FFF2-40B4-BE49-F238E27FC236}">
                <a16:creationId xmlns:a16="http://schemas.microsoft.com/office/drawing/2014/main" id="{0E6548CD-6AE8-0BB1-6904-FF9B82A0FE2F}"/>
              </a:ext>
            </a:extLst>
          </p:cNvPr>
          <p:cNvSpPr/>
          <p:nvPr/>
        </p:nvSpPr>
        <p:spPr>
          <a:xfrm>
            <a:off x="7020000" y="4744080"/>
            <a:ext cx="2879280" cy="192924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2000" b="0" strike="noStrike" spc="-1">
                <a:solidFill>
                  <a:schemeClr val="lt1"/>
                </a:solidFill>
                <a:latin typeface="Calibri"/>
                <a:ea typeface="DejaVu Sans"/>
              </a:rPr>
              <a:t>Die App hilft Ihnen, Ihre Verhütungsmethoden zu verfolgen, einschließlich möglicher vergessener Einnahme.</a:t>
            </a:r>
            <a:endParaRPr lang="de-DE" sz="2000" b="0" strike="noStrike" spc="-1">
              <a:solidFill>
                <a:srgbClr val="000000"/>
              </a:solidFill>
              <a:latin typeface="Arial"/>
            </a:endParaRPr>
          </a:p>
        </p:txBody>
      </p:sp>
      <p:sp>
        <p:nvSpPr>
          <p:cNvPr id="4" name="Ορθογώνιο 26">
            <a:extLst>
              <a:ext uri="{FF2B5EF4-FFF2-40B4-BE49-F238E27FC236}">
                <a16:creationId xmlns:a16="http://schemas.microsoft.com/office/drawing/2014/main" id="{D1E39621-6E0E-C8A2-5A99-5E6148653710}"/>
              </a:ext>
            </a:extLst>
          </p:cNvPr>
          <p:cNvSpPr/>
          <p:nvPr/>
        </p:nvSpPr>
        <p:spPr>
          <a:xfrm>
            <a:off x="3600000" y="388440"/>
            <a:ext cx="2519280" cy="193572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2000" b="0" strike="noStrike" spc="-1">
                <a:solidFill>
                  <a:schemeClr val="lt1"/>
                </a:solidFill>
                <a:latin typeface="Calibri"/>
                <a:ea typeface="DejaVu Sans"/>
              </a:rPr>
              <a:t>Sie können sogar Ihre sexuelle Aktivität und verschiedene damit verbundene Aspekte verfolgen. </a:t>
            </a:r>
            <a:endParaRPr lang="de-DE" sz="2000" b="0" strike="noStrike" spc="-1">
              <a:solidFill>
                <a:srgbClr val="000000"/>
              </a:solidFill>
              <a:latin typeface="Arial"/>
            </a:endParaRPr>
          </a:p>
        </p:txBody>
      </p:sp>
      <p:pic>
        <p:nvPicPr>
          <p:cNvPr id="6" name="Immagine 17">
            <a:extLst>
              <a:ext uri="{FF2B5EF4-FFF2-40B4-BE49-F238E27FC236}">
                <a16:creationId xmlns:a16="http://schemas.microsoft.com/office/drawing/2014/main" id="{CF6589C9-B335-B69D-457D-F3E23C527DF4}"/>
              </a:ext>
            </a:extLst>
          </p:cNvPr>
          <p:cNvPicPr/>
          <p:nvPr/>
        </p:nvPicPr>
        <p:blipFill>
          <a:blip r:embed="rId2"/>
          <a:stretch/>
        </p:blipFill>
        <p:spPr>
          <a:xfrm>
            <a:off x="483120" y="388440"/>
            <a:ext cx="2250000" cy="4201560"/>
          </a:xfrm>
          <a:prstGeom prst="rect">
            <a:avLst/>
          </a:prstGeom>
          <a:ln w="0">
            <a:noFill/>
          </a:ln>
        </p:spPr>
      </p:pic>
      <p:pic>
        <p:nvPicPr>
          <p:cNvPr id="7" name="Immagine 20">
            <a:extLst>
              <a:ext uri="{FF2B5EF4-FFF2-40B4-BE49-F238E27FC236}">
                <a16:creationId xmlns:a16="http://schemas.microsoft.com/office/drawing/2014/main" id="{CC29E661-2540-7667-A56E-F41E04AA47A2}"/>
              </a:ext>
            </a:extLst>
          </p:cNvPr>
          <p:cNvPicPr/>
          <p:nvPr/>
        </p:nvPicPr>
        <p:blipFill>
          <a:blip r:embed="rId3"/>
          <a:stretch/>
        </p:blipFill>
        <p:spPr>
          <a:xfrm>
            <a:off x="1291680" y="4461840"/>
            <a:ext cx="632880" cy="773280"/>
          </a:xfrm>
          <a:prstGeom prst="rect">
            <a:avLst/>
          </a:prstGeom>
          <a:ln w="0">
            <a:noFill/>
          </a:ln>
        </p:spPr>
      </p:pic>
      <p:pic>
        <p:nvPicPr>
          <p:cNvPr id="8" name="Immagine 23">
            <a:extLst>
              <a:ext uri="{FF2B5EF4-FFF2-40B4-BE49-F238E27FC236}">
                <a16:creationId xmlns:a16="http://schemas.microsoft.com/office/drawing/2014/main" id="{6E4C347B-7DDC-0B3A-B4E3-7809FBD43FBE}"/>
              </a:ext>
            </a:extLst>
          </p:cNvPr>
          <p:cNvPicPr/>
          <p:nvPr/>
        </p:nvPicPr>
        <p:blipFill>
          <a:blip r:embed="rId4"/>
          <a:stretch/>
        </p:blipFill>
        <p:spPr>
          <a:xfrm>
            <a:off x="3666240" y="2518200"/>
            <a:ext cx="2250000" cy="4155120"/>
          </a:xfrm>
          <a:prstGeom prst="rect">
            <a:avLst/>
          </a:prstGeom>
          <a:ln w="0">
            <a:noFill/>
          </a:ln>
        </p:spPr>
      </p:pic>
      <p:pic>
        <p:nvPicPr>
          <p:cNvPr id="9" name="Immagine 33">
            <a:extLst>
              <a:ext uri="{FF2B5EF4-FFF2-40B4-BE49-F238E27FC236}">
                <a16:creationId xmlns:a16="http://schemas.microsoft.com/office/drawing/2014/main" id="{4EBF9037-69E3-D59E-4D0D-98A6AA3DA9AA}"/>
              </a:ext>
            </a:extLst>
          </p:cNvPr>
          <p:cNvPicPr/>
          <p:nvPr/>
        </p:nvPicPr>
        <p:blipFill>
          <a:blip r:embed="rId5"/>
          <a:stretch/>
        </p:blipFill>
        <p:spPr>
          <a:xfrm>
            <a:off x="4474800" y="2097360"/>
            <a:ext cx="632880" cy="776880"/>
          </a:xfrm>
          <a:prstGeom prst="rect">
            <a:avLst/>
          </a:prstGeom>
          <a:ln w="0">
            <a:noFill/>
          </a:ln>
        </p:spPr>
      </p:pic>
      <p:pic>
        <p:nvPicPr>
          <p:cNvPr id="10" name="Immagine 35">
            <a:extLst>
              <a:ext uri="{FF2B5EF4-FFF2-40B4-BE49-F238E27FC236}">
                <a16:creationId xmlns:a16="http://schemas.microsoft.com/office/drawing/2014/main" id="{D5E756C8-F01F-ADEC-C2BA-5EE7B79A8D28}"/>
              </a:ext>
            </a:extLst>
          </p:cNvPr>
          <p:cNvPicPr/>
          <p:nvPr/>
        </p:nvPicPr>
        <p:blipFill>
          <a:blip r:embed="rId6"/>
          <a:stretch/>
        </p:blipFill>
        <p:spPr>
          <a:xfrm>
            <a:off x="7368120" y="381960"/>
            <a:ext cx="2278080" cy="4208040"/>
          </a:xfrm>
          <a:prstGeom prst="rect">
            <a:avLst/>
          </a:prstGeom>
          <a:ln w="0">
            <a:noFill/>
          </a:ln>
        </p:spPr>
      </p:pic>
      <p:pic>
        <p:nvPicPr>
          <p:cNvPr id="11" name="Immagine 37">
            <a:extLst>
              <a:ext uri="{FF2B5EF4-FFF2-40B4-BE49-F238E27FC236}">
                <a16:creationId xmlns:a16="http://schemas.microsoft.com/office/drawing/2014/main" id="{4BA9D1C9-B28E-8391-E876-71C87201B7EC}"/>
              </a:ext>
            </a:extLst>
          </p:cNvPr>
          <p:cNvPicPr/>
          <p:nvPr/>
        </p:nvPicPr>
        <p:blipFill>
          <a:blip r:embed="rId7"/>
          <a:stretch/>
        </p:blipFill>
        <p:spPr>
          <a:xfrm>
            <a:off x="10236960" y="388440"/>
            <a:ext cx="1556640" cy="3004200"/>
          </a:xfrm>
          <a:prstGeom prst="rect">
            <a:avLst/>
          </a:prstGeom>
          <a:ln w="0">
            <a:noFill/>
          </a:ln>
        </p:spPr>
      </p:pic>
      <p:pic>
        <p:nvPicPr>
          <p:cNvPr id="12" name="Immagine 39">
            <a:extLst>
              <a:ext uri="{FF2B5EF4-FFF2-40B4-BE49-F238E27FC236}">
                <a16:creationId xmlns:a16="http://schemas.microsoft.com/office/drawing/2014/main" id="{0AB37D5D-3682-70D5-F732-0D2C52A874CC}"/>
              </a:ext>
            </a:extLst>
          </p:cNvPr>
          <p:cNvPicPr/>
          <p:nvPr/>
        </p:nvPicPr>
        <p:blipFill>
          <a:blip r:embed="rId8"/>
          <a:stretch/>
        </p:blipFill>
        <p:spPr>
          <a:xfrm>
            <a:off x="10236960" y="3598920"/>
            <a:ext cx="1556640" cy="3062520"/>
          </a:xfrm>
          <a:prstGeom prst="rect">
            <a:avLst/>
          </a:prstGeom>
          <a:ln w="0">
            <a:noFill/>
          </a:ln>
        </p:spPr>
      </p:pic>
      <p:pic>
        <p:nvPicPr>
          <p:cNvPr id="13" name="Immagine 40">
            <a:extLst>
              <a:ext uri="{FF2B5EF4-FFF2-40B4-BE49-F238E27FC236}">
                <a16:creationId xmlns:a16="http://schemas.microsoft.com/office/drawing/2014/main" id="{762EA339-D8DA-9AE1-5069-CE2BC56DC0E1}"/>
              </a:ext>
            </a:extLst>
          </p:cNvPr>
          <p:cNvPicPr/>
          <p:nvPr/>
        </p:nvPicPr>
        <p:blipFill>
          <a:blip r:embed="rId9"/>
          <a:stretch/>
        </p:blipFill>
        <p:spPr>
          <a:xfrm>
            <a:off x="8190360" y="4298760"/>
            <a:ext cx="632880" cy="776880"/>
          </a:xfrm>
          <a:prstGeom prst="rect">
            <a:avLst/>
          </a:prstGeom>
          <a:ln w="0">
            <a:noFill/>
          </a:ln>
        </p:spPr>
      </p:pic>
      <p:sp>
        <p:nvSpPr>
          <p:cNvPr id="14" name="Freccia a destra 41">
            <a:extLst>
              <a:ext uri="{FF2B5EF4-FFF2-40B4-BE49-F238E27FC236}">
                <a16:creationId xmlns:a16="http://schemas.microsoft.com/office/drawing/2014/main" id="{3C43B66E-954C-7073-4F6F-080988358078}"/>
              </a:ext>
            </a:extLst>
          </p:cNvPr>
          <p:cNvSpPr/>
          <p:nvPr/>
        </p:nvSpPr>
        <p:spPr>
          <a:xfrm>
            <a:off x="8364600" y="2221200"/>
            <a:ext cx="1838520" cy="188640"/>
          </a:xfrm>
          <a:prstGeom prst="right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cxnSp>
        <p:nvCxnSpPr>
          <p:cNvPr id="15" name="Connettore 2 43">
            <a:extLst>
              <a:ext uri="{FF2B5EF4-FFF2-40B4-BE49-F238E27FC236}">
                <a16:creationId xmlns:a16="http://schemas.microsoft.com/office/drawing/2014/main" id="{EF0FF1CD-388D-C451-255E-1F1C1D6923E2}"/>
              </a:ext>
            </a:extLst>
          </p:cNvPr>
          <p:cNvCxnSpPr/>
          <p:nvPr/>
        </p:nvCxnSpPr>
        <p:spPr>
          <a:xfrm>
            <a:off x="8364240" y="3001680"/>
            <a:ext cx="1952640" cy="1541160"/>
          </a:xfrm>
          <a:prstGeom prst="straightConnector1">
            <a:avLst/>
          </a:prstGeom>
          <a:ln w="76320">
            <a:solidFill>
              <a:srgbClr val="4472C4"/>
            </a:solidFill>
            <a:miter/>
            <a:tailEnd type="triangle" w="med" len="med"/>
          </a:ln>
        </p:spPr>
      </p:cxnSp>
    </p:spTree>
    <p:extLst>
      <p:ext uri="{BB962C8B-B14F-4D97-AF65-F5344CB8AC3E}">
        <p14:creationId xmlns:p14="http://schemas.microsoft.com/office/powerpoint/2010/main" val="296402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2">
            <a:extLst>
              <a:ext uri="{FF2B5EF4-FFF2-40B4-BE49-F238E27FC236}">
                <a16:creationId xmlns:a16="http://schemas.microsoft.com/office/drawing/2014/main" id="{830164F3-1EAA-CA29-8503-F0304EAC2906}"/>
              </a:ext>
            </a:extLst>
          </p:cNvPr>
          <p:cNvSpPr/>
          <p:nvPr/>
        </p:nvSpPr>
        <p:spPr>
          <a:xfrm>
            <a:off x="180000" y="360000"/>
            <a:ext cx="2879280" cy="159732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1600" b="0" strike="noStrike" spc="-1">
                <a:solidFill>
                  <a:schemeClr val="lt1"/>
                </a:solidFill>
                <a:latin typeface="Calibri"/>
                <a:ea typeface="DejaVu Sans"/>
              </a:rPr>
              <a:t>Sie können auch nachverfolgen, ob und wann Sie einen Test zum Nachweis einer sexuell übertragbaren Krankheit oder einen Schwangerschaftstest gemacht haben.</a:t>
            </a:r>
            <a:endParaRPr lang="de-DE" sz="1600" b="0" strike="noStrike" spc="-1">
              <a:solidFill>
                <a:srgbClr val="000000"/>
              </a:solidFill>
              <a:latin typeface="Arial"/>
            </a:endParaRPr>
          </a:p>
        </p:txBody>
      </p:sp>
      <p:sp>
        <p:nvSpPr>
          <p:cNvPr id="3" name="Ορθογώνιο 19">
            <a:extLst>
              <a:ext uri="{FF2B5EF4-FFF2-40B4-BE49-F238E27FC236}">
                <a16:creationId xmlns:a16="http://schemas.microsoft.com/office/drawing/2014/main" id="{F1475DE2-ADD9-42A0-DAC1-1652E13805B9}"/>
              </a:ext>
            </a:extLst>
          </p:cNvPr>
          <p:cNvSpPr/>
          <p:nvPr/>
        </p:nvSpPr>
        <p:spPr>
          <a:xfrm>
            <a:off x="3960000" y="4975200"/>
            <a:ext cx="2420640" cy="168408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2000" b="0" strike="noStrike" spc="-1">
                <a:solidFill>
                  <a:schemeClr val="lt1"/>
                </a:solidFill>
                <a:latin typeface="Calibri"/>
                <a:ea typeface="DejaVu Sans"/>
              </a:rPr>
              <a:t>Sie können auch Ihre Termine tracken und Erinnerungen für zukünftige Termine einstellen.</a:t>
            </a:r>
            <a:endParaRPr lang="de-DE" sz="2000" b="0" strike="noStrike" spc="-1">
              <a:solidFill>
                <a:srgbClr val="000000"/>
              </a:solidFill>
              <a:latin typeface="Arial"/>
            </a:endParaRPr>
          </a:p>
        </p:txBody>
      </p:sp>
      <p:pic>
        <p:nvPicPr>
          <p:cNvPr id="4" name="Immagine 11">
            <a:extLst>
              <a:ext uri="{FF2B5EF4-FFF2-40B4-BE49-F238E27FC236}">
                <a16:creationId xmlns:a16="http://schemas.microsoft.com/office/drawing/2014/main" id="{3181474E-DC73-921D-7701-DF7100C690F9}"/>
              </a:ext>
            </a:extLst>
          </p:cNvPr>
          <p:cNvPicPr/>
          <p:nvPr/>
        </p:nvPicPr>
        <p:blipFill>
          <a:blip r:embed="rId2"/>
          <a:stretch/>
        </p:blipFill>
        <p:spPr>
          <a:xfrm>
            <a:off x="395640" y="2362320"/>
            <a:ext cx="2232360" cy="4152240"/>
          </a:xfrm>
          <a:prstGeom prst="rect">
            <a:avLst/>
          </a:prstGeom>
          <a:ln w="0">
            <a:noFill/>
          </a:ln>
        </p:spPr>
      </p:pic>
      <p:pic>
        <p:nvPicPr>
          <p:cNvPr id="5" name="Immagine 27">
            <a:extLst>
              <a:ext uri="{FF2B5EF4-FFF2-40B4-BE49-F238E27FC236}">
                <a16:creationId xmlns:a16="http://schemas.microsoft.com/office/drawing/2014/main" id="{EA4C9C48-4EAD-4CFC-945B-BBAC7414D4AB}"/>
              </a:ext>
            </a:extLst>
          </p:cNvPr>
          <p:cNvPicPr/>
          <p:nvPr/>
        </p:nvPicPr>
        <p:blipFill>
          <a:blip r:embed="rId3"/>
          <a:stretch/>
        </p:blipFill>
        <p:spPr>
          <a:xfrm>
            <a:off x="1195200" y="1850400"/>
            <a:ext cx="632880" cy="785520"/>
          </a:xfrm>
          <a:prstGeom prst="rect">
            <a:avLst/>
          </a:prstGeom>
          <a:ln w="0">
            <a:noFill/>
          </a:ln>
        </p:spPr>
      </p:pic>
      <p:pic>
        <p:nvPicPr>
          <p:cNvPr id="6" name="Immagine 29">
            <a:extLst>
              <a:ext uri="{FF2B5EF4-FFF2-40B4-BE49-F238E27FC236}">
                <a16:creationId xmlns:a16="http://schemas.microsoft.com/office/drawing/2014/main" id="{17D12C5C-542E-3D17-C666-31BF5F2CB453}"/>
              </a:ext>
            </a:extLst>
          </p:cNvPr>
          <p:cNvPicPr/>
          <p:nvPr/>
        </p:nvPicPr>
        <p:blipFill>
          <a:blip r:embed="rId4"/>
          <a:stretch/>
        </p:blipFill>
        <p:spPr>
          <a:xfrm>
            <a:off x="3834000" y="482400"/>
            <a:ext cx="2234880" cy="4210920"/>
          </a:xfrm>
          <a:prstGeom prst="rect">
            <a:avLst/>
          </a:prstGeom>
          <a:ln w="0">
            <a:noFill/>
          </a:ln>
        </p:spPr>
      </p:pic>
      <p:pic>
        <p:nvPicPr>
          <p:cNvPr id="7" name="Immagine 31">
            <a:extLst>
              <a:ext uri="{FF2B5EF4-FFF2-40B4-BE49-F238E27FC236}">
                <a16:creationId xmlns:a16="http://schemas.microsoft.com/office/drawing/2014/main" id="{7A141493-D0DC-B172-2533-51605EFCF1CB}"/>
              </a:ext>
            </a:extLst>
          </p:cNvPr>
          <p:cNvPicPr/>
          <p:nvPr/>
        </p:nvPicPr>
        <p:blipFill>
          <a:blip r:embed="rId5"/>
          <a:stretch/>
        </p:blipFill>
        <p:spPr>
          <a:xfrm>
            <a:off x="6438960" y="2243520"/>
            <a:ext cx="2232360" cy="4210920"/>
          </a:xfrm>
          <a:prstGeom prst="rect">
            <a:avLst/>
          </a:prstGeom>
          <a:ln w="0">
            <a:noFill/>
          </a:ln>
        </p:spPr>
      </p:pic>
      <p:pic>
        <p:nvPicPr>
          <p:cNvPr id="8" name="Immagine 32">
            <a:extLst>
              <a:ext uri="{FF2B5EF4-FFF2-40B4-BE49-F238E27FC236}">
                <a16:creationId xmlns:a16="http://schemas.microsoft.com/office/drawing/2014/main" id="{38E5CF47-8E93-BC27-741E-72DA6817133D}"/>
              </a:ext>
            </a:extLst>
          </p:cNvPr>
          <p:cNvPicPr/>
          <p:nvPr/>
        </p:nvPicPr>
        <p:blipFill>
          <a:blip r:embed="rId6"/>
          <a:stretch/>
        </p:blipFill>
        <p:spPr>
          <a:xfrm>
            <a:off x="5978160" y="4636440"/>
            <a:ext cx="632880" cy="779400"/>
          </a:xfrm>
          <a:prstGeom prst="rect">
            <a:avLst/>
          </a:prstGeom>
          <a:ln w="0">
            <a:noFill/>
          </a:ln>
        </p:spPr>
      </p:pic>
      <p:sp>
        <p:nvSpPr>
          <p:cNvPr id="9" name="Freccia angolare in su 33">
            <a:extLst>
              <a:ext uri="{FF2B5EF4-FFF2-40B4-BE49-F238E27FC236}">
                <a16:creationId xmlns:a16="http://schemas.microsoft.com/office/drawing/2014/main" id="{9DC98643-940A-0613-687A-7A763444E2EF}"/>
              </a:ext>
            </a:extLst>
          </p:cNvPr>
          <p:cNvSpPr/>
          <p:nvPr/>
        </p:nvSpPr>
        <p:spPr>
          <a:xfrm>
            <a:off x="6324120" y="5359320"/>
            <a:ext cx="1382040" cy="779400"/>
          </a:xfrm>
          <a:prstGeom prst="bentUpArrow">
            <a:avLst>
              <a:gd name="adj1" fmla="val 25000"/>
              <a:gd name="adj2" fmla="val 25000"/>
              <a:gd name="adj3" fmla="val 25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10" name="Immagine 35">
            <a:extLst>
              <a:ext uri="{FF2B5EF4-FFF2-40B4-BE49-F238E27FC236}">
                <a16:creationId xmlns:a16="http://schemas.microsoft.com/office/drawing/2014/main" id="{434466E8-0CBA-3010-559B-A687AB66F965}"/>
              </a:ext>
            </a:extLst>
          </p:cNvPr>
          <p:cNvPicPr/>
          <p:nvPr/>
        </p:nvPicPr>
        <p:blipFill>
          <a:blip r:embed="rId7"/>
          <a:stretch/>
        </p:blipFill>
        <p:spPr>
          <a:xfrm>
            <a:off x="9762120" y="2243520"/>
            <a:ext cx="2242440" cy="4270680"/>
          </a:xfrm>
          <a:prstGeom prst="rect">
            <a:avLst/>
          </a:prstGeom>
          <a:ln w="0">
            <a:noFill/>
          </a:ln>
        </p:spPr>
      </p:pic>
      <p:sp>
        <p:nvSpPr>
          <p:cNvPr id="11" name="Ορθογώνιο 12">
            <a:extLst>
              <a:ext uri="{FF2B5EF4-FFF2-40B4-BE49-F238E27FC236}">
                <a16:creationId xmlns:a16="http://schemas.microsoft.com/office/drawing/2014/main" id="{E7E8CD36-7395-3DEA-290A-ED98D476592A}"/>
              </a:ext>
            </a:extLst>
          </p:cNvPr>
          <p:cNvSpPr/>
          <p:nvPr/>
        </p:nvSpPr>
        <p:spPr>
          <a:xfrm>
            <a:off x="9540000" y="360000"/>
            <a:ext cx="2651400" cy="159732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1600" b="0" strike="noStrike" spc="-1">
                <a:solidFill>
                  <a:schemeClr val="lt1"/>
                </a:solidFill>
                <a:latin typeface="Calibri"/>
                <a:ea typeface="DejaVu Sans"/>
              </a:rPr>
              <a:t>Wenn Sie nicht daran interessiert sind, so viele Details zu verfolgen, können Sie beschließen, einige Funktionen aus dem Menü zu entfernen.</a:t>
            </a:r>
            <a:endParaRPr lang="de-DE" sz="1600" b="0" strike="noStrike" spc="-1">
              <a:solidFill>
                <a:srgbClr val="000000"/>
              </a:solidFill>
              <a:latin typeface="Arial"/>
            </a:endParaRPr>
          </a:p>
        </p:txBody>
      </p:sp>
      <p:sp>
        <p:nvSpPr>
          <p:cNvPr id="14" name="Freccia in giù 37">
            <a:extLst>
              <a:ext uri="{FF2B5EF4-FFF2-40B4-BE49-F238E27FC236}">
                <a16:creationId xmlns:a16="http://schemas.microsoft.com/office/drawing/2014/main" id="{AC496FF6-FBC8-11E6-41CD-79622D20A311}"/>
              </a:ext>
            </a:extLst>
          </p:cNvPr>
          <p:cNvSpPr/>
          <p:nvPr/>
        </p:nvSpPr>
        <p:spPr>
          <a:xfrm>
            <a:off x="10725120" y="1958400"/>
            <a:ext cx="316800" cy="284400"/>
          </a:xfrm>
          <a:prstGeom prst="down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spTree>
    <p:extLst>
      <p:ext uri="{BB962C8B-B14F-4D97-AF65-F5344CB8AC3E}">
        <p14:creationId xmlns:p14="http://schemas.microsoft.com/office/powerpoint/2010/main" val="63583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1">
            <a:extLst>
              <a:ext uri="{FF2B5EF4-FFF2-40B4-BE49-F238E27FC236}">
                <a16:creationId xmlns:a16="http://schemas.microsoft.com/office/drawing/2014/main" id="{78E4993C-7E70-074D-89F0-6D1BC6767C2F}"/>
              </a:ext>
            </a:extLst>
          </p:cNvPr>
          <p:cNvSpPr/>
          <p:nvPr/>
        </p:nvSpPr>
        <p:spPr>
          <a:xfrm>
            <a:off x="395280" y="5400000"/>
            <a:ext cx="2844000" cy="128664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chemeClr val="lt1"/>
                </a:solidFill>
                <a:latin typeface="Calibri"/>
                <a:ea typeface="DejaVu Sans"/>
              </a:rPr>
              <a:t>Von der Homepage aus haben Sie auch Zugriff auf den Kalender und einen sehr umfangreichen Informationsbereich</a:t>
            </a:r>
            <a:endParaRPr lang="de-DE" sz="1800" b="0" strike="noStrike" spc="-1">
              <a:solidFill>
                <a:srgbClr val="000000"/>
              </a:solidFill>
              <a:latin typeface="Arial"/>
            </a:endParaRPr>
          </a:p>
        </p:txBody>
      </p:sp>
      <p:pic>
        <p:nvPicPr>
          <p:cNvPr id="4" name="Immagine 21">
            <a:extLst>
              <a:ext uri="{FF2B5EF4-FFF2-40B4-BE49-F238E27FC236}">
                <a16:creationId xmlns:a16="http://schemas.microsoft.com/office/drawing/2014/main" id="{D5B7A1DB-962D-EA93-CEBF-EC49D6AE5D8F}"/>
              </a:ext>
            </a:extLst>
          </p:cNvPr>
          <p:cNvPicPr/>
          <p:nvPr/>
        </p:nvPicPr>
        <p:blipFill>
          <a:blip r:embed="rId3"/>
          <a:stretch/>
        </p:blipFill>
        <p:spPr>
          <a:xfrm>
            <a:off x="395280" y="417240"/>
            <a:ext cx="2486160" cy="4928760"/>
          </a:xfrm>
          <a:prstGeom prst="rect">
            <a:avLst/>
          </a:prstGeom>
          <a:ln w="0">
            <a:noFill/>
          </a:ln>
        </p:spPr>
      </p:pic>
      <p:pic>
        <p:nvPicPr>
          <p:cNvPr id="5" name="Immagine 23">
            <a:extLst>
              <a:ext uri="{FF2B5EF4-FFF2-40B4-BE49-F238E27FC236}">
                <a16:creationId xmlns:a16="http://schemas.microsoft.com/office/drawing/2014/main" id="{8F7A4C56-ACEC-1DFD-20FF-40146495F09D}"/>
              </a:ext>
            </a:extLst>
          </p:cNvPr>
          <p:cNvPicPr/>
          <p:nvPr/>
        </p:nvPicPr>
        <p:blipFill>
          <a:blip r:embed="rId4"/>
          <a:stretch/>
        </p:blipFill>
        <p:spPr>
          <a:xfrm>
            <a:off x="8578080" y="417240"/>
            <a:ext cx="2821320" cy="5616000"/>
          </a:xfrm>
          <a:prstGeom prst="rect">
            <a:avLst/>
          </a:prstGeom>
          <a:ln w="0">
            <a:noFill/>
          </a:ln>
        </p:spPr>
      </p:pic>
      <p:sp>
        <p:nvSpPr>
          <p:cNvPr id="6" name="Freccia angolare in su 24">
            <a:extLst>
              <a:ext uri="{FF2B5EF4-FFF2-40B4-BE49-F238E27FC236}">
                <a16:creationId xmlns:a16="http://schemas.microsoft.com/office/drawing/2014/main" id="{CCECB894-A078-FA40-019A-69B7012296E5}"/>
              </a:ext>
            </a:extLst>
          </p:cNvPr>
          <p:cNvSpPr/>
          <p:nvPr/>
        </p:nvSpPr>
        <p:spPr>
          <a:xfrm>
            <a:off x="2971800" y="6034320"/>
            <a:ext cx="7205400" cy="652320"/>
          </a:xfrm>
          <a:prstGeom prst="bentUpArrow">
            <a:avLst>
              <a:gd name="adj1" fmla="val 20685"/>
              <a:gd name="adj2" fmla="val 25000"/>
              <a:gd name="adj3" fmla="val 3744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7" name="Immagine 28">
            <a:extLst>
              <a:ext uri="{FF2B5EF4-FFF2-40B4-BE49-F238E27FC236}">
                <a16:creationId xmlns:a16="http://schemas.microsoft.com/office/drawing/2014/main" id="{082E94ED-C21D-99B7-4126-FE41355C0C54}"/>
              </a:ext>
            </a:extLst>
          </p:cNvPr>
          <p:cNvPicPr/>
          <p:nvPr/>
        </p:nvPicPr>
        <p:blipFill>
          <a:blip r:embed="rId5"/>
          <a:stretch/>
        </p:blipFill>
        <p:spPr>
          <a:xfrm>
            <a:off x="4531320" y="1431360"/>
            <a:ext cx="2486160" cy="4928760"/>
          </a:xfrm>
          <a:prstGeom prst="rect">
            <a:avLst/>
          </a:prstGeom>
          <a:ln w="0">
            <a:noFill/>
          </a:ln>
        </p:spPr>
      </p:pic>
      <p:sp>
        <p:nvSpPr>
          <p:cNvPr id="8" name="Ορθογώνιο 1">
            <a:extLst>
              <a:ext uri="{FF2B5EF4-FFF2-40B4-BE49-F238E27FC236}">
                <a16:creationId xmlns:a16="http://schemas.microsoft.com/office/drawing/2014/main" id="{4E97DAA6-507A-48B3-717A-58383ABB77DE}"/>
              </a:ext>
            </a:extLst>
          </p:cNvPr>
          <p:cNvSpPr/>
          <p:nvPr/>
        </p:nvSpPr>
        <p:spPr>
          <a:xfrm>
            <a:off x="3600000" y="87120"/>
            <a:ext cx="4319280" cy="13521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dirty="0">
                <a:solidFill>
                  <a:schemeClr val="lt1"/>
                </a:solidFill>
                <a:latin typeface="Calibri"/>
                <a:ea typeface="DejaVu Sans"/>
              </a:rPr>
              <a:t>Unter jedem Tag erscheinen Punkte in verschiedenen Farben, je nach dem Aspekt, den Sie verfolgen möchten. Wenn Sie auf den Tag klicken, können Sie auch die Details sehen.</a:t>
            </a:r>
            <a:endParaRPr lang="de-DE" sz="1800" b="0" strike="noStrike" spc="-1" dirty="0">
              <a:solidFill>
                <a:srgbClr val="000000"/>
              </a:solidFill>
              <a:latin typeface="Arial"/>
            </a:endParaRPr>
          </a:p>
        </p:txBody>
      </p:sp>
      <p:sp>
        <p:nvSpPr>
          <p:cNvPr id="9" name="Freccia a destra 30">
            <a:extLst>
              <a:ext uri="{FF2B5EF4-FFF2-40B4-BE49-F238E27FC236}">
                <a16:creationId xmlns:a16="http://schemas.microsoft.com/office/drawing/2014/main" id="{726E15CF-A415-2B95-3B01-82FE9B5879E1}"/>
              </a:ext>
            </a:extLst>
          </p:cNvPr>
          <p:cNvSpPr/>
          <p:nvPr/>
        </p:nvSpPr>
        <p:spPr>
          <a:xfrm rot="19763400">
            <a:off x="2828520" y="5472000"/>
            <a:ext cx="1764000" cy="483480"/>
          </a:xfrm>
          <a:prstGeom prst="right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spTree>
    <p:extLst>
      <p:ext uri="{BB962C8B-B14F-4D97-AF65-F5344CB8AC3E}">
        <p14:creationId xmlns:p14="http://schemas.microsoft.com/office/powerpoint/2010/main" val="304213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err="1"/>
              <a:t>Beispiel</a:t>
            </a:r>
            <a:r>
              <a:rPr lang="en-US" sz="2800" dirty="0"/>
              <a:t> 2: </a:t>
            </a:r>
            <a:br>
              <a:rPr lang="en-US" sz="2800" dirty="0"/>
            </a:br>
            <a:r>
              <a:rPr lang="en-US" sz="2800" dirty="0"/>
              <a:t>Know Your Lemons – Self Exam</a:t>
            </a:r>
            <a:endParaRPr lang="el-GR" sz="2400" i="1" dirty="0"/>
          </a:p>
        </p:txBody>
      </p:sp>
      <p:sp>
        <p:nvSpPr>
          <p:cNvPr id="4" name="Θέση περιεχομένου 3"/>
          <p:cNvSpPr>
            <a:spLocks noGrp="1"/>
          </p:cNvSpPr>
          <p:nvPr>
            <p:ph idx="1"/>
          </p:nvPr>
        </p:nvSpPr>
        <p:spPr/>
        <p:txBody>
          <a:bodyPr>
            <a:normAutofit fontScale="25000" lnSpcReduction="20000"/>
          </a:bodyPr>
          <a:lstStyle/>
          <a:p>
            <a:pPr marL="228600" indent="-228600" defTabSz="914400">
              <a:lnSpc>
                <a:spcPct val="120000"/>
              </a:lnSpc>
              <a:spcBef>
                <a:spcPts val="601"/>
              </a:spcBef>
              <a:spcAft>
                <a:spcPts val="601"/>
              </a:spcAft>
              <a:buClr>
                <a:srgbClr val="C01E24"/>
              </a:buClr>
              <a:buFont typeface="Wingdings" charset="2"/>
              <a:buChar char=""/>
            </a:pPr>
            <a:r>
              <a:rPr lang="de-DE" sz="8800" b="0" strike="noStrike" spc="-1" dirty="0">
                <a:solidFill>
                  <a:schemeClr val="dk1"/>
                </a:solidFill>
                <a:latin typeface="Calibri"/>
              </a:rPr>
              <a:t>App zur Verbesserung der Früherkennung von Brustkrebs und zur Überwachung der Periode. Sie ist kostenlos und sammelt nicht Ihre Daten.</a:t>
            </a:r>
            <a:endParaRPr lang="de-DE" sz="8800" b="0" strike="noStrike" spc="-1" dirty="0">
              <a:solidFill>
                <a:srgbClr val="000000"/>
              </a:solidFill>
              <a:latin typeface="Arial"/>
            </a:endParaRPr>
          </a:p>
          <a:p>
            <a:pPr indent="0" defTabSz="914400">
              <a:lnSpc>
                <a:spcPct val="120000"/>
              </a:lnSpc>
              <a:spcBef>
                <a:spcPts val="601"/>
              </a:spcBef>
              <a:spcAft>
                <a:spcPts val="601"/>
              </a:spcAft>
              <a:buNone/>
              <a:tabLst>
                <a:tab pos="0" algn="l"/>
              </a:tabLst>
            </a:pPr>
            <a:r>
              <a:rPr lang="de-DE" sz="8800" b="0" strike="noStrike" spc="-1" dirty="0">
                <a:solidFill>
                  <a:schemeClr val="dk1"/>
                </a:solidFill>
                <a:latin typeface="Calibri"/>
              </a:rPr>
              <a:t>Hauptmerkmale:</a:t>
            </a:r>
            <a:endParaRPr lang="de-DE" sz="88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tabLst>
                <a:tab pos="0" algn="l"/>
              </a:tabLst>
            </a:pPr>
            <a:r>
              <a:rPr lang="de-DE" sz="8800" b="0" strike="noStrike" spc="-1" dirty="0">
                <a:solidFill>
                  <a:schemeClr val="dk1"/>
                </a:solidFill>
                <a:latin typeface="Calibri"/>
              </a:rPr>
              <a:t> Die Nr. 1 App für die Brustselbstuntersuchung;</a:t>
            </a:r>
            <a:endParaRPr lang="de-DE" sz="88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tabLst>
                <a:tab pos="0" algn="l"/>
              </a:tabLst>
            </a:pPr>
            <a:r>
              <a:rPr lang="de-DE" sz="8800" b="0" strike="noStrike" spc="-1" dirty="0">
                <a:solidFill>
                  <a:schemeClr val="dk1"/>
                </a:solidFill>
                <a:latin typeface="Calibri"/>
              </a:rPr>
              <a:t> Monatliche Erinnerungen, die auf Ihren Brustzyklus abgestimmt sind;</a:t>
            </a:r>
            <a:endParaRPr lang="de-DE" sz="88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tabLst>
                <a:tab pos="0" algn="l"/>
              </a:tabLst>
            </a:pPr>
            <a:r>
              <a:rPr lang="de-DE" sz="8800" b="0" strike="noStrike" spc="-1" dirty="0">
                <a:solidFill>
                  <a:schemeClr val="dk1"/>
                </a:solidFill>
                <a:latin typeface="Calibri"/>
              </a:rPr>
              <a:t> Verstehen Sie Ihren Vorsorgeplan;</a:t>
            </a:r>
            <a:endParaRPr lang="de-DE" sz="88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tabLst>
                <a:tab pos="0" algn="l"/>
              </a:tabLst>
            </a:pPr>
            <a:r>
              <a:rPr lang="de-DE" sz="8800" b="0" strike="noStrike" spc="-1" dirty="0">
                <a:solidFill>
                  <a:schemeClr val="dk1"/>
                </a:solidFill>
                <a:latin typeface="Calibri"/>
              </a:rPr>
              <a:t> Informationen über Risikofaktoren, Details zu Anzeichen und Symptomen, Vorbereitung auf Mammographien und mehr.</a:t>
            </a:r>
            <a:endParaRPr lang="de-DE" sz="8800" b="0" strike="noStrike" spc="-1" dirty="0">
              <a:solidFill>
                <a:srgbClr val="000000"/>
              </a:solidFill>
              <a:latin typeface="Arial"/>
            </a:endParaRPr>
          </a:p>
        </p:txBody>
      </p:sp>
      <p:pic>
        <p:nvPicPr>
          <p:cNvPr id="5" name="Immagine 4">
            <a:extLst>
              <a:ext uri="{FF2B5EF4-FFF2-40B4-BE49-F238E27FC236}">
                <a16:creationId xmlns:a16="http://schemas.microsoft.com/office/drawing/2014/main" id="{2CD78D2F-4C50-487E-84D8-A3A8D5B54361}"/>
              </a:ext>
            </a:extLst>
          </p:cNvPr>
          <p:cNvPicPr>
            <a:picLocks noChangeAspect="1"/>
          </p:cNvPicPr>
          <p:nvPr/>
        </p:nvPicPr>
        <p:blipFill>
          <a:blip r:embed="rId2"/>
          <a:stretch>
            <a:fillRect/>
          </a:stretch>
        </p:blipFill>
        <p:spPr>
          <a:xfrm>
            <a:off x="10570028" y="729201"/>
            <a:ext cx="1447800" cy="1438578"/>
          </a:xfrm>
          <a:prstGeom prst="rect">
            <a:avLst/>
          </a:prstGeom>
        </p:spPr>
      </p:pic>
    </p:spTree>
    <p:extLst>
      <p:ext uri="{BB962C8B-B14F-4D97-AF65-F5344CB8AC3E}">
        <p14:creationId xmlns:p14="http://schemas.microsoft.com/office/powerpoint/2010/main" val="61522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9">
            <a:extLst>
              <a:ext uri="{FF2B5EF4-FFF2-40B4-BE49-F238E27FC236}">
                <a16:creationId xmlns:a16="http://schemas.microsoft.com/office/drawing/2014/main" id="{4D7A4616-B021-F1F6-24B8-E1014CF02111}"/>
              </a:ext>
            </a:extLst>
          </p:cNvPr>
          <p:cNvSpPr/>
          <p:nvPr/>
        </p:nvSpPr>
        <p:spPr>
          <a:xfrm>
            <a:off x="434880" y="414360"/>
            <a:ext cx="2984400" cy="13575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dirty="0">
                <a:solidFill>
                  <a:schemeClr val="lt1"/>
                </a:solidFill>
                <a:latin typeface="Calibri"/>
                <a:ea typeface="DejaVu Sans"/>
              </a:rPr>
              <a:t>Wenn Sie die App zum ersten Mal öffnen, werden Ihnen kurze Fragen gestellt, um die Inhalte auf Ihre persönliche Situation zuzuschneiden.</a:t>
            </a:r>
            <a:endParaRPr lang="de-DE" sz="1800" b="0" strike="noStrike" spc="-1" dirty="0">
              <a:solidFill>
                <a:srgbClr val="000000"/>
              </a:solidFill>
              <a:latin typeface="Arial"/>
            </a:endParaRPr>
          </a:p>
        </p:txBody>
      </p:sp>
      <p:pic>
        <p:nvPicPr>
          <p:cNvPr id="3" name="Immagine 28">
            <a:extLst>
              <a:ext uri="{FF2B5EF4-FFF2-40B4-BE49-F238E27FC236}">
                <a16:creationId xmlns:a16="http://schemas.microsoft.com/office/drawing/2014/main" id="{08238B42-8E5F-9E47-8417-3ABF249CC555}"/>
              </a:ext>
            </a:extLst>
          </p:cNvPr>
          <p:cNvPicPr/>
          <p:nvPr/>
        </p:nvPicPr>
        <p:blipFill>
          <a:blip r:embed="rId2"/>
          <a:stretch/>
        </p:blipFill>
        <p:spPr>
          <a:xfrm>
            <a:off x="685080" y="1879200"/>
            <a:ext cx="2329200" cy="4743720"/>
          </a:xfrm>
          <a:prstGeom prst="rect">
            <a:avLst/>
          </a:prstGeom>
          <a:ln w="0">
            <a:noFill/>
          </a:ln>
        </p:spPr>
      </p:pic>
      <p:sp>
        <p:nvSpPr>
          <p:cNvPr id="4" name="Ορθογώνιο 11">
            <a:extLst>
              <a:ext uri="{FF2B5EF4-FFF2-40B4-BE49-F238E27FC236}">
                <a16:creationId xmlns:a16="http://schemas.microsoft.com/office/drawing/2014/main" id="{0F495267-C53C-6791-F54D-CB4EC119B914}"/>
              </a:ext>
            </a:extLst>
          </p:cNvPr>
          <p:cNvSpPr/>
          <p:nvPr/>
        </p:nvSpPr>
        <p:spPr>
          <a:xfrm>
            <a:off x="3577320" y="5454000"/>
            <a:ext cx="3936240" cy="134172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2000" b="0" strike="noStrike" spc="-1">
                <a:solidFill>
                  <a:schemeClr val="lt1"/>
                </a:solidFill>
                <a:latin typeface="Calibri"/>
                <a:ea typeface="DejaVu Sans"/>
              </a:rPr>
              <a:t>Nachdem Sie sich mit Ihrem Benutzernamen und einer E-Mail-Adresse angemeldet haben, können Sie die App nutzen.</a:t>
            </a:r>
            <a:endParaRPr lang="de-DE" sz="2000" b="0" strike="noStrike" spc="-1">
              <a:solidFill>
                <a:srgbClr val="000000"/>
              </a:solidFill>
              <a:latin typeface="Arial"/>
            </a:endParaRPr>
          </a:p>
        </p:txBody>
      </p:sp>
      <p:pic>
        <p:nvPicPr>
          <p:cNvPr id="5" name="Immagine 7">
            <a:extLst>
              <a:ext uri="{FF2B5EF4-FFF2-40B4-BE49-F238E27FC236}">
                <a16:creationId xmlns:a16="http://schemas.microsoft.com/office/drawing/2014/main" id="{99B8DB96-1480-4FBE-3EE3-E986DB941F73}"/>
              </a:ext>
            </a:extLst>
          </p:cNvPr>
          <p:cNvPicPr/>
          <p:nvPr/>
        </p:nvPicPr>
        <p:blipFill>
          <a:blip r:embed="rId3"/>
          <a:stretch/>
        </p:blipFill>
        <p:spPr>
          <a:xfrm>
            <a:off x="4136400" y="182160"/>
            <a:ext cx="2724480" cy="5271840"/>
          </a:xfrm>
          <a:prstGeom prst="rect">
            <a:avLst/>
          </a:prstGeom>
          <a:ln w="0">
            <a:noFill/>
          </a:ln>
        </p:spPr>
      </p:pic>
      <p:pic>
        <p:nvPicPr>
          <p:cNvPr id="6" name="Immagine 8">
            <a:extLst>
              <a:ext uri="{FF2B5EF4-FFF2-40B4-BE49-F238E27FC236}">
                <a16:creationId xmlns:a16="http://schemas.microsoft.com/office/drawing/2014/main" id="{FBCC5BFA-7307-FE4D-7B2A-EE8B4370F5C0}"/>
              </a:ext>
            </a:extLst>
          </p:cNvPr>
          <p:cNvPicPr/>
          <p:nvPr/>
        </p:nvPicPr>
        <p:blipFill>
          <a:blip r:embed="rId4"/>
          <a:stretch/>
        </p:blipFill>
        <p:spPr>
          <a:xfrm>
            <a:off x="5095080" y="1389600"/>
            <a:ext cx="450000" cy="553680"/>
          </a:xfrm>
          <a:prstGeom prst="rect">
            <a:avLst/>
          </a:prstGeom>
          <a:ln w="0">
            <a:noFill/>
          </a:ln>
        </p:spPr>
      </p:pic>
      <p:pic>
        <p:nvPicPr>
          <p:cNvPr id="7" name="Immagine 10">
            <a:extLst>
              <a:ext uri="{FF2B5EF4-FFF2-40B4-BE49-F238E27FC236}">
                <a16:creationId xmlns:a16="http://schemas.microsoft.com/office/drawing/2014/main" id="{53197E5E-B6F1-96DE-FB0D-7BA5A5CFABA0}"/>
              </a:ext>
            </a:extLst>
          </p:cNvPr>
          <p:cNvPicPr/>
          <p:nvPr/>
        </p:nvPicPr>
        <p:blipFill>
          <a:blip r:embed="rId5"/>
          <a:stretch/>
        </p:blipFill>
        <p:spPr>
          <a:xfrm>
            <a:off x="4815000" y="3659040"/>
            <a:ext cx="450000" cy="547560"/>
          </a:xfrm>
          <a:prstGeom prst="rect">
            <a:avLst/>
          </a:prstGeom>
          <a:ln w="0">
            <a:noFill/>
          </a:ln>
        </p:spPr>
      </p:pic>
      <p:pic>
        <p:nvPicPr>
          <p:cNvPr id="12" name="Immagine 12">
            <a:extLst>
              <a:ext uri="{FF2B5EF4-FFF2-40B4-BE49-F238E27FC236}">
                <a16:creationId xmlns:a16="http://schemas.microsoft.com/office/drawing/2014/main" id="{F4A2E809-DAB5-557D-CF9F-311AE51451A5}"/>
              </a:ext>
            </a:extLst>
          </p:cNvPr>
          <p:cNvPicPr/>
          <p:nvPr/>
        </p:nvPicPr>
        <p:blipFill>
          <a:blip r:embed="rId6"/>
          <a:stretch/>
        </p:blipFill>
        <p:spPr>
          <a:xfrm>
            <a:off x="6374160" y="2923920"/>
            <a:ext cx="443880" cy="547560"/>
          </a:xfrm>
          <a:prstGeom prst="rect">
            <a:avLst/>
          </a:prstGeom>
          <a:ln w="0">
            <a:noFill/>
          </a:ln>
        </p:spPr>
      </p:pic>
      <p:pic>
        <p:nvPicPr>
          <p:cNvPr id="14" name="Immagine 18">
            <a:extLst>
              <a:ext uri="{FF2B5EF4-FFF2-40B4-BE49-F238E27FC236}">
                <a16:creationId xmlns:a16="http://schemas.microsoft.com/office/drawing/2014/main" id="{D1D5E5BE-0FBD-C513-7322-501D1A3154E2}"/>
              </a:ext>
            </a:extLst>
          </p:cNvPr>
          <p:cNvPicPr/>
          <p:nvPr/>
        </p:nvPicPr>
        <p:blipFill>
          <a:blip r:embed="rId7"/>
          <a:stretch/>
        </p:blipFill>
        <p:spPr>
          <a:xfrm>
            <a:off x="8164440" y="182160"/>
            <a:ext cx="1435680" cy="2764080"/>
          </a:xfrm>
          <a:prstGeom prst="rect">
            <a:avLst/>
          </a:prstGeom>
          <a:ln w="88920" cap="sq">
            <a:solidFill>
              <a:srgbClr val="FFFFFF"/>
            </a:solidFill>
            <a:miter/>
          </a:ln>
          <a:effectLst>
            <a:outerShdw blurRad="55080" dist="18000" dir="5400000" rotWithShape="0">
              <a:srgbClr val="000000">
                <a:alpha val="40000"/>
              </a:srgbClr>
            </a:outerShdw>
          </a:effectLst>
        </p:spPr>
      </p:pic>
      <p:pic>
        <p:nvPicPr>
          <p:cNvPr id="15" name="Immagine 20">
            <a:extLst>
              <a:ext uri="{FF2B5EF4-FFF2-40B4-BE49-F238E27FC236}">
                <a16:creationId xmlns:a16="http://schemas.microsoft.com/office/drawing/2014/main" id="{0FEC481E-0B1B-63E6-E95C-5FFC53E6F304}"/>
              </a:ext>
            </a:extLst>
          </p:cNvPr>
          <p:cNvPicPr/>
          <p:nvPr/>
        </p:nvPicPr>
        <p:blipFill>
          <a:blip r:embed="rId8"/>
          <a:stretch/>
        </p:blipFill>
        <p:spPr>
          <a:xfrm>
            <a:off x="9681480" y="1057320"/>
            <a:ext cx="2333880" cy="1218240"/>
          </a:xfrm>
          <a:prstGeom prst="rect">
            <a:avLst/>
          </a:prstGeom>
          <a:ln w="0">
            <a:noFill/>
          </a:ln>
        </p:spPr>
      </p:pic>
      <p:pic>
        <p:nvPicPr>
          <p:cNvPr id="16" name="Immagine 19">
            <a:extLst>
              <a:ext uri="{FF2B5EF4-FFF2-40B4-BE49-F238E27FC236}">
                <a16:creationId xmlns:a16="http://schemas.microsoft.com/office/drawing/2014/main" id="{8991E864-B1F6-DA7D-FB46-1DA030FE7A32}"/>
              </a:ext>
            </a:extLst>
          </p:cNvPr>
          <p:cNvPicPr/>
          <p:nvPr/>
        </p:nvPicPr>
        <p:blipFill>
          <a:blip r:embed="rId9"/>
          <a:stretch/>
        </p:blipFill>
        <p:spPr>
          <a:xfrm>
            <a:off x="9238320" y="645480"/>
            <a:ext cx="724320" cy="894960"/>
          </a:xfrm>
          <a:prstGeom prst="rect">
            <a:avLst/>
          </a:prstGeom>
          <a:ln w="0">
            <a:noFill/>
          </a:ln>
        </p:spPr>
      </p:pic>
      <p:pic>
        <p:nvPicPr>
          <p:cNvPr id="17" name="Immagine 22">
            <a:extLst>
              <a:ext uri="{FF2B5EF4-FFF2-40B4-BE49-F238E27FC236}">
                <a16:creationId xmlns:a16="http://schemas.microsoft.com/office/drawing/2014/main" id="{7406292B-5C7B-BD18-53CE-3507E138071B}"/>
              </a:ext>
            </a:extLst>
          </p:cNvPr>
          <p:cNvPicPr/>
          <p:nvPr/>
        </p:nvPicPr>
        <p:blipFill>
          <a:blip r:embed="rId10"/>
          <a:stretch/>
        </p:blipFill>
        <p:spPr>
          <a:xfrm>
            <a:off x="8166960" y="3910680"/>
            <a:ext cx="1513440" cy="2764080"/>
          </a:xfrm>
          <a:prstGeom prst="rect">
            <a:avLst/>
          </a:prstGeom>
          <a:ln w="88920" cap="sq">
            <a:solidFill>
              <a:srgbClr val="FFFFFF"/>
            </a:solidFill>
            <a:miter/>
          </a:ln>
          <a:effectLst>
            <a:outerShdw blurRad="55080" dist="18000" dir="5400000" rotWithShape="0">
              <a:srgbClr val="000000">
                <a:alpha val="40000"/>
              </a:srgbClr>
            </a:outerShdw>
          </a:effectLst>
        </p:spPr>
      </p:pic>
      <p:pic>
        <p:nvPicPr>
          <p:cNvPr id="18" name="Immagine 23">
            <a:extLst>
              <a:ext uri="{FF2B5EF4-FFF2-40B4-BE49-F238E27FC236}">
                <a16:creationId xmlns:a16="http://schemas.microsoft.com/office/drawing/2014/main" id="{DC997014-17F4-F702-0A31-3A944C949E50}"/>
              </a:ext>
            </a:extLst>
          </p:cNvPr>
          <p:cNvPicPr/>
          <p:nvPr/>
        </p:nvPicPr>
        <p:blipFill>
          <a:blip r:embed="rId11"/>
          <a:stretch/>
        </p:blipFill>
        <p:spPr>
          <a:xfrm>
            <a:off x="9681480" y="4758120"/>
            <a:ext cx="2333880" cy="1241640"/>
          </a:xfrm>
          <a:prstGeom prst="rect">
            <a:avLst/>
          </a:prstGeom>
          <a:ln w="0">
            <a:noFill/>
          </a:ln>
        </p:spPr>
      </p:pic>
      <p:pic>
        <p:nvPicPr>
          <p:cNvPr id="22" name="Immagine 25">
            <a:extLst>
              <a:ext uri="{FF2B5EF4-FFF2-40B4-BE49-F238E27FC236}">
                <a16:creationId xmlns:a16="http://schemas.microsoft.com/office/drawing/2014/main" id="{E406E2F0-2AD5-B529-8444-FA6A8D9259A0}"/>
              </a:ext>
            </a:extLst>
          </p:cNvPr>
          <p:cNvPicPr/>
          <p:nvPr/>
        </p:nvPicPr>
        <p:blipFill>
          <a:blip r:embed="rId12"/>
          <a:stretch/>
        </p:blipFill>
        <p:spPr>
          <a:xfrm>
            <a:off x="9318600" y="5552640"/>
            <a:ext cx="724320" cy="894960"/>
          </a:xfrm>
          <a:prstGeom prst="rect">
            <a:avLst/>
          </a:prstGeom>
          <a:ln w="0">
            <a:noFill/>
          </a:ln>
        </p:spPr>
      </p:pic>
      <p:pic>
        <p:nvPicPr>
          <p:cNvPr id="25" name="Immagine 26">
            <a:extLst>
              <a:ext uri="{FF2B5EF4-FFF2-40B4-BE49-F238E27FC236}">
                <a16:creationId xmlns:a16="http://schemas.microsoft.com/office/drawing/2014/main" id="{A978B864-4995-55D4-7F79-9875D40A6C61}"/>
              </a:ext>
            </a:extLst>
          </p:cNvPr>
          <p:cNvPicPr/>
          <p:nvPr/>
        </p:nvPicPr>
        <p:blipFill>
          <a:blip r:embed="rId13"/>
          <a:stretch/>
        </p:blipFill>
        <p:spPr>
          <a:xfrm>
            <a:off x="3989520" y="5018760"/>
            <a:ext cx="450000" cy="547560"/>
          </a:xfrm>
          <a:prstGeom prst="rect">
            <a:avLst/>
          </a:prstGeom>
          <a:ln w="0">
            <a:noFill/>
          </a:ln>
        </p:spPr>
      </p:pic>
      <p:sp>
        <p:nvSpPr>
          <p:cNvPr id="28" name="Ορθογώνιο 2">
            <a:extLst>
              <a:ext uri="{FF2B5EF4-FFF2-40B4-BE49-F238E27FC236}">
                <a16:creationId xmlns:a16="http://schemas.microsoft.com/office/drawing/2014/main" id="{2A0748FD-341B-64D8-C08B-50C8BFDEBEAE}"/>
              </a:ext>
            </a:extLst>
          </p:cNvPr>
          <p:cNvSpPr/>
          <p:nvPr/>
        </p:nvSpPr>
        <p:spPr>
          <a:xfrm>
            <a:off x="9681480" y="1057320"/>
            <a:ext cx="2333880" cy="121824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it-IT" sz="1400" b="0" strike="noStrike" spc="-1">
                <a:solidFill>
                  <a:schemeClr val="lt1"/>
                </a:solidFill>
                <a:latin typeface="Calibri"/>
                <a:ea typeface="DejaVu Sans"/>
              </a:rPr>
              <a:t>Wenn Sie angeben, an welchem Tag Ihres Zyklus Sie sich befinden, kann die App Ihnen rechtzeitig eine Erinnerung schicken.</a:t>
            </a:r>
            <a:endParaRPr lang="de-DE" sz="1400" b="0" strike="noStrike" spc="-1">
              <a:solidFill>
                <a:srgbClr val="000000"/>
              </a:solidFill>
              <a:latin typeface="Arial"/>
            </a:endParaRPr>
          </a:p>
        </p:txBody>
      </p:sp>
      <p:sp>
        <p:nvSpPr>
          <p:cNvPr id="31" name="Ορθογώνιο 14">
            <a:extLst>
              <a:ext uri="{FF2B5EF4-FFF2-40B4-BE49-F238E27FC236}">
                <a16:creationId xmlns:a16="http://schemas.microsoft.com/office/drawing/2014/main" id="{E8ECB16E-EE9C-E5E5-D095-4D7EEABE2FB5}"/>
              </a:ext>
            </a:extLst>
          </p:cNvPr>
          <p:cNvSpPr/>
          <p:nvPr/>
        </p:nvSpPr>
        <p:spPr>
          <a:xfrm>
            <a:off x="9681480" y="4638240"/>
            <a:ext cx="2333880" cy="13017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it-IT" sz="1400" b="0" strike="noStrike" spc="-1">
                <a:solidFill>
                  <a:schemeClr val="lt1"/>
                </a:solidFill>
                <a:latin typeface="Calibri"/>
                <a:ea typeface="DejaVu Sans"/>
              </a:rPr>
              <a:t>Wenn Sie auf „Selbstprüfung durchführen“ tippen, finden Sie Anleitungen (Video, Audio, Text), die Ihnen helfen, eine Selbstprüfung richtig durchzuführen.</a:t>
            </a:r>
            <a:endParaRPr lang="de-DE" sz="1400" b="0" strike="noStrike" spc="-1">
              <a:solidFill>
                <a:srgbClr val="000000"/>
              </a:solidFill>
              <a:latin typeface="Arial"/>
            </a:endParaRPr>
          </a:p>
        </p:txBody>
      </p:sp>
    </p:spTree>
    <p:extLst>
      <p:ext uri="{BB962C8B-B14F-4D97-AF65-F5344CB8AC3E}">
        <p14:creationId xmlns:p14="http://schemas.microsoft.com/office/powerpoint/2010/main" val="196999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Ορθογώνιο 11">
            <a:extLst>
              <a:ext uri="{FF2B5EF4-FFF2-40B4-BE49-F238E27FC236}">
                <a16:creationId xmlns:a16="http://schemas.microsoft.com/office/drawing/2014/main" id="{48BAB0A7-CBBB-DC19-9FCC-6E985C33A32B}"/>
              </a:ext>
            </a:extLst>
          </p:cNvPr>
          <p:cNvSpPr/>
          <p:nvPr/>
        </p:nvSpPr>
        <p:spPr>
          <a:xfrm>
            <a:off x="180000" y="5040000"/>
            <a:ext cx="2879280" cy="125928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chemeClr val="lt1"/>
                </a:solidFill>
                <a:latin typeface="Calibri"/>
                <a:ea typeface="DejaVu Sans"/>
              </a:rPr>
              <a:t>Wenn Sie das Quiz beantworten, kann die App Ihren persönlichen Screening-Leitfaden anpassen.</a:t>
            </a:r>
            <a:endParaRPr lang="de-DE" sz="1800" b="0" strike="noStrike" spc="-1">
              <a:solidFill>
                <a:srgbClr val="000000"/>
              </a:solidFill>
              <a:latin typeface="Arial"/>
            </a:endParaRPr>
          </a:p>
        </p:txBody>
      </p:sp>
      <p:pic>
        <p:nvPicPr>
          <p:cNvPr id="19" name="Immagine 32">
            <a:extLst>
              <a:ext uri="{FF2B5EF4-FFF2-40B4-BE49-F238E27FC236}">
                <a16:creationId xmlns:a16="http://schemas.microsoft.com/office/drawing/2014/main" id="{03FDAB1C-F65C-1AE3-5D30-E8E8E738E9BE}"/>
              </a:ext>
            </a:extLst>
          </p:cNvPr>
          <p:cNvPicPr/>
          <p:nvPr/>
        </p:nvPicPr>
        <p:blipFill>
          <a:blip r:embed="rId3"/>
          <a:stretch/>
        </p:blipFill>
        <p:spPr>
          <a:xfrm>
            <a:off x="497880" y="500760"/>
            <a:ext cx="2237760" cy="4439520"/>
          </a:xfrm>
          <a:prstGeom prst="rect">
            <a:avLst/>
          </a:prstGeom>
          <a:ln w="0">
            <a:noFill/>
          </a:ln>
        </p:spPr>
      </p:pic>
      <p:pic>
        <p:nvPicPr>
          <p:cNvPr id="20" name="Immagine 33">
            <a:extLst>
              <a:ext uri="{FF2B5EF4-FFF2-40B4-BE49-F238E27FC236}">
                <a16:creationId xmlns:a16="http://schemas.microsoft.com/office/drawing/2014/main" id="{B92622F4-F5E8-8964-9A7D-B8040C8CBC18}"/>
              </a:ext>
            </a:extLst>
          </p:cNvPr>
          <p:cNvPicPr/>
          <p:nvPr/>
        </p:nvPicPr>
        <p:blipFill>
          <a:blip r:embed="rId4"/>
          <a:stretch/>
        </p:blipFill>
        <p:spPr>
          <a:xfrm>
            <a:off x="0" y="4570560"/>
            <a:ext cx="727560" cy="893160"/>
          </a:xfrm>
          <a:prstGeom prst="rect">
            <a:avLst/>
          </a:prstGeom>
          <a:ln w="0">
            <a:noFill/>
          </a:ln>
        </p:spPr>
      </p:pic>
      <p:pic>
        <p:nvPicPr>
          <p:cNvPr id="22" name="Immagine 40">
            <a:extLst>
              <a:ext uri="{FF2B5EF4-FFF2-40B4-BE49-F238E27FC236}">
                <a16:creationId xmlns:a16="http://schemas.microsoft.com/office/drawing/2014/main" id="{753FE4D4-0B8D-B23E-A4A6-67194E15B54B}"/>
              </a:ext>
            </a:extLst>
          </p:cNvPr>
          <p:cNvPicPr/>
          <p:nvPr/>
        </p:nvPicPr>
        <p:blipFill>
          <a:blip r:embed="rId5"/>
          <a:stretch/>
        </p:blipFill>
        <p:spPr>
          <a:xfrm>
            <a:off x="2943720" y="912960"/>
            <a:ext cx="1945800" cy="3615120"/>
          </a:xfrm>
          <a:prstGeom prst="rect">
            <a:avLst/>
          </a:prstGeom>
          <a:ln w="0">
            <a:noFill/>
          </a:ln>
        </p:spPr>
      </p:pic>
      <p:pic>
        <p:nvPicPr>
          <p:cNvPr id="23" name="Immagine 1">
            <a:extLst>
              <a:ext uri="{FF2B5EF4-FFF2-40B4-BE49-F238E27FC236}">
                <a16:creationId xmlns:a16="http://schemas.microsoft.com/office/drawing/2014/main" id="{181851BF-B041-8FD9-9528-53E08FFEAF54}"/>
              </a:ext>
            </a:extLst>
          </p:cNvPr>
          <p:cNvPicPr/>
          <p:nvPr/>
        </p:nvPicPr>
        <p:blipFill>
          <a:blip r:embed="rId6"/>
          <a:stretch/>
        </p:blipFill>
        <p:spPr>
          <a:xfrm>
            <a:off x="7798320" y="1200600"/>
            <a:ext cx="1915200" cy="3634920"/>
          </a:xfrm>
          <a:prstGeom prst="rect">
            <a:avLst/>
          </a:prstGeom>
          <a:ln w="88920" cap="sq">
            <a:solidFill>
              <a:srgbClr val="FFFFFF"/>
            </a:solidFill>
            <a:miter/>
          </a:ln>
          <a:effectLst>
            <a:outerShdw blurRad="55080" dist="18000" dir="5400000" rotWithShape="0">
              <a:srgbClr val="000000">
                <a:alpha val="40000"/>
              </a:srgbClr>
            </a:outerShdw>
          </a:effectLst>
        </p:spPr>
      </p:pic>
      <p:sp>
        <p:nvSpPr>
          <p:cNvPr id="24" name="Ορθογώνιο 6">
            <a:extLst>
              <a:ext uri="{FF2B5EF4-FFF2-40B4-BE49-F238E27FC236}">
                <a16:creationId xmlns:a16="http://schemas.microsoft.com/office/drawing/2014/main" id="{68D2E3F6-1454-1F56-6757-F84E383DCE52}"/>
              </a:ext>
            </a:extLst>
          </p:cNvPr>
          <p:cNvSpPr/>
          <p:nvPr/>
        </p:nvSpPr>
        <p:spPr>
          <a:xfrm>
            <a:off x="7206480" y="43560"/>
            <a:ext cx="3098520" cy="139572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500" b="0" strike="noStrike" spc="-1">
                <a:solidFill>
                  <a:schemeClr val="lt1"/>
                </a:solidFill>
                <a:latin typeface="Calibri"/>
                <a:ea typeface="DejaVu Sans"/>
              </a:rPr>
              <a:t>Von der Homepage aus können Sie jederzeit auf die verschiedenen Bereiche zugreifen: Selbstuntersuchung, Symptome (1); Risikofaktoren und Vertrautheit (2); Screening (3) und Konto (4)</a:t>
            </a:r>
            <a:endParaRPr lang="de-DE" sz="1500" b="0" strike="noStrike" spc="-1">
              <a:solidFill>
                <a:srgbClr val="000000"/>
              </a:solidFill>
              <a:latin typeface="Arial"/>
            </a:endParaRPr>
          </a:p>
        </p:txBody>
      </p:sp>
      <p:pic>
        <p:nvPicPr>
          <p:cNvPr id="25" name="Immagine 2">
            <a:extLst>
              <a:ext uri="{FF2B5EF4-FFF2-40B4-BE49-F238E27FC236}">
                <a16:creationId xmlns:a16="http://schemas.microsoft.com/office/drawing/2014/main" id="{E5AA261B-345E-6913-29C8-F327E4603A2F}"/>
              </a:ext>
            </a:extLst>
          </p:cNvPr>
          <p:cNvPicPr/>
          <p:nvPr/>
        </p:nvPicPr>
        <p:blipFill>
          <a:blip r:embed="rId7"/>
          <a:stretch/>
        </p:blipFill>
        <p:spPr>
          <a:xfrm>
            <a:off x="8179920" y="4831920"/>
            <a:ext cx="401400" cy="492840"/>
          </a:xfrm>
          <a:prstGeom prst="rect">
            <a:avLst/>
          </a:prstGeom>
          <a:ln w="0">
            <a:noFill/>
          </a:ln>
        </p:spPr>
      </p:pic>
      <p:sp>
        <p:nvSpPr>
          <p:cNvPr id="26" name="Έλλειψη 53">
            <a:extLst>
              <a:ext uri="{FF2B5EF4-FFF2-40B4-BE49-F238E27FC236}">
                <a16:creationId xmlns:a16="http://schemas.microsoft.com/office/drawing/2014/main" id="{11B979FC-8789-AB06-4FEF-80FAA0BE1587}"/>
              </a:ext>
            </a:extLst>
          </p:cNvPr>
          <p:cNvSpPr/>
          <p:nvPr/>
        </p:nvSpPr>
        <p:spPr>
          <a:xfrm>
            <a:off x="8614800" y="4942800"/>
            <a:ext cx="348120" cy="227520"/>
          </a:xfrm>
          <a:prstGeom prst="ellipse">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chemeClr val="lt1"/>
                </a:solidFill>
                <a:latin typeface="Calibri"/>
                <a:ea typeface="DejaVu Sans"/>
              </a:rPr>
              <a:t>2</a:t>
            </a:r>
            <a:endParaRPr lang="de-DE" sz="1800" b="0" strike="noStrike" spc="-1">
              <a:solidFill>
                <a:srgbClr val="000000"/>
              </a:solidFill>
              <a:latin typeface="Arial"/>
            </a:endParaRPr>
          </a:p>
        </p:txBody>
      </p:sp>
      <p:pic>
        <p:nvPicPr>
          <p:cNvPr id="27" name="Immagine 3">
            <a:extLst>
              <a:ext uri="{FF2B5EF4-FFF2-40B4-BE49-F238E27FC236}">
                <a16:creationId xmlns:a16="http://schemas.microsoft.com/office/drawing/2014/main" id="{329C6D7C-A2FB-01DF-1E23-35DA0F12BD81}"/>
              </a:ext>
            </a:extLst>
          </p:cNvPr>
          <p:cNvPicPr/>
          <p:nvPr/>
        </p:nvPicPr>
        <p:blipFill>
          <a:blip r:embed="rId8"/>
          <a:stretch/>
        </p:blipFill>
        <p:spPr>
          <a:xfrm>
            <a:off x="8964000" y="4820400"/>
            <a:ext cx="440280" cy="547200"/>
          </a:xfrm>
          <a:prstGeom prst="rect">
            <a:avLst/>
          </a:prstGeom>
          <a:ln w="0">
            <a:noFill/>
          </a:ln>
        </p:spPr>
      </p:pic>
      <p:pic>
        <p:nvPicPr>
          <p:cNvPr id="28" name="Immagine 4">
            <a:extLst>
              <a:ext uri="{FF2B5EF4-FFF2-40B4-BE49-F238E27FC236}">
                <a16:creationId xmlns:a16="http://schemas.microsoft.com/office/drawing/2014/main" id="{5EF22BF5-F15A-B860-D2F1-444028D39D74}"/>
              </a:ext>
            </a:extLst>
          </p:cNvPr>
          <p:cNvPicPr/>
          <p:nvPr/>
        </p:nvPicPr>
        <p:blipFill>
          <a:blip r:embed="rId9"/>
          <a:stretch/>
        </p:blipFill>
        <p:spPr>
          <a:xfrm>
            <a:off x="9339120" y="4828320"/>
            <a:ext cx="440280" cy="547200"/>
          </a:xfrm>
          <a:prstGeom prst="rect">
            <a:avLst/>
          </a:prstGeom>
          <a:ln w="0">
            <a:noFill/>
          </a:ln>
        </p:spPr>
      </p:pic>
      <p:sp>
        <p:nvSpPr>
          <p:cNvPr id="29" name="Freccia angolare in su 6">
            <a:extLst>
              <a:ext uri="{FF2B5EF4-FFF2-40B4-BE49-F238E27FC236}">
                <a16:creationId xmlns:a16="http://schemas.microsoft.com/office/drawing/2014/main" id="{10654826-E25A-A51C-D860-7E27C1ADA5BA}"/>
              </a:ext>
            </a:extLst>
          </p:cNvPr>
          <p:cNvSpPr/>
          <p:nvPr/>
        </p:nvSpPr>
        <p:spPr>
          <a:xfrm>
            <a:off x="2943720" y="4529160"/>
            <a:ext cx="1300680" cy="1283040"/>
          </a:xfrm>
          <a:prstGeom prst="bentUpArrow">
            <a:avLst>
              <a:gd name="adj1" fmla="val 25000"/>
              <a:gd name="adj2" fmla="val 25000"/>
              <a:gd name="adj3" fmla="val 25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30" name="Immagine 7">
            <a:extLst>
              <a:ext uri="{FF2B5EF4-FFF2-40B4-BE49-F238E27FC236}">
                <a16:creationId xmlns:a16="http://schemas.microsoft.com/office/drawing/2014/main" id="{8FE0FD9B-6E65-434E-439F-2A518AAC02CF}"/>
              </a:ext>
            </a:extLst>
          </p:cNvPr>
          <p:cNvPicPr/>
          <p:nvPr/>
        </p:nvPicPr>
        <p:blipFill>
          <a:blip r:embed="rId10"/>
          <a:stretch/>
        </p:blipFill>
        <p:spPr>
          <a:xfrm>
            <a:off x="5487480" y="45720"/>
            <a:ext cx="1718280" cy="3181320"/>
          </a:xfrm>
          <a:prstGeom prst="rect">
            <a:avLst/>
          </a:prstGeom>
          <a:ln w="0">
            <a:noFill/>
          </a:ln>
        </p:spPr>
      </p:pic>
      <p:pic>
        <p:nvPicPr>
          <p:cNvPr id="31" name="Immagine 9">
            <a:extLst>
              <a:ext uri="{FF2B5EF4-FFF2-40B4-BE49-F238E27FC236}">
                <a16:creationId xmlns:a16="http://schemas.microsoft.com/office/drawing/2014/main" id="{18611F00-2376-48FD-4410-E971FC33AA68}"/>
              </a:ext>
            </a:extLst>
          </p:cNvPr>
          <p:cNvPicPr/>
          <p:nvPr/>
        </p:nvPicPr>
        <p:blipFill>
          <a:blip r:embed="rId11"/>
          <a:stretch/>
        </p:blipFill>
        <p:spPr>
          <a:xfrm>
            <a:off x="6777720" y="1077480"/>
            <a:ext cx="502560" cy="618120"/>
          </a:xfrm>
          <a:prstGeom prst="rect">
            <a:avLst/>
          </a:prstGeom>
          <a:ln w="0">
            <a:noFill/>
          </a:ln>
        </p:spPr>
      </p:pic>
      <p:pic>
        <p:nvPicPr>
          <p:cNvPr id="32" name="Immagine 10">
            <a:extLst>
              <a:ext uri="{FF2B5EF4-FFF2-40B4-BE49-F238E27FC236}">
                <a16:creationId xmlns:a16="http://schemas.microsoft.com/office/drawing/2014/main" id="{DA74647E-ACC2-78F9-CB2B-0EB2E6DDCDC5}"/>
              </a:ext>
            </a:extLst>
          </p:cNvPr>
          <p:cNvPicPr/>
          <p:nvPr/>
        </p:nvPicPr>
        <p:blipFill>
          <a:blip r:embed="rId12"/>
          <a:stretch/>
        </p:blipFill>
        <p:spPr>
          <a:xfrm>
            <a:off x="5462640" y="3715920"/>
            <a:ext cx="1724400" cy="3187440"/>
          </a:xfrm>
          <a:prstGeom prst="rect">
            <a:avLst/>
          </a:prstGeom>
          <a:ln w="0">
            <a:noFill/>
          </a:ln>
        </p:spPr>
      </p:pic>
      <p:pic>
        <p:nvPicPr>
          <p:cNvPr id="35" name="Immagine 12">
            <a:extLst>
              <a:ext uri="{FF2B5EF4-FFF2-40B4-BE49-F238E27FC236}">
                <a16:creationId xmlns:a16="http://schemas.microsoft.com/office/drawing/2014/main" id="{C6AA236D-78F4-7049-DAC3-10A7740BD6E2}"/>
              </a:ext>
            </a:extLst>
          </p:cNvPr>
          <p:cNvPicPr/>
          <p:nvPr/>
        </p:nvPicPr>
        <p:blipFill>
          <a:blip r:embed="rId13"/>
          <a:stretch/>
        </p:blipFill>
        <p:spPr>
          <a:xfrm>
            <a:off x="6764400" y="4713480"/>
            <a:ext cx="514800" cy="641880"/>
          </a:xfrm>
          <a:prstGeom prst="rect">
            <a:avLst/>
          </a:prstGeom>
          <a:ln w="0">
            <a:noFill/>
          </a:ln>
        </p:spPr>
      </p:pic>
      <p:pic>
        <p:nvPicPr>
          <p:cNvPr id="36" name="Immagine 13">
            <a:extLst>
              <a:ext uri="{FF2B5EF4-FFF2-40B4-BE49-F238E27FC236}">
                <a16:creationId xmlns:a16="http://schemas.microsoft.com/office/drawing/2014/main" id="{848370D4-79CD-544B-DA7A-88F7440166E7}"/>
              </a:ext>
            </a:extLst>
          </p:cNvPr>
          <p:cNvPicPr/>
          <p:nvPr/>
        </p:nvPicPr>
        <p:blipFill>
          <a:blip r:embed="rId14"/>
          <a:stretch/>
        </p:blipFill>
        <p:spPr>
          <a:xfrm>
            <a:off x="10305720" y="33120"/>
            <a:ext cx="1730160" cy="3181320"/>
          </a:xfrm>
          <a:prstGeom prst="rect">
            <a:avLst/>
          </a:prstGeom>
          <a:ln w="0">
            <a:noFill/>
          </a:ln>
        </p:spPr>
      </p:pic>
      <p:pic>
        <p:nvPicPr>
          <p:cNvPr id="37" name="Immagine 14">
            <a:extLst>
              <a:ext uri="{FF2B5EF4-FFF2-40B4-BE49-F238E27FC236}">
                <a16:creationId xmlns:a16="http://schemas.microsoft.com/office/drawing/2014/main" id="{9455AC43-B66E-53EE-B37E-DD48280910E5}"/>
              </a:ext>
            </a:extLst>
          </p:cNvPr>
          <p:cNvPicPr/>
          <p:nvPr/>
        </p:nvPicPr>
        <p:blipFill>
          <a:blip r:embed="rId15"/>
          <a:stretch/>
        </p:blipFill>
        <p:spPr>
          <a:xfrm>
            <a:off x="10243440" y="2786040"/>
            <a:ext cx="514800" cy="641880"/>
          </a:xfrm>
          <a:prstGeom prst="rect">
            <a:avLst/>
          </a:prstGeom>
          <a:ln w="0">
            <a:noFill/>
          </a:ln>
        </p:spPr>
      </p:pic>
      <p:pic>
        <p:nvPicPr>
          <p:cNvPr id="38" name="Immagine 15">
            <a:extLst>
              <a:ext uri="{FF2B5EF4-FFF2-40B4-BE49-F238E27FC236}">
                <a16:creationId xmlns:a16="http://schemas.microsoft.com/office/drawing/2014/main" id="{4FEEDAED-E461-8490-A946-20ABC73708BB}"/>
              </a:ext>
            </a:extLst>
          </p:cNvPr>
          <p:cNvPicPr/>
          <p:nvPr/>
        </p:nvPicPr>
        <p:blipFill>
          <a:blip r:embed="rId16"/>
          <a:stretch/>
        </p:blipFill>
        <p:spPr>
          <a:xfrm>
            <a:off x="10358280" y="3697560"/>
            <a:ext cx="1706040" cy="3126600"/>
          </a:xfrm>
          <a:prstGeom prst="rect">
            <a:avLst/>
          </a:prstGeom>
          <a:ln w="0">
            <a:noFill/>
          </a:ln>
        </p:spPr>
      </p:pic>
      <p:pic>
        <p:nvPicPr>
          <p:cNvPr id="39" name="Immagine 16">
            <a:extLst>
              <a:ext uri="{FF2B5EF4-FFF2-40B4-BE49-F238E27FC236}">
                <a16:creationId xmlns:a16="http://schemas.microsoft.com/office/drawing/2014/main" id="{B05F7A31-3D10-FDF0-9E2B-AA1306A5D32F}"/>
              </a:ext>
            </a:extLst>
          </p:cNvPr>
          <p:cNvPicPr/>
          <p:nvPr/>
        </p:nvPicPr>
        <p:blipFill>
          <a:blip r:embed="rId17"/>
          <a:stretch/>
        </p:blipFill>
        <p:spPr>
          <a:xfrm>
            <a:off x="11595600" y="3483720"/>
            <a:ext cx="558720" cy="691200"/>
          </a:xfrm>
          <a:prstGeom prst="rect">
            <a:avLst/>
          </a:prstGeom>
          <a:ln w="0">
            <a:noFill/>
          </a:ln>
        </p:spPr>
      </p:pic>
      <p:sp>
        <p:nvSpPr>
          <p:cNvPr id="40" name="Ορθογώνιο 6">
            <a:extLst>
              <a:ext uri="{FF2B5EF4-FFF2-40B4-BE49-F238E27FC236}">
                <a16:creationId xmlns:a16="http://schemas.microsoft.com/office/drawing/2014/main" id="{1E0EB207-BDDB-6CEF-D9EF-DBD821F8D90D}"/>
              </a:ext>
            </a:extLst>
          </p:cNvPr>
          <p:cNvSpPr/>
          <p:nvPr/>
        </p:nvSpPr>
        <p:spPr>
          <a:xfrm>
            <a:off x="7302240" y="5603400"/>
            <a:ext cx="2973240" cy="11559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600" b="0" strike="noStrike" spc="-1">
                <a:solidFill>
                  <a:schemeClr val="lt1"/>
                </a:solidFill>
                <a:latin typeface="Calibri"/>
                <a:ea typeface="DejaVu Sans"/>
              </a:rPr>
              <a:t>Jeder Abschnitt enthält weitere Informationen und Vorschläge.</a:t>
            </a:r>
            <a:endParaRPr lang="de-DE" sz="1600" b="0" strike="noStrike" spc="-1">
              <a:solidFill>
                <a:srgbClr val="000000"/>
              </a:solidFill>
              <a:latin typeface="Arial"/>
            </a:endParaRPr>
          </a:p>
        </p:txBody>
      </p:sp>
    </p:spTree>
    <p:extLst>
      <p:ext uri="{BB962C8B-B14F-4D97-AF65-F5344CB8AC3E}">
        <p14:creationId xmlns:p14="http://schemas.microsoft.com/office/powerpoint/2010/main" val="332023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17">
            <a:extLst>
              <a:ext uri="{FF2B5EF4-FFF2-40B4-BE49-F238E27FC236}">
                <a16:creationId xmlns:a16="http://schemas.microsoft.com/office/drawing/2014/main" id="{BBC285C9-48A8-E9ED-49DA-81A2F8188153}"/>
              </a:ext>
            </a:extLst>
          </p:cNvPr>
          <p:cNvPicPr/>
          <p:nvPr/>
        </p:nvPicPr>
        <p:blipFill>
          <a:blip r:embed="rId2"/>
          <a:stretch/>
        </p:blipFill>
        <p:spPr>
          <a:xfrm>
            <a:off x="3549481" y="476640"/>
            <a:ext cx="1479600" cy="2952360"/>
          </a:xfrm>
          <a:prstGeom prst="rect">
            <a:avLst/>
          </a:prstGeom>
          <a:ln w="88920" cap="sq">
            <a:solidFill>
              <a:srgbClr val="FFFFFF"/>
            </a:solidFill>
            <a:miter/>
          </a:ln>
          <a:effectLst>
            <a:outerShdw blurRad="55080" dist="18000" dir="5400000" rotWithShape="0">
              <a:srgbClr val="000000">
                <a:alpha val="40000"/>
              </a:srgbClr>
            </a:outerShdw>
          </a:effectLst>
        </p:spPr>
      </p:pic>
      <p:pic>
        <p:nvPicPr>
          <p:cNvPr id="4" name="Immagine 22">
            <a:extLst>
              <a:ext uri="{FF2B5EF4-FFF2-40B4-BE49-F238E27FC236}">
                <a16:creationId xmlns:a16="http://schemas.microsoft.com/office/drawing/2014/main" id="{FEAE5BB0-ACF3-F7C0-CE5E-253E36A37B72}"/>
              </a:ext>
            </a:extLst>
          </p:cNvPr>
          <p:cNvPicPr/>
          <p:nvPr/>
        </p:nvPicPr>
        <p:blipFill>
          <a:blip r:embed="rId3"/>
          <a:stretch/>
        </p:blipFill>
        <p:spPr>
          <a:xfrm>
            <a:off x="5782561" y="476640"/>
            <a:ext cx="1488960" cy="2952360"/>
          </a:xfrm>
          <a:prstGeom prst="rect">
            <a:avLst/>
          </a:prstGeom>
          <a:ln w="88920" cap="sq">
            <a:solidFill>
              <a:srgbClr val="FFFFFF"/>
            </a:solidFill>
            <a:miter/>
          </a:ln>
          <a:effectLst>
            <a:outerShdw blurRad="55080" dist="18000" dir="5400000" rotWithShape="0">
              <a:srgbClr val="000000">
                <a:alpha val="40000"/>
              </a:srgbClr>
            </a:outerShdw>
          </a:effectLst>
        </p:spPr>
      </p:pic>
      <p:pic>
        <p:nvPicPr>
          <p:cNvPr id="6" name="Immagine 24">
            <a:extLst>
              <a:ext uri="{FF2B5EF4-FFF2-40B4-BE49-F238E27FC236}">
                <a16:creationId xmlns:a16="http://schemas.microsoft.com/office/drawing/2014/main" id="{5DF8F7F1-E8B4-3A95-8DC7-CCE99DA3812F}"/>
              </a:ext>
            </a:extLst>
          </p:cNvPr>
          <p:cNvPicPr/>
          <p:nvPr/>
        </p:nvPicPr>
        <p:blipFill>
          <a:blip r:embed="rId4"/>
          <a:stretch/>
        </p:blipFill>
        <p:spPr>
          <a:xfrm>
            <a:off x="10497960" y="3572280"/>
            <a:ext cx="1508040" cy="2952360"/>
          </a:xfrm>
          <a:prstGeom prst="rect">
            <a:avLst/>
          </a:prstGeom>
          <a:ln w="88920" cap="sq">
            <a:solidFill>
              <a:srgbClr val="FFFFFF"/>
            </a:solidFill>
            <a:miter/>
          </a:ln>
          <a:effectLst>
            <a:outerShdw blurRad="55080" dist="18000" dir="5400000" rotWithShape="0">
              <a:srgbClr val="000000">
                <a:alpha val="40000"/>
              </a:srgbClr>
            </a:outerShdw>
          </a:effectLst>
        </p:spPr>
      </p:pic>
      <p:sp>
        <p:nvSpPr>
          <p:cNvPr id="7" name="Freccia destra con strisce 31">
            <a:extLst>
              <a:ext uri="{FF2B5EF4-FFF2-40B4-BE49-F238E27FC236}">
                <a16:creationId xmlns:a16="http://schemas.microsoft.com/office/drawing/2014/main" id="{6D074B8B-4FCE-CBDD-1E0E-D873DD4F0F5E}"/>
              </a:ext>
            </a:extLst>
          </p:cNvPr>
          <p:cNvSpPr/>
          <p:nvPr/>
        </p:nvSpPr>
        <p:spPr>
          <a:xfrm>
            <a:off x="2963041" y="1554840"/>
            <a:ext cx="437400" cy="262440"/>
          </a:xfrm>
          <a:prstGeom prst="stripedRight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8" name="Immagine 37">
            <a:extLst>
              <a:ext uri="{FF2B5EF4-FFF2-40B4-BE49-F238E27FC236}">
                <a16:creationId xmlns:a16="http://schemas.microsoft.com/office/drawing/2014/main" id="{418D178C-57F8-2DFA-E96D-AA0DC3682395}"/>
              </a:ext>
            </a:extLst>
          </p:cNvPr>
          <p:cNvPicPr/>
          <p:nvPr/>
        </p:nvPicPr>
        <p:blipFill>
          <a:blip r:embed="rId5"/>
          <a:stretch/>
        </p:blipFill>
        <p:spPr>
          <a:xfrm>
            <a:off x="8775360" y="3572280"/>
            <a:ext cx="1539720" cy="2952360"/>
          </a:xfrm>
          <a:prstGeom prst="rect">
            <a:avLst/>
          </a:prstGeom>
          <a:ln w="88920" cap="sq">
            <a:solidFill>
              <a:srgbClr val="FFFFFF"/>
            </a:solidFill>
            <a:miter/>
          </a:ln>
          <a:effectLst>
            <a:outerShdw blurRad="55080" dist="18000" dir="5400000" rotWithShape="0">
              <a:srgbClr val="000000">
                <a:alpha val="40000"/>
              </a:srgbClr>
            </a:outerShdw>
          </a:effectLst>
        </p:spPr>
      </p:pic>
      <p:sp>
        <p:nvSpPr>
          <p:cNvPr id="10" name="Ορθογώνιο 6">
            <a:extLst>
              <a:ext uri="{FF2B5EF4-FFF2-40B4-BE49-F238E27FC236}">
                <a16:creationId xmlns:a16="http://schemas.microsoft.com/office/drawing/2014/main" id="{29A89F9E-FB7D-21D6-C7CE-8A76D2282FBD}"/>
              </a:ext>
            </a:extLst>
          </p:cNvPr>
          <p:cNvSpPr/>
          <p:nvPr/>
        </p:nvSpPr>
        <p:spPr>
          <a:xfrm>
            <a:off x="333961" y="1184040"/>
            <a:ext cx="2554560" cy="9921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600" b="0" strike="noStrike" spc="-1" dirty="0">
                <a:solidFill>
                  <a:schemeClr val="lt1"/>
                </a:solidFill>
                <a:latin typeface="Calibri"/>
                <a:ea typeface="DejaVu Sans"/>
              </a:rPr>
              <a:t>In der Rubrik „Symptome“ können Sie spezifische Informationen abrufen.</a:t>
            </a:r>
            <a:endParaRPr lang="de-DE" sz="1600" b="0" strike="noStrike" spc="-1" dirty="0">
              <a:solidFill>
                <a:srgbClr val="000000"/>
              </a:solidFill>
              <a:latin typeface="Arial"/>
            </a:endParaRPr>
          </a:p>
        </p:txBody>
      </p:sp>
      <p:pic>
        <p:nvPicPr>
          <p:cNvPr id="12" name="Immagine 1">
            <a:extLst>
              <a:ext uri="{FF2B5EF4-FFF2-40B4-BE49-F238E27FC236}">
                <a16:creationId xmlns:a16="http://schemas.microsoft.com/office/drawing/2014/main" id="{C71EAAD7-0B86-72A9-464B-346ACAA64379}"/>
              </a:ext>
            </a:extLst>
          </p:cNvPr>
          <p:cNvPicPr/>
          <p:nvPr/>
        </p:nvPicPr>
        <p:blipFill>
          <a:blip r:embed="rId6"/>
          <a:stretch/>
        </p:blipFill>
        <p:spPr>
          <a:xfrm>
            <a:off x="5177761" y="1535040"/>
            <a:ext cx="456120" cy="303840"/>
          </a:xfrm>
          <a:prstGeom prst="rect">
            <a:avLst/>
          </a:prstGeom>
          <a:ln w="0">
            <a:noFill/>
          </a:ln>
        </p:spPr>
      </p:pic>
      <p:pic>
        <p:nvPicPr>
          <p:cNvPr id="13" name="Immagine 4">
            <a:extLst>
              <a:ext uri="{FF2B5EF4-FFF2-40B4-BE49-F238E27FC236}">
                <a16:creationId xmlns:a16="http://schemas.microsoft.com/office/drawing/2014/main" id="{6345470E-EF80-2CDF-E643-21E58CF482F3}"/>
              </a:ext>
            </a:extLst>
          </p:cNvPr>
          <p:cNvPicPr/>
          <p:nvPr/>
        </p:nvPicPr>
        <p:blipFill>
          <a:blip r:embed="rId7"/>
          <a:stretch/>
        </p:blipFill>
        <p:spPr>
          <a:xfrm>
            <a:off x="7181640" y="3572280"/>
            <a:ext cx="1410840" cy="2952360"/>
          </a:xfrm>
          <a:prstGeom prst="rect">
            <a:avLst/>
          </a:prstGeom>
          <a:ln w="88920" cap="sq">
            <a:solidFill>
              <a:srgbClr val="FFFFFF"/>
            </a:solidFill>
            <a:miter/>
          </a:ln>
          <a:effectLst>
            <a:outerShdw blurRad="55080" dist="18000" dir="5400000" rotWithShape="0">
              <a:srgbClr val="000000">
                <a:alpha val="40000"/>
              </a:srgbClr>
            </a:outerShdw>
          </a:effectLst>
        </p:spPr>
      </p:pic>
      <p:sp>
        <p:nvSpPr>
          <p:cNvPr id="14" name="Ορθογώνιο 6">
            <a:extLst>
              <a:ext uri="{FF2B5EF4-FFF2-40B4-BE49-F238E27FC236}">
                <a16:creationId xmlns:a16="http://schemas.microsoft.com/office/drawing/2014/main" id="{E5791A53-0BFF-A110-0AF3-F151C9BDA061}"/>
              </a:ext>
            </a:extLst>
          </p:cNvPr>
          <p:cNvSpPr/>
          <p:nvPr/>
        </p:nvSpPr>
        <p:spPr>
          <a:xfrm>
            <a:off x="7902720" y="619200"/>
            <a:ext cx="3285360" cy="163440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600" b="0" strike="noStrike" spc="-1">
                <a:solidFill>
                  <a:schemeClr val="lt1"/>
                </a:solidFill>
                <a:latin typeface="Calibri"/>
                <a:ea typeface="DejaVu Sans"/>
              </a:rPr>
              <a:t>Wenn Sie bei Ihrer Selbstuntersuchung etwas entdecken, kann die App Ihnen Hinweise auf eine ärztliche Untersuchung oder weitere Screenings geben.</a:t>
            </a:r>
            <a:endParaRPr lang="de-DE" sz="1600" b="0" strike="noStrike" spc="-1">
              <a:solidFill>
                <a:srgbClr val="000000"/>
              </a:solidFill>
              <a:latin typeface="Arial"/>
            </a:endParaRPr>
          </a:p>
        </p:txBody>
      </p:sp>
      <p:cxnSp>
        <p:nvCxnSpPr>
          <p:cNvPr id="16" name="Connettore 2 8">
            <a:extLst>
              <a:ext uri="{FF2B5EF4-FFF2-40B4-BE49-F238E27FC236}">
                <a16:creationId xmlns:a16="http://schemas.microsoft.com/office/drawing/2014/main" id="{4C57007A-B48B-0ABC-A80A-D7C3AB58D25F}"/>
              </a:ext>
            </a:extLst>
          </p:cNvPr>
          <p:cNvCxnSpPr>
            <a:stCxn id="14" idx="2"/>
          </p:cNvCxnSpPr>
          <p:nvPr/>
        </p:nvCxnSpPr>
        <p:spPr>
          <a:xfrm>
            <a:off x="9545400" y="2253600"/>
            <a:ext cx="1644480" cy="1176480"/>
          </a:xfrm>
          <a:prstGeom prst="straightConnector1">
            <a:avLst/>
          </a:prstGeom>
          <a:ln w="76320">
            <a:solidFill>
              <a:srgbClr val="4472C4"/>
            </a:solidFill>
            <a:miter/>
            <a:tailEnd type="triangle" w="med" len="med"/>
          </a:ln>
        </p:spPr>
      </p:cxnSp>
      <p:cxnSp>
        <p:nvCxnSpPr>
          <p:cNvPr id="17" name="Connettore 2 10">
            <a:extLst>
              <a:ext uri="{FF2B5EF4-FFF2-40B4-BE49-F238E27FC236}">
                <a16:creationId xmlns:a16="http://schemas.microsoft.com/office/drawing/2014/main" id="{E0BB87AD-26D3-3F4E-479D-0B1BA3918ED6}"/>
              </a:ext>
            </a:extLst>
          </p:cNvPr>
          <p:cNvCxnSpPr>
            <a:stCxn id="14" idx="2"/>
          </p:cNvCxnSpPr>
          <p:nvPr/>
        </p:nvCxnSpPr>
        <p:spPr>
          <a:xfrm>
            <a:off x="9545400" y="2253600"/>
            <a:ext cx="1440" cy="1176480"/>
          </a:xfrm>
          <a:prstGeom prst="straightConnector1">
            <a:avLst/>
          </a:prstGeom>
          <a:ln w="76320">
            <a:solidFill>
              <a:srgbClr val="4472C4"/>
            </a:solidFill>
            <a:miter/>
            <a:tailEnd type="triangle" w="med" len="med"/>
          </a:ln>
        </p:spPr>
      </p:cxnSp>
      <p:cxnSp>
        <p:nvCxnSpPr>
          <p:cNvPr id="19" name="Connettore 2 14">
            <a:extLst>
              <a:ext uri="{FF2B5EF4-FFF2-40B4-BE49-F238E27FC236}">
                <a16:creationId xmlns:a16="http://schemas.microsoft.com/office/drawing/2014/main" id="{9E419AA6-FE9D-68C2-612B-F874C87C0E7C}"/>
              </a:ext>
            </a:extLst>
          </p:cNvPr>
          <p:cNvCxnSpPr>
            <a:stCxn id="14" idx="2"/>
          </p:cNvCxnSpPr>
          <p:nvPr/>
        </p:nvCxnSpPr>
        <p:spPr>
          <a:xfrm flipH="1">
            <a:off x="8041680" y="2253600"/>
            <a:ext cx="1504080" cy="1176480"/>
          </a:xfrm>
          <a:prstGeom prst="straightConnector1">
            <a:avLst/>
          </a:prstGeom>
          <a:ln w="76320">
            <a:solidFill>
              <a:srgbClr val="4472C4"/>
            </a:solidFill>
            <a:miter/>
            <a:tailEnd type="triangle" w="med" len="med"/>
          </a:ln>
        </p:spPr>
      </p:cxnSp>
    </p:spTree>
    <p:extLst>
      <p:ext uri="{BB962C8B-B14F-4D97-AF65-F5344CB8AC3E}">
        <p14:creationId xmlns:p14="http://schemas.microsoft.com/office/powerpoint/2010/main" val="269505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7.2.2</a:t>
            </a:r>
            <a:r>
              <a:rPr lang="en-US" altLang="el-GR" dirty="0">
                <a:solidFill>
                  <a:srgbClr val="C01E24"/>
                </a:solidFill>
              </a:rPr>
              <a:t/>
            </a:r>
            <a:br>
              <a:rPr lang="en-US" altLang="el-GR" dirty="0">
                <a:solidFill>
                  <a:srgbClr val="C01E24"/>
                </a:solidFill>
              </a:rPr>
            </a:br>
            <a:r>
              <a:rPr lang="en-US" dirty="0" err="1">
                <a:solidFill>
                  <a:srgbClr val="C01E24"/>
                </a:solidFill>
              </a:rPr>
              <a:t>Integrationen</a:t>
            </a:r>
            <a:r>
              <a:rPr lang="en-US" dirty="0">
                <a:solidFill>
                  <a:srgbClr val="C01E24"/>
                </a:solidFill>
              </a:rPr>
              <a:t> </a:t>
            </a:r>
            <a:r>
              <a:rPr lang="en-US" dirty="0" err="1">
                <a:solidFill>
                  <a:srgbClr val="C01E24"/>
                </a:solidFill>
              </a:rPr>
              <a:t>im</a:t>
            </a:r>
            <a:r>
              <a:rPr lang="en-US" dirty="0">
                <a:solidFill>
                  <a:srgbClr val="C01E24"/>
                </a:solidFill>
              </a:rPr>
              <a:t> Leben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de-DE" sz="2000" dirty="0"/>
              <a:t>Bereitstellung realistischer Szenarien, wie Gesundheits-Apps die Gesundheit von Frauen im Allgemeinen unterstützen können.</a:t>
            </a:r>
          </a:p>
          <a:p>
            <a:pPr lvl="0"/>
            <a:r>
              <a:rPr lang="de-DE" sz="2000" dirty="0"/>
              <a:t>Vorstellung verschiedener realistischer Szenarien, in denen Gesundheits-Apps für Frauen von Nutzen sein könnten.</a:t>
            </a:r>
          </a:p>
        </p:txBody>
      </p:sp>
      <p:pic>
        <p:nvPicPr>
          <p:cNvPr id="2" name="Picture 2" descr="Ambition abstract concept">
            <a:extLst>
              <a:ext uri="{FF2B5EF4-FFF2-40B4-BE49-F238E27FC236}">
                <a16:creationId xmlns:a16="http://schemas.microsoft.com/office/drawing/2014/main" id="{661F150C-CFB9-C3EA-5768-84E09BCBB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9203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1F9372-E77A-7B5A-A32E-7875C68027B8}"/>
              </a:ext>
            </a:extLst>
          </p:cNvPr>
          <p:cNvSpPr txBox="1"/>
          <p:nvPr/>
        </p:nvSpPr>
        <p:spPr>
          <a:xfrm>
            <a:off x="5523839" y="6146950"/>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69975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1</a:t>
            </a:r>
            <a:endParaRPr lang="el-GR" dirty="0"/>
          </a:p>
        </p:txBody>
      </p:sp>
      <p:sp>
        <p:nvSpPr>
          <p:cNvPr id="4" name="Θέση περιεχομένου 3"/>
          <p:cNvSpPr>
            <a:spLocks noGrp="1"/>
          </p:cNvSpPr>
          <p:nvPr>
            <p:ph idx="1"/>
          </p:nvPr>
        </p:nvSpPr>
        <p:spPr/>
        <p:txBody>
          <a:bodyPr>
            <a:normAutofit/>
          </a:bodyPr>
          <a:lstStyle/>
          <a:p>
            <a:r>
              <a:rPr lang="de-DE" dirty="0"/>
              <a:t>B., eine 34-jährige Frau, und M. sind schon sehr lange zusammen.</a:t>
            </a:r>
          </a:p>
          <a:p>
            <a:r>
              <a:rPr lang="de-DE" dirty="0"/>
              <a:t>Sie beschließen zu heiraten und wollen eine große Zeremonie veranstalten, zu der sie ihre Familien und Freunde einladen und bei der alles perfekt sein soll. B. hat Angst, dass ihre starke Menstruation den Tag erschweren könnte. Die Zeremonie soll in ein paar Monaten stattfinden.</a:t>
            </a:r>
          </a:p>
          <a:p>
            <a:r>
              <a:rPr lang="de-DE" dirty="0"/>
              <a:t>B. beschließt, eine App zur Verfolgung ihres Menstruationszyklus herunterzuladen, um ihre Periode im Auge zu behalten und zu entscheiden, welches Datum für die Hochzeit am besten geeignet ist. </a:t>
            </a:r>
            <a:endParaRPr lang="el-GR" dirty="0"/>
          </a:p>
        </p:txBody>
      </p:sp>
      <p:sp>
        <p:nvSpPr>
          <p:cNvPr id="3" name="Θέση κειμένου 2"/>
          <p:cNvSpPr>
            <a:spLocks noGrp="1"/>
          </p:cNvSpPr>
          <p:nvPr>
            <p:ph type="body" idx="4294967295"/>
          </p:nvPr>
        </p:nvSpPr>
        <p:spPr>
          <a:xfrm>
            <a:off x="557998" y="1936750"/>
            <a:ext cx="4599789" cy="503238"/>
          </a:xfrm>
        </p:spPr>
        <p:txBody>
          <a:bodyPr>
            <a:normAutofit fontScale="92500"/>
          </a:bodyPr>
          <a:lstStyle/>
          <a:p>
            <a:pPr marL="0" indent="0">
              <a:buNone/>
            </a:pPr>
            <a:r>
              <a:rPr lang="en-GB" sz="2400" b="1" dirty="0" err="1"/>
              <a:t>Planung</a:t>
            </a:r>
            <a:r>
              <a:rPr lang="en-GB" sz="2400" b="1" dirty="0"/>
              <a:t> </a:t>
            </a:r>
            <a:r>
              <a:rPr lang="en-GB" sz="2400" b="1" dirty="0" err="1"/>
              <a:t>eines</a:t>
            </a:r>
            <a:r>
              <a:rPr lang="en-GB" sz="2400" b="1" dirty="0"/>
              <a:t> </a:t>
            </a:r>
            <a:r>
              <a:rPr lang="en-GB" sz="2400" b="1" dirty="0" err="1"/>
              <a:t>wichtigen</a:t>
            </a:r>
            <a:r>
              <a:rPr lang="en-GB" sz="2400" b="1" dirty="0"/>
              <a:t> </a:t>
            </a:r>
            <a:r>
              <a:rPr lang="en-GB" sz="2400" b="1" dirty="0" err="1"/>
              <a:t>Ereignisses</a:t>
            </a:r>
            <a:endParaRPr lang="en-GB" sz="2400" b="1" dirty="0"/>
          </a:p>
        </p:txBody>
      </p:sp>
    </p:spTree>
    <p:extLst>
      <p:ext uri="{BB962C8B-B14F-4D97-AF65-F5344CB8AC3E}">
        <p14:creationId xmlns:p14="http://schemas.microsoft.com/office/powerpoint/2010/main" val="265030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2</a:t>
            </a:r>
            <a:endParaRPr lang="el-GR" dirty="0"/>
          </a:p>
        </p:txBody>
      </p:sp>
      <p:sp>
        <p:nvSpPr>
          <p:cNvPr id="4" name="Θέση περιεχομένου 3"/>
          <p:cNvSpPr>
            <a:spLocks noGrp="1"/>
          </p:cNvSpPr>
          <p:nvPr>
            <p:ph idx="1"/>
          </p:nvPr>
        </p:nvSpPr>
        <p:spPr>
          <a:xfrm>
            <a:off x="557999" y="2575938"/>
            <a:ext cx="11059693" cy="3941326"/>
          </a:xfrm>
        </p:spPr>
        <p:txBody>
          <a:bodyPr>
            <a:normAutofit/>
          </a:bodyPr>
          <a:lstStyle/>
          <a:p>
            <a:r>
              <a:rPr lang="de-DE" dirty="0"/>
              <a:t>F., eine 40-jährige Frau, hat eine Freundin, bei der gerade Brustkrebs diagnostiziert wurde.</a:t>
            </a:r>
          </a:p>
          <a:p>
            <a:r>
              <a:rPr lang="de-DE" dirty="0"/>
              <a:t>F. neigt zu einer leichten Hypochondrie und ist von dieser Nachricht sehr betroffen. Sie fängt an, sich Gedanken zu machen und hat Angst, dass sie auch Brustkrebs haben könnte. </a:t>
            </a:r>
          </a:p>
          <a:p>
            <a:r>
              <a:rPr lang="de-DE" dirty="0"/>
              <a:t>Eine andere Freundin schlägt F. vor, eine App zur Selbstuntersuchung herunterzuladen, die ihr helfen kann, eine Selbstuntersuchung durchzuführen und weitere Informationen über Brustkrebs und mögliche Symptome zu sammeln.</a:t>
            </a:r>
          </a:p>
        </p:txBody>
      </p:sp>
      <p:sp>
        <p:nvSpPr>
          <p:cNvPr id="3" name="Θέση κειμένου 2"/>
          <p:cNvSpPr>
            <a:spLocks noGrp="1"/>
          </p:cNvSpPr>
          <p:nvPr>
            <p:ph type="body" idx="4294967295"/>
          </p:nvPr>
        </p:nvSpPr>
        <p:spPr>
          <a:xfrm>
            <a:off x="515005" y="1808162"/>
            <a:ext cx="5157788" cy="503238"/>
          </a:xfrm>
        </p:spPr>
        <p:txBody>
          <a:bodyPr>
            <a:normAutofit fontScale="92500"/>
          </a:bodyPr>
          <a:lstStyle/>
          <a:p>
            <a:pPr marL="0" indent="0">
              <a:buNone/>
            </a:pPr>
            <a:r>
              <a:rPr lang="en-GB" sz="2400" b="1" dirty="0" err="1"/>
              <a:t>Bewältigung</a:t>
            </a:r>
            <a:r>
              <a:rPr lang="en-GB" sz="2400" b="1" dirty="0"/>
              <a:t> </a:t>
            </a:r>
            <a:r>
              <a:rPr lang="en-GB" sz="2400" b="1" dirty="0" err="1"/>
              <a:t>einer</a:t>
            </a:r>
            <a:r>
              <a:rPr lang="en-GB" sz="2400" b="1" dirty="0"/>
              <a:t> </a:t>
            </a:r>
            <a:r>
              <a:rPr lang="en-GB" sz="2400" b="1" dirty="0" err="1"/>
              <a:t>unerwarteten</a:t>
            </a:r>
            <a:r>
              <a:rPr lang="en-GB" sz="2400" b="1" dirty="0"/>
              <a:t> Situation</a:t>
            </a:r>
          </a:p>
        </p:txBody>
      </p:sp>
    </p:spTree>
    <p:extLst>
      <p:ext uri="{BB962C8B-B14F-4D97-AF65-F5344CB8AC3E}">
        <p14:creationId xmlns:p14="http://schemas.microsoft.com/office/powerpoint/2010/main" val="373553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3</a:t>
            </a:r>
            <a:endParaRPr lang="el-GR" dirty="0"/>
          </a:p>
        </p:txBody>
      </p:sp>
      <p:sp>
        <p:nvSpPr>
          <p:cNvPr id="4" name="Θέση περιεχομένου 3"/>
          <p:cNvSpPr>
            <a:spLocks noGrp="1"/>
          </p:cNvSpPr>
          <p:nvPr>
            <p:ph idx="1"/>
          </p:nvPr>
        </p:nvSpPr>
        <p:spPr/>
        <p:txBody>
          <a:bodyPr>
            <a:normAutofit/>
          </a:bodyPr>
          <a:lstStyle/>
          <a:p>
            <a:r>
              <a:rPr lang="de-DE" dirty="0"/>
              <a:t>M. ist eine junge werdende Mutter, die ihr erstes Kind in einem fremden Land erwartet und die Landessprache nicht beherrscht. Ihr Partner ist hilfsbereit, aber auch unerfahren und hat Schwierigkeiten, die Landessprache zu sprechen.</a:t>
            </a:r>
          </a:p>
          <a:p>
            <a:r>
              <a:rPr lang="de-DE" dirty="0"/>
              <a:t>M. möchte so gut wie möglich vorbereitet sein und eine entspannte und glückliche Schwangerschaft erleben.</a:t>
            </a:r>
          </a:p>
          <a:p>
            <a:r>
              <a:rPr lang="de-DE" dirty="0"/>
              <a:t>Sie lädt sich eine Schwangerschafts-Tracker-App herunter, weil sie Englisch versteht und ihr nützliche Informationen entlocken kann.</a:t>
            </a:r>
          </a:p>
        </p:txBody>
      </p:sp>
      <p:sp>
        <p:nvSpPr>
          <p:cNvPr id="3" name="Θέση κειμένου 2"/>
          <p:cNvSpPr>
            <a:spLocks noGrp="1"/>
          </p:cNvSpPr>
          <p:nvPr>
            <p:ph type="body" idx="4294967295"/>
          </p:nvPr>
        </p:nvSpPr>
        <p:spPr>
          <a:xfrm>
            <a:off x="574308" y="1808162"/>
            <a:ext cx="4583480" cy="503238"/>
          </a:xfrm>
        </p:spPr>
        <p:txBody>
          <a:bodyPr>
            <a:normAutofit/>
          </a:bodyPr>
          <a:lstStyle/>
          <a:p>
            <a:pPr marL="0" indent="0">
              <a:buNone/>
            </a:pPr>
            <a:r>
              <a:rPr lang="en-GB" sz="2400" b="1" dirty="0" err="1"/>
              <a:t>Schwangerschaft</a:t>
            </a:r>
            <a:endParaRPr lang="el-GR" sz="2400" b="1" dirty="0"/>
          </a:p>
        </p:txBody>
      </p:sp>
    </p:spTree>
    <p:extLst>
      <p:ext uri="{BB962C8B-B14F-4D97-AF65-F5344CB8AC3E}">
        <p14:creationId xmlns:p14="http://schemas.microsoft.com/office/powerpoint/2010/main" val="332939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4</a:t>
            </a:r>
            <a:endParaRPr lang="el-GR" dirty="0"/>
          </a:p>
        </p:txBody>
      </p:sp>
      <p:sp>
        <p:nvSpPr>
          <p:cNvPr id="4" name="Θέση περιεχομένου 3"/>
          <p:cNvSpPr>
            <a:spLocks noGrp="1"/>
          </p:cNvSpPr>
          <p:nvPr>
            <p:ph idx="1"/>
          </p:nvPr>
        </p:nvSpPr>
        <p:spPr/>
        <p:txBody>
          <a:bodyPr>
            <a:normAutofit/>
          </a:bodyPr>
          <a:lstStyle/>
          <a:p>
            <a:r>
              <a:rPr lang="de-DE" dirty="0"/>
              <a:t>R. ist eine 49-jährige Frau, die sich im Übergang zur Menopause befindet.</a:t>
            </a:r>
          </a:p>
          <a:p>
            <a:r>
              <a:rPr lang="de-DE" dirty="0"/>
              <a:t>R. erlebt Zyklusveränderungen in der </a:t>
            </a:r>
            <a:r>
              <a:rPr lang="de-DE" dirty="0" err="1"/>
              <a:t>Perimenopause</a:t>
            </a:r>
            <a:r>
              <a:rPr lang="de-DE" dirty="0"/>
              <a:t> und würde gerne ihre Menstruation vorhersagen können, da sie früher sehr regelmäßig war.</a:t>
            </a:r>
          </a:p>
          <a:p>
            <a:r>
              <a:rPr lang="de-DE" dirty="0"/>
              <a:t>Sie lädt eine Menopause-App herunter, die ihr helfen könnte, ihre Periode auf der Grundlage ihrer Muster vorherzusagen.</a:t>
            </a:r>
          </a:p>
        </p:txBody>
      </p:sp>
      <p:sp>
        <p:nvSpPr>
          <p:cNvPr id="3" name="Θέση κειμένου 2"/>
          <p:cNvSpPr>
            <a:spLocks noGrp="1"/>
          </p:cNvSpPr>
          <p:nvPr>
            <p:ph type="body" idx="4294967295"/>
          </p:nvPr>
        </p:nvSpPr>
        <p:spPr>
          <a:xfrm>
            <a:off x="574308" y="1808162"/>
            <a:ext cx="4583480" cy="503238"/>
          </a:xfrm>
        </p:spPr>
        <p:txBody>
          <a:bodyPr>
            <a:normAutofit/>
          </a:bodyPr>
          <a:lstStyle/>
          <a:p>
            <a:pPr marL="0" indent="0">
              <a:buNone/>
            </a:pPr>
            <a:r>
              <a:rPr lang="it-IT" sz="2400" b="1" dirty="0" err="1"/>
              <a:t>Übergang</a:t>
            </a:r>
            <a:r>
              <a:rPr lang="it-IT" sz="2400" b="1" dirty="0"/>
              <a:t> zur Menopause</a:t>
            </a:r>
          </a:p>
        </p:txBody>
      </p:sp>
    </p:spTree>
    <p:extLst>
      <p:ext uri="{BB962C8B-B14F-4D97-AF65-F5344CB8AC3E}">
        <p14:creationId xmlns:p14="http://schemas.microsoft.com/office/powerpoint/2010/main" val="13094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X?</a:t>
            </a:r>
            <a:endParaRPr lang="el-GR" dirty="0"/>
          </a:p>
        </p:txBody>
      </p:sp>
      <p:sp>
        <p:nvSpPr>
          <p:cNvPr id="4" name="Θέση περιεχομένου 3"/>
          <p:cNvSpPr>
            <a:spLocks noGrp="1"/>
          </p:cNvSpPr>
          <p:nvPr>
            <p:ph idx="1"/>
          </p:nvPr>
        </p:nvSpPr>
        <p:spPr>
          <a:xfrm>
            <a:off x="557999" y="2774730"/>
            <a:ext cx="11059693" cy="3626331"/>
          </a:xfrm>
        </p:spPr>
        <p:txBody>
          <a:bodyPr/>
          <a:lstStyle/>
          <a:p>
            <a:r>
              <a:rPr lang="de-DE" dirty="0"/>
              <a:t>Gibt es noch andere Szenarien, in denen eine Gesundheits-App für Frauen nützlich sein könnte?</a:t>
            </a:r>
          </a:p>
          <a:p>
            <a:endParaRPr lang="de-DE" dirty="0"/>
          </a:p>
        </p:txBody>
      </p:sp>
      <p:sp>
        <p:nvSpPr>
          <p:cNvPr id="3" name="Θέση κειμένου 2"/>
          <p:cNvSpPr>
            <a:spLocks noGrp="1"/>
          </p:cNvSpPr>
          <p:nvPr>
            <p:ph type="body" idx="4294967295"/>
          </p:nvPr>
        </p:nvSpPr>
        <p:spPr>
          <a:xfrm>
            <a:off x="557999" y="2160588"/>
            <a:ext cx="4495636" cy="501650"/>
          </a:xfrm>
        </p:spPr>
        <p:txBody>
          <a:bodyPr>
            <a:normAutofit/>
          </a:bodyPr>
          <a:lstStyle/>
          <a:p>
            <a:pPr marL="0" indent="0">
              <a:buNone/>
            </a:pPr>
            <a:r>
              <a:rPr lang="en-US" sz="2400" b="1" dirty="0" err="1"/>
              <a:t>Vorschläge</a:t>
            </a:r>
            <a:r>
              <a:rPr lang="en-US" sz="2400" b="1" dirty="0"/>
              <a:t>?</a:t>
            </a:r>
          </a:p>
        </p:txBody>
      </p:sp>
    </p:spTree>
    <p:extLst>
      <p:ext uri="{BB962C8B-B14F-4D97-AF65-F5344CB8AC3E}">
        <p14:creationId xmlns:p14="http://schemas.microsoft.com/office/powerpoint/2010/main" val="26173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a:solidFill>
                  <a:srgbClr val="C01E24"/>
                </a:solidFill>
                <a:latin typeface="+mj-lt"/>
              </a:rPr>
              <a:t>Sie haben die Erfahrungsbasierte Trainingseinheit dieses Moduls abgeschlossen!</a:t>
            </a:r>
            <a:endParaRPr lang="de-DE"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mj-lt"/>
              </a:rPr>
              <a:t>.</a:t>
            </a:r>
            <a:endParaRPr lang="de-DE" sz="1000" dirty="0">
              <a:solidFill>
                <a:schemeClr val="accent5">
                  <a:lumMod val="20000"/>
                  <a:lumOff val="80000"/>
                </a:schemeClr>
              </a:solidFill>
              <a:latin typeface="+mj-lt"/>
            </a:endParaRPr>
          </a:p>
        </p:txBody>
      </p:sp>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Erfahrungsbasierte</a:t>
            </a:r>
            <a:r>
              <a:rPr lang="en-US" sz="5400" dirty="0"/>
              <a:t> </a:t>
            </a:r>
            <a:r>
              <a:rPr lang="en-US" sz="5400" dirty="0" err="1"/>
              <a:t>Sitzung</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7356691" cy="461665"/>
          </a:xfrm>
          <a:prstGeom prst="rect">
            <a:avLst/>
          </a:prstGeom>
          <a:solidFill>
            <a:srgbClr val="DDE0E5"/>
          </a:solidFill>
        </p:spPr>
        <p:txBody>
          <a:bodyPr wrap="square">
            <a:spAutoFit/>
          </a:bodyPr>
          <a:lstStyle/>
          <a:p>
            <a:r>
              <a:rPr lang="en-US" sz="2400" dirty="0"/>
              <a:t>1. </a:t>
            </a:r>
            <a:r>
              <a:rPr lang="de-DE" sz="2400" dirty="0">
                <a:hlinkClick r:id="rId4" action="ppaction://hlinksldjump"/>
              </a:rPr>
              <a:t>Konkrete Beispiele für Apps zur Frauengesundheit</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7379111" cy="461665"/>
          </a:xfrm>
          <a:prstGeom prst="rect">
            <a:avLst/>
          </a:prstGeom>
          <a:solidFill>
            <a:srgbClr val="DDE0E5"/>
          </a:solidFill>
        </p:spPr>
        <p:txBody>
          <a:bodyPr wrap="square">
            <a:spAutoFit/>
          </a:bodyPr>
          <a:lstStyle>
            <a:defPPr>
              <a:defRPr lang="el-GR"/>
            </a:defPPr>
            <a:lvl1pPr>
              <a:defRPr sz="2400"/>
            </a:lvl1pPr>
          </a:lstStyle>
          <a:p>
            <a:r>
              <a:rPr lang="en-US" dirty="0"/>
              <a:t>2. </a:t>
            </a:r>
            <a:r>
              <a:rPr lang="en-US" dirty="0" err="1">
                <a:hlinkClick r:id="rId5" action="ppaction://hlinksldjump"/>
              </a:rPr>
              <a:t>Integrationen</a:t>
            </a:r>
            <a:r>
              <a:rPr lang="en-US" dirty="0">
                <a:hlinkClick r:id="rId5" action="ppaction://hlinksldjump"/>
              </a:rPr>
              <a:t> </a:t>
            </a:r>
            <a:r>
              <a:rPr lang="en-US" dirty="0" err="1">
                <a:hlinkClick r:id="rId5" action="ppaction://hlinksldjump"/>
              </a:rPr>
              <a:t>im</a:t>
            </a:r>
            <a:r>
              <a:rPr lang="en-US" dirty="0">
                <a:hlinkClick r:id="rId5" action="ppaction://hlinksldjump"/>
              </a:rPr>
              <a:t> Leben</a:t>
            </a:r>
            <a:endParaRPr lang="el-GR" dirty="0"/>
          </a:p>
        </p:txBody>
      </p:sp>
    </p:spTree>
    <p:extLst>
      <p:ext uri="{BB962C8B-B14F-4D97-AF65-F5344CB8AC3E}">
        <p14:creationId xmlns:p14="http://schemas.microsoft.com/office/powerpoint/2010/main" val="81108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04349"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Frauengesundheit</a:t>
            </a:r>
            <a:r>
              <a:rPr lang="en-US" dirty="0">
                <a:solidFill>
                  <a:schemeClr val="tx1"/>
                </a:solidFill>
              </a:rPr>
              <a:t> und </a:t>
            </a:r>
            <a:r>
              <a:rPr lang="en-US" dirty="0" err="1">
                <a:solidFill>
                  <a:schemeClr val="tx1"/>
                </a:solidFill>
              </a:rPr>
              <a:t>relevante</a:t>
            </a:r>
            <a:r>
              <a:rPr lang="en-US" dirty="0">
                <a:solidFill>
                  <a:schemeClr val="tx1"/>
                </a:solidFill>
              </a:rPr>
              <a:t> </a:t>
            </a:r>
            <a:r>
              <a:rPr lang="en-US" dirty="0" err="1">
                <a:solidFill>
                  <a:schemeClr val="tx1"/>
                </a:solidFill>
              </a:rPr>
              <a:t>Gesundheits</a:t>
            </a:r>
            <a:r>
              <a:rPr lang="en-US" dirty="0">
                <a:solidFill>
                  <a:schemeClr val="tx1"/>
                </a:solidFill>
              </a:rPr>
              <a:t>-Apps</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de-DE" dirty="0"/>
              <a:t>Den Lernenden helfen, sich mit Frauengesundheits-Apps vertraut zu machen.</a:t>
            </a:r>
          </a:p>
          <a:p>
            <a:r>
              <a:rPr lang="de-DE" dirty="0"/>
              <a:t>Realitätsnahe Szenarien und Situationen vorstellen, wie Frauengesundheits-Apps der Gesundheit von Frauen im Allgemeinen helfen können.</a:t>
            </a:r>
            <a:br>
              <a:rPr lang="de-DE" dirty="0"/>
            </a:br>
            <a:r>
              <a:rPr lang="de-DE" dirty="0"/>
              <a:t> </a:t>
            </a:r>
          </a:p>
          <a:p>
            <a:endParaRPr lang="de-DE" dirty="0"/>
          </a:p>
        </p:txBody>
      </p:sp>
      <p:sp>
        <p:nvSpPr>
          <p:cNvPr id="2" name="TextBox 1">
            <a:extLst>
              <a:ext uri="{FF2B5EF4-FFF2-40B4-BE49-F238E27FC236}">
                <a16:creationId xmlns:a16="http://schemas.microsoft.com/office/drawing/2014/main" id="{F1E5739B-70AA-F9D9-B688-0BFCD8BDBF8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71C886E-D7A5-C613-1524-67DA4F7ADC74}"/>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de-DE" sz="2000" dirty="0"/>
              <a:t>Die Teilnehmerinnen mit den erforderlichen Fähigkeiten auszustatten, um von der Nutzung von Frauengesundheits-Apps zu profitieren. </a:t>
            </a:r>
          </a:p>
          <a:p>
            <a:r>
              <a:rPr lang="de-DE" sz="2000" dirty="0"/>
              <a:t>Verbesserung der Fähigkeiten, die erforderlich sind, um informierte Entscheidungen über die Auswahl, Nutzung und Integration von Apps in den Alltag der Teilnehmerinnen zu treffen, wenn sie dies wünschen. </a:t>
            </a:r>
          </a:p>
          <a:p>
            <a:endParaRPr lang="de-DE" sz="20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err="1">
                <a:solidFill>
                  <a:schemeClr val="tx1"/>
                </a:solidFill>
              </a:rPr>
              <a:t>Frauengesundheit</a:t>
            </a:r>
            <a:r>
              <a:rPr lang="en-GB" dirty="0">
                <a:solidFill>
                  <a:schemeClr val="tx1"/>
                </a:solidFill>
              </a:rPr>
              <a:t> und </a:t>
            </a:r>
            <a:r>
              <a:rPr lang="en-GB" dirty="0" err="1">
                <a:solidFill>
                  <a:schemeClr val="tx1"/>
                </a:solidFill>
              </a:rPr>
              <a:t>relevante</a:t>
            </a:r>
            <a:r>
              <a:rPr lang="en-GB" dirty="0">
                <a:solidFill>
                  <a:schemeClr val="tx1"/>
                </a:solidFill>
              </a:rPr>
              <a:t> </a:t>
            </a:r>
            <a:r>
              <a:rPr lang="en-GB" dirty="0" err="1">
                <a:solidFill>
                  <a:schemeClr val="tx1"/>
                </a:solidFill>
              </a:rPr>
              <a:t>Gesundheits</a:t>
            </a:r>
            <a:r>
              <a:rPr lang="en-GB" dirty="0">
                <a:solidFill>
                  <a:schemeClr val="tx1"/>
                </a:solidFill>
              </a:rPr>
              <a:t>-Apps</a:t>
            </a:r>
            <a:endParaRPr lang="en-US" dirty="0">
              <a:solidFill>
                <a:schemeClr val="tx1"/>
              </a:solidFill>
            </a:endParaRP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it-IT"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1E187D40-6698-98E4-4443-0C828CE46E4F}"/>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008DFF2F-B8CE-7742-9889-A7A094CFC1A3}"/>
              </a:ext>
            </a:extLst>
          </p:cNvPr>
          <p:cNvPicPr preferRelativeResize="0"/>
          <p:nvPr/>
        </p:nvPicPr>
        <p:blipFill rotWithShape="1">
          <a:blip r:embed="rId4">
            <a:alphaModFix/>
          </a:blip>
          <a:srcRect l="9128" t="10193" r="8041" b="10723"/>
          <a:stretch/>
        </p:blipFill>
        <p:spPr>
          <a:xfrm>
            <a:off x="7570694" y="1897981"/>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30CF13ED-F1B3-242B-5FCA-C1DAC7591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9203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7.2.1</a:t>
            </a:r>
            <a:r>
              <a:rPr lang="en-US" altLang="el-GR" dirty="0">
                <a:solidFill>
                  <a:srgbClr val="C01E24"/>
                </a:solidFill>
              </a:rPr>
              <a:t/>
            </a:r>
            <a:br>
              <a:rPr lang="en-US" altLang="el-GR" dirty="0">
                <a:solidFill>
                  <a:srgbClr val="C01E24"/>
                </a:solidFill>
              </a:rPr>
            </a:br>
            <a:r>
              <a:rPr lang="de-DE" altLang="el-GR" dirty="0">
                <a:solidFill>
                  <a:srgbClr val="C01E24"/>
                </a:solidFill>
              </a:rPr>
              <a:t>Konkrete Beispiele für Apps zur Frauengesundheit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de-DE" sz="2000" dirty="0"/>
              <a:t>Mit den gängigsten Arten von Frauengesundheits-Apps vertraut sein.</a:t>
            </a:r>
          </a:p>
          <a:p>
            <a:pPr lvl="0"/>
            <a:r>
              <a:rPr lang="de-DE" sz="2000" dirty="0"/>
              <a:t>Die Art der App, ihre Hauptfunktionen und Abschnitte identifizieren und kategorisieren können. </a:t>
            </a:r>
          </a:p>
          <a:p>
            <a:pPr lvl="0"/>
            <a:r>
              <a:rPr lang="de-DE" sz="2000" dirty="0"/>
              <a:t>Mit der erstmaligen Nutzung einer App vertraut sein.</a:t>
            </a:r>
          </a:p>
        </p:txBody>
      </p:sp>
      <p:sp>
        <p:nvSpPr>
          <p:cNvPr id="3" name="TextBox 2">
            <a:extLst>
              <a:ext uri="{FF2B5EF4-FFF2-40B4-BE49-F238E27FC236}">
                <a16:creationId xmlns:a16="http://schemas.microsoft.com/office/drawing/2014/main" id="{31AA4E52-6AF2-99AA-EE59-36F65DE8F3D5}"/>
              </a:ext>
            </a:extLst>
          </p:cNvPr>
          <p:cNvSpPr txBox="1"/>
          <p:nvPr/>
        </p:nvSpPr>
        <p:spPr>
          <a:xfrm>
            <a:off x="5523839" y="6146950"/>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26774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666342"/>
            <a:ext cx="11059692" cy="728162"/>
          </a:xfrm>
        </p:spPr>
        <p:txBody>
          <a:bodyPr>
            <a:normAutofit fontScale="90000"/>
          </a:bodyPr>
          <a:lstStyle/>
          <a:p>
            <a:r>
              <a:rPr lang="de-DE" sz="2800" dirty="0"/>
              <a:t>Beispiel 1: </a:t>
            </a:r>
            <a:br>
              <a:rPr lang="de-DE" sz="2800" dirty="0"/>
            </a:br>
            <a:r>
              <a:rPr lang="de-DE" sz="2800" dirty="0" err="1"/>
              <a:t>Euki</a:t>
            </a:r>
            <a:r>
              <a:rPr lang="de-DE" sz="2800" dirty="0"/>
              <a:t> - App zur Überwachung der Periode</a:t>
            </a:r>
            <a:endParaRPr lang="el-GR" sz="2400" dirty="0"/>
          </a:p>
        </p:txBody>
      </p:sp>
      <p:sp>
        <p:nvSpPr>
          <p:cNvPr id="4" name="Θέση περιεχομένου 3"/>
          <p:cNvSpPr>
            <a:spLocks noGrp="1"/>
          </p:cNvSpPr>
          <p:nvPr>
            <p:ph idx="1"/>
          </p:nvPr>
        </p:nvSpPr>
        <p:spPr>
          <a:xfrm>
            <a:off x="566153" y="1819044"/>
            <a:ext cx="11059693" cy="5038956"/>
          </a:xfrm>
        </p:spPr>
        <p:txBody>
          <a:bodyPr>
            <a:normAutofit fontScale="70000" lnSpcReduction="20000"/>
          </a:bodyPr>
          <a:lstStyle/>
          <a:p>
            <a:pPr marL="228600" marR="0" lvl="0" indent="0" algn="just" defTabSz="914400" rtl="0" eaLnBrk="1" fontAlgn="auto" latinLnBrk="0" hangingPunct="1">
              <a:lnSpc>
                <a:spcPct val="100000"/>
              </a:lnSpc>
              <a:spcBef>
                <a:spcPts val="601"/>
              </a:spcBef>
              <a:spcAft>
                <a:spcPts val="601"/>
              </a:spcAft>
              <a:buClrTx/>
              <a:buSzTx/>
              <a:buFont typeface="Arial" panose="020B0604020202020204" pitchFamily="34" charset="0"/>
              <a:buNone/>
              <a:tabLst>
                <a:tab pos="0" algn="l"/>
              </a:tabLst>
              <a:defRPr/>
            </a:pPr>
            <a:r>
              <a:rPr kumimoji="0" lang="de-DE" sz="2000" b="0" i="0" u="none" strike="noStrike" kern="1200" cap="none" spc="-1" normalizeH="0" baseline="0" noProof="0" dirty="0">
                <a:ln>
                  <a:noFill/>
                </a:ln>
                <a:solidFill>
                  <a:srgbClr val="000000"/>
                </a:solidFill>
                <a:effectLst/>
                <a:uLnTx/>
                <a:uFillTx/>
                <a:latin typeface="Calibri"/>
              </a:rPr>
              <a:t>Die App zur Überwachung der Periode bietet umfassende Informationen zur sexuellen und reproduktiven Gesundheit; eine unterstützende, integrative und anpassbare Benutzeroberfläche; Datenschutz und Sicherheit. Merkmale: </a:t>
            </a:r>
            <a:endParaRPr kumimoji="0" lang="de-DE" sz="900" b="0" i="0" u="none" strike="noStrike" kern="1200" cap="none" spc="-1" normalizeH="0" baseline="0" noProof="0" dirty="0">
              <a:ln>
                <a:noFill/>
              </a:ln>
              <a:solidFill>
                <a:srgbClr val="000000"/>
              </a:solidFill>
              <a:effectLst/>
              <a:uLnTx/>
              <a:uFillTx/>
              <a:latin typeface="Arial"/>
            </a:endParaRPr>
          </a:p>
          <a:p>
            <a:pPr marL="457200" marR="0" lvl="0" indent="-457200" algn="just" defTabSz="914400" rtl="0" eaLnBrk="1" fontAlgn="auto" latinLnBrk="0" hangingPunct="1">
              <a:lnSpc>
                <a:spcPct val="100000"/>
              </a:lnSpc>
              <a:spcBef>
                <a:spcPts val="601"/>
              </a:spcBef>
              <a:spcAft>
                <a:spcPts val="601"/>
              </a:spcAft>
              <a:buClr>
                <a:srgbClr val="C01E24"/>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rPr>
              <a:t>KALENDER UND LOGGING:</a:t>
            </a:r>
            <a:r>
              <a:rPr kumimoji="0" lang="de-DE" sz="2400" b="0" i="0" u="none" strike="noStrike" kern="1200" cap="none" spc="-1" normalizeH="0" baseline="0" noProof="0" dirty="0">
                <a:ln>
                  <a:noFill/>
                </a:ln>
                <a:solidFill>
                  <a:srgbClr val="000000"/>
                </a:solidFill>
                <a:effectLst/>
                <a:uLnTx/>
                <a:uFillTx/>
                <a:latin typeface="Calibri"/>
              </a:rPr>
              <a:t> Überwachen Sie Blutungen, Emotionen, Körperveränderungen, Sex, Verhütung und Termine; verfolgen Sie Schwangerschafts- oder STI-Tests und deren Ergebnisse; finden Sie Muster im Menstruationszyklus oder Körperveränderungen, die rund um die Periode auftreten; schreiben Sie Notizen, um sie beim nächsten Termin mit einem Gesundheitsdienstleister zu teilen.</a:t>
            </a:r>
            <a:endParaRPr kumimoji="0" lang="de-DE" sz="2400" b="0" i="0" u="none" strike="noStrike" kern="1200" cap="none" spc="-1" normalizeH="0" baseline="0" noProof="0" dirty="0">
              <a:ln>
                <a:noFill/>
              </a:ln>
              <a:solidFill>
                <a:srgbClr val="000000"/>
              </a:solidFill>
              <a:effectLst/>
              <a:uLnTx/>
              <a:uFillTx/>
              <a:latin typeface="Arial"/>
            </a:endParaRPr>
          </a:p>
          <a:p>
            <a:pPr marL="457200" marR="0" lvl="0" indent="-457200" algn="just" defTabSz="914400" rtl="0" eaLnBrk="1" fontAlgn="auto" latinLnBrk="0" hangingPunct="1">
              <a:lnSpc>
                <a:spcPct val="100000"/>
              </a:lnSpc>
              <a:spcBef>
                <a:spcPts val="601"/>
              </a:spcBef>
              <a:spcAft>
                <a:spcPts val="601"/>
              </a:spcAft>
              <a:buClr>
                <a:srgbClr val="C01E24"/>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rPr>
              <a:t>PRIVATE ERINNERUNGEN:</a:t>
            </a:r>
            <a:r>
              <a:rPr kumimoji="0" lang="de-DE" sz="2400" b="0" i="0" u="none" strike="noStrike" kern="1200" cap="none" spc="-1" normalizeH="0" baseline="0" noProof="0" dirty="0">
                <a:ln>
                  <a:noFill/>
                </a:ln>
                <a:solidFill>
                  <a:srgbClr val="000000"/>
                </a:solidFill>
                <a:effectLst/>
                <a:uLnTx/>
                <a:uFillTx/>
                <a:latin typeface="Calibri"/>
              </a:rPr>
              <a:t> Legen Sie einmalige oder wiederholte Erinnerungen für sexuelle Gesundheitsbedürfnisse fest, z. B. für die Einnahme der Pille oder einen Schwangerschaftstest; erhalten Sie diskrete Erinnerungen, so dass niemand die Details Ihres Privatlebens erfährt.</a:t>
            </a:r>
            <a:endParaRPr kumimoji="0" lang="de-DE" sz="2400" b="0" i="0" u="none" strike="noStrike" kern="1200" cap="none" spc="-1" normalizeH="0" baseline="0" noProof="0" dirty="0">
              <a:ln>
                <a:noFill/>
              </a:ln>
              <a:solidFill>
                <a:srgbClr val="000000"/>
              </a:solidFill>
              <a:effectLst/>
              <a:uLnTx/>
              <a:uFillTx/>
              <a:latin typeface="Arial"/>
            </a:endParaRPr>
          </a:p>
          <a:p>
            <a:pPr marL="457200" marR="0" lvl="0" indent="-457200" algn="just" defTabSz="914400" rtl="0" eaLnBrk="1" fontAlgn="auto" latinLnBrk="0" hangingPunct="1">
              <a:lnSpc>
                <a:spcPct val="100000"/>
              </a:lnSpc>
              <a:spcBef>
                <a:spcPts val="601"/>
              </a:spcBef>
              <a:spcAft>
                <a:spcPts val="601"/>
              </a:spcAft>
              <a:buClr>
                <a:srgbClr val="C01E24"/>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rPr>
              <a:t>UNTERSTÜTZUNG BEI ABTREIBUNG UND FEHLGEBURT:</a:t>
            </a:r>
            <a:r>
              <a:rPr kumimoji="0" lang="de-DE" sz="2400" b="0" i="0" u="none" strike="noStrike" kern="1200" cap="none" spc="-1" normalizeH="0" baseline="0" noProof="0" dirty="0">
                <a:ln>
                  <a:noFill/>
                </a:ln>
                <a:solidFill>
                  <a:srgbClr val="000000"/>
                </a:solidFill>
                <a:effectLst/>
                <a:uLnTx/>
                <a:uFillTx/>
                <a:latin typeface="Calibri"/>
              </a:rPr>
              <a:t> Erfahren Sie mehr über medikamentöse und chirurgische Abtreibungen; bereiten Sie sich auf einen Termin in einer Klinik vor; durchsuchen Sie die FAQs, um schnelle Antworten auf Ihre Fragen zu erhalten, und stellen Sie eine Verbindung zu vertrauenswürdigen Quellen her, um weitere Informationen zu erhalten; lesen Sie Geschichten von Menschen, die Abtreibungen und Fehlgeburten hatten.</a:t>
            </a:r>
            <a:endParaRPr kumimoji="0" lang="de-DE" sz="2400" b="0" i="0" u="none" strike="noStrike" kern="1200" cap="none" spc="-1" normalizeH="0" baseline="0" noProof="0" dirty="0">
              <a:ln>
                <a:noFill/>
              </a:ln>
              <a:solidFill>
                <a:srgbClr val="000000"/>
              </a:solidFill>
              <a:effectLst/>
              <a:uLnTx/>
              <a:uFillTx/>
              <a:latin typeface="Arial"/>
            </a:endParaRPr>
          </a:p>
          <a:p>
            <a:pPr marL="457200" marR="0" lvl="0" indent="-457200" algn="just" defTabSz="914400" rtl="0" eaLnBrk="1" fontAlgn="auto" latinLnBrk="0" hangingPunct="1">
              <a:lnSpc>
                <a:spcPct val="100000"/>
              </a:lnSpc>
              <a:spcBef>
                <a:spcPts val="601"/>
              </a:spcBef>
              <a:spcAft>
                <a:spcPts val="601"/>
              </a:spcAft>
              <a:buClr>
                <a:srgbClr val="C01E24"/>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rPr>
              <a:t>INTERAKTIVE VERHÜTUNGSINFORMATIONEN:</a:t>
            </a:r>
            <a:r>
              <a:rPr kumimoji="0" lang="de-DE" sz="2400" b="0" i="0" u="none" strike="noStrike" kern="1200" cap="none" spc="-1" normalizeH="0" baseline="0" noProof="0" dirty="0">
                <a:ln>
                  <a:noFill/>
                </a:ln>
                <a:solidFill>
                  <a:srgbClr val="000000"/>
                </a:solidFill>
                <a:effectLst/>
                <a:uLnTx/>
                <a:uFillTx/>
                <a:latin typeface="Calibri"/>
              </a:rPr>
              <a:t> Informieren Sie sich in einem interaktiven Quiz über die Optionen, die Ihren Bedürfnissen entsprechen; erhalten Sie detaillierten Informationen über die Methoden her, die Sie am meisten interessieren.</a:t>
            </a:r>
            <a:endParaRPr kumimoji="0" lang="de-DE" sz="2400" b="0" i="0" u="none" strike="noStrike" kern="1200" cap="none" spc="-1" normalizeH="0" baseline="0" noProof="0" dirty="0">
              <a:ln>
                <a:noFill/>
              </a:ln>
              <a:solidFill>
                <a:srgbClr val="000000"/>
              </a:solidFill>
              <a:effectLst/>
              <a:uLnTx/>
              <a:uFillTx/>
              <a:latin typeface="Arial"/>
            </a:endParaRPr>
          </a:p>
          <a:p>
            <a:pPr marL="457200" marR="0" lvl="0" indent="-457200" algn="just" defTabSz="914400" rtl="0" eaLnBrk="1" fontAlgn="auto" latinLnBrk="0" hangingPunct="1">
              <a:lnSpc>
                <a:spcPct val="100000"/>
              </a:lnSpc>
              <a:spcBef>
                <a:spcPts val="601"/>
              </a:spcBef>
              <a:spcAft>
                <a:spcPts val="601"/>
              </a:spcAft>
              <a:buClr>
                <a:srgbClr val="C01E24"/>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rPr>
              <a:t>FAKTEN ÜBER SEXUALITÄT:</a:t>
            </a:r>
            <a:r>
              <a:rPr kumimoji="0" lang="de-DE" sz="2400" b="0" i="0" u="none" strike="noStrike" kern="1200" cap="none" spc="-1" normalizeH="0" baseline="0" noProof="0" dirty="0">
                <a:ln>
                  <a:noFill/>
                </a:ln>
                <a:solidFill>
                  <a:srgbClr val="000000"/>
                </a:solidFill>
                <a:effectLst/>
                <a:uLnTx/>
                <a:uFillTx/>
                <a:latin typeface="Calibri"/>
              </a:rPr>
              <a:t> Blättern Sie durch leicht verständliche Informationen über Sex, Geschlecht und sexuelle Orientierung; erfahren Sie mehr über Einwilligung und wohin Sie sich wenden können, wenn Sie Unterstützung benötigen; finden Sie Zugang zu Ressourcen, die Ihnen weitere Fragen zu LGBTQ-Themen, Sex, Geschlecht und Gesundheit beantworten können.</a:t>
            </a:r>
            <a:endParaRPr kumimoji="0" lang="de-DE" sz="2400" b="0" i="0" u="none" strike="noStrike" kern="1200" cap="none" spc="-1" normalizeH="0" baseline="0" noProof="0" dirty="0">
              <a:ln>
                <a:noFill/>
              </a:ln>
              <a:solidFill>
                <a:srgbClr val="000000"/>
              </a:solidFill>
              <a:effectLst/>
              <a:uLnTx/>
              <a:uFillTx/>
              <a:latin typeface="Arial"/>
            </a:endParaRPr>
          </a:p>
        </p:txBody>
      </p:sp>
      <p:pic>
        <p:nvPicPr>
          <p:cNvPr id="3" name="Immagine 2">
            <a:extLst>
              <a:ext uri="{FF2B5EF4-FFF2-40B4-BE49-F238E27FC236}">
                <a16:creationId xmlns:a16="http://schemas.microsoft.com/office/drawing/2014/main" id="{5DA3C454-6673-454F-ACB7-5D76112AE5C4}"/>
              </a:ext>
            </a:extLst>
          </p:cNvPr>
          <p:cNvPicPr>
            <a:picLocks noChangeAspect="1"/>
          </p:cNvPicPr>
          <p:nvPr/>
        </p:nvPicPr>
        <p:blipFill>
          <a:blip r:embed="rId2"/>
          <a:stretch>
            <a:fillRect/>
          </a:stretch>
        </p:blipFill>
        <p:spPr>
          <a:xfrm>
            <a:off x="9703774" y="456938"/>
            <a:ext cx="1362106" cy="1362106"/>
          </a:xfrm>
          <a:prstGeom prst="rect">
            <a:avLst/>
          </a:prstGeom>
        </p:spPr>
      </p:pic>
    </p:spTree>
    <p:extLst>
      <p:ext uri="{BB962C8B-B14F-4D97-AF65-F5344CB8AC3E}">
        <p14:creationId xmlns:p14="http://schemas.microsoft.com/office/powerpoint/2010/main" val="127873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Ορθογώνιο 1">
            <a:extLst>
              <a:ext uri="{FF2B5EF4-FFF2-40B4-BE49-F238E27FC236}">
                <a16:creationId xmlns:a16="http://schemas.microsoft.com/office/drawing/2014/main" id="{C7A36948-EE53-DD0D-32EE-6C908CAE483C}"/>
              </a:ext>
            </a:extLst>
          </p:cNvPr>
          <p:cNvSpPr/>
          <p:nvPr/>
        </p:nvSpPr>
        <p:spPr>
          <a:xfrm>
            <a:off x="433800" y="377280"/>
            <a:ext cx="2646720" cy="12297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2000" b="0" strike="noStrike" spc="-1" dirty="0">
                <a:solidFill>
                  <a:schemeClr val="lt1"/>
                </a:solidFill>
                <a:latin typeface="Calibri"/>
                <a:ea typeface="DejaVu Sans"/>
              </a:rPr>
              <a:t>Das Bild, das erscheint, wenn Sie die App zum ersten Mal öffnen.</a:t>
            </a:r>
            <a:endParaRPr lang="de-DE" sz="2000" b="0" strike="noStrike" spc="-1" dirty="0">
              <a:solidFill>
                <a:srgbClr val="000000"/>
              </a:solidFill>
              <a:latin typeface="Arial"/>
            </a:endParaRPr>
          </a:p>
        </p:txBody>
      </p:sp>
      <p:sp>
        <p:nvSpPr>
          <p:cNvPr id="22" name="Ορθογώνιο 3">
            <a:extLst>
              <a:ext uri="{FF2B5EF4-FFF2-40B4-BE49-F238E27FC236}">
                <a16:creationId xmlns:a16="http://schemas.microsoft.com/office/drawing/2014/main" id="{4BC3CAF6-F5D5-A65C-75AC-B6C1F676C4C8}"/>
              </a:ext>
            </a:extLst>
          </p:cNvPr>
          <p:cNvSpPr/>
          <p:nvPr/>
        </p:nvSpPr>
        <p:spPr>
          <a:xfrm>
            <a:off x="3780000" y="5220000"/>
            <a:ext cx="2885400" cy="14673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2000" b="0" strike="noStrike" spc="-1">
                <a:solidFill>
                  <a:schemeClr val="lt1"/>
                </a:solidFill>
                <a:latin typeface="Calibri"/>
                <a:ea typeface="DejaVu Sans"/>
              </a:rPr>
              <a:t>Sie können auch eine PIN festlegen, um Ihre persönlichen Daten noch besser zu schützen.</a:t>
            </a:r>
            <a:endParaRPr lang="de-DE" sz="2000" b="0" strike="noStrike" spc="-1">
              <a:solidFill>
                <a:srgbClr val="000000"/>
              </a:solidFill>
              <a:latin typeface="Arial"/>
            </a:endParaRPr>
          </a:p>
        </p:txBody>
      </p:sp>
      <p:sp>
        <p:nvSpPr>
          <p:cNvPr id="23" name="Ορθογώνιο 17">
            <a:extLst>
              <a:ext uri="{FF2B5EF4-FFF2-40B4-BE49-F238E27FC236}">
                <a16:creationId xmlns:a16="http://schemas.microsoft.com/office/drawing/2014/main" id="{3FC056D6-B4AB-3CC9-E430-82E7833FF8F3}"/>
              </a:ext>
            </a:extLst>
          </p:cNvPr>
          <p:cNvSpPr/>
          <p:nvPr/>
        </p:nvSpPr>
        <p:spPr>
          <a:xfrm>
            <a:off x="6660000" y="90000"/>
            <a:ext cx="5373000" cy="170928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2000" b="0" strike="noStrike" spc="-1">
                <a:solidFill>
                  <a:schemeClr val="lt1"/>
                </a:solidFill>
                <a:latin typeface="Calibri"/>
                <a:ea typeface="DejaVu Sans"/>
              </a:rPr>
              <a:t>Nachdem Sie auf die Schaltfläche LET'S START geklickt, entschieden haben, ob Sie eine PIN wünschen oder nicht, und den Nutzungsbedingungen zugestimmt haben, können Sie mit der Verfolgung Ihrer Periode beginnen.</a:t>
            </a:r>
            <a:endParaRPr lang="de-DE" sz="2000" b="0" strike="noStrike" spc="-1">
              <a:solidFill>
                <a:srgbClr val="000000"/>
              </a:solidFill>
              <a:latin typeface="Arial"/>
            </a:endParaRPr>
          </a:p>
        </p:txBody>
      </p:sp>
      <p:sp>
        <p:nvSpPr>
          <p:cNvPr id="24" name="Βέλος προς τα κάτω 18">
            <a:extLst>
              <a:ext uri="{FF2B5EF4-FFF2-40B4-BE49-F238E27FC236}">
                <a16:creationId xmlns:a16="http://schemas.microsoft.com/office/drawing/2014/main" id="{9EE8454A-B20D-0A4A-19A0-5DE7CCFB3F86}"/>
              </a:ext>
            </a:extLst>
          </p:cNvPr>
          <p:cNvSpPr/>
          <p:nvPr/>
        </p:nvSpPr>
        <p:spPr>
          <a:xfrm>
            <a:off x="10770480" y="1686960"/>
            <a:ext cx="193320" cy="289080"/>
          </a:xfrm>
          <a:prstGeom prst="down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27" name="Immagine 24">
            <a:extLst>
              <a:ext uri="{FF2B5EF4-FFF2-40B4-BE49-F238E27FC236}">
                <a16:creationId xmlns:a16="http://schemas.microsoft.com/office/drawing/2014/main" id="{0A1AB0E7-E7FA-8E3A-8AAB-1B3F242E0080}"/>
              </a:ext>
            </a:extLst>
          </p:cNvPr>
          <p:cNvPicPr/>
          <p:nvPr/>
        </p:nvPicPr>
        <p:blipFill>
          <a:blip r:embed="rId3"/>
          <a:stretch/>
        </p:blipFill>
        <p:spPr>
          <a:xfrm>
            <a:off x="429840" y="1996200"/>
            <a:ext cx="2646720" cy="4691160"/>
          </a:xfrm>
          <a:prstGeom prst="rect">
            <a:avLst/>
          </a:prstGeom>
          <a:ln w="0">
            <a:noFill/>
          </a:ln>
        </p:spPr>
      </p:pic>
      <p:sp>
        <p:nvSpPr>
          <p:cNvPr id="28" name="Freccia in giù 25">
            <a:extLst>
              <a:ext uri="{FF2B5EF4-FFF2-40B4-BE49-F238E27FC236}">
                <a16:creationId xmlns:a16="http://schemas.microsoft.com/office/drawing/2014/main" id="{35F61A2D-B6B2-6F2E-7191-0577BE386971}"/>
              </a:ext>
            </a:extLst>
          </p:cNvPr>
          <p:cNvSpPr/>
          <p:nvPr/>
        </p:nvSpPr>
        <p:spPr>
          <a:xfrm>
            <a:off x="1620360" y="1608120"/>
            <a:ext cx="265680" cy="387000"/>
          </a:xfrm>
          <a:prstGeom prst="down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31" name="Immagine 28">
            <a:extLst>
              <a:ext uri="{FF2B5EF4-FFF2-40B4-BE49-F238E27FC236}">
                <a16:creationId xmlns:a16="http://schemas.microsoft.com/office/drawing/2014/main" id="{D79E4E49-5CF9-5E8B-EDBF-98C7FF7E826E}"/>
              </a:ext>
            </a:extLst>
          </p:cNvPr>
          <p:cNvPicPr/>
          <p:nvPr/>
        </p:nvPicPr>
        <p:blipFill>
          <a:blip r:embed="rId4"/>
          <a:stretch/>
        </p:blipFill>
        <p:spPr>
          <a:xfrm>
            <a:off x="3953880" y="377280"/>
            <a:ext cx="2646720" cy="4478040"/>
          </a:xfrm>
          <a:prstGeom prst="rect">
            <a:avLst/>
          </a:prstGeom>
          <a:ln w="0">
            <a:noFill/>
          </a:ln>
        </p:spPr>
      </p:pic>
      <p:sp>
        <p:nvSpPr>
          <p:cNvPr id="37" name="Freccia in su 29">
            <a:extLst>
              <a:ext uri="{FF2B5EF4-FFF2-40B4-BE49-F238E27FC236}">
                <a16:creationId xmlns:a16="http://schemas.microsoft.com/office/drawing/2014/main" id="{0C3D868E-7350-E440-A42C-8F8EFCB1139E}"/>
              </a:ext>
            </a:extLst>
          </p:cNvPr>
          <p:cNvSpPr/>
          <p:nvPr/>
        </p:nvSpPr>
        <p:spPr>
          <a:xfrm>
            <a:off x="5163480" y="5025960"/>
            <a:ext cx="227520" cy="358200"/>
          </a:xfrm>
          <a:prstGeom prst="up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pic>
        <p:nvPicPr>
          <p:cNvPr id="41" name="Immagine 31">
            <a:extLst>
              <a:ext uri="{FF2B5EF4-FFF2-40B4-BE49-F238E27FC236}">
                <a16:creationId xmlns:a16="http://schemas.microsoft.com/office/drawing/2014/main" id="{1E428E28-3556-B9B0-F0B7-6965D34F3119}"/>
              </a:ext>
            </a:extLst>
          </p:cNvPr>
          <p:cNvPicPr/>
          <p:nvPr/>
        </p:nvPicPr>
        <p:blipFill>
          <a:blip r:embed="rId5"/>
          <a:stretch/>
        </p:blipFill>
        <p:spPr>
          <a:xfrm>
            <a:off x="9754200" y="2160000"/>
            <a:ext cx="2225880" cy="4478040"/>
          </a:xfrm>
          <a:prstGeom prst="rect">
            <a:avLst/>
          </a:prstGeom>
          <a:ln w="0">
            <a:noFill/>
          </a:ln>
        </p:spPr>
      </p:pic>
      <p:sp>
        <p:nvSpPr>
          <p:cNvPr id="42" name="Ovale 32">
            <a:extLst>
              <a:ext uri="{FF2B5EF4-FFF2-40B4-BE49-F238E27FC236}">
                <a16:creationId xmlns:a16="http://schemas.microsoft.com/office/drawing/2014/main" id="{EBB379FC-0234-1AE7-C5B7-6619D5C769B1}"/>
              </a:ext>
            </a:extLst>
          </p:cNvPr>
          <p:cNvSpPr/>
          <p:nvPr/>
        </p:nvSpPr>
        <p:spPr>
          <a:xfrm>
            <a:off x="11887200" y="23652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1</a:t>
            </a:r>
            <a:endParaRPr lang="de-DE" sz="1800" b="0" strike="noStrike" spc="-1">
              <a:solidFill>
                <a:srgbClr val="000000"/>
              </a:solidFill>
              <a:latin typeface="Arial"/>
            </a:endParaRPr>
          </a:p>
        </p:txBody>
      </p:sp>
      <p:pic>
        <p:nvPicPr>
          <p:cNvPr id="43" name="Immagine 33">
            <a:extLst>
              <a:ext uri="{FF2B5EF4-FFF2-40B4-BE49-F238E27FC236}">
                <a16:creationId xmlns:a16="http://schemas.microsoft.com/office/drawing/2014/main" id="{42DD4552-E9DB-436B-3ED7-53D11A33C920}"/>
              </a:ext>
            </a:extLst>
          </p:cNvPr>
          <p:cNvPicPr/>
          <p:nvPr/>
        </p:nvPicPr>
        <p:blipFill>
          <a:blip r:embed="rId6"/>
          <a:stretch/>
        </p:blipFill>
        <p:spPr>
          <a:xfrm>
            <a:off x="2740320" y="6029280"/>
            <a:ext cx="401400" cy="498960"/>
          </a:xfrm>
          <a:prstGeom prst="rect">
            <a:avLst/>
          </a:prstGeom>
          <a:ln w="0">
            <a:noFill/>
          </a:ln>
        </p:spPr>
      </p:pic>
      <p:sp>
        <p:nvSpPr>
          <p:cNvPr id="44" name="Ovale 34">
            <a:extLst>
              <a:ext uri="{FF2B5EF4-FFF2-40B4-BE49-F238E27FC236}">
                <a16:creationId xmlns:a16="http://schemas.microsoft.com/office/drawing/2014/main" id="{73344DF2-C6F1-9556-53D1-3F43E232406A}"/>
              </a:ext>
            </a:extLst>
          </p:cNvPr>
          <p:cNvSpPr/>
          <p:nvPr/>
        </p:nvSpPr>
        <p:spPr>
          <a:xfrm>
            <a:off x="11887200" y="62460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2</a:t>
            </a:r>
            <a:endParaRPr lang="de-DE" sz="1800" b="0" strike="noStrike" spc="-1">
              <a:solidFill>
                <a:srgbClr val="000000"/>
              </a:solidFill>
              <a:latin typeface="Arial"/>
            </a:endParaRPr>
          </a:p>
        </p:txBody>
      </p:sp>
      <p:pic>
        <p:nvPicPr>
          <p:cNvPr id="45" name="Immagine 35">
            <a:extLst>
              <a:ext uri="{FF2B5EF4-FFF2-40B4-BE49-F238E27FC236}">
                <a16:creationId xmlns:a16="http://schemas.microsoft.com/office/drawing/2014/main" id="{DBE625E6-BDE8-5AA2-BF89-2AE0983AC9E9}"/>
              </a:ext>
            </a:extLst>
          </p:cNvPr>
          <p:cNvPicPr/>
          <p:nvPr/>
        </p:nvPicPr>
        <p:blipFill>
          <a:blip r:embed="rId7"/>
          <a:stretch/>
        </p:blipFill>
        <p:spPr>
          <a:xfrm>
            <a:off x="6400440" y="3891960"/>
            <a:ext cx="401400" cy="492840"/>
          </a:xfrm>
          <a:prstGeom prst="rect">
            <a:avLst/>
          </a:prstGeom>
          <a:ln w="0">
            <a:noFill/>
          </a:ln>
        </p:spPr>
      </p:pic>
      <p:pic>
        <p:nvPicPr>
          <p:cNvPr id="46" name="Immagine 37">
            <a:extLst>
              <a:ext uri="{FF2B5EF4-FFF2-40B4-BE49-F238E27FC236}">
                <a16:creationId xmlns:a16="http://schemas.microsoft.com/office/drawing/2014/main" id="{B30777AB-AB0A-DD82-A4B4-B6182C6B2979}"/>
              </a:ext>
            </a:extLst>
          </p:cNvPr>
          <p:cNvPicPr/>
          <p:nvPr/>
        </p:nvPicPr>
        <p:blipFill>
          <a:blip r:embed="rId8"/>
          <a:stretch/>
        </p:blipFill>
        <p:spPr>
          <a:xfrm>
            <a:off x="6904800" y="1998360"/>
            <a:ext cx="2646720" cy="4694760"/>
          </a:xfrm>
          <a:prstGeom prst="rect">
            <a:avLst/>
          </a:prstGeom>
          <a:ln w="0">
            <a:noFill/>
          </a:ln>
        </p:spPr>
      </p:pic>
      <p:sp>
        <p:nvSpPr>
          <p:cNvPr id="47" name="Ovale 38">
            <a:extLst>
              <a:ext uri="{FF2B5EF4-FFF2-40B4-BE49-F238E27FC236}">
                <a16:creationId xmlns:a16="http://schemas.microsoft.com/office/drawing/2014/main" id="{8C423123-0B40-B5FD-A5A2-8CA07E5EDC0C}"/>
              </a:ext>
            </a:extLst>
          </p:cNvPr>
          <p:cNvSpPr/>
          <p:nvPr/>
        </p:nvSpPr>
        <p:spPr>
          <a:xfrm>
            <a:off x="11898000" y="100908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3</a:t>
            </a:r>
            <a:endParaRPr lang="de-DE" sz="1800" b="0" strike="noStrike" spc="-1">
              <a:solidFill>
                <a:srgbClr val="000000"/>
              </a:solidFill>
              <a:latin typeface="Arial"/>
            </a:endParaRPr>
          </a:p>
        </p:txBody>
      </p:sp>
    </p:spTree>
    <p:extLst>
      <p:ext uri="{BB962C8B-B14F-4D97-AF65-F5344CB8AC3E}">
        <p14:creationId xmlns:p14="http://schemas.microsoft.com/office/powerpoint/2010/main" val="271707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1">
            <a:extLst>
              <a:ext uri="{FF2B5EF4-FFF2-40B4-BE49-F238E27FC236}">
                <a16:creationId xmlns:a16="http://schemas.microsoft.com/office/drawing/2014/main" id="{62525376-E425-2C82-DB41-6D11676A3214}"/>
              </a:ext>
            </a:extLst>
          </p:cNvPr>
          <p:cNvSpPr/>
          <p:nvPr/>
        </p:nvSpPr>
        <p:spPr>
          <a:xfrm>
            <a:off x="662760" y="402840"/>
            <a:ext cx="2038680" cy="103320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1800" b="0" strike="noStrike" spc="-1">
                <a:solidFill>
                  <a:schemeClr val="lt1"/>
                </a:solidFill>
                <a:latin typeface="Calibri"/>
                <a:ea typeface="DejaVu Sans"/>
              </a:rPr>
              <a:t>Klicken Sie jetzt auf „Track“ und Sie können beginnen!</a:t>
            </a:r>
            <a:endParaRPr lang="de-DE" sz="1800" b="0" strike="noStrike" spc="-1">
              <a:solidFill>
                <a:srgbClr val="000000"/>
              </a:solidFill>
              <a:latin typeface="Arial"/>
            </a:endParaRPr>
          </a:p>
        </p:txBody>
      </p:sp>
      <p:sp>
        <p:nvSpPr>
          <p:cNvPr id="4" name="Βέλος προς τα κάτω 7">
            <a:extLst>
              <a:ext uri="{FF2B5EF4-FFF2-40B4-BE49-F238E27FC236}">
                <a16:creationId xmlns:a16="http://schemas.microsoft.com/office/drawing/2014/main" id="{F5C8981C-BD6C-0D2A-B44A-857A7F7B0AE6}"/>
              </a:ext>
            </a:extLst>
          </p:cNvPr>
          <p:cNvSpPr/>
          <p:nvPr/>
        </p:nvSpPr>
        <p:spPr>
          <a:xfrm>
            <a:off x="1585440" y="1540800"/>
            <a:ext cx="193320" cy="289080"/>
          </a:xfrm>
          <a:prstGeom prst="down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sp>
        <p:nvSpPr>
          <p:cNvPr id="5" name="Ορθογώνιο 9">
            <a:extLst>
              <a:ext uri="{FF2B5EF4-FFF2-40B4-BE49-F238E27FC236}">
                <a16:creationId xmlns:a16="http://schemas.microsoft.com/office/drawing/2014/main" id="{CD019F1F-B801-66A1-52C3-BEDAB6227CF7}"/>
              </a:ext>
            </a:extLst>
          </p:cNvPr>
          <p:cNvSpPr/>
          <p:nvPr/>
        </p:nvSpPr>
        <p:spPr>
          <a:xfrm>
            <a:off x="3324960" y="4947120"/>
            <a:ext cx="2595600" cy="183312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2000" b="0" strike="noStrike" spc="-1">
                <a:solidFill>
                  <a:schemeClr val="lt1"/>
                </a:solidFill>
                <a:latin typeface="Calibri"/>
                <a:ea typeface="DejaVu Sans"/>
              </a:rPr>
              <a:t>Mit der App können Sie viele verschiedene Aspekte Ihrer reproduktiven Gesundheit im Auge behalten.</a:t>
            </a:r>
            <a:endParaRPr lang="de-DE" sz="2000" b="0" strike="noStrike" spc="-1">
              <a:solidFill>
                <a:srgbClr val="000000"/>
              </a:solidFill>
              <a:latin typeface="Arial"/>
            </a:endParaRPr>
          </a:p>
        </p:txBody>
      </p:sp>
      <p:sp>
        <p:nvSpPr>
          <p:cNvPr id="6" name="Βέλος προς τα κάτω 19">
            <a:extLst>
              <a:ext uri="{FF2B5EF4-FFF2-40B4-BE49-F238E27FC236}">
                <a16:creationId xmlns:a16="http://schemas.microsoft.com/office/drawing/2014/main" id="{C4B98D6F-F930-A5BA-CADF-30FA08CD5D58}"/>
              </a:ext>
            </a:extLst>
          </p:cNvPr>
          <p:cNvSpPr/>
          <p:nvPr/>
        </p:nvSpPr>
        <p:spPr>
          <a:xfrm flipV="1">
            <a:off x="4531680" y="4572720"/>
            <a:ext cx="182160" cy="275760"/>
          </a:xfrm>
          <a:prstGeom prst="downArrow">
            <a:avLst>
              <a:gd name="adj1" fmla="val 50000"/>
              <a:gd name="adj2" fmla="val 50000"/>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chemeClr val="lt1"/>
              </a:solidFill>
              <a:latin typeface="Calibri"/>
              <a:ea typeface="DejaVu Sans"/>
            </a:endParaRPr>
          </a:p>
        </p:txBody>
      </p:sp>
      <p:sp>
        <p:nvSpPr>
          <p:cNvPr id="7" name="Ορθογώνιο 20">
            <a:extLst>
              <a:ext uri="{FF2B5EF4-FFF2-40B4-BE49-F238E27FC236}">
                <a16:creationId xmlns:a16="http://schemas.microsoft.com/office/drawing/2014/main" id="{AFE9E2E8-3850-696C-2953-104B50BB9BBB}"/>
              </a:ext>
            </a:extLst>
          </p:cNvPr>
          <p:cNvSpPr/>
          <p:nvPr/>
        </p:nvSpPr>
        <p:spPr>
          <a:xfrm>
            <a:off x="5760000" y="0"/>
            <a:ext cx="3419280" cy="179928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2000" b="0" strike="noStrike" spc="-1">
                <a:solidFill>
                  <a:schemeClr val="lt1"/>
                </a:solidFill>
                <a:latin typeface="Calibri"/>
                <a:ea typeface="DejaVu Sans"/>
              </a:rPr>
              <a:t> Sie können Ihre Menstruation und die Produkte, die Sie zur Bewältigung der Menstruation verwenden, im Auge behalten.</a:t>
            </a:r>
            <a:endParaRPr lang="de-DE" sz="2000" b="0" strike="noStrike" spc="-1">
              <a:solidFill>
                <a:srgbClr val="000000"/>
              </a:solidFill>
              <a:latin typeface="Arial"/>
            </a:endParaRPr>
          </a:p>
        </p:txBody>
      </p:sp>
      <p:pic>
        <p:nvPicPr>
          <p:cNvPr id="9" name="Immagine 10">
            <a:extLst>
              <a:ext uri="{FF2B5EF4-FFF2-40B4-BE49-F238E27FC236}">
                <a16:creationId xmlns:a16="http://schemas.microsoft.com/office/drawing/2014/main" id="{4C76DCB0-93E4-85DB-E991-2BDAB985D482}"/>
              </a:ext>
            </a:extLst>
          </p:cNvPr>
          <p:cNvPicPr/>
          <p:nvPr/>
        </p:nvPicPr>
        <p:blipFill>
          <a:blip r:embed="rId2"/>
          <a:stretch/>
        </p:blipFill>
        <p:spPr>
          <a:xfrm>
            <a:off x="438840" y="1851480"/>
            <a:ext cx="2486160" cy="4928760"/>
          </a:xfrm>
          <a:prstGeom prst="rect">
            <a:avLst/>
          </a:prstGeom>
          <a:ln w="0">
            <a:noFill/>
          </a:ln>
        </p:spPr>
      </p:pic>
      <p:pic>
        <p:nvPicPr>
          <p:cNvPr id="12" name="Immagine 32">
            <a:extLst>
              <a:ext uri="{FF2B5EF4-FFF2-40B4-BE49-F238E27FC236}">
                <a16:creationId xmlns:a16="http://schemas.microsoft.com/office/drawing/2014/main" id="{7CB0D44E-A53B-2898-5BBE-F6D956F964F7}"/>
              </a:ext>
            </a:extLst>
          </p:cNvPr>
          <p:cNvPicPr/>
          <p:nvPr/>
        </p:nvPicPr>
        <p:blipFill>
          <a:blip r:embed="rId3"/>
          <a:stretch/>
        </p:blipFill>
        <p:spPr>
          <a:xfrm>
            <a:off x="3591720" y="402840"/>
            <a:ext cx="2061720" cy="4073040"/>
          </a:xfrm>
          <a:prstGeom prst="rect">
            <a:avLst/>
          </a:prstGeom>
          <a:ln w="0">
            <a:noFill/>
          </a:ln>
        </p:spPr>
      </p:pic>
      <p:sp>
        <p:nvSpPr>
          <p:cNvPr id="13" name="Ovale 30">
            <a:extLst>
              <a:ext uri="{FF2B5EF4-FFF2-40B4-BE49-F238E27FC236}">
                <a16:creationId xmlns:a16="http://schemas.microsoft.com/office/drawing/2014/main" id="{4EBD8417-00B7-6800-8973-DB694548F31E}"/>
              </a:ext>
            </a:extLst>
          </p:cNvPr>
          <p:cNvSpPr/>
          <p:nvPr/>
        </p:nvSpPr>
        <p:spPr>
          <a:xfrm>
            <a:off x="4568040" y="275904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4</a:t>
            </a:r>
            <a:endParaRPr lang="de-DE" sz="1800" b="0" strike="noStrike" spc="-1">
              <a:solidFill>
                <a:srgbClr val="000000"/>
              </a:solidFill>
              <a:latin typeface="Arial"/>
            </a:endParaRPr>
          </a:p>
        </p:txBody>
      </p:sp>
      <p:pic>
        <p:nvPicPr>
          <p:cNvPr id="14" name="Immagine 28">
            <a:extLst>
              <a:ext uri="{FF2B5EF4-FFF2-40B4-BE49-F238E27FC236}">
                <a16:creationId xmlns:a16="http://schemas.microsoft.com/office/drawing/2014/main" id="{A0B4B9D6-5778-611F-C6F3-2233C930FEE9}"/>
              </a:ext>
            </a:extLst>
          </p:cNvPr>
          <p:cNvPicPr/>
          <p:nvPr/>
        </p:nvPicPr>
        <p:blipFill>
          <a:blip r:embed="rId4"/>
          <a:stretch/>
        </p:blipFill>
        <p:spPr>
          <a:xfrm>
            <a:off x="4513680" y="2210400"/>
            <a:ext cx="401400" cy="492840"/>
          </a:xfrm>
          <a:prstGeom prst="rect">
            <a:avLst/>
          </a:prstGeom>
          <a:ln w="0">
            <a:noFill/>
          </a:ln>
        </p:spPr>
      </p:pic>
      <p:pic>
        <p:nvPicPr>
          <p:cNvPr id="15" name="Immagine 26">
            <a:extLst>
              <a:ext uri="{FF2B5EF4-FFF2-40B4-BE49-F238E27FC236}">
                <a16:creationId xmlns:a16="http://schemas.microsoft.com/office/drawing/2014/main" id="{270122CC-290E-CF5A-7734-72F628350354}"/>
              </a:ext>
            </a:extLst>
          </p:cNvPr>
          <p:cNvPicPr/>
          <p:nvPr/>
        </p:nvPicPr>
        <p:blipFill>
          <a:blip r:embed="rId5"/>
          <a:stretch/>
        </p:blipFill>
        <p:spPr>
          <a:xfrm>
            <a:off x="4516560" y="1228680"/>
            <a:ext cx="401400" cy="492840"/>
          </a:xfrm>
          <a:prstGeom prst="rect">
            <a:avLst/>
          </a:prstGeom>
          <a:ln w="0">
            <a:noFill/>
          </a:ln>
        </p:spPr>
      </p:pic>
      <p:pic>
        <p:nvPicPr>
          <p:cNvPr id="16" name="Immagine 27">
            <a:extLst>
              <a:ext uri="{FF2B5EF4-FFF2-40B4-BE49-F238E27FC236}">
                <a16:creationId xmlns:a16="http://schemas.microsoft.com/office/drawing/2014/main" id="{CA9B2E4E-4995-6E4D-5B32-57BF6510E239}"/>
              </a:ext>
            </a:extLst>
          </p:cNvPr>
          <p:cNvPicPr/>
          <p:nvPr/>
        </p:nvPicPr>
        <p:blipFill>
          <a:blip r:embed="rId6"/>
          <a:stretch/>
        </p:blipFill>
        <p:spPr>
          <a:xfrm>
            <a:off x="4513680" y="1728360"/>
            <a:ext cx="401400" cy="492840"/>
          </a:xfrm>
          <a:prstGeom prst="rect">
            <a:avLst/>
          </a:prstGeom>
          <a:ln w="0">
            <a:noFill/>
          </a:ln>
        </p:spPr>
      </p:pic>
      <p:sp>
        <p:nvSpPr>
          <p:cNvPr id="17" name="Ovale 33">
            <a:extLst>
              <a:ext uri="{FF2B5EF4-FFF2-40B4-BE49-F238E27FC236}">
                <a16:creationId xmlns:a16="http://schemas.microsoft.com/office/drawing/2014/main" id="{28EE6B02-D139-EE21-58E7-0152A61584BC}"/>
              </a:ext>
            </a:extLst>
          </p:cNvPr>
          <p:cNvSpPr/>
          <p:nvPr/>
        </p:nvSpPr>
        <p:spPr>
          <a:xfrm>
            <a:off x="4568040" y="325296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5</a:t>
            </a:r>
            <a:endParaRPr lang="de-DE" sz="1800" b="0" strike="noStrike" spc="-1">
              <a:solidFill>
                <a:srgbClr val="000000"/>
              </a:solidFill>
              <a:latin typeface="Arial"/>
            </a:endParaRPr>
          </a:p>
        </p:txBody>
      </p:sp>
      <p:sp>
        <p:nvSpPr>
          <p:cNvPr id="18" name="Ovale 34">
            <a:extLst>
              <a:ext uri="{FF2B5EF4-FFF2-40B4-BE49-F238E27FC236}">
                <a16:creationId xmlns:a16="http://schemas.microsoft.com/office/drawing/2014/main" id="{B685973B-F442-14FA-2A77-EDB8F6C4C191}"/>
              </a:ext>
            </a:extLst>
          </p:cNvPr>
          <p:cNvSpPr/>
          <p:nvPr/>
        </p:nvSpPr>
        <p:spPr>
          <a:xfrm>
            <a:off x="4568040" y="372564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6</a:t>
            </a:r>
            <a:endParaRPr lang="de-DE" sz="1800" b="0" strike="noStrike" spc="-1">
              <a:solidFill>
                <a:srgbClr val="000000"/>
              </a:solidFill>
              <a:latin typeface="Arial"/>
            </a:endParaRPr>
          </a:p>
        </p:txBody>
      </p:sp>
      <p:sp>
        <p:nvSpPr>
          <p:cNvPr id="19" name="Ovale 35">
            <a:extLst>
              <a:ext uri="{FF2B5EF4-FFF2-40B4-BE49-F238E27FC236}">
                <a16:creationId xmlns:a16="http://schemas.microsoft.com/office/drawing/2014/main" id="{4A261971-1482-34E9-2573-9731FE5E38E0}"/>
              </a:ext>
            </a:extLst>
          </p:cNvPr>
          <p:cNvSpPr/>
          <p:nvPr/>
        </p:nvSpPr>
        <p:spPr>
          <a:xfrm>
            <a:off x="4568040" y="4214520"/>
            <a:ext cx="292680" cy="336240"/>
          </a:xfrm>
          <a:prstGeom prst="ellipse">
            <a:avLst/>
          </a:prstGeom>
          <a:solidFill>
            <a:schemeClr val="l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0070C0"/>
                </a:solidFill>
                <a:latin typeface="Calibri"/>
                <a:ea typeface="DejaVu Sans"/>
              </a:rPr>
              <a:t>7</a:t>
            </a:r>
            <a:endParaRPr lang="de-DE" sz="1800" b="0" strike="noStrike" spc="-1">
              <a:solidFill>
                <a:srgbClr val="000000"/>
              </a:solidFill>
              <a:latin typeface="Arial"/>
            </a:endParaRPr>
          </a:p>
        </p:txBody>
      </p:sp>
      <p:pic>
        <p:nvPicPr>
          <p:cNvPr id="22" name="Immagine 37">
            <a:extLst>
              <a:ext uri="{FF2B5EF4-FFF2-40B4-BE49-F238E27FC236}">
                <a16:creationId xmlns:a16="http://schemas.microsoft.com/office/drawing/2014/main" id="{48A98D83-5E47-E512-110E-3844E349BB79}"/>
              </a:ext>
            </a:extLst>
          </p:cNvPr>
          <p:cNvPicPr/>
          <p:nvPr/>
        </p:nvPicPr>
        <p:blipFill>
          <a:blip r:embed="rId7"/>
          <a:stretch/>
        </p:blipFill>
        <p:spPr>
          <a:xfrm>
            <a:off x="6356520" y="2137680"/>
            <a:ext cx="2285640" cy="4576320"/>
          </a:xfrm>
          <a:prstGeom prst="rect">
            <a:avLst/>
          </a:prstGeom>
          <a:ln w="0">
            <a:noFill/>
          </a:ln>
        </p:spPr>
      </p:pic>
      <p:pic>
        <p:nvPicPr>
          <p:cNvPr id="23" name="Immagine 38">
            <a:extLst>
              <a:ext uri="{FF2B5EF4-FFF2-40B4-BE49-F238E27FC236}">
                <a16:creationId xmlns:a16="http://schemas.microsoft.com/office/drawing/2014/main" id="{49282EF7-29F3-A074-9347-79FA64E693D3}"/>
              </a:ext>
            </a:extLst>
          </p:cNvPr>
          <p:cNvPicPr/>
          <p:nvPr/>
        </p:nvPicPr>
        <p:blipFill>
          <a:blip r:embed="rId5"/>
          <a:stretch/>
        </p:blipFill>
        <p:spPr>
          <a:xfrm>
            <a:off x="7147800" y="1657800"/>
            <a:ext cx="630360" cy="774000"/>
          </a:xfrm>
          <a:prstGeom prst="rect">
            <a:avLst/>
          </a:prstGeom>
          <a:ln w="0">
            <a:noFill/>
          </a:ln>
        </p:spPr>
      </p:pic>
      <p:pic>
        <p:nvPicPr>
          <p:cNvPr id="24" name="Immagine 40">
            <a:extLst>
              <a:ext uri="{FF2B5EF4-FFF2-40B4-BE49-F238E27FC236}">
                <a16:creationId xmlns:a16="http://schemas.microsoft.com/office/drawing/2014/main" id="{76150CAC-A379-CD76-3706-1CF1B3E227FA}"/>
              </a:ext>
            </a:extLst>
          </p:cNvPr>
          <p:cNvPicPr/>
          <p:nvPr/>
        </p:nvPicPr>
        <p:blipFill>
          <a:blip r:embed="rId8"/>
          <a:stretch/>
        </p:blipFill>
        <p:spPr>
          <a:xfrm>
            <a:off x="9272160" y="134280"/>
            <a:ext cx="2326320" cy="4576320"/>
          </a:xfrm>
          <a:prstGeom prst="rect">
            <a:avLst/>
          </a:prstGeom>
          <a:ln w="0">
            <a:noFill/>
          </a:ln>
        </p:spPr>
      </p:pic>
      <p:sp>
        <p:nvSpPr>
          <p:cNvPr id="25" name="Ορθογώνιο 20">
            <a:extLst>
              <a:ext uri="{FF2B5EF4-FFF2-40B4-BE49-F238E27FC236}">
                <a16:creationId xmlns:a16="http://schemas.microsoft.com/office/drawing/2014/main" id="{88FF6C97-002E-8E2E-A283-A20459BC14B9}"/>
              </a:ext>
            </a:extLst>
          </p:cNvPr>
          <p:cNvSpPr/>
          <p:nvPr/>
        </p:nvSpPr>
        <p:spPr>
          <a:xfrm>
            <a:off x="9313200" y="5093280"/>
            <a:ext cx="2285640" cy="1686960"/>
          </a:xfrm>
          <a:prstGeom prst="rect">
            <a:avLst/>
          </a:prstGeom>
          <a:solidFill>
            <a:schemeClr val="accent1"/>
          </a:solidFill>
          <a:ln w="12600">
            <a:solidFill>
              <a:srgbClr val="32549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de-DE" sz="2000" b="0" strike="noStrike" spc="-1">
                <a:solidFill>
                  <a:schemeClr val="lt1"/>
                </a:solidFill>
                <a:latin typeface="Calibri"/>
                <a:ea typeface="DejaVu Sans"/>
              </a:rPr>
              <a:t>Sie können auch Ihre Emotionen verfolgen.</a:t>
            </a:r>
            <a:endParaRPr lang="de-DE" sz="2000" b="0" strike="noStrike" spc="-1">
              <a:solidFill>
                <a:srgbClr val="000000"/>
              </a:solidFill>
              <a:latin typeface="Arial"/>
            </a:endParaRPr>
          </a:p>
        </p:txBody>
      </p:sp>
      <p:pic>
        <p:nvPicPr>
          <p:cNvPr id="26" name="Immagine 42">
            <a:extLst>
              <a:ext uri="{FF2B5EF4-FFF2-40B4-BE49-F238E27FC236}">
                <a16:creationId xmlns:a16="http://schemas.microsoft.com/office/drawing/2014/main" id="{9B4EC377-D578-F2EC-4B10-74ABB17508EE}"/>
              </a:ext>
            </a:extLst>
          </p:cNvPr>
          <p:cNvPicPr/>
          <p:nvPr/>
        </p:nvPicPr>
        <p:blipFill>
          <a:blip r:embed="rId6"/>
          <a:stretch/>
        </p:blipFill>
        <p:spPr>
          <a:xfrm>
            <a:off x="10140840" y="4705920"/>
            <a:ext cx="630360" cy="774000"/>
          </a:xfrm>
          <a:prstGeom prst="rect">
            <a:avLst/>
          </a:prstGeom>
          <a:ln w="0">
            <a:noFill/>
          </a:ln>
        </p:spPr>
      </p:pic>
    </p:spTree>
    <p:extLst>
      <p:ext uri="{BB962C8B-B14F-4D97-AF65-F5344CB8AC3E}">
        <p14:creationId xmlns:p14="http://schemas.microsoft.com/office/powerpoint/2010/main" val="10202303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1617</Words>
  <Application>Microsoft Office PowerPoint</Application>
  <PresentationFormat>Ευρεία οθόνη</PresentationFormat>
  <Paragraphs>150</Paragraphs>
  <Slides>23</Slides>
  <Notes>10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23</vt:i4>
      </vt:variant>
    </vt:vector>
  </HeadingPairs>
  <TitlesOfParts>
    <vt:vector size="36" baseType="lpstr">
      <vt:lpstr>Adobe Gothic Std B</vt:lpstr>
      <vt:lpstr>MS PGothic</vt:lpstr>
      <vt:lpstr>Abadi Extra Light</vt:lpstr>
      <vt:lpstr>Arial</vt:lpstr>
      <vt:lpstr>Calibri</vt:lpstr>
      <vt:lpstr>Calibri Light</vt:lpstr>
      <vt:lpstr>DejaVu Sans</vt:lpstr>
      <vt:lpstr>Gill Sans Nova</vt:lpstr>
      <vt:lpstr>Impact</vt:lpstr>
      <vt:lpstr>OpenSymbol</vt:lpstr>
      <vt:lpstr>Roboto</vt:lpstr>
      <vt:lpstr>Wingdings</vt:lpstr>
      <vt:lpstr>Θέμα του Office</vt:lpstr>
      <vt:lpstr>Παρουσίαση του PowerPoint</vt:lpstr>
      <vt:lpstr>Partners</vt:lpstr>
      <vt:lpstr>Erfahrungsbasierte Sitzung:  Inhalt</vt:lpstr>
      <vt:lpstr>Ziele</vt:lpstr>
      <vt:lpstr>Kompetenzen</vt:lpstr>
      <vt:lpstr>7.2.1 Konkrete Beispiele für Apps zur Frauengesundheit</vt:lpstr>
      <vt:lpstr>Beispiel 1:  Euki - App zur Überwachung der Periode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Beispiel 2:  Know Your Lemons – Self Exam</vt:lpstr>
      <vt:lpstr>Παρουσίαση του PowerPoint</vt:lpstr>
      <vt:lpstr>Παρουσίαση του PowerPoint</vt:lpstr>
      <vt:lpstr>Παρουσίαση του PowerPoint</vt:lpstr>
      <vt:lpstr>7.2.2 Integrationen im Leben</vt:lpstr>
      <vt:lpstr>Szenario 1</vt:lpstr>
      <vt:lpstr>Szenario 2</vt:lpstr>
      <vt:lpstr>Szenario 3</vt:lpstr>
      <vt:lpstr>Szenario 4</vt:lpstr>
      <vt:lpstr>Szenario X?</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pantelis</cp:lastModifiedBy>
  <cp:revision>1027</cp:revision>
  <dcterms:created xsi:type="dcterms:W3CDTF">2020-06-02T13:31:56Z</dcterms:created>
  <dcterms:modified xsi:type="dcterms:W3CDTF">2024-06-21T08:53:27Z</dcterms:modified>
</cp:coreProperties>
</file>