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8"/>
  </p:notesMasterIdLst>
  <p:handoutMasterIdLst>
    <p:handoutMasterId r:id="rId29"/>
  </p:handoutMasterIdLst>
  <p:sldIdLst>
    <p:sldId id="457" r:id="rId5"/>
    <p:sldId id="458" r:id="rId6"/>
    <p:sldId id="545" r:id="rId7"/>
    <p:sldId id="437" r:id="rId8"/>
    <p:sldId id="439" r:id="rId9"/>
    <p:sldId id="442" r:id="rId10"/>
    <p:sldId id="443" r:id="rId11"/>
    <p:sldId id="444" r:id="rId12"/>
    <p:sldId id="440" r:id="rId13"/>
    <p:sldId id="445" r:id="rId14"/>
    <p:sldId id="456" r:id="rId15"/>
    <p:sldId id="451" r:id="rId16"/>
    <p:sldId id="452" r:id="rId17"/>
    <p:sldId id="454" r:id="rId18"/>
    <p:sldId id="455" r:id="rId19"/>
    <p:sldId id="453" r:id="rId20"/>
    <p:sldId id="424" r:id="rId21"/>
    <p:sldId id="438" r:id="rId22"/>
    <p:sldId id="447" r:id="rId23"/>
    <p:sldId id="450" r:id="rId24"/>
    <p:sldId id="429" r:id="rId25"/>
    <p:sldId id="448" r:id="rId26"/>
    <p:sldId id="404" r:id="rId27"/>
  </p:sldIdLst>
  <p:sldSz cx="12192000" cy="6858000"/>
  <p:notesSz cx="6858000" cy="9144000"/>
  <p:custDataLst>
    <p:tags r:id="rId30"/>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DDE0E5"/>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91505" autoAdjust="0"/>
  </p:normalViewPr>
  <p:slideViewPr>
    <p:cSldViewPr snapToGrid="0">
      <p:cViewPr varScale="1">
        <p:scale>
          <a:sx n="95" d="100"/>
          <a:sy n="95" d="100"/>
        </p:scale>
        <p:origin x="534" y="66"/>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openxmlformats.org/officeDocument/2006/relationships/tableStyles" Target="tableStyle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45659C34-76D3-40EF-AA9E-F68AC63FEF91}"/>
    <pc:docChg chg="modSld">
      <pc:chgData name="pantelis balaouras" userId="25e8755020fc1734" providerId="LiveId" clId="{45659C34-76D3-40EF-AA9E-F68AC63FEF91}" dt="2024-04-28T19:22:33.584" v="0" actId="1076"/>
      <pc:docMkLst>
        <pc:docMk/>
      </pc:docMkLst>
      <pc:sldChg chg="modSp mod">
        <pc:chgData name="pantelis balaouras" userId="25e8755020fc1734" providerId="LiveId" clId="{45659C34-76D3-40EF-AA9E-F68AC63FEF91}" dt="2024-04-28T19:22:33.584" v="0" actId="1076"/>
        <pc:sldMkLst>
          <pc:docMk/>
          <pc:sldMk cId="1580276678" sldId="451"/>
        </pc:sldMkLst>
        <pc:spChg chg="mod">
          <ac:chgData name="pantelis balaouras" userId="25e8755020fc1734" providerId="LiveId" clId="{45659C34-76D3-40EF-AA9E-F68AC63FEF91}" dt="2024-04-28T19:22:33.584" v="0" actId="1076"/>
          <ac:spMkLst>
            <pc:docMk/>
            <pc:sldMk cId="1580276678" sldId="451"/>
            <ac:spMk id="14" creationId="{F2CF200D-C714-4BA9-AECB-681B7F038870}"/>
          </ac:spMkLst>
        </pc:spChg>
      </pc:sldChg>
    </pc:docChg>
  </pc:docChgLst>
  <pc:docChgLst>
    <pc:chgData name="pantelis balaouras" userId="25e8755020fc1734" providerId="LiveId" clId="{3A9E129B-9895-49F4-AB6D-85A6A0AF8B90}"/>
    <pc:docChg chg="undo custSel addSld delSld modSld sldOrd modMainMaster">
      <pc:chgData name="pantelis balaouras" userId="25e8755020fc1734" providerId="LiveId" clId="{3A9E129B-9895-49F4-AB6D-85A6A0AF8B90}" dt="2023-07-01T09:44:01.365" v="1185" actId="1076"/>
      <pc:docMkLst>
        <pc:docMk/>
      </pc:docMkLst>
      <pc:sldChg chg="addSp delSp modSp mod">
        <pc:chgData name="pantelis balaouras" userId="25e8755020fc1734" providerId="LiveId" clId="{3A9E129B-9895-49F4-AB6D-85A6A0AF8B90}" dt="2023-07-01T09:04:44.218" v="942" actId="14100"/>
        <pc:sldMkLst>
          <pc:docMk/>
          <pc:sldMk cId="616025265" sldId="261"/>
        </pc:sldMkLst>
        <pc:spChg chg="mod">
          <ac:chgData name="pantelis balaouras" userId="25e8755020fc1734" providerId="LiveId" clId="{3A9E129B-9895-49F4-AB6D-85A6A0AF8B90}" dt="2023-07-01T09:04:02.058" v="940" actId="207"/>
          <ac:spMkLst>
            <pc:docMk/>
            <pc:sldMk cId="616025265" sldId="261"/>
            <ac:spMk id="5" creationId="{FAA18648-8A7B-40D3-A066-80FDB05B7DF4}"/>
          </ac:spMkLst>
        </pc:spChg>
        <pc:spChg chg="del">
          <ac:chgData name="pantelis balaouras" userId="25e8755020fc1734" providerId="LiveId" clId="{3A9E129B-9895-49F4-AB6D-85A6A0AF8B90}" dt="2023-07-01T08:59:04.228" v="920" actId="478"/>
          <ac:spMkLst>
            <pc:docMk/>
            <pc:sldMk cId="616025265" sldId="261"/>
            <ac:spMk id="7" creationId="{3EABFA14-CCC1-48A6-A2A5-B838C912D37A}"/>
          </ac:spMkLst>
        </pc:spChg>
        <pc:spChg chg="add mod">
          <ac:chgData name="pantelis balaouras" userId="25e8755020fc1734" providerId="LiveId" clId="{3A9E129B-9895-49F4-AB6D-85A6A0AF8B90}" dt="2023-07-01T08:59:34.030" v="923" actId="1076"/>
          <ac:spMkLst>
            <pc:docMk/>
            <pc:sldMk cId="616025265" sldId="261"/>
            <ac:spMk id="10" creationId="{ED2F4DDC-EDFB-2077-F4D4-7EFCA890F8B7}"/>
          </ac:spMkLst>
        </pc:spChg>
        <pc:picChg chg="add del mod modCrop">
          <ac:chgData name="pantelis balaouras" userId="25e8755020fc1734" providerId="LiveId" clId="{3A9E129B-9895-49F4-AB6D-85A6A0AF8B90}" dt="2023-07-01T08:39:14.507" v="832" actId="21"/>
          <ac:picMkLst>
            <pc:docMk/>
            <pc:sldMk cId="616025265" sldId="261"/>
            <ac:picMk id="2" creationId="{198228AE-D0E1-332C-5304-13A58FC6E81A}"/>
          </ac:picMkLst>
        </pc:picChg>
        <pc:picChg chg="add del mod">
          <ac:chgData name="pantelis balaouras" userId="25e8755020fc1734" providerId="LiveId" clId="{3A9E129B-9895-49F4-AB6D-85A6A0AF8B90}" dt="2023-07-01T08:59:01.447" v="919"/>
          <ac:picMkLst>
            <pc:docMk/>
            <pc:sldMk cId="616025265" sldId="261"/>
            <ac:picMk id="3" creationId="{CEB8B32C-A602-E7F8-47DE-DAB1D6D3FEEF}"/>
          </ac:picMkLst>
        </pc:picChg>
        <pc:picChg chg="del">
          <ac:chgData name="pantelis balaouras" userId="25e8755020fc1734" providerId="LiveId" clId="{3A9E129B-9895-49F4-AB6D-85A6A0AF8B90}" dt="2023-07-01T08:58:58.259" v="917" actId="478"/>
          <ac:picMkLst>
            <pc:docMk/>
            <pc:sldMk cId="616025265" sldId="261"/>
            <ac:picMk id="8" creationId="{199A8DC6-D03C-4BE6-8268-D6FFABE8339E}"/>
          </ac:picMkLst>
        </pc:picChg>
        <pc:picChg chg="add del mod">
          <ac:chgData name="pantelis balaouras" userId="25e8755020fc1734" providerId="LiveId" clId="{3A9E129B-9895-49F4-AB6D-85A6A0AF8B90}" dt="2023-07-01T09:01:55.655" v="926" actId="478"/>
          <ac:picMkLst>
            <pc:docMk/>
            <pc:sldMk cId="616025265" sldId="261"/>
            <ac:picMk id="9" creationId="{CFF758E8-3057-B749-FCDA-AB8F95D3A197}"/>
          </ac:picMkLst>
        </pc:picChg>
        <pc:picChg chg="add mod">
          <ac:chgData name="pantelis balaouras" userId="25e8755020fc1734" providerId="LiveId" clId="{3A9E129B-9895-49F4-AB6D-85A6A0AF8B90}" dt="2023-07-01T09:04:44.218" v="942" actId="14100"/>
          <ac:picMkLst>
            <pc:docMk/>
            <pc:sldMk cId="616025265" sldId="261"/>
            <ac:picMk id="6146" creationId="{2F61D9A2-E1E6-CBCE-83BF-D172B000C5B7}"/>
          </ac:picMkLst>
        </pc:picChg>
      </pc:sldChg>
      <pc:sldChg chg="modSp mod">
        <pc:chgData name="pantelis balaouras" userId="25e8755020fc1734" providerId="LiveId" clId="{3A9E129B-9895-49F4-AB6D-85A6A0AF8B90}" dt="2023-07-01T08:53:46.814" v="887" actId="2711"/>
        <pc:sldMkLst>
          <pc:docMk/>
          <pc:sldMk cId="4236537347" sldId="295"/>
        </pc:sldMkLst>
        <pc:spChg chg="mod">
          <ac:chgData name="pantelis balaouras" userId="25e8755020fc1734" providerId="LiveId" clId="{3A9E129B-9895-49F4-AB6D-85A6A0AF8B90}" dt="2023-07-01T08:53:46.814" v="887" actId="2711"/>
          <ac:spMkLst>
            <pc:docMk/>
            <pc:sldMk cId="4236537347" sldId="295"/>
            <ac:spMk id="10" creationId="{C0DFA73F-FDC8-497A-8912-CA8C28C95043}"/>
          </ac:spMkLst>
        </pc:spChg>
      </pc:sldChg>
      <pc:sldChg chg="addSp delSp modSp mod">
        <pc:chgData name="pantelis balaouras" userId="25e8755020fc1734" providerId="LiveId" clId="{3A9E129B-9895-49F4-AB6D-85A6A0AF8B90}" dt="2023-07-01T08:54:34.395" v="894"/>
        <pc:sldMkLst>
          <pc:docMk/>
          <pc:sldMk cId="757881950" sldId="296"/>
        </pc:sldMkLst>
        <pc:spChg chg="add mod">
          <ac:chgData name="pantelis balaouras" userId="25e8755020fc1734" providerId="LiveId" clId="{3A9E129B-9895-49F4-AB6D-85A6A0AF8B90}" dt="2023-07-01T08:54:34.395" v="894"/>
          <ac:spMkLst>
            <pc:docMk/>
            <pc:sldMk cId="757881950" sldId="296"/>
            <ac:spMk id="2" creationId="{BD4FC1F3-1556-EB81-9C6B-3591FF2747D5}"/>
          </ac:spMkLst>
        </pc:spChg>
        <pc:spChg chg="mod">
          <ac:chgData name="pantelis balaouras" userId="25e8755020fc1734" providerId="LiveId" clId="{3A9E129B-9895-49F4-AB6D-85A6A0AF8B90}" dt="2023-07-01T07:15:58.049" v="36" actId="27636"/>
          <ac:spMkLst>
            <pc:docMk/>
            <pc:sldMk cId="757881950" sldId="296"/>
            <ac:spMk id="5" creationId="{FCC0DEC9-291B-4095-9896-1244D3052774}"/>
          </ac:spMkLst>
        </pc:spChg>
        <pc:spChg chg="mod">
          <ac:chgData name="pantelis balaouras" userId="25e8755020fc1734" providerId="LiveId" clId="{3A9E129B-9895-49F4-AB6D-85A6A0AF8B90}" dt="2023-07-01T07:15:58.044" v="35" actId="27636"/>
          <ac:spMkLst>
            <pc:docMk/>
            <pc:sldMk cId="757881950" sldId="296"/>
            <ac:spMk id="6" creationId="{4BD0C7CC-BAC5-4DAE-90C4-844464AC94A7}"/>
          </ac:spMkLst>
        </pc:spChg>
        <pc:spChg chg="del mod">
          <ac:chgData name="pantelis balaouras" userId="25e8755020fc1734" providerId="LiveId" clId="{3A9E129B-9895-49F4-AB6D-85A6A0AF8B90}" dt="2023-07-01T08:53:57.877" v="888" actId="478"/>
          <ac:spMkLst>
            <pc:docMk/>
            <pc:sldMk cId="757881950" sldId="296"/>
            <ac:spMk id="10" creationId="{E7ACBFFE-E9E3-41C4-BB6A-8238F2BCA22C}"/>
          </ac:spMkLst>
        </pc:spChg>
      </pc:sldChg>
      <pc:sldChg chg="addSp delSp modSp mod modAnim">
        <pc:chgData name="pantelis balaouras" userId="25e8755020fc1734" providerId="LiveId" clId="{3A9E129B-9895-49F4-AB6D-85A6A0AF8B90}" dt="2023-07-01T09:17:43.182" v="1011"/>
        <pc:sldMkLst>
          <pc:docMk/>
          <pc:sldMk cId="181460544" sldId="303"/>
        </pc:sldMkLst>
        <pc:spChg chg="add mod">
          <ac:chgData name="pantelis balaouras" userId="25e8755020fc1734" providerId="LiveId" clId="{3A9E129B-9895-49F4-AB6D-85A6A0AF8B90}" dt="2023-07-01T08:54:35.864" v="895"/>
          <ac:spMkLst>
            <pc:docMk/>
            <pc:sldMk cId="181460544" sldId="303"/>
            <ac:spMk id="2" creationId="{251DAF2A-48A7-CFE6-59A1-C2A079499035}"/>
          </ac:spMkLst>
        </pc:spChg>
        <pc:spChg chg="mod">
          <ac:chgData name="pantelis balaouras" userId="25e8755020fc1734" providerId="LiveId" clId="{3A9E129B-9895-49F4-AB6D-85A6A0AF8B90}" dt="2023-07-01T07:15:58.079" v="38" actId="27636"/>
          <ac:spMkLst>
            <pc:docMk/>
            <pc:sldMk cId="181460544" sldId="303"/>
            <ac:spMk id="5" creationId="{FCC0DEC9-291B-4095-9896-1244D3052774}"/>
          </ac:spMkLst>
        </pc:spChg>
        <pc:spChg chg="add mod">
          <ac:chgData name="pantelis balaouras" userId="25e8755020fc1734" providerId="LiveId" clId="{3A9E129B-9895-49F4-AB6D-85A6A0AF8B90}" dt="2023-07-01T09:17:15.292" v="1009" actId="207"/>
          <ac:spMkLst>
            <pc:docMk/>
            <pc:sldMk cId="181460544" sldId="303"/>
            <ac:spMk id="6" creationId="{9F2BA593-9465-FDE8-2506-E452927149A9}"/>
          </ac:spMkLst>
        </pc:spChg>
        <pc:spChg chg="mod">
          <ac:chgData name="pantelis balaouras" userId="25e8755020fc1734" providerId="LiveId" clId="{3A9E129B-9895-49F4-AB6D-85A6A0AF8B90}" dt="2023-07-01T07:15:58.074" v="37" actId="27636"/>
          <ac:spMkLst>
            <pc:docMk/>
            <pc:sldMk cId="181460544" sldId="303"/>
            <ac:spMk id="8" creationId="{ADC8C5CF-E62A-4FD6-8C53-A5F6259B922C}"/>
          </ac:spMkLst>
        </pc:spChg>
        <pc:spChg chg="add mod">
          <ac:chgData name="pantelis balaouras" userId="25e8755020fc1734" providerId="LiveId" clId="{3A9E129B-9895-49F4-AB6D-85A6A0AF8B90}" dt="2023-07-01T09:16:50.092" v="1006" actId="6549"/>
          <ac:spMkLst>
            <pc:docMk/>
            <pc:sldMk cId="181460544" sldId="303"/>
            <ac:spMk id="9" creationId="{AF871B53-F55D-0BD1-57B5-C9CA6D4F149F}"/>
          </ac:spMkLst>
        </pc:spChg>
        <pc:spChg chg="del">
          <ac:chgData name="pantelis balaouras" userId="25e8755020fc1734" providerId="LiveId" clId="{3A9E129B-9895-49F4-AB6D-85A6A0AF8B90}" dt="2023-07-01T09:17:34.724" v="1010" actId="478"/>
          <ac:spMkLst>
            <pc:docMk/>
            <pc:sldMk cId="181460544" sldId="303"/>
            <ac:spMk id="11" creationId="{3338C691-31D6-448C-9C2A-0CC5A676B8BC}"/>
          </ac:spMkLst>
        </pc:spChg>
        <pc:spChg chg="add mod">
          <ac:chgData name="pantelis balaouras" userId="25e8755020fc1734" providerId="LiveId" clId="{3A9E129B-9895-49F4-AB6D-85A6A0AF8B90}" dt="2023-07-01T09:17:43.182" v="1011"/>
          <ac:spMkLst>
            <pc:docMk/>
            <pc:sldMk cId="181460544" sldId="303"/>
            <ac:spMk id="12" creationId="{CB581221-D85C-85B3-D179-F06A6ADE0948}"/>
          </ac:spMkLst>
        </pc:spChg>
        <pc:spChg chg="del mod">
          <ac:chgData name="pantelis balaouras" userId="25e8755020fc1734" providerId="LiveId" clId="{3A9E129B-9895-49F4-AB6D-85A6A0AF8B90}" dt="2023-07-01T08:54:03.487" v="889" actId="478"/>
          <ac:spMkLst>
            <pc:docMk/>
            <pc:sldMk cId="181460544" sldId="303"/>
            <ac:spMk id="14" creationId="{01DD2C8F-C33F-471E-9F8C-BB6C894C3BD9}"/>
          </ac:spMkLst>
        </pc:spChg>
        <pc:picChg chg="add del mod">
          <ac:chgData name="pantelis balaouras" userId="25e8755020fc1734" providerId="LiveId" clId="{3A9E129B-9895-49F4-AB6D-85A6A0AF8B90}" dt="2023-07-01T09:15:02.156" v="1003"/>
          <ac:picMkLst>
            <pc:docMk/>
            <pc:sldMk cId="181460544" sldId="303"/>
            <ac:picMk id="3" creationId="{7CB12374-C38A-391E-A300-E3A3CA11BAC3}"/>
          </ac:picMkLst>
        </pc:picChg>
        <pc:picChg chg="add mod">
          <ac:chgData name="pantelis balaouras" userId="25e8755020fc1734" providerId="LiveId" clId="{3A9E129B-9895-49F4-AB6D-85A6A0AF8B90}" dt="2023-07-01T09:16:59.251" v="1007" actId="207"/>
          <ac:picMkLst>
            <pc:docMk/>
            <pc:sldMk cId="181460544" sldId="303"/>
            <ac:picMk id="7" creationId="{DC9C4F85-B6F7-82BE-BD84-76BFA534171D}"/>
          </ac:picMkLst>
        </pc:picChg>
      </pc:sldChg>
      <pc:sldChg chg="addSp delSp modSp mod">
        <pc:chgData name="pantelis balaouras" userId="25e8755020fc1734" providerId="LiveId" clId="{3A9E129B-9895-49F4-AB6D-85A6A0AF8B90}" dt="2023-07-01T08:54:38.840" v="897"/>
        <pc:sldMkLst>
          <pc:docMk/>
          <pc:sldMk cId="1478958817" sldId="304"/>
        </pc:sldMkLst>
        <pc:spChg chg="add mod">
          <ac:chgData name="pantelis balaouras" userId="25e8755020fc1734" providerId="LiveId" clId="{3A9E129B-9895-49F4-AB6D-85A6A0AF8B90}" dt="2023-07-01T08:54:38.840" v="897"/>
          <ac:spMkLst>
            <pc:docMk/>
            <pc:sldMk cId="1478958817" sldId="304"/>
            <ac:spMk id="2" creationId="{A00340FB-4815-28DF-06CC-769D6101B4A9}"/>
          </ac:spMkLst>
        </pc:spChg>
        <pc:spChg chg="del mod">
          <ac:chgData name="pantelis balaouras" userId="25e8755020fc1734" providerId="LiveId" clId="{3A9E129B-9895-49F4-AB6D-85A6A0AF8B90}" dt="2023-07-01T08:54:10.272" v="891" actId="478"/>
          <ac:spMkLst>
            <pc:docMk/>
            <pc:sldMk cId="1478958817" sldId="304"/>
            <ac:spMk id="11" creationId="{D5681E07-F9B4-4615-B606-D096A911A80C}"/>
          </ac:spMkLst>
        </pc:spChg>
      </pc:sldChg>
      <pc:sldChg chg="addSp delSp modSp mod">
        <pc:chgData name="pantelis balaouras" userId="25e8755020fc1734" providerId="LiveId" clId="{3A9E129B-9895-49F4-AB6D-85A6A0AF8B90}" dt="2023-07-01T08:54:40.297" v="898"/>
        <pc:sldMkLst>
          <pc:docMk/>
          <pc:sldMk cId="2055772528" sldId="305"/>
        </pc:sldMkLst>
        <pc:spChg chg="add mod">
          <ac:chgData name="pantelis balaouras" userId="25e8755020fc1734" providerId="LiveId" clId="{3A9E129B-9895-49F4-AB6D-85A6A0AF8B90}" dt="2023-07-01T08:54:40.297" v="898"/>
          <ac:spMkLst>
            <pc:docMk/>
            <pc:sldMk cId="2055772528" sldId="305"/>
            <ac:spMk id="2" creationId="{AA5D4F4E-F8CB-0A8A-48F5-BEA035E17556}"/>
          </ac:spMkLst>
        </pc:spChg>
        <pc:spChg chg="mod">
          <ac:chgData name="pantelis balaouras" userId="25e8755020fc1734" providerId="LiveId" clId="{3A9E129B-9895-49F4-AB6D-85A6A0AF8B90}" dt="2023-07-01T07:15:58.154" v="42" actId="27636"/>
          <ac:spMkLst>
            <pc:docMk/>
            <pc:sldMk cId="2055772528" sldId="305"/>
            <ac:spMk id="5" creationId="{FCC0DEC9-291B-4095-9896-1244D3052774}"/>
          </ac:spMkLst>
        </pc:spChg>
        <pc:spChg chg="mod">
          <ac:chgData name="pantelis balaouras" userId="25e8755020fc1734" providerId="LiveId" clId="{3A9E129B-9895-49F4-AB6D-85A6A0AF8B90}" dt="2023-07-01T07:15:58.149" v="41" actId="27636"/>
          <ac:spMkLst>
            <pc:docMk/>
            <pc:sldMk cId="2055772528" sldId="305"/>
            <ac:spMk id="6" creationId="{4BD0C7CC-BAC5-4DAE-90C4-844464AC94A7}"/>
          </ac:spMkLst>
        </pc:spChg>
        <pc:spChg chg="del mod">
          <ac:chgData name="pantelis balaouras" userId="25e8755020fc1734" providerId="LiveId" clId="{3A9E129B-9895-49F4-AB6D-85A6A0AF8B90}" dt="2023-07-01T08:54:14.458" v="892" actId="478"/>
          <ac:spMkLst>
            <pc:docMk/>
            <pc:sldMk cId="2055772528" sldId="305"/>
            <ac:spMk id="9" creationId="{D850EBAD-D124-4AC6-84FE-B9BA77B8CBF1}"/>
          </ac:spMkLst>
        </pc:spChg>
      </pc:sldChg>
      <pc:sldChg chg="addSp delSp modSp mod">
        <pc:chgData name="pantelis balaouras" userId="25e8755020fc1734" providerId="LiveId" clId="{3A9E129B-9895-49F4-AB6D-85A6A0AF8B90}" dt="2023-07-01T08:54:41.847" v="899"/>
        <pc:sldMkLst>
          <pc:docMk/>
          <pc:sldMk cId="3918599729" sldId="306"/>
        </pc:sldMkLst>
        <pc:spChg chg="add mod">
          <ac:chgData name="pantelis balaouras" userId="25e8755020fc1734" providerId="LiveId" clId="{3A9E129B-9895-49F4-AB6D-85A6A0AF8B90}" dt="2023-07-01T08:54:41.847" v="899"/>
          <ac:spMkLst>
            <pc:docMk/>
            <pc:sldMk cId="3918599729" sldId="306"/>
            <ac:spMk id="2" creationId="{6ACFC628-19ED-031C-00DF-F88C4C0744FF}"/>
          </ac:spMkLst>
        </pc:spChg>
        <pc:spChg chg="mod">
          <ac:chgData name="pantelis balaouras" userId="25e8755020fc1734" providerId="LiveId" clId="{3A9E129B-9895-49F4-AB6D-85A6A0AF8B90}" dt="2023-07-01T07:15:58.169" v="43" actId="27636"/>
          <ac:spMkLst>
            <pc:docMk/>
            <pc:sldMk cId="3918599729" sldId="306"/>
            <ac:spMk id="5" creationId="{FCC0DEC9-291B-4095-9896-1244D3052774}"/>
          </ac:spMkLst>
        </pc:spChg>
        <pc:spChg chg="del mod">
          <ac:chgData name="pantelis balaouras" userId="25e8755020fc1734" providerId="LiveId" clId="{3A9E129B-9895-49F4-AB6D-85A6A0AF8B90}" dt="2023-07-01T08:54:20.367" v="893" actId="478"/>
          <ac:spMkLst>
            <pc:docMk/>
            <pc:sldMk cId="3918599729" sldId="306"/>
            <ac:spMk id="13" creationId="{97B91448-668C-4CA5-BAB2-2B93CE89E428}"/>
          </ac:spMkLst>
        </pc:spChg>
      </pc:sldChg>
      <pc:sldChg chg="modSp mod">
        <pc:chgData name="pantelis balaouras" userId="25e8755020fc1734" providerId="LiveId" clId="{3A9E129B-9895-49F4-AB6D-85A6A0AF8B90}" dt="2023-07-01T07:51:49.004" v="660" actId="6549"/>
        <pc:sldMkLst>
          <pc:docMk/>
          <pc:sldMk cId="823583658" sldId="374"/>
        </pc:sldMkLst>
        <pc:spChg chg="mod">
          <ac:chgData name="pantelis balaouras" userId="25e8755020fc1734" providerId="LiveId" clId="{3A9E129B-9895-49F4-AB6D-85A6A0AF8B90}" dt="2023-07-01T07:51:49.004" v="660" actId="6549"/>
          <ac:spMkLst>
            <pc:docMk/>
            <pc:sldMk cId="823583658" sldId="374"/>
            <ac:spMk id="5" creationId="{4BC19399-CA4E-48B5-AFEE-CF69C6888765}"/>
          </ac:spMkLst>
        </pc:spChg>
      </pc:sldChg>
      <pc:sldChg chg="addSp delSp modSp mod">
        <pc:chgData name="pantelis balaouras" userId="25e8755020fc1734" providerId="LiveId" clId="{3A9E129B-9895-49F4-AB6D-85A6A0AF8B90}" dt="2023-07-01T08:54:37.431" v="896"/>
        <pc:sldMkLst>
          <pc:docMk/>
          <pc:sldMk cId="2003224513" sldId="402"/>
        </pc:sldMkLst>
        <pc:spChg chg="add mod">
          <ac:chgData name="pantelis balaouras" userId="25e8755020fc1734" providerId="LiveId" clId="{3A9E129B-9895-49F4-AB6D-85A6A0AF8B90}" dt="2023-07-01T08:54:37.431" v="896"/>
          <ac:spMkLst>
            <pc:docMk/>
            <pc:sldMk cId="2003224513" sldId="402"/>
            <ac:spMk id="2" creationId="{10B138FD-0B72-3E40-4672-914973095305}"/>
          </ac:spMkLst>
        </pc:spChg>
        <pc:spChg chg="mod">
          <ac:chgData name="pantelis balaouras" userId="25e8755020fc1734" providerId="LiveId" clId="{3A9E129B-9895-49F4-AB6D-85A6A0AF8B90}" dt="2023-07-01T07:15:58.109" v="39" actId="27636"/>
          <ac:spMkLst>
            <pc:docMk/>
            <pc:sldMk cId="2003224513" sldId="402"/>
            <ac:spMk id="5" creationId="{FCC0DEC9-291B-4095-9896-1244D3052774}"/>
          </ac:spMkLst>
        </pc:spChg>
        <pc:spChg chg="mod">
          <ac:chgData name="pantelis balaouras" userId="25e8755020fc1734" providerId="LiveId" clId="{3A9E129B-9895-49F4-AB6D-85A6A0AF8B90}" dt="2023-07-01T07:15:58.114" v="40" actId="27636"/>
          <ac:spMkLst>
            <pc:docMk/>
            <pc:sldMk cId="2003224513" sldId="402"/>
            <ac:spMk id="6" creationId="{4BD0C7CC-BAC5-4DAE-90C4-844464AC94A7}"/>
          </ac:spMkLst>
        </pc:spChg>
        <pc:spChg chg="del mod">
          <ac:chgData name="pantelis balaouras" userId="25e8755020fc1734" providerId="LiveId" clId="{3A9E129B-9895-49F4-AB6D-85A6A0AF8B90}" dt="2023-07-01T08:54:08.145" v="890" actId="478"/>
          <ac:spMkLst>
            <pc:docMk/>
            <pc:sldMk cId="2003224513" sldId="402"/>
            <ac:spMk id="9" creationId="{B5AB39F5-CB3C-45EE-9E48-06A17BB6D957}"/>
          </ac:spMkLst>
        </pc:spChg>
      </pc:sldChg>
      <pc:sldChg chg="addSp delSp modSp mod">
        <pc:chgData name="pantelis balaouras" userId="25e8755020fc1734" providerId="LiveId" clId="{3A9E129B-9895-49F4-AB6D-85A6A0AF8B90}" dt="2023-07-01T09:09:26.449" v="963" actId="478"/>
        <pc:sldMkLst>
          <pc:docMk/>
          <pc:sldMk cId="1915799683" sldId="404"/>
        </pc:sldMkLst>
        <pc:spChg chg="add del mod">
          <ac:chgData name="pantelis balaouras" userId="25e8755020fc1734" providerId="LiveId" clId="{3A9E129B-9895-49F4-AB6D-85A6A0AF8B90}" dt="2023-07-01T09:09:26.449" v="963" actId="478"/>
          <ac:spMkLst>
            <pc:docMk/>
            <pc:sldMk cId="1915799683" sldId="404"/>
            <ac:spMk id="11" creationId="{252D5588-9D47-4372-A592-FC5F71ED3798}"/>
          </ac:spMkLst>
        </pc:spChg>
        <pc:picChg chg="add mod">
          <ac:chgData name="pantelis balaouras" userId="25e8755020fc1734" providerId="LiveId" clId="{3A9E129B-9895-49F4-AB6D-85A6A0AF8B90}" dt="2023-07-01T07:53:16.312" v="683" actId="1076"/>
          <ac:picMkLst>
            <pc:docMk/>
            <pc:sldMk cId="1915799683" sldId="404"/>
            <ac:picMk id="2" creationId="{25F65A2C-3150-4B5A-D0EF-1CEBF92DC4E4}"/>
          </ac:picMkLst>
        </pc:picChg>
        <pc:picChg chg="add del mod">
          <ac:chgData name="pantelis balaouras" userId="25e8755020fc1734" providerId="LiveId" clId="{3A9E129B-9895-49F4-AB6D-85A6A0AF8B90}" dt="2023-07-01T09:09:23.584" v="962"/>
          <ac:picMkLst>
            <pc:docMk/>
            <pc:sldMk cId="1915799683" sldId="404"/>
            <ac:picMk id="3" creationId="{3B7B339B-F161-9C04-C1E0-0A33E3FA9A98}"/>
          </ac:picMkLst>
        </pc:picChg>
        <pc:picChg chg="del">
          <ac:chgData name="pantelis balaouras" userId="25e8755020fc1734" providerId="LiveId" clId="{3A9E129B-9895-49F4-AB6D-85A6A0AF8B90}" dt="2023-07-01T07:54:34.792" v="685" actId="478"/>
          <ac:picMkLst>
            <pc:docMk/>
            <pc:sldMk cId="1915799683" sldId="404"/>
            <ac:picMk id="10" creationId="{FF1C1EEF-3FD2-4C46-B4FD-C7E50843FBDC}"/>
          </ac:picMkLst>
        </pc:picChg>
        <pc:picChg chg="del">
          <ac:chgData name="pantelis balaouras" userId="25e8755020fc1734" providerId="LiveId" clId="{3A9E129B-9895-49F4-AB6D-85A6A0AF8B90}" dt="2023-07-01T07:52:57.096" v="678" actId="478"/>
          <ac:picMkLst>
            <pc:docMk/>
            <pc:sldMk cId="1915799683" sldId="404"/>
            <ac:picMk id="18" creationId="{6077531A-0788-4660-9281-308ACDA7F681}"/>
          </ac:picMkLst>
        </pc:picChg>
        <pc:picChg chg="add mod">
          <ac:chgData name="pantelis balaouras" userId="25e8755020fc1734" providerId="LiveId" clId="{3A9E129B-9895-49F4-AB6D-85A6A0AF8B90}" dt="2023-07-01T07:54:45.226" v="688" actId="14100"/>
          <ac:picMkLst>
            <pc:docMk/>
            <pc:sldMk cId="1915799683" sldId="404"/>
            <ac:picMk id="2050" creationId="{2AB980B0-03D2-2E64-6760-C23D435A121F}"/>
          </ac:picMkLst>
        </pc:picChg>
      </pc:sldChg>
      <pc:sldChg chg="addSp delSp modSp del mod">
        <pc:chgData name="pantelis balaouras" userId="25e8755020fc1734" providerId="LiveId" clId="{3A9E129B-9895-49F4-AB6D-85A6A0AF8B90}" dt="2023-07-01T07:21:50.763" v="180" actId="47"/>
        <pc:sldMkLst>
          <pc:docMk/>
          <pc:sldMk cId="4229006710" sldId="416"/>
        </pc:sldMkLst>
        <pc:graphicFrameChg chg="del mod">
          <ac:chgData name="pantelis balaouras" userId="25e8755020fc1734" providerId="LiveId" clId="{3A9E129B-9895-49F4-AB6D-85A6A0AF8B90}" dt="2023-07-01T07:13:01.025" v="5"/>
          <ac:graphicFrameMkLst>
            <pc:docMk/>
            <pc:sldMk cId="4229006710" sldId="416"/>
            <ac:graphicFrameMk id="4" creationId="{CF7E726E-B717-4D42-1750-6DFF428F54B3}"/>
          </ac:graphicFrameMkLst>
        </pc:graphicFrameChg>
        <pc:picChg chg="add del mod">
          <ac:chgData name="pantelis balaouras" userId="25e8755020fc1734" providerId="LiveId" clId="{3A9E129B-9895-49F4-AB6D-85A6A0AF8B90}" dt="2023-07-01T07:18:16.686" v="162" actId="478"/>
          <ac:picMkLst>
            <pc:docMk/>
            <pc:sldMk cId="4229006710" sldId="416"/>
            <ac:picMk id="3" creationId="{A49286BC-1E76-A186-06D8-038C90B99D44}"/>
          </ac:picMkLst>
        </pc:picChg>
      </pc:sldChg>
      <pc:sldChg chg="addSp delSp modSp mod">
        <pc:chgData name="pantelis balaouras" userId="25e8755020fc1734" providerId="LiveId" clId="{3A9E129B-9895-49F4-AB6D-85A6A0AF8B90}" dt="2023-07-01T09:26:46.222" v="1134" actId="1035"/>
        <pc:sldMkLst>
          <pc:docMk/>
          <pc:sldMk cId="1311204911" sldId="417"/>
        </pc:sldMkLst>
        <pc:spChg chg="add mod">
          <ac:chgData name="pantelis balaouras" userId="25e8755020fc1734" providerId="LiveId" clId="{3A9E129B-9895-49F4-AB6D-85A6A0AF8B90}" dt="2023-07-01T09:25:54.341" v="1083" actId="1076"/>
          <ac:spMkLst>
            <pc:docMk/>
            <pc:sldMk cId="1311204911" sldId="417"/>
            <ac:spMk id="3" creationId="{AE606473-841C-6846-8375-A32E5D94D2BE}"/>
          </ac:spMkLst>
        </pc:spChg>
        <pc:spChg chg="mod">
          <ac:chgData name="pantelis balaouras" userId="25e8755020fc1734" providerId="LiveId" clId="{3A9E129B-9895-49F4-AB6D-85A6A0AF8B90}" dt="2023-07-01T09:26:20.924" v="1104" actId="1035"/>
          <ac:spMkLst>
            <pc:docMk/>
            <pc:sldMk cId="1311204911" sldId="417"/>
            <ac:spMk id="14" creationId="{DA3FCD0E-FFB9-47FE-8DCC-7998946716D8}"/>
          </ac:spMkLst>
        </pc:spChg>
        <pc:spChg chg="mod">
          <ac:chgData name="pantelis balaouras" userId="25e8755020fc1734" providerId="LiveId" clId="{3A9E129B-9895-49F4-AB6D-85A6A0AF8B90}" dt="2023-07-01T09:25:03.724" v="1069" actId="1076"/>
          <ac:spMkLst>
            <pc:docMk/>
            <pc:sldMk cId="1311204911" sldId="417"/>
            <ac:spMk id="16" creationId="{4203AE03-98BA-484B-983A-314B79666527}"/>
          </ac:spMkLst>
        </pc:spChg>
        <pc:spChg chg="add mod">
          <ac:chgData name="pantelis balaouras" userId="25e8755020fc1734" providerId="LiveId" clId="{3A9E129B-9895-49F4-AB6D-85A6A0AF8B90}" dt="2023-07-01T09:26:46.222" v="1134" actId="1035"/>
          <ac:spMkLst>
            <pc:docMk/>
            <pc:sldMk cId="1311204911" sldId="417"/>
            <ac:spMk id="17" creationId="{031B2B33-5CAB-703B-C0A4-A981582EB252}"/>
          </ac:spMkLst>
        </pc:spChg>
        <pc:spChg chg="add mod">
          <ac:chgData name="pantelis balaouras" userId="25e8755020fc1734" providerId="LiveId" clId="{3A9E129B-9895-49F4-AB6D-85A6A0AF8B90}" dt="2023-07-01T07:32:10.407" v="414" actId="6549"/>
          <ac:spMkLst>
            <pc:docMk/>
            <pc:sldMk cId="1311204911" sldId="417"/>
            <ac:spMk id="19" creationId="{641F4687-D587-65C7-AC09-7F96E55492C1}"/>
          </ac:spMkLst>
        </pc:spChg>
        <pc:spChg chg="mod">
          <ac:chgData name="pantelis balaouras" userId="25e8755020fc1734" providerId="LiveId" clId="{3A9E129B-9895-49F4-AB6D-85A6A0AF8B90}" dt="2023-07-01T09:24:33.811" v="1064" actId="1076"/>
          <ac:spMkLst>
            <pc:docMk/>
            <pc:sldMk cId="1311204911" sldId="417"/>
            <ac:spMk id="20" creationId="{53E35F80-D7C4-4C20-8069-672536C8B9F7}"/>
          </ac:spMkLst>
        </pc:spChg>
        <pc:spChg chg="mod">
          <ac:chgData name="pantelis balaouras" userId="25e8755020fc1734" providerId="LiveId" clId="{3A9E129B-9895-49F4-AB6D-85A6A0AF8B90}" dt="2023-07-01T09:24:25.693" v="1062" actId="1076"/>
          <ac:spMkLst>
            <pc:docMk/>
            <pc:sldMk cId="1311204911" sldId="417"/>
            <ac:spMk id="23" creationId="{E20635EB-D97A-43D7-8FC1-83506650286B}"/>
          </ac:spMkLst>
        </pc:spChg>
        <pc:spChg chg="mod">
          <ac:chgData name="pantelis balaouras" userId="25e8755020fc1734" providerId="LiveId" clId="{3A9E129B-9895-49F4-AB6D-85A6A0AF8B90}" dt="2023-07-01T09:26:30.269" v="1117" actId="1035"/>
          <ac:spMkLst>
            <pc:docMk/>
            <pc:sldMk cId="1311204911" sldId="417"/>
            <ac:spMk id="26" creationId="{62707390-D163-4215-8EC2-A0556358021F}"/>
          </ac:spMkLst>
        </pc:spChg>
        <pc:spChg chg="mod">
          <ac:chgData name="pantelis balaouras" userId="25e8755020fc1734" providerId="LiveId" clId="{3A9E129B-9895-49F4-AB6D-85A6A0AF8B90}" dt="2023-07-01T09:24:28.419" v="1063" actId="1076"/>
          <ac:spMkLst>
            <pc:docMk/>
            <pc:sldMk cId="1311204911" sldId="417"/>
            <ac:spMk id="29" creationId="{79DD61BF-B07B-4EDE-A244-E2458C80016E}"/>
          </ac:spMkLst>
        </pc:spChg>
        <pc:grpChg chg="mod">
          <ac:chgData name="pantelis balaouras" userId="25e8755020fc1734" providerId="LiveId" clId="{3A9E129B-9895-49F4-AB6D-85A6A0AF8B90}" dt="2023-07-01T09:25:03.724" v="1069" actId="1076"/>
          <ac:grpSpMkLst>
            <pc:docMk/>
            <pc:sldMk cId="1311204911" sldId="417"/>
            <ac:grpSpMk id="11" creationId="{96D5137D-F25F-44D3-BFBD-6010E023BCA2}"/>
          </ac:grpSpMkLst>
        </pc:grpChg>
        <pc:grpChg chg="mod">
          <ac:chgData name="pantelis balaouras" userId="25e8755020fc1734" providerId="LiveId" clId="{3A9E129B-9895-49F4-AB6D-85A6A0AF8B90}" dt="2023-07-01T09:26:20.924" v="1104" actId="1035"/>
          <ac:grpSpMkLst>
            <pc:docMk/>
            <pc:sldMk cId="1311204911" sldId="417"/>
            <ac:grpSpMk id="12" creationId="{BF7993EA-D762-4081-AD93-A4C0BC4F2344}"/>
          </ac:grpSpMkLst>
        </pc:grpChg>
        <pc:grpChg chg="mod">
          <ac:chgData name="pantelis balaouras" userId="25e8755020fc1734" providerId="LiveId" clId="{3A9E129B-9895-49F4-AB6D-85A6A0AF8B90}" dt="2023-07-01T09:24:33.811" v="1064" actId="1076"/>
          <ac:grpSpMkLst>
            <pc:docMk/>
            <pc:sldMk cId="1311204911" sldId="417"/>
            <ac:grpSpMk id="15" creationId="{ADA3E3C0-7761-48E5-B929-2F7D24AC3893}"/>
          </ac:grpSpMkLst>
        </pc:grpChg>
        <pc:grpChg chg="add del mod">
          <ac:chgData name="pantelis balaouras" userId="25e8755020fc1734" providerId="LiveId" clId="{3A9E129B-9895-49F4-AB6D-85A6A0AF8B90}" dt="2023-07-01T09:24:25.693" v="1062" actId="1076"/>
          <ac:grpSpMkLst>
            <pc:docMk/>
            <pc:sldMk cId="1311204911" sldId="417"/>
            <ac:grpSpMk id="18" creationId="{A4EB7248-55A7-4CAC-ABDD-957EF148A710}"/>
          </ac:grpSpMkLst>
        </pc:grpChg>
        <pc:grpChg chg="mod">
          <ac:chgData name="pantelis balaouras" userId="25e8755020fc1734" providerId="LiveId" clId="{3A9E129B-9895-49F4-AB6D-85A6A0AF8B90}" dt="2023-07-01T09:26:30.269" v="1117" actId="1035"/>
          <ac:grpSpMkLst>
            <pc:docMk/>
            <pc:sldMk cId="1311204911" sldId="417"/>
            <ac:grpSpMk id="21" creationId="{7876E123-A23E-4A02-9006-CDB2AF14482D}"/>
          </ac:grpSpMkLst>
        </pc:grpChg>
        <pc:grpChg chg="mod">
          <ac:chgData name="pantelis balaouras" userId="25e8755020fc1734" providerId="LiveId" clId="{3A9E129B-9895-49F4-AB6D-85A6A0AF8B90}" dt="2023-07-01T09:24:28.419" v="1063" actId="1076"/>
          <ac:grpSpMkLst>
            <pc:docMk/>
            <pc:sldMk cId="1311204911" sldId="417"/>
            <ac:grpSpMk id="24" creationId="{035DA438-FD53-44DC-8C2E-0859E5BA3DDC}"/>
          </ac:grpSpMkLst>
        </pc:grpChg>
        <pc:grpChg chg="del">
          <ac:chgData name="pantelis balaouras" userId="25e8755020fc1734" providerId="LiveId" clId="{3A9E129B-9895-49F4-AB6D-85A6A0AF8B90}" dt="2023-07-01T07:26:11.089" v="195" actId="478"/>
          <ac:grpSpMkLst>
            <pc:docMk/>
            <pc:sldMk cId="1311204911" sldId="417"/>
            <ac:grpSpMk id="27" creationId="{FAA18049-4E88-457C-8B40-A00C5AE764B5}"/>
          </ac:grpSpMkLst>
        </pc:grpChg>
        <pc:picChg chg="mod">
          <ac:chgData name="pantelis balaouras" userId="25e8755020fc1734" providerId="LiveId" clId="{3A9E129B-9895-49F4-AB6D-85A6A0AF8B90}" dt="2023-07-01T09:25:03.724" v="1069" actId="1076"/>
          <ac:picMkLst>
            <pc:docMk/>
            <pc:sldMk cId="1311204911" sldId="417"/>
            <ac:picMk id="5" creationId="{F7B51B5F-7CC8-4F47-AF41-48413E15C672}"/>
          </ac:picMkLst>
        </pc:picChg>
        <pc:picChg chg="add del mod">
          <ac:chgData name="pantelis balaouras" userId="25e8755020fc1734" providerId="LiveId" clId="{3A9E129B-9895-49F4-AB6D-85A6A0AF8B90}" dt="2023-07-01T09:24:25.693" v="1062" actId="1076"/>
          <ac:picMkLst>
            <pc:docMk/>
            <pc:sldMk cId="1311204911" sldId="417"/>
            <ac:picMk id="6" creationId="{0073D6C2-F7D2-40B0-B531-A2775F3CCD69}"/>
          </ac:picMkLst>
        </pc:picChg>
        <pc:picChg chg="mod">
          <ac:chgData name="pantelis balaouras" userId="25e8755020fc1734" providerId="LiveId" clId="{3A9E129B-9895-49F4-AB6D-85A6A0AF8B90}" dt="2023-07-01T09:26:30.269" v="1117" actId="1035"/>
          <ac:picMkLst>
            <pc:docMk/>
            <pc:sldMk cId="1311204911" sldId="417"/>
            <ac:picMk id="7" creationId="{C6D6E4FC-B9EE-4D42-A9D4-9682872560E9}"/>
          </ac:picMkLst>
        </pc:picChg>
        <pc:picChg chg="add mod">
          <ac:chgData name="pantelis balaouras" userId="25e8755020fc1734" providerId="LiveId" clId="{3A9E129B-9895-49F4-AB6D-85A6A0AF8B90}" dt="2023-07-01T07:30:37.589" v="343" actId="1076"/>
          <ac:picMkLst>
            <pc:docMk/>
            <pc:sldMk cId="1311204911" sldId="417"/>
            <ac:picMk id="9" creationId="{BC328D1D-57E9-1ABD-8D34-33836EEE8C3C}"/>
          </ac:picMkLst>
        </pc:picChg>
        <pc:picChg chg="add mod">
          <ac:chgData name="pantelis balaouras" userId="25e8755020fc1734" providerId="LiveId" clId="{3A9E129B-9895-49F4-AB6D-85A6A0AF8B90}" dt="2023-07-01T09:26:35.037" v="1121" actId="1035"/>
          <ac:picMkLst>
            <pc:docMk/>
            <pc:sldMk cId="1311204911" sldId="417"/>
            <ac:picMk id="13" creationId="{5247138B-334B-E841-E5BA-9682B4E5D6CF}"/>
          </ac:picMkLst>
        </pc:picChg>
        <pc:picChg chg="add del mod">
          <ac:chgData name="pantelis balaouras" userId="25e8755020fc1734" providerId="LiveId" clId="{3A9E129B-9895-49F4-AB6D-85A6A0AF8B90}" dt="2023-07-01T07:34:32.967" v="435" actId="478"/>
          <ac:picMkLst>
            <pc:docMk/>
            <pc:sldMk cId="1311204911" sldId="417"/>
            <ac:picMk id="22" creationId="{0F7856AD-88E0-6965-499A-B7DA650CFEFA}"/>
          </ac:picMkLst>
        </pc:picChg>
        <pc:picChg chg="add mod">
          <ac:chgData name="pantelis balaouras" userId="25e8755020fc1734" providerId="LiveId" clId="{3A9E129B-9895-49F4-AB6D-85A6A0AF8B90}" dt="2023-07-01T09:25:50.581" v="1082" actId="1076"/>
          <ac:picMkLst>
            <pc:docMk/>
            <pc:sldMk cId="1311204911" sldId="417"/>
            <ac:picMk id="28" creationId="{B81FDD7D-F391-A994-0CA6-E7E75329E94C}"/>
          </ac:picMkLst>
        </pc:picChg>
        <pc:picChg chg="add del mod">
          <ac:chgData name="pantelis balaouras" userId="25e8755020fc1734" providerId="LiveId" clId="{3A9E129B-9895-49F4-AB6D-85A6A0AF8B90}" dt="2023-07-01T09:14:00.305" v="998" actId="21"/>
          <ac:picMkLst>
            <pc:docMk/>
            <pc:sldMk cId="1311204911" sldId="417"/>
            <ac:picMk id="30" creationId="{970503D5-3DBC-38FD-353F-1D0E514A6567}"/>
          </ac:picMkLst>
        </pc:picChg>
        <pc:picChg chg="mod">
          <ac:chgData name="pantelis balaouras" userId="25e8755020fc1734" providerId="LiveId" clId="{3A9E129B-9895-49F4-AB6D-85A6A0AF8B90}" dt="2023-07-01T09:26:20.924" v="1104" actId="1035"/>
          <ac:picMkLst>
            <pc:docMk/>
            <pc:sldMk cId="1311204911" sldId="417"/>
            <ac:picMk id="2050" creationId="{8EBF0675-ED45-44CD-A77E-61912329753B}"/>
          </ac:picMkLst>
        </pc:picChg>
        <pc:picChg chg="mod">
          <ac:chgData name="pantelis balaouras" userId="25e8755020fc1734" providerId="LiveId" clId="{3A9E129B-9895-49F4-AB6D-85A6A0AF8B90}" dt="2023-07-01T09:24:33.811" v="1064" actId="1076"/>
          <ac:picMkLst>
            <pc:docMk/>
            <pc:sldMk cId="1311204911" sldId="417"/>
            <ac:picMk id="2052" creationId="{71DD90C8-6291-4D9B-8637-04AA834BD82F}"/>
          </ac:picMkLst>
        </pc:picChg>
        <pc:picChg chg="mod">
          <ac:chgData name="pantelis balaouras" userId="25e8755020fc1734" providerId="LiveId" clId="{3A9E129B-9895-49F4-AB6D-85A6A0AF8B90}" dt="2023-07-01T09:24:28.419" v="1063" actId="1076"/>
          <ac:picMkLst>
            <pc:docMk/>
            <pc:sldMk cId="1311204911" sldId="417"/>
            <ac:picMk id="2054" creationId="{A196C504-2EAF-4F15-B589-4ED26D1458B4}"/>
          </ac:picMkLst>
        </pc:picChg>
      </pc:sldChg>
      <pc:sldChg chg="addSp delSp modSp mod">
        <pc:chgData name="pantelis balaouras" userId="25e8755020fc1734" providerId="LiveId" clId="{3A9E129B-9895-49F4-AB6D-85A6A0AF8B90}" dt="2023-07-01T09:44:01.365" v="1185" actId="1076"/>
        <pc:sldMkLst>
          <pc:docMk/>
          <pc:sldMk cId="1378489231" sldId="418"/>
        </pc:sldMkLst>
        <pc:spChg chg="mod">
          <ac:chgData name="pantelis balaouras" userId="25e8755020fc1734" providerId="LiveId" clId="{3A9E129B-9895-49F4-AB6D-85A6A0AF8B90}" dt="2023-07-01T08:36:21.320" v="774" actId="1076"/>
          <ac:spMkLst>
            <pc:docMk/>
            <pc:sldMk cId="1378489231" sldId="418"/>
            <ac:spMk id="7" creationId="{E2D38E87-33DB-46E9-933D-FDECBD945692}"/>
          </ac:spMkLst>
        </pc:spChg>
        <pc:spChg chg="add del mod">
          <ac:chgData name="pantelis balaouras" userId="25e8755020fc1734" providerId="LiveId" clId="{3A9E129B-9895-49F4-AB6D-85A6A0AF8B90}" dt="2023-07-01T07:21:05.078" v="171" actId="478"/>
          <ac:spMkLst>
            <pc:docMk/>
            <pc:sldMk cId="1378489231" sldId="418"/>
            <ac:spMk id="10" creationId="{666E67CA-9238-33E6-EF49-4B59CB1F5B49}"/>
          </ac:spMkLst>
        </pc:spChg>
        <pc:spChg chg="del">
          <ac:chgData name="pantelis balaouras" userId="25e8755020fc1734" providerId="LiveId" clId="{3A9E129B-9895-49F4-AB6D-85A6A0AF8B90}" dt="2023-07-01T08:35:59.374" v="771" actId="478"/>
          <ac:spMkLst>
            <pc:docMk/>
            <pc:sldMk cId="1378489231" sldId="418"/>
            <ac:spMk id="12" creationId="{038E05FD-5C89-4BC4-AE63-9830C3619510}"/>
          </ac:spMkLst>
        </pc:spChg>
        <pc:spChg chg="add del mod">
          <ac:chgData name="pantelis balaouras" userId="25e8755020fc1734" providerId="LiveId" clId="{3A9E129B-9895-49F4-AB6D-85A6A0AF8B90}" dt="2023-07-01T07:21:11.787" v="174" actId="478"/>
          <ac:spMkLst>
            <pc:docMk/>
            <pc:sldMk cId="1378489231" sldId="418"/>
            <ac:spMk id="14" creationId="{01F6D9B7-E9DD-3731-7161-CDC3F40BBD72}"/>
          </ac:spMkLst>
        </pc:spChg>
        <pc:graphicFrameChg chg="del mod">
          <ac:chgData name="pantelis balaouras" userId="25e8755020fc1734" providerId="LiveId" clId="{3A9E129B-9895-49F4-AB6D-85A6A0AF8B90}" dt="2023-07-01T07:20:48.413" v="166"/>
          <ac:graphicFrameMkLst>
            <pc:docMk/>
            <pc:sldMk cId="1378489231" sldId="418"/>
            <ac:graphicFrameMk id="4" creationId="{0B68E054-ACAA-02B8-EB76-7E7A958310CC}"/>
          </ac:graphicFrameMkLst>
        </pc:graphicFrameChg>
        <pc:graphicFrameChg chg="mod modGraphic">
          <ac:chgData name="pantelis balaouras" userId="25e8755020fc1734" providerId="LiveId" clId="{3A9E129B-9895-49F4-AB6D-85A6A0AF8B90}" dt="2023-07-01T08:52:52.905" v="881" actId="207"/>
          <ac:graphicFrameMkLst>
            <pc:docMk/>
            <pc:sldMk cId="1378489231" sldId="418"/>
            <ac:graphicFrameMk id="6" creationId="{654CCD75-E89A-4C6C-BF75-D840AD726219}"/>
          </ac:graphicFrameMkLst>
        </pc:graphicFrameChg>
        <pc:graphicFrameChg chg="del">
          <ac:chgData name="pantelis balaouras" userId="25e8755020fc1734" providerId="LiveId" clId="{3A9E129B-9895-49F4-AB6D-85A6A0AF8B90}" dt="2023-07-01T07:50:05.734" v="654" actId="478"/>
          <ac:graphicFrameMkLst>
            <pc:docMk/>
            <pc:sldMk cId="1378489231" sldId="418"/>
            <ac:graphicFrameMk id="15" creationId="{57C357C2-B077-7000-CD1C-ABBF375D2A2B}"/>
          </ac:graphicFrameMkLst>
        </pc:graphicFrameChg>
        <pc:picChg chg="add del mod">
          <ac:chgData name="pantelis balaouras" userId="25e8755020fc1734" providerId="LiveId" clId="{3A9E129B-9895-49F4-AB6D-85A6A0AF8B90}" dt="2023-07-01T08:35:34.927" v="766" actId="478"/>
          <ac:picMkLst>
            <pc:docMk/>
            <pc:sldMk cId="1378489231" sldId="418"/>
            <ac:picMk id="2" creationId="{D40432F4-15D1-421F-4F5F-10DF24EBE7E3}"/>
          </ac:picMkLst>
        </pc:picChg>
        <pc:picChg chg="del mod">
          <ac:chgData name="pantelis balaouras" userId="25e8755020fc1734" providerId="LiveId" clId="{3A9E129B-9895-49F4-AB6D-85A6A0AF8B90}" dt="2023-07-01T07:46:15.633" v="467" actId="478"/>
          <ac:picMkLst>
            <pc:docMk/>
            <pc:sldMk cId="1378489231" sldId="418"/>
            <ac:picMk id="3" creationId="{CC6CCB35-71F4-4B98-A632-2AFFFC163491}"/>
          </ac:picMkLst>
        </pc:picChg>
        <pc:picChg chg="add mod ord">
          <ac:chgData name="pantelis balaouras" userId="25e8755020fc1734" providerId="LiveId" clId="{3A9E129B-9895-49F4-AB6D-85A6A0AF8B90}" dt="2023-07-01T09:44:01.365" v="1185" actId="1076"/>
          <ac:picMkLst>
            <pc:docMk/>
            <pc:sldMk cId="1378489231" sldId="418"/>
            <ac:picMk id="8" creationId="{C764441F-E3A0-6001-A655-5380700E753E}"/>
          </ac:picMkLst>
        </pc:picChg>
        <pc:picChg chg="add del mod">
          <ac:chgData name="pantelis balaouras" userId="25e8755020fc1734" providerId="LiveId" clId="{3A9E129B-9895-49F4-AB6D-85A6A0AF8B90}" dt="2023-07-01T07:21:08.136" v="173" actId="478"/>
          <ac:picMkLst>
            <pc:docMk/>
            <pc:sldMk cId="1378489231" sldId="418"/>
            <ac:picMk id="11" creationId="{86CB401F-C964-4D6C-AE35-FB329988D13A}"/>
          </ac:picMkLst>
        </pc:picChg>
        <pc:picChg chg="add mod">
          <ac:chgData name="pantelis balaouras" userId="25e8755020fc1734" providerId="LiveId" clId="{3A9E129B-9895-49F4-AB6D-85A6A0AF8B90}" dt="2023-07-01T08:35:39.462" v="767"/>
          <ac:picMkLst>
            <pc:docMk/>
            <pc:sldMk cId="1378489231" sldId="418"/>
            <ac:picMk id="16" creationId="{34CD108A-15FC-97C2-8658-899505623602}"/>
          </ac:picMkLst>
        </pc:picChg>
        <pc:picChg chg="add del mod">
          <ac:chgData name="pantelis balaouras" userId="25e8755020fc1734" providerId="LiveId" clId="{3A9E129B-9895-49F4-AB6D-85A6A0AF8B90}" dt="2023-07-01T09:13:17.778" v="995" actId="478"/>
          <ac:picMkLst>
            <pc:docMk/>
            <pc:sldMk cId="1378489231" sldId="418"/>
            <ac:picMk id="17" creationId="{19BD276E-CB63-6F9E-183E-03B704309150}"/>
          </ac:picMkLst>
        </pc:picChg>
        <pc:picChg chg="add mod">
          <ac:chgData name="pantelis balaouras" userId="25e8755020fc1734" providerId="LiveId" clId="{3A9E129B-9895-49F4-AB6D-85A6A0AF8B90}" dt="2023-07-01T09:13:24.562" v="996"/>
          <ac:picMkLst>
            <pc:docMk/>
            <pc:sldMk cId="1378489231" sldId="418"/>
            <ac:picMk id="18" creationId="{3AE1B409-01AB-8B54-F592-C862F4DA8564}"/>
          </ac:picMkLst>
        </pc:picChg>
      </pc:sldChg>
      <pc:sldChg chg="addSp delSp modSp mod">
        <pc:chgData name="pantelis balaouras" userId="25e8755020fc1734" providerId="LiveId" clId="{3A9E129B-9895-49F4-AB6D-85A6A0AF8B90}" dt="2023-07-01T08:57:53.221" v="916" actId="207"/>
        <pc:sldMkLst>
          <pc:docMk/>
          <pc:sldMk cId="2033093179" sldId="420"/>
        </pc:sldMkLst>
        <pc:spChg chg="add mod">
          <ac:chgData name="pantelis balaouras" userId="25e8755020fc1734" providerId="LiveId" clId="{3A9E129B-9895-49F4-AB6D-85A6A0AF8B90}" dt="2023-07-01T07:48:38.103" v="653" actId="5793"/>
          <ac:spMkLst>
            <pc:docMk/>
            <pc:sldMk cId="2033093179" sldId="420"/>
            <ac:spMk id="5" creationId="{F56DC747-739E-5A0C-94B8-E8F8E974AC85}"/>
          </ac:spMkLst>
        </pc:spChg>
        <pc:spChg chg="mod">
          <ac:chgData name="pantelis balaouras" userId="25e8755020fc1734" providerId="LiveId" clId="{3A9E129B-9895-49F4-AB6D-85A6A0AF8B90}" dt="2023-07-01T07:51:15.328" v="657" actId="207"/>
          <ac:spMkLst>
            <pc:docMk/>
            <pc:sldMk cId="2033093179" sldId="420"/>
            <ac:spMk id="11" creationId="{70D46B22-84E1-43AA-85C7-DBAEC0E27492}"/>
          </ac:spMkLst>
        </pc:spChg>
        <pc:spChg chg="mod">
          <ac:chgData name="pantelis balaouras" userId="25e8755020fc1734" providerId="LiveId" clId="{3A9E129B-9895-49F4-AB6D-85A6A0AF8B90}" dt="2023-07-01T08:52:58.551" v="882" actId="207"/>
          <ac:spMkLst>
            <pc:docMk/>
            <pc:sldMk cId="2033093179" sldId="420"/>
            <ac:spMk id="12" creationId="{361272D8-C086-4731-B2F4-9D66632A2E33}"/>
          </ac:spMkLst>
        </pc:spChg>
        <pc:spChg chg="mod">
          <ac:chgData name="pantelis balaouras" userId="25e8755020fc1734" providerId="LiveId" clId="{3A9E129B-9895-49F4-AB6D-85A6A0AF8B90}" dt="2023-07-01T08:56:36.187" v="910"/>
          <ac:spMkLst>
            <pc:docMk/>
            <pc:sldMk cId="2033093179" sldId="420"/>
            <ac:spMk id="13" creationId="{ACBE9AD0-B2F0-4ADA-8F10-B83476743F9C}"/>
          </ac:spMkLst>
        </pc:spChg>
        <pc:graphicFrameChg chg="del">
          <ac:chgData name="pantelis balaouras" userId="25e8755020fc1734" providerId="LiveId" clId="{3A9E129B-9895-49F4-AB6D-85A6A0AF8B90}" dt="2023-07-01T07:48:21.465" v="477" actId="478"/>
          <ac:graphicFrameMkLst>
            <pc:docMk/>
            <pc:sldMk cId="2033093179" sldId="420"/>
            <ac:graphicFrameMk id="17" creationId="{86326F3B-A2B0-4471-9663-61D0183E7677}"/>
          </ac:graphicFrameMkLst>
        </pc:graphicFrameChg>
        <pc:picChg chg="add del">
          <ac:chgData name="pantelis balaouras" userId="25e8755020fc1734" providerId="LiveId" clId="{3A9E129B-9895-49F4-AB6D-85A6A0AF8B90}" dt="2023-07-01T07:46:01.120" v="464" actId="478"/>
          <ac:picMkLst>
            <pc:docMk/>
            <pc:sldMk cId="2033093179" sldId="420"/>
            <ac:picMk id="3" creationId="{87402C62-571F-02C7-77E7-EDC10A6B1D66}"/>
          </ac:picMkLst>
        </pc:picChg>
        <pc:picChg chg="mod">
          <ac:chgData name="pantelis balaouras" userId="25e8755020fc1734" providerId="LiveId" clId="{3A9E129B-9895-49F4-AB6D-85A6A0AF8B90}" dt="2023-07-01T08:57:53.221" v="916" actId="207"/>
          <ac:picMkLst>
            <pc:docMk/>
            <pc:sldMk cId="2033093179" sldId="420"/>
            <ac:picMk id="15" creationId="{4313419D-52B3-4469-9529-313D9EB0AF33}"/>
          </ac:picMkLst>
        </pc:picChg>
      </pc:sldChg>
      <pc:sldChg chg="addSp delSp modSp mod">
        <pc:chgData name="pantelis balaouras" userId="25e8755020fc1734" providerId="LiveId" clId="{3A9E129B-9895-49F4-AB6D-85A6A0AF8B90}" dt="2023-07-01T08:56:27.148" v="908"/>
        <pc:sldMkLst>
          <pc:docMk/>
          <pc:sldMk cId="1774881352" sldId="430"/>
        </pc:sldMkLst>
        <pc:spChg chg="add mod">
          <ac:chgData name="pantelis balaouras" userId="25e8755020fc1734" providerId="LiveId" clId="{3A9E129B-9895-49F4-AB6D-85A6A0AF8B90}" dt="2023-07-01T08:53:05.896" v="883" actId="207"/>
          <ac:spMkLst>
            <pc:docMk/>
            <pc:sldMk cId="1774881352" sldId="430"/>
            <ac:spMk id="2" creationId="{438A4F71-BF2C-62DB-DA82-A39E826220D7}"/>
          </ac:spMkLst>
        </pc:spChg>
        <pc:spChg chg="add mod">
          <ac:chgData name="pantelis balaouras" userId="25e8755020fc1734" providerId="LiveId" clId="{3A9E129B-9895-49F4-AB6D-85A6A0AF8B90}" dt="2023-07-01T08:56:27.148" v="908"/>
          <ac:spMkLst>
            <pc:docMk/>
            <pc:sldMk cId="1774881352" sldId="430"/>
            <ac:spMk id="3" creationId="{1A416ECF-DB8A-24C7-4898-C1A252813BB9}"/>
          </ac:spMkLst>
        </pc:spChg>
        <pc:spChg chg="add mod">
          <ac:chgData name="pantelis balaouras" userId="25e8755020fc1734" providerId="LiveId" clId="{3A9E129B-9895-49F4-AB6D-85A6A0AF8B90}" dt="2023-07-01T07:47:35.704" v="475"/>
          <ac:spMkLst>
            <pc:docMk/>
            <pc:sldMk cId="1774881352" sldId="430"/>
            <ac:spMk id="5" creationId="{BDCBC5CA-D8B8-B72C-5585-E6FD5C939628}"/>
          </ac:spMkLst>
        </pc:spChg>
        <pc:spChg chg="mod">
          <ac:chgData name="pantelis balaouras" userId="25e8755020fc1734" providerId="LiveId" clId="{3A9E129B-9895-49F4-AB6D-85A6A0AF8B90}" dt="2023-07-01T07:51:20.711" v="658" actId="207"/>
          <ac:spMkLst>
            <pc:docMk/>
            <pc:sldMk cId="1774881352" sldId="430"/>
            <ac:spMk id="11" creationId="{70D46B22-84E1-43AA-85C7-DBAEC0E27492}"/>
          </ac:spMkLst>
        </pc:spChg>
        <pc:spChg chg="del">
          <ac:chgData name="pantelis balaouras" userId="25e8755020fc1734" providerId="LiveId" clId="{3A9E129B-9895-49F4-AB6D-85A6A0AF8B90}" dt="2023-07-01T07:47:35.090" v="474" actId="478"/>
          <ac:spMkLst>
            <pc:docMk/>
            <pc:sldMk cId="1774881352" sldId="430"/>
            <ac:spMk id="12" creationId="{361272D8-C086-4731-B2F4-9D66632A2E33}"/>
          </ac:spMkLst>
        </pc:spChg>
        <pc:spChg chg="del">
          <ac:chgData name="pantelis balaouras" userId="25e8755020fc1734" providerId="LiveId" clId="{3A9E129B-9895-49F4-AB6D-85A6A0AF8B90}" dt="2023-07-01T07:47:31.667" v="473" actId="478"/>
          <ac:spMkLst>
            <pc:docMk/>
            <pc:sldMk cId="1774881352" sldId="430"/>
            <ac:spMk id="13" creationId="{ACBE9AD0-B2F0-4ADA-8F10-B83476743F9C}"/>
          </ac:spMkLst>
        </pc:spChg>
      </pc:sldChg>
      <pc:sldChg chg="new del">
        <pc:chgData name="pantelis balaouras" userId="25e8755020fc1734" providerId="LiveId" clId="{3A9E129B-9895-49F4-AB6D-85A6A0AF8B90}" dt="2023-07-01T07:18:10.515" v="160" actId="47"/>
        <pc:sldMkLst>
          <pc:docMk/>
          <pc:sldMk cId="1218948916" sldId="433"/>
        </pc:sldMkLst>
      </pc:sldChg>
      <pc:sldChg chg="addSp delSp modSp add del mod">
        <pc:chgData name="pantelis balaouras" userId="25e8755020fc1734" providerId="LiveId" clId="{3A9E129B-9895-49F4-AB6D-85A6A0AF8B90}" dt="2023-07-01T09:43:10.522" v="1165" actId="47"/>
        <pc:sldMkLst>
          <pc:docMk/>
          <pc:sldMk cId="1298027954" sldId="434"/>
        </pc:sldMkLst>
        <pc:spChg chg="mod">
          <ac:chgData name="pantelis balaouras" userId="25e8755020fc1734" providerId="LiveId" clId="{3A9E129B-9895-49F4-AB6D-85A6A0AF8B90}" dt="2023-07-01T09:21:16.520" v="1034" actId="1076"/>
          <ac:spMkLst>
            <pc:docMk/>
            <pc:sldMk cId="1298027954" sldId="434"/>
            <ac:spMk id="5" creationId="{3811DAED-7483-42F0-A933-7484F0EF6AE2}"/>
          </ac:spMkLst>
        </pc:spChg>
        <pc:spChg chg="del mod">
          <ac:chgData name="pantelis balaouras" userId="25e8755020fc1734" providerId="LiveId" clId="{3A9E129B-9895-49F4-AB6D-85A6A0AF8B90}" dt="2023-07-01T07:55:48.330" v="697" actId="478"/>
          <ac:spMkLst>
            <pc:docMk/>
            <pc:sldMk cId="1298027954" sldId="434"/>
            <ac:spMk id="6" creationId="{99B5BB9B-7AC6-4C0F-B87E-6D639D93ACC1}"/>
          </ac:spMkLst>
        </pc:spChg>
        <pc:spChg chg="mod">
          <ac:chgData name="pantelis balaouras" userId="25e8755020fc1734" providerId="LiveId" clId="{3A9E129B-9895-49F4-AB6D-85A6A0AF8B90}" dt="2023-07-01T09:42:26.989" v="1161" actId="1035"/>
          <ac:spMkLst>
            <pc:docMk/>
            <pc:sldMk cId="1298027954" sldId="434"/>
            <ac:spMk id="10" creationId="{2B7A8035-44B9-450E-804B-045911325D8D}"/>
          </ac:spMkLst>
        </pc:spChg>
        <pc:spChg chg="mod">
          <ac:chgData name="pantelis balaouras" userId="25e8755020fc1734" providerId="LiveId" clId="{3A9E129B-9895-49F4-AB6D-85A6A0AF8B90}" dt="2023-07-01T09:42:26.989" v="1161" actId="1035"/>
          <ac:spMkLst>
            <pc:docMk/>
            <pc:sldMk cId="1298027954" sldId="434"/>
            <ac:spMk id="11" creationId="{DE606453-C478-445F-A60D-D8FB13E74A0A}"/>
          </ac:spMkLst>
        </pc:spChg>
        <pc:spChg chg="mod">
          <ac:chgData name="pantelis balaouras" userId="25e8755020fc1734" providerId="LiveId" clId="{3A9E129B-9895-49F4-AB6D-85A6A0AF8B90}" dt="2023-07-01T09:42:26.989" v="1161" actId="1035"/>
          <ac:spMkLst>
            <pc:docMk/>
            <pc:sldMk cId="1298027954" sldId="434"/>
            <ac:spMk id="12" creationId="{AABEBCD1-5391-4D90-80D4-6C753BD63546}"/>
          </ac:spMkLst>
        </pc:spChg>
        <pc:spChg chg="mod">
          <ac:chgData name="pantelis balaouras" userId="25e8755020fc1734" providerId="LiveId" clId="{3A9E129B-9895-49F4-AB6D-85A6A0AF8B90}" dt="2023-07-01T09:42:26.989" v="1161" actId="1035"/>
          <ac:spMkLst>
            <pc:docMk/>
            <pc:sldMk cId="1298027954" sldId="434"/>
            <ac:spMk id="13" creationId="{42526224-F34D-4B03-AAB1-B61D229A9E88}"/>
          </ac:spMkLst>
        </pc:spChg>
        <pc:spChg chg="mod ord">
          <ac:chgData name="pantelis balaouras" userId="25e8755020fc1734" providerId="LiveId" clId="{3A9E129B-9895-49F4-AB6D-85A6A0AF8B90}" dt="2023-07-01T09:42:26.989" v="1161" actId="1035"/>
          <ac:spMkLst>
            <pc:docMk/>
            <pc:sldMk cId="1298027954" sldId="434"/>
            <ac:spMk id="15" creationId="{877DC331-5970-4405-BDC6-4FF87B574BAF}"/>
          </ac:spMkLst>
        </pc:spChg>
        <pc:spChg chg="mod">
          <ac:chgData name="pantelis balaouras" userId="25e8755020fc1734" providerId="LiveId" clId="{3A9E129B-9895-49F4-AB6D-85A6A0AF8B90}" dt="2023-07-01T09:42:26.989" v="1161" actId="1035"/>
          <ac:spMkLst>
            <pc:docMk/>
            <pc:sldMk cId="1298027954" sldId="434"/>
            <ac:spMk id="17" creationId="{5B0ACE87-3C3B-4DE3-A09F-C67F43B8FC91}"/>
          </ac:spMkLst>
        </pc:spChg>
        <pc:spChg chg="mod">
          <ac:chgData name="pantelis balaouras" userId="25e8755020fc1734" providerId="LiveId" clId="{3A9E129B-9895-49F4-AB6D-85A6A0AF8B90}" dt="2023-07-01T09:21:20.088" v="1035" actId="1076"/>
          <ac:spMkLst>
            <pc:docMk/>
            <pc:sldMk cId="1298027954" sldId="434"/>
            <ac:spMk id="20" creationId="{2286FC74-8943-4A4E-B2F8-2E489FA80731}"/>
          </ac:spMkLst>
        </pc:spChg>
        <pc:spChg chg="add mod">
          <ac:chgData name="pantelis balaouras" userId="25e8755020fc1734" providerId="LiveId" clId="{3A9E129B-9895-49F4-AB6D-85A6A0AF8B90}" dt="2023-07-01T09:21:30.847" v="1061" actId="1036"/>
          <ac:spMkLst>
            <pc:docMk/>
            <pc:sldMk cId="1298027954" sldId="434"/>
            <ac:spMk id="27" creationId="{E6E56468-9CA8-2F4B-51FA-F5C3E68774A6}"/>
          </ac:spMkLst>
        </pc:spChg>
        <pc:spChg chg="add mod ord">
          <ac:chgData name="pantelis balaouras" userId="25e8755020fc1734" providerId="LiveId" clId="{3A9E129B-9895-49F4-AB6D-85A6A0AF8B90}" dt="2023-07-01T08:33:56.653" v="765" actId="1038"/>
          <ac:spMkLst>
            <pc:docMk/>
            <pc:sldMk cId="1298027954" sldId="434"/>
            <ac:spMk id="31" creationId="{F52D8B84-EBE1-A90B-58B6-5E22BBB68BC8}"/>
          </ac:spMkLst>
        </pc:spChg>
        <pc:picChg chg="add mod">
          <ac:chgData name="pantelis balaouras" userId="25e8755020fc1734" providerId="LiveId" clId="{3A9E129B-9895-49F4-AB6D-85A6A0AF8B90}" dt="2023-07-01T09:20:30.432" v="1028" actId="1076"/>
          <ac:picMkLst>
            <pc:docMk/>
            <pc:sldMk cId="1298027954" sldId="434"/>
            <ac:picMk id="2" creationId="{F28118C6-347E-A059-56E1-EB79DB77C6FC}"/>
          </ac:picMkLst>
        </pc:picChg>
        <pc:picChg chg="del mod">
          <ac:chgData name="pantelis balaouras" userId="25e8755020fc1734" providerId="LiveId" clId="{3A9E129B-9895-49F4-AB6D-85A6A0AF8B90}" dt="2023-07-01T07:13:27.197" v="10" actId="478"/>
          <ac:picMkLst>
            <pc:docMk/>
            <pc:sldMk cId="1298027954" sldId="434"/>
            <ac:picMk id="3" creationId="{A49286BC-1E76-A186-06D8-038C90B99D44}"/>
          </ac:picMkLst>
        </pc:picChg>
        <pc:picChg chg="add del mod">
          <ac:chgData name="pantelis balaouras" userId="25e8755020fc1734" providerId="LiveId" clId="{3A9E129B-9895-49F4-AB6D-85A6A0AF8B90}" dt="2023-07-01T07:13:53.583" v="18" actId="478"/>
          <ac:picMkLst>
            <pc:docMk/>
            <pc:sldMk cId="1298027954" sldId="434"/>
            <ac:picMk id="4" creationId="{928561F2-6FDD-C049-1957-AFDB18056A5F}"/>
          </ac:picMkLst>
        </pc:picChg>
        <pc:picChg chg="add del mod">
          <ac:chgData name="pantelis balaouras" userId="25e8755020fc1734" providerId="LiveId" clId="{3A9E129B-9895-49F4-AB6D-85A6A0AF8B90}" dt="2023-07-01T07:14:14.725" v="25" actId="478"/>
          <ac:picMkLst>
            <pc:docMk/>
            <pc:sldMk cId="1298027954" sldId="434"/>
            <ac:picMk id="8" creationId="{5DB4F80A-DAD8-0888-AAA7-C1C7292FB87B}"/>
          </ac:picMkLst>
        </pc:picChg>
        <pc:picChg chg="del">
          <ac:chgData name="pantelis balaouras" userId="25e8755020fc1734" providerId="LiveId" clId="{3A9E129B-9895-49F4-AB6D-85A6A0AF8B90}" dt="2023-07-01T07:13:18.007" v="8" actId="478"/>
          <ac:picMkLst>
            <pc:docMk/>
            <pc:sldMk cId="1298027954" sldId="434"/>
            <ac:picMk id="14" creationId="{01860426-9855-423C-9081-4BEAFC96941C}"/>
          </ac:picMkLst>
        </pc:picChg>
        <pc:picChg chg="del">
          <ac:chgData name="pantelis balaouras" userId="25e8755020fc1734" providerId="LiveId" clId="{3A9E129B-9895-49F4-AB6D-85A6A0AF8B90}" dt="2023-07-01T07:19:21.862" v="163" actId="478"/>
          <ac:picMkLst>
            <pc:docMk/>
            <pc:sldMk cId="1298027954" sldId="434"/>
            <ac:picMk id="16" creationId="{7EA3AA5A-0AA5-47E0-845D-D60CC09A96A3}"/>
          </ac:picMkLst>
        </pc:picChg>
        <pc:picChg chg="mod ord">
          <ac:chgData name="pantelis balaouras" userId="25e8755020fc1734" providerId="LiveId" clId="{3A9E129B-9895-49F4-AB6D-85A6A0AF8B90}" dt="2023-07-01T08:33:42.325" v="754" actId="14100"/>
          <ac:picMkLst>
            <pc:docMk/>
            <pc:sldMk cId="1298027954" sldId="434"/>
            <ac:picMk id="18" creationId="{4C5B5993-AF10-4C30-8A15-08F77F0EE64B}"/>
          </ac:picMkLst>
        </pc:picChg>
        <pc:picChg chg="add mod modCrop">
          <ac:chgData name="pantelis balaouras" userId="25e8755020fc1734" providerId="LiveId" clId="{3A9E129B-9895-49F4-AB6D-85A6A0AF8B90}" dt="2023-07-01T09:21:30.847" v="1061" actId="1036"/>
          <ac:picMkLst>
            <pc:docMk/>
            <pc:sldMk cId="1298027954" sldId="434"/>
            <ac:picMk id="22" creationId="{BEBB511E-120E-7149-75EC-E0497D004125}"/>
          </ac:picMkLst>
        </pc:picChg>
        <pc:picChg chg="add del mod">
          <ac:chgData name="pantelis balaouras" userId="25e8755020fc1734" providerId="LiveId" clId="{3A9E129B-9895-49F4-AB6D-85A6A0AF8B90}" dt="2023-07-01T07:15:36.341" v="33" actId="21"/>
          <ac:picMkLst>
            <pc:docMk/>
            <pc:sldMk cId="1298027954" sldId="434"/>
            <ac:picMk id="24" creationId="{265F99E6-24A5-3CCA-B428-CF1B22E89C73}"/>
          </ac:picMkLst>
        </pc:picChg>
        <pc:picChg chg="add mod">
          <ac:chgData name="pantelis balaouras" userId="25e8755020fc1734" providerId="LiveId" clId="{3A9E129B-9895-49F4-AB6D-85A6A0AF8B90}" dt="2023-07-01T07:59:24.526" v="717" actId="166"/>
          <ac:picMkLst>
            <pc:docMk/>
            <pc:sldMk cId="1298027954" sldId="434"/>
            <ac:picMk id="25" creationId="{13C4940A-A870-55CA-C6C1-D84DF514FC1C}"/>
          </ac:picMkLst>
        </pc:picChg>
        <pc:picChg chg="add del">
          <ac:chgData name="pantelis balaouras" userId="25e8755020fc1734" providerId="LiveId" clId="{3A9E129B-9895-49F4-AB6D-85A6A0AF8B90}" dt="2023-07-01T07:45:18.806" v="457" actId="478"/>
          <ac:picMkLst>
            <pc:docMk/>
            <pc:sldMk cId="1298027954" sldId="434"/>
            <ac:picMk id="29" creationId="{4D37F237-6E7A-7D99-82BF-C94AC0F78C42}"/>
          </ac:picMkLst>
        </pc:picChg>
        <pc:picChg chg="add del mod">
          <ac:chgData name="pantelis balaouras" userId="25e8755020fc1734" providerId="LiveId" clId="{3A9E129B-9895-49F4-AB6D-85A6A0AF8B90}" dt="2023-07-01T07:55:17.369" v="691" actId="478"/>
          <ac:picMkLst>
            <pc:docMk/>
            <pc:sldMk cId="1298027954" sldId="434"/>
            <ac:picMk id="30" creationId="{2A20130C-4CDD-8E6C-6B65-5B676A9B9D65}"/>
          </ac:picMkLst>
        </pc:picChg>
        <pc:picChg chg="add mod ord">
          <ac:chgData name="pantelis balaouras" userId="25e8755020fc1734" providerId="LiveId" clId="{3A9E129B-9895-49F4-AB6D-85A6A0AF8B90}" dt="2023-07-01T08:33:25.967" v="752" actId="1076"/>
          <ac:picMkLst>
            <pc:docMk/>
            <pc:sldMk cId="1298027954" sldId="434"/>
            <ac:picMk id="1025" creationId="{51F900EA-7395-7D16-D3BD-AA3D815291E0}"/>
          </ac:picMkLst>
        </pc:picChg>
        <pc:picChg chg="add del mod">
          <ac:chgData name="pantelis balaouras" userId="25e8755020fc1734" providerId="LiveId" clId="{3A9E129B-9895-49F4-AB6D-85A6A0AF8B90}" dt="2023-07-01T07:23:50.345" v="190" actId="478"/>
          <ac:picMkLst>
            <pc:docMk/>
            <pc:sldMk cId="1298027954" sldId="434"/>
            <ac:picMk id="1026" creationId="{F5520CAA-DD86-A0AF-3420-54E017A8414E}"/>
          </ac:picMkLst>
        </pc:picChg>
        <pc:picChg chg="add mod">
          <ac:chgData name="pantelis balaouras" userId="25e8755020fc1734" providerId="LiveId" clId="{3A9E129B-9895-49F4-AB6D-85A6A0AF8B90}" dt="2023-07-01T09:13:08.450" v="993" actId="1076"/>
          <ac:picMkLst>
            <pc:docMk/>
            <pc:sldMk cId="1298027954" sldId="434"/>
            <ac:picMk id="1027" creationId="{CC353038-113C-0406-1C20-329DC0685309}"/>
          </ac:picMkLst>
        </pc:picChg>
      </pc:sldChg>
      <pc:sldChg chg="modSp new mod ord">
        <pc:chgData name="pantelis balaouras" userId="25e8755020fc1734" providerId="LiveId" clId="{3A9E129B-9895-49F4-AB6D-85A6A0AF8B90}" dt="2023-07-01T07:52:28.954" v="677"/>
        <pc:sldMkLst>
          <pc:docMk/>
          <pc:sldMk cId="1721382212" sldId="435"/>
        </pc:sldMkLst>
        <pc:spChg chg="mod">
          <ac:chgData name="pantelis balaouras" userId="25e8755020fc1734" providerId="LiveId" clId="{3A9E129B-9895-49F4-AB6D-85A6A0AF8B90}" dt="2023-07-01T07:52:15.896" v="675" actId="20577"/>
          <ac:spMkLst>
            <pc:docMk/>
            <pc:sldMk cId="1721382212" sldId="435"/>
            <ac:spMk id="2" creationId="{4C948405-ECC1-0AD2-1FDE-1A86DAE1899B}"/>
          </ac:spMkLst>
        </pc:spChg>
      </pc:sldChg>
      <pc:sldChg chg="addSp delSp modSp new mod modClrScheme chgLayout">
        <pc:chgData name="pantelis balaouras" userId="25e8755020fc1734" providerId="LiveId" clId="{3A9E129B-9895-49F4-AB6D-85A6A0AF8B90}" dt="2023-07-01T09:43:22.879" v="1184" actId="1035"/>
        <pc:sldMkLst>
          <pc:docMk/>
          <pc:sldMk cId="319560736" sldId="436"/>
        </pc:sldMkLst>
        <pc:spChg chg="del">
          <ac:chgData name="pantelis balaouras" userId="25e8755020fc1734" providerId="LiveId" clId="{3A9E129B-9895-49F4-AB6D-85A6A0AF8B90}" dt="2023-07-01T09:42:44.518" v="1163" actId="700"/>
          <ac:spMkLst>
            <pc:docMk/>
            <pc:sldMk cId="319560736" sldId="436"/>
            <ac:spMk id="2" creationId="{77E4FED6-EBB2-33C6-28F7-9F912FD7DCBD}"/>
          </ac:spMkLst>
        </pc:spChg>
        <pc:spChg chg="del">
          <ac:chgData name="pantelis balaouras" userId="25e8755020fc1734" providerId="LiveId" clId="{3A9E129B-9895-49F4-AB6D-85A6A0AF8B90}" dt="2023-07-01T09:42:44.518" v="1163" actId="700"/>
          <ac:spMkLst>
            <pc:docMk/>
            <pc:sldMk cId="319560736" sldId="436"/>
            <ac:spMk id="3" creationId="{ECAC14A1-F41E-B6AB-46F7-2D3D85C7108B}"/>
          </ac:spMkLst>
        </pc:spChg>
        <pc:spChg chg="add mod">
          <ac:chgData name="pantelis balaouras" userId="25e8755020fc1734" providerId="LiveId" clId="{3A9E129B-9895-49F4-AB6D-85A6A0AF8B90}" dt="2023-07-01T09:42:57.344" v="1164"/>
          <ac:spMkLst>
            <pc:docMk/>
            <pc:sldMk cId="319560736" sldId="436"/>
            <ac:spMk id="4" creationId="{122BC770-408C-50C8-126F-18790E99F2CB}"/>
          </ac:spMkLst>
        </pc:spChg>
        <pc:spChg chg="add mod">
          <ac:chgData name="pantelis balaouras" userId="25e8755020fc1734" providerId="LiveId" clId="{3A9E129B-9895-49F4-AB6D-85A6A0AF8B90}" dt="2023-07-01T09:42:57.344" v="1164"/>
          <ac:spMkLst>
            <pc:docMk/>
            <pc:sldMk cId="319560736" sldId="436"/>
            <ac:spMk id="5" creationId="{9C196132-8E2D-3323-B795-861D3CE5DD11}"/>
          </ac:spMkLst>
        </pc:spChg>
        <pc:spChg chg="add mod">
          <ac:chgData name="pantelis balaouras" userId="25e8755020fc1734" providerId="LiveId" clId="{3A9E129B-9895-49F4-AB6D-85A6A0AF8B90}" dt="2023-07-01T09:43:22.879" v="1184" actId="1035"/>
          <ac:spMkLst>
            <pc:docMk/>
            <pc:sldMk cId="319560736" sldId="436"/>
            <ac:spMk id="6" creationId="{C7AD4A93-931E-A31D-52A4-60E47B032034}"/>
          </ac:spMkLst>
        </pc:spChg>
        <pc:spChg chg="add mod">
          <ac:chgData name="pantelis balaouras" userId="25e8755020fc1734" providerId="LiveId" clId="{3A9E129B-9895-49F4-AB6D-85A6A0AF8B90}" dt="2023-07-01T09:43:22.879" v="1184" actId="1035"/>
          <ac:spMkLst>
            <pc:docMk/>
            <pc:sldMk cId="319560736" sldId="436"/>
            <ac:spMk id="7" creationId="{B08F5D6B-3FD6-2800-C5A1-3C9A7908BC37}"/>
          </ac:spMkLst>
        </pc:spChg>
        <pc:spChg chg="add mod">
          <ac:chgData name="pantelis balaouras" userId="25e8755020fc1734" providerId="LiveId" clId="{3A9E129B-9895-49F4-AB6D-85A6A0AF8B90}" dt="2023-07-01T09:43:22.879" v="1184" actId="1035"/>
          <ac:spMkLst>
            <pc:docMk/>
            <pc:sldMk cId="319560736" sldId="436"/>
            <ac:spMk id="8" creationId="{B63E7FEB-73DF-67ED-3B6B-EFAC8BBCBDE5}"/>
          </ac:spMkLst>
        </pc:spChg>
        <pc:spChg chg="add mod">
          <ac:chgData name="pantelis balaouras" userId="25e8755020fc1734" providerId="LiveId" clId="{3A9E129B-9895-49F4-AB6D-85A6A0AF8B90}" dt="2023-07-01T09:43:22.879" v="1184" actId="1035"/>
          <ac:spMkLst>
            <pc:docMk/>
            <pc:sldMk cId="319560736" sldId="436"/>
            <ac:spMk id="9" creationId="{9296058F-B1EF-E3C5-E1C3-C7D0F3D64C9C}"/>
          </ac:spMkLst>
        </pc:spChg>
        <pc:spChg chg="add mod">
          <ac:chgData name="pantelis balaouras" userId="25e8755020fc1734" providerId="LiveId" clId="{3A9E129B-9895-49F4-AB6D-85A6A0AF8B90}" dt="2023-07-01T09:43:22.879" v="1184" actId="1035"/>
          <ac:spMkLst>
            <pc:docMk/>
            <pc:sldMk cId="319560736" sldId="436"/>
            <ac:spMk id="10" creationId="{8D1A44D9-A0E1-CEEC-8556-1AF31A36C35E}"/>
          </ac:spMkLst>
        </pc:spChg>
        <pc:spChg chg="add mod">
          <ac:chgData name="pantelis balaouras" userId="25e8755020fc1734" providerId="LiveId" clId="{3A9E129B-9895-49F4-AB6D-85A6A0AF8B90}" dt="2023-07-01T09:42:57.344" v="1164"/>
          <ac:spMkLst>
            <pc:docMk/>
            <pc:sldMk cId="319560736" sldId="436"/>
            <ac:spMk id="12" creationId="{FA472B88-FA84-AD45-BFBA-453D2E042006}"/>
          </ac:spMkLst>
        </pc:spChg>
        <pc:spChg chg="add mod">
          <ac:chgData name="pantelis balaouras" userId="25e8755020fc1734" providerId="LiveId" clId="{3A9E129B-9895-49F4-AB6D-85A6A0AF8B90}" dt="2023-07-01T09:43:22.879" v="1184" actId="1035"/>
          <ac:spMkLst>
            <pc:docMk/>
            <pc:sldMk cId="319560736" sldId="436"/>
            <ac:spMk id="16" creationId="{DFF0B65B-CBA5-9B67-090E-F3AF9A6A1A47}"/>
          </ac:spMkLst>
        </pc:spChg>
        <pc:picChg chg="add mod">
          <ac:chgData name="pantelis balaouras" userId="25e8755020fc1734" providerId="LiveId" clId="{3A9E129B-9895-49F4-AB6D-85A6A0AF8B90}" dt="2023-07-01T09:42:57.344" v="1164"/>
          <ac:picMkLst>
            <pc:docMk/>
            <pc:sldMk cId="319560736" sldId="436"/>
            <ac:picMk id="11" creationId="{300ED21F-BA4A-76D4-938D-43CD49C53764}"/>
          </ac:picMkLst>
        </pc:picChg>
        <pc:picChg chg="add mod">
          <ac:chgData name="pantelis balaouras" userId="25e8755020fc1734" providerId="LiveId" clId="{3A9E129B-9895-49F4-AB6D-85A6A0AF8B90}" dt="2023-07-01T09:42:57.344" v="1164"/>
          <ac:picMkLst>
            <pc:docMk/>
            <pc:sldMk cId="319560736" sldId="436"/>
            <ac:picMk id="13" creationId="{7C86EE4D-CAC2-9380-C65D-7DA71C9CBC3B}"/>
          </ac:picMkLst>
        </pc:picChg>
        <pc:picChg chg="add mod">
          <ac:chgData name="pantelis balaouras" userId="25e8755020fc1734" providerId="LiveId" clId="{3A9E129B-9895-49F4-AB6D-85A6A0AF8B90}" dt="2023-07-01T09:42:57.344" v="1164"/>
          <ac:picMkLst>
            <pc:docMk/>
            <pc:sldMk cId="319560736" sldId="436"/>
            <ac:picMk id="14" creationId="{C54C3464-3C1E-988B-5CEF-752563404FEF}"/>
          </ac:picMkLst>
        </pc:picChg>
        <pc:picChg chg="add mod">
          <ac:chgData name="pantelis balaouras" userId="25e8755020fc1734" providerId="LiveId" clId="{3A9E129B-9895-49F4-AB6D-85A6A0AF8B90}" dt="2023-07-01T09:42:57.344" v="1164"/>
          <ac:picMkLst>
            <pc:docMk/>
            <pc:sldMk cId="319560736" sldId="436"/>
            <ac:picMk id="15" creationId="{DF93CA6E-F0D2-43DE-CEAB-6AC1B5BB4718}"/>
          </ac:picMkLst>
        </pc:picChg>
        <pc:picChg chg="add mod">
          <ac:chgData name="pantelis balaouras" userId="25e8755020fc1734" providerId="LiveId" clId="{3A9E129B-9895-49F4-AB6D-85A6A0AF8B90}" dt="2023-07-01T09:42:57.344" v="1164"/>
          <ac:picMkLst>
            <pc:docMk/>
            <pc:sldMk cId="319560736" sldId="436"/>
            <ac:picMk id="17" creationId="{776D3A79-A4EA-011B-EE3F-2B5EC1352C1D}"/>
          </ac:picMkLst>
        </pc:picChg>
        <pc:picChg chg="add mod">
          <ac:chgData name="pantelis balaouras" userId="25e8755020fc1734" providerId="LiveId" clId="{3A9E129B-9895-49F4-AB6D-85A6A0AF8B90}" dt="2023-07-01T09:42:57.344" v="1164"/>
          <ac:picMkLst>
            <pc:docMk/>
            <pc:sldMk cId="319560736" sldId="436"/>
            <ac:picMk id="18" creationId="{29A217B1-02FB-0D22-229B-F635B22A4006}"/>
          </ac:picMkLst>
        </pc:picChg>
      </pc:sldChg>
      <pc:sldChg chg="addSp delSp modSp add del mod setBg delDesignElem">
        <pc:chgData name="pantelis balaouras" userId="25e8755020fc1734" providerId="LiveId" clId="{3A9E129B-9895-49F4-AB6D-85A6A0AF8B90}" dt="2023-07-01T09:09:30.899" v="964" actId="47"/>
        <pc:sldMkLst>
          <pc:docMk/>
          <pc:sldMk cId="2447011863" sldId="436"/>
        </pc:sldMkLst>
        <pc:spChg chg="add mod">
          <ac:chgData name="pantelis balaouras" userId="25e8755020fc1734" providerId="LiveId" clId="{3A9E129B-9895-49F4-AB6D-85A6A0AF8B90}" dt="2023-07-01T09:05:42.762" v="948"/>
          <ac:spMkLst>
            <pc:docMk/>
            <pc:sldMk cId="2447011863" sldId="436"/>
            <ac:spMk id="5" creationId="{0D09BCE4-F154-F40B-2DF5-D0EFDC9FD24B}"/>
          </ac:spMkLst>
        </pc:spChg>
        <pc:spChg chg="del">
          <ac:chgData name="pantelis balaouras" userId="25e8755020fc1734" providerId="LiveId" clId="{3A9E129B-9895-49F4-AB6D-85A6A0AF8B90}" dt="2023-07-01T09:05:35.514" v="945" actId="478"/>
          <ac:spMkLst>
            <pc:docMk/>
            <pc:sldMk cId="2447011863" sldId="436"/>
            <ac:spMk id="11" creationId="{252D5588-9D47-4372-A592-FC5F71ED3798}"/>
          </ac:spMkLst>
        </pc:spChg>
        <pc:spChg chg="del">
          <ac:chgData name="pantelis balaouras" userId="25e8755020fc1734" providerId="LiveId" clId="{3A9E129B-9895-49F4-AB6D-85A6A0AF8B90}" dt="2023-07-01T09:05:12.428" v="944"/>
          <ac:spMkLst>
            <pc:docMk/>
            <pc:sldMk cId="2447011863" sldId="436"/>
            <ac:spMk id="33" creationId="{DCFD1A13-2B88-47B7-AAE9-AD6F3296EE2F}"/>
          </ac:spMkLst>
        </pc:spChg>
        <pc:spChg chg="del">
          <ac:chgData name="pantelis balaouras" userId="25e8755020fc1734" providerId="LiveId" clId="{3A9E129B-9895-49F4-AB6D-85A6A0AF8B90}" dt="2023-07-01T09:05:12.428" v="944"/>
          <ac:spMkLst>
            <pc:docMk/>
            <pc:sldMk cId="2447011863" sldId="436"/>
            <ac:spMk id="34" creationId="{F5CE4102-C93A-420A-98A7-5A7DD0C5C5B1}"/>
          </ac:spMkLst>
        </pc:spChg>
        <pc:picChg chg="add mod">
          <ac:chgData name="pantelis balaouras" userId="25e8755020fc1734" providerId="LiveId" clId="{3A9E129B-9895-49F4-AB6D-85A6A0AF8B90}" dt="2023-07-01T09:05:42.762" v="948"/>
          <ac:picMkLst>
            <pc:docMk/>
            <pc:sldMk cId="2447011863" sldId="436"/>
            <ac:picMk id="3" creationId="{C70D5A9B-8F63-93E8-B064-F52F6E580A22}"/>
          </ac:picMkLst>
        </pc:picChg>
        <pc:picChg chg="add mod">
          <ac:chgData name="pantelis balaouras" userId="25e8755020fc1734" providerId="LiveId" clId="{3A9E129B-9895-49F4-AB6D-85A6A0AF8B90}" dt="2023-07-01T09:06:23.671" v="954" actId="1076"/>
          <ac:picMkLst>
            <pc:docMk/>
            <pc:sldMk cId="2447011863" sldId="436"/>
            <ac:picMk id="4" creationId="{D4FEE5D4-7420-CE9D-307F-9E9859219F21}"/>
          </ac:picMkLst>
        </pc:picChg>
        <pc:picChg chg="add mod">
          <ac:chgData name="pantelis balaouras" userId="25e8755020fc1734" providerId="LiveId" clId="{3A9E129B-9895-49F4-AB6D-85A6A0AF8B90}" dt="2023-07-01T09:06:21.678" v="952" actId="1076"/>
          <ac:picMkLst>
            <pc:docMk/>
            <pc:sldMk cId="2447011863" sldId="436"/>
            <ac:picMk id="6" creationId="{B3E78EB4-E8D0-916E-35C9-A1C40851B09C}"/>
          </ac:picMkLst>
        </pc:picChg>
        <pc:picChg chg="mod">
          <ac:chgData name="pantelis balaouras" userId="25e8755020fc1734" providerId="LiveId" clId="{3A9E129B-9895-49F4-AB6D-85A6A0AF8B90}" dt="2023-07-01T09:08:33.184" v="957" actId="207"/>
          <ac:picMkLst>
            <pc:docMk/>
            <pc:sldMk cId="2447011863" sldId="436"/>
            <ac:picMk id="20" creationId="{2B4EC7FF-7919-4EE7-8992-C34F2E54819D}"/>
          </ac:picMkLst>
        </pc:picChg>
        <pc:picChg chg="del mod">
          <ac:chgData name="pantelis balaouras" userId="25e8755020fc1734" providerId="LiveId" clId="{3A9E129B-9895-49F4-AB6D-85A6A0AF8B90}" dt="2023-07-01T09:05:38.762" v="947" actId="478"/>
          <ac:picMkLst>
            <pc:docMk/>
            <pc:sldMk cId="2447011863" sldId="436"/>
            <ac:picMk id="2050" creationId="{2AB980B0-03D2-2E64-6760-C23D435A121F}"/>
          </ac:picMkLst>
        </pc:picChg>
      </pc:sldChg>
      <pc:sldChg chg="addSp delSp modSp new del mod setBg">
        <pc:chgData name="pantelis balaouras" userId="25e8755020fc1734" providerId="LiveId" clId="{3A9E129B-9895-49F4-AB6D-85A6A0AF8B90}" dt="2023-07-01T09:11:59.370" v="986" actId="47"/>
        <pc:sldMkLst>
          <pc:docMk/>
          <pc:sldMk cId="2543095721" sldId="436"/>
        </pc:sldMkLst>
        <pc:spChg chg="mod">
          <ac:chgData name="pantelis balaouras" userId="25e8755020fc1734" providerId="LiveId" clId="{3A9E129B-9895-49F4-AB6D-85A6A0AF8B90}" dt="2023-07-01T09:10:53.507" v="979" actId="26606"/>
          <ac:spMkLst>
            <pc:docMk/>
            <pc:sldMk cId="2543095721" sldId="436"/>
            <ac:spMk id="2" creationId="{E036D07D-5E06-EE9B-09A5-C13A76BD861C}"/>
          </ac:spMkLst>
        </pc:spChg>
        <pc:spChg chg="del mod ord">
          <ac:chgData name="pantelis balaouras" userId="25e8755020fc1734" providerId="LiveId" clId="{3A9E129B-9895-49F4-AB6D-85A6A0AF8B90}" dt="2023-07-01T09:10:41.373" v="977" actId="478"/>
          <ac:spMkLst>
            <pc:docMk/>
            <pc:sldMk cId="2543095721" sldId="436"/>
            <ac:spMk id="3" creationId="{C0D9351E-DF8F-3133-34C1-BF2CA9430A61}"/>
          </ac:spMkLst>
        </pc:spChg>
        <pc:spChg chg="add del mod">
          <ac:chgData name="pantelis balaouras" userId="25e8755020fc1734" providerId="LiveId" clId="{3A9E129B-9895-49F4-AB6D-85A6A0AF8B90}" dt="2023-07-01T09:10:33.777" v="969"/>
          <ac:spMkLst>
            <pc:docMk/>
            <pc:sldMk cId="2543095721" sldId="436"/>
            <ac:spMk id="5" creationId="{48DB3307-217E-4D7F-7AF8-AAE1E3DB670E}"/>
          </ac:spMkLst>
        </pc:spChg>
        <pc:spChg chg="add del">
          <ac:chgData name="pantelis balaouras" userId="25e8755020fc1734" providerId="LiveId" clId="{3A9E129B-9895-49F4-AB6D-85A6A0AF8B90}" dt="2023-07-01T09:10:53.507" v="979" actId="26606"/>
          <ac:spMkLst>
            <pc:docMk/>
            <pc:sldMk cId="2543095721" sldId="436"/>
            <ac:spMk id="9" creationId="{2C61293E-6EBE-43EF-A52C-9BEBFD7679D4}"/>
          </ac:spMkLst>
        </pc:spChg>
        <pc:spChg chg="add del">
          <ac:chgData name="pantelis balaouras" userId="25e8755020fc1734" providerId="LiveId" clId="{3A9E129B-9895-49F4-AB6D-85A6A0AF8B90}" dt="2023-07-01T09:10:53.507" v="979" actId="26606"/>
          <ac:spMkLst>
            <pc:docMk/>
            <pc:sldMk cId="2543095721" sldId="436"/>
            <ac:spMk id="11" creationId="{21540236-BFD5-4A9D-8840-4703E7F76825}"/>
          </ac:spMkLst>
        </pc:spChg>
        <pc:spChg chg="add del">
          <ac:chgData name="pantelis balaouras" userId="25e8755020fc1734" providerId="LiveId" clId="{3A9E129B-9895-49F4-AB6D-85A6A0AF8B90}" dt="2023-07-01T09:10:53.507" v="979" actId="26606"/>
          <ac:spMkLst>
            <pc:docMk/>
            <pc:sldMk cId="2543095721" sldId="436"/>
            <ac:spMk id="16" creationId="{06DA9DF9-31F7-4056-B42E-878CC92417B8}"/>
          </ac:spMkLst>
        </pc:spChg>
        <pc:graphicFrameChg chg="add del mod">
          <ac:chgData name="pantelis balaouras" userId="25e8755020fc1734" providerId="LiveId" clId="{3A9E129B-9895-49F4-AB6D-85A6A0AF8B90}" dt="2023-07-01T09:10:33.777" v="969"/>
          <ac:graphicFrameMkLst>
            <pc:docMk/>
            <pc:sldMk cId="2543095721" sldId="436"/>
            <ac:graphicFrameMk id="6" creationId="{B143B159-CFAC-33B0-0CCD-61A26EEFA40D}"/>
          </ac:graphicFrameMkLst>
        </pc:graphicFrameChg>
        <pc:graphicFrameChg chg="add mod">
          <ac:chgData name="pantelis balaouras" userId="25e8755020fc1734" providerId="LiveId" clId="{3A9E129B-9895-49F4-AB6D-85A6A0AF8B90}" dt="2023-07-01T09:11:04.831" v="980"/>
          <ac:graphicFrameMkLst>
            <pc:docMk/>
            <pc:sldMk cId="2543095721" sldId="436"/>
            <ac:graphicFrameMk id="7" creationId="{13C48851-621B-5840-92E5-AEA2C50DBFC5}"/>
          </ac:graphicFrameMkLst>
        </pc:graphicFrameChg>
        <pc:picChg chg="add mod ord">
          <ac:chgData name="pantelis balaouras" userId="25e8755020fc1734" providerId="LiveId" clId="{3A9E129B-9895-49F4-AB6D-85A6A0AF8B90}" dt="2023-07-01T09:11:43.080" v="985" actId="166"/>
          <ac:picMkLst>
            <pc:docMk/>
            <pc:sldMk cId="2543095721" sldId="436"/>
            <ac:picMk id="4" creationId="{8AE06932-B213-C308-7059-0BC4EB6394A9}"/>
          </ac:picMkLst>
        </pc:picChg>
        <pc:picChg chg="add mod ord">
          <ac:chgData name="pantelis balaouras" userId="25e8755020fc1734" providerId="LiveId" clId="{3A9E129B-9895-49F4-AB6D-85A6A0AF8B90}" dt="2023-07-01T09:11:36.360" v="984" actId="171"/>
          <ac:picMkLst>
            <pc:docMk/>
            <pc:sldMk cId="2543095721" sldId="436"/>
            <ac:picMk id="8" creationId="{25C0E6D0-F42C-80ED-0DD2-E673C8A18D77}"/>
          </ac:picMkLst>
        </pc:picChg>
      </pc:sldChg>
      <pc:sldMasterChg chg="modSp modSldLayout">
        <pc:chgData name="pantelis balaouras" userId="25e8755020fc1734" providerId="LiveId" clId="{3A9E129B-9895-49F4-AB6D-85A6A0AF8B90}" dt="2023-07-01T09:14:22.531" v="1001" actId="1076"/>
        <pc:sldMasterMkLst>
          <pc:docMk/>
          <pc:sldMasterMk cId="1468923052" sldId="2147483648"/>
        </pc:sldMasterMkLst>
        <pc:spChg chg="mod">
          <ac:chgData name="pantelis balaouras" userId="25e8755020fc1734" providerId="LiveId" clId="{3A9E129B-9895-49F4-AB6D-85A6A0AF8B90}" dt="2023-07-01T07:15:57.994" v="34" actId="255"/>
          <ac:spMkLst>
            <pc:docMk/>
            <pc:sldMasterMk cId="1468923052" sldId="2147483648"/>
            <ac:spMk id="3" creationId="{25648635-3CA0-4F1E-817C-A6E98ACC2516}"/>
          </ac:spMkLst>
        </pc:spChg>
        <pc:sldLayoutChg chg="addSp delSp modSp mod">
          <pc:chgData name="pantelis balaouras" userId="25e8755020fc1734" providerId="LiveId" clId="{3A9E129B-9895-49F4-AB6D-85A6A0AF8B90}" dt="2023-07-01T08:57:21.433" v="915"/>
          <pc:sldLayoutMkLst>
            <pc:docMk/>
            <pc:sldMasterMk cId="1468923052" sldId="2147483648"/>
            <pc:sldLayoutMk cId="40206502" sldId="2147483650"/>
          </pc:sldLayoutMkLst>
          <pc:spChg chg="mod">
            <ac:chgData name="pantelis balaouras" userId="25e8755020fc1734" providerId="LiveId" clId="{3A9E129B-9895-49F4-AB6D-85A6A0AF8B90}" dt="2023-07-01T08:57:21.433" v="915"/>
            <ac:spMkLst>
              <pc:docMk/>
              <pc:sldMasterMk cId="1468923052" sldId="2147483648"/>
              <pc:sldLayoutMk cId="40206502" sldId="2147483650"/>
              <ac:spMk id="3" creationId="{A4A2ACF4-3ABE-4CDD-AD36-30AD91F1B033}"/>
            </ac:spMkLst>
          </pc:spChg>
          <pc:spChg chg="mod">
            <ac:chgData name="pantelis balaouras" userId="25e8755020fc1734" providerId="LiveId" clId="{3A9E129B-9895-49F4-AB6D-85A6A0AF8B90}" dt="2023-07-01T08:57:04.167" v="912" actId="207"/>
            <ac:spMkLst>
              <pc:docMk/>
              <pc:sldMasterMk cId="1468923052" sldId="2147483648"/>
              <pc:sldLayoutMk cId="40206502" sldId="2147483650"/>
              <ac:spMk id="11" creationId="{85AC0203-B144-4B95-B9C1-17443F665396}"/>
            </ac:spMkLst>
          </pc:spChg>
          <pc:picChg chg="add del mod">
            <ac:chgData name="pantelis balaouras" userId="25e8755020fc1734" providerId="LiveId" clId="{3A9E129B-9895-49F4-AB6D-85A6A0AF8B90}" dt="2023-07-01T08:42:46.295" v="841" actId="478"/>
            <ac:picMkLst>
              <pc:docMk/>
              <pc:sldMasterMk cId="1468923052" sldId="2147483648"/>
              <pc:sldLayoutMk cId="40206502" sldId="2147483650"/>
              <ac:picMk id="4" creationId="{F6A2E3B0-2692-BC86-0FE2-247B7F092663}"/>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5" creationId="{315B9CD0-664A-1A57-5482-64081E3C8776}"/>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6" creationId="{8AD8DA09-CA51-90FC-C37F-AA4EB941D2EB}"/>
            </ac:picMkLst>
          </pc:picChg>
          <pc:picChg chg="del">
            <ac:chgData name="pantelis balaouras" userId="25e8755020fc1734" providerId="LiveId" clId="{3A9E129B-9895-49F4-AB6D-85A6A0AF8B90}" dt="2023-07-01T07:17:50.419" v="158" actId="478"/>
            <ac:picMkLst>
              <pc:docMk/>
              <pc:sldMasterMk cId="1468923052" sldId="2147483648"/>
              <pc:sldLayoutMk cId="40206502" sldId="2147483650"/>
              <ac:picMk id="7" creationId="{B9E8A86F-6D40-4A6F-8DE1-79AB8C1D441A}"/>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8" creationId="{532CAFD4-E5F6-DB64-4C00-8F6568C21D15}"/>
            </ac:picMkLst>
          </pc:picChg>
          <pc:picChg chg="del">
            <ac:chgData name="pantelis balaouras" userId="25e8755020fc1734" providerId="LiveId" clId="{3A9E129B-9895-49F4-AB6D-85A6A0AF8B90}" dt="2023-07-01T08:42:49.428" v="842" actId="478"/>
            <ac:picMkLst>
              <pc:docMk/>
              <pc:sldMasterMk cId="1468923052" sldId="2147483648"/>
              <pc:sldLayoutMk cId="40206502" sldId="2147483650"/>
              <ac:picMk id="24" creationId="{E9CF43A1-297F-4D11-B9BC-80A006176C71}"/>
            </ac:picMkLst>
          </pc:picChg>
        </pc:sldLayoutChg>
        <pc:sldLayoutChg chg="addSp delSp modSp mod">
          <pc:chgData name="pantelis balaouras" userId="25e8755020fc1734" providerId="LiveId" clId="{3A9E129B-9895-49F4-AB6D-85A6A0AF8B90}" dt="2023-07-01T09:14:22.531" v="1001" actId="1076"/>
          <pc:sldLayoutMkLst>
            <pc:docMk/>
            <pc:sldMasterMk cId="1468923052" sldId="2147483648"/>
            <pc:sldLayoutMk cId="2071699226" sldId="2147483660"/>
          </pc:sldLayoutMkLst>
          <pc:picChg chg="add mod ord">
            <ac:chgData name="pantelis balaouras" userId="25e8755020fc1734" providerId="LiveId" clId="{3A9E129B-9895-49F4-AB6D-85A6A0AF8B90}" dt="2023-07-01T09:14:22.531" v="1001" actId="1076"/>
            <ac:picMkLst>
              <pc:docMk/>
              <pc:sldMasterMk cId="1468923052" sldId="2147483648"/>
              <pc:sldLayoutMk cId="2071699226" sldId="2147483660"/>
              <ac:picMk id="2" creationId="{0974A85F-3A88-CEEA-7639-BFA4470EC4C3}"/>
            </ac:picMkLst>
          </pc:picChg>
          <pc:picChg chg="del">
            <ac:chgData name="pantelis balaouras" userId="25e8755020fc1734" providerId="LiveId" clId="{3A9E129B-9895-49F4-AB6D-85A6A0AF8B90}" dt="2023-07-01T07:16:30.883" v="55" actId="478"/>
            <ac:picMkLst>
              <pc:docMk/>
              <pc:sldMasterMk cId="1468923052" sldId="2147483648"/>
              <pc:sldLayoutMk cId="2071699226" sldId="2147483660"/>
              <ac:picMk id="3" creationId="{0C984EDE-031D-47A7-AE69-1E5BA3DE6138}"/>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4" creationId="{2422E4BA-8C61-60DE-25F8-335B91431FA3}"/>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6" creationId="{9AC18A60-AF1F-03C0-B0BE-E0F798ADD6AC}"/>
            </ac:picMkLst>
          </pc:picChg>
          <pc:picChg chg="add mod">
            <ac:chgData name="pantelis balaouras" userId="25e8755020fc1734" providerId="LiveId" clId="{3A9E129B-9895-49F4-AB6D-85A6A0AF8B90}" dt="2023-07-01T09:14:07.815" v="999"/>
            <ac:picMkLst>
              <pc:docMk/>
              <pc:sldMasterMk cId="1468923052" sldId="2147483648"/>
              <pc:sldLayoutMk cId="2071699226" sldId="2147483660"/>
              <ac:picMk id="7" creationId="{79E7C37E-A457-1396-C30F-E6C37DEB4963}"/>
            </ac:picMkLst>
          </pc:picChg>
          <pc:picChg chg="del">
            <ac:chgData name="pantelis balaouras" userId="25e8755020fc1734" providerId="LiveId" clId="{3A9E129B-9895-49F4-AB6D-85A6A0AF8B90}" dt="2023-07-01T08:44:11.078" v="844" actId="478"/>
            <ac:picMkLst>
              <pc:docMk/>
              <pc:sldMasterMk cId="1468923052" sldId="2147483648"/>
              <pc:sldLayoutMk cId="2071699226" sldId="2147483660"/>
              <ac:picMk id="12" creationId="{B6D1E8F0-8810-4EB0-8AB0-C8161F94E6F5}"/>
            </ac:picMkLst>
          </pc:picChg>
        </pc:sldLayoutChg>
        <pc:sldLayoutChg chg="addSp delSp modSp mod">
          <pc:chgData name="pantelis balaouras" userId="25e8755020fc1734" providerId="LiveId" clId="{3A9E129B-9895-49F4-AB6D-85A6A0AF8B90}" dt="2023-07-01T08:55:39.185" v="902" actId="2711"/>
          <pc:sldLayoutMkLst>
            <pc:docMk/>
            <pc:sldMasterMk cId="1468923052" sldId="2147483648"/>
            <pc:sldLayoutMk cId="2577986437" sldId="2147483661"/>
          </pc:sldLayoutMkLst>
          <pc:spChg chg="mod">
            <ac:chgData name="pantelis balaouras" userId="25e8755020fc1734" providerId="LiveId" clId="{3A9E129B-9895-49F4-AB6D-85A6A0AF8B90}" dt="2023-07-01T08:55:39.185" v="902" actId="2711"/>
            <ac:spMkLst>
              <pc:docMk/>
              <pc:sldMasterMk cId="1468923052" sldId="2147483648"/>
              <pc:sldLayoutMk cId="2577986437" sldId="2147483661"/>
              <ac:spMk id="11" creationId="{2B11A1E7-A92D-4ADD-A414-173299287A7B}"/>
            </ac:spMkLst>
          </pc:spChg>
          <pc:picChg chg="add mod">
            <ac:chgData name="pantelis balaouras" userId="25e8755020fc1734" providerId="LiveId" clId="{3A9E129B-9895-49F4-AB6D-85A6A0AF8B90}" dt="2023-07-01T07:17:21.911" v="153" actId="1035"/>
            <ac:picMkLst>
              <pc:docMk/>
              <pc:sldMasterMk cId="1468923052" sldId="2147483648"/>
              <pc:sldLayoutMk cId="2577986437" sldId="2147483661"/>
              <ac:picMk id="4" creationId="{A36E9AEE-CF4B-71A4-5EBB-574F1E021CE3}"/>
            </ac:picMkLst>
          </pc:picChg>
          <pc:picChg chg="del mod">
            <ac:chgData name="pantelis balaouras" userId="25e8755020fc1734" providerId="LiveId" clId="{3A9E129B-9895-49F4-AB6D-85A6A0AF8B90}" dt="2023-07-01T07:16:58.693" v="100" actId="478"/>
            <ac:picMkLst>
              <pc:docMk/>
              <pc:sldMasterMk cId="1468923052" sldId="2147483648"/>
              <pc:sldLayoutMk cId="2577986437" sldId="2147483661"/>
              <ac:picMk id="12" creationId="{7199FC14-4E92-4B49-B9E9-5C0DFBD93C25}"/>
            </ac:picMkLst>
          </pc:picChg>
        </pc:sldLayoutChg>
        <pc:sldLayoutChg chg="addSp delSp modSp mod">
          <pc:chgData name="pantelis balaouras" userId="25e8755020fc1734" providerId="LiveId" clId="{3A9E129B-9895-49F4-AB6D-85A6A0AF8B90}" dt="2023-07-01T08:41:08.652" v="839" actId="14100"/>
          <pc:sldLayoutMkLst>
            <pc:docMk/>
            <pc:sldMasterMk cId="1468923052" sldId="2147483648"/>
            <pc:sldLayoutMk cId="575485684" sldId="2147483662"/>
          </pc:sldLayoutMkLst>
          <pc:picChg chg="add mod ord">
            <ac:chgData name="pantelis balaouras" userId="25e8755020fc1734" providerId="LiveId" clId="{3A9E129B-9895-49F4-AB6D-85A6A0AF8B90}" dt="2023-07-01T08:41:08.652" v="839" actId="14100"/>
            <ac:picMkLst>
              <pc:docMk/>
              <pc:sldMasterMk cId="1468923052" sldId="2147483648"/>
              <pc:sldLayoutMk cId="575485684" sldId="2147483662"/>
              <ac:picMk id="5" creationId="{B601D7AC-22F9-68D2-2485-EF228EEDE292}"/>
            </ac:picMkLst>
          </pc:picChg>
          <pc:picChg chg="add mod">
            <ac:chgData name="pantelis balaouras" userId="25e8755020fc1734" providerId="LiveId" clId="{3A9E129B-9895-49F4-AB6D-85A6A0AF8B90}" dt="2023-07-01T08:39:21.487" v="833"/>
            <ac:picMkLst>
              <pc:docMk/>
              <pc:sldMasterMk cId="1468923052" sldId="2147483648"/>
              <pc:sldLayoutMk cId="575485684" sldId="2147483662"/>
              <ac:picMk id="6" creationId="{32D2C6E2-DA3C-03C5-4B1D-9DB2EFCDEC7A}"/>
            </ac:picMkLst>
          </pc:picChg>
          <pc:picChg chg="del">
            <ac:chgData name="pantelis balaouras" userId="25e8755020fc1734" providerId="LiveId" clId="{3A9E129B-9895-49F4-AB6D-85A6A0AF8B90}" dt="2023-07-01T07:17:42.453" v="157" actId="478"/>
            <ac:picMkLst>
              <pc:docMk/>
              <pc:sldMasterMk cId="1468923052" sldId="2147483648"/>
              <pc:sldLayoutMk cId="575485684" sldId="2147483662"/>
              <ac:picMk id="7" creationId="{6DF9BBC8-A2FD-434B-AB56-C5B11E8AF0F6}"/>
            </ac:picMkLst>
          </pc:picChg>
          <pc:picChg chg="mod ord">
            <ac:chgData name="pantelis balaouras" userId="25e8755020fc1734" providerId="LiveId" clId="{3A9E129B-9895-49F4-AB6D-85A6A0AF8B90}" dt="2023-07-01T08:39:59.933" v="837" actId="166"/>
            <ac:picMkLst>
              <pc:docMk/>
              <pc:sldMasterMk cId="1468923052" sldId="2147483648"/>
              <pc:sldLayoutMk cId="575485684" sldId="2147483662"/>
              <ac:picMk id="19" creationId="{B9911DEF-60F4-4A71-9614-3CF965F78B27}"/>
            </ac:picMkLst>
          </pc:picChg>
        </pc:sldLayoutChg>
        <pc:sldLayoutChg chg="addSp delSp modSp mod">
          <pc:chgData name="pantelis balaouras" userId="25e8755020fc1734" providerId="LiveId" clId="{3A9E129B-9895-49F4-AB6D-85A6A0AF8B90}" dt="2023-07-01T08:55:55.065" v="904"/>
          <pc:sldLayoutMkLst>
            <pc:docMk/>
            <pc:sldMasterMk cId="1468923052" sldId="2147483648"/>
            <pc:sldLayoutMk cId="2515741970" sldId="2147483665"/>
          </pc:sldLayoutMkLst>
          <pc:spChg chg="add mod">
            <ac:chgData name="pantelis balaouras" userId="25e8755020fc1734" providerId="LiveId" clId="{3A9E129B-9895-49F4-AB6D-85A6A0AF8B90}" dt="2023-07-01T08:55:55.065" v="904"/>
            <ac:spMkLst>
              <pc:docMk/>
              <pc:sldMasterMk cId="1468923052" sldId="2147483648"/>
              <pc:sldLayoutMk cId="2515741970" sldId="2147483665"/>
              <ac:spMk id="6" creationId="{CA3CB49D-6037-D654-139D-27D28DCF05C0}"/>
            </ac:spMkLst>
          </pc:spChg>
          <pc:spChg chg="del">
            <ac:chgData name="pantelis balaouras" userId="25e8755020fc1734" providerId="LiveId" clId="{3A9E129B-9895-49F4-AB6D-85A6A0AF8B90}" dt="2023-07-01T08:55:54.337" v="903" actId="478"/>
            <ac:spMkLst>
              <pc:docMk/>
              <pc:sldMasterMk cId="1468923052" sldId="2147483648"/>
              <pc:sldLayoutMk cId="2515741970" sldId="2147483665"/>
              <ac:spMk id="18" creationId="{A5910906-1B7C-42D7-8B02-1FC02AF31C6F}"/>
            </ac:spMkLst>
          </pc:spChg>
          <pc:picChg chg="add mod">
            <ac:chgData name="pantelis balaouras" userId="25e8755020fc1734" providerId="LiveId" clId="{3A9E129B-9895-49F4-AB6D-85A6A0AF8B90}" dt="2023-07-01T07:17:32.379" v="155"/>
            <ac:picMkLst>
              <pc:docMk/>
              <pc:sldMasterMk cId="1468923052" sldId="2147483648"/>
              <pc:sldLayoutMk cId="2515741970" sldId="2147483665"/>
              <ac:picMk id="5" creationId="{22E2C5BC-041B-E0DB-5C32-C01D4FD312A7}"/>
            </ac:picMkLst>
          </pc:picChg>
          <pc:picChg chg="del">
            <ac:chgData name="pantelis balaouras" userId="25e8755020fc1734" providerId="LiveId" clId="{3A9E129B-9895-49F4-AB6D-85A6A0AF8B90}" dt="2023-07-01T07:17:31.636" v="154" actId="478"/>
            <ac:picMkLst>
              <pc:docMk/>
              <pc:sldMasterMk cId="1468923052" sldId="2147483648"/>
              <pc:sldLayoutMk cId="2515741970" sldId="2147483665"/>
              <ac:picMk id="9" creationId="{249055C7-1E2D-4E92-A91B-8BEE1786194E}"/>
            </ac:picMkLst>
          </pc:picChg>
        </pc:sldLayoutChg>
        <pc:sldLayoutChg chg="addSp delSp modSp">
          <pc:chgData name="pantelis balaouras" userId="25e8755020fc1734" providerId="LiveId" clId="{3A9E129B-9895-49F4-AB6D-85A6A0AF8B90}" dt="2023-07-01T08:56:00.062" v="906"/>
          <pc:sldLayoutMkLst>
            <pc:docMk/>
            <pc:sldMasterMk cId="1468923052" sldId="2147483648"/>
            <pc:sldLayoutMk cId="2336866591" sldId="2147483666"/>
          </pc:sldLayoutMkLst>
          <pc:spChg chg="add mod">
            <ac:chgData name="pantelis balaouras" userId="25e8755020fc1734" providerId="LiveId" clId="{3A9E129B-9895-49F4-AB6D-85A6A0AF8B90}" dt="2023-07-01T08:56:00.062" v="906"/>
            <ac:spMkLst>
              <pc:docMk/>
              <pc:sldMasterMk cId="1468923052" sldId="2147483648"/>
              <pc:sldLayoutMk cId="2336866591" sldId="2147483666"/>
              <ac:spMk id="4" creationId="{28198CF2-91B3-6C1C-0A93-DC5CB01069DA}"/>
            </ac:spMkLst>
          </pc:spChg>
          <pc:spChg chg="del">
            <ac:chgData name="pantelis balaouras" userId="25e8755020fc1734" providerId="LiveId" clId="{3A9E129B-9895-49F4-AB6D-85A6A0AF8B90}" dt="2023-07-01T08:55:59.393" v="905" actId="478"/>
            <ac:spMkLst>
              <pc:docMk/>
              <pc:sldMasterMk cId="1468923052" sldId="2147483648"/>
              <pc:sldLayoutMk cId="2336866591" sldId="2147483666"/>
              <ac:spMk id="16" creationId="{4393DB0F-DC6B-4FC2-AA6D-49148E8F1955}"/>
            </ac:spMkLst>
          </pc:spChg>
        </pc:sldLayoutChg>
      </pc:sldMasterChg>
    </pc:docChg>
  </pc:docChgLst>
  <pc:docChgLst>
    <pc:chgData name="pantelis balaouras" userId="25e8755020fc1734" providerId="LiveId" clId="{5934AE52-556E-461B-BF1C-9A2AF6141503}"/>
    <pc:docChg chg="delSld modSld modMainMaster">
      <pc:chgData name="pantelis balaouras" userId="25e8755020fc1734" providerId="LiveId" clId="{5934AE52-556E-461B-BF1C-9A2AF6141503}" dt="2021-10-02T07:35:09.871" v="163" actId="1036"/>
      <pc:docMkLst>
        <pc:docMk/>
      </pc:docMkLst>
      <pc:sldChg chg="modSp mod">
        <pc:chgData name="pantelis balaouras" userId="25e8755020fc1734" providerId="LiveId" clId="{5934AE52-556E-461B-BF1C-9A2AF6141503}" dt="2021-10-02T07:32:49.701" v="66" actId="20577"/>
        <pc:sldMkLst>
          <pc:docMk/>
          <pc:sldMk cId="4236537347" sldId="295"/>
        </pc:sldMkLst>
        <pc:spChg chg="mod">
          <ac:chgData name="pantelis balaouras" userId="25e8755020fc1734" providerId="LiveId" clId="{5934AE52-556E-461B-BF1C-9A2AF6141503}" dt="2021-10-02T07:32:49.701" v="66" actId="20577"/>
          <ac:spMkLst>
            <pc:docMk/>
            <pc:sldMk cId="4236537347" sldId="295"/>
            <ac:spMk id="5" creationId="{779F93A1-3BC4-4CAA-B56F-3375A7D00191}"/>
          </ac:spMkLst>
        </pc:spChg>
      </pc:sldChg>
      <pc:sldChg chg="modSp mod">
        <pc:chgData name="pantelis balaouras" userId="25e8755020fc1734" providerId="LiveId" clId="{5934AE52-556E-461B-BF1C-9A2AF6141503}" dt="2021-10-02T07:32:55.526" v="68" actId="20577"/>
        <pc:sldMkLst>
          <pc:docMk/>
          <pc:sldMk cId="757881950" sldId="296"/>
        </pc:sldMkLst>
        <pc:spChg chg="mod">
          <ac:chgData name="pantelis balaouras" userId="25e8755020fc1734" providerId="LiveId" clId="{5934AE52-556E-461B-BF1C-9A2AF6141503}" dt="2021-10-02T07:32:55.526" v="68" actId="20577"/>
          <ac:spMkLst>
            <pc:docMk/>
            <pc:sldMk cId="757881950" sldId="296"/>
            <ac:spMk id="4" creationId="{E9C56DBA-3CDD-4F31-8203-CE1939C66906}"/>
          </ac:spMkLst>
        </pc:spChg>
      </pc:sldChg>
      <pc:sldChg chg="modSp mod">
        <pc:chgData name="pantelis balaouras" userId="25e8755020fc1734" providerId="LiveId" clId="{5934AE52-556E-461B-BF1C-9A2AF6141503}" dt="2021-10-02T07:33:04.860" v="69"/>
        <pc:sldMkLst>
          <pc:docMk/>
          <pc:sldMk cId="181460544" sldId="303"/>
        </pc:sldMkLst>
        <pc:spChg chg="mod">
          <ac:chgData name="pantelis balaouras" userId="25e8755020fc1734" providerId="LiveId" clId="{5934AE52-556E-461B-BF1C-9A2AF6141503}" dt="2021-10-02T07:33:04.860" v="69"/>
          <ac:spMkLst>
            <pc:docMk/>
            <pc:sldMk cId="181460544" sldId="303"/>
            <ac:spMk id="4" creationId="{E9C56DBA-3CDD-4F31-8203-CE1939C66906}"/>
          </ac:spMkLst>
        </pc:spChg>
      </pc:sldChg>
      <pc:sldChg chg="modSp mod">
        <pc:chgData name="pantelis balaouras" userId="25e8755020fc1734" providerId="LiveId" clId="{5934AE52-556E-461B-BF1C-9A2AF6141503}" dt="2021-10-02T07:33:13.010" v="71" actId="20577"/>
        <pc:sldMkLst>
          <pc:docMk/>
          <pc:sldMk cId="1478958817" sldId="304"/>
        </pc:sldMkLst>
        <pc:spChg chg="mod">
          <ac:chgData name="pantelis balaouras" userId="25e8755020fc1734" providerId="LiveId" clId="{5934AE52-556E-461B-BF1C-9A2AF6141503}" dt="2021-10-02T07:33:13.010" v="71" actId="20577"/>
          <ac:spMkLst>
            <pc:docMk/>
            <pc:sldMk cId="1478958817" sldId="304"/>
            <ac:spMk id="5" creationId="{779F93A1-3BC4-4CAA-B56F-3375A7D00191}"/>
          </ac:spMkLst>
        </pc:spChg>
      </pc:sldChg>
      <pc:sldChg chg="modSp mod">
        <pc:chgData name="pantelis balaouras" userId="25e8755020fc1734" providerId="LiveId" clId="{5934AE52-556E-461B-BF1C-9A2AF6141503}" dt="2021-10-02T07:33:16.820" v="72" actId="6549"/>
        <pc:sldMkLst>
          <pc:docMk/>
          <pc:sldMk cId="2055772528" sldId="305"/>
        </pc:sldMkLst>
        <pc:spChg chg="mod">
          <ac:chgData name="pantelis balaouras" userId="25e8755020fc1734" providerId="LiveId" clId="{5934AE52-556E-461B-BF1C-9A2AF6141503}" dt="2021-10-02T07:33:16.820" v="72" actId="6549"/>
          <ac:spMkLst>
            <pc:docMk/>
            <pc:sldMk cId="2055772528" sldId="305"/>
            <ac:spMk id="4" creationId="{E9C56DBA-3CDD-4F31-8203-CE1939C66906}"/>
          </ac:spMkLst>
        </pc:spChg>
      </pc:sldChg>
      <pc:sldChg chg="modSp mod">
        <pc:chgData name="pantelis balaouras" userId="25e8755020fc1734" providerId="LiveId" clId="{5934AE52-556E-461B-BF1C-9A2AF6141503}" dt="2021-10-02T07:33:21.606" v="73" actId="6549"/>
        <pc:sldMkLst>
          <pc:docMk/>
          <pc:sldMk cId="3918599729" sldId="306"/>
        </pc:sldMkLst>
        <pc:spChg chg="mod">
          <ac:chgData name="pantelis balaouras" userId="25e8755020fc1734" providerId="LiveId" clId="{5934AE52-556E-461B-BF1C-9A2AF6141503}" dt="2021-10-02T07:33:21.606" v="73" actId="6549"/>
          <ac:spMkLst>
            <pc:docMk/>
            <pc:sldMk cId="3918599729" sldId="306"/>
            <ac:spMk id="4" creationId="{E9C56DBA-3CDD-4F31-8203-CE1939C66906}"/>
          </ac:spMkLst>
        </pc:spChg>
      </pc:sldChg>
      <pc:sldChg chg="modSp mod">
        <pc:chgData name="pantelis balaouras" userId="25e8755020fc1734" providerId="LiveId" clId="{5934AE52-556E-461B-BF1C-9A2AF6141503}" dt="2021-10-02T07:33:08.582" v="70"/>
        <pc:sldMkLst>
          <pc:docMk/>
          <pc:sldMk cId="2003224513" sldId="402"/>
        </pc:sldMkLst>
        <pc:spChg chg="mod">
          <ac:chgData name="pantelis balaouras" userId="25e8755020fc1734" providerId="LiveId" clId="{5934AE52-556E-461B-BF1C-9A2AF6141503}" dt="2021-10-02T07:33:08.582" v="70"/>
          <ac:spMkLst>
            <pc:docMk/>
            <pc:sldMk cId="2003224513" sldId="402"/>
            <ac:spMk id="4" creationId="{E9C56DBA-3CDD-4F31-8203-CE1939C66906}"/>
          </ac:spMkLst>
        </pc:spChg>
      </pc:sldChg>
      <pc:sldChg chg="addSp modSp mod">
        <pc:chgData name="pantelis balaouras" userId="25e8755020fc1734" providerId="LiveId" clId="{5934AE52-556E-461B-BF1C-9A2AF6141503}" dt="2021-10-02T07:31:33.506" v="32" actId="1036"/>
        <pc:sldMkLst>
          <pc:docMk/>
          <pc:sldMk cId="4229006710" sldId="416"/>
        </pc:sldMkLst>
        <pc:spChg chg="mod">
          <ac:chgData name="pantelis balaouras" userId="25e8755020fc1734" providerId="LiveId" clId="{5934AE52-556E-461B-BF1C-9A2AF6141503}" dt="2021-10-02T07:31:33.506" v="32" actId="1036"/>
          <ac:spMkLst>
            <pc:docMk/>
            <pc:sldMk cId="4229006710" sldId="416"/>
            <ac:spMk id="6" creationId="{99B5BB9B-7AC6-4C0F-B87E-6D639D93ACC1}"/>
          </ac:spMkLst>
        </pc:spChg>
        <pc:picChg chg="add mod">
          <ac:chgData name="pantelis balaouras" userId="25e8755020fc1734" providerId="LiveId" clId="{5934AE52-556E-461B-BF1C-9A2AF6141503}" dt="2021-10-02T07:31:03.788" v="2"/>
          <ac:picMkLst>
            <pc:docMk/>
            <pc:sldMk cId="4229006710" sldId="416"/>
            <ac:picMk id="16" creationId="{7EA3AA5A-0AA5-47E0-845D-D60CC09A96A3}"/>
          </ac:picMkLst>
        </pc:picChg>
      </pc:sldChg>
      <pc:sldChg chg="addSp delSp modSp">
        <pc:chgData name="pantelis balaouras" userId="25e8755020fc1734" providerId="LiveId" clId="{5934AE52-556E-461B-BF1C-9A2AF6141503}" dt="2021-10-02T07:32:11.428" v="63" actId="1036"/>
        <pc:sldMkLst>
          <pc:docMk/>
          <pc:sldMk cId="1311204911" sldId="417"/>
        </pc:sldMkLst>
        <pc:spChg chg="mod">
          <ac:chgData name="pantelis balaouras" userId="25e8755020fc1734" providerId="LiveId" clId="{5934AE52-556E-461B-BF1C-9A2AF6141503}" dt="2021-10-02T07:32:11.428" v="63" actId="1036"/>
          <ac:spMkLst>
            <pc:docMk/>
            <pc:sldMk cId="1311204911" sldId="417"/>
            <ac:spMk id="14" creationId="{DA3FCD0E-FFB9-47FE-8DCC-7998946716D8}"/>
          </ac:spMkLst>
        </pc:spChg>
        <pc:spChg chg="mod">
          <ac:chgData name="pantelis balaouras" userId="25e8755020fc1734" providerId="LiveId" clId="{5934AE52-556E-461B-BF1C-9A2AF6141503}" dt="2021-10-02T07:32:03.297" v="53" actId="1038"/>
          <ac:spMkLst>
            <pc:docMk/>
            <pc:sldMk cId="1311204911" sldId="417"/>
            <ac:spMk id="16" creationId="{4203AE03-98BA-484B-983A-314B79666527}"/>
          </ac:spMkLst>
        </pc:spChg>
        <pc:spChg chg="mod">
          <ac:chgData name="pantelis balaouras" userId="25e8755020fc1734" providerId="LiveId" clId="{5934AE52-556E-461B-BF1C-9A2AF6141503}" dt="2021-10-02T07:32:11.428" v="63" actId="1036"/>
          <ac:spMkLst>
            <pc:docMk/>
            <pc:sldMk cId="1311204911" sldId="417"/>
            <ac:spMk id="20" creationId="{53E35F80-D7C4-4C20-8069-672536C8B9F7}"/>
          </ac:spMkLst>
        </pc:spChg>
        <pc:spChg chg="mod">
          <ac:chgData name="pantelis balaouras" userId="25e8755020fc1734" providerId="LiveId" clId="{5934AE52-556E-461B-BF1C-9A2AF6141503}" dt="2021-10-02T07:32:03.297" v="53" actId="1038"/>
          <ac:spMkLst>
            <pc:docMk/>
            <pc:sldMk cId="1311204911" sldId="417"/>
            <ac:spMk id="23" creationId="{E20635EB-D97A-43D7-8FC1-83506650286B}"/>
          </ac:spMkLst>
        </pc:spChg>
        <pc:spChg chg="mod">
          <ac:chgData name="pantelis balaouras" userId="25e8755020fc1734" providerId="LiveId" clId="{5934AE52-556E-461B-BF1C-9A2AF6141503}" dt="2021-10-02T07:32:03.297" v="53" actId="1038"/>
          <ac:spMkLst>
            <pc:docMk/>
            <pc:sldMk cId="1311204911" sldId="417"/>
            <ac:spMk id="26" creationId="{62707390-D163-4215-8EC2-A0556358021F}"/>
          </ac:spMkLst>
        </pc:spChg>
        <pc:spChg chg="mod">
          <ac:chgData name="pantelis balaouras" userId="25e8755020fc1734" providerId="LiveId" clId="{5934AE52-556E-461B-BF1C-9A2AF6141503}" dt="2021-10-02T07:32:11.428" v="63" actId="1036"/>
          <ac:spMkLst>
            <pc:docMk/>
            <pc:sldMk cId="1311204911" sldId="417"/>
            <ac:spMk id="29" creationId="{79DD61BF-B07B-4EDE-A244-E2458C80016E}"/>
          </ac:spMkLst>
        </pc:spChg>
        <pc:spChg chg="mod">
          <ac:chgData name="pantelis balaouras" userId="25e8755020fc1734" providerId="LiveId" clId="{5934AE52-556E-461B-BF1C-9A2AF6141503}" dt="2021-10-02T07:32:03.297" v="53" actId="1038"/>
          <ac:spMkLst>
            <pc:docMk/>
            <pc:sldMk cId="1311204911" sldId="417"/>
            <ac:spMk id="32" creationId="{77222350-D614-4C8B-BF11-EE712FC0E938}"/>
          </ac:spMkLst>
        </pc:spChg>
        <pc:grpChg chg="mod">
          <ac:chgData name="pantelis balaouras" userId="25e8755020fc1734" providerId="LiveId" clId="{5934AE52-556E-461B-BF1C-9A2AF6141503}" dt="2021-10-02T07:32:03.297" v="53" actId="1038"/>
          <ac:grpSpMkLst>
            <pc:docMk/>
            <pc:sldMk cId="1311204911" sldId="417"/>
            <ac:grpSpMk id="11" creationId="{96D5137D-F25F-44D3-BFBD-6010E023BCA2}"/>
          </ac:grpSpMkLst>
        </pc:grpChg>
        <pc:grpChg chg="mod">
          <ac:chgData name="pantelis balaouras" userId="25e8755020fc1734" providerId="LiveId" clId="{5934AE52-556E-461B-BF1C-9A2AF6141503}" dt="2021-10-02T07:32:11.428" v="63" actId="1036"/>
          <ac:grpSpMkLst>
            <pc:docMk/>
            <pc:sldMk cId="1311204911" sldId="417"/>
            <ac:grpSpMk id="12" creationId="{BF7993EA-D762-4081-AD93-A4C0BC4F2344}"/>
          </ac:grpSpMkLst>
        </pc:grpChg>
        <pc:grpChg chg="mod">
          <ac:chgData name="pantelis balaouras" userId="25e8755020fc1734" providerId="LiveId" clId="{5934AE52-556E-461B-BF1C-9A2AF6141503}" dt="2021-10-02T07:32:11.428" v="63" actId="1036"/>
          <ac:grpSpMkLst>
            <pc:docMk/>
            <pc:sldMk cId="1311204911" sldId="417"/>
            <ac:grpSpMk id="15" creationId="{ADA3E3C0-7761-48E5-B929-2F7D24AC3893}"/>
          </ac:grpSpMkLst>
        </pc:grpChg>
        <pc:grpChg chg="mod">
          <ac:chgData name="pantelis balaouras" userId="25e8755020fc1734" providerId="LiveId" clId="{5934AE52-556E-461B-BF1C-9A2AF6141503}" dt="2021-10-02T07:32:03.297" v="53" actId="1038"/>
          <ac:grpSpMkLst>
            <pc:docMk/>
            <pc:sldMk cId="1311204911" sldId="417"/>
            <ac:grpSpMk id="18" creationId="{A4EB7248-55A7-4CAC-ABDD-957EF148A710}"/>
          </ac:grpSpMkLst>
        </pc:grpChg>
        <pc:grpChg chg="mod">
          <ac:chgData name="pantelis balaouras" userId="25e8755020fc1734" providerId="LiveId" clId="{5934AE52-556E-461B-BF1C-9A2AF6141503}" dt="2021-10-02T07:32:03.297" v="53" actId="1038"/>
          <ac:grpSpMkLst>
            <pc:docMk/>
            <pc:sldMk cId="1311204911" sldId="417"/>
            <ac:grpSpMk id="21" creationId="{7876E123-A23E-4A02-9006-CDB2AF14482D}"/>
          </ac:grpSpMkLst>
        </pc:grpChg>
        <pc:grpChg chg="mod">
          <ac:chgData name="pantelis balaouras" userId="25e8755020fc1734" providerId="LiveId" clId="{5934AE52-556E-461B-BF1C-9A2AF6141503}" dt="2021-10-02T07:32:11.428" v="63" actId="1036"/>
          <ac:grpSpMkLst>
            <pc:docMk/>
            <pc:sldMk cId="1311204911" sldId="417"/>
            <ac:grpSpMk id="24" creationId="{035DA438-FD53-44DC-8C2E-0859E5BA3DDC}"/>
          </ac:grpSpMkLst>
        </pc:grpChg>
        <pc:grpChg chg="mod">
          <ac:chgData name="pantelis balaouras" userId="25e8755020fc1734" providerId="LiveId" clId="{5934AE52-556E-461B-BF1C-9A2AF6141503}" dt="2021-10-02T07:32:03.297" v="53" actId="1038"/>
          <ac:grpSpMkLst>
            <pc:docMk/>
            <pc:sldMk cId="1311204911" sldId="417"/>
            <ac:grpSpMk id="27" creationId="{FAA18049-4E88-457C-8B40-A00C5AE764B5}"/>
          </ac:grpSpMkLst>
        </pc:grpChg>
        <pc:picChg chg="mod">
          <ac:chgData name="pantelis balaouras" userId="25e8755020fc1734" providerId="LiveId" clId="{5934AE52-556E-461B-BF1C-9A2AF6141503}" dt="2021-10-02T07:32:03.297" v="53" actId="1038"/>
          <ac:picMkLst>
            <pc:docMk/>
            <pc:sldMk cId="1311204911" sldId="417"/>
            <ac:picMk id="5" creationId="{F7B51B5F-7CC8-4F47-AF41-48413E15C672}"/>
          </ac:picMkLst>
        </pc:picChg>
        <pc:picChg chg="mod">
          <ac:chgData name="pantelis balaouras" userId="25e8755020fc1734" providerId="LiveId" clId="{5934AE52-556E-461B-BF1C-9A2AF6141503}" dt="2021-10-02T07:32:03.297" v="53" actId="1038"/>
          <ac:picMkLst>
            <pc:docMk/>
            <pc:sldMk cId="1311204911" sldId="417"/>
            <ac:picMk id="6" creationId="{0073D6C2-F7D2-40B0-B531-A2775F3CCD69}"/>
          </ac:picMkLst>
        </pc:picChg>
        <pc:picChg chg="mod">
          <ac:chgData name="pantelis balaouras" userId="25e8755020fc1734" providerId="LiveId" clId="{5934AE52-556E-461B-BF1C-9A2AF6141503}" dt="2021-10-02T07:32:03.297" v="53" actId="1038"/>
          <ac:picMkLst>
            <pc:docMk/>
            <pc:sldMk cId="1311204911" sldId="417"/>
            <ac:picMk id="7" creationId="{C6D6E4FC-B9EE-4D42-A9D4-9682872560E9}"/>
          </ac:picMkLst>
        </pc:picChg>
        <pc:picChg chg="add del mod">
          <ac:chgData name="pantelis balaouras" userId="25e8755020fc1734" providerId="LiveId" clId="{5934AE52-556E-461B-BF1C-9A2AF6141503}" dt="2021-10-02T07:31:53.171" v="33" actId="478"/>
          <ac:picMkLst>
            <pc:docMk/>
            <pc:sldMk cId="1311204911" sldId="417"/>
            <ac:picMk id="25" creationId="{515C7C8C-B9F6-4320-A773-0187C9D396C9}"/>
          </ac:picMkLst>
        </pc:picChg>
        <pc:picChg chg="mod">
          <ac:chgData name="pantelis balaouras" userId="25e8755020fc1734" providerId="LiveId" clId="{5934AE52-556E-461B-BF1C-9A2AF6141503}" dt="2021-10-02T07:32:11.428" v="63" actId="1036"/>
          <ac:picMkLst>
            <pc:docMk/>
            <pc:sldMk cId="1311204911" sldId="417"/>
            <ac:picMk id="2050" creationId="{8EBF0675-ED45-44CD-A77E-61912329753B}"/>
          </ac:picMkLst>
        </pc:picChg>
        <pc:picChg chg="mod">
          <ac:chgData name="pantelis balaouras" userId="25e8755020fc1734" providerId="LiveId" clId="{5934AE52-556E-461B-BF1C-9A2AF6141503}" dt="2021-10-02T07:32:11.428" v="63" actId="1036"/>
          <ac:picMkLst>
            <pc:docMk/>
            <pc:sldMk cId="1311204911" sldId="417"/>
            <ac:picMk id="2052" creationId="{71DD90C8-6291-4D9B-8637-04AA834BD82F}"/>
          </ac:picMkLst>
        </pc:picChg>
        <pc:picChg chg="mod">
          <ac:chgData name="pantelis balaouras" userId="25e8755020fc1734" providerId="LiveId" clId="{5934AE52-556E-461B-BF1C-9A2AF6141503}" dt="2021-10-02T07:32:11.428" v="63" actId="1036"/>
          <ac:picMkLst>
            <pc:docMk/>
            <pc:sldMk cId="1311204911" sldId="417"/>
            <ac:picMk id="2054" creationId="{A196C504-2EAF-4F15-B589-4ED26D1458B4}"/>
          </ac:picMkLst>
        </pc:picChg>
        <pc:picChg chg="mod">
          <ac:chgData name="pantelis balaouras" userId="25e8755020fc1734" providerId="LiveId" clId="{5934AE52-556E-461B-BF1C-9A2AF6141503}" dt="2021-10-02T07:32:03.297" v="53" actId="1038"/>
          <ac:picMkLst>
            <pc:docMk/>
            <pc:sldMk cId="1311204911" sldId="417"/>
            <ac:picMk id="2056" creationId="{AB8DE177-3B14-4DD1-8555-B9CAA76C5EC2}"/>
          </ac:picMkLst>
        </pc:picChg>
      </pc:sldChg>
      <pc:sldChg chg="del">
        <pc:chgData name="pantelis balaouras" userId="25e8755020fc1734" providerId="LiveId" clId="{5934AE52-556E-461B-BF1C-9A2AF6141503}" dt="2021-10-02T07:32:16.702" v="64" actId="47"/>
        <pc:sldMkLst>
          <pc:docMk/>
          <pc:sldMk cId="825429724" sldId="419"/>
        </pc:sldMkLst>
      </pc:sldChg>
      <pc:sldChg chg="modSp mod">
        <pc:chgData name="pantelis balaouras" userId="25e8755020fc1734" providerId="LiveId" clId="{5934AE52-556E-461B-BF1C-9A2AF6141503}" dt="2021-10-02T07:33:39.312" v="83" actId="1036"/>
        <pc:sldMkLst>
          <pc:docMk/>
          <pc:sldMk cId="3724834240" sldId="423"/>
        </pc:sldMkLst>
        <pc:spChg chg="mod">
          <ac:chgData name="pantelis balaouras" userId="25e8755020fc1734" providerId="LiveId" clId="{5934AE52-556E-461B-BF1C-9A2AF6141503}" dt="2021-10-02T07:33:39.312" v="83" actId="1036"/>
          <ac:spMkLst>
            <pc:docMk/>
            <pc:sldMk cId="3724834240" sldId="423"/>
            <ac:spMk id="5" creationId="{88178301-C8A7-4724-8CF8-344EAE75664C}"/>
          </ac:spMkLst>
        </pc:spChg>
        <pc:spChg chg="mod">
          <ac:chgData name="pantelis balaouras" userId="25e8755020fc1734" providerId="LiveId" clId="{5934AE52-556E-461B-BF1C-9A2AF6141503}" dt="2021-10-02T07:33:39.312" v="83" actId="1036"/>
          <ac:spMkLst>
            <pc:docMk/>
            <pc:sldMk cId="3724834240" sldId="423"/>
            <ac:spMk id="10" creationId="{E448F981-31BC-4A5C-A52A-2CB296CA1B95}"/>
          </ac:spMkLst>
        </pc:spChg>
        <pc:spChg chg="mod">
          <ac:chgData name="pantelis balaouras" userId="25e8755020fc1734" providerId="LiveId" clId="{5934AE52-556E-461B-BF1C-9A2AF6141503}" dt="2021-10-02T07:33:39.312" v="83" actId="1036"/>
          <ac:spMkLst>
            <pc:docMk/>
            <pc:sldMk cId="3724834240" sldId="423"/>
            <ac:spMk id="11" creationId="{B08E9EB4-6838-4FCD-B853-E6E51FCAD438}"/>
          </ac:spMkLst>
        </pc:spChg>
        <pc:spChg chg="mod">
          <ac:chgData name="pantelis balaouras" userId="25e8755020fc1734" providerId="LiveId" clId="{5934AE52-556E-461B-BF1C-9A2AF6141503}" dt="2021-10-02T07:33:39.312" v="83" actId="1036"/>
          <ac:spMkLst>
            <pc:docMk/>
            <pc:sldMk cId="3724834240" sldId="423"/>
            <ac:spMk id="12" creationId="{330EFFD1-979D-4EE1-BDD9-918267F048CC}"/>
          </ac:spMkLst>
        </pc:spChg>
      </pc:sldChg>
      <pc:sldChg chg="modSp mod">
        <pc:chgData name="pantelis balaouras" userId="25e8755020fc1734" providerId="LiveId" clId="{5934AE52-556E-461B-BF1C-9A2AF6141503}" dt="2021-10-02T07:33:58.961" v="93" actId="1036"/>
        <pc:sldMkLst>
          <pc:docMk/>
          <pc:sldMk cId="4008420260" sldId="424"/>
        </pc:sldMkLst>
        <pc:spChg chg="mod">
          <ac:chgData name="pantelis balaouras" userId="25e8755020fc1734" providerId="LiveId" clId="{5934AE52-556E-461B-BF1C-9A2AF6141503}" dt="2021-10-02T07:33:58.961" v="93" actId="1036"/>
          <ac:spMkLst>
            <pc:docMk/>
            <pc:sldMk cId="4008420260" sldId="424"/>
            <ac:spMk id="5" creationId="{88178301-C8A7-4724-8CF8-344EAE75664C}"/>
          </ac:spMkLst>
        </pc:spChg>
        <pc:spChg chg="mod">
          <ac:chgData name="pantelis balaouras" userId="25e8755020fc1734" providerId="LiveId" clId="{5934AE52-556E-461B-BF1C-9A2AF6141503}" dt="2021-10-02T07:33:58.961" v="93" actId="1036"/>
          <ac:spMkLst>
            <pc:docMk/>
            <pc:sldMk cId="4008420260" sldId="424"/>
            <ac:spMk id="10" creationId="{E448F981-31BC-4A5C-A52A-2CB296CA1B95}"/>
          </ac:spMkLst>
        </pc:spChg>
        <pc:spChg chg="mod">
          <ac:chgData name="pantelis balaouras" userId="25e8755020fc1734" providerId="LiveId" clId="{5934AE52-556E-461B-BF1C-9A2AF6141503}" dt="2021-10-02T07:33:58.961" v="93" actId="1036"/>
          <ac:spMkLst>
            <pc:docMk/>
            <pc:sldMk cId="4008420260" sldId="424"/>
            <ac:spMk id="11" creationId="{B08E9EB4-6838-4FCD-B853-E6E51FCAD438}"/>
          </ac:spMkLst>
        </pc:spChg>
        <pc:spChg chg="mod">
          <ac:chgData name="pantelis balaouras" userId="25e8755020fc1734" providerId="LiveId" clId="{5934AE52-556E-461B-BF1C-9A2AF6141503}" dt="2021-10-02T07:33:58.961" v="93" actId="1036"/>
          <ac:spMkLst>
            <pc:docMk/>
            <pc:sldMk cId="4008420260" sldId="424"/>
            <ac:spMk id="12" creationId="{330EFFD1-979D-4EE1-BDD9-918267F048CC}"/>
          </ac:spMkLst>
        </pc:spChg>
      </pc:sldChg>
      <pc:sldChg chg="modSp mod">
        <pc:chgData name="pantelis balaouras" userId="25e8755020fc1734" providerId="LiveId" clId="{5934AE52-556E-461B-BF1C-9A2AF6141503}" dt="2021-10-02T07:34:18.915" v="113" actId="1035"/>
        <pc:sldMkLst>
          <pc:docMk/>
          <pc:sldMk cId="98713546" sldId="425"/>
        </pc:sldMkLst>
        <pc:spChg chg="mod">
          <ac:chgData name="pantelis balaouras" userId="25e8755020fc1734" providerId="LiveId" clId="{5934AE52-556E-461B-BF1C-9A2AF6141503}" dt="2021-10-02T07:34:10.434" v="103" actId="1036"/>
          <ac:spMkLst>
            <pc:docMk/>
            <pc:sldMk cId="98713546" sldId="425"/>
            <ac:spMk id="5" creationId="{88178301-C8A7-4724-8CF8-344EAE75664C}"/>
          </ac:spMkLst>
        </pc:spChg>
        <pc:spChg chg="mod">
          <ac:chgData name="pantelis balaouras" userId="25e8755020fc1734" providerId="LiveId" clId="{5934AE52-556E-461B-BF1C-9A2AF6141503}" dt="2021-10-02T07:34:18.915" v="113" actId="1035"/>
          <ac:spMkLst>
            <pc:docMk/>
            <pc:sldMk cId="98713546" sldId="425"/>
            <ac:spMk id="7" creationId="{2D144F21-E427-4B8F-B9EF-32DFED7D2EDD}"/>
          </ac:spMkLst>
        </pc:spChg>
        <pc:spChg chg="mod">
          <ac:chgData name="pantelis balaouras" userId="25e8755020fc1734" providerId="LiveId" clId="{5934AE52-556E-461B-BF1C-9A2AF6141503}" dt="2021-10-02T07:34:10.434" v="103" actId="1036"/>
          <ac:spMkLst>
            <pc:docMk/>
            <pc:sldMk cId="98713546" sldId="425"/>
            <ac:spMk id="10" creationId="{E448F981-31BC-4A5C-A52A-2CB296CA1B95}"/>
          </ac:spMkLst>
        </pc:spChg>
        <pc:spChg chg="mod">
          <ac:chgData name="pantelis balaouras" userId="25e8755020fc1734" providerId="LiveId" clId="{5934AE52-556E-461B-BF1C-9A2AF6141503}" dt="2021-10-02T07:34:10.434" v="103" actId="1036"/>
          <ac:spMkLst>
            <pc:docMk/>
            <pc:sldMk cId="98713546" sldId="425"/>
            <ac:spMk id="11" creationId="{B08E9EB4-6838-4FCD-B853-E6E51FCAD438}"/>
          </ac:spMkLst>
        </pc:spChg>
        <pc:spChg chg="mod">
          <ac:chgData name="pantelis balaouras" userId="25e8755020fc1734" providerId="LiveId" clId="{5934AE52-556E-461B-BF1C-9A2AF6141503}" dt="2021-10-02T07:34:10.434" v="103" actId="1036"/>
          <ac:spMkLst>
            <pc:docMk/>
            <pc:sldMk cId="98713546" sldId="425"/>
            <ac:spMk id="12" creationId="{330EFFD1-979D-4EE1-BDD9-918267F048CC}"/>
          </ac:spMkLst>
        </pc:spChg>
      </pc:sldChg>
      <pc:sldChg chg="modSp mod">
        <pc:chgData name="pantelis balaouras" userId="25e8755020fc1734" providerId="LiveId" clId="{5934AE52-556E-461B-BF1C-9A2AF6141503}" dt="2021-10-02T07:34:30.786" v="123" actId="1036"/>
        <pc:sldMkLst>
          <pc:docMk/>
          <pc:sldMk cId="2403147566" sldId="426"/>
        </pc:sldMkLst>
        <pc:spChg chg="mod">
          <ac:chgData name="pantelis balaouras" userId="25e8755020fc1734" providerId="LiveId" clId="{5934AE52-556E-461B-BF1C-9A2AF6141503}" dt="2021-10-02T07:34:30.786" v="123" actId="1036"/>
          <ac:spMkLst>
            <pc:docMk/>
            <pc:sldMk cId="2403147566" sldId="426"/>
            <ac:spMk id="5" creationId="{88178301-C8A7-4724-8CF8-344EAE75664C}"/>
          </ac:spMkLst>
        </pc:spChg>
        <pc:spChg chg="mod">
          <ac:chgData name="pantelis balaouras" userId="25e8755020fc1734" providerId="LiveId" clId="{5934AE52-556E-461B-BF1C-9A2AF6141503}" dt="2021-10-02T07:34:30.786" v="123" actId="1036"/>
          <ac:spMkLst>
            <pc:docMk/>
            <pc:sldMk cId="2403147566" sldId="426"/>
            <ac:spMk id="10" creationId="{E448F981-31BC-4A5C-A52A-2CB296CA1B95}"/>
          </ac:spMkLst>
        </pc:spChg>
        <pc:spChg chg="mod">
          <ac:chgData name="pantelis balaouras" userId="25e8755020fc1734" providerId="LiveId" clId="{5934AE52-556E-461B-BF1C-9A2AF6141503}" dt="2021-10-02T07:34:30.786" v="123" actId="1036"/>
          <ac:spMkLst>
            <pc:docMk/>
            <pc:sldMk cId="2403147566" sldId="426"/>
            <ac:spMk id="11" creationId="{B08E9EB4-6838-4FCD-B853-E6E51FCAD438}"/>
          </ac:spMkLst>
        </pc:spChg>
        <pc:spChg chg="mod">
          <ac:chgData name="pantelis balaouras" userId="25e8755020fc1734" providerId="LiveId" clId="{5934AE52-556E-461B-BF1C-9A2AF6141503}" dt="2021-10-02T07:34:30.786" v="123" actId="1036"/>
          <ac:spMkLst>
            <pc:docMk/>
            <pc:sldMk cId="2403147566" sldId="426"/>
            <ac:spMk id="12" creationId="{330EFFD1-979D-4EE1-BDD9-918267F048CC}"/>
          </ac:spMkLst>
        </pc:spChg>
      </pc:sldChg>
      <pc:sldChg chg="modSp mod">
        <pc:chgData name="pantelis balaouras" userId="25e8755020fc1734" providerId="LiveId" clId="{5934AE52-556E-461B-BF1C-9A2AF6141503}" dt="2021-10-02T07:34:40.978" v="133" actId="1036"/>
        <pc:sldMkLst>
          <pc:docMk/>
          <pc:sldMk cId="3901938234" sldId="427"/>
        </pc:sldMkLst>
        <pc:spChg chg="mod">
          <ac:chgData name="pantelis balaouras" userId="25e8755020fc1734" providerId="LiveId" clId="{5934AE52-556E-461B-BF1C-9A2AF6141503}" dt="2021-10-02T07:34:40.978" v="133" actId="1036"/>
          <ac:spMkLst>
            <pc:docMk/>
            <pc:sldMk cId="3901938234" sldId="427"/>
            <ac:spMk id="5" creationId="{88178301-C8A7-4724-8CF8-344EAE75664C}"/>
          </ac:spMkLst>
        </pc:spChg>
        <pc:spChg chg="mod">
          <ac:chgData name="pantelis balaouras" userId="25e8755020fc1734" providerId="LiveId" clId="{5934AE52-556E-461B-BF1C-9A2AF6141503}" dt="2021-10-02T07:34:40.978" v="133" actId="1036"/>
          <ac:spMkLst>
            <pc:docMk/>
            <pc:sldMk cId="3901938234" sldId="427"/>
            <ac:spMk id="10" creationId="{E448F981-31BC-4A5C-A52A-2CB296CA1B95}"/>
          </ac:spMkLst>
        </pc:spChg>
        <pc:spChg chg="mod">
          <ac:chgData name="pantelis balaouras" userId="25e8755020fc1734" providerId="LiveId" clId="{5934AE52-556E-461B-BF1C-9A2AF6141503}" dt="2021-10-02T07:34:40.978" v="133" actId="1036"/>
          <ac:spMkLst>
            <pc:docMk/>
            <pc:sldMk cId="3901938234" sldId="427"/>
            <ac:spMk id="11" creationId="{B08E9EB4-6838-4FCD-B853-E6E51FCAD438}"/>
          </ac:spMkLst>
        </pc:spChg>
        <pc:spChg chg="mod">
          <ac:chgData name="pantelis balaouras" userId="25e8755020fc1734" providerId="LiveId" clId="{5934AE52-556E-461B-BF1C-9A2AF6141503}" dt="2021-10-02T07:34:40.978" v="133" actId="1036"/>
          <ac:spMkLst>
            <pc:docMk/>
            <pc:sldMk cId="3901938234" sldId="427"/>
            <ac:spMk id="12" creationId="{330EFFD1-979D-4EE1-BDD9-918267F048CC}"/>
          </ac:spMkLst>
        </pc:spChg>
      </pc:sldChg>
      <pc:sldChg chg="modSp mod">
        <pc:chgData name="pantelis balaouras" userId="25e8755020fc1734" providerId="LiveId" clId="{5934AE52-556E-461B-BF1C-9A2AF6141503}" dt="2021-10-02T07:35:01.024" v="153" actId="1036"/>
        <pc:sldMkLst>
          <pc:docMk/>
          <pc:sldMk cId="474639284" sldId="428"/>
        </pc:sldMkLst>
        <pc:spChg chg="mod">
          <ac:chgData name="pantelis balaouras" userId="25e8755020fc1734" providerId="LiveId" clId="{5934AE52-556E-461B-BF1C-9A2AF6141503}" dt="2021-10-02T07:35:01.024" v="153" actId="1036"/>
          <ac:spMkLst>
            <pc:docMk/>
            <pc:sldMk cId="474639284" sldId="428"/>
            <ac:spMk id="5" creationId="{88178301-C8A7-4724-8CF8-344EAE75664C}"/>
          </ac:spMkLst>
        </pc:spChg>
        <pc:spChg chg="mod">
          <ac:chgData name="pantelis balaouras" userId="25e8755020fc1734" providerId="LiveId" clId="{5934AE52-556E-461B-BF1C-9A2AF6141503}" dt="2021-10-02T07:35:01.024" v="153" actId="1036"/>
          <ac:spMkLst>
            <pc:docMk/>
            <pc:sldMk cId="474639284" sldId="428"/>
            <ac:spMk id="10" creationId="{E448F981-31BC-4A5C-A52A-2CB296CA1B95}"/>
          </ac:spMkLst>
        </pc:spChg>
      </pc:sldChg>
      <pc:sldChg chg="modSp mod">
        <pc:chgData name="pantelis balaouras" userId="25e8755020fc1734" providerId="LiveId" clId="{5934AE52-556E-461B-BF1C-9A2AF6141503}" dt="2021-10-02T07:35:09.871" v="163" actId="1036"/>
        <pc:sldMkLst>
          <pc:docMk/>
          <pc:sldMk cId="1138894477" sldId="429"/>
        </pc:sldMkLst>
        <pc:spChg chg="mod">
          <ac:chgData name="pantelis balaouras" userId="25e8755020fc1734" providerId="LiveId" clId="{5934AE52-556E-461B-BF1C-9A2AF6141503}" dt="2021-10-02T07:35:09.871" v="163" actId="1036"/>
          <ac:spMkLst>
            <pc:docMk/>
            <pc:sldMk cId="1138894477" sldId="429"/>
            <ac:spMk id="5" creationId="{88178301-C8A7-4724-8CF8-344EAE75664C}"/>
          </ac:spMkLst>
        </pc:spChg>
        <pc:spChg chg="mod">
          <ac:chgData name="pantelis balaouras" userId="25e8755020fc1734" providerId="LiveId" clId="{5934AE52-556E-461B-BF1C-9A2AF6141503}" dt="2021-10-02T07:35:09.871" v="163" actId="1036"/>
          <ac:spMkLst>
            <pc:docMk/>
            <pc:sldMk cId="1138894477" sldId="429"/>
            <ac:spMk id="10" creationId="{E448F981-31BC-4A5C-A52A-2CB296CA1B95}"/>
          </ac:spMkLst>
        </pc:spChg>
      </pc:sldChg>
      <pc:sldChg chg="modSp mod">
        <pc:chgData name="pantelis balaouras" userId="25e8755020fc1734" providerId="LiveId" clId="{5934AE52-556E-461B-BF1C-9A2AF6141503}" dt="2021-10-02T07:34:51.907" v="143" actId="1036"/>
        <pc:sldMkLst>
          <pc:docMk/>
          <pc:sldMk cId="3653248982" sldId="431"/>
        </pc:sldMkLst>
        <pc:spChg chg="mod">
          <ac:chgData name="pantelis balaouras" userId="25e8755020fc1734" providerId="LiveId" clId="{5934AE52-556E-461B-BF1C-9A2AF6141503}" dt="2021-10-02T07:34:51.907" v="143" actId="1036"/>
          <ac:spMkLst>
            <pc:docMk/>
            <pc:sldMk cId="3653248982" sldId="431"/>
            <ac:spMk id="5" creationId="{88178301-C8A7-4724-8CF8-344EAE75664C}"/>
          </ac:spMkLst>
        </pc:spChg>
        <pc:spChg chg="mod">
          <ac:chgData name="pantelis balaouras" userId="25e8755020fc1734" providerId="LiveId" clId="{5934AE52-556E-461B-BF1C-9A2AF6141503}" dt="2021-10-02T07:34:51.907" v="143" actId="1036"/>
          <ac:spMkLst>
            <pc:docMk/>
            <pc:sldMk cId="3653248982" sldId="431"/>
            <ac:spMk id="10" creationId="{E448F981-31BC-4A5C-A52A-2CB296CA1B95}"/>
          </ac:spMkLst>
        </pc:spChg>
        <pc:spChg chg="mod">
          <ac:chgData name="pantelis balaouras" userId="25e8755020fc1734" providerId="LiveId" clId="{5934AE52-556E-461B-BF1C-9A2AF6141503}" dt="2021-10-02T07:34:51.907" v="143" actId="1036"/>
          <ac:spMkLst>
            <pc:docMk/>
            <pc:sldMk cId="3653248982" sldId="431"/>
            <ac:spMk id="11" creationId="{B08E9EB4-6838-4FCD-B853-E6E51FCAD438}"/>
          </ac:spMkLst>
        </pc:spChg>
        <pc:spChg chg="mod">
          <ac:chgData name="pantelis balaouras" userId="25e8755020fc1734" providerId="LiveId" clId="{5934AE52-556E-461B-BF1C-9A2AF6141503}" dt="2021-10-02T07:34:51.907" v="143" actId="1036"/>
          <ac:spMkLst>
            <pc:docMk/>
            <pc:sldMk cId="3653248982" sldId="431"/>
            <ac:spMk id="12" creationId="{330EFFD1-979D-4EE1-BDD9-918267F048CC}"/>
          </ac:spMkLst>
        </pc:spChg>
      </pc:sldChg>
      <pc:sldMasterChg chg="modSldLayout">
        <pc:chgData name="pantelis balaouras" userId="25e8755020fc1734" providerId="LiveId" clId="{5934AE52-556E-461B-BF1C-9A2AF6141503}" dt="2021-10-02T07:30:54.575" v="0" actId="21"/>
        <pc:sldMasterMkLst>
          <pc:docMk/>
          <pc:sldMasterMk cId="1468923052" sldId="2147483648"/>
        </pc:sldMasterMkLst>
        <pc:sldLayoutChg chg="delSp">
          <pc:chgData name="pantelis balaouras" userId="25e8755020fc1734" providerId="LiveId" clId="{5934AE52-556E-461B-BF1C-9A2AF6141503}" dt="2021-10-02T07:30:54.575" v="0" actId="21"/>
          <pc:sldLayoutMkLst>
            <pc:docMk/>
            <pc:sldMasterMk cId="1468923052" sldId="2147483648"/>
            <pc:sldLayoutMk cId="2071699226" sldId="2147483660"/>
          </pc:sldLayoutMkLst>
          <pc:picChg chg="del">
            <ac:chgData name="pantelis balaouras" userId="25e8755020fc1734" providerId="LiveId" clId="{5934AE52-556E-461B-BF1C-9A2AF6141503}" dt="2021-10-02T07:30:54.575" v="0" actId="21"/>
            <ac:picMkLst>
              <pc:docMk/>
              <pc:sldMasterMk cId="1468923052" sldId="2147483648"/>
              <pc:sldLayoutMk cId="2071699226" sldId="2147483660"/>
              <ac:picMk id="15" creationId="{81109D2E-338A-42A6-8ECC-740E22E3F7EB}"/>
            </ac:picMkLst>
          </pc:picChg>
        </pc:sldLayoutChg>
      </pc:sldMasterChg>
    </pc:docChg>
  </pc:docChgLst>
  <pc:docChgLst>
    <pc:chgData name="pantelis balaouras" userId="25e8755020fc1734" providerId="LiveId" clId="{9451A4AF-78D4-4906-B284-AB5E256CC01F}"/>
    <pc:docChg chg="modSld">
      <pc:chgData name="pantelis balaouras" userId="25e8755020fc1734" providerId="LiveId" clId="{9451A4AF-78D4-4906-B284-AB5E256CC01F}" dt="2024-05-02T07:56:09.081" v="0" actId="255"/>
      <pc:docMkLst>
        <pc:docMk/>
      </pc:docMkLst>
      <pc:sldChg chg="modSp mod">
        <pc:chgData name="pantelis balaouras" userId="25e8755020fc1734" providerId="LiveId" clId="{9451A4AF-78D4-4906-B284-AB5E256CC01F}" dt="2024-05-02T07:56:09.081" v="0" actId="255"/>
        <pc:sldMkLst>
          <pc:docMk/>
          <pc:sldMk cId="2775606300" sldId="457"/>
        </pc:sldMkLst>
        <pc:spChg chg="mod">
          <ac:chgData name="pantelis balaouras" userId="25e8755020fc1734" providerId="LiveId" clId="{9451A4AF-78D4-4906-B284-AB5E256CC01F}" dt="2024-05-02T07:56:09.081" v="0" actId="255"/>
          <ac:spMkLst>
            <pc:docMk/>
            <pc:sldMk cId="2775606300" sldId="457"/>
            <ac:spMk id="4" creationId="{122BC770-408C-50C8-126F-18790E99F2CB}"/>
          </ac:spMkLst>
        </pc:spChg>
      </pc:sldChg>
    </pc:docChg>
  </pc:docChgLst>
  <pc:docChgLst>
    <pc:chgData name="pantelis balaouras" userId="25e8755020fc1734" providerId="LiveId" clId="{7AD46C6E-EA94-436C-8FFF-E41BD27DD6B4}"/>
    <pc:docChg chg="modSld modMainMaster">
      <pc:chgData name="pantelis balaouras" userId="25e8755020fc1734" providerId="LiveId" clId="{7AD46C6E-EA94-436C-8FFF-E41BD27DD6B4}" dt="2024-04-30T16:41:58.989" v="23" actId="1038"/>
      <pc:docMkLst>
        <pc:docMk/>
      </pc:docMkLst>
      <pc:sldChg chg="addSp delSp modSp mod">
        <pc:chgData name="pantelis balaouras" userId="25e8755020fc1734" providerId="LiveId" clId="{7AD46C6E-EA94-436C-8FFF-E41BD27DD6B4}" dt="2024-04-30T16:41:58.989" v="23" actId="1038"/>
        <pc:sldMkLst>
          <pc:docMk/>
          <pc:sldMk cId="1915799683" sldId="404"/>
        </pc:sldMkLst>
        <pc:picChg chg="add mod">
          <ac:chgData name="pantelis balaouras" userId="25e8755020fc1734" providerId="LiveId" clId="{7AD46C6E-EA94-436C-8FFF-E41BD27DD6B4}" dt="2024-04-30T16:41:58.989" v="23" actId="1038"/>
          <ac:picMkLst>
            <pc:docMk/>
            <pc:sldMk cId="1915799683" sldId="404"/>
            <ac:picMk id="4" creationId="{44ADA4B3-6C40-F696-3962-406A24EF1D51}"/>
          </ac:picMkLst>
        </pc:picChg>
        <pc:picChg chg="del">
          <ac:chgData name="pantelis balaouras" userId="25e8755020fc1734" providerId="LiveId" clId="{7AD46C6E-EA94-436C-8FFF-E41BD27DD6B4}" dt="2024-04-30T16:41:49.030" v="19" actId="478"/>
          <ac:picMkLst>
            <pc:docMk/>
            <pc:sldMk cId="1915799683" sldId="404"/>
            <ac:picMk id="2050" creationId="{2AB980B0-03D2-2E64-6760-C23D435A121F}"/>
          </ac:picMkLst>
        </pc:picChg>
      </pc:sldChg>
      <pc:sldChg chg="modSp mod">
        <pc:chgData name="pantelis balaouras" userId="25e8755020fc1734" providerId="LiveId" clId="{7AD46C6E-EA94-436C-8FFF-E41BD27DD6B4}" dt="2024-04-29T16:51:51.571" v="18" actId="20577"/>
        <pc:sldMkLst>
          <pc:docMk/>
          <pc:sldMk cId="2775606300" sldId="457"/>
        </pc:sldMkLst>
        <pc:spChg chg="mod">
          <ac:chgData name="pantelis balaouras" userId="25e8755020fc1734" providerId="LiveId" clId="{7AD46C6E-EA94-436C-8FFF-E41BD27DD6B4}" dt="2024-04-29T16:51:51.571" v="18" actId="20577"/>
          <ac:spMkLst>
            <pc:docMk/>
            <pc:sldMk cId="2775606300" sldId="457"/>
            <ac:spMk id="4" creationId="{122BC770-408C-50C8-126F-18790E99F2CB}"/>
          </ac:spMkLst>
        </pc:spChg>
      </pc:sldChg>
      <pc:sldMasterChg chg="modSldLayout">
        <pc:chgData name="pantelis balaouras" userId="25e8755020fc1734" providerId="LiveId" clId="{7AD46C6E-EA94-436C-8FFF-E41BD27DD6B4}" dt="2024-04-29T11:02:52.019" v="17" actId="20577"/>
        <pc:sldMasterMkLst>
          <pc:docMk/>
          <pc:sldMasterMk cId="1468923052" sldId="2147483648"/>
        </pc:sldMasterMkLst>
        <pc:sldLayoutChg chg="modSp mod">
          <pc:chgData name="pantelis balaouras" userId="25e8755020fc1734" providerId="LiveId" clId="{7AD46C6E-EA94-436C-8FFF-E41BD27DD6B4}" dt="2024-04-29T11:02:38.227" v="11" actId="20577"/>
          <pc:sldLayoutMkLst>
            <pc:docMk/>
            <pc:sldMasterMk cId="1468923052" sldId="2147483648"/>
            <pc:sldLayoutMk cId="2577986437" sldId="2147483661"/>
          </pc:sldLayoutMkLst>
          <pc:spChg chg="mod">
            <ac:chgData name="pantelis balaouras" userId="25e8755020fc1734" providerId="LiveId" clId="{7AD46C6E-EA94-436C-8FFF-E41BD27DD6B4}" dt="2024-04-29T11:02:38.227" v="11" actId="20577"/>
            <ac:spMkLst>
              <pc:docMk/>
              <pc:sldMasterMk cId="1468923052" sldId="2147483648"/>
              <pc:sldLayoutMk cId="2577986437" sldId="2147483661"/>
              <ac:spMk id="11" creationId="{2B11A1E7-A92D-4ADD-A414-173299287A7B}"/>
            </ac:spMkLst>
          </pc:spChg>
        </pc:sldLayoutChg>
        <pc:sldLayoutChg chg="modSp mod">
          <pc:chgData name="pantelis balaouras" userId="25e8755020fc1734" providerId="LiveId" clId="{7AD46C6E-EA94-436C-8FFF-E41BD27DD6B4}" dt="2024-04-29T11:02:45.794" v="15" actId="20577"/>
          <pc:sldLayoutMkLst>
            <pc:docMk/>
            <pc:sldMasterMk cId="1468923052" sldId="2147483648"/>
            <pc:sldLayoutMk cId="2515741970" sldId="2147483665"/>
          </pc:sldLayoutMkLst>
          <pc:spChg chg="mod">
            <ac:chgData name="pantelis balaouras" userId="25e8755020fc1734" providerId="LiveId" clId="{7AD46C6E-EA94-436C-8FFF-E41BD27DD6B4}" dt="2024-04-29T11:02:45.794" v="15" actId="20577"/>
            <ac:spMkLst>
              <pc:docMk/>
              <pc:sldMasterMk cId="1468923052" sldId="2147483648"/>
              <pc:sldLayoutMk cId="2515741970" sldId="2147483665"/>
              <ac:spMk id="6" creationId="{CA3CB49D-6037-D654-139D-27D28DCF05C0}"/>
            </ac:spMkLst>
          </pc:spChg>
        </pc:sldLayoutChg>
        <pc:sldLayoutChg chg="modSp mod">
          <pc:chgData name="pantelis balaouras" userId="25e8755020fc1734" providerId="LiveId" clId="{7AD46C6E-EA94-436C-8FFF-E41BD27DD6B4}" dt="2024-04-29T11:02:52.019" v="17" actId="20577"/>
          <pc:sldLayoutMkLst>
            <pc:docMk/>
            <pc:sldMasterMk cId="1468923052" sldId="2147483648"/>
            <pc:sldLayoutMk cId="2336866591" sldId="2147483666"/>
          </pc:sldLayoutMkLst>
          <pc:spChg chg="mod">
            <ac:chgData name="pantelis balaouras" userId="25e8755020fc1734" providerId="LiveId" clId="{7AD46C6E-EA94-436C-8FFF-E41BD27DD6B4}" dt="2024-04-29T11:02:52.019" v="17" actId="20577"/>
            <ac:spMkLst>
              <pc:docMk/>
              <pc:sldMasterMk cId="1468923052" sldId="2147483648"/>
              <pc:sldLayoutMk cId="2336866591" sldId="2147483666"/>
              <ac:spMk id="4" creationId="{28198CF2-91B3-6C1C-0A93-DC5CB01069DA}"/>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8/9/2024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8/9/2024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28852803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10</a:t>
            </a:fld>
            <a:endParaRPr lang="el-GR"/>
          </a:p>
        </p:txBody>
      </p:sp>
    </p:spTree>
    <p:extLst>
      <p:ext uri="{BB962C8B-B14F-4D97-AF65-F5344CB8AC3E}">
        <p14:creationId xmlns:p14="http://schemas.microsoft.com/office/powerpoint/2010/main" val="590301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C and B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11</a:t>
            </a:fld>
            <a:endParaRPr lang="el-GR"/>
          </a:p>
        </p:txBody>
      </p:sp>
    </p:spTree>
    <p:extLst>
      <p:ext uri="{BB962C8B-B14F-4D97-AF65-F5344CB8AC3E}">
        <p14:creationId xmlns:p14="http://schemas.microsoft.com/office/powerpoint/2010/main" val="39004934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a:t>
            </a:r>
            <a:r>
              <a:rPr lang="en-GB" baseline="0" dirty="0"/>
              <a:t> answers:</a:t>
            </a:r>
          </a:p>
          <a:p>
            <a:r>
              <a:rPr lang="en-GB" baseline="0" dirty="0"/>
              <a:t>A </a:t>
            </a:r>
            <a:r>
              <a:rPr lang="en-GB" baseline="0" dirty="0">
                <a:sym typeface="Wingdings" panose="05000000000000000000" pitchFamily="2" charset="2"/>
              </a:rPr>
              <a:t> B</a:t>
            </a:r>
          </a:p>
          <a:p>
            <a:r>
              <a:rPr lang="en-GB" dirty="0"/>
              <a:t>B </a:t>
            </a:r>
            <a:r>
              <a:rPr lang="en-GB" dirty="0">
                <a:sym typeface="Wingdings" panose="05000000000000000000" pitchFamily="2" charset="2"/>
              </a:rPr>
              <a:t></a:t>
            </a:r>
            <a:r>
              <a:rPr lang="en-GB" baseline="0" dirty="0">
                <a:sym typeface="Wingdings" panose="05000000000000000000" pitchFamily="2" charset="2"/>
              </a:rPr>
              <a:t> D</a:t>
            </a:r>
          </a:p>
          <a:p>
            <a:r>
              <a:rPr lang="en-GB" baseline="0" dirty="0">
                <a:sym typeface="Wingdings" panose="05000000000000000000" pitchFamily="2" charset="2"/>
              </a:rPr>
              <a:t>C  A</a:t>
            </a:r>
            <a:br>
              <a:rPr lang="en-GB" baseline="0" dirty="0">
                <a:sym typeface="Wingdings" panose="05000000000000000000" pitchFamily="2" charset="2"/>
              </a:rPr>
            </a:br>
            <a:r>
              <a:rPr lang="en-GB" baseline="0" dirty="0">
                <a:sym typeface="Wingdings" panose="05000000000000000000" pitchFamily="2" charset="2"/>
              </a:rPr>
              <a:t>D 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12</a:t>
            </a:fld>
            <a:endParaRPr lang="el-GR"/>
          </a:p>
        </p:txBody>
      </p:sp>
    </p:spTree>
    <p:extLst>
      <p:ext uri="{BB962C8B-B14F-4D97-AF65-F5344CB8AC3E}">
        <p14:creationId xmlns:p14="http://schemas.microsoft.com/office/powerpoint/2010/main" val="49610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TRUE</a:t>
            </a: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13</a:t>
            </a:fld>
            <a:endParaRPr lang="el-GR"/>
          </a:p>
        </p:txBody>
      </p:sp>
    </p:spTree>
    <p:extLst>
      <p:ext uri="{BB962C8B-B14F-4D97-AF65-F5344CB8AC3E}">
        <p14:creationId xmlns:p14="http://schemas.microsoft.com/office/powerpoint/2010/main" val="26745302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14</a:t>
            </a:fld>
            <a:endParaRPr lang="el-GR"/>
          </a:p>
        </p:txBody>
      </p:sp>
    </p:spTree>
    <p:extLst>
      <p:ext uri="{BB962C8B-B14F-4D97-AF65-F5344CB8AC3E}">
        <p14:creationId xmlns:p14="http://schemas.microsoft.com/office/powerpoint/2010/main" val="34701063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15</a:t>
            </a:fld>
            <a:endParaRPr lang="el-GR"/>
          </a:p>
        </p:txBody>
      </p:sp>
    </p:spTree>
    <p:extLst>
      <p:ext uri="{BB962C8B-B14F-4D97-AF65-F5344CB8AC3E}">
        <p14:creationId xmlns:p14="http://schemas.microsoft.com/office/powerpoint/2010/main" val="36565646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16</a:t>
            </a:fld>
            <a:endParaRPr lang="el-GR"/>
          </a:p>
        </p:txBody>
      </p:sp>
    </p:spTree>
    <p:extLst>
      <p:ext uri="{BB962C8B-B14F-4D97-AF65-F5344CB8AC3E}">
        <p14:creationId xmlns:p14="http://schemas.microsoft.com/office/powerpoint/2010/main" val="16203649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Corre</a:t>
            </a:r>
            <a:r>
              <a:rPr lang="en-GB" baseline="0" dirty="0"/>
              <a:t>ct answer: C</a:t>
            </a:r>
            <a:endParaRPr lang="el-GR" dirty="0"/>
          </a:p>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17</a:t>
            </a:fld>
            <a:endParaRPr lang="el-GR"/>
          </a:p>
        </p:txBody>
      </p:sp>
    </p:spTree>
    <p:extLst>
      <p:ext uri="{BB962C8B-B14F-4D97-AF65-F5344CB8AC3E}">
        <p14:creationId xmlns:p14="http://schemas.microsoft.com/office/powerpoint/2010/main" val="782948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a:t>
            </a:r>
            <a:r>
              <a:rPr lang="en-GB" baseline="0" dirty="0"/>
              <a:t>ct answer: D</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18</a:t>
            </a:fld>
            <a:endParaRPr lang="el-GR"/>
          </a:p>
        </p:txBody>
      </p:sp>
    </p:spTree>
    <p:extLst>
      <p:ext uri="{BB962C8B-B14F-4D97-AF65-F5344CB8AC3E}">
        <p14:creationId xmlns:p14="http://schemas.microsoft.com/office/powerpoint/2010/main" val="30811938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19</a:t>
            </a:fld>
            <a:endParaRPr lang="el-GR"/>
          </a:p>
        </p:txBody>
      </p:sp>
    </p:spTree>
    <p:extLst>
      <p:ext uri="{BB962C8B-B14F-4D97-AF65-F5344CB8AC3E}">
        <p14:creationId xmlns:p14="http://schemas.microsoft.com/office/powerpoint/2010/main" val="2448828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20</a:t>
            </a:fld>
            <a:endParaRPr lang="el-GR"/>
          </a:p>
        </p:txBody>
      </p:sp>
    </p:spTree>
    <p:extLst>
      <p:ext uri="{BB962C8B-B14F-4D97-AF65-F5344CB8AC3E}">
        <p14:creationId xmlns:p14="http://schemas.microsoft.com/office/powerpoint/2010/main" val="19726033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FALSE</a:t>
            </a:r>
            <a:r>
              <a:rPr lang="en-GB" baseline="0" dirty="0"/>
              <a:t>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21</a:t>
            </a:fld>
            <a:endParaRPr lang="el-GR"/>
          </a:p>
        </p:txBody>
      </p:sp>
    </p:spTree>
    <p:extLst>
      <p:ext uri="{BB962C8B-B14F-4D97-AF65-F5344CB8AC3E}">
        <p14:creationId xmlns:p14="http://schemas.microsoft.com/office/powerpoint/2010/main" val="22950578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FALSE</a:t>
            </a:r>
            <a:r>
              <a:rPr lang="en-GB" baseline="0" dirty="0"/>
              <a:t>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22</a:t>
            </a:fld>
            <a:endParaRPr lang="el-GR"/>
          </a:p>
        </p:txBody>
      </p:sp>
    </p:spTree>
    <p:extLst>
      <p:ext uri="{BB962C8B-B14F-4D97-AF65-F5344CB8AC3E}">
        <p14:creationId xmlns:p14="http://schemas.microsoft.com/office/powerpoint/2010/main" val="25601816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23</a:t>
            </a:fld>
            <a:endParaRPr lang="el-GR"/>
          </a:p>
        </p:txBody>
      </p:sp>
    </p:spTree>
    <p:extLst>
      <p:ext uri="{BB962C8B-B14F-4D97-AF65-F5344CB8AC3E}">
        <p14:creationId xmlns:p14="http://schemas.microsoft.com/office/powerpoint/2010/main" val="3885236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362879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a:t>
            </a:r>
            <a:r>
              <a:rPr lang="en-GB" baseline="0" dirty="0"/>
              <a:t>ct answer: A and B</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1740139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D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25160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6</a:t>
            </a:fld>
            <a:endParaRPr lang="el-GR"/>
          </a:p>
        </p:txBody>
      </p:sp>
    </p:spTree>
    <p:extLst>
      <p:ext uri="{BB962C8B-B14F-4D97-AF65-F5344CB8AC3E}">
        <p14:creationId xmlns:p14="http://schemas.microsoft.com/office/powerpoint/2010/main" val="1763463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7</a:t>
            </a:fld>
            <a:endParaRPr lang="el-GR"/>
          </a:p>
        </p:txBody>
      </p:sp>
    </p:spTree>
    <p:extLst>
      <p:ext uri="{BB962C8B-B14F-4D97-AF65-F5344CB8AC3E}">
        <p14:creationId xmlns:p14="http://schemas.microsoft.com/office/powerpoint/2010/main" val="1662727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8</a:t>
            </a:fld>
            <a:endParaRPr lang="el-GR"/>
          </a:p>
        </p:txBody>
      </p:sp>
    </p:spTree>
    <p:extLst>
      <p:ext uri="{BB962C8B-B14F-4D97-AF65-F5344CB8AC3E}">
        <p14:creationId xmlns:p14="http://schemas.microsoft.com/office/powerpoint/2010/main" val="2253311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9</a:t>
            </a:fld>
            <a:endParaRPr lang="el-GR"/>
          </a:p>
        </p:txBody>
      </p:sp>
    </p:spTree>
    <p:extLst>
      <p:ext uri="{BB962C8B-B14F-4D97-AF65-F5344CB8AC3E}">
        <p14:creationId xmlns:p14="http://schemas.microsoft.com/office/powerpoint/2010/main" val="32522409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4" name="Picture 3">
            <a:extLst>
              <a:ext uri="{FF2B5EF4-FFF2-40B4-BE49-F238E27FC236}">
                <a16:creationId xmlns:a16="http://schemas.microsoft.com/office/drawing/2014/main" id="{D2041BA5-AB54-95BA-53B6-AD5E533A7007}"/>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8628" y="6455107"/>
            <a:ext cx="1843259" cy="404768"/>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3" name="Picture 2">
            <a:extLst>
              <a:ext uri="{FF2B5EF4-FFF2-40B4-BE49-F238E27FC236}">
                <a16:creationId xmlns:a16="http://schemas.microsoft.com/office/drawing/2014/main" id="{C22EC731-4E62-ECD4-CA7D-52408326F8B2}"/>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8628" y="6455107"/>
            <a:ext cx="1843259" cy="404768"/>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7" name="Picture 6">
            <a:extLst>
              <a:ext uri="{FF2B5EF4-FFF2-40B4-BE49-F238E27FC236}">
                <a16:creationId xmlns:a16="http://schemas.microsoft.com/office/drawing/2014/main" id="{3F93E0BD-5B57-1B5F-35D9-C24C2560350C}"/>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8628" y="6455107"/>
            <a:ext cx="1843259" cy="404768"/>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11" name="TextBox 12">
            <a:extLst>
              <a:ext uri="{FF2B5EF4-FFF2-40B4-BE49-F238E27FC236}">
                <a16:creationId xmlns:a16="http://schemas.microsoft.com/office/drawing/2014/main" id="{2B11A1E7-A92D-4ADD-A414-173299287A7B}"/>
              </a:ext>
            </a:extLst>
          </p:cNvPr>
          <p:cNvSpPr txBox="1">
            <a:spLocks noChangeArrowheads="1"/>
          </p:cNvSpPr>
          <p:nvPr userDrawn="1"/>
        </p:nvSpPr>
        <p:spPr bwMode="auto">
          <a:xfrm>
            <a:off x="0" y="81370"/>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en-US" altLang="el-GR" sz="1800" baseline="0" dirty="0" err="1">
                <a:solidFill>
                  <a:schemeClr val="tx1">
                    <a:lumMod val="50000"/>
                    <a:lumOff val="50000"/>
                  </a:schemeClr>
                </a:solidFill>
                <a:latin typeface="Abadi Extra Light" panose="020B0204020104020204" pitchFamily="34" charset="0"/>
              </a:rPr>
              <a:t>Ernährung</a:t>
            </a:r>
            <a:r>
              <a:rPr lang="en-US" altLang="el-GR" sz="1800" baseline="0" dirty="0">
                <a:solidFill>
                  <a:schemeClr val="tx1">
                    <a:lumMod val="50000"/>
                    <a:lumOff val="50000"/>
                  </a:schemeClr>
                </a:solidFill>
                <a:latin typeface="Abadi Extra Light" panose="020B0204020104020204" pitchFamily="34" charset="0"/>
              </a:rPr>
              <a:t> und </a:t>
            </a:r>
            <a:r>
              <a:rPr lang="en-US" altLang="el-GR" sz="1800" baseline="0" dirty="0" err="1">
                <a:solidFill>
                  <a:schemeClr val="tx1">
                    <a:lumMod val="50000"/>
                    <a:lumOff val="50000"/>
                  </a:schemeClr>
                </a:solidFill>
                <a:latin typeface="Abadi Extra Light" panose="020B0204020104020204" pitchFamily="34" charset="0"/>
              </a:rPr>
              <a:t>relevante</a:t>
            </a:r>
            <a:r>
              <a:rPr lang="en-US" altLang="el-GR" sz="1800" baseline="0" dirty="0">
                <a:solidFill>
                  <a:schemeClr val="tx1">
                    <a:lumMod val="50000"/>
                    <a:lumOff val="50000"/>
                  </a:schemeClr>
                </a:solidFill>
                <a:latin typeface="Abadi Extra Light" panose="020B0204020104020204" pitchFamily="34" charset="0"/>
              </a:rPr>
              <a:t> </a:t>
            </a:r>
            <a:r>
              <a:rPr lang="en-US" altLang="el-GR" sz="1800" baseline="0" dirty="0" err="1">
                <a:solidFill>
                  <a:schemeClr val="tx1">
                    <a:lumMod val="50000"/>
                    <a:lumOff val="50000"/>
                  </a:schemeClr>
                </a:solidFill>
                <a:latin typeface="Abadi Extra Light" panose="020B0204020104020204" pitchFamily="34" charset="0"/>
              </a:rPr>
              <a:t>Gesundheits</a:t>
            </a:r>
            <a:r>
              <a:rPr lang="en-US" altLang="el-GR" sz="1800" baseline="0" dirty="0">
                <a:solidFill>
                  <a:schemeClr val="tx1">
                    <a:lumMod val="50000"/>
                    <a:lumOff val="50000"/>
                  </a:schemeClr>
                </a:solidFill>
                <a:latin typeface="Abadi Extra Light" panose="020B0204020104020204" pitchFamily="34" charset="0"/>
              </a:rPr>
              <a:t>-Apps</a:t>
            </a:r>
            <a:endParaRPr lang="en-US" altLang="el-GR" sz="1800" dirty="0">
              <a:solidFill>
                <a:schemeClr val="tx1">
                  <a:lumMod val="50000"/>
                  <a:lumOff val="50000"/>
                </a:schemeClr>
              </a:solidFill>
              <a:latin typeface="+mj-lt"/>
            </a:endParaRP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Tree>
    <p:extLst>
      <p:ext uri="{BB962C8B-B14F-4D97-AF65-F5344CB8AC3E}">
        <p14:creationId xmlns:p14="http://schemas.microsoft.com/office/powerpoint/2010/main" val="25779864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6" name="TextBox 12">
            <a:extLst>
              <a:ext uri="{FF2B5EF4-FFF2-40B4-BE49-F238E27FC236}">
                <a16:creationId xmlns:a16="http://schemas.microsoft.com/office/drawing/2014/main" id="{CA3CB49D-6037-D654-139D-27D28DCF05C0}"/>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en-US" altLang="el-GR" sz="1800" dirty="0" err="1">
                <a:solidFill>
                  <a:schemeClr val="tx1">
                    <a:lumMod val="50000"/>
                    <a:lumOff val="50000"/>
                  </a:schemeClr>
                </a:solidFill>
                <a:latin typeface="Abadi Extra Light" panose="020B0204020104020204" pitchFamily="34" charset="0"/>
              </a:rPr>
              <a:t>Ernährung</a:t>
            </a:r>
            <a:r>
              <a:rPr lang="en-US" altLang="el-GR" sz="1800" dirty="0">
                <a:solidFill>
                  <a:schemeClr val="tx1">
                    <a:lumMod val="50000"/>
                    <a:lumOff val="50000"/>
                  </a:schemeClr>
                </a:solidFill>
                <a:latin typeface="Abadi Extra Light" panose="020B0204020104020204" pitchFamily="34" charset="0"/>
              </a:rPr>
              <a:t> und </a:t>
            </a:r>
            <a:r>
              <a:rPr lang="en-US" altLang="el-GR" sz="1800" dirty="0" err="1">
                <a:solidFill>
                  <a:schemeClr val="tx1">
                    <a:lumMod val="50000"/>
                    <a:lumOff val="50000"/>
                  </a:schemeClr>
                </a:solidFill>
                <a:latin typeface="Abadi Extra Light" panose="020B0204020104020204" pitchFamily="34" charset="0"/>
              </a:rPr>
              <a:t>relevante</a:t>
            </a:r>
            <a:r>
              <a:rPr lang="en-US" altLang="el-GR" sz="1800" dirty="0">
                <a:solidFill>
                  <a:schemeClr val="tx1">
                    <a:lumMod val="50000"/>
                    <a:lumOff val="50000"/>
                  </a:schemeClr>
                </a:solidFill>
                <a:latin typeface="Abadi Extra Light" panose="020B0204020104020204" pitchFamily="34" charset="0"/>
              </a:rPr>
              <a:t> </a:t>
            </a:r>
            <a:r>
              <a:rPr lang="en-US" altLang="el-GR" sz="1800" dirty="0" err="1">
                <a:solidFill>
                  <a:schemeClr val="tx1">
                    <a:lumMod val="50000"/>
                    <a:lumOff val="50000"/>
                  </a:schemeClr>
                </a:solidFill>
                <a:latin typeface="Abadi Extra Light" panose="020B0204020104020204" pitchFamily="34" charset="0"/>
              </a:rPr>
              <a:t>Gesundheits</a:t>
            </a:r>
            <a:r>
              <a:rPr lang="en-US" altLang="el-GR" sz="1800" dirty="0">
                <a:solidFill>
                  <a:schemeClr val="tx1">
                    <a:lumMod val="50000"/>
                    <a:lumOff val="50000"/>
                  </a:schemeClr>
                </a:solidFill>
                <a:latin typeface="Abadi Extra Light" panose="020B0204020104020204" pitchFamily="34" charset="0"/>
              </a:rPr>
              <a:t>-Apps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en-US" altLang="el-GR" sz="1800" baseline="0" dirty="0" err="1">
                <a:solidFill>
                  <a:schemeClr val="tx1">
                    <a:lumMod val="50000"/>
                    <a:lumOff val="50000"/>
                  </a:schemeClr>
                </a:solidFill>
                <a:latin typeface="Abadi Extra Light" panose="020B0204020104020204" pitchFamily="34" charset="0"/>
              </a:rPr>
              <a:t>Ernährung</a:t>
            </a:r>
            <a:r>
              <a:rPr lang="en-US" altLang="el-GR" sz="1800" baseline="0" dirty="0">
                <a:solidFill>
                  <a:schemeClr val="tx1">
                    <a:lumMod val="50000"/>
                    <a:lumOff val="50000"/>
                  </a:schemeClr>
                </a:solidFill>
                <a:latin typeface="Abadi Extra Light" panose="020B0204020104020204" pitchFamily="34" charset="0"/>
              </a:rPr>
              <a:t> und </a:t>
            </a:r>
            <a:r>
              <a:rPr lang="en-US" altLang="el-GR" sz="1800" baseline="0" dirty="0" err="1">
                <a:solidFill>
                  <a:schemeClr val="tx1">
                    <a:lumMod val="50000"/>
                    <a:lumOff val="50000"/>
                  </a:schemeClr>
                </a:solidFill>
                <a:latin typeface="Abadi Extra Light" panose="020B0204020104020204" pitchFamily="34" charset="0"/>
              </a:rPr>
              <a:t>relevante</a:t>
            </a:r>
            <a:r>
              <a:rPr lang="en-US" altLang="el-GR" sz="1800" baseline="0" dirty="0">
                <a:solidFill>
                  <a:schemeClr val="tx1">
                    <a:lumMod val="50000"/>
                    <a:lumOff val="50000"/>
                  </a:schemeClr>
                </a:solidFill>
                <a:latin typeface="Abadi Extra Light" panose="020B0204020104020204" pitchFamily="34" charset="0"/>
              </a:rPr>
              <a:t> </a:t>
            </a:r>
            <a:r>
              <a:rPr lang="en-US" altLang="el-GR" sz="1800" baseline="0" dirty="0" err="1">
                <a:solidFill>
                  <a:schemeClr val="tx1">
                    <a:lumMod val="50000"/>
                    <a:lumOff val="50000"/>
                  </a:schemeClr>
                </a:solidFill>
                <a:latin typeface="Abadi Extra Light" panose="020B0204020104020204" pitchFamily="34" charset="0"/>
              </a:rPr>
              <a:t>Gesundheits</a:t>
            </a:r>
            <a:r>
              <a:rPr lang="en-US" altLang="el-GR" sz="1800" baseline="0" dirty="0">
                <a:solidFill>
                  <a:schemeClr val="tx1">
                    <a:lumMod val="50000"/>
                    <a:lumOff val="50000"/>
                  </a:schemeClr>
                </a:solidFill>
                <a:latin typeface="Abadi Extra Light" panose="020B0204020104020204" pitchFamily="34" charset="0"/>
              </a:rPr>
              <a:t>-Apps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8/9/2024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6.jpeg"/><Relationship Id="rId18" Type="http://schemas.openxmlformats.org/officeDocument/2006/relationships/hyperlink" Target="http://www.amsed.fr/" TargetMode="External"/><Relationship Id="rId3" Type="http://schemas.openxmlformats.org/officeDocument/2006/relationships/image" Target="../media/image11.jpeg"/><Relationship Id="rId21" Type="http://schemas.openxmlformats.org/officeDocument/2006/relationships/image" Target="../media/image20.jpeg"/><Relationship Id="rId7" Type="http://schemas.openxmlformats.org/officeDocument/2006/relationships/image" Target="../media/image13.jpeg"/><Relationship Id="rId12" Type="http://schemas.openxmlformats.org/officeDocument/2006/relationships/hyperlink" Target="https://www.oxfamitalia.org/" TargetMode="External"/><Relationship Id="rId17" Type="http://schemas.openxmlformats.org/officeDocument/2006/relationships/image" Target="../media/image18.png"/><Relationship Id="rId2" Type="http://schemas.openxmlformats.org/officeDocument/2006/relationships/notesSlide" Target="../notesSlides/notesSlide2.xml"/><Relationship Id="rId16" Type="http://schemas.openxmlformats.org/officeDocument/2006/relationships/image" Target="../media/image17.png"/><Relationship Id="rId20"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5.jpeg"/><Relationship Id="rId5" Type="http://schemas.openxmlformats.org/officeDocument/2006/relationships/image" Target="../media/image12.jpeg"/><Relationship Id="rId15" Type="http://schemas.openxmlformats.org/officeDocument/2006/relationships/hyperlink" Target="http://www.connexions.gr/" TargetMode="External"/><Relationship Id="rId10" Type="http://schemas.openxmlformats.org/officeDocument/2006/relationships/hyperlink" Target="https://www.media-k.eu/"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4.jpeg"/><Relationship Id="rId14" Type="http://schemas.openxmlformats.org/officeDocument/2006/relationships/hyperlink" Target="http://www.uv.es/"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2.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Module 6  - </a:t>
            </a:r>
            <a:r>
              <a:rPr lang="en-US" sz="3400" b="1" kern="1200" dirty="0" err="1">
                <a:solidFill>
                  <a:srgbClr val="C00000"/>
                </a:solidFill>
                <a:effectLst/>
                <a:latin typeface="+mj-lt"/>
                <a:ea typeface="+mj-ea"/>
                <a:cs typeface="+mj-cs"/>
              </a:rPr>
              <a:t>Selbstlerneinheit</a:t>
            </a:r>
            <a:r>
              <a:rPr lang="en-US" sz="3400" b="1" kern="1200" dirty="0">
                <a:solidFill>
                  <a:srgbClr val="C00000"/>
                </a:solidFill>
                <a:effectLst/>
                <a:latin typeface="+mj-lt"/>
                <a:ea typeface="+mj-ea"/>
                <a:cs typeface="+mj-cs"/>
              </a:rPr>
              <a:t> </a:t>
            </a:r>
            <a:r>
              <a:rPr lang="en-US" sz="2400" b="1" kern="1200" dirty="0">
                <a:solidFill>
                  <a:srgbClr val="C00000"/>
                </a:solidFill>
                <a:effectLst/>
                <a:latin typeface="+mj-lt"/>
                <a:ea typeface="+mj-ea"/>
                <a:cs typeface="+mj-cs"/>
              </a:rPr>
              <a:t>(6.3)</a:t>
            </a:r>
            <a:r>
              <a:rPr lang="en-US" sz="2400" b="1" kern="1200" dirty="0">
                <a:solidFill>
                  <a:schemeClr val="tx1"/>
                </a:solidFill>
                <a:latin typeface="+mj-lt"/>
                <a:ea typeface="+mj-ea"/>
                <a:cs typeface="+mj-cs"/>
              </a:rPr>
              <a:t/>
            </a:r>
            <a:br>
              <a:rPr lang="en-US" sz="2400" b="1" kern="1200" dirty="0">
                <a:solidFill>
                  <a:schemeClr val="tx1"/>
                </a:solidFill>
                <a:latin typeface="+mj-lt"/>
                <a:ea typeface="+mj-ea"/>
                <a:cs typeface="+mj-cs"/>
              </a:rPr>
            </a:br>
            <a:r>
              <a:rPr lang="en-US" sz="4000" b="1" kern="1200" dirty="0" err="1">
                <a:solidFill>
                  <a:schemeClr val="tx1"/>
                </a:solidFill>
                <a:effectLst/>
                <a:latin typeface="+mj-lt"/>
                <a:ea typeface="+mj-ea"/>
                <a:cs typeface="+mj-cs"/>
              </a:rPr>
              <a:t>Ernährung</a:t>
            </a:r>
            <a:r>
              <a:rPr lang="en-US" sz="4000" b="1" kern="1200" dirty="0">
                <a:solidFill>
                  <a:schemeClr val="tx1"/>
                </a:solidFill>
                <a:effectLst/>
                <a:latin typeface="+mj-lt"/>
                <a:ea typeface="+mj-ea"/>
                <a:cs typeface="+mj-cs"/>
              </a:rPr>
              <a:t> und </a:t>
            </a:r>
            <a:r>
              <a:rPr lang="en-US" sz="4000" b="1" kern="1200" dirty="0" err="1">
                <a:solidFill>
                  <a:schemeClr val="tx1"/>
                </a:solidFill>
                <a:effectLst/>
                <a:latin typeface="+mj-lt"/>
                <a:ea typeface="+mj-ea"/>
                <a:cs typeface="+mj-cs"/>
              </a:rPr>
              <a:t>relevante</a:t>
            </a:r>
            <a:r>
              <a:rPr lang="en-US" sz="4000" b="1" kern="1200" dirty="0">
                <a:solidFill>
                  <a:schemeClr val="tx1"/>
                </a:solidFill>
                <a:effectLst/>
                <a:latin typeface="+mj-lt"/>
                <a:ea typeface="+mj-ea"/>
                <a:cs typeface="+mj-cs"/>
              </a:rPr>
              <a:t> </a:t>
            </a:r>
            <a:r>
              <a:rPr lang="en-US" sz="4000" b="1" kern="1200" dirty="0" err="1">
                <a:solidFill>
                  <a:schemeClr val="tx1"/>
                </a:solidFill>
                <a:effectLst/>
                <a:latin typeface="+mj-lt"/>
                <a:ea typeface="+mj-ea"/>
                <a:cs typeface="+mj-cs"/>
              </a:rPr>
              <a:t>Gesundheits</a:t>
            </a:r>
            <a:r>
              <a:rPr lang="en-US" sz="4000" b="1" kern="1200" dirty="0">
                <a:solidFill>
                  <a:schemeClr val="tx1"/>
                </a:solidFill>
                <a:effectLst/>
                <a:latin typeface="+mj-lt"/>
                <a:ea typeface="+mj-ea"/>
                <a:cs typeface="+mj-cs"/>
              </a:rPr>
              <a:t>-Apps</a:t>
            </a:r>
            <a:endParaRPr lang="en-US" sz="3400" b="1" dirty="0">
              <a:solidFill>
                <a:schemeClr val="tx1"/>
              </a:solidFill>
              <a:effectLst/>
              <a:latin typeface="+mj-lt"/>
            </a:endParaRP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effectLst>
                  <a:outerShdw blurRad="38100" dist="38100" dir="2700000" algn="tl">
                    <a:srgbClr val="000000">
                      <a:alpha val="43137"/>
                    </a:srgbClr>
                  </a:outerShdw>
                </a:effectLst>
              </a:rPr>
              <a:t>6</a:t>
            </a:r>
            <a:endParaRPr lang="el-GR" sz="2400" b="1" dirty="0">
              <a:effectLst>
                <a:outerShdw blurRad="38100" dist="38100" dir="2700000" algn="tl">
                  <a:srgbClr val="000000">
                    <a:alpha val="43137"/>
                  </a:srgbClr>
                </a:outerShdw>
              </a:effectLst>
            </a:endParaRPr>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54966" y="6309273"/>
            <a:ext cx="8293082" cy="632422"/>
          </a:xfrm>
          <a:prstGeom prst="rect">
            <a:avLst/>
          </a:prstGeom>
        </p:spPr>
        <p:txBody>
          <a:bodyPr vert="horz" lIns="91440" tIns="45720" rIns="91440" bIns="45720" rtlCol="0" anchor="ctr">
            <a:normAutofit/>
          </a:bodyPr>
          <a:lstStyle/>
          <a:p>
            <a:pPr>
              <a:lnSpc>
                <a:spcPct val="90000"/>
              </a:lnSpc>
              <a:spcAft>
                <a:spcPts val="601"/>
              </a:spcAft>
            </a:pPr>
            <a:r>
              <a:rPr lang="de-DE" sz="1000" b="0" strike="noStrike" spc="-1" dirty="0">
                <a:solidFill>
                  <a:schemeClr val="accent5">
                    <a:lumMod val="20000"/>
                    <a:lumOff val="80000"/>
                  </a:schemeClr>
                </a:solidFill>
                <a:latin typeface="Arial"/>
                <a:ea typeface="Arial"/>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de-DE" sz="1000" b="0" strike="noStrike" spc="-1" dirty="0">
              <a:solidFill>
                <a:srgbClr val="000000"/>
              </a:solidFill>
              <a:latin typeface="Arial"/>
            </a:endParaRPr>
          </a:p>
        </p:txBody>
      </p:sp>
      <p:pic>
        <p:nvPicPr>
          <p:cNvPr id="28" name="Picture 27">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rcRect/>
          <a:stretch/>
        </p:blipFill>
        <p:spPr>
          <a:xfrm>
            <a:off x="11628" y="6417986"/>
            <a:ext cx="1954612" cy="429323"/>
          </a:xfrm>
          <a:prstGeom prst="rect">
            <a:avLst/>
          </a:prstGeom>
        </p:spPr>
      </p:pic>
    </p:spTree>
    <p:extLst>
      <p:ext uri="{BB962C8B-B14F-4D97-AF65-F5344CB8AC3E}">
        <p14:creationId xmlns:p14="http://schemas.microsoft.com/office/powerpoint/2010/main" val="27756063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Sie sind </a:t>
            </a:r>
            <a:r>
              <a:rPr lang="de-DE" sz="2000" b="1" u="sng" dirty="0">
                <a:solidFill>
                  <a:srgbClr val="203864"/>
                </a:solidFill>
              </a:rPr>
              <a:t>nicht</a:t>
            </a:r>
            <a:r>
              <a:rPr lang="de-DE" sz="2000" b="1" dirty="0">
                <a:solidFill>
                  <a:srgbClr val="203864"/>
                </a:solidFill>
              </a:rPr>
              <a:t> Teil einer gesunden Ernährung</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dirty="0" err="1"/>
              <a:t>Früchte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US" dirty="0" err="1"/>
              <a:t>Industriell</a:t>
            </a:r>
            <a:r>
              <a:rPr lang="en-US" dirty="0"/>
              <a:t> </a:t>
            </a:r>
            <a:r>
              <a:rPr lang="en-US" dirty="0" err="1"/>
              <a:t>hergestellte</a:t>
            </a:r>
            <a:r>
              <a:rPr lang="en-US" dirty="0"/>
              <a:t> </a:t>
            </a:r>
            <a:r>
              <a:rPr lang="en-US" dirty="0" err="1"/>
              <a:t>Transfette</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t>
            </a:r>
            <a:r>
              <a:rPr lang="en-US" dirty="0" err="1"/>
              <a:t>Gemüse</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en-US" dirty="0" err="1"/>
              <a:t>Vollkorngetreide</a:t>
            </a:r>
            <a:endParaRPr lang="el-GR" dirty="0"/>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210220" cy="307777"/>
          </a:xfrm>
          <a:prstGeom prst="rect">
            <a:avLst/>
          </a:prstGeom>
        </p:spPr>
        <p:txBody>
          <a:bodyPr wrap="none" rtlCol="0">
            <a:spAutoFit/>
          </a:bodyPr>
          <a:lstStyle/>
          <a:p>
            <a:pPr algn="l"/>
            <a:r>
              <a:rPr lang="de-DE" sz="1400" i="1" dirty="0"/>
              <a:t>Nur eine Antwort ist richtig!</a:t>
            </a:r>
            <a:endParaRPr lang="el-GR" sz="1400" i="1" dirty="0" err="1"/>
          </a:p>
        </p:txBody>
      </p:sp>
    </p:spTree>
    <p:extLst>
      <p:ext uri="{BB962C8B-B14F-4D97-AF65-F5344CB8AC3E}">
        <p14:creationId xmlns:p14="http://schemas.microsoft.com/office/powerpoint/2010/main" val="30328657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C01E24"/>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Lebensmittel mit hohem Proteingehalt sind</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dirty="0" err="1"/>
              <a:t>Äpfel</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US" dirty="0" err="1"/>
              <a:t>Geflügel</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en-US" dirty="0" err="1"/>
              <a:t>Tomaten</a:t>
            </a:r>
            <a:r>
              <a:rPr lang="en-US" dirty="0"/>
              <a:t> </a:t>
            </a:r>
            <a:endParaRPr lang="el-GR" dirty="0"/>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290563" cy="307777"/>
          </a:xfrm>
          <a:prstGeom prst="rect">
            <a:avLst/>
          </a:prstGeom>
        </p:spPr>
        <p:txBody>
          <a:bodyPr wrap="none" rtlCol="0">
            <a:spAutoFit/>
          </a:bodyPr>
          <a:lstStyle/>
          <a:p>
            <a:r>
              <a:rPr lang="en-US" sz="1400" b="1" i="1" dirty="0"/>
              <a:t>Zwei </a:t>
            </a:r>
            <a:r>
              <a:rPr lang="en-US" sz="1400" b="1" i="1" dirty="0" err="1"/>
              <a:t>Antworten</a:t>
            </a:r>
            <a:r>
              <a:rPr lang="en-US" sz="1400" b="1" i="1" dirty="0"/>
              <a:t> </a:t>
            </a:r>
            <a:r>
              <a:rPr lang="en-US" sz="1400" b="1" i="1" dirty="0" err="1"/>
              <a:t>sind</a:t>
            </a:r>
            <a:r>
              <a:rPr lang="en-US" sz="1400" b="1" i="1" dirty="0"/>
              <a:t> </a:t>
            </a:r>
            <a:r>
              <a:rPr lang="en-US" sz="1400" b="1" i="1" dirty="0" err="1"/>
              <a:t>richtig</a:t>
            </a:r>
            <a:r>
              <a:rPr lang="en-US" sz="1400" b="1" i="1" dirty="0"/>
              <a:t>!</a:t>
            </a:r>
            <a:endParaRPr lang="el-GR" sz="1400" b="1" i="1" dirty="0" err="1"/>
          </a:p>
        </p:txBody>
      </p:sp>
      <p:sp>
        <p:nvSpPr>
          <p:cNvPr id="2" name="Ορθογώνιο 9">
            <a:extLst>
              <a:ext uri="{FF2B5EF4-FFF2-40B4-BE49-F238E27FC236}">
                <a16:creationId xmlns:a16="http://schemas.microsoft.com/office/drawing/2014/main" id="{53EB3A1B-0DF4-4F3A-9B5F-EBFE4E812BBD}"/>
              </a:ext>
            </a:extLst>
          </p:cNvPr>
          <p:cNvSpPr/>
          <p:nvPr/>
        </p:nvSpPr>
        <p:spPr>
          <a:xfrm>
            <a:off x="2105025"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t>
            </a:r>
            <a:r>
              <a:rPr lang="en-US" dirty="0" err="1"/>
              <a:t>Eier</a:t>
            </a:r>
            <a:endParaRPr lang="el-GR" dirty="0"/>
          </a:p>
        </p:txBody>
      </p:sp>
    </p:spTree>
    <p:extLst>
      <p:ext uri="{BB962C8B-B14F-4D97-AF65-F5344CB8AC3E}">
        <p14:creationId xmlns:p14="http://schemas.microsoft.com/office/powerpoint/2010/main" val="241749389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C01E24"/>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Ordnen Sie die Spalten zu</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352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dirty="0" err="1"/>
              <a:t>Eisenmangel</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352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Rachitis und </a:t>
            </a:r>
            <a:r>
              <a:rPr lang="en-US" dirty="0" err="1"/>
              <a:t>Osteoporose</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600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US" dirty="0" err="1"/>
              <a:t>Mangel</a:t>
            </a:r>
            <a:r>
              <a:rPr lang="en-US" dirty="0"/>
              <a:t> an Vitamin A </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600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US" dirty="0" err="1"/>
              <a:t>Anämie</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080698" cy="307777"/>
          </a:xfrm>
          <a:prstGeom prst="rect">
            <a:avLst/>
          </a:prstGeom>
        </p:spPr>
        <p:txBody>
          <a:bodyPr wrap="none" rtlCol="0">
            <a:spAutoFit/>
          </a:bodyPr>
          <a:lstStyle/>
          <a:p>
            <a:pPr algn="l"/>
            <a:r>
              <a:rPr lang="de-DE" sz="1400" i="1" dirty="0"/>
              <a:t>Ordnen Sie die Spalten zu!</a:t>
            </a:r>
            <a:endParaRPr lang="el-GR" sz="1400" i="1" dirty="0" err="1"/>
          </a:p>
        </p:txBody>
      </p:sp>
      <p:sp>
        <p:nvSpPr>
          <p:cNvPr id="8" name="Ορθογώνιο 7">
            <a:extLst>
              <a:ext uri="{FF2B5EF4-FFF2-40B4-BE49-F238E27FC236}">
                <a16:creationId xmlns:a16="http://schemas.microsoft.com/office/drawing/2014/main" id="{276C2C90-7C61-4DC5-BAF8-FF0E86A8BA4E}"/>
              </a:ext>
            </a:extLst>
          </p:cNvPr>
          <p:cNvSpPr/>
          <p:nvPr/>
        </p:nvSpPr>
        <p:spPr>
          <a:xfrm>
            <a:off x="2126791" y="469524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t>
            </a:r>
            <a:r>
              <a:rPr lang="en-US" dirty="0" err="1"/>
              <a:t>Mangel</a:t>
            </a:r>
            <a:r>
              <a:rPr lang="en-US" dirty="0"/>
              <a:t> an Vitamin D</a:t>
            </a:r>
            <a:endParaRPr lang="el-GR" dirty="0"/>
          </a:p>
        </p:txBody>
      </p:sp>
      <p:sp>
        <p:nvSpPr>
          <p:cNvPr id="9" name="Ορθογώνιο 8">
            <a:extLst>
              <a:ext uri="{FF2B5EF4-FFF2-40B4-BE49-F238E27FC236}">
                <a16:creationId xmlns:a16="http://schemas.microsoft.com/office/drawing/2014/main" id="{71A3F062-269C-4402-8F65-5358C806FC03}"/>
              </a:ext>
            </a:extLst>
          </p:cNvPr>
          <p:cNvSpPr/>
          <p:nvPr/>
        </p:nvSpPr>
        <p:spPr>
          <a:xfrm>
            <a:off x="6155866" y="4695242"/>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C. Mentale Entwicklungsverzögerung und Hirnschäden </a:t>
            </a:r>
            <a:endParaRPr lang="el-GR" dirty="0"/>
          </a:p>
        </p:txBody>
      </p:sp>
      <p:sp>
        <p:nvSpPr>
          <p:cNvPr id="14" name="Ορθογώνιο 13">
            <a:extLst>
              <a:ext uri="{FF2B5EF4-FFF2-40B4-BE49-F238E27FC236}">
                <a16:creationId xmlns:a16="http://schemas.microsoft.com/office/drawing/2014/main" id="{F2CF200D-C714-4BA9-AECB-681B7F038870}"/>
              </a:ext>
            </a:extLst>
          </p:cNvPr>
          <p:cNvSpPr/>
          <p:nvPr/>
        </p:nvSpPr>
        <p:spPr>
          <a:xfrm>
            <a:off x="6155866" y="579003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D. Schwere Augenprobleme und Erblindung </a:t>
            </a:r>
            <a:endParaRPr lang="el-GR" dirty="0"/>
          </a:p>
        </p:txBody>
      </p:sp>
      <p:sp>
        <p:nvSpPr>
          <p:cNvPr id="15" name="Ορθογώνιο 14">
            <a:extLst>
              <a:ext uri="{FF2B5EF4-FFF2-40B4-BE49-F238E27FC236}">
                <a16:creationId xmlns:a16="http://schemas.microsoft.com/office/drawing/2014/main" id="{5876E361-1696-4DD7-B6DA-A327EC148472}"/>
              </a:ext>
            </a:extLst>
          </p:cNvPr>
          <p:cNvSpPr/>
          <p:nvPr/>
        </p:nvSpPr>
        <p:spPr>
          <a:xfrm>
            <a:off x="2124330" y="579003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en-US" dirty="0" err="1"/>
              <a:t>Jodmangel</a:t>
            </a:r>
            <a:r>
              <a:rPr lang="en-US" dirty="0"/>
              <a:t> </a:t>
            </a:r>
            <a:endParaRPr lang="el-GR" dirty="0"/>
          </a:p>
        </p:txBody>
      </p:sp>
    </p:spTree>
    <p:extLst>
      <p:ext uri="{BB962C8B-B14F-4D97-AF65-F5344CB8AC3E}">
        <p14:creationId xmlns:p14="http://schemas.microsoft.com/office/powerpoint/2010/main" val="15802766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00B0F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2F5496"/>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FFC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00B0F0"/>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30" restart="whenNotActive" fill="hold" evtFilter="cancelBubble" nodeType="interactiveSeq">
                <p:stCondLst>
                  <p:cond evt="onClick" delay="0">
                    <p:tgtEl>
                      <p:spTgt spid="8"/>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8"/>
                                        </p:tgtEl>
                                        <p:attrNameLst>
                                          <p:attrName>fillcolor</p:attrName>
                                        </p:attrNameLst>
                                      </p:cBhvr>
                                      <p:to>
                                        <a:srgbClr val="2F5496"/>
                                      </p:to>
                                    </p:animClr>
                                    <p:set>
                                      <p:cBhvr>
                                        <p:cTn id="35" dur="2000" fill="hold"/>
                                        <p:tgtEl>
                                          <p:spTgt spid="8"/>
                                        </p:tgtEl>
                                        <p:attrNameLst>
                                          <p:attrName>fill.type</p:attrName>
                                        </p:attrNameLst>
                                      </p:cBhvr>
                                      <p:to>
                                        <p:strVal val="solid"/>
                                      </p:to>
                                    </p:set>
                                    <p:set>
                                      <p:cBhvr>
                                        <p:cTn id="36" dur="2000" fill="hold"/>
                                        <p:tgtEl>
                                          <p:spTgt spid="8"/>
                                        </p:tgtEl>
                                        <p:attrNameLst>
                                          <p:attrName>fill.on</p:attrName>
                                        </p:attrNameLst>
                                      </p:cBhvr>
                                      <p:to>
                                        <p:strVal val="true"/>
                                      </p:to>
                                    </p:set>
                                  </p:childTnLst>
                                </p:cTn>
                              </p:par>
                            </p:childTnLst>
                          </p:cTn>
                        </p:par>
                      </p:childTnLst>
                    </p:cTn>
                  </p:par>
                </p:childTnLst>
              </p:cTn>
              <p:nextCondLst>
                <p:cond evt="onClick" delay="0">
                  <p:tgtEl>
                    <p:spTgt spid="8"/>
                  </p:tgtEl>
                </p:cond>
              </p:nextCondLst>
            </p:seq>
            <p:seq concurrent="1" nextAc="seek">
              <p:cTn id="37" restart="whenNotActive" fill="hold" evtFilter="cancelBubble" nodeType="interactiveSeq">
                <p:stCondLst>
                  <p:cond evt="onClick" delay="0">
                    <p:tgtEl>
                      <p:spTgt spid="9"/>
                    </p:tgtEl>
                  </p:cond>
                </p:stCondLst>
                <p:endSync evt="end" delay="0">
                  <p:rtn val="all"/>
                </p:endSync>
                <p:childTnLst>
                  <p:par>
                    <p:cTn id="38" fill="hold">
                      <p:stCondLst>
                        <p:cond delay="0"/>
                      </p:stCondLst>
                      <p:childTnLst>
                        <p:par>
                          <p:cTn id="39" fill="hold">
                            <p:stCondLst>
                              <p:cond delay="0"/>
                            </p:stCondLst>
                            <p:childTnLst>
                              <p:par>
                                <p:cTn id="40" presetID="1" presetClass="emph" presetSubtype="2" fill="hold" nodeType="clickEffect">
                                  <p:stCondLst>
                                    <p:cond delay="0"/>
                                  </p:stCondLst>
                                  <p:childTnLst>
                                    <p:animClr clrSpc="rgb" dir="cw">
                                      <p:cBhvr>
                                        <p:cTn id="41" dur="2000" fill="hold"/>
                                        <p:tgtEl>
                                          <p:spTgt spid="9"/>
                                        </p:tgtEl>
                                        <p:attrNameLst>
                                          <p:attrName>fillcolor</p:attrName>
                                        </p:attrNameLst>
                                      </p:cBhvr>
                                      <p:to>
                                        <a:srgbClr val="7030A0"/>
                                      </p:to>
                                    </p:animClr>
                                    <p:set>
                                      <p:cBhvr>
                                        <p:cTn id="42" dur="2000" fill="hold"/>
                                        <p:tgtEl>
                                          <p:spTgt spid="9"/>
                                        </p:tgtEl>
                                        <p:attrNameLst>
                                          <p:attrName>fill.type</p:attrName>
                                        </p:attrNameLst>
                                      </p:cBhvr>
                                      <p:to>
                                        <p:strVal val="solid"/>
                                      </p:to>
                                    </p:set>
                                    <p:set>
                                      <p:cBhvr>
                                        <p:cTn id="43" dur="2000" fill="hold"/>
                                        <p:tgtEl>
                                          <p:spTgt spid="9"/>
                                        </p:tgtEl>
                                        <p:attrNameLst>
                                          <p:attrName>fill.on</p:attrName>
                                        </p:attrNameLst>
                                      </p:cBhvr>
                                      <p:to>
                                        <p:strVal val="true"/>
                                      </p:to>
                                    </p:set>
                                  </p:childTnLst>
                                </p:cTn>
                              </p:par>
                            </p:childTnLst>
                          </p:cTn>
                        </p:par>
                      </p:childTnLst>
                    </p:cTn>
                  </p:par>
                </p:childTnLst>
              </p:cTn>
              <p:nextCondLst>
                <p:cond evt="onClick" delay="0">
                  <p:tgtEl>
                    <p:spTgt spid="9"/>
                  </p:tgtEl>
                </p:cond>
              </p:nextCondLst>
            </p:seq>
            <p:seq concurrent="1" nextAc="seek">
              <p:cTn id="44" restart="whenNotActive" fill="hold" evtFilter="cancelBubble" nodeType="interactiveSeq">
                <p:stCondLst>
                  <p:cond evt="onClick" delay="0">
                    <p:tgtEl>
                      <p:spTgt spid="14"/>
                    </p:tgtEl>
                  </p:cond>
                </p:stCondLst>
                <p:endSync evt="end" delay="0">
                  <p:rtn val="all"/>
                </p:endSync>
                <p:childTnLst>
                  <p:par>
                    <p:cTn id="45" fill="hold">
                      <p:stCondLst>
                        <p:cond delay="0"/>
                      </p:stCondLst>
                      <p:childTnLst>
                        <p:par>
                          <p:cTn id="46" fill="hold">
                            <p:stCondLst>
                              <p:cond delay="0"/>
                            </p:stCondLst>
                            <p:childTnLst>
                              <p:par>
                                <p:cTn id="47" presetID="1" presetClass="emph" presetSubtype="2" fill="hold" nodeType="clickEffect">
                                  <p:stCondLst>
                                    <p:cond delay="0"/>
                                  </p:stCondLst>
                                  <p:childTnLst>
                                    <p:animClr clrSpc="rgb" dir="cw">
                                      <p:cBhvr>
                                        <p:cTn id="48" dur="2000" fill="hold"/>
                                        <p:tgtEl>
                                          <p:spTgt spid="14"/>
                                        </p:tgtEl>
                                        <p:attrNameLst>
                                          <p:attrName>fillcolor</p:attrName>
                                        </p:attrNameLst>
                                      </p:cBhvr>
                                      <p:to>
                                        <a:srgbClr val="FFC000"/>
                                      </p:to>
                                    </p:animClr>
                                    <p:set>
                                      <p:cBhvr>
                                        <p:cTn id="49" dur="2000" fill="hold"/>
                                        <p:tgtEl>
                                          <p:spTgt spid="14"/>
                                        </p:tgtEl>
                                        <p:attrNameLst>
                                          <p:attrName>fill.type</p:attrName>
                                        </p:attrNameLst>
                                      </p:cBhvr>
                                      <p:to>
                                        <p:strVal val="solid"/>
                                      </p:to>
                                    </p:set>
                                    <p:set>
                                      <p:cBhvr>
                                        <p:cTn id="50" dur="2000" fill="hold"/>
                                        <p:tgtEl>
                                          <p:spTgt spid="14"/>
                                        </p:tgtEl>
                                        <p:attrNameLst>
                                          <p:attrName>fill.on</p:attrName>
                                        </p:attrNameLst>
                                      </p:cBhvr>
                                      <p:to>
                                        <p:strVal val="true"/>
                                      </p:to>
                                    </p:set>
                                  </p:childTnLst>
                                </p:cTn>
                              </p:par>
                            </p:childTnLst>
                          </p:cTn>
                        </p:par>
                      </p:childTnLst>
                    </p:cTn>
                  </p:par>
                </p:childTnLst>
              </p:cTn>
              <p:nextCondLst>
                <p:cond evt="onClick" delay="0">
                  <p:tgtEl>
                    <p:spTgt spid="14"/>
                  </p:tgtEl>
                </p:cond>
              </p:nextCondLst>
            </p:seq>
            <p:seq concurrent="1" nextAc="seek">
              <p:cTn id="51" restart="whenNotActive" fill="hold" evtFilter="cancelBubble" nodeType="interactiveSeq">
                <p:stCondLst>
                  <p:cond evt="onClick" delay="0">
                    <p:tgtEl>
                      <p:spTgt spid="15"/>
                    </p:tgtEl>
                  </p:cond>
                </p:stCondLst>
                <p:endSync evt="end" delay="0">
                  <p:rtn val="all"/>
                </p:endSync>
                <p:childTnLst>
                  <p:par>
                    <p:cTn id="52" fill="hold">
                      <p:stCondLst>
                        <p:cond delay="0"/>
                      </p:stCondLst>
                      <p:childTnLst>
                        <p:par>
                          <p:cTn id="53" fill="hold">
                            <p:stCondLst>
                              <p:cond delay="0"/>
                            </p:stCondLst>
                            <p:childTnLst>
                              <p:par>
                                <p:cTn id="54" presetID="1" presetClass="emph" presetSubtype="2" fill="hold" nodeType="clickEffect">
                                  <p:stCondLst>
                                    <p:cond delay="0"/>
                                  </p:stCondLst>
                                  <p:childTnLst>
                                    <p:animClr clrSpc="rgb" dir="cw">
                                      <p:cBhvr>
                                        <p:cTn id="55" dur="2000" fill="hold"/>
                                        <p:tgtEl>
                                          <p:spTgt spid="15"/>
                                        </p:tgtEl>
                                        <p:attrNameLst>
                                          <p:attrName>fillcolor</p:attrName>
                                        </p:attrNameLst>
                                      </p:cBhvr>
                                      <p:to>
                                        <a:srgbClr val="7030A0"/>
                                      </p:to>
                                    </p:animClr>
                                    <p:set>
                                      <p:cBhvr>
                                        <p:cTn id="56" dur="2000" fill="hold"/>
                                        <p:tgtEl>
                                          <p:spTgt spid="15"/>
                                        </p:tgtEl>
                                        <p:attrNameLst>
                                          <p:attrName>fill.type</p:attrName>
                                        </p:attrNameLst>
                                      </p:cBhvr>
                                      <p:to>
                                        <p:strVal val="solid"/>
                                      </p:to>
                                    </p:set>
                                    <p:set>
                                      <p:cBhvr>
                                        <p:cTn id="57" dur="2000" fill="hold"/>
                                        <p:tgtEl>
                                          <p:spTgt spid="15"/>
                                        </p:tgtEl>
                                        <p:attrNameLst>
                                          <p:attrName>fill.on</p:attrName>
                                        </p:attrNameLst>
                                      </p:cBhvr>
                                      <p:to>
                                        <p:strVal val="true"/>
                                      </p:to>
                                    </p:set>
                                  </p:childTnLst>
                                </p:cTn>
                              </p:par>
                            </p:childTnLst>
                          </p:cTn>
                        </p:par>
                      </p:childTnLst>
                    </p:cTn>
                  </p:par>
                </p:childTnLst>
              </p:cTn>
              <p:nextCondLst>
                <p:cond evt="onClick" delay="0">
                  <p:tgtEl>
                    <p:spTgt spid="15"/>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Milch, Joghurt und Käse sind kalziumhaltige Lebensmittel</a:t>
            </a:r>
            <a:endParaRPr lang="el-GR" b="1" i="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Tree>
    <p:extLst>
      <p:ext uri="{BB962C8B-B14F-4D97-AF65-F5344CB8AC3E}">
        <p14:creationId xmlns:p14="http://schemas.microsoft.com/office/powerpoint/2010/main" val="17696761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Verarbeitete Lebensmittel wie Fertiggerichte, Pommes frites, Speck, Schinken und Salami sind salzarm.</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Tree>
    <p:extLst>
      <p:ext uri="{BB962C8B-B14F-4D97-AF65-F5344CB8AC3E}">
        <p14:creationId xmlns:p14="http://schemas.microsoft.com/office/powerpoint/2010/main" val="411325476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Die Weltgesundheitsorganisation empfiehlt, frisches Obst und Gemüse zu essen, das gerade Saison hat. </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Tree>
    <p:extLst>
      <p:ext uri="{BB962C8B-B14F-4D97-AF65-F5344CB8AC3E}">
        <p14:creationId xmlns:p14="http://schemas.microsoft.com/office/powerpoint/2010/main" val="122746834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Bessere Ernährung ist mit besserer Gesundheit verbunden</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Tree>
    <p:extLst>
      <p:ext uri="{BB962C8B-B14F-4D97-AF65-F5344CB8AC3E}">
        <p14:creationId xmlns:p14="http://schemas.microsoft.com/office/powerpoint/2010/main" val="13737532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Unterernährung bei Kindern kann zu folgenden Problemen führen </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dirty="0" err="1"/>
              <a:t>Besseres</a:t>
            </a:r>
            <a:r>
              <a:rPr lang="en-US" dirty="0"/>
              <a:t> </a:t>
            </a:r>
            <a:r>
              <a:rPr lang="en-US" dirty="0" err="1"/>
              <a:t>Wachstum</a:t>
            </a:r>
            <a:r>
              <a:rPr lang="en-US" dirty="0"/>
              <a:t>.</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B. Mehr Energie für die normalen Aktivitäten des täglichen Lebens zu haben.</a:t>
            </a:r>
            <a:endParaRPr lang="en-US"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D. Verbesserung der Lernfähigkeiten der Schüler.</a:t>
            </a:r>
            <a:endParaRPr lang="el-GR" dirty="0"/>
          </a:p>
        </p:txBody>
      </p:sp>
      <p:sp>
        <p:nvSpPr>
          <p:cNvPr id="7" name="TextBox 6">
            <a:extLst>
              <a:ext uri="{FF2B5EF4-FFF2-40B4-BE49-F238E27FC236}">
                <a16:creationId xmlns:a16="http://schemas.microsoft.com/office/drawing/2014/main" id="{3CA84F15-E3A8-4204-B4E9-D5D4C30C2F30}"/>
              </a:ext>
            </a:extLst>
          </p:cNvPr>
          <p:cNvSpPr txBox="1"/>
          <p:nvPr/>
        </p:nvSpPr>
        <p:spPr>
          <a:xfrm>
            <a:off x="2112607" y="1987414"/>
            <a:ext cx="2210220" cy="307777"/>
          </a:xfrm>
          <a:prstGeom prst="rect">
            <a:avLst/>
          </a:prstGeom>
        </p:spPr>
        <p:txBody>
          <a:bodyPr wrap="none" rtlCol="0">
            <a:spAutoFit/>
          </a:bodyPr>
          <a:lstStyle/>
          <a:p>
            <a:pPr algn="l"/>
            <a:r>
              <a:rPr lang="de-DE" sz="1400" i="1" dirty="0"/>
              <a:t>Nur eine Antwort ist richtig!</a:t>
            </a:r>
            <a:endParaRPr lang="el-GR" sz="1400" i="1" dirty="0" err="1"/>
          </a:p>
        </p:txBody>
      </p:sp>
      <p:sp>
        <p:nvSpPr>
          <p:cNvPr id="2" name="Ορθογώνιο 11">
            <a:extLst>
              <a:ext uri="{FF2B5EF4-FFF2-40B4-BE49-F238E27FC236}">
                <a16:creationId xmlns:a16="http://schemas.microsoft.com/office/drawing/2014/main" id="{76DC98E3-03AE-05FE-D306-50B5372D125D}"/>
              </a:ext>
            </a:extLst>
          </p:cNvPr>
          <p:cNvSpPr/>
          <p:nvPr/>
        </p:nvSpPr>
        <p:spPr>
          <a:xfrm>
            <a:off x="2112607"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t>
            </a:r>
            <a:r>
              <a:rPr lang="en-US" dirty="0" err="1"/>
              <a:t>Häufiger</a:t>
            </a:r>
            <a:r>
              <a:rPr lang="en-US" dirty="0"/>
              <a:t> </a:t>
            </a:r>
            <a:r>
              <a:rPr lang="en-US" dirty="0" err="1"/>
              <a:t>krank</a:t>
            </a:r>
            <a:r>
              <a:rPr lang="en-US" dirty="0"/>
              <a:t> sein. </a:t>
            </a:r>
            <a:endParaRPr lang="el-GR" dirty="0"/>
          </a:p>
        </p:txBody>
      </p:sp>
    </p:spTree>
    <p:extLst>
      <p:ext uri="{BB962C8B-B14F-4D97-AF65-F5344CB8AC3E}">
        <p14:creationId xmlns:p14="http://schemas.microsoft.com/office/powerpoint/2010/main" val="400842026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err="1">
                <a:solidFill>
                  <a:srgbClr val="203864"/>
                </a:solidFill>
              </a:rPr>
              <a:t>Fettleibigkeit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A. Hat keinen Einfluss auf die körperlichen Fähigkeiten einer Person. </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B. Hat keinen Einfluss auf die Lebensqualität einer Person. </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C. Ist definiert als Body </a:t>
            </a:r>
            <a:r>
              <a:rPr lang="de-DE" dirty="0" err="1"/>
              <a:t>Mass</a:t>
            </a:r>
            <a:r>
              <a:rPr lang="de-DE" dirty="0"/>
              <a:t> Index (BMI) &lt;25 kg/m2</a:t>
            </a:r>
            <a:endParaRPr lang="el-GR" baseline="30000"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D. Sie können das Leben eines Menschen verkürzen.</a:t>
            </a:r>
            <a:endParaRPr lang="el-GR" dirty="0"/>
          </a:p>
        </p:txBody>
      </p:sp>
      <p:sp>
        <p:nvSpPr>
          <p:cNvPr id="2" name="TextBox 1">
            <a:extLst>
              <a:ext uri="{FF2B5EF4-FFF2-40B4-BE49-F238E27FC236}">
                <a16:creationId xmlns:a16="http://schemas.microsoft.com/office/drawing/2014/main" id="{D5E63C17-BD03-4222-BC8D-E1F551A4DD54}"/>
              </a:ext>
            </a:extLst>
          </p:cNvPr>
          <p:cNvSpPr txBox="1"/>
          <p:nvPr/>
        </p:nvSpPr>
        <p:spPr>
          <a:xfrm>
            <a:off x="2112607" y="1987414"/>
            <a:ext cx="2210220" cy="307777"/>
          </a:xfrm>
          <a:prstGeom prst="rect">
            <a:avLst/>
          </a:prstGeom>
        </p:spPr>
        <p:txBody>
          <a:bodyPr wrap="none" rtlCol="0">
            <a:spAutoFit/>
          </a:bodyPr>
          <a:lstStyle/>
          <a:p>
            <a:pPr algn="l"/>
            <a:r>
              <a:rPr lang="de-DE" sz="1400" i="1" dirty="0"/>
              <a:t>Nur eine Antwort ist richtig!</a:t>
            </a:r>
            <a:endParaRPr lang="el-GR" sz="1400" i="1" dirty="0" err="1"/>
          </a:p>
        </p:txBody>
      </p:sp>
    </p:spTree>
    <p:extLst>
      <p:ext uri="{BB962C8B-B14F-4D97-AF65-F5344CB8AC3E}">
        <p14:creationId xmlns:p14="http://schemas.microsoft.com/office/powerpoint/2010/main" val="39457473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538135"/>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1252276"/>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Ungesunde und schlechte Ernährung gehören zu den wichtigsten Risikofaktoren für chronische, nicht übertragbare Krankheiten </a:t>
            </a:r>
            <a:r>
              <a:rPr lang="de-DE" sz="1600" b="1" dirty="0">
                <a:solidFill>
                  <a:srgbClr val="203864"/>
                </a:solidFill>
              </a:rPr>
              <a:t>(wie Typ-2-Diabetes, Bluthochdruck, Schlaganfall, Herzerkrankungen, Krebs usw.).</a:t>
            </a:r>
            <a:endParaRPr lang="el-GR" b="1" i="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0960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Tree>
    <p:extLst>
      <p:ext uri="{BB962C8B-B14F-4D97-AF65-F5344CB8AC3E}">
        <p14:creationId xmlns:p14="http://schemas.microsoft.com/office/powerpoint/2010/main" val="9906446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ceHolder 1">
            <a:extLst>
              <a:ext uri="{FF2B5EF4-FFF2-40B4-BE49-F238E27FC236}">
                <a16:creationId xmlns:a16="http://schemas.microsoft.com/office/drawing/2014/main" id="{2F10402F-06D6-7A36-93EA-C4CF41CC66E8}"/>
              </a:ext>
            </a:extLst>
          </p:cNvPr>
          <p:cNvSpPr>
            <a:spLocks noGrp="1"/>
          </p:cNvSpPr>
          <p:nvPr>
            <p:ph type="title"/>
          </p:nvPr>
        </p:nvSpPr>
        <p:spPr>
          <a:xfrm>
            <a:off x="838560" y="376916"/>
            <a:ext cx="10514880" cy="1325160"/>
          </a:xfrm>
          <a:prstGeom prst="rect">
            <a:avLst/>
          </a:prstGeom>
          <a:noFill/>
          <a:ln w="0">
            <a:noFill/>
          </a:ln>
        </p:spPr>
        <p:txBody>
          <a:bodyPr lIns="91440" tIns="45720" rIns="91440" bIns="45720" anchor="ctr">
            <a:normAutofit/>
          </a:bodyPr>
          <a:lstStyle/>
          <a:p>
            <a:pPr indent="0" algn="ctr">
              <a:lnSpc>
                <a:spcPct val="90000"/>
              </a:lnSpc>
              <a:buNone/>
              <a:tabLst>
                <a:tab pos="0" algn="l"/>
              </a:tabLst>
            </a:pPr>
            <a:r>
              <a:rPr lang="de-DE" sz="4800" b="1" strike="noStrike" spc="-1">
                <a:solidFill>
                  <a:srgbClr val="203864"/>
                </a:solidFill>
                <a:latin typeface="Calibri"/>
                <a:ea typeface="Calibri"/>
              </a:rPr>
              <a:t>Partner</a:t>
            </a:r>
            <a:endParaRPr lang="de-DE" sz="4800" b="0" strike="noStrike" spc="-1">
              <a:solidFill>
                <a:srgbClr val="000000"/>
              </a:solidFill>
              <a:latin typeface="Arial"/>
            </a:endParaRPr>
          </a:p>
        </p:txBody>
      </p:sp>
      <p:grpSp>
        <p:nvGrpSpPr>
          <p:cNvPr id="10" name="Google Shape;145;p2">
            <a:extLst>
              <a:ext uri="{FF2B5EF4-FFF2-40B4-BE49-F238E27FC236}">
                <a16:creationId xmlns:a16="http://schemas.microsoft.com/office/drawing/2014/main" id="{8B965CE5-FC53-3802-67E7-B38E3FFDAC63}"/>
              </a:ext>
            </a:extLst>
          </p:cNvPr>
          <p:cNvGrpSpPr/>
          <p:nvPr/>
        </p:nvGrpSpPr>
        <p:grpSpPr>
          <a:xfrm>
            <a:off x="6607200" y="1824836"/>
            <a:ext cx="6095160" cy="1667880"/>
            <a:chOff x="6606720" y="1812960"/>
            <a:chExt cx="6095160" cy="1667880"/>
          </a:xfrm>
        </p:grpSpPr>
        <p:pic>
          <p:nvPicPr>
            <p:cNvPr id="25" name="Google Shape;146;p2">
              <a:extLst>
                <a:ext uri="{FF2B5EF4-FFF2-40B4-BE49-F238E27FC236}">
                  <a16:creationId xmlns:a16="http://schemas.microsoft.com/office/drawing/2014/main" id="{AB8C0D8C-C799-98C0-5255-F7A99286A85D}"/>
                </a:ext>
              </a:extLst>
            </p:cNvPr>
            <p:cNvPicPr/>
            <p:nvPr/>
          </p:nvPicPr>
          <p:blipFill>
            <a:blip r:embed="rId3"/>
            <a:stretch/>
          </p:blipFill>
          <p:spPr>
            <a:xfrm>
              <a:off x="8930160" y="1812960"/>
              <a:ext cx="1448280" cy="996480"/>
            </a:xfrm>
            <a:prstGeom prst="rect">
              <a:avLst/>
            </a:prstGeom>
            <a:ln w="0">
              <a:noFill/>
            </a:ln>
          </p:spPr>
        </p:pic>
        <p:sp>
          <p:nvSpPr>
            <p:cNvPr id="30" name="Google Shape;147;p2">
              <a:extLst>
                <a:ext uri="{FF2B5EF4-FFF2-40B4-BE49-F238E27FC236}">
                  <a16:creationId xmlns:a16="http://schemas.microsoft.com/office/drawing/2014/main" id="{C7912C9D-F717-CED9-3149-C5CDB01FE191}"/>
                </a:ext>
              </a:extLst>
            </p:cNvPr>
            <p:cNvSpPr/>
            <p:nvPr/>
          </p:nvSpPr>
          <p:spPr>
            <a:xfrm>
              <a:off x="6606720" y="2751840"/>
              <a:ext cx="6095160" cy="72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50" b="0" strike="noStrike" spc="-1">
                  <a:solidFill>
                    <a:srgbClr val="203864"/>
                  </a:solidFill>
                  <a:latin typeface="Roboto"/>
                  <a:ea typeface="Roboto"/>
                </a:rPr>
                <a:t>WESTFALISCHE </a:t>
              </a:r>
              <a:r>
                <a:rPr lang="en-US" sz="1000" b="0" strike="noStrike" spc="-1">
                  <a:solidFill>
                    <a:srgbClr val="203864"/>
                  </a:solidFill>
                  <a:latin typeface="Roboto"/>
                  <a:ea typeface="Roboto"/>
                </a:rPr>
                <a:t>HOCHSCHULE</a:t>
              </a:r>
              <a:r>
                <a:rPr lang="en-US" sz="1050" b="0" strike="noStrike" spc="-1">
                  <a:solidFill>
                    <a:srgbClr val="203864"/>
                  </a:solidFill>
                  <a:latin typeface="Roboto"/>
                  <a:ea typeface="Roboto"/>
                </a:rPr>
                <a:t> GELSENKIRCHEN,</a:t>
              </a:r>
              <a:r>
                <a:rPr sz="1050"/>
                <a:t/>
              </a:r>
              <a:br>
                <a:rPr sz="1050"/>
              </a:br>
              <a:r>
                <a:rPr lang="en-US" sz="1050" b="0" strike="noStrike" spc="-1">
                  <a:solidFill>
                    <a:srgbClr val="203864"/>
                  </a:solidFill>
                  <a:latin typeface="Roboto"/>
                  <a:ea typeface="Roboto"/>
                </a:rPr>
                <a:t>BOCHOLT, RECKLINGHAUSEN</a:t>
              </a:r>
              <a:endParaRPr lang="de-DE" sz="1050" b="0" strike="noStrike" spc="-1">
                <a:solidFill>
                  <a:srgbClr val="000000"/>
                </a:solidFill>
                <a:latin typeface="Arial"/>
              </a:endParaRPr>
            </a:p>
            <a:p>
              <a:pPr algn="ctr">
                <a:lnSpc>
                  <a:spcPct val="100000"/>
                </a:lnSpc>
                <a:tabLst>
                  <a:tab pos="0" algn="l"/>
                </a:tabLst>
              </a:pPr>
              <a:r>
                <a:rPr lang="en-US" sz="1050" b="0" strike="noStrike" spc="-1">
                  <a:solidFill>
                    <a:srgbClr val="414042"/>
                  </a:solidFill>
                  <a:latin typeface="Roboto"/>
                  <a:ea typeface="Roboto"/>
                </a:rPr>
                <a:t>GELSENKIRCHEN, DEUTSCHLAND</a:t>
              </a:r>
              <a:endParaRPr lang="de-DE" sz="1050" b="0" strike="noStrike" spc="-1">
                <a:solidFill>
                  <a:srgbClr val="000000"/>
                </a:solidFill>
                <a:latin typeface="Arial"/>
              </a:endParaRPr>
            </a:p>
            <a:p>
              <a:pPr algn="ctr">
                <a:lnSpc>
                  <a:spcPct val="100000"/>
                </a:lnSpc>
                <a:tabLst>
                  <a:tab pos="0" algn="l"/>
                </a:tabLst>
              </a:pPr>
              <a:r>
                <a:rPr lang="en-US" sz="1050" b="0" u="sng" strike="noStrike" spc="-1">
                  <a:solidFill>
                    <a:srgbClr val="0563C1"/>
                  </a:solidFill>
                  <a:uFillTx/>
                  <a:latin typeface="Roboto"/>
                  <a:ea typeface="Roboto"/>
                  <a:hlinkClick r:id="rId4"/>
                </a:rPr>
                <a:t>www.w-hs.de</a:t>
              </a:r>
              <a:endParaRPr lang="de-DE" sz="1050" b="0" strike="noStrike" spc="-1">
                <a:solidFill>
                  <a:srgbClr val="000000"/>
                </a:solidFill>
                <a:latin typeface="Arial"/>
              </a:endParaRPr>
            </a:p>
          </p:txBody>
        </p:sp>
      </p:grpSp>
      <p:grpSp>
        <p:nvGrpSpPr>
          <p:cNvPr id="31" name="Google Shape;148;p2">
            <a:extLst>
              <a:ext uri="{FF2B5EF4-FFF2-40B4-BE49-F238E27FC236}">
                <a16:creationId xmlns:a16="http://schemas.microsoft.com/office/drawing/2014/main" id="{AF286AD4-A299-7C79-3076-15A415464282}"/>
              </a:ext>
            </a:extLst>
          </p:cNvPr>
          <p:cNvGrpSpPr/>
          <p:nvPr/>
        </p:nvGrpSpPr>
        <p:grpSpPr>
          <a:xfrm>
            <a:off x="3484200" y="4515836"/>
            <a:ext cx="6628680" cy="1730880"/>
            <a:chOff x="3483720" y="4503960"/>
            <a:chExt cx="6628680" cy="1730880"/>
          </a:xfrm>
        </p:grpSpPr>
        <p:pic>
          <p:nvPicPr>
            <p:cNvPr id="32" name="Google Shape;149;p2">
              <a:extLst>
                <a:ext uri="{FF2B5EF4-FFF2-40B4-BE49-F238E27FC236}">
                  <a16:creationId xmlns:a16="http://schemas.microsoft.com/office/drawing/2014/main" id="{7403B83F-2C89-950F-AC73-C30E54D7FB09}"/>
                </a:ext>
              </a:extLst>
            </p:cNvPr>
            <p:cNvPicPr/>
            <p:nvPr/>
          </p:nvPicPr>
          <p:blipFill>
            <a:blip r:embed="rId5"/>
            <a:stretch/>
          </p:blipFill>
          <p:spPr>
            <a:xfrm>
              <a:off x="5531760" y="4503960"/>
              <a:ext cx="2532960" cy="1046880"/>
            </a:xfrm>
            <a:prstGeom prst="rect">
              <a:avLst/>
            </a:prstGeom>
            <a:ln w="0">
              <a:noFill/>
            </a:ln>
          </p:spPr>
        </p:pic>
        <p:sp>
          <p:nvSpPr>
            <p:cNvPr id="33" name="Google Shape;150;p2">
              <a:extLst>
                <a:ext uri="{FF2B5EF4-FFF2-40B4-BE49-F238E27FC236}">
                  <a16:creationId xmlns:a16="http://schemas.microsoft.com/office/drawing/2014/main" id="{0CDCEC88-EC07-6DB6-6ED7-837B41D3F4DD}"/>
                </a:ext>
              </a:extLst>
            </p:cNvPr>
            <p:cNvSpPr/>
            <p:nvPr/>
          </p:nvSpPr>
          <p:spPr>
            <a:xfrm>
              <a:off x="3483720" y="5534640"/>
              <a:ext cx="6628680" cy="70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COORDINA ORGANIZACIÓN DE EMPRESAS Y</a:t>
              </a:r>
              <a:r>
                <a:rPr sz="1000"/>
                <a:t/>
              </a:r>
              <a:br>
                <a:rPr sz="1000"/>
              </a:br>
              <a:r>
                <a:rPr lang="en-US" sz="1000" b="0" strike="noStrike" spc="-1">
                  <a:solidFill>
                    <a:srgbClr val="203864"/>
                  </a:solidFill>
                  <a:latin typeface="Roboto"/>
                  <a:ea typeface="Roboto"/>
                </a:rPr>
                <a:t>RECURSOS HUMANOS, S.L.</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414042"/>
                  </a:solidFill>
                  <a:latin typeface="Roboto"/>
                  <a:ea typeface="Roboto"/>
                </a:rPr>
                <a:t>VALENCIA, SPANIEN</a:t>
              </a:r>
              <a:endParaRPr lang="de-DE" sz="1000" b="0" strike="noStrike" spc="-1">
                <a:solidFill>
                  <a:srgbClr val="000000"/>
                </a:solidFill>
                <a:latin typeface="Arial"/>
              </a:endParaRPr>
            </a:p>
            <a:p>
              <a:pPr algn="ctr">
                <a:lnSpc>
                  <a:spcPct val="100000"/>
                </a:lnSpc>
                <a:tabLst>
                  <a:tab pos="0" algn="l"/>
                </a:tabLst>
              </a:pPr>
              <a:r>
                <a:rPr lang="en-US" sz="1000" b="0" u="sng" strike="noStrike" spc="-1">
                  <a:solidFill>
                    <a:srgbClr val="0563C1"/>
                  </a:solidFill>
                  <a:uFillTx/>
                  <a:latin typeface="Roboto"/>
                  <a:ea typeface="Roboto"/>
                  <a:hlinkClick r:id="rId6"/>
                </a:rPr>
                <a:t>coordina-oerh.com</a:t>
              </a:r>
              <a:endParaRPr lang="de-DE" sz="1000" b="0" strike="noStrike" spc="-1">
                <a:solidFill>
                  <a:srgbClr val="000000"/>
                </a:solidFill>
                <a:latin typeface="Arial"/>
              </a:endParaRPr>
            </a:p>
          </p:txBody>
        </p:sp>
      </p:grpSp>
      <p:grpSp>
        <p:nvGrpSpPr>
          <p:cNvPr id="34" name="Google Shape;151;p2">
            <a:extLst>
              <a:ext uri="{FF2B5EF4-FFF2-40B4-BE49-F238E27FC236}">
                <a16:creationId xmlns:a16="http://schemas.microsoft.com/office/drawing/2014/main" id="{6367EA61-F25A-FC0F-3D02-A31A891A47E7}"/>
              </a:ext>
            </a:extLst>
          </p:cNvPr>
          <p:cNvGrpSpPr/>
          <p:nvPr/>
        </p:nvGrpSpPr>
        <p:grpSpPr>
          <a:xfrm>
            <a:off x="3020880" y="1788476"/>
            <a:ext cx="6633720" cy="1577880"/>
            <a:chOff x="3020400" y="1776600"/>
            <a:chExt cx="6633720" cy="1577880"/>
          </a:xfrm>
        </p:grpSpPr>
        <p:pic>
          <p:nvPicPr>
            <p:cNvPr id="35" name="Google Shape;152;p2">
              <a:extLst>
                <a:ext uri="{FF2B5EF4-FFF2-40B4-BE49-F238E27FC236}">
                  <a16:creationId xmlns:a16="http://schemas.microsoft.com/office/drawing/2014/main" id="{AFF645CE-15CE-06AA-E8A8-C152C14B4AA4}"/>
                </a:ext>
              </a:extLst>
            </p:cNvPr>
            <p:cNvPicPr/>
            <p:nvPr/>
          </p:nvPicPr>
          <p:blipFill>
            <a:blip r:embed="rId7"/>
            <a:stretch/>
          </p:blipFill>
          <p:spPr>
            <a:xfrm>
              <a:off x="5065920" y="1776600"/>
              <a:ext cx="2542320" cy="1046880"/>
            </a:xfrm>
            <a:prstGeom prst="rect">
              <a:avLst/>
            </a:prstGeom>
            <a:ln w="0">
              <a:noFill/>
            </a:ln>
          </p:spPr>
        </p:pic>
        <p:sp>
          <p:nvSpPr>
            <p:cNvPr id="36" name="Google Shape;153;p2">
              <a:extLst>
                <a:ext uri="{FF2B5EF4-FFF2-40B4-BE49-F238E27FC236}">
                  <a16:creationId xmlns:a16="http://schemas.microsoft.com/office/drawing/2014/main" id="{9F4755A2-B999-3859-B44B-E46041BC0330}"/>
                </a:ext>
              </a:extLst>
            </p:cNvPr>
            <p:cNvSpPr/>
            <p:nvPr/>
          </p:nvSpPr>
          <p:spPr>
            <a:xfrm>
              <a:off x="3020400" y="2806920"/>
              <a:ext cx="6633720" cy="547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PROLIPSIS</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666666"/>
                  </a:solidFill>
                  <a:latin typeface="Roboto"/>
                  <a:ea typeface="Roboto"/>
                </a:rPr>
                <a:t>ATHEN, GRIECHENLAND</a:t>
              </a:r>
              <a:r>
                <a:rPr sz="1000"/>
                <a:t/>
              </a:r>
              <a:br>
                <a:rPr sz="1000"/>
              </a:br>
              <a:r>
                <a:rPr lang="en-US" sz="1000" b="0" u="sng" strike="noStrike" spc="-1">
                  <a:solidFill>
                    <a:srgbClr val="0563C1"/>
                  </a:solidFill>
                  <a:uFillTx/>
                  <a:latin typeface="Roboto"/>
                  <a:ea typeface="Roboto"/>
                  <a:hlinkClick r:id="rId8"/>
                </a:rPr>
                <a:t>www.prolepsis.gr</a:t>
              </a:r>
              <a:endParaRPr lang="de-DE" sz="1000" b="0" strike="noStrike" spc="-1">
                <a:solidFill>
                  <a:srgbClr val="000000"/>
                </a:solidFill>
                <a:latin typeface="Arial"/>
              </a:endParaRPr>
            </a:p>
          </p:txBody>
        </p:sp>
      </p:grpSp>
      <p:grpSp>
        <p:nvGrpSpPr>
          <p:cNvPr id="37" name="Google Shape;154;p2">
            <a:extLst>
              <a:ext uri="{FF2B5EF4-FFF2-40B4-BE49-F238E27FC236}">
                <a16:creationId xmlns:a16="http://schemas.microsoft.com/office/drawing/2014/main" id="{E846B9FB-EDB3-03B1-6797-B186CE3E8DCA}"/>
              </a:ext>
            </a:extLst>
          </p:cNvPr>
          <p:cNvGrpSpPr/>
          <p:nvPr/>
        </p:nvGrpSpPr>
        <p:grpSpPr>
          <a:xfrm>
            <a:off x="2776440" y="4490276"/>
            <a:ext cx="2542320" cy="1739160"/>
            <a:chOff x="2775960" y="4478400"/>
            <a:chExt cx="2542320" cy="1739160"/>
          </a:xfrm>
        </p:grpSpPr>
        <p:pic>
          <p:nvPicPr>
            <p:cNvPr id="38" name="Google Shape;155;p2">
              <a:extLst>
                <a:ext uri="{FF2B5EF4-FFF2-40B4-BE49-F238E27FC236}">
                  <a16:creationId xmlns:a16="http://schemas.microsoft.com/office/drawing/2014/main" id="{6D463DFB-27AC-AD89-C791-7777E18E27C7}"/>
                </a:ext>
              </a:extLst>
            </p:cNvPr>
            <p:cNvPicPr/>
            <p:nvPr/>
          </p:nvPicPr>
          <p:blipFill>
            <a:blip r:embed="rId9"/>
            <a:stretch/>
          </p:blipFill>
          <p:spPr>
            <a:xfrm>
              <a:off x="2775960" y="4478400"/>
              <a:ext cx="2542320" cy="1020240"/>
            </a:xfrm>
            <a:prstGeom prst="rect">
              <a:avLst/>
            </a:prstGeom>
            <a:ln w="0">
              <a:noFill/>
            </a:ln>
          </p:spPr>
        </p:pic>
        <p:sp>
          <p:nvSpPr>
            <p:cNvPr id="39" name="Google Shape;156;p2">
              <a:extLst>
                <a:ext uri="{FF2B5EF4-FFF2-40B4-BE49-F238E27FC236}">
                  <a16:creationId xmlns:a16="http://schemas.microsoft.com/office/drawing/2014/main" id="{9323936B-9F89-23F6-6EAD-7C3A3CF9686D}"/>
                </a:ext>
              </a:extLst>
            </p:cNvPr>
            <p:cNvSpPr/>
            <p:nvPr/>
          </p:nvSpPr>
          <p:spPr>
            <a:xfrm>
              <a:off x="3082680" y="5517360"/>
              <a:ext cx="2036880" cy="70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media k GmbH</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414042"/>
                  </a:solidFill>
                  <a:latin typeface="Roboto"/>
                  <a:ea typeface="Roboto"/>
                </a:rPr>
                <a:t>Bad Mergentheim, DEUTSCHLAND</a:t>
              </a:r>
              <a:endParaRPr lang="de-DE" sz="1000" b="0" strike="noStrike" spc="-1">
                <a:solidFill>
                  <a:srgbClr val="000000"/>
                </a:solidFill>
                <a:latin typeface="Arial"/>
              </a:endParaRPr>
            </a:p>
            <a:p>
              <a:pPr algn="ctr">
                <a:lnSpc>
                  <a:spcPct val="100000"/>
                </a:lnSpc>
                <a:tabLst>
                  <a:tab pos="0" algn="l"/>
                </a:tabLst>
              </a:pPr>
              <a:r>
                <a:rPr lang="en-US" sz="1000" b="0" u="sng" strike="noStrike" spc="-1">
                  <a:solidFill>
                    <a:srgbClr val="0563C1"/>
                  </a:solidFill>
                  <a:uFillTx/>
                  <a:latin typeface="Roboto"/>
                  <a:ea typeface="Roboto"/>
                  <a:hlinkClick r:id="rId10"/>
                </a:rPr>
                <a:t>www.media-k.eu</a:t>
              </a:r>
              <a:endParaRPr lang="de-DE" sz="1000" b="0" strike="noStrike" spc="-1">
                <a:solidFill>
                  <a:srgbClr val="000000"/>
                </a:solidFill>
                <a:latin typeface="Arial"/>
              </a:endParaRPr>
            </a:p>
          </p:txBody>
        </p:sp>
      </p:grpSp>
      <p:grpSp>
        <p:nvGrpSpPr>
          <p:cNvPr id="40" name="Google Shape;157;p2">
            <a:extLst>
              <a:ext uri="{FF2B5EF4-FFF2-40B4-BE49-F238E27FC236}">
                <a16:creationId xmlns:a16="http://schemas.microsoft.com/office/drawing/2014/main" id="{D0530AB5-545D-C9EC-FBD3-237F17748462}"/>
              </a:ext>
            </a:extLst>
          </p:cNvPr>
          <p:cNvGrpSpPr/>
          <p:nvPr/>
        </p:nvGrpSpPr>
        <p:grpSpPr>
          <a:xfrm>
            <a:off x="2877960" y="1512356"/>
            <a:ext cx="1972080" cy="2872440"/>
            <a:chOff x="2859840" y="1422360"/>
            <a:chExt cx="1972080" cy="2872440"/>
          </a:xfrm>
        </p:grpSpPr>
        <p:pic>
          <p:nvPicPr>
            <p:cNvPr id="41" name="Google Shape;158;p2">
              <a:extLst>
                <a:ext uri="{FF2B5EF4-FFF2-40B4-BE49-F238E27FC236}">
                  <a16:creationId xmlns:a16="http://schemas.microsoft.com/office/drawing/2014/main" id="{F1F790F4-F2C6-3B93-EBE2-C1C1E97B7B00}"/>
                </a:ext>
              </a:extLst>
            </p:cNvPr>
            <p:cNvPicPr/>
            <p:nvPr/>
          </p:nvPicPr>
          <p:blipFill>
            <a:blip r:embed="rId11"/>
            <a:stretch/>
          </p:blipFill>
          <p:spPr>
            <a:xfrm>
              <a:off x="2859840" y="1422360"/>
              <a:ext cx="1961280" cy="2152080"/>
            </a:xfrm>
            <a:prstGeom prst="rect">
              <a:avLst/>
            </a:prstGeom>
            <a:ln w="0">
              <a:noFill/>
            </a:ln>
          </p:spPr>
        </p:pic>
        <p:sp>
          <p:nvSpPr>
            <p:cNvPr id="42" name="Google Shape;159;p2">
              <a:extLst>
                <a:ext uri="{FF2B5EF4-FFF2-40B4-BE49-F238E27FC236}">
                  <a16:creationId xmlns:a16="http://schemas.microsoft.com/office/drawing/2014/main" id="{78CAF281-4E6F-72F9-652E-D938BB3525FA}"/>
                </a:ext>
              </a:extLst>
            </p:cNvPr>
            <p:cNvSpPr/>
            <p:nvPr/>
          </p:nvSpPr>
          <p:spPr>
            <a:xfrm>
              <a:off x="2870640" y="3594600"/>
              <a:ext cx="1961280" cy="70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OXFAM ITALIA INTERCULTURA</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414042"/>
                  </a:solidFill>
                  <a:latin typeface="Roboto"/>
                  <a:ea typeface="Roboto"/>
                </a:rPr>
                <a:t>AREZZO, ITALIEN</a:t>
              </a:r>
              <a:endParaRPr lang="de-DE" sz="1000" b="0" strike="noStrike" spc="-1">
                <a:solidFill>
                  <a:srgbClr val="000000"/>
                </a:solidFill>
                <a:latin typeface="Arial"/>
              </a:endParaRPr>
            </a:p>
            <a:p>
              <a:pPr algn="ctr">
                <a:lnSpc>
                  <a:spcPct val="100000"/>
                </a:lnSpc>
                <a:tabLst>
                  <a:tab pos="0" algn="l"/>
                </a:tabLst>
              </a:pPr>
              <a:r>
                <a:rPr lang="en-US" sz="1000" b="0" u="sng" strike="noStrike" spc="-1">
                  <a:solidFill>
                    <a:srgbClr val="0563C1"/>
                  </a:solidFill>
                  <a:uFillTx/>
                  <a:latin typeface="Roboto"/>
                  <a:ea typeface="Roboto"/>
                  <a:hlinkClick r:id="rId12"/>
                </a:rPr>
                <a:t>www.oxfamitalia.org/</a:t>
              </a:r>
              <a:endParaRPr lang="de-DE" sz="1000" b="0" strike="noStrike" spc="-1">
                <a:solidFill>
                  <a:srgbClr val="000000"/>
                </a:solidFill>
                <a:latin typeface="Arial"/>
              </a:endParaRPr>
            </a:p>
          </p:txBody>
        </p:sp>
      </p:grpSp>
      <p:grpSp>
        <p:nvGrpSpPr>
          <p:cNvPr id="43" name="Google Shape;160;p2">
            <a:extLst>
              <a:ext uri="{FF2B5EF4-FFF2-40B4-BE49-F238E27FC236}">
                <a16:creationId xmlns:a16="http://schemas.microsoft.com/office/drawing/2014/main" id="{78E970E2-3099-8E07-8333-716A0D78BDB3}"/>
              </a:ext>
            </a:extLst>
          </p:cNvPr>
          <p:cNvGrpSpPr/>
          <p:nvPr/>
        </p:nvGrpSpPr>
        <p:grpSpPr>
          <a:xfrm>
            <a:off x="-1973760" y="1741676"/>
            <a:ext cx="6951960" cy="1595160"/>
            <a:chOff x="-1974240" y="1729800"/>
            <a:chExt cx="6951960" cy="1595160"/>
          </a:xfrm>
        </p:grpSpPr>
        <p:pic>
          <p:nvPicPr>
            <p:cNvPr id="44" name="Google Shape;161;p2">
              <a:extLst>
                <a:ext uri="{FF2B5EF4-FFF2-40B4-BE49-F238E27FC236}">
                  <a16:creationId xmlns:a16="http://schemas.microsoft.com/office/drawing/2014/main" id="{3E821480-6846-DD00-3597-797C5A4E322F}"/>
                </a:ext>
              </a:extLst>
            </p:cNvPr>
            <p:cNvPicPr/>
            <p:nvPr/>
          </p:nvPicPr>
          <p:blipFill>
            <a:blip r:embed="rId13"/>
            <a:stretch/>
          </p:blipFill>
          <p:spPr>
            <a:xfrm>
              <a:off x="230400" y="1729800"/>
              <a:ext cx="2542320" cy="1037520"/>
            </a:xfrm>
            <a:prstGeom prst="rect">
              <a:avLst/>
            </a:prstGeom>
            <a:ln w="0">
              <a:noFill/>
            </a:ln>
          </p:spPr>
        </p:pic>
        <p:sp>
          <p:nvSpPr>
            <p:cNvPr id="45" name="Google Shape;162;p2">
              <a:extLst>
                <a:ext uri="{FF2B5EF4-FFF2-40B4-BE49-F238E27FC236}">
                  <a16:creationId xmlns:a16="http://schemas.microsoft.com/office/drawing/2014/main" id="{19477EAB-2CC8-D20D-97A9-143A9FD2E310}"/>
                </a:ext>
              </a:extLst>
            </p:cNvPr>
            <p:cNvSpPr/>
            <p:nvPr/>
          </p:nvSpPr>
          <p:spPr>
            <a:xfrm>
              <a:off x="-1974240" y="2777400"/>
              <a:ext cx="6951960" cy="547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UNIVERSITAT DE VALENCIA</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414042"/>
                  </a:solidFill>
                  <a:latin typeface="Roboto"/>
                  <a:ea typeface="Roboto"/>
                </a:rPr>
                <a:t>VALENCIA, SPANIEN</a:t>
              </a:r>
              <a:endParaRPr lang="de-DE" sz="1000" b="0" strike="noStrike" spc="-1">
                <a:solidFill>
                  <a:srgbClr val="000000"/>
                </a:solidFill>
                <a:latin typeface="Arial"/>
              </a:endParaRPr>
            </a:p>
            <a:p>
              <a:pPr algn="ctr">
                <a:lnSpc>
                  <a:spcPct val="100000"/>
                </a:lnSpc>
                <a:tabLst>
                  <a:tab pos="0" algn="l"/>
                </a:tabLst>
              </a:pPr>
              <a:r>
                <a:rPr lang="en-US" sz="1000" b="0" u="sng" strike="noStrike" spc="-1">
                  <a:solidFill>
                    <a:srgbClr val="0563C1"/>
                  </a:solidFill>
                  <a:uFillTx/>
                  <a:latin typeface="Roboto"/>
                  <a:ea typeface="Roboto"/>
                  <a:hlinkClick r:id="rId14"/>
                </a:rPr>
                <a:t>www.uv.es</a:t>
              </a:r>
              <a:endParaRPr lang="de-DE" sz="1000" b="0" strike="noStrike" spc="-1">
                <a:solidFill>
                  <a:srgbClr val="000000"/>
                </a:solidFill>
                <a:latin typeface="Arial"/>
              </a:endParaRPr>
            </a:p>
          </p:txBody>
        </p:sp>
      </p:grpSp>
      <p:sp>
        <p:nvSpPr>
          <p:cNvPr id="46" name="Google Shape;163;p2">
            <a:extLst>
              <a:ext uri="{FF2B5EF4-FFF2-40B4-BE49-F238E27FC236}">
                <a16:creationId xmlns:a16="http://schemas.microsoft.com/office/drawing/2014/main" id="{5F40D35F-5DCF-6A08-EFE9-279B80DEB8C6}"/>
              </a:ext>
            </a:extLst>
          </p:cNvPr>
          <p:cNvSpPr/>
          <p:nvPr/>
        </p:nvSpPr>
        <p:spPr>
          <a:xfrm>
            <a:off x="5662200" y="3791876"/>
            <a:ext cx="8557920" cy="592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de-DE" sz="1100" b="0" strike="noStrike" spc="-1">
                <a:solidFill>
                  <a:srgbClr val="203864"/>
                </a:solidFill>
                <a:latin typeface="Roboto"/>
                <a:ea typeface="Roboto"/>
              </a:rPr>
              <a:t>CONNEXIONS</a:t>
            </a:r>
            <a:endParaRPr lang="de-DE" sz="1100" b="0" strike="noStrike" spc="-1">
              <a:solidFill>
                <a:srgbClr val="000000"/>
              </a:solidFill>
              <a:latin typeface="Arial"/>
            </a:endParaRPr>
          </a:p>
          <a:p>
            <a:pPr algn="ctr">
              <a:lnSpc>
                <a:spcPct val="100000"/>
              </a:lnSpc>
              <a:tabLst>
                <a:tab pos="0" algn="l"/>
              </a:tabLst>
            </a:pPr>
            <a:r>
              <a:rPr lang="de-DE" sz="1100" b="0" strike="noStrike" spc="-1">
                <a:solidFill>
                  <a:srgbClr val="414042"/>
                </a:solidFill>
                <a:latin typeface="Roboto"/>
                <a:ea typeface="Roboto"/>
              </a:rPr>
              <a:t>ATHEN, GRIECHENLAND</a:t>
            </a:r>
            <a:endParaRPr lang="de-DE" sz="1100" b="0" strike="noStrike" spc="-1">
              <a:solidFill>
                <a:srgbClr val="000000"/>
              </a:solidFill>
              <a:latin typeface="Arial"/>
            </a:endParaRPr>
          </a:p>
          <a:p>
            <a:pPr algn="ctr">
              <a:lnSpc>
                <a:spcPct val="100000"/>
              </a:lnSpc>
              <a:tabLst>
                <a:tab pos="0" algn="l"/>
              </a:tabLst>
            </a:pPr>
            <a:r>
              <a:rPr lang="de-DE" sz="1100" b="0" u="sng" strike="noStrike" spc="-1">
                <a:solidFill>
                  <a:srgbClr val="0563C1"/>
                </a:solidFill>
                <a:uFillTx/>
                <a:latin typeface="Roboto"/>
                <a:ea typeface="Roboto"/>
                <a:hlinkClick r:id="rId15"/>
              </a:rPr>
              <a:t>www.connexions.gr</a:t>
            </a:r>
            <a:r>
              <a:rPr lang="de-DE" sz="1100" b="0" strike="noStrike" spc="-1">
                <a:solidFill>
                  <a:srgbClr val="D71920"/>
                </a:solidFill>
                <a:latin typeface="Roboto"/>
                <a:ea typeface="Roboto"/>
              </a:rPr>
              <a:t> </a:t>
            </a:r>
            <a:endParaRPr lang="de-DE" sz="1100" b="0" strike="noStrike" spc="-1">
              <a:solidFill>
                <a:srgbClr val="000000"/>
              </a:solidFill>
              <a:latin typeface="Arial"/>
            </a:endParaRPr>
          </a:p>
        </p:txBody>
      </p:sp>
      <p:pic>
        <p:nvPicPr>
          <p:cNvPr id="47" name="Google Shape;164;p2">
            <a:extLst>
              <a:ext uri="{FF2B5EF4-FFF2-40B4-BE49-F238E27FC236}">
                <a16:creationId xmlns:a16="http://schemas.microsoft.com/office/drawing/2014/main" id="{BC7A6BA4-C6CF-D88B-4B39-F0A61BB8C9FA}"/>
              </a:ext>
            </a:extLst>
          </p:cNvPr>
          <p:cNvPicPr/>
          <p:nvPr/>
        </p:nvPicPr>
        <p:blipFill>
          <a:blip r:embed="rId16"/>
          <a:stretch/>
        </p:blipFill>
        <p:spPr>
          <a:xfrm>
            <a:off x="589440" y="4121636"/>
            <a:ext cx="2082240" cy="1321920"/>
          </a:xfrm>
          <a:prstGeom prst="rect">
            <a:avLst/>
          </a:prstGeom>
          <a:ln w="0">
            <a:noFill/>
          </a:ln>
        </p:spPr>
      </p:pic>
      <p:pic>
        <p:nvPicPr>
          <p:cNvPr id="48" name="Google Shape;165;p2">
            <a:extLst>
              <a:ext uri="{FF2B5EF4-FFF2-40B4-BE49-F238E27FC236}">
                <a16:creationId xmlns:a16="http://schemas.microsoft.com/office/drawing/2014/main" id="{8B93F40E-BABE-7B73-5CEE-E7A43AA7EC25}"/>
              </a:ext>
            </a:extLst>
          </p:cNvPr>
          <p:cNvPicPr/>
          <p:nvPr/>
        </p:nvPicPr>
        <p:blipFill>
          <a:blip r:embed="rId17"/>
          <a:stretch/>
        </p:blipFill>
        <p:spPr>
          <a:xfrm>
            <a:off x="8766840" y="4531676"/>
            <a:ext cx="2158200" cy="885240"/>
          </a:xfrm>
          <a:prstGeom prst="rect">
            <a:avLst/>
          </a:prstGeom>
          <a:ln w="0">
            <a:noFill/>
          </a:ln>
        </p:spPr>
      </p:pic>
      <p:sp>
        <p:nvSpPr>
          <p:cNvPr id="49" name="Google Shape;166;p2">
            <a:extLst>
              <a:ext uri="{FF2B5EF4-FFF2-40B4-BE49-F238E27FC236}">
                <a16:creationId xmlns:a16="http://schemas.microsoft.com/office/drawing/2014/main" id="{975BBC59-8341-9ABB-62B7-48976BDCD2F4}"/>
              </a:ext>
            </a:extLst>
          </p:cNvPr>
          <p:cNvSpPr/>
          <p:nvPr/>
        </p:nvSpPr>
        <p:spPr>
          <a:xfrm>
            <a:off x="5662920" y="5563436"/>
            <a:ext cx="8557920" cy="592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de-DE" sz="1100" b="0" strike="noStrike" spc="-1">
                <a:solidFill>
                  <a:srgbClr val="203864"/>
                </a:solidFill>
                <a:latin typeface="Roboto"/>
                <a:ea typeface="Roboto"/>
              </a:rPr>
              <a:t>AMSED</a:t>
            </a:r>
            <a:endParaRPr lang="de-DE" sz="1100" b="0" strike="noStrike" spc="-1">
              <a:solidFill>
                <a:srgbClr val="000000"/>
              </a:solidFill>
              <a:latin typeface="Arial"/>
            </a:endParaRPr>
          </a:p>
          <a:p>
            <a:pPr algn="ctr">
              <a:lnSpc>
                <a:spcPct val="100000"/>
              </a:lnSpc>
              <a:tabLst>
                <a:tab pos="0" algn="l"/>
              </a:tabLst>
            </a:pPr>
            <a:r>
              <a:rPr lang="de-DE" sz="1100" b="0" strike="noStrike" spc="-1">
                <a:solidFill>
                  <a:srgbClr val="414042"/>
                </a:solidFill>
                <a:latin typeface="Roboto"/>
                <a:ea typeface="Roboto"/>
              </a:rPr>
              <a:t>STRAßBURG, FRANKREICH</a:t>
            </a:r>
            <a:endParaRPr lang="de-DE" sz="1100" b="0" strike="noStrike" spc="-1">
              <a:solidFill>
                <a:srgbClr val="000000"/>
              </a:solidFill>
              <a:latin typeface="Arial"/>
            </a:endParaRPr>
          </a:p>
          <a:p>
            <a:pPr algn="ctr">
              <a:lnSpc>
                <a:spcPct val="100000"/>
              </a:lnSpc>
              <a:tabLst>
                <a:tab pos="0" algn="l"/>
              </a:tabLst>
            </a:pPr>
            <a:r>
              <a:rPr lang="de-DE" sz="1100" b="0" u="sng" strike="noStrike" spc="-1">
                <a:solidFill>
                  <a:srgbClr val="0563C1"/>
                </a:solidFill>
                <a:uFillTx/>
                <a:latin typeface="Roboto"/>
                <a:ea typeface="Roboto"/>
                <a:hlinkClick r:id="rId18"/>
              </a:rPr>
              <a:t>www.amsed.fr</a:t>
            </a:r>
            <a:r>
              <a:rPr lang="de-DE" sz="1100" b="0" strike="noStrike" spc="-1">
                <a:solidFill>
                  <a:srgbClr val="D71920"/>
                </a:solidFill>
                <a:latin typeface="Roboto"/>
                <a:ea typeface="Roboto"/>
              </a:rPr>
              <a:t> </a:t>
            </a:r>
            <a:endParaRPr lang="de-DE" sz="1100" b="0" strike="noStrike" spc="-1">
              <a:solidFill>
                <a:srgbClr val="000000"/>
              </a:solidFill>
              <a:latin typeface="Arial"/>
            </a:endParaRPr>
          </a:p>
        </p:txBody>
      </p:sp>
      <p:sp>
        <p:nvSpPr>
          <p:cNvPr id="50" name="Google Shape;167;p2">
            <a:extLst>
              <a:ext uri="{FF2B5EF4-FFF2-40B4-BE49-F238E27FC236}">
                <a16:creationId xmlns:a16="http://schemas.microsoft.com/office/drawing/2014/main" id="{8400017C-BAD8-70BB-1F2B-489C12C0B6FD}"/>
              </a:ext>
            </a:extLst>
          </p:cNvPr>
          <p:cNvSpPr/>
          <p:nvPr/>
        </p:nvSpPr>
        <p:spPr>
          <a:xfrm>
            <a:off x="-2994360" y="5506556"/>
            <a:ext cx="8557920" cy="592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de-DE" sz="1100" b="0" strike="noStrike" spc="-1">
                <a:solidFill>
                  <a:srgbClr val="203864"/>
                </a:solidFill>
                <a:latin typeface="Roboto"/>
                <a:ea typeface="Roboto"/>
              </a:rPr>
              <a:t>RESET</a:t>
            </a:r>
            <a:endParaRPr lang="de-DE" sz="1100" b="0" strike="noStrike" spc="-1">
              <a:solidFill>
                <a:srgbClr val="000000"/>
              </a:solidFill>
              <a:latin typeface="Arial"/>
            </a:endParaRPr>
          </a:p>
          <a:p>
            <a:pPr algn="ctr">
              <a:lnSpc>
                <a:spcPct val="100000"/>
              </a:lnSpc>
              <a:tabLst>
                <a:tab pos="0" algn="l"/>
              </a:tabLst>
            </a:pPr>
            <a:r>
              <a:rPr lang="de-DE" sz="1100" b="0" strike="noStrike" spc="-1">
                <a:solidFill>
                  <a:srgbClr val="414042"/>
                </a:solidFill>
                <a:latin typeface="Roboto"/>
                <a:ea typeface="Roboto"/>
              </a:rPr>
              <a:t>ZYPERN</a:t>
            </a:r>
            <a:endParaRPr lang="de-DE" sz="1100" b="0" strike="noStrike" spc="-1">
              <a:solidFill>
                <a:srgbClr val="000000"/>
              </a:solidFill>
              <a:latin typeface="Arial"/>
            </a:endParaRPr>
          </a:p>
          <a:p>
            <a:pPr algn="ctr">
              <a:lnSpc>
                <a:spcPct val="100000"/>
              </a:lnSpc>
              <a:tabLst>
                <a:tab pos="0" algn="l"/>
              </a:tabLst>
            </a:pPr>
            <a:r>
              <a:rPr lang="de-DE" sz="1100" b="0" u="sng" strike="noStrike" spc="-1">
                <a:solidFill>
                  <a:srgbClr val="0563C1"/>
                </a:solidFill>
                <a:uFillTx/>
                <a:latin typeface="Roboto"/>
                <a:ea typeface="Roboto"/>
                <a:hlinkClick r:id="rId19"/>
              </a:rPr>
              <a:t>www.resetcy.com</a:t>
            </a:r>
            <a:r>
              <a:rPr lang="de-DE" sz="1100" b="0" strike="noStrike" spc="-1">
                <a:solidFill>
                  <a:srgbClr val="D71920"/>
                </a:solidFill>
                <a:latin typeface="Roboto"/>
                <a:ea typeface="Roboto"/>
              </a:rPr>
              <a:t>  </a:t>
            </a:r>
            <a:endParaRPr lang="de-DE" sz="1100" b="0" strike="noStrike" spc="-1">
              <a:solidFill>
                <a:srgbClr val="000000"/>
              </a:solidFill>
              <a:latin typeface="Arial"/>
            </a:endParaRPr>
          </a:p>
        </p:txBody>
      </p:sp>
      <p:pic>
        <p:nvPicPr>
          <p:cNvPr id="51" name="Google Shape;168;p2"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30C7F066-6F43-E160-F5B1-7C0342BB89AC}"/>
              </a:ext>
            </a:extLst>
          </p:cNvPr>
          <p:cNvPicPr/>
          <p:nvPr/>
        </p:nvPicPr>
        <p:blipFill>
          <a:blip r:embed="rId20"/>
          <a:stretch/>
        </p:blipFill>
        <p:spPr>
          <a:xfrm>
            <a:off x="6337920" y="3621236"/>
            <a:ext cx="2686680" cy="811800"/>
          </a:xfrm>
          <a:prstGeom prst="rect">
            <a:avLst/>
          </a:prstGeom>
          <a:ln w="0">
            <a:noFill/>
          </a:ln>
        </p:spPr>
      </p:pic>
      <p:pic>
        <p:nvPicPr>
          <p:cNvPr id="52" name="Google Shape;169;p2" descr="A close up of a logo&#10;&#10;Description automatically generated">
            <a:extLst>
              <a:ext uri="{FF2B5EF4-FFF2-40B4-BE49-F238E27FC236}">
                <a16:creationId xmlns:a16="http://schemas.microsoft.com/office/drawing/2014/main" id="{E12B4157-44FE-10F0-D150-F61535B7AF34}"/>
              </a:ext>
            </a:extLst>
          </p:cNvPr>
          <p:cNvPicPr/>
          <p:nvPr/>
        </p:nvPicPr>
        <p:blipFill>
          <a:blip r:embed="rId21"/>
          <a:stretch/>
        </p:blipFill>
        <p:spPr>
          <a:xfrm>
            <a:off x="191280" y="1620716"/>
            <a:ext cx="2686680" cy="1096200"/>
          </a:xfrm>
          <a:prstGeom prst="rect">
            <a:avLst/>
          </a:prstGeom>
          <a:ln w="0">
            <a:noFill/>
          </a:ln>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1603968"/>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b="1" dirty="0">
                <a:solidFill>
                  <a:srgbClr val="203864"/>
                </a:solidFill>
              </a:rPr>
              <a:t>Das Folgende ist ein Beispiel für ein SMART-Ziel:</a:t>
            </a:r>
          </a:p>
          <a:p>
            <a:pPr algn="ctr"/>
            <a:endParaRPr lang="de-DE" b="1" dirty="0">
              <a:solidFill>
                <a:srgbClr val="203864"/>
              </a:solidFill>
            </a:endParaRPr>
          </a:p>
          <a:p>
            <a:pPr algn="ctr"/>
            <a:r>
              <a:rPr lang="de-DE" b="1" dirty="0">
                <a:solidFill>
                  <a:srgbClr val="203864"/>
                </a:solidFill>
              </a:rPr>
              <a:t>„Ich möchte abnehmen, weil ich fettleibig bin und Fettleibigkeit negative Auswirkungen auf meine Gesundheit hat. Mein derzeitiges Gewicht beträgt 100 kg und mein Ziel ist es, innerhalb der nächsten 2 Tage 30 kg abzunehmen.“</a:t>
            </a:r>
            <a:endParaRPr lang="en-GB"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317301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317301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False</a:t>
            </a:r>
            <a:endParaRPr lang="el-GR"/>
          </a:p>
        </p:txBody>
      </p:sp>
    </p:spTree>
    <p:extLst>
      <p:ext uri="{BB962C8B-B14F-4D97-AF65-F5344CB8AC3E}">
        <p14:creationId xmlns:p14="http://schemas.microsoft.com/office/powerpoint/2010/main" val="179041365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Ernährungs-Apps können nur für ein Ziel verwendet werden</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Tree>
    <p:extLst>
      <p:ext uri="{BB962C8B-B14F-4D97-AF65-F5344CB8AC3E}">
        <p14:creationId xmlns:p14="http://schemas.microsoft.com/office/powerpoint/2010/main" val="113889447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Ernährungs-Apps geben Ratschläge, die nie in Frage gestellt werden sollten </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Tree>
    <p:extLst>
      <p:ext uri="{BB962C8B-B14F-4D97-AF65-F5344CB8AC3E}">
        <p14:creationId xmlns:p14="http://schemas.microsoft.com/office/powerpoint/2010/main" val="167111382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228302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en-US" sz="2800" dirty="0" err="1">
                <a:solidFill>
                  <a:srgbClr val="C01E24"/>
                </a:solidFill>
                <a:latin typeface="+mj-lt"/>
              </a:rPr>
              <a:t>Glückwunsch</a:t>
            </a:r>
            <a:r>
              <a:rPr lang="en-US" sz="2800" dirty="0">
                <a:solidFill>
                  <a:srgbClr val="C01E24"/>
                </a:solidFill>
                <a:latin typeface="+mj-lt"/>
              </a:rPr>
              <a:t>!</a:t>
            </a:r>
            <a:br>
              <a:rPr lang="en-US" sz="2800" dirty="0">
                <a:solidFill>
                  <a:srgbClr val="C01E24"/>
                </a:solidFill>
                <a:latin typeface="+mj-lt"/>
              </a:rPr>
            </a:br>
            <a:r>
              <a:rPr lang="en-US" sz="2800" dirty="0">
                <a:solidFill>
                  <a:srgbClr val="C01E24"/>
                </a:solidFill>
                <a:latin typeface="+mj-lt"/>
              </a:rPr>
              <a:t/>
            </a:r>
            <a:br>
              <a:rPr lang="en-US" sz="2800" dirty="0">
                <a:solidFill>
                  <a:srgbClr val="C01E24"/>
                </a:solidFill>
                <a:latin typeface="+mj-lt"/>
              </a:rPr>
            </a:br>
            <a:r>
              <a:rPr lang="de-DE" sz="2800" dirty="0">
                <a:solidFill>
                  <a:srgbClr val="C01E24"/>
                </a:solidFill>
                <a:latin typeface="+mj-lt"/>
              </a:rPr>
              <a:t>Sie haben die Selbstlerneinheit dieses Moduls abgeschlossen!</a:t>
            </a:r>
            <a:endParaRPr lang="en-US" sz="2800" dirty="0">
              <a:solidFill>
                <a:srgbClr val="C01E24"/>
              </a:solidFill>
              <a:latin typeface="+mj-lt"/>
            </a:endParaRP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sp>
        <p:nvSpPr>
          <p:cNvPr id="3" name="Ορθογώνιο 10">
            <a:extLst>
              <a:ext uri="{FF2B5EF4-FFF2-40B4-BE49-F238E27FC236}">
                <a16:creationId xmlns:a16="http://schemas.microsoft.com/office/drawing/2014/main" id="{EACC3867-A132-BC7C-D317-86418DB8BAEB}"/>
              </a:ext>
            </a:extLst>
          </p:cNvPr>
          <p:cNvSpPr/>
          <p:nvPr/>
        </p:nvSpPr>
        <p:spPr>
          <a:xfrm>
            <a:off x="3987250" y="6328066"/>
            <a:ext cx="8293082" cy="632422"/>
          </a:xfrm>
          <a:prstGeom prst="rect">
            <a:avLst/>
          </a:prstGeom>
        </p:spPr>
        <p:txBody>
          <a:bodyPr vert="horz" lIns="91440" tIns="45720" rIns="91440" bIns="45720" rtlCol="0" anchor="ctr">
            <a:normAutofit/>
          </a:bodyPr>
          <a:lstStyle/>
          <a:p>
            <a:pPr>
              <a:lnSpc>
                <a:spcPct val="90000"/>
              </a:lnSpc>
              <a:spcAft>
                <a:spcPts val="601"/>
              </a:spcAft>
            </a:pPr>
            <a:r>
              <a:rPr lang="de-DE" sz="1000" b="0" strike="noStrike" spc="-1" dirty="0">
                <a:solidFill>
                  <a:schemeClr val="accent5">
                    <a:lumMod val="20000"/>
                    <a:lumOff val="80000"/>
                  </a:schemeClr>
                </a:solidFill>
                <a:latin typeface="Arial"/>
                <a:ea typeface="Arial"/>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de-DE" sz="1000" b="0" strike="noStrike" spc="-1" dirty="0">
              <a:solidFill>
                <a:srgbClr val="000000"/>
              </a:solidFill>
              <a:latin typeface="Arial"/>
            </a:endParaRPr>
          </a:p>
        </p:txBody>
      </p:sp>
      <p:pic>
        <p:nvPicPr>
          <p:cNvPr id="4" name="Picture 8">
            <a:extLst>
              <a:ext uri="{FF2B5EF4-FFF2-40B4-BE49-F238E27FC236}">
                <a16:creationId xmlns:a16="http://schemas.microsoft.com/office/drawing/2014/main" id="{44ADA4B3-6C40-F696-3962-406A24EF1D51}"/>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13252" y="6463241"/>
            <a:ext cx="1843259" cy="404768"/>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p:txBody>
          <a:bodyPr anchor="b">
            <a:normAutofit/>
          </a:bodyPr>
          <a:lstStyle/>
          <a:p>
            <a:r>
              <a:rPr lang="en-US" sz="5400" dirty="0" err="1"/>
              <a:t>Selbstlerneinheit</a:t>
            </a:r>
            <a:r>
              <a:rPr lang="en-US" sz="5400" dirty="0"/>
              <a:t>:  </a:t>
            </a:r>
            <a:r>
              <a:rPr lang="en-US" sz="5400" dirty="0" err="1"/>
              <a:t>Inhalt</a:t>
            </a:r>
            <a:endParaRPr lang="el-GR" sz="5400" dirty="0"/>
          </a:p>
        </p:txBody>
      </p:sp>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3"/>
          <a:srcRect b="59835"/>
          <a:stretch/>
        </p:blipFill>
        <p:spPr>
          <a:xfrm rot="10800000">
            <a:off x="-8250" y="-4107"/>
            <a:ext cx="12191695" cy="349261"/>
          </a:xfrm>
          <a:prstGeom prst="rect">
            <a:avLst/>
          </a:prstGeom>
        </p:spPr>
      </p:pic>
      <p:sp>
        <p:nvSpPr>
          <p:cNvPr id="4" name="TextBox 3">
            <a:extLst>
              <a:ext uri="{FF2B5EF4-FFF2-40B4-BE49-F238E27FC236}">
                <a16:creationId xmlns:a16="http://schemas.microsoft.com/office/drawing/2014/main" id="{5E00FF1A-B048-1782-B343-A99D04F3B146}"/>
              </a:ext>
            </a:extLst>
          </p:cNvPr>
          <p:cNvSpPr txBox="1"/>
          <p:nvPr/>
        </p:nvSpPr>
        <p:spPr>
          <a:xfrm>
            <a:off x="1512006" y="2196661"/>
            <a:ext cx="4431594" cy="461665"/>
          </a:xfrm>
          <a:prstGeom prst="rect">
            <a:avLst/>
          </a:prstGeom>
          <a:solidFill>
            <a:srgbClr val="DDE0E5"/>
          </a:solidFill>
        </p:spPr>
        <p:txBody>
          <a:bodyPr wrap="square">
            <a:spAutoFit/>
          </a:bodyPr>
          <a:lstStyle/>
          <a:p>
            <a:r>
              <a:rPr lang="en-US" sz="2400" dirty="0"/>
              <a:t>1. Quiz und </a:t>
            </a:r>
            <a:r>
              <a:rPr lang="en-US" sz="2400" dirty="0" err="1"/>
              <a:t>Selbsteinschätzung</a:t>
            </a:r>
            <a:endParaRPr lang="el-GR" sz="2400" dirty="0"/>
          </a:p>
        </p:txBody>
      </p:sp>
    </p:spTree>
    <p:extLst>
      <p:ext uri="{BB962C8B-B14F-4D97-AF65-F5344CB8AC3E}">
        <p14:creationId xmlns:p14="http://schemas.microsoft.com/office/powerpoint/2010/main" val="81108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Einige der wichtigsten Faktoren, die den täglichen Kalorienbedarf einer Person bestimmen, sind</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en-US" dirty="0" err="1"/>
              <a:t>Familienstand</a:t>
            </a:r>
            <a:r>
              <a:rPr lang="en-US" dirty="0"/>
              <a:t>.  </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Das </a:t>
            </a:r>
            <a:r>
              <a:rPr lang="en-US" dirty="0" err="1"/>
              <a:t>Herkunftsland</a:t>
            </a:r>
            <a:r>
              <a:rPr lang="en-US" dirty="0"/>
              <a:t>.</a:t>
            </a:r>
            <a:endParaRPr lang="el-GR" baseline="30000" dirty="0"/>
          </a:p>
        </p:txBody>
      </p:sp>
      <p:sp>
        <p:nvSpPr>
          <p:cNvPr id="2" name="TextBox 1">
            <a:extLst>
              <a:ext uri="{FF2B5EF4-FFF2-40B4-BE49-F238E27FC236}">
                <a16:creationId xmlns:a16="http://schemas.microsoft.com/office/drawing/2014/main" id="{D5E63C17-BD03-4222-BC8D-E1F551A4DD54}"/>
              </a:ext>
            </a:extLst>
          </p:cNvPr>
          <p:cNvSpPr txBox="1"/>
          <p:nvPr/>
        </p:nvSpPr>
        <p:spPr>
          <a:xfrm>
            <a:off x="2112607" y="1987414"/>
            <a:ext cx="2290563" cy="307777"/>
          </a:xfrm>
          <a:prstGeom prst="rect">
            <a:avLst/>
          </a:prstGeom>
        </p:spPr>
        <p:txBody>
          <a:bodyPr wrap="none" rtlCol="0">
            <a:spAutoFit/>
          </a:bodyPr>
          <a:lstStyle/>
          <a:p>
            <a:pPr algn="l"/>
            <a:r>
              <a:rPr lang="en-US" sz="1400" b="1" i="1" dirty="0"/>
              <a:t>Zwei </a:t>
            </a:r>
            <a:r>
              <a:rPr lang="en-US" sz="1400" b="1" i="1" dirty="0" err="1"/>
              <a:t>Antworten</a:t>
            </a:r>
            <a:r>
              <a:rPr lang="en-US" sz="1400" b="1" i="1" dirty="0"/>
              <a:t> </a:t>
            </a:r>
            <a:r>
              <a:rPr lang="en-US" sz="1400" b="1" i="1" dirty="0" err="1"/>
              <a:t>sind</a:t>
            </a:r>
            <a:r>
              <a:rPr lang="en-US" sz="1400" b="1" i="1" dirty="0"/>
              <a:t> </a:t>
            </a:r>
            <a:r>
              <a:rPr lang="en-US" sz="1400" b="1" i="1" dirty="0" err="1"/>
              <a:t>richtig</a:t>
            </a:r>
            <a:r>
              <a:rPr lang="en-US" sz="1400" b="1" i="1" dirty="0"/>
              <a:t>!</a:t>
            </a:r>
            <a:endParaRPr lang="el-GR" sz="1400" b="1" i="1" dirty="0" err="1"/>
          </a:p>
        </p:txBody>
      </p:sp>
      <p:sp>
        <p:nvSpPr>
          <p:cNvPr id="3" name="Ορθογώνιο 11">
            <a:extLst>
              <a:ext uri="{FF2B5EF4-FFF2-40B4-BE49-F238E27FC236}">
                <a16:creationId xmlns:a16="http://schemas.microsoft.com/office/drawing/2014/main" id="{9EB6C1A6-A707-37F2-53A5-9DF59DADD172}"/>
              </a:ext>
            </a:extLst>
          </p:cNvPr>
          <p:cNvSpPr/>
          <p:nvPr/>
        </p:nvSpPr>
        <p:spPr>
          <a:xfrm>
            <a:off x="6134100" y="248886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B. Größe und Grad der körperlichen Aktivität. </a:t>
            </a:r>
            <a:endParaRPr lang="el-GR" dirty="0"/>
          </a:p>
        </p:txBody>
      </p:sp>
      <p:sp>
        <p:nvSpPr>
          <p:cNvPr id="6" name="Ορθογώνιο 11">
            <a:extLst>
              <a:ext uri="{FF2B5EF4-FFF2-40B4-BE49-F238E27FC236}">
                <a16:creationId xmlns:a16="http://schemas.microsoft.com/office/drawing/2014/main" id="{3CE80171-A83F-B9F7-666E-B2B7E0CC5BB2}"/>
              </a:ext>
            </a:extLst>
          </p:cNvPr>
          <p:cNvSpPr/>
          <p:nvPr/>
        </p:nvSpPr>
        <p:spPr>
          <a:xfrm>
            <a:off x="2105025" y="248886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A. Alter, Geschlecht und Gewicht.</a:t>
            </a:r>
            <a:endParaRPr lang="el-GR" dirty="0"/>
          </a:p>
        </p:txBody>
      </p:sp>
    </p:spTree>
    <p:extLst>
      <p:ext uri="{BB962C8B-B14F-4D97-AF65-F5344CB8AC3E}">
        <p14:creationId xmlns:p14="http://schemas.microsoft.com/office/powerpoint/2010/main" val="399838798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1"/>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1"/>
                                        </p:tgtEl>
                                        <p:attrNameLst>
                                          <p:attrName>fillcolor</p:attrName>
                                        </p:attrNameLst>
                                      </p:cBhvr>
                                      <p:to>
                                        <a:srgbClr val="C00000"/>
                                      </p:to>
                                    </p:animClr>
                                    <p:set>
                                      <p:cBhvr>
                                        <p:cTn id="14" dur="2000" fill="hold"/>
                                        <p:tgtEl>
                                          <p:spTgt spid="11"/>
                                        </p:tgtEl>
                                        <p:attrNameLst>
                                          <p:attrName>fill.type</p:attrName>
                                        </p:attrNameLst>
                                      </p:cBhvr>
                                      <p:to>
                                        <p:strVal val="solid"/>
                                      </p:to>
                                    </p:set>
                                    <p:set>
                                      <p:cBhvr>
                                        <p:cTn id="15"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16" restart="whenNotActive" fill="hold" evtFilter="cancelBubble" nodeType="interactiveSeq">
                <p:stCondLst>
                  <p:cond evt="onClick" delay="0">
                    <p:tgtEl>
                      <p:spTgt spid="3"/>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3"/>
                                        </p:tgtEl>
                                        <p:attrNameLst>
                                          <p:attrName>fillcolor</p:attrName>
                                        </p:attrNameLst>
                                      </p:cBhvr>
                                      <p:to>
                                        <a:srgbClr val="538135"/>
                                      </p:to>
                                    </p:animClr>
                                    <p:set>
                                      <p:cBhvr>
                                        <p:cTn id="21" dur="2000" fill="hold"/>
                                        <p:tgtEl>
                                          <p:spTgt spid="3"/>
                                        </p:tgtEl>
                                        <p:attrNameLst>
                                          <p:attrName>fill.type</p:attrName>
                                        </p:attrNameLst>
                                      </p:cBhvr>
                                      <p:to>
                                        <p:strVal val="solid"/>
                                      </p:to>
                                    </p:set>
                                    <p:set>
                                      <p:cBhvr>
                                        <p:cTn id="22"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seq concurrent="1" nextAc="seek">
              <p:cTn id="23" restart="whenNotActive" fill="hold" evtFilter="cancelBubble" nodeType="interactiveSeq">
                <p:stCondLst>
                  <p:cond evt="onClick" delay="0">
                    <p:tgtEl>
                      <p:spTgt spid="6"/>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6"/>
                                        </p:tgtEl>
                                        <p:attrNameLst>
                                          <p:attrName>fillcolor</p:attrName>
                                        </p:attrNameLst>
                                      </p:cBhvr>
                                      <p:to>
                                        <a:srgbClr val="538135"/>
                                      </p:to>
                                    </p:animClr>
                                    <p:set>
                                      <p:cBhvr>
                                        <p:cTn id="28" dur="2000" fill="hold"/>
                                        <p:tgtEl>
                                          <p:spTgt spid="6"/>
                                        </p:tgtEl>
                                        <p:attrNameLst>
                                          <p:attrName>fill.type</p:attrName>
                                        </p:attrNameLst>
                                      </p:cBhvr>
                                      <p:to>
                                        <p:strVal val="solid"/>
                                      </p:to>
                                    </p:set>
                                    <p:set>
                                      <p:cBhvr>
                                        <p:cTn id="29" dur="2000" fill="hold"/>
                                        <p:tgtEl>
                                          <p:spTgt spid="6"/>
                                        </p:tgtEl>
                                        <p:attrNameLst>
                                          <p:attrName>fill.on</p:attrName>
                                        </p:attrNameLst>
                                      </p:cBhvr>
                                      <p:to>
                                        <p:strVal val="true"/>
                                      </p:to>
                                    </p:set>
                                  </p:childTnLst>
                                </p:cTn>
                              </p:par>
                            </p:childTnLst>
                          </p:cTn>
                        </p:par>
                      </p:childTnLst>
                    </p:cTn>
                  </p:par>
                </p:childTnLst>
              </p:cTn>
              <p:nextCondLst>
                <p:cond evt="onClick" delay="0">
                  <p:tgtEl>
                    <p:spTgt spid="6"/>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Die beiden Hauptklassen von Nährstoffen in Lebensmitteln sind</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dirty="0" err="1"/>
              <a:t>Makronährstoffe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US" dirty="0" err="1"/>
              <a:t>Alkohol</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Wasser</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en-US" dirty="0" err="1"/>
              <a:t>Mikronährstoffe</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290563" cy="307777"/>
          </a:xfrm>
          <a:prstGeom prst="rect">
            <a:avLst/>
          </a:prstGeom>
        </p:spPr>
        <p:txBody>
          <a:bodyPr wrap="none" rtlCol="0">
            <a:spAutoFit/>
          </a:bodyPr>
          <a:lstStyle/>
          <a:p>
            <a:pPr algn="l"/>
            <a:r>
              <a:rPr lang="en-US" sz="1400" b="1" i="1" dirty="0"/>
              <a:t>Zwei </a:t>
            </a:r>
            <a:r>
              <a:rPr lang="en-US" sz="1400" b="1" i="1" dirty="0" err="1"/>
              <a:t>Antworten</a:t>
            </a:r>
            <a:r>
              <a:rPr lang="en-US" sz="1400" b="1" i="1" dirty="0"/>
              <a:t> </a:t>
            </a:r>
            <a:r>
              <a:rPr lang="en-US" sz="1400" b="1" i="1" dirty="0" err="1"/>
              <a:t>sind</a:t>
            </a:r>
            <a:r>
              <a:rPr lang="en-US" sz="1400" b="1" i="1" dirty="0"/>
              <a:t> </a:t>
            </a:r>
            <a:r>
              <a:rPr lang="en-US" sz="1400" b="1" i="1" dirty="0" err="1"/>
              <a:t>richtig</a:t>
            </a:r>
            <a:r>
              <a:rPr lang="en-US" sz="1400" b="1" i="1" dirty="0"/>
              <a:t>!</a:t>
            </a:r>
            <a:endParaRPr lang="el-GR" sz="1400" b="1" i="1" dirty="0" err="1"/>
          </a:p>
        </p:txBody>
      </p:sp>
    </p:spTree>
    <p:extLst>
      <p:ext uri="{BB962C8B-B14F-4D97-AF65-F5344CB8AC3E}">
        <p14:creationId xmlns:p14="http://schemas.microsoft.com/office/powerpoint/2010/main" val="383397679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538135"/>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Wasser macht einen großen Teil unseres Körpergewichts aus</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Tree>
    <p:extLst>
      <p:ext uri="{BB962C8B-B14F-4D97-AF65-F5344CB8AC3E}">
        <p14:creationId xmlns:p14="http://schemas.microsoft.com/office/powerpoint/2010/main" val="20635077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Es gibt Lebensmittel, die alle Nährstoffe enthalten, die unser Körper braucht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019801"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Tree>
    <p:extLst>
      <p:ext uri="{BB962C8B-B14F-4D97-AF65-F5344CB8AC3E}">
        <p14:creationId xmlns:p14="http://schemas.microsoft.com/office/powerpoint/2010/main" val="281907101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Die Schlüsselwörter für eine gesunde und nahrhafte Ernährung sind</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dirty="0" err="1"/>
              <a:t>Bilanz</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US" dirty="0" err="1"/>
              <a:t>Frühstück</a:t>
            </a:r>
            <a:r>
              <a:rPr lang="en-US" dirty="0"/>
              <a:t> </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2112607" y="38036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t>
            </a:r>
            <a:r>
              <a:rPr lang="de-DE" dirty="0"/>
              <a:t>Vielfalt</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290563" cy="307777"/>
          </a:xfrm>
          <a:prstGeom prst="rect">
            <a:avLst/>
          </a:prstGeom>
        </p:spPr>
        <p:txBody>
          <a:bodyPr wrap="none" rtlCol="0">
            <a:spAutoFit/>
          </a:bodyPr>
          <a:lstStyle/>
          <a:p>
            <a:pPr algn="l"/>
            <a:r>
              <a:rPr lang="en-US" sz="1400" b="1" i="1" dirty="0"/>
              <a:t>Zwei </a:t>
            </a:r>
            <a:r>
              <a:rPr lang="en-US" sz="1400" b="1" i="1" dirty="0" err="1"/>
              <a:t>Antworten</a:t>
            </a:r>
            <a:r>
              <a:rPr lang="en-US" sz="1400" b="1" i="1" dirty="0"/>
              <a:t> </a:t>
            </a:r>
            <a:r>
              <a:rPr lang="en-US" sz="1400" b="1" i="1" dirty="0" err="1"/>
              <a:t>sind</a:t>
            </a:r>
            <a:r>
              <a:rPr lang="en-US" sz="1400" b="1" i="1" dirty="0"/>
              <a:t> </a:t>
            </a:r>
            <a:r>
              <a:rPr lang="en-US" sz="1400" b="1" i="1" dirty="0" err="1"/>
              <a:t>richtig</a:t>
            </a:r>
            <a:r>
              <a:rPr lang="en-US" sz="1400" b="1" i="1" dirty="0"/>
              <a:t>!</a:t>
            </a:r>
            <a:endParaRPr lang="el-GR" sz="1400" b="1" i="1" dirty="0" err="1"/>
          </a:p>
        </p:txBody>
      </p:sp>
      <p:sp>
        <p:nvSpPr>
          <p:cNvPr id="3" name="Ορθογώνιο 10">
            <a:extLst>
              <a:ext uri="{FF2B5EF4-FFF2-40B4-BE49-F238E27FC236}">
                <a16:creationId xmlns:a16="http://schemas.microsoft.com/office/drawing/2014/main" id="{5E85DC22-F1CC-E28F-0278-E49791741548}"/>
              </a:ext>
            </a:extLst>
          </p:cNvPr>
          <p:cNvSpPr/>
          <p:nvPr/>
        </p:nvSpPr>
        <p:spPr>
          <a:xfrm>
            <a:off x="6134100" y="38036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Fasten</a:t>
            </a:r>
            <a:endParaRPr lang="el-GR" dirty="0"/>
          </a:p>
        </p:txBody>
      </p:sp>
    </p:spTree>
    <p:extLst>
      <p:ext uri="{BB962C8B-B14F-4D97-AF65-F5344CB8AC3E}">
        <p14:creationId xmlns:p14="http://schemas.microsoft.com/office/powerpoint/2010/main" val="30539283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538135"/>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C00000"/>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a:solidFill>
                  <a:srgbClr val="203864"/>
                </a:solidFill>
              </a:rPr>
              <a:t>Eine </a:t>
            </a:r>
            <a:r>
              <a:rPr lang="en-GB" sz="2000" b="1" dirty="0" err="1">
                <a:solidFill>
                  <a:srgbClr val="203864"/>
                </a:solidFill>
              </a:rPr>
              <a:t>gesunde</a:t>
            </a:r>
            <a:r>
              <a:rPr lang="en-GB" sz="2000" b="1" dirty="0">
                <a:solidFill>
                  <a:srgbClr val="203864"/>
                </a:solidFill>
              </a:rPr>
              <a:t> </a:t>
            </a:r>
            <a:r>
              <a:rPr lang="en-GB" sz="2000" b="1" dirty="0" err="1">
                <a:solidFill>
                  <a:srgbClr val="203864"/>
                </a:solidFill>
              </a:rPr>
              <a:t>Ernährung</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A. ist sicher vor Giftstoffen, Schimmel und schädlichen Chemikalien.</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12607"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C. besteht aus einer Vielzahl von Lebensmitteln aus verschiedenen Lebensmittelgruppen.</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D. deckt den individuellen Bedarf an Energie (Kalorien) und Nährstoffen.</a:t>
            </a:r>
            <a:endParaRPr lang="el-GR" dirty="0"/>
          </a:p>
        </p:txBody>
      </p:sp>
      <p:sp>
        <p:nvSpPr>
          <p:cNvPr id="7" name="TextBox 6">
            <a:extLst>
              <a:ext uri="{FF2B5EF4-FFF2-40B4-BE49-F238E27FC236}">
                <a16:creationId xmlns:a16="http://schemas.microsoft.com/office/drawing/2014/main" id="{2D144F21-E427-4B8F-B9EF-32DFED7D2EDD}"/>
              </a:ext>
            </a:extLst>
          </p:cNvPr>
          <p:cNvSpPr txBox="1"/>
          <p:nvPr/>
        </p:nvSpPr>
        <p:spPr>
          <a:xfrm>
            <a:off x="2112607" y="1987414"/>
            <a:ext cx="2210220" cy="307777"/>
          </a:xfrm>
          <a:prstGeom prst="rect">
            <a:avLst/>
          </a:prstGeom>
        </p:spPr>
        <p:txBody>
          <a:bodyPr wrap="none" rtlCol="0">
            <a:spAutoFit/>
          </a:bodyPr>
          <a:lstStyle/>
          <a:p>
            <a:pPr algn="l"/>
            <a:r>
              <a:rPr lang="de-DE" sz="1400" i="1" dirty="0"/>
              <a:t>Nur eine Antwort ist richtig!</a:t>
            </a:r>
            <a:endParaRPr lang="el-GR" sz="1400" i="1" dirty="0" err="1"/>
          </a:p>
        </p:txBody>
      </p:sp>
      <p:sp>
        <p:nvSpPr>
          <p:cNvPr id="2" name="Ορθογώνιο 10">
            <a:extLst>
              <a:ext uri="{FF2B5EF4-FFF2-40B4-BE49-F238E27FC236}">
                <a16:creationId xmlns:a16="http://schemas.microsoft.com/office/drawing/2014/main" id="{8350A70B-8EA5-D66A-CE84-35016F7ECF64}"/>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B. Die Antworten A, C und D sind alle richtig.</a:t>
            </a:r>
            <a:endParaRPr lang="el-GR" dirty="0"/>
          </a:p>
        </p:txBody>
      </p:sp>
    </p:spTree>
    <p:extLst>
      <p:ext uri="{BB962C8B-B14F-4D97-AF65-F5344CB8AC3E}">
        <p14:creationId xmlns:p14="http://schemas.microsoft.com/office/powerpoint/2010/main" val="10727596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C00000"/>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6 3 Health Apps for Nutrition SELF-LEARNING_DE"/>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AvoyhZ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C+jKFk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L6MoWX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C+jKFk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C+jKFm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C+jKFk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AvoyhZFQaV5GsAAABvAAAAHAAAAHVuaXZlcnNhbC9sb2NhbF9zZXR0aW5ncy54bWwNyrEKwkAMANC9XxEySB3Uugn2rpujCK0fENogB7mk9ELRv/e2N7x++GaBnbeSTANezx0C62xL0k/A9/Q43RCKky4kphxQDWGITS82k4zsXmOBVejH28S5wvlJuc4XqbOkAu1B/B6PeInNH1BLAwQUAAIACAAvoyhZ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L6MoWeohDhNLAAAAbAAAABsAAAB1bml2ZXJzYWwvdW5pdmVyc2FsLnBuZy54bWyzsa/IzVEoSy0qzszPs1Uy1DNQsrfj5bIpKEoty0wtV6gAigEFIUBJoRLINUJwyzNTSjKAQiYmFgjBjNTM9IwSoKiBhRlcVB9oKABQSwECAAAUAAIACACpflBPNmFYAkcDAADhCQAAFAAAAAAAAAABAAAAAAAAAAAAdW5pdmVyc2FsL3BsYXllci54bWxQSwECAAAUAAIACAAvoyhZtTf0qBwFAADhEwAAHQAAAAAAAAABAAAAAAB5AwAAdW5pdmVyc2FsL2NvbW1vbl9tZXNzYWdlcy5sbmdQSwECAAAUAAIACAAvoyhZFR5gG6MAAAB/AQAALgAAAAAAAAABAAAAAADQCAAAdW5pdmVyc2FsL3BsYXliYWNrX2FuZF9uYXZpZ2F0aW9uX3NldHRpbmdzLnhtbFBLAQIAABQAAgAIAC+jKFl0STUfPAQAAAwVAAAnAAAAAAAAAAEAAAAAAL8JAAB1bml2ZXJzYWwvZmxhc2hfcHVibGlzaGluZ19zZXR0aW5ncy54bWxQSwECAAAUAAIACAAvoyhZN4uHansDAACsDAAAIQAAAAAAAAABAAAAAABADgAAdW5pdmVyc2FsL2ZsYXNoX3NraW5fc2V0dGluZ3MueG1sUEsBAgAAFAACAAgAL6MoWaavViM2BAAAlhQAACYAAAAAAAAAAQAAAAAA+hEAAHVuaXZlcnNhbC9odG1sX3B1Ymxpc2hpbmdfc2V0dGluZ3MueG1sUEsBAgAAFAACAAgAL6MoWSYPfuiwAQAAbwYAAB8AAAAAAAAAAQAAAAAAdBYAAHVuaXZlcnNhbC9odG1sX3NraW5fc2V0dGluZ3MuanNQSwECAAAUAAIACAAvoyhZFQaV5GsAAABvAAAAHAAAAAAAAAABAAAAAABhGAAAdW5pdmVyc2FsL2xvY2FsX3NldHRpbmdzLnhtbFBLAQIAABQAAgAIAC+jKFnCG66ZaBIAAPdNAAAXAAAAAAAAAAAAAAAAAAYZAAB1bml2ZXJzYWwvdW5pdmVyc2FsLnBuZ1BLAQIAABQAAgAIAC+jKFnqIQ4TSwAAAGwAAAAbAAAAAAAAAAEAAAAAAKMrAAB1bml2ZXJzYWwvdW5pdmVyc2FsLnBuZy54bWxQSwUGAAAAAAoACgAGAwAAJywAAAAA"/>
  <p:tag name="ISPRING_LMS_API_VERSION" val="SCORM 1.2"/>
  <p:tag name="ISPRING_ULTRA_SCORM_COURSE_ID" val="4890387F-7126-4F8A-AA20-9CB40A1BE6C2"/>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DE\\German\\Training material for ETA 06_Deutsch&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6 3 Health Apps for Nutrition SELF-LEARNING_DE"/>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BBC0F2786A948640B23598E08894071F" ma:contentTypeVersion="16" ma:contentTypeDescription="Ein neues Dokument erstellen." ma:contentTypeScope="" ma:versionID="39c324a45639c6e141c16d1c3440b8f5">
  <xsd:schema xmlns:xsd="http://www.w3.org/2001/XMLSchema" xmlns:xs="http://www.w3.org/2001/XMLSchema" xmlns:p="http://schemas.microsoft.com/office/2006/metadata/properties" xmlns:ns2="a4fbeab7-fb0d-43e0-9bfd-65c730e689d6" xmlns:ns3="ab499b85-ee38-415b-b043-bdc43eb64582" targetNamespace="http://schemas.microsoft.com/office/2006/metadata/properties" ma:root="true" ma:fieldsID="634d367e267f3c194b4a481e6e1b9e20" ns2:_="" ns3:_="">
    <xsd:import namespace="a4fbeab7-fb0d-43e0-9bfd-65c730e689d6"/>
    <xsd:import namespace="ab499b85-ee38-415b-b043-bdc43eb6458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LengthInSeconds"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beab7-fb0d-43e0-9bfd-65c730e689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Bildmarkierungen" ma:readOnly="false" ma:fieldId="{5cf76f15-5ced-4ddc-b409-7134ff3c332f}" ma:taxonomyMulti="true" ma:sspId="c5ba6fe8-47d2-45f3-bb89-a798947ed0a3" ma:termSetId="09814cd3-568e-fe90-9814-8d621ff8fb84" ma:anchorId="fba54fb3-c3e1-fe81-a776-ca4b69148c4d" ma:open="true" ma:isKeyword="false">
      <xsd:complexType>
        <xsd:sequence>
          <xsd:element ref="pc:Terms" minOccurs="0" maxOccurs="1"/>
        </xsd:sequence>
      </xsd:complex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b499b85-ee38-415b-b043-bdc43eb64582" elementFormDefault="qualified">
    <xsd:import namespace="http://schemas.microsoft.com/office/2006/documentManagement/types"/>
    <xsd:import namespace="http://schemas.microsoft.com/office/infopath/2007/PartnerControls"/>
    <xsd:element name="SharedWithUsers" ma:index="15"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Freigegeben für - Details" ma:internalName="SharedWithDetails" ma:readOnly="true">
      <xsd:simpleType>
        <xsd:restriction base="dms:Note">
          <xsd:maxLength value="255"/>
        </xsd:restriction>
      </xsd:simpleType>
    </xsd:element>
    <xsd:element name="TaxCatchAll" ma:index="19" nillable="true" ma:displayName="Taxonomy Catch All Column" ma:hidden="true" ma:list="{048765ba-924d-40bf-8814-8e5266206193}" ma:internalName="TaxCatchAll" ma:showField="CatchAllData" ma:web="ab499b85-ee38-415b-b043-bdc43eb6458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4fbeab7-fb0d-43e0-9bfd-65c730e689d6">
      <Terms xmlns="http://schemas.microsoft.com/office/infopath/2007/PartnerControls"/>
    </lcf76f155ced4ddcb4097134ff3c332f>
    <TaxCatchAll xmlns="ab499b85-ee38-415b-b043-bdc43eb6458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37E4112-6D7C-4F19-9CAE-8F39120691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beab7-fb0d-43e0-9bfd-65c730e689d6"/>
    <ds:schemaRef ds:uri="ab499b85-ee38-415b-b043-bdc43eb645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D6C5B18-D0BB-44AE-AFAE-F77834018B0A}">
  <ds:schemaRefs>
    <ds:schemaRef ds:uri="http://purl.org/dc/dcmitype/"/>
    <ds:schemaRef ds:uri="http://schemas.microsoft.com/office/2006/documentManagement/types"/>
    <ds:schemaRef ds:uri="http://schemas.microsoft.com/office/infopath/2007/PartnerControls"/>
    <ds:schemaRef ds:uri="ab499b85-ee38-415b-b043-bdc43eb64582"/>
    <ds:schemaRef ds:uri="http://www.w3.org/XML/1998/namespace"/>
    <ds:schemaRef ds:uri="http://schemas.microsoft.com/office/2006/metadata/properties"/>
    <ds:schemaRef ds:uri="http://purl.org/dc/elements/1.1/"/>
    <ds:schemaRef ds:uri="http://schemas.openxmlformats.org/package/2006/metadata/core-properties"/>
    <ds:schemaRef ds:uri="a4fbeab7-fb0d-43e0-9bfd-65c730e689d6"/>
    <ds:schemaRef ds:uri="http://purl.org/dc/terms/"/>
  </ds:schemaRefs>
</ds:datastoreItem>
</file>

<file path=customXml/itemProps3.xml><?xml version="1.0" encoding="utf-8"?>
<ds:datastoreItem xmlns:ds="http://schemas.openxmlformats.org/officeDocument/2006/customXml" ds:itemID="{EFD83F63-789F-45D9-AD4B-5250847C47D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TotalTime>
  <Words>882</Words>
  <Application>Microsoft Office PowerPoint</Application>
  <PresentationFormat>Ευρεία οθόνη</PresentationFormat>
  <Paragraphs>180</Paragraphs>
  <Slides>23</Slides>
  <Notes>23</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23</vt:i4>
      </vt:variant>
    </vt:vector>
  </HeadingPairs>
  <TitlesOfParts>
    <vt:vector size="34"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vt:lpstr>
      <vt:lpstr>Selbstlerneinheit:  Inhalt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ETA6 3 Health Apps for Nutrition SELF-LEARNING_DE</dc:title>
  <dc:creator>pantelis bbalaouras</dc:creator>
  <cp:lastModifiedBy>pantelis</cp:lastModifiedBy>
  <cp:revision>922</cp:revision>
  <dcterms:created xsi:type="dcterms:W3CDTF">2020-06-02T13:31:56Z</dcterms:created>
  <dcterms:modified xsi:type="dcterms:W3CDTF">2024-09-08T17:25:58Z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0x010100BBC0F2786A948640B23598E08894071F</vt:lpwstr>
  </property>
</Properties>
</file>