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9"/>
  </p:notesMasterIdLst>
  <p:handoutMasterIdLst>
    <p:handoutMasterId r:id="rId10"/>
  </p:handoutMasterIdLst>
  <p:sldIdLst>
    <p:sldId id="457" r:id="rId5"/>
    <p:sldId id="458" r:id="rId6"/>
    <p:sldId id="437" r:id="rId7"/>
    <p:sldId id="404" r:id="rId8"/>
  </p:sldIdLst>
  <p:sldSz cx="12192000" cy="6858000"/>
  <p:notesSz cx="6858000" cy="9144000"/>
  <p:custDataLst>
    <p:tags r:id="rId11"/>
  </p:custDataLst>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leksandra Stevanović" initials="AS" lastIdx="9" clrIdx="0"/>
  <p:cmAuthor id="2" name="user" initials="u"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8F8F8"/>
    <a:srgbClr val="DDE0E5"/>
    <a:srgbClr val="203864"/>
    <a:srgbClr val="ABC7F1"/>
    <a:srgbClr val="ED7D31"/>
    <a:srgbClr val="CFD5EA"/>
    <a:srgbClr val="404040"/>
    <a:srgbClr val="C01E24"/>
    <a:srgbClr val="3F3F3F"/>
    <a:srgbClr val="E3E98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5157613-5C2B-47AD-A03B-DB149246848F}" v="1" dt="2024-05-02T08:00:30.632"/>
  </p1510:revLst>
</p1510:revInfo>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681" autoAdjust="0"/>
    <p:restoredTop sz="93497" autoAdjust="0"/>
  </p:normalViewPr>
  <p:slideViewPr>
    <p:cSldViewPr snapToGrid="0">
      <p:cViewPr varScale="1">
        <p:scale>
          <a:sx n="97" d="100"/>
          <a:sy n="97" d="100"/>
        </p:scale>
        <p:origin x="462" y="78"/>
      </p:cViewPr>
      <p:guideLst>
        <p:guide orient="horz" pos="2160"/>
        <p:guide pos="3840"/>
      </p:guideLst>
    </p:cSldViewPr>
  </p:slideViewPr>
  <p:notesTextViewPr>
    <p:cViewPr>
      <p:scale>
        <a:sx n="1" d="1"/>
        <a:sy n="1" d="1"/>
      </p:scale>
      <p:origin x="0" y="0"/>
    </p:cViewPr>
  </p:notesTextViewPr>
  <p:notesViewPr>
    <p:cSldViewPr snapToGrid="0">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18"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commentAuthors" Target="commentAuthors.xml"/><Relationship Id="rId17"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ags" Target="tags/tag1.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notesMaster" Target="notesMasters/notesMaster1.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antelis balaouras" userId="25e8755020fc1734" providerId="LiveId" clId="{3A9E129B-9895-49F4-AB6D-85A6A0AF8B90}"/>
    <pc:docChg chg="undo custSel addSld delSld modSld sldOrd modMainMaster">
      <pc:chgData name="pantelis balaouras" userId="25e8755020fc1734" providerId="LiveId" clId="{3A9E129B-9895-49F4-AB6D-85A6A0AF8B90}" dt="2023-07-01T09:44:01.365" v="1185" actId="1076"/>
      <pc:docMkLst>
        <pc:docMk/>
      </pc:docMkLst>
      <pc:sldChg chg="addSp delSp modSp mod">
        <pc:chgData name="pantelis balaouras" userId="25e8755020fc1734" providerId="LiveId" clId="{3A9E129B-9895-49F4-AB6D-85A6A0AF8B90}" dt="2023-07-01T09:04:44.218" v="942" actId="14100"/>
        <pc:sldMkLst>
          <pc:docMk/>
          <pc:sldMk cId="616025265" sldId="261"/>
        </pc:sldMkLst>
        <pc:spChg chg="mod">
          <ac:chgData name="pantelis balaouras" userId="25e8755020fc1734" providerId="LiveId" clId="{3A9E129B-9895-49F4-AB6D-85A6A0AF8B90}" dt="2023-07-01T09:04:02.058" v="940" actId="207"/>
          <ac:spMkLst>
            <pc:docMk/>
            <pc:sldMk cId="616025265" sldId="261"/>
            <ac:spMk id="5" creationId="{FAA18648-8A7B-40D3-A066-80FDB05B7DF4}"/>
          </ac:spMkLst>
        </pc:spChg>
        <pc:spChg chg="del">
          <ac:chgData name="pantelis balaouras" userId="25e8755020fc1734" providerId="LiveId" clId="{3A9E129B-9895-49F4-AB6D-85A6A0AF8B90}" dt="2023-07-01T08:59:04.228" v="920" actId="478"/>
          <ac:spMkLst>
            <pc:docMk/>
            <pc:sldMk cId="616025265" sldId="261"/>
            <ac:spMk id="7" creationId="{3EABFA14-CCC1-48A6-A2A5-B838C912D37A}"/>
          </ac:spMkLst>
        </pc:spChg>
        <pc:spChg chg="add mod">
          <ac:chgData name="pantelis balaouras" userId="25e8755020fc1734" providerId="LiveId" clId="{3A9E129B-9895-49F4-AB6D-85A6A0AF8B90}" dt="2023-07-01T08:59:34.030" v="923" actId="1076"/>
          <ac:spMkLst>
            <pc:docMk/>
            <pc:sldMk cId="616025265" sldId="261"/>
            <ac:spMk id="10" creationId="{ED2F4DDC-EDFB-2077-F4D4-7EFCA890F8B7}"/>
          </ac:spMkLst>
        </pc:spChg>
        <pc:picChg chg="add del mod modCrop">
          <ac:chgData name="pantelis balaouras" userId="25e8755020fc1734" providerId="LiveId" clId="{3A9E129B-9895-49F4-AB6D-85A6A0AF8B90}" dt="2023-07-01T08:39:14.507" v="832" actId="21"/>
          <ac:picMkLst>
            <pc:docMk/>
            <pc:sldMk cId="616025265" sldId="261"/>
            <ac:picMk id="2" creationId="{198228AE-D0E1-332C-5304-13A58FC6E81A}"/>
          </ac:picMkLst>
        </pc:picChg>
        <pc:picChg chg="add del mod">
          <ac:chgData name="pantelis balaouras" userId="25e8755020fc1734" providerId="LiveId" clId="{3A9E129B-9895-49F4-AB6D-85A6A0AF8B90}" dt="2023-07-01T08:59:01.447" v="919"/>
          <ac:picMkLst>
            <pc:docMk/>
            <pc:sldMk cId="616025265" sldId="261"/>
            <ac:picMk id="3" creationId="{CEB8B32C-A602-E7F8-47DE-DAB1D6D3FEEF}"/>
          </ac:picMkLst>
        </pc:picChg>
        <pc:picChg chg="del">
          <ac:chgData name="pantelis balaouras" userId="25e8755020fc1734" providerId="LiveId" clId="{3A9E129B-9895-49F4-AB6D-85A6A0AF8B90}" dt="2023-07-01T08:58:58.259" v="917" actId="478"/>
          <ac:picMkLst>
            <pc:docMk/>
            <pc:sldMk cId="616025265" sldId="261"/>
            <ac:picMk id="8" creationId="{199A8DC6-D03C-4BE6-8268-D6FFABE8339E}"/>
          </ac:picMkLst>
        </pc:picChg>
        <pc:picChg chg="add del mod">
          <ac:chgData name="pantelis balaouras" userId="25e8755020fc1734" providerId="LiveId" clId="{3A9E129B-9895-49F4-AB6D-85A6A0AF8B90}" dt="2023-07-01T09:01:55.655" v="926" actId="478"/>
          <ac:picMkLst>
            <pc:docMk/>
            <pc:sldMk cId="616025265" sldId="261"/>
            <ac:picMk id="9" creationId="{CFF758E8-3057-B749-FCDA-AB8F95D3A197}"/>
          </ac:picMkLst>
        </pc:picChg>
        <pc:picChg chg="add mod">
          <ac:chgData name="pantelis balaouras" userId="25e8755020fc1734" providerId="LiveId" clId="{3A9E129B-9895-49F4-AB6D-85A6A0AF8B90}" dt="2023-07-01T09:04:44.218" v="942" actId="14100"/>
          <ac:picMkLst>
            <pc:docMk/>
            <pc:sldMk cId="616025265" sldId="261"/>
            <ac:picMk id="6146" creationId="{2F61D9A2-E1E6-CBCE-83BF-D172B000C5B7}"/>
          </ac:picMkLst>
        </pc:picChg>
      </pc:sldChg>
      <pc:sldChg chg="modSp mod">
        <pc:chgData name="pantelis balaouras" userId="25e8755020fc1734" providerId="LiveId" clId="{3A9E129B-9895-49F4-AB6D-85A6A0AF8B90}" dt="2023-07-01T08:53:46.814" v="887" actId="2711"/>
        <pc:sldMkLst>
          <pc:docMk/>
          <pc:sldMk cId="4236537347" sldId="295"/>
        </pc:sldMkLst>
        <pc:spChg chg="mod">
          <ac:chgData name="pantelis balaouras" userId="25e8755020fc1734" providerId="LiveId" clId="{3A9E129B-9895-49F4-AB6D-85A6A0AF8B90}" dt="2023-07-01T08:53:46.814" v="887" actId="2711"/>
          <ac:spMkLst>
            <pc:docMk/>
            <pc:sldMk cId="4236537347" sldId="295"/>
            <ac:spMk id="10" creationId="{C0DFA73F-FDC8-497A-8912-CA8C28C95043}"/>
          </ac:spMkLst>
        </pc:spChg>
      </pc:sldChg>
      <pc:sldChg chg="addSp delSp modSp mod">
        <pc:chgData name="pantelis balaouras" userId="25e8755020fc1734" providerId="LiveId" clId="{3A9E129B-9895-49F4-AB6D-85A6A0AF8B90}" dt="2023-07-01T08:54:34.395" v="894"/>
        <pc:sldMkLst>
          <pc:docMk/>
          <pc:sldMk cId="757881950" sldId="296"/>
        </pc:sldMkLst>
        <pc:spChg chg="add mod">
          <ac:chgData name="pantelis balaouras" userId="25e8755020fc1734" providerId="LiveId" clId="{3A9E129B-9895-49F4-AB6D-85A6A0AF8B90}" dt="2023-07-01T08:54:34.395" v="894"/>
          <ac:spMkLst>
            <pc:docMk/>
            <pc:sldMk cId="757881950" sldId="296"/>
            <ac:spMk id="2" creationId="{BD4FC1F3-1556-EB81-9C6B-3591FF2747D5}"/>
          </ac:spMkLst>
        </pc:spChg>
        <pc:spChg chg="mod">
          <ac:chgData name="pantelis balaouras" userId="25e8755020fc1734" providerId="LiveId" clId="{3A9E129B-9895-49F4-AB6D-85A6A0AF8B90}" dt="2023-07-01T07:15:58.049" v="36" actId="27636"/>
          <ac:spMkLst>
            <pc:docMk/>
            <pc:sldMk cId="757881950" sldId="296"/>
            <ac:spMk id="5" creationId="{FCC0DEC9-291B-4095-9896-1244D3052774}"/>
          </ac:spMkLst>
        </pc:spChg>
        <pc:spChg chg="mod">
          <ac:chgData name="pantelis balaouras" userId="25e8755020fc1734" providerId="LiveId" clId="{3A9E129B-9895-49F4-AB6D-85A6A0AF8B90}" dt="2023-07-01T07:15:58.044" v="35" actId="27636"/>
          <ac:spMkLst>
            <pc:docMk/>
            <pc:sldMk cId="757881950" sldId="296"/>
            <ac:spMk id="6" creationId="{4BD0C7CC-BAC5-4DAE-90C4-844464AC94A7}"/>
          </ac:spMkLst>
        </pc:spChg>
        <pc:spChg chg="del mod">
          <ac:chgData name="pantelis balaouras" userId="25e8755020fc1734" providerId="LiveId" clId="{3A9E129B-9895-49F4-AB6D-85A6A0AF8B90}" dt="2023-07-01T08:53:57.877" v="888" actId="478"/>
          <ac:spMkLst>
            <pc:docMk/>
            <pc:sldMk cId="757881950" sldId="296"/>
            <ac:spMk id="10" creationId="{E7ACBFFE-E9E3-41C4-BB6A-8238F2BCA22C}"/>
          </ac:spMkLst>
        </pc:spChg>
      </pc:sldChg>
      <pc:sldChg chg="addSp delSp modSp mod modAnim">
        <pc:chgData name="pantelis balaouras" userId="25e8755020fc1734" providerId="LiveId" clId="{3A9E129B-9895-49F4-AB6D-85A6A0AF8B90}" dt="2023-07-01T09:17:43.182" v="1011"/>
        <pc:sldMkLst>
          <pc:docMk/>
          <pc:sldMk cId="181460544" sldId="303"/>
        </pc:sldMkLst>
        <pc:spChg chg="add mod">
          <ac:chgData name="pantelis balaouras" userId="25e8755020fc1734" providerId="LiveId" clId="{3A9E129B-9895-49F4-AB6D-85A6A0AF8B90}" dt="2023-07-01T08:54:35.864" v="895"/>
          <ac:spMkLst>
            <pc:docMk/>
            <pc:sldMk cId="181460544" sldId="303"/>
            <ac:spMk id="2" creationId="{251DAF2A-48A7-CFE6-59A1-C2A079499035}"/>
          </ac:spMkLst>
        </pc:spChg>
        <pc:spChg chg="mod">
          <ac:chgData name="pantelis balaouras" userId="25e8755020fc1734" providerId="LiveId" clId="{3A9E129B-9895-49F4-AB6D-85A6A0AF8B90}" dt="2023-07-01T07:15:58.079" v="38" actId="27636"/>
          <ac:spMkLst>
            <pc:docMk/>
            <pc:sldMk cId="181460544" sldId="303"/>
            <ac:spMk id="5" creationId="{FCC0DEC9-291B-4095-9896-1244D3052774}"/>
          </ac:spMkLst>
        </pc:spChg>
        <pc:spChg chg="add mod">
          <ac:chgData name="pantelis balaouras" userId="25e8755020fc1734" providerId="LiveId" clId="{3A9E129B-9895-49F4-AB6D-85A6A0AF8B90}" dt="2023-07-01T09:17:15.292" v="1009" actId="207"/>
          <ac:spMkLst>
            <pc:docMk/>
            <pc:sldMk cId="181460544" sldId="303"/>
            <ac:spMk id="6" creationId="{9F2BA593-9465-FDE8-2506-E452927149A9}"/>
          </ac:spMkLst>
        </pc:spChg>
        <pc:spChg chg="mod">
          <ac:chgData name="pantelis balaouras" userId="25e8755020fc1734" providerId="LiveId" clId="{3A9E129B-9895-49F4-AB6D-85A6A0AF8B90}" dt="2023-07-01T07:15:58.074" v="37" actId="27636"/>
          <ac:spMkLst>
            <pc:docMk/>
            <pc:sldMk cId="181460544" sldId="303"/>
            <ac:spMk id="8" creationId="{ADC8C5CF-E62A-4FD6-8C53-A5F6259B922C}"/>
          </ac:spMkLst>
        </pc:spChg>
        <pc:spChg chg="add mod">
          <ac:chgData name="pantelis balaouras" userId="25e8755020fc1734" providerId="LiveId" clId="{3A9E129B-9895-49F4-AB6D-85A6A0AF8B90}" dt="2023-07-01T09:16:50.092" v="1006" actId="6549"/>
          <ac:spMkLst>
            <pc:docMk/>
            <pc:sldMk cId="181460544" sldId="303"/>
            <ac:spMk id="9" creationId="{AF871B53-F55D-0BD1-57B5-C9CA6D4F149F}"/>
          </ac:spMkLst>
        </pc:spChg>
        <pc:spChg chg="del">
          <ac:chgData name="pantelis balaouras" userId="25e8755020fc1734" providerId="LiveId" clId="{3A9E129B-9895-49F4-AB6D-85A6A0AF8B90}" dt="2023-07-01T09:17:34.724" v="1010" actId="478"/>
          <ac:spMkLst>
            <pc:docMk/>
            <pc:sldMk cId="181460544" sldId="303"/>
            <ac:spMk id="11" creationId="{3338C691-31D6-448C-9C2A-0CC5A676B8BC}"/>
          </ac:spMkLst>
        </pc:spChg>
        <pc:spChg chg="add mod">
          <ac:chgData name="pantelis balaouras" userId="25e8755020fc1734" providerId="LiveId" clId="{3A9E129B-9895-49F4-AB6D-85A6A0AF8B90}" dt="2023-07-01T09:17:43.182" v="1011"/>
          <ac:spMkLst>
            <pc:docMk/>
            <pc:sldMk cId="181460544" sldId="303"/>
            <ac:spMk id="12" creationId="{CB581221-D85C-85B3-D179-F06A6ADE0948}"/>
          </ac:spMkLst>
        </pc:spChg>
        <pc:spChg chg="del mod">
          <ac:chgData name="pantelis balaouras" userId="25e8755020fc1734" providerId="LiveId" clId="{3A9E129B-9895-49F4-AB6D-85A6A0AF8B90}" dt="2023-07-01T08:54:03.487" v="889" actId="478"/>
          <ac:spMkLst>
            <pc:docMk/>
            <pc:sldMk cId="181460544" sldId="303"/>
            <ac:spMk id="14" creationId="{01DD2C8F-C33F-471E-9F8C-BB6C894C3BD9}"/>
          </ac:spMkLst>
        </pc:spChg>
        <pc:picChg chg="add del mod">
          <ac:chgData name="pantelis balaouras" userId="25e8755020fc1734" providerId="LiveId" clId="{3A9E129B-9895-49F4-AB6D-85A6A0AF8B90}" dt="2023-07-01T09:15:02.156" v="1003"/>
          <ac:picMkLst>
            <pc:docMk/>
            <pc:sldMk cId="181460544" sldId="303"/>
            <ac:picMk id="3" creationId="{7CB12374-C38A-391E-A300-E3A3CA11BAC3}"/>
          </ac:picMkLst>
        </pc:picChg>
        <pc:picChg chg="add mod">
          <ac:chgData name="pantelis balaouras" userId="25e8755020fc1734" providerId="LiveId" clId="{3A9E129B-9895-49F4-AB6D-85A6A0AF8B90}" dt="2023-07-01T09:16:59.251" v="1007" actId="207"/>
          <ac:picMkLst>
            <pc:docMk/>
            <pc:sldMk cId="181460544" sldId="303"/>
            <ac:picMk id="7" creationId="{DC9C4F85-B6F7-82BE-BD84-76BFA534171D}"/>
          </ac:picMkLst>
        </pc:picChg>
      </pc:sldChg>
      <pc:sldChg chg="addSp delSp modSp mod">
        <pc:chgData name="pantelis balaouras" userId="25e8755020fc1734" providerId="LiveId" clId="{3A9E129B-9895-49F4-AB6D-85A6A0AF8B90}" dt="2023-07-01T08:54:38.840" v="897"/>
        <pc:sldMkLst>
          <pc:docMk/>
          <pc:sldMk cId="1478958817" sldId="304"/>
        </pc:sldMkLst>
        <pc:spChg chg="add mod">
          <ac:chgData name="pantelis balaouras" userId="25e8755020fc1734" providerId="LiveId" clId="{3A9E129B-9895-49F4-AB6D-85A6A0AF8B90}" dt="2023-07-01T08:54:38.840" v="897"/>
          <ac:spMkLst>
            <pc:docMk/>
            <pc:sldMk cId="1478958817" sldId="304"/>
            <ac:spMk id="2" creationId="{A00340FB-4815-28DF-06CC-769D6101B4A9}"/>
          </ac:spMkLst>
        </pc:spChg>
        <pc:spChg chg="del mod">
          <ac:chgData name="pantelis balaouras" userId="25e8755020fc1734" providerId="LiveId" clId="{3A9E129B-9895-49F4-AB6D-85A6A0AF8B90}" dt="2023-07-01T08:54:10.272" v="891" actId="478"/>
          <ac:spMkLst>
            <pc:docMk/>
            <pc:sldMk cId="1478958817" sldId="304"/>
            <ac:spMk id="11" creationId="{D5681E07-F9B4-4615-B606-D096A911A80C}"/>
          </ac:spMkLst>
        </pc:spChg>
      </pc:sldChg>
      <pc:sldChg chg="addSp delSp modSp mod">
        <pc:chgData name="pantelis balaouras" userId="25e8755020fc1734" providerId="LiveId" clId="{3A9E129B-9895-49F4-AB6D-85A6A0AF8B90}" dt="2023-07-01T08:54:40.297" v="898"/>
        <pc:sldMkLst>
          <pc:docMk/>
          <pc:sldMk cId="2055772528" sldId="305"/>
        </pc:sldMkLst>
        <pc:spChg chg="add mod">
          <ac:chgData name="pantelis balaouras" userId="25e8755020fc1734" providerId="LiveId" clId="{3A9E129B-9895-49F4-AB6D-85A6A0AF8B90}" dt="2023-07-01T08:54:40.297" v="898"/>
          <ac:spMkLst>
            <pc:docMk/>
            <pc:sldMk cId="2055772528" sldId="305"/>
            <ac:spMk id="2" creationId="{AA5D4F4E-F8CB-0A8A-48F5-BEA035E17556}"/>
          </ac:spMkLst>
        </pc:spChg>
        <pc:spChg chg="mod">
          <ac:chgData name="pantelis balaouras" userId="25e8755020fc1734" providerId="LiveId" clId="{3A9E129B-9895-49F4-AB6D-85A6A0AF8B90}" dt="2023-07-01T07:15:58.154" v="42" actId="27636"/>
          <ac:spMkLst>
            <pc:docMk/>
            <pc:sldMk cId="2055772528" sldId="305"/>
            <ac:spMk id="5" creationId="{FCC0DEC9-291B-4095-9896-1244D3052774}"/>
          </ac:spMkLst>
        </pc:spChg>
        <pc:spChg chg="mod">
          <ac:chgData name="pantelis balaouras" userId="25e8755020fc1734" providerId="LiveId" clId="{3A9E129B-9895-49F4-AB6D-85A6A0AF8B90}" dt="2023-07-01T07:15:58.149" v="41" actId="27636"/>
          <ac:spMkLst>
            <pc:docMk/>
            <pc:sldMk cId="2055772528" sldId="305"/>
            <ac:spMk id="6" creationId="{4BD0C7CC-BAC5-4DAE-90C4-844464AC94A7}"/>
          </ac:spMkLst>
        </pc:spChg>
        <pc:spChg chg="del mod">
          <ac:chgData name="pantelis balaouras" userId="25e8755020fc1734" providerId="LiveId" clId="{3A9E129B-9895-49F4-AB6D-85A6A0AF8B90}" dt="2023-07-01T08:54:14.458" v="892" actId="478"/>
          <ac:spMkLst>
            <pc:docMk/>
            <pc:sldMk cId="2055772528" sldId="305"/>
            <ac:spMk id="9" creationId="{D850EBAD-D124-4AC6-84FE-B9BA77B8CBF1}"/>
          </ac:spMkLst>
        </pc:spChg>
      </pc:sldChg>
      <pc:sldChg chg="addSp delSp modSp mod">
        <pc:chgData name="pantelis balaouras" userId="25e8755020fc1734" providerId="LiveId" clId="{3A9E129B-9895-49F4-AB6D-85A6A0AF8B90}" dt="2023-07-01T08:54:41.847" v="899"/>
        <pc:sldMkLst>
          <pc:docMk/>
          <pc:sldMk cId="3918599729" sldId="306"/>
        </pc:sldMkLst>
        <pc:spChg chg="add mod">
          <ac:chgData name="pantelis balaouras" userId="25e8755020fc1734" providerId="LiveId" clId="{3A9E129B-9895-49F4-AB6D-85A6A0AF8B90}" dt="2023-07-01T08:54:41.847" v="899"/>
          <ac:spMkLst>
            <pc:docMk/>
            <pc:sldMk cId="3918599729" sldId="306"/>
            <ac:spMk id="2" creationId="{6ACFC628-19ED-031C-00DF-F88C4C0744FF}"/>
          </ac:spMkLst>
        </pc:spChg>
        <pc:spChg chg="mod">
          <ac:chgData name="pantelis balaouras" userId="25e8755020fc1734" providerId="LiveId" clId="{3A9E129B-9895-49F4-AB6D-85A6A0AF8B90}" dt="2023-07-01T07:15:58.169" v="43" actId="27636"/>
          <ac:spMkLst>
            <pc:docMk/>
            <pc:sldMk cId="3918599729" sldId="306"/>
            <ac:spMk id="5" creationId="{FCC0DEC9-291B-4095-9896-1244D3052774}"/>
          </ac:spMkLst>
        </pc:spChg>
        <pc:spChg chg="del mod">
          <ac:chgData name="pantelis balaouras" userId="25e8755020fc1734" providerId="LiveId" clId="{3A9E129B-9895-49F4-AB6D-85A6A0AF8B90}" dt="2023-07-01T08:54:20.367" v="893" actId="478"/>
          <ac:spMkLst>
            <pc:docMk/>
            <pc:sldMk cId="3918599729" sldId="306"/>
            <ac:spMk id="13" creationId="{97B91448-668C-4CA5-BAB2-2B93CE89E428}"/>
          </ac:spMkLst>
        </pc:spChg>
      </pc:sldChg>
      <pc:sldChg chg="modSp mod">
        <pc:chgData name="pantelis balaouras" userId="25e8755020fc1734" providerId="LiveId" clId="{3A9E129B-9895-49F4-AB6D-85A6A0AF8B90}" dt="2023-07-01T07:51:49.004" v="660" actId="6549"/>
        <pc:sldMkLst>
          <pc:docMk/>
          <pc:sldMk cId="823583658" sldId="374"/>
        </pc:sldMkLst>
        <pc:spChg chg="mod">
          <ac:chgData name="pantelis balaouras" userId="25e8755020fc1734" providerId="LiveId" clId="{3A9E129B-9895-49F4-AB6D-85A6A0AF8B90}" dt="2023-07-01T07:51:49.004" v="660" actId="6549"/>
          <ac:spMkLst>
            <pc:docMk/>
            <pc:sldMk cId="823583658" sldId="374"/>
            <ac:spMk id="5" creationId="{4BC19399-CA4E-48B5-AFEE-CF69C6888765}"/>
          </ac:spMkLst>
        </pc:spChg>
      </pc:sldChg>
      <pc:sldChg chg="addSp delSp modSp mod">
        <pc:chgData name="pantelis balaouras" userId="25e8755020fc1734" providerId="LiveId" clId="{3A9E129B-9895-49F4-AB6D-85A6A0AF8B90}" dt="2023-07-01T08:54:37.431" v="896"/>
        <pc:sldMkLst>
          <pc:docMk/>
          <pc:sldMk cId="2003224513" sldId="402"/>
        </pc:sldMkLst>
        <pc:spChg chg="add mod">
          <ac:chgData name="pantelis balaouras" userId="25e8755020fc1734" providerId="LiveId" clId="{3A9E129B-9895-49F4-AB6D-85A6A0AF8B90}" dt="2023-07-01T08:54:37.431" v="896"/>
          <ac:spMkLst>
            <pc:docMk/>
            <pc:sldMk cId="2003224513" sldId="402"/>
            <ac:spMk id="2" creationId="{10B138FD-0B72-3E40-4672-914973095305}"/>
          </ac:spMkLst>
        </pc:spChg>
        <pc:spChg chg="mod">
          <ac:chgData name="pantelis balaouras" userId="25e8755020fc1734" providerId="LiveId" clId="{3A9E129B-9895-49F4-AB6D-85A6A0AF8B90}" dt="2023-07-01T07:15:58.109" v="39" actId="27636"/>
          <ac:spMkLst>
            <pc:docMk/>
            <pc:sldMk cId="2003224513" sldId="402"/>
            <ac:spMk id="5" creationId="{FCC0DEC9-291B-4095-9896-1244D3052774}"/>
          </ac:spMkLst>
        </pc:spChg>
        <pc:spChg chg="mod">
          <ac:chgData name="pantelis balaouras" userId="25e8755020fc1734" providerId="LiveId" clId="{3A9E129B-9895-49F4-AB6D-85A6A0AF8B90}" dt="2023-07-01T07:15:58.114" v="40" actId="27636"/>
          <ac:spMkLst>
            <pc:docMk/>
            <pc:sldMk cId="2003224513" sldId="402"/>
            <ac:spMk id="6" creationId="{4BD0C7CC-BAC5-4DAE-90C4-844464AC94A7}"/>
          </ac:spMkLst>
        </pc:spChg>
        <pc:spChg chg="del mod">
          <ac:chgData name="pantelis balaouras" userId="25e8755020fc1734" providerId="LiveId" clId="{3A9E129B-9895-49F4-AB6D-85A6A0AF8B90}" dt="2023-07-01T08:54:08.145" v="890" actId="478"/>
          <ac:spMkLst>
            <pc:docMk/>
            <pc:sldMk cId="2003224513" sldId="402"/>
            <ac:spMk id="9" creationId="{B5AB39F5-CB3C-45EE-9E48-06A17BB6D957}"/>
          </ac:spMkLst>
        </pc:spChg>
      </pc:sldChg>
      <pc:sldChg chg="addSp delSp modSp mod">
        <pc:chgData name="pantelis balaouras" userId="25e8755020fc1734" providerId="LiveId" clId="{3A9E129B-9895-49F4-AB6D-85A6A0AF8B90}" dt="2023-07-01T09:09:26.449" v="963" actId="478"/>
        <pc:sldMkLst>
          <pc:docMk/>
          <pc:sldMk cId="1915799683" sldId="404"/>
        </pc:sldMkLst>
        <pc:spChg chg="add del mod">
          <ac:chgData name="pantelis balaouras" userId="25e8755020fc1734" providerId="LiveId" clId="{3A9E129B-9895-49F4-AB6D-85A6A0AF8B90}" dt="2023-07-01T09:09:26.449" v="963" actId="478"/>
          <ac:spMkLst>
            <pc:docMk/>
            <pc:sldMk cId="1915799683" sldId="404"/>
            <ac:spMk id="11" creationId="{252D5588-9D47-4372-A592-FC5F71ED3798}"/>
          </ac:spMkLst>
        </pc:spChg>
        <pc:picChg chg="add mod">
          <ac:chgData name="pantelis balaouras" userId="25e8755020fc1734" providerId="LiveId" clId="{3A9E129B-9895-49F4-AB6D-85A6A0AF8B90}" dt="2023-07-01T07:53:16.312" v="683" actId="1076"/>
          <ac:picMkLst>
            <pc:docMk/>
            <pc:sldMk cId="1915799683" sldId="404"/>
            <ac:picMk id="2" creationId="{25F65A2C-3150-4B5A-D0EF-1CEBF92DC4E4}"/>
          </ac:picMkLst>
        </pc:picChg>
        <pc:picChg chg="add del mod">
          <ac:chgData name="pantelis balaouras" userId="25e8755020fc1734" providerId="LiveId" clId="{3A9E129B-9895-49F4-AB6D-85A6A0AF8B90}" dt="2023-07-01T09:09:23.584" v="962"/>
          <ac:picMkLst>
            <pc:docMk/>
            <pc:sldMk cId="1915799683" sldId="404"/>
            <ac:picMk id="3" creationId="{3B7B339B-F161-9C04-C1E0-0A33E3FA9A98}"/>
          </ac:picMkLst>
        </pc:picChg>
        <pc:picChg chg="del">
          <ac:chgData name="pantelis balaouras" userId="25e8755020fc1734" providerId="LiveId" clId="{3A9E129B-9895-49F4-AB6D-85A6A0AF8B90}" dt="2023-07-01T07:54:34.792" v="685" actId="478"/>
          <ac:picMkLst>
            <pc:docMk/>
            <pc:sldMk cId="1915799683" sldId="404"/>
            <ac:picMk id="10" creationId="{FF1C1EEF-3FD2-4C46-B4FD-C7E50843FBDC}"/>
          </ac:picMkLst>
        </pc:picChg>
        <pc:picChg chg="del">
          <ac:chgData name="pantelis balaouras" userId="25e8755020fc1734" providerId="LiveId" clId="{3A9E129B-9895-49F4-AB6D-85A6A0AF8B90}" dt="2023-07-01T07:52:57.096" v="678" actId="478"/>
          <ac:picMkLst>
            <pc:docMk/>
            <pc:sldMk cId="1915799683" sldId="404"/>
            <ac:picMk id="18" creationId="{6077531A-0788-4660-9281-308ACDA7F681}"/>
          </ac:picMkLst>
        </pc:picChg>
        <pc:picChg chg="add mod">
          <ac:chgData name="pantelis balaouras" userId="25e8755020fc1734" providerId="LiveId" clId="{3A9E129B-9895-49F4-AB6D-85A6A0AF8B90}" dt="2023-07-01T07:54:45.226" v="688" actId="14100"/>
          <ac:picMkLst>
            <pc:docMk/>
            <pc:sldMk cId="1915799683" sldId="404"/>
            <ac:picMk id="2050" creationId="{2AB980B0-03D2-2E64-6760-C23D435A121F}"/>
          </ac:picMkLst>
        </pc:picChg>
      </pc:sldChg>
      <pc:sldChg chg="addSp delSp modSp del mod">
        <pc:chgData name="pantelis balaouras" userId="25e8755020fc1734" providerId="LiveId" clId="{3A9E129B-9895-49F4-AB6D-85A6A0AF8B90}" dt="2023-07-01T07:21:50.763" v="180" actId="47"/>
        <pc:sldMkLst>
          <pc:docMk/>
          <pc:sldMk cId="4229006710" sldId="416"/>
        </pc:sldMkLst>
        <pc:graphicFrameChg chg="del mod">
          <ac:chgData name="pantelis balaouras" userId="25e8755020fc1734" providerId="LiveId" clId="{3A9E129B-9895-49F4-AB6D-85A6A0AF8B90}" dt="2023-07-01T07:13:01.025" v="5"/>
          <ac:graphicFrameMkLst>
            <pc:docMk/>
            <pc:sldMk cId="4229006710" sldId="416"/>
            <ac:graphicFrameMk id="4" creationId="{CF7E726E-B717-4D42-1750-6DFF428F54B3}"/>
          </ac:graphicFrameMkLst>
        </pc:graphicFrameChg>
        <pc:picChg chg="add del mod">
          <ac:chgData name="pantelis balaouras" userId="25e8755020fc1734" providerId="LiveId" clId="{3A9E129B-9895-49F4-AB6D-85A6A0AF8B90}" dt="2023-07-01T07:18:16.686" v="162" actId="478"/>
          <ac:picMkLst>
            <pc:docMk/>
            <pc:sldMk cId="4229006710" sldId="416"/>
            <ac:picMk id="3" creationId="{A49286BC-1E76-A186-06D8-038C90B99D44}"/>
          </ac:picMkLst>
        </pc:picChg>
      </pc:sldChg>
      <pc:sldChg chg="addSp delSp modSp mod">
        <pc:chgData name="pantelis balaouras" userId="25e8755020fc1734" providerId="LiveId" clId="{3A9E129B-9895-49F4-AB6D-85A6A0AF8B90}" dt="2023-07-01T09:26:46.222" v="1134" actId="1035"/>
        <pc:sldMkLst>
          <pc:docMk/>
          <pc:sldMk cId="1311204911" sldId="417"/>
        </pc:sldMkLst>
        <pc:spChg chg="add mod">
          <ac:chgData name="pantelis balaouras" userId="25e8755020fc1734" providerId="LiveId" clId="{3A9E129B-9895-49F4-AB6D-85A6A0AF8B90}" dt="2023-07-01T09:25:54.341" v="1083" actId="1076"/>
          <ac:spMkLst>
            <pc:docMk/>
            <pc:sldMk cId="1311204911" sldId="417"/>
            <ac:spMk id="3" creationId="{AE606473-841C-6846-8375-A32E5D94D2BE}"/>
          </ac:spMkLst>
        </pc:spChg>
        <pc:spChg chg="mod">
          <ac:chgData name="pantelis balaouras" userId="25e8755020fc1734" providerId="LiveId" clId="{3A9E129B-9895-49F4-AB6D-85A6A0AF8B90}" dt="2023-07-01T09:26:20.924" v="1104" actId="1035"/>
          <ac:spMkLst>
            <pc:docMk/>
            <pc:sldMk cId="1311204911" sldId="417"/>
            <ac:spMk id="14" creationId="{DA3FCD0E-FFB9-47FE-8DCC-7998946716D8}"/>
          </ac:spMkLst>
        </pc:spChg>
        <pc:spChg chg="mod">
          <ac:chgData name="pantelis balaouras" userId="25e8755020fc1734" providerId="LiveId" clId="{3A9E129B-9895-49F4-AB6D-85A6A0AF8B90}" dt="2023-07-01T09:25:03.724" v="1069" actId="1076"/>
          <ac:spMkLst>
            <pc:docMk/>
            <pc:sldMk cId="1311204911" sldId="417"/>
            <ac:spMk id="16" creationId="{4203AE03-98BA-484B-983A-314B79666527}"/>
          </ac:spMkLst>
        </pc:spChg>
        <pc:spChg chg="add mod">
          <ac:chgData name="pantelis balaouras" userId="25e8755020fc1734" providerId="LiveId" clId="{3A9E129B-9895-49F4-AB6D-85A6A0AF8B90}" dt="2023-07-01T09:26:46.222" v="1134" actId="1035"/>
          <ac:spMkLst>
            <pc:docMk/>
            <pc:sldMk cId="1311204911" sldId="417"/>
            <ac:spMk id="17" creationId="{031B2B33-5CAB-703B-C0A4-A981582EB252}"/>
          </ac:spMkLst>
        </pc:spChg>
        <pc:spChg chg="add mod">
          <ac:chgData name="pantelis balaouras" userId="25e8755020fc1734" providerId="LiveId" clId="{3A9E129B-9895-49F4-AB6D-85A6A0AF8B90}" dt="2023-07-01T07:32:10.407" v="414" actId="6549"/>
          <ac:spMkLst>
            <pc:docMk/>
            <pc:sldMk cId="1311204911" sldId="417"/>
            <ac:spMk id="19" creationId="{641F4687-D587-65C7-AC09-7F96E55492C1}"/>
          </ac:spMkLst>
        </pc:spChg>
        <pc:spChg chg="mod">
          <ac:chgData name="pantelis balaouras" userId="25e8755020fc1734" providerId="LiveId" clId="{3A9E129B-9895-49F4-AB6D-85A6A0AF8B90}" dt="2023-07-01T09:24:33.811" v="1064" actId="1076"/>
          <ac:spMkLst>
            <pc:docMk/>
            <pc:sldMk cId="1311204911" sldId="417"/>
            <ac:spMk id="20" creationId="{53E35F80-D7C4-4C20-8069-672536C8B9F7}"/>
          </ac:spMkLst>
        </pc:spChg>
        <pc:spChg chg="mod">
          <ac:chgData name="pantelis balaouras" userId="25e8755020fc1734" providerId="LiveId" clId="{3A9E129B-9895-49F4-AB6D-85A6A0AF8B90}" dt="2023-07-01T09:24:25.693" v="1062" actId="1076"/>
          <ac:spMkLst>
            <pc:docMk/>
            <pc:sldMk cId="1311204911" sldId="417"/>
            <ac:spMk id="23" creationId="{E20635EB-D97A-43D7-8FC1-83506650286B}"/>
          </ac:spMkLst>
        </pc:spChg>
        <pc:spChg chg="mod">
          <ac:chgData name="pantelis balaouras" userId="25e8755020fc1734" providerId="LiveId" clId="{3A9E129B-9895-49F4-AB6D-85A6A0AF8B90}" dt="2023-07-01T09:26:30.269" v="1117" actId="1035"/>
          <ac:spMkLst>
            <pc:docMk/>
            <pc:sldMk cId="1311204911" sldId="417"/>
            <ac:spMk id="26" creationId="{62707390-D163-4215-8EC2-A0556358021F}"/>
          </ac:spMkLst>
        </pc:spChg>
        <pc:spChg chg="mod">
          <ac:chgData name="pantelis balaouras" userId="25e8755020fc1734" providerId="LiveId" clId="{3A9E129B-9895-49F4-AB6D-85A6A0AF8B90}" dt="2023-07-01T09:24:28.419" v="1063" actId="1076"/>
          <ac:spMkLst>
            <pc:docMk/>
            <pc:sldMk cId="1311204911" sldId="417"/>
            <ac:spMk id="29" creationId="{79DD61BF-B07B-4EDE-A244-E2458C80016E}"/>
          </ac:spMkLst>
        </pc:spChg>
        <pc:grpChg chg="mod">
          <ac:chgData name="pantelis balaouras" userId="25e8755020fc1734" providerId="LiveId" clId="{3A9E129B-9895-49F4-AB6D-85A6A0AF8B90}" dt="2023-07-01T09:25:03.724" v="1069" actId="1076"/>
          <ac:grpSpMkLst>
            <pc:docMk/>
            <pc:sldMk cId="1311204911" sldId="417"/>
            <ac:grpSpMk id="11" creationId="{96D5137D-F25F-44D3-BFBD-6010E023BCA2}"/>
          </ac:grpSpMkLst>
        </pc:grpChg>
        <pc:grpChg chg="mod">
          <ac:chgData name="pantelis balaouras" userId="25e8755020fc1734" providerId="LiveId" clId="{3A9E129B-9895-49F4-AB6D-85A6A0AF8B90}" dt="2023-07-01T09:26:20.924" v="1104" actId="1035"/>
          <ac:grpSpMkLst>
            <pc:docMk/>
            <pc:sldMk cId="1311204911" sldId="417"/>
            <ac:grpSpMk id="12" creationId="{BF7993EA-D762-4081-AD93-A4C0BC4F2344}"/>
          </ac:grpSpMkLst>
        </pc:grpChg>
        <pc:grpChg chg="mod">
          <ac:chgData name="pantelis balaouras" userId="25e8755020fc1734" providerId="LiveId" clId="{3A9E129B-9895-49F4-AB6D-85A6A0AF8B90}" dt="2023-07-01T09:24:33.811" v="1064" actId="1076"/>
          <ac:grpSpMkLst>
            <pc:docMk/>
            <pc:sldMk cId="1311204911" sldId="417"/>
            <ac:grpSpMk id="15" creationId="{ADA3E3C0-7761-48E5-B929-2F7D24AC3893}"/>
          </ac:grpSpMkLst>
        </pc:grpChg>
        <pc:grpChg chg="add del mod">
          <ac:chgData name="pantelis balaouras" userId="25e8755020fc1734" providerId="LiveId" clId="{3A9E129B-9895-49F4-AB6D-85A6A0AF8B90}" dt="2023-07-01T09:24:25.693" v="1062" actId="1076"/>
          <ac:grpSpMkLst>
            <pc:docMk/>
            <pc:sldMk cId="1311204911" sldId="417"/>
            <ac:grpSpMk id="18" creationId="{A4EB7248-55A7-4CAC-ABDD-957EF148A710}"/>
          </ac:grpSpMkLst>
        </pc:grpChg>
        <pc:grpChg chg="mod">
          <ac:chgData name="pantelis balaouras" userId="25e8755020fc1734" providerId="LiveId" clId="{3A9E129B-9895-49F4-AB6D-85A6A0AF8B90}" dt="2023-07-01T09:26:30.269" v="1117" actId="1035"/>
          <ac:grpSpMkLst>
            <pc:docMk/>
            <pc:sldMk cId="1311204911" sldId="417"/>
            <ac:grpSpMk id="21" creationId="{7876E123-A23E-4A02-9006-CDB2AF14482D}"/>
          </ac:grpSpMkLst>
        </pc:grpChg>
        <pc:grpChg chg="mod">
          <ac:chgData name="pantelis balaouras" userId="25e8755020fc1734" providerId="LiveId" clId="{3A9E129B-9895-49F4-AB6D-85A6A0AF8B90}" dt="2023-07-01T09:24:28.419" v="1063" actId="1076"/>
          <ac:grpSpMkLst>
            <pc:docMk/>
            <pc:sldMk cId="1311204911" sldId="417"/>
            <ac:grpSpMk id="24" creationId="{035DA438-FD53-44DC-8C2E-0859E5BA3DDC}"/>
          </ac:grpSpMkLst>
        </pc:grpChg>
        <pc:grpChg chg="del">
          <ac:chgData name="pantelis balaouras" userId="25e8755020fc1734" providerId="LiveId" clId="{3A9E129B-9895-49F4-AB6D-85A6A0AF8B90}" dt="2023-07-01T07:26:11.089" v="195" actId="478"/>
          <ac:grpSpMkLst>
            <pc:docMk/>
            <pc:sldMk cId="1311204911" sldId="417"/>
            <ac:grpSpMk id="27" creationId="{FAA18049-4E88-457C-8B40-A00C5AE764B5}"/>
          </ac:grpSpMkLst>
        </pc:grpChg>
        <pc:picChg chg="mod">
          <ac:chgData name="pantelis balaouras" userId="25e8755020fc1734" providerId="LiveId" clId="{3A9E129B-9895-49F4-AB6D-85A6A0AF8B90}" dt="2023-07-01T09:25:03.724" v="1069" actId="1076"/>
          <ac:picMkLst>
            <pc:docMk/>
            <pc:sldMk cId="1311204911" sldId="417"/>
            <ac:picMk id="5" creationId="{F7B51B5F-7CC8-4F47-AF41-48413E15C672}"/>
          </ac:picMkLst>
        </pc:picChg>
        <pc:picChg chg="add del mod">
          <ac:chgData name="pantelis balaouras" userId="25e8755020fc1734" providerId="LiveId" clId="{3A9E129B-9895-49F4-AB6D-85A6A0AF8B90}" dt="2023-07-01T09:24:25.693" v="1062" actId="1076"/>
          <ac:picMkLst>
            <pc:docMk/>
            <pc:sldMk cId="1311204911" sldId="417"/>
            <ac:picMk id="6" creationId="{0073D6C2-F7D2-40B0-B531-A2775F3CCD69}"/>
          </ac:picMkLst>
        </pc:picChg>
        <pc:picChg chg="mod">
          <ac:chgData name="pantelis balaouras" userId="25e8755020fc1734" providerId="LiveId" clId="{3A9E129B-9895-49F4-AB6D-85A6A0AF8B90}" dt="2023-07-01T09:26:30.269" v="1117" actId="1035"/>
          <ac:picMkLst>
            <pc:docMk/>
            <pc:sldMk cId="1311204911" sldId="417"/>
            <ac:picMk id="7" creationId="{C6D6E4FC-B9EE-4D42-A9D4-9682872560E9}"/>
          </ac:picMkLst>
        </pc:picChg>
        <pc:picChg chg="add mod">
          <ac:chgData name="pantelis balaouras" userId="25e8755020fc1734" providerId="LiveId" clId="{3A9E129B-9895-49F4-AB6D-85A6A0AF8B90}" dt="2023-07-01T07:30:37.589" v="343" actId="1076"/>
          <ac:picMkLst>
            <pc:docMk/>
            <pc:sldMk cId="1311204911" sldId="417"/>
            <ac:picMk id="9" creationId="{BC328D1D-57E9-1ABD-8D34-33836EEE8C3C}"/>
          </ac:picMkLst>
        </pc:picChg>
        <pc:picChg chg="add mod">
          <ac:chgData name="pantelis balaouras" userId="25e8755020fc1734" providerId="LiveId" clId="{3A9E129B-9895-49F4-AB6D-85A6A0AF8B90}" dt="2023-07-01T09:26:35.037" v="1121" actId="1035"/>
          <ac:picMkLst>
            <pc:docMk/>
            <pc:sldMk cId="1311204911" sldId="417"/>
            <ac:picMk id="13" creationId="{5247138B-334B-E841-E5BA-9682B4E5D6CF}"/>
          </ac:picMkLst>
        </pc:picChg>
        <pc:picChg chg="add del mod">
          <ac:chgData name="pantelis balaouras" userId="25e8755020fc1734" providerId="LiveId" clId="{3A9E129B-9895-49F4-AB6D-85A6A0AF8B90}" dt="2023-07-01T07:34:32.967" v="435" actId="478"/>
          <ac:picMkLst>
            <pc:docMk/>
            <pc:sldMk cId="1311204911" sldId="417"/>
            <ac:picMk id="22" creationId="{0F7856AD-88E0-6965-499A-B7DA650CFEFA}"/>
          </ac:picMkLst>
        </pc:picChg>
        <pc:picChg chg="add mod">
          <ac:chgData name="pantelis balaouras" userId="25e8755020fc1734" providerId="LiveId" clId="{3A9E129B-9895-49F4-AB6D-85A6A0AF8B90}" dt="2023-07-01T09:25:50.581" v="1082" actId="1076"/>
          <ac:picMkLst>
            <pc:docMk/>
            <pc:sldMk cId="1311204911" sldId="417"/>
            <ac:picMk id="28" creationId="{B81FDD7D-F391-A994-0CA6-E7E75329E94C}"/>
          </ac:picMkLst>
        </pc:picChg>
        <pc:picChg chg="add del mod">
          <ac:chgData name="pantelis balaouras" userId="25e8755020fc1734" providerId="LiveId" clId="{3A9E129B-9895-49F4-AB6D-85A6A0AF8B90}" dt="2023-07-01T09:14:00.305" v="998" actId="21"/>
          <ac:picMkLst>
            <pc:docMk/>
            <pc:sldMk cId="1311204911" sldId="417"/>
            <ac:picMk id="30" creationId="{970503D5-3DBC-38FD-353F-1D0E514A6567}"/>
          </ac:picMkLst>
        </pc:picChg>
        <pc:picChg chg="mod">
          <ac:chgData name="pantelis balaouras" userId="25e8755020fc1734" providerId="LiveId" clId="{3A9E129B-9895-49F4-AB6D-85A6A0AF8B90}" dt="2023-07-01T09:26:20.924" v="1104" actId="1035"/>
          <ac:picMkLst>
            <pc:docMk/>
            <pc:sldMk cId="1311204911" sldId="417"/>
            <ac:picMk id="2050" creationId="{8EBF0675-ED45-44CD-A77E-61912329753B}"/>
          </ac:picMkLst>
        </pc:picChg>
        <pc:picChg chg="mod">
          <ac:chgData name="pantelis balaouras" userId="25e8755020fc1734" providerId="LiveId" clId="{3A9E129B-9895-49F4-AB6D-85A6A0AF8B90}" dt="2023-07-01T09:24:33.811" v="1064" actId="1076"/>
          <ac:picMkLst>
            <pc:docMk/>
            <pc:sldMk cId="1311204911" sldId="417"/>
            <ac:picMk id="2052" creationId="{71DD90C8-6291-4D9B-8637-04AA834BD82F}"/>
          </ac:picMkLst>
        </pc:picChg>
        <pc:picChg chg="mod">
          <ac:chgData name="pantelis balaouras" userId="25e8755020fc1734" providerId="LiveId" clId="{3A9E129B-9895-49F4-AB6D-85A6A0AF8B90}" dt="2023-07-01T09:24:28.419" v="1063" actId="1076"/>
          <ac:picMkLst>
            <pc:docMk/>
            <pc:sldMk cId="1311204911" sldId="417"/>
            <ac:picMk id="2054" creationId="{A196C504-2EAF-4F15-B589-4ED26D1458B4}"/>
          </ac:picMkLst>
        </pc:picChg>
      </pc:sldChg>
      <pc:sldChg chg="addSp delSp modSp mod">
        <pc:chgData name="pantelis balaouras" userId="25e8755020fc1734" providerId="LiveId" clId="{3A9E129B-9895-49F4-AB6D-85A6A0AF8B90}" dt="2023-07-01T09:44:01.365" v="1185" actId="1076"/>
        <pc:sldMkLst>
          <pc:docMk/>
          <pc:sldMk cId="1378489231" sldId="418"/>
        </pc:sldMkLst>
        <pc:spChg chg="mod">
          <ac:chgData name="pantelis balaouras" userId="25e8755020fc1734" providerId="LiveId" clId="{3A9E129B-9895-49F4-AB6D-85A6A0AF8B90}" dt="2023-07-01T08:36:21.320" v="774" actId="1076"/>
          <ac:spMkLst>
            <pc:docMk/>
            <pc:sldMk cId="1378489231" sldId="418"/>
            <ac:spMk id="7" creationId="{E2D38E87-33DB-46E9-933D-FDECBD945692}"/>
          </ac:spMkLst>
        </pc:spChg>
        <pc:spChg chg="add del mod">
          <ac:chgData name="pantelis balaouras" userId="25e8755020fc1734" providerId="LiveId" clId="{3A9E129B-9895-49F4-AB6D-85A6A0AF8B90}" dt="2023-07-01T07:21:05.078" v="171" actId="478"/>
          <ac:spMkLst>
            <pc:docMk/>
            <pc:sldMk cId="1378489231" sldId="418"/>
            <ac:spMk id="10" creationId="{666E67CA-9238-33E6-EF49-4B59CB1F5B49}"/>
          </ac:spMkLst>
        </pc:spChg>
        <pc:spChg chg="del">
          <ac:chgData name="pantelis balaouras" userId="25e8755020fc1734" providerId="LiveId" clId="{3A9E129B-9895-49F4-AB6D-85A6A0AF8B90}" dt="2023-07-01T08:35:59.374" v="771" actId="478"/>
          <ac:spMkLst>
            <pc:docMk/>
            <pc:sldMk cId="1378489231" sldId="418"/>
            <ac:spMk id="12" creationId="{038E05FD-5C89-4BC4-AE63-9830C3619510}"/>
          </ac:spMkLst>
        </pc:spChg>
        <pc:spChg chg="add del mod">
          <ac:chgData name="pantelis balaouras" userId="25e8755020fc1734" providerId="LiveId" clId="{3A9E129B-9895-49F4-AB6D-85A6A0AF8B90}" dt="2023-07-01T07:21:11.787" v="174" actId="478"/>
          <ac:spMkLst>
            <pc:docMk/>
            <pc:sldMk cId="1378489231" sldId="418"/>
            <ac:spMk id="14" creationId="{01F6D9B7-E9DD-3731-7161-CDC3F40BBD72}"/>
          </ac:spMkLst>
        </pc:spChg>
        <pc:graphicFrameChg chg="del mod">
          <ac:chgData name="pantelis balaouras" userId="25e8755020fc1734" providerId="LiveId" clId="{3A9E129B-9895-49F4-AB6D-85A6A0AF8B90}" dt="2023-07-01T07:20:48.413" v="166"/>
          <ac:graphicFrameMkLst>
            <pc:docMk/>
            <pc:sldMk cId="1378489231" sldId="418"/>
            <ac:graphicFrameMk id="4" creationId="{0B68E054-ACAA-02B8-EB76-7E7A958310CC}"/>
          </ac:graphicFrameMkLst>
        </pc:graphicFrameChg>
        <pc:graphicFrameChg chg="mod modGraphic">
          <ac:chgData name="pantelis balaouras" userId="25e8755020fc1734" providerId="LiveId" clId="{3A9E129B-9895-49F4-AB6D-85A6A0AF8B90}" dt="2023-07-01T08:52:52.905" v="881" actId="207"/>
          <ac:graphicFrameMkLst>
            <pc:docMk/>
            <pc:sldMk cId="1378489231" sldId="418"/>
            <ac:graphicFrameMk id="6" creationId="{654CCD75-E89A-4C6C-BF75-D840AD726219}"/>
          </ac:graphicFrameMkLst>
        </pc:graphicFrameChg>
        <pc:graphicFrameChg chg="del">
          <ac:chgData name="pantelis balaouras" userId="25e8755020fc1734" providerId="LiveId" clId="{3A9E129B-9895-49F4-AB6D-85A6A0AF8B90}" dt="2023-07-01T07:50:05.734" v="654" actId="478"/>
          <ac:graphicFrameMkLst>
            <pc:docMk/>
            <pc:sldMk cId="1378489231" sldId="418"/>
            <ac:graphicFrameMk id="15" creationId="{57C357C2-B077-7000-CD1C-ABBF375D2A2B}"/>
          </ac:graphicFrameMkLst>
        </pc:graphicFrameChg>
        <pc:picChg chg="add del mod">
          <ac:chgData name="pantelis balaouras" userId="25e8755020fc1734" providerId="LiveId" clId="{3A9E129B-9895-49F4-AB6D-85A6A0AF8B90}" dt="2023-07-01T08:35:34.927" v="766" actId="478"/>
          <ac:picMkLst>
            <pc:docMk/>
            <pc:sldMk cId="1378489231" sldId="418"/>
            <ac:picMk id="2" creationId="{D40432F4-15D1-421F-4F5F-10DF24EBE7E3}"/>
          </ac:picMkLst>
        </pc:picChg>
        <pc:picChg chg="del mod">
          <ac:chgData name="pantelis balaouras" userId="25e8755020fc1734" providerId="LiveId" clId="{3A9E129B-9895-49F4-AB6D-85A6A0AF8B90}" dt="2023-07-01T07:46:15.633" v="467" actId="478"/>
          <ac:picMkLst>
            <pc:docMk/>
            <pc:sldMk cId="1378489231" sldId="418"/>
            <ac:picMk id="3" creationId="{CC6CCB35-71F4-4B98-A632-2AFFFC163491}"/>
          </ac:picMkLst>
        </pc:picChg>
        <pc:picChg chg="add mod ord">
          <ac:chgData name="pantelis balaouras" userId="25e8755020fc1734" providerId="LiveId" clId="{3A9E129B-9895-49F4-AB6D-85A6A0AF8B90}" dt="2023-07-01T09:44:01.365" v="1185" actId="1076"/>
          <ac:picMkLst>
            <pc:docMk/>
            <pc:sldMk cId="1378489231" sldId="418"/>
            <ac:picMk id="8" creationId="{C764441F-E3A0-6001-A655-5380700E753E}"/>
          </ac:picMkLst>
        </pc:picChg>
        <pc:picChg chg="add del mod">
          <ac:chgData name="pantelis balaouras" userId="25e8755020fc1734" providerId="LiveId" clId="{3A9E129B-9895-49F4-AB6D-85A6A0AF8B90}" dt="2023-07-01T07:21:08.136" v="173" actId="478"/>
          <ac:picMkLst>
            <pc:docMk/>
            <pc:sldMk cId="1378489231" sldId="418"/>
            <ac:picMk id="11" creationId="{86CB401F-C964-4D6C-AE35-FB329988D13A}"/>
          </ac:picMkLst>
        </pc:picChg>
        <pc:picChg chg="add mod">
          <ac:chgData name="pantelis balaouras" userId="25e8755020fc1734" providerId="LiveId" clId="{3A9E129B-9895-49F4-AB6D-85A6A0AF8B90}" dt="2023-07-01T08:35:39.462" v="767"/>
          <ac:picMkLst>
            <pc:docMk/>
            <pc:sldMk cId="1378489231" sldId="418"/>
            <ac:picMk id="16" creationId="{34CD108A-15FC-97C2-8658-899505623602}"/>
          </ac:picMkLst>
        </pc:picChg>
        <pc:picChg chg="add del mod">
          <ac:chgData name="pantelis balaouras" userId="25e8755020fc1734" providerId="LiveId" clId="{3A9E129B-9895-49F4-AB6D-85A6A0AF8B90}" dt="2023-07-01T09:13:17.778" v="995" actId="478"/>
          <ac:picMkLst>
            <pc:docMk/>
            <pc:sldMk cId="1378489231" sldId="418"/>
            <ac:picMk id="17" creationId="{19BD276E-CB63-6F9E-183E-03B704309150}"/>
          </ac:picMkLst>
        </pc:picChg>
        <pc:picChg chg="add mod">
          <ac:chgData name="pantelis balaouras" userId="25e8755020fc1734" providerId="LiveId" clId="{3A9E129B-9895-49F4-AB6D-85A6A0AF8B90}" dt="2023-07-01T09:13:24.562" v="996"/>
          <ac:picMkLst>
            <pc:docMk/>
            <pc:sldMk cId="1378489231" sldId="418"/>
            <ac:picMk id="18" creationId="{3AE1B409-01AB-8B54-F592-C862F4DA8564}"/>
          </ac:picMkLst>
        </pc:picChg>
      </pc:sldChg>
      <pc:sldChg chg="addSp delSp modSp mod">
        <pc:chgData name="pantelis balaouras" userId="25e8755020fc1734" providerId="LiveId" clId="{3A9E129B-9895-49F4-AB6D-85A6A0AF8B90}" dt="2023-07-01T08:57:53.221" v="916" actId="207"/>
        <pc:sldMkLst>
          <pc:docMk/>
          <pc:sldMk cId="2033093179" sldId="420"/>
        </pc:sldMkLst>
        <pc:spChg chg="add mod">
          <ac:chgData name="pantelis balaouras" userId="25e8755020fc1734" providerId="LiveId" clId="{3A9E129B-9895-49F4-AB6D-85A6A0AF8B90}" dt="2023-07-01T07:48:38.103" v="653" actId="5793"/>
          <ac:spMkLst>
            <pc:docMk/>
            <pc:sldMk cId="2033093179" sldId="420"/>
            <ac:spMk id="5" creationId="{F56DC747-739E-5A0C-94B8-E8F8E974AC85}"/>
          </ac:spMkLst>
        </pc:spChg>
        <pc:spChg chg="mod">
          <ac:chgData name="pantelis balaouras" userId="25e8755020fc1734" providerId="LiveId" clId="{3A9E129B-9895-49F4-AB6D-85A6A0AF8B90}" dt="2023-07-01T07:51:15.328" v="657" actId="207"/>
          <ac:spMkLst>
            <pc:docMk/>
            <pc:sldMk cId="2033093179" sldId="420"/>
            <ac:spMk id="11" creationId="{70D46B22-84E1-43AA-85C7-DBAEC0E27492}"/>
          </ac:spMkLst>
        </pc:spChg>
        <pc:spChg chg="mod">
          <ac:chgData name="pantelis balaouras" userId="25e8755020fc1734" providerId="LiveId" clId="{3A9E129B-9895-49F4-AB6D-85A6A0AF8B90}" dt="2023-07-01T08:52:58.551" v="882" actId="207"/>
          <ac:spMkLst>
            <pc:docMk/>
            <pc:sldMk cId="2033093179" sldId="420"/>
            <ac:spMk id="12" creationId="{361272D8-C086-4731-B2F4-9D66632A2E33}"/>
          </ac:spMkLst>
        </pc:spChg>
        <pc:spChg chg="mod">
          <ac:chgData name="pantelis balaouras" userId="25e8755020fc1734" providerId="LiveId" clId="{3A9E129B-9895-49F4-AB6D-85A6A0AF8B90}" dt="2023-07-01T08:56:36.187" v="910"/>
          <ac:spMkLst>
            <pc:docMk/>
            <pc:sldMk cId="2033093179" sldId="420"/>
            <ac:spMk id="13" creationId="{ACBE9AD0-B2F0-4ADA-8F10-B83476743F9C}"/>
          </ac:spMkLst>
        </pc:spChg>
        <pc:graphicFrameChg chg="del">
          <ac:chgData name="pantelis balaouras" userId="25e8755020fc1734" providerId="LiveId" clId="{3A9E129B-9895-49F4-AB6D-85A6A0AF8B90}" dt="2023-07-01T07:48:21.465" v="477" actId="478"/>
          <ac:graphicFrameMkLst>
            <pc:docMk/>
            <pc:sldMk cId="2033093179" sldId="420"/>
            <ac:graphicFrameMk id="17" creationId="{86326F3B-A2B0-4471-9663-61D0183E7677}"/>
          </ac:graphicFrameMkLst>
        </pc:graphicFrameChg>
        <pc:picChg chg="add del">
          <ac:chgData name="pantelis balaouras" userId="25e8755020fc1734" providerId="LiveId" clId="{3A9E129B-9895-49F4-AB6D-85A6A0AF8B90}" dt="2023-07-01T07:46:01.120" v="464" actId="478"/>
          <ac:picMkLst>
            <pc:docMk/>
            <pc:sldMk cId="2033093179" sldId="420"/>
            <ac:picMk id="3" creationId="{87402C62-571F-02C7-77E7-EDC10A6B1D66}"/>
          </ac:picMkLst>
        </pc:picChg>
        <pc:picChg chg="mod">
          <ac:chgData name="pantelis balaouras" userId="25e8755020fc1734" providerId="LiveId" clId="{3A9E129B-9895-49F4-AB6D-85A6A0AF8B90}" dt="2023-07-01T08:57:53.221" v="916" actId="207"/>
          <ac:picMkLst>
            <pc:docMk/>
            <pc:sldMk cId="2033093179" sldId="420"/>
            <ac:picMk id="15" creationId="{4313419D-52B3-4469-9529-313D9EB0AF33}"/>
          </ac:picMkLst>
        </pc:picChg>
      </pc:sldChg>
      <pc:sldChg chg="addSp delSp modSp mod">
        <pc:chgData name="pantelis balaouras" userId="25e8755020fc1734" providerId="LiveId" clId="{3A9E129B-9895-49F4-AB6D-85A6A0AF8B90}" dt="2023-07-01T08:56:27.148" v="908"/>
        <pc:sldMkLst>
          <pc:docMk/>
          <pc:sldMk cId="1774881352" sldId="430"/>
        </pc:sldMkLst>
        <pc:spChg chg="add mod">
          <ac:chgData name="pantelis balaouras" userId="25e8755020fc1734" providerId="LiveId" clId="{3A9E129B-9895-49F4-AB6D-85A6A0AF8B90}" dt="2023-07-01T08:53:05.896" v="883" actId="207"/>
          <ac:spMkLst>
            <pc:docMk/>
            <pc:sldMk cId="1774881352" sldId="430"/>
            <ac:spMk id="2" creationId="{438A4F71-BF2C-62DB-DA82-A39E826220D7}"/>
          </ac:spMkLst>
        </pc:spChg>
        <pc:spChg chg="add mod">
          <ac:chgData name="pantelis balaouras" userId="25e8755020fc1734" providerId="LiveId" clId="{3A9E129B-9895-49F4-AB6D-85A6A0AF8B90}" dt="2023-07-01T08:56:27.148" v="908"/>
          <ac:spMkLst>
            <pc:docMk/>
            <pc:sldMk cId="1774881352" sldId="430"/>
            <ac:spMk id="3" creationId="{1A416ECF-DB8A-24C7-4898-C1A252813BB9}"/>
          </ac:spMkLst>
        </pc:spChg>
        <pc:spChg chg="add mod">
          <ac:chgData name="pantelis balaouras" userId="25e8755020fc1734" providerId="LiveId" clId="{3A9E129B-9895-49F4-AB6D-85A6A0AF8B90}" dt="2023-07-01T07:47:35.704" v="475"/>
          <ac:spMkLst>
            <pc:docMk/>
            <pc:sldMk cId="1774881352" sldId="430"/>
            <ac:spMk id="5" creationId="{BDCBC5CA-D8B8-B72C-5585-E6FD5C939628}"/>
          </ac:spMkLst>
        </pc:spChg>
        <pc:spChg chg="mod">
          <ac:chgData name="pantelis balaouras" userId="25e8755020fc1734" providerId="LiveId" clId="{3A9E129B-9895-49F4-AB6D-85A6A0AF8B90}" dt="2023-07-01T07:51:20.711" v="658" actId="207"/>
          <ac:spMkLst>
            <pc:docMk/>
            <pc:sldMk cId="1774881352" sldId="430"/>
            <ac:spMk id="11" creationId="{70D46B22-84E1-43AA-85C7-DBAEC0E27492}"/>
          </ac:spMkLst>
        </pc:spChg>
        <pc:spChg chg="del">
          <ac:chgData name="pantelis balaouras" userId="25e8755020fc1734" providerId="LiveId" clId="{3A9E129B-9895-49F4-AB6D-85A6A0AF8B90}" dt="2023-07-01T07:47:35.090" v="474" actId="478"/>
          <ac:spMkLst>
            <pc:docMk/>
            <pc:sldMk cId="1774881352" sldId="430"/>
            <ac:spMk id="12" creationId="{361272D8-C086-4731-B2F4-9D66632A2E33}"/>
          </ac:spMkLst>
        </pc:spChg>
        <pc:spChg chg="del">
          <ac:chgData name="pantelis balaouras" userId="25e8755020fc1734" providerId="LiveId" clId="{3A9E129B-9895-49F4-AB6D-85A6A0AF8B90}" dt="2023-07-01T07:47:31.667" v="473" actId="478"/>
          <ac:spMkLst>
            <pc:docMk/>
            <pc:sldMk cId="1774881352" sldId="430"/>
            <ac:spMk id="13" creationId="{ACBE9AD0-B2F0-4ADA-8F10-B83476743F9C}"/>
          </ac:spMkLst>
        </pc:spChg>
      </pc:sldChg>
      <pc:sldChg chg="new del">
        <pc:chgData name="pantelis balaouras" userId="25e8755020fc1734" providerId="LiveId" clId="{3A9E129B-9895-49F4-AB6D-85A6A0AF8B90}" dt="2023-07-01T07:18:10.515" v="160" actId="47"/>
        <pc:sldMkLst>
          <pc:docMk/>
          <pc:sldMk cId="1218948916" sldId="433"/>
        </pc:sldMkLst>
      </pc:sldChg>
      <pc:sldChg chg="addSp delSp modSp add del mod">
        <pc:chgData name="pantelis balaouras" userId="25e8755020fc1734" providerId="LiveId" clId="{3A9E129B-9895-49F4-AB6D-85A6A0AF8B90}" dt="2023-07-01T09:43:10.522" v="1165" actId="47"/>
        <pc:sldMkLst>
          <pc:docMk/>
          <pc:sldMk cId="1298027954" sldId="434"/>
        </pc:sldMkLst>
        <pc:spChg chg="mod">
          <ac:chgData name="pantelis balaouras" userId="25e8755020fc1734" providerId="LiveId" clId="{3A9E129B-9895-49F4-AB6D-85A6A0AF8B90}" dt="2023-07-01T09:21:16.520" v="1034" actId="1076"/>
          <ac:spMkLst>
            <pc:docMk/>
            <pc:sldMk cId="1298027954" sldId="434"/>
            <ac:spMk id="5" creationId="{3811DAED-7483-42F0-A933-7484F0EF6AE2}"/>
          </ac:spMkLst>
        </pc:spChg>
        <pc:spChg chg="del mod">
          <ac:chgData name="pantelis balaouras" userId="25e8755020fc1734" providerId="LiveId" clId="{3A9E129B-9895-49F4-AB6D-85A6A0AF8B90}" dt="2023-07-01T07:55:48.330" v="697" actId="478"/>
          <ac:spMkLst>
            <pc:docMk/>
            <pc:sldMk cId="1298027954" sldId="434"/>
            <ac:spMk id="6" creationId="{99B5BB9B-7AC6-4C0F-B87E-6D639D93ACC1}"/>
          </ac:spMkLst>
        </pc:spChg>
        <pc:spChg chg="mod">
          <ac:chgData name="pantelis balaouras" userId="25e8755020fc1734" providerId="LiveId" clId="{3A9E129B-9895-49F4-AB6D-85A6A0AF8B90}" dt="2023-07-01T09:42:26.989" v="1161" actId="1035"/>
          <ac:spMkLst>
            <pc:docMk/>
            <pc:sldMk cId="1298027954" sldId="434"/>
            <ac:spMk id="10" creationId="{2B7A8035-44B9-450E-804B-045911325D8D}"/>
          </ac:spMkLst>
        </pc:spChg>
        <pc:spChg chg="mod">
          <ac:chgData name="pantelis balaouras" userId="25e8755020fc1734" providerId="LiveId" clId="{3A9E129B-9895-49F4-AB6D-85A6A0AF8B90}" dt="2023-07-01T09:42:26.989" v="1161" actId="1035"/>
          <ac:spMkLst>
            <pc:docMk/>
            <pc:sldMk cId="1298027954" sldId="434"/>
            <ac:spMk id="11" creationId="{DE606453-C478-445F-A60D-D8FB13E74A0A}"/>
          </ac:spMkLst>
        </pc:spChg>
        <pc:spChg chg="mod">
          <ac:chgData name="pantelis balaouras" userId="25e8755020fc1734" providerId="LiveId" clId="{3A9E129B-9895-49F4-AB6D-85A6A0AF8B90}" dt="2023-07-01T09:42:26.989" v="1161" actId="1035"/>
          <ac:spMkLst>
            <pc:docMk/>
            <pc:sldMk cId="1298027954" sldId="434"/>
            <ac:spMk id="12" creationId="{AABEBCD1-5391-4D90-80D4-6C753BD63546}"/>
          </ac:spMkLst>
        </pc:spChg>
        <pc:spChg chg="mod">
          <ac:chgData name="pantelis balaouras" userId="25e8755020fc1734" providerId="LiveId" clId="{3A9E129B-9895-49F4-AB6D-85A6A0AF8B90}" dt="2023-07-01T09:42:26.989" v="1161" actId="1035"/>
          <ac:spMkLst>
            <pc:docMk/>
            <pc:sldMk cId="1298027954" sldId="434"/>
            <ac:spMk id="13" creationId="{42526224-F34D-4B03-AAB1-B61D229A9E88}"/>
          </ac:spMkLst>
        </pc:spChg>
        <pc:spChg chg="mod ord">
          <ac:chgData name="pantelis balaouras" userId="25e8755020fc1734" providerId="LiveId" clId="{3A9E129B-9895-49F4-AB6D-85A6A0AF8B90}" dt="2023-07-01T09:42:26.989" v="1161" actId="1035"/>
          <ac:spMkLst>
            <pc:docMk/>
            <pc:sldMk cId="1298027954" sldId="434"/>
            <ac:spMk id="15" creationId="{877DC331-5970-4405-BDC6-4FF87B574BAF}"/>
          </ac:spMkLst>
        </pc:spChg>
        <pc:spChg chg="mod">
          <ac:chgData name="pantelis balaouras" userId="25e8755020fc1734" providerId="LiveId" clId="{3A9E129B-9895-49F4-AB6D-85A6A0AF8B90}" dt="2023-07-01T09:42:26.989" v="1161" actId="1035"/>
          <ac:spMkLst>
            <pc:docMk/>
            <pc:sldMk cId="1298027954" sldId="434"/>
            <ac:spMk id="17" creationId="{5B0ACE87-3C3B-4DE3-A09F-C67F43B8FC91}"/>
          </ac:spMkLst>
        </pc:spChg>
        <pc:spChg chg="mod">
          <ac:chgData name="pantelis balaouras" userId="25e8755020fc1734" providerId="LiveId" clId="{3A9E129B-9895-49F4-AB6D-85A6A0AF8B90}" dt="2023-07-01T09:21:20.088" v="1035" actId="1076"/>
          <ac:spMkLst>
            <pc:docMk/>
            <pc:sldMk cId="1298027954" sldId="434"/>
            <ac:spMk id="20" creationId="{2286FC74-8943-4A4E-B2F8-2E489FA80731}"/>
          </ac:spMkLst>
        </pc:spChg>
        <pc:spChg chg="add mod">
          <ac:chgData name="pantelis balaouras" userId="25e8755020fc1734" providerId="LiveId" clId="{3A9E129B-9895-49F4-AB6D-85A6A0AF8B90}" dt="2023-07-01T09:21:30.847" v="1061" actId="1036"/>
          <ac:spMkLst>
            <pc:docMk/>
            <pc:sldMk cId="1298027954" sldId="434"/>
            <ac:spMk id="27" creationId="{E6E56468-9CA8-2F4B-51FA-F5C3E68774A6}"/>
          </ac:spMkLst>
        </pc:spChg>
        <pc:spChg chg="add mod ord">
          <ac:chgData name="pantelis balaouras" userId="25e8755020fc1734" providerId="LiveId" clId="{3A9E129B-9895-49F4-AB6D-85A6A0AF8B90}" dt="2023-07-01T08:33:56.653" v="765" actId="1038"/>
          <ac:spMkLst>
            <pc:docMk/>
            <pc:sldMk cId="1298027954" sldId="434"/>
            <ac:spMk id="31" creationId="{F52D8B84-EBE1-A90B-58B6-5E22BBB68BC8}"/>
          </ac:spMkLst>
        </pc:spChg>
        <pc:picChg chg="add mod">
          <ac:chgData name="pantelis balaouras" userId="25e8755020fc1734" providerId="LiveId" clId="{3A9E129B-9895-49F4-AB6D-85A6A0AF8B90}" dt="2023-07-01T09:20:30.432" v="1028" actId="1076"/>
          <ac:picMkLst>
            <pc:docMk/>
            <pc:sldMk cId="1298027954" sldId="434"/>
            <ac:picMk id="2" creationId="{F28118C6-347E-A059-56E1-EB79DB77C6FC}"/>
          </ac:picMkLst>
        </pc:picChg>
        <pc:picChg chg="del mod">
          <ac:chgData name="pantelis balaouras" userId="25e8755020fc1734" providerId="LiveId" clId="{3A9E129B-9895-49F4-AB6D-85A6A0AF8B90}" dt="2023-07-01T07:13:27.197" v="10" actId="478"/>
          <ac:picMkLst>
            <pc:docMk/>
            <pc:sldMk cId="1298027954" sldId="434"/>
            <ac:picMk id="3" creationId="{A49286BC-1E76-A186-06D8-038C90B99D44}"/>
          </ac:picMkLst>
        </pc:picChg>
        <pc:picChg chg="add del mod">
          <ac:chgData name="pantelis balaouras" userId="25e8755020fc1734" providerId="LiveId" clId="{3A9E129B-9895-49F4-AB6D-85A6A0AF8B90}" dt="2023-07-01T07:13:53.583" v="18" actId="478"/>
          <ac:picMkLst>
            <pc:docMk/>
            <pc:sldMk cId="1298027954" sldId="434"/>
            <ac:picMk id="4" creationId="{928561F2-6FDD-C049-1957-AFDB18056A5F}"/>
          </ac:picMkLst>
        </pc:picChg>
        <pc:picChg chg="add del mod">
          <ac:chgData name="pantelis balaouras" userId="25e8755020fc1734" providerId="LiveId" clId="{3A9E129B-9895-49F4-AB6D-85A6A0AF8B90}" dt="2023-07-01T07:14:14.725" v="25" actId="478"/>
          <ac:picMkLst>
            <pc:docMk/>
            <pc:sldMk cId="1298027954" sldId="434"/>
            <ac:picMk id="8" creationId="{5DB4F80A-DAD8-0888-AAA7-C1C7292FB87B}"/>
          </ac:picMkLst>
        </pc:picChg>
        <pc:picChg chg="del">
          <ac:chgData name="pantelis balaouras" userId="25e8755020fc1734" providerId="LiveId" clId="{3A9E129B-9895-49F4-AB6D-85A6A0AF8B90}" dt="2023-07-01T07:13:18.007" v="8" actId="478"/>
          <ac:picMkLst>
            <pc:docMk/>
            <pc:sldMk cId="1298027954" sldId="434"/>
            <ac:picMk id="14" creationId="{01860426-9855-423C-9081-4BEAFC96941C}"/>
          </ac:picMkLst>
        </pc:picChg>
        <pc:picChg chg="del">
          <ac:chgData name="pantelis balaouras" userId="25e8755020fc1734" providerId="LiveId" clId="{3A9E129B-9895-49F4-AB6D-85A6A0AF8B90}" dt="2023-07-01T07:19:21.862" v="163" actId="478"/>
          <ac:picMkLst>
            <pc:docMk/>
            <pc:sldMk cId="1298027954" sldId="434"/>
            <ac:picMk id="16" creationId="{7EA3AA5A-0AA5-47E0-845D-D60CC09A96A3}"/>
          </ac:picMkLst>
        </pc:picChg>
        <pc:picChg chg="mod ord">
          <ac:chgData name="pantelis balaouras" userId="25e8755020fc1734" providerId="LiveId" clId="{3A9E129B-9895-49F4-AB6D-85A6A0AF8B90}" dt="2023-07-01T08:33:42.325" v="754" actId="14100"/>
          <ac:picMkLst>
            <pc:docMk/>
            <pc:sldMk cId="1298027954" sldId="434"/>
            <ac:picMk id="18" creationId="{4C5B5993-AF10-4C30-8A15-08F77F0EE64B}"/>
          </ac:picMkLst>
        </pc:picChg>
        <pc:picChg chg="add mod modCrop">
          <ac:chgData name="pantelis balaouras" userId="25e8755020fc1734" providerId="LiveId" clId="{3A9E129B-9895-49F4-AB6D-85A6A0AF8B90}" dt="2023-07-01T09:21:30.847" v="1061" actId="1036"/>
          <ac:picMkLst>
            <pc:docMk/>
            <pc:sldMk cId="1298027954" sldId="434"/>
            <ac:picMk id="22" creationId="{BEBB511E-120E-7149-75EC-E0497D004125}"/>
          </ac:picMkLst>
        </pc:picChg>
        <pc:picChg chg="add del mod">
          <ac:chgData name="pantelis balaouras" userId="25e8755020fc1734" providerId="LiveId" clId="{3A9E129B-9895-49F4-AB6D-85A6A0AF8B90}" dt="2023-07-01T07:15:36.341" v="33" actId="21"/>
          <ac:picMkLst>
            <pc:docMk/>
            <pc:sldMk cId="1298027954" sldId="434"/>
            <ac:picMk id="24" creationId="{265F99E6-24A5-3CCA-B428-CF1B22E89C73}"/>
          </ac:picMkLst>
        </pc:picChg>
        <pc:picChg chg="add mod">
          <ac:chgData name="pantelis balaouras" userId="25e8755020fc1734" providerId="LiveId" clId="{3A9E129B-9895-49F4-AB6D-85A6A0AF8B90}" dt="2023-07-01T07:59:24.526" v="717" actId="166"/>
          <ac:picMkLst>
            <pc:docMk/>
            <pc:sldMk cId="1298027954" sldId="434"/>
            <ac:picMk id="25" creationId="{13C4940A-A870-55CA-C6C1-D84DF514FC1C}"/>
          </ac:picMkLst>
        </pc:picChg>
        <pc:picChg chg="add del">
          <ac:chgData name="pantelis balaouras" userId="25e8755020fc1734" providerId="LiveId" clId="{3A9E129B-9895-49F4-AB6D-85A6A0AF8B90}" dt="2023-07-01T07:45:18.806" v="457" actId="478"/>
          <ac:picMkLst>
            <pc:docMk/>
            <pc:sldMk cId="1298027954" sldId="434"/>
            <ac:picMk id="29" creationId="{4D37F237-6E7A-7D99-82BF-C94AC0F78C42}"/>
          </ac:picMkLst>
        </pc:picChg>
        <pc:picChg chg="add del mod">
          <ac:chgData name="pantelis balaouras" userId="25e8755020fc1734" providerId="LiveId" clId="{3A9E129B-9895-49F4-AB6D-85A6A0AF8B90}" dt="2023-07-01T07:55:17.369" v="691" actId="478"/>
          <ac:picMkLst>
            <pc:docMk/>
            <pc:sldMk cId="1298027954" sldId="434"/>
            <ac:picMk id="30" creationId="{2A20130C-4CDD-8E6C-6B65-5B676A9B9D65}"/>
          </ac:picMkLst>
        </pc:picChg>
        <pc:picChg chg="add mod ord">
          <ac:chgData name="pantelis balaouras" userId="25e8755020fc1734" providerId="LiveId" clId="{3A9E129B-9895-49F4-AB6D-85A6A0AF8B90}" dt="2023-07-01T08:33:25.967" v="752" actId="1076"/>
          <ac:picMkLst>
            <pc:docMk/>
            <pc:sldMk cId="1298027954" sldId="434"/>
            <ac:picMk id="1025" creationId="{51F900EA-7395-7D16-D3BD-AA3D815291E0}"/>
          </ac:picMkLst>
        </pc:picChg>
        <pc:picChg chg="add del mod">
          <ac:chgData name="pantelis balaouras" userId="25e8755020fc1734" providerId="LiveId" clId="{3A9E129B-9895-49F4-AB6D-85A6A0AF8B90}" dt="2023-07-01T07:23:50.345" v="190" actId="478"/>
          <ac:picMkLst>
            <pc:docMk/>
            <pc:sldMk cId="1298027954" sldId="434"/>
            <ac:picMk id="1026" creationId="{F5520CAA-DD86-A0AF-3420-54E017A8414E}"/>
          </ac:picMkLst>
        </pc:picChg>
        <pc:picChg chg="add mod">
          <ac:chgData name="pantelis balaouras" userId="25e8755020fc1734" providerId="LiveId" clId="{3A9E129B-9895-49F4-AB6D-85A6A0AF8B90}" dt="2023-07-01T09:13:08.450" v="993" actId="1076"/>
          <ac:picMkLst>
            <pc:docMk/>
            <pc:sldMk cId="1298027954" sldId="434"/>
            <ac:picMk id="1027" creationId="{CC353038-113C-0406-1C20-329DC0685309}"/>
          </ac:picMkLst>
        </pc:picChg>
      </pc:sldChg>
      <pc:sldChg chg="modSp new mod ord">
        <pc:chgData name="pantelis balaouras" userId="25e8755020fc1734" providerId="LiveId" clId="{3A9E129B-9895-49F4-AB6D-85A6A0AF8B90}" dt="2023-07-01T07:52:28.954" v="677"/>
        <pc:sldMkLst>
          <pc:docMk/>
          <pc:sldMk cId="1721382212" sldId="435"/>
        </pc:sldMkLst>
        <pc:spChg chg="mod">
          <ac:chgData name="pantelis balaouras" userId="25e8755020fc1734" providerId="LiveId" clId="{3A9E129B-9895-49F4-AB6D-85A6A0AF8B90}" dt="2023-07-01T07:52:15.896" v="675" actId="20577"/>
          <ac:spMkLst>
            <pc:docMk/>
            <pc:sldMk cId="1721382212" sldId="435"/>
            <ac:spMk id="2" creationId="{4C948405-ECC1-0AD2-1FDE-1A86DAE1899B}"/>
          </ac:spMkLst>
        </pc:spChg>
      </pc:sldChg>
      <pc:sldChg chg="addSp delSp modSp new mod modClrScheme chgLayout">
        <pc:chgData name="pantelis balaouras" userId="25e8755020fc1734" providerId="LiveId" clId="{3A9E129B-9895-49F4-AB6D-85A6A0AF8B90}" dt="2023-07-01T09:43:22.879" v="1184" actId="1035"/>
        <pc:sldMkLst>
          <pc:docMk/>
          <pc:sldMk cId="319560736" sldId="436"/>
        </pc:sldMkLst>
        <pc:spChg chg="del">
          <ac:chgData name="pantelis balaouras" userId="25e8755020fc1734" providerId="LiveId" clId="{3A9E129B-9895-49F4-AB6D-85A6A0AF8B90}" dt="2023-07-01T09:42:44.518" v="1163" actId="700"/>
          <ac:spMkLst>
            <pc:docMk/>
            <pc:sldMk cId="319560736" sldId="436"/>
            <ac:spMk id="2" creationId="{77E4FED6-EBB2-33C6-28F7-9F912FD7DCBD}"/>
          </ac:spMkLst>
        </pc:spChg>
        <pc:spChg chg="del">
          <ac:chgData name="pantelis balaouras" userId="25e8755020fc1734" providerId="LiveId" clId="{3A9E129B-9895-49F4-AB6D-85A6A0AF8B90}" dt="2023-07-01T09:42:44.518" v="1163" actId="700"/>
          <ac:spMkLst>
            <pc:docMk/>
            <pc:sldMk cId="319560736" sldId="436"/>
            <ac:spMk id="3" creationId="{ECAC14A1-F41E-B6AB-46F7-2D3D85C7108B}"/>
          </ac:spMkLst>
        </pc:spChg>
        <pc:spChg chg="add mod">
          <ac:chgData name="pantelis balaouras" userId="25e8755020fc1734" providerId="LiveId" clId="{3A9E129B-9895-49F4-AB6D-85A6A0AF8B90}" dt="2023-07-01T09:42:57.344" v="1164"/>
          <ac:spMkLst>
            <pc:docMk/>
            <pc:sldMk cId="319560736" sldId="436"/>
            <ac:spMk id="4" creationId="{122BC770-408C-50C8-126F-18790E99F2CB}"/>
          </ac:spMkLst>
        </pc:spChg>
        <pc:spChg chg="add mod">
          <ac:chgData name="pantelis balaouras" userId="25e8755020fc1734" providerId="LiveId" clId="{3A9E129B-9895-49F4-AB6D-85A6A0AF8B90}" dt="2023-07-01T09:42:57.344" v="1164"/>
          <ac:spMkLst>
            <pc:docMk/>
            <pc:sldMk cId="319560736" sldId="436"/>
            <ac:spMk id="5" creationId="{9C196132-8E2D-3323-B795-861D3CE5DD11}"/>
          </ac:spMkLst>
        </pc:spChg>
        <pc:spChg chg="add mod">
          <ac:chgData name="pantelis balaouras" userId="25e8755020fc1734" providerId="LiveId" clId="{3A9E129B-9895-49F4-AB6D-85A6A0AF8B90}" dt="2023-07-01T09:43:22.879" v="1184" actId="1035"/>
          <ac:spMkLst>
            <pc:docMk/>
            <pc:sldMk cId="319560736" sldId="436"/>
            <ac:spMk id="6" creationId="{C7AD4A93-931E-A31D-52A4-60E47B032034}"/>
          </ac:spMkLst>
        </pc:spChg>
        <pc:spChg chg="add mod">
          <ac:chgData name="pantelis balaouras" userId="25e8755020fc1734" providerId="LiveId" clId="{3A9E129B-9895-49F4-AB6D-85A6A0AF8B90}" dt="2023-07-01T09:43:22.879" v="1184" actId="1035"/>
          <ac:spMkLst>
            <pc:docMk/>
            <pc:sldMk cId="319560736" sldId="436"/>
            <ac:spMk id="7" creationId="{B08F5D6B-3FD6-2800-C5A1-3C9A7908BC37}"/>
          </ac:spMkLst>
        </pc:spChg>
        <pc:spChg chg="add mod">
          <ac:chgData name="pantelis balaouras" userId="25e8755020fc1734" providerId="LiveId" clId="{3A9E129B-9895-49F4-AB6D-85A6A0AF8B90}" dt="2023-07-01T09:43:22.879" v="1184" actId="1035"/>
          <ac:spMkLst>
            <pc:docMk/>
            <pc:sldMk cId="319560736" sldId="436"/>
            <ac:spMk id="8" creationId="{B63E7FEB-73DF-67ED-3B6B-EFAC8BBCBDE5}"/>
          </ac:spMkLst>
        </pc:spChg>
        <pc:spChg chg="add mod">
          <ac:chgData name="pantelis balaouras" userId="25e8755020fc1734" providerId="LiveId" clId="{3A9E129B-9895-49F4-AB6D-85A6A0AF8B90}" dt="2023-07-01T09:43:22.879" v="1184" actId="1035"/>
          <ac:spMkLst>
            <pc:docMk/>
            <pc:sldMk cId="319560736" sldId="436"/>
            <ac:spMk id="9" creationId="{9296058F-B1EF-E3C5-E1C3-C7D0F3D64C9C}"/>
          </ac:spMkLst>
        </pc:spChg>
        <pc:spChg chg="add mod">
          <ac:chgData name="pantelis balaouras" userId="25e8755020fc1734" providerId="LiveId" clId="{3A9E129B-9895-49F4-AB6D-85A6A0AF8B90}" dt="2023-07-01T09:43:22.879" v="1184" actId="1035"/>
          <ac:spMkLst>
            <pc:docMk/>
            <pc:sldMk cId="319560736" sldId="436"/>
            <ac:spMk id="10" creationId="{8D1A44D9-A0E1-CEEC-8556-1AF31A36C35E}"/>
          </ac:spMkLst>
        </pc:spChg>
        <pc:spChg chg="add mod">
          <ac:chgData name="pantelis balaouras" userId="25e8755020fc1734" providerId="LiveId" clId="{3A9E129B-9895-49F4-AB6D-85A6A0AF8B90}" dt="2023-07-01T09:42:57.344" v="1164"/>
          <ac:spMkLst>
            <pc:docMk/>
            <pc:sldMk cId="319560736" sldId="436"/>
            <ac:spMk id="12" creationId="{FA472B88-FA84-AD45-BFBA-453D2E042006}"/>
          </ac:spMkLst>
        </pc:spChg>
        <pc:spChg chg="add mod">
          <ac:chgData name="pantelis balaouras" userId="25e8755020fc1734" providerId="LiveId" clId="{3A9E129B-9895-49F4-AB6D-85A6A0AF8B90}" dt="2023-07-01T09:43:22.879" v="1184" actId="1035"/>
          <ac:spMkLst>
            <pc:docMk/>
            <pc:sldMk cId="319560736" sldId="436"/>
            <ac:spMk id="16" creationId="{DFF0B65B-CBA5-9B67-090E-F3AF9A6A1A47}"/>
          </ac:spMkLst>
        </pc:spChg>
        <pc:picChg chg="add mod">
          <ac:chgData name="pantelis balaouras" userId="25e8755020fc1734" providerId="LiveId" clId="{3A9E129B-9895-49F4-AB6D-85A6A0AF8B90}" dt="2023-07-01T09:42:57.344" v="1164"/>
          <ac:picMkLst>
            <pc:docMk/>
            <pc:sldMk cId="319560736" sldId="436"/>
            <ac:picMk id="11" creationId="{300ED21F-BA4A-76D4-938D-43CD49C53764}"/>
          </ac:picMkLst>
        </pc:picChg>
        <pc:picChg chg="add mod">
          <ac:chgData name="pantelis balaouras" userId="25e8755020fc1734" providerId="LiveId" clId="{3A9E129B-9895-49F4-AB6D-85A6A0AF8B90}" dt="2023-07-01T09:42:57.344" v="1164"/>
          <ac:picMkLst>
            <pc:docMk/>
            <pc:sldMk cId="319560736" sldId="436"/>
            <ac:picMk id="13" creationId="{7C86EE4D-CAC2-9380-C65D-7DA71C9CBC3B}"/>
          </ac:picMkLst>
        </pc:picChg>
        <pc:picChg chg="add mod">
          <ac:chgData name="pantelis balaouras" userId="25e8755020fc1734" providerId="LiveId" clId="{3A9E129B-9895-49F4-AB6D-85A6A0AF8B90}" dt="2023-07-01T09:42:57.344" v="1164"/>
          <ac:picMkLst>
            <pc:docMk/>
            <pc:sldMk cId="319560736" sldId="436"/>
            <ac:picMk id="14" creationId="{C54C3464-3C1E-988B-5CEF-752563404FEF}"/>
          </ac:picMkLst>
        </pc:picChg>
        <pc:picChg chg="add mod">
          <ac:chgData name="pantelis balaouras" userId="25e8755020fc1734" providerId="LiveId" clId="{3A9E129B-9895-49F4-AB6D-85A6A0AF8B90}" dt="2023-07-01T09:42:57.344" v="1164"/>
          <ac:picMkLst>
            <pc:docMk/>
            <pc:sldMk cId="319560736" sldId="436"/>
            <ac:picMk id="15" creationId="{DF93CA6E-F0D2-43DE-CEAB-6AC1B5BB4718}"/>
          </ac:picMkLst>
        </pc:picChg>
        <pc:picChg chg="add mod">
          <ac:chgData name="pantelis balaouras" userId="25e8755020fc1734" providerId="LiveId" clId="{3A9E129B-9895-49F4-AB6D-85A6A0AF8B90}" dt="2023-07-01T09:42:57.344" v="1164"/>
          <ac:picMkLst>
            <pc:docMk/>
            <pc:sldMk cId="319560736" sldId="436"/>
            <ac:picMk id="17" creationId="{776D3A79-A4EA-011B-EE3F-2B5EC1352C1D}"/>
          </ac:picMkLst>
        </pc:picChg>
        <pc:picChg chg="add mod">
          <ac:chgData name="pantelis balaouras" userId="25e8755020fc1734" providerId="LiveId" clId="{3A9E129B-9895-49F4-AB6D-85A6A0AF8B90}" dt="2023-07-01T09:42:57.344" v="1164"/>
          <ac:picMkLst>
            <pc:docMk/>
            <pc:sldMk cId="319560736" sldId="436"/>
            <ac:picMk id="18" creationId="{29A217B1-02FB-0D22-229B-F635B22A4006}"/>
          </ac:picMkLst>
        </pc:picChg>
      </pc:sldChg>
      <pc:sldChg chg="addSp delSp modSp add del mod setBg delDesignElem">
        <pc:chgData name="pantelis balaouras" userId="25e8755020fc1734" providerId="LiveId" clId="{3A9E129B-9895-49F4-AB6D-85A6A0AF8B90}" dt="2023-07-01T09:09:30.899" v="964" actId="47"/>
        <pc:sldMkLst>
          <pc:docMk/>
          <pc:sldMk cId="2447011863" sldId="436"/>
        </pc:sldMkLst>
        <pc:spChg chg="add mod">
          <ac:chgData name="pantelis balaouras" userId="25e8755020fc1734" providerId="LiveId" clId="{3A9E129B-9895-49F4-AB6D-85A6A0AF8B90}" dt="2023-07-01T09:05:42.762" v="948"/>
          <ac:spMkLst>
            <pc:docMk/>
            <pc:sldMk cId="2447011863" sldId="436"/>
            <ac:spMk id="5" creationId="{0D09BCE4-F154-F40B-2DF5-D0EFDC9FD24B}"/>
          </ac:spMkLst>
        </pc:spChg>
        <pc:spChg chg="del">
          <ac:chgData name="pantelis balaouras" userId="25e8755020fc1734" providerId="LiveId" clId="{3A9E129B-9895-49F4-AB6D-85A6A0AF8B90}" dt="2023-07-01T09:05:35.514" v="945" actId="478"/>
          <ac:spMkLst>
            <pc:docMk/>
            <pc:sldMk cId="2447011863" sldId="436"/>
            <ac:spMk id="11" creationId="{252D5588-9D47-4372-A592-FC5F71ED3798}"/>
          </ac:spMkLst>
        </pc:spChg>
        <pc:spChg chg="del">
          <ac:chgData name="pantelis balaouras" userId="25e8755020fc1734" providerId="LiveId" clId="{3A9E129B-9895-49F4-AB6D-85A6A0AF8B90}" dt="2023-07-01T09:05:12.428" v="944"/>
          <ac:spMkLst>
            <pc:docMk/>
            <pc:sldMk cId="2447011863" sldId="436"/>
            <ac:spMk id="33" creationId="{DCFD1A13-2B88-47B7-AAE9-AD6F3296EE2F}"/>
          </ac:spMkLst>
        </pc:spChg>
        <pc:spChg chg="del">
          <ac:chgData name="pantelis balaouras" userId="25e8755020fc1734" providerId="LiveId" clId="{3A9E129B-9895-49F4-AB6D-85A6A0AF8B90}" dt="2023-07-01T09:05:12.428" v="944"/>
          <ac:spMkLst>
            <pc:docMk/>
            <pc:sldMk cId="2447011863" sldId="436"/>
            <ac:spMk id="34" creationId="{F5CE4102-C93A-420A-98A7-5A7DD0C5C5B1}"/>
          </ac:spMkLst>
        </pc:spChg>
        <pc:picChg chg="add mod">
          <ac:chgData name="pantelis balaouras" userId="25e8755020fc1734" providerId="LiveId" clId="{3A9E129B-9895-49F4-AB6D-85A6A0AF8B90}" dt="2023-07-01T09:05:42.762" v="948"/>
          <ac:picMkLst>
            <pc:docMk/>
            <pc:sldMk cId="2447011863" sldId="436"/>
            <ac:picMk id="3" creationId="{C70D5A9B-8F63-93E8-B064-F52F6E580A22}"/>
          </ac:picMkLst>
        </pc:picChg>
        <pc:picChg chg="add mod">
          <ac:chgData name="pantelis balaouras" userId="25e8755020fc1734" providerId="LiveId" clId="{3A9E129B-9895-49F4-AB6D-85A6A0AF8B90}" dt="2023-07-01T09:06:23.671" v="954" actId="1076"/>
          <ac:picMkLst>
            <pc:docMk/>
            <pc:sldMk cId="2447011863" sldId="436"/>
            <ac:picMk id="4" creationId="{D4FEE5D4-7420-CE9D-307F-9E9859219F21}"/>
          </ac:picMkLst>
        </pc:picChg>
        <pc:picChg chg="add mod">
          <ac:chgData name="pantelis balaouras" userId="25e8755020fc1734" providerId="LiveId" clId="{3A9E129B-9895-49F4-AB6D-85A6A0AF8B90}" dt="2023-07-01T09:06:21.678" v="952" actId="1076"/>
          <ac:picMkLst>
            <pc:docMk/>
            <pc:sldMk cId="2447011863" sldId="436"/>
            <ac:picMk id="6" creationId="{B3E78EB4-E8D0-916E-35C9-A1C40851B09C}"/>
          </ac:picMkLst>
        </pc:picChg>
        <pc:picChg chg="mod">
          <ac:chgData name="pantelis balaouras" userId="25e8755020fc1734" providerId="LiveId" clId="{3A9E129B-9895-49F4-AB6D-85A6A0AF8B90}" dt="2023-07-01T09:08:33.184" v="957" actId="207"/>
          <ac:picMkLst>
            <pc:docMk/>
            <pc:sldMk cId="2447011863" sldId="436"/>
            <ac:picMk id="20" creationId="{2B4EC7FF-7919-4EE7-8992-C34F2E54819D}"/>
          </ac:picMkLst>
        </pc:picChg>
        <pc:picChg chg="del mod">
          <ac:chgData name="pantelis balaouras" userId="25e8755020fc1734" providerId="LiveId" clId="{3A9E129B-9895-49F4-AB6D-85A6A0AF8B90}" dt="2023-07-01T09:05:38.762" v="947" actId="478"/>
          <ac:picMkLst>
            <pc:docMk/>
            <pc:sldMk cId="2447011863" sldId="436"/>
            <ac:picMk id="2050" creationId="{2AB980B0-03D2-2E64-6760-C23D435A121F}"/>
          </ac:picMkLst>
        </pc:picChg>
      </pc:sldChg>
      <pc:sldChg chg="addSp delSp modSp new del mod setBg">
        <pc:chgData name="pantelis balaouras" userId="25e8755020fc1734" providerId="LiveId" clId="{3A9E129B-9895-49F4-AB6D-85A6A0AF8B90}" dt="2023-07-01T09:11:59.370" v="986" actId="47"/>
        <pc:sldMkLst>
          <pc:docMk/>
          <pc:sldMk cId="2543095721" sldId="436"/>
        </pc:sldMkLst>
        <pc:spChg chg="mod">
          <ac:chgData name="pantelis balaouras" userId="25e8755020fc1734" providerId="LiveId" clId="{3A9E129B-9895-49F4-AB6D-85A6A0AF8B90}" dt="2023-07-01T09:10:53.507" v="979" actId="26606"/>
          <ac:spMkLst>
            <pc:docMk/>
            <pc:sldMk cId="2543095721" sldId="436"/>
            <ac:spMk id="2" creationId="{E036D07D-5E06-EE9B-09A5-C13A76BD861C}"/>
          </ac:spMkLst>
        </pc:spChg>
        <pc:spChg chg="del mod ord">
          <ac:chgData name="pantelis balaouras" userId="25e8755020fc1734" providerId="LiveId" clId="{3A9E129B-9895-49F4-AB6D-85A6A0AF8B90}" dt="2023-07-01T09:10:41.373" v="977" actId="478"/>
          <ac:spMkLst>
            <pc:docMk/>
            <pc:sldMk cId="2543095721" sldId="436"/>
            <ac:spMk id="3" creationId="{C0D9351E-DF8F-3133-34C1-BF2CA9430A61}"/>
          </ac:spMkLst>
        </pc:spChg>
        <pc:spChg chg="add del mod">
          <ac:chgData name="pantelis balaouras" userId="25e8755020fc1734" providerId="LiveId" clId="{3A9E129B-9895-49F4-AB6D-85A6A0AF8B90}" dt="2023-07-01T09:10:33.777" v="969"/>
          <ac:spMkLst>
            <pc:docMk/>
            <pc:sldMk cId="2543095721" sldId="436"/>
            <ac:spMk id="5" creationId="{48DB3307-217E-4D7F-7AF8-AAE1E3DB670E}"/>
          </ac:spMkLst>
        </pc:spChg>
        <pc:spChg chg="add del">
          <ac:chgData name="pantelis balaouras" userId="25e8755020fc1734" providerId="LiveId" clId="{3A9E129B-9895-49F4-AB6D-85A6A0AF8B90}" dt="2023-07-01T09:10:53.507" v="979" actId="26606"/>
          <ac:spMkLst>
            <pc:docMk/>
            <pc:sldMk cId="2543095721" sldId="436"/>
            <ac:spMk id="9" creationId="{2C61293E-6EBE-43EF-A52C-9BEBFD7679D4}"/>
          </ac:spMkLst>
        </pc:spChg>
        <pc:spChg chg="add del">
          <ac:chgData name="pantelis balaouras" userId="25e8755020fc1734" providerId="LiveId" clId="{3A9E129B-9895-49F4-AB6D-85A6A0AF8B90}" dt="2023-07-01T09:10:53.507" v="979" actId="26606"/>
          <ac:spMkLst>
            <pc:docMk/>
            <pc:sldMk cId="2543095721" sldId="436"/>
            <ac:spMk id="11" creationId="{21540236-BFD5-4A9D-8840-4703E7F76825}"/>
          </ac:spMkLst>
        </pc:spChg>
        <pc:spChg chg="add del">
          <ac:chgData name="pantelis balaouras" userId="25e8755020fc1734" providerId="LiveId" clId="{3A9E129B-9895-49F4-AB6D-85A6A0AF8B90}" dt="2023-07-01T09:10:53.507" v="979" actId="26606"/>
          <ac:spMkLst>
            <pc:docMk/>
            <pc:sldMk cId="2543095721" sldId="436"/>
            <ac:spMk id="16" creationId="{06DA9DF9-31F7-4056-B42E-878CC92417B8}"/>
          </ac:spMkLst>
        </pc:spChg>
        <pc:graphicFrameChg chg="add del mod">
          <ac:chgData name="pantelis balaouras" userId="25e8755020fc1734" providerId="LiveId" clId="{3A9E129B-9895-49F4-AB6D-85A6A0AF8B90}" dt="2023-07-01T09:10:33.777" v="969"/>
          <ac:graphicFrameMkLst>
            <pc:docMk/>
            <pc:sldMk cId="2543095721" sldId="436"/>
            <ac:graphicFrameMk id="6" creationId="{B143B159-CFAC-33B0-0CCD-61A26EEFA40D}"/>
          </ac:graphicFrameMkLst>
        </pc:graphicFrameChg>
        <pc:graphicFrameChg chg="add mod">
          <ac:chgData name="pantelis balaouras" userId="25e8755020fc1734" providerId="LiveId" clId="{3A9E129B-9895-49F4-AB6D-85A6A0AF8B90}" dt="2023-07-01T09:11:04.831" v="980"/>
          <ac:graphicFrameMkLst>
            <pc:docMk/>
            <pc:sldMk cId="2543095721" sldId="436"/>
            <ac:graphicFrameMk id="7" creationId="{13C48851-621B-5840-92E5-AEA2C50DBFC5}"/>
          </ac:graphicFrameMkLst>
        </pc:graphicFrameChg>
        <pc:picChg chg="add mod ord">
          <ac:chgData name="pantelis balaouras" userId="25e8755020fc1734" providerId="LiveId" clId="{3A9E129B-9895-49F4-AB6D-85A6A0AF8B90}" dt="2023-07-01T09:11:43.080" v="985" actId="166"/>
          <ac:picMkLst>
            <pc:docMk/>
            <pc:sldMk cId="2543095721" sldId="436"/>
            <ac:picMk id="4" creationId="{8AE06932-B213-C308-7059-0BC4EB6394A9}"/>
          </ac:picMkLst>
        </pc:picChg>
        <pc:picChg chg="add mod ord">
          <ac:chgData name="pantelis balaouras" userId="25e8755020fc1734" providerId="LiveId" clId="{3A9E129B-9895-49F4-AB6D-85A6A0AF8B90}" dt="2023-07-01T09:11:36.360" v="984" actId="171"/>
          <ac:picMkLst>
            <pc:docMk/>
            <pc:sldMk cId="2543095721" sldId="436"/>
            <ac:picMk id="8" creationId="{25C0E6D0-F42C-80ED-0DD2-E673C8A18D77}"/>
          </ac:picMkLst>
        </pc:picChg>
      </pc:sldChg>
      <pc:sldMasterChg chg="modSp modSldLayout">
        <pc:chgData name="pantelis balaouras" userId="25e8755020fc1734" providerId="LiveId" clId="{3A9E129B-9895-49F4-AB6D-85A6A0AF8B90}" dt="2023-07-01T09:14:22.531" v="1001" actId="1076"/>
        <pc:sldMasterMkLst>
          <pc:docMk/>
          <pc:sldMasterMk cId="1468923052" sldId="2147483648"/>
        </pc:sldMasterMkLst>
        <pc:spChg chg="mod">
          <ac:chgData name="pantelis balaouras" userId="25e8755020fc1734" providerId="LiveId" clId="{3A9E129B-9895-49F4-AB6D-85A6A0AF8B90}" dt="2023-07-01T07:15:57.994" v="34" actId="255"/>
          <ac:spMkLst>
            <pc:docMk/>
            <pc:sldMasterMk cId="1468923052" sldId="2147483648"/>
            <ac:spMk id="3" creationId="{25648635-3CA0-4F1E-817C-A6E98ACC2516}"/>
          </ac:spMkLst>
        </pc:spChg>
        <pc:sldLayoutChg chg="addSp delSp modSp mod">
          <pc:chgData name="pantelis balaouras" userId="25e8755020fc1734" providerId="LiveId" clId="{3A9E129B-9895-49F4-AB6D-85A6A0AF8B90}" dt="2023-07-01T08:57:21.433" v="915"/>
          <pc:sldLayoutMkLst>
            <pc:docMk/>
            <pc:sldMasterMk cId="1468923052" sldId="2147483648"/>
            <pc:sldLayoutMk cId="40206502" sldId="2147483650"/>
          </pc:sldLayoutMkLst>
          <pc:spChg chg="mod">
            <ac:chgData name="pantelis balaouras" userId="25e8755020fc1734" providerId="LiveId" clId="{3A9E129B-9895-49F4-AB6D-85A6A0AF8B90}" dt="2023-07-01T08:57:21.433" v="915"/>
            <ac:spMkLst>
              <pc:docMk/>
              <pc:sldMasterMk cId="1468923052" sldId="2147483648"/>
              <pc:sldLayoutMk cId="40206502" sldId="2147483650"/>
              <ac:spMk id="3" creationId="{A4A2ACF4-3ABE-4CDD-AD36-30AD91F1B033}"/>
            </ac:spMkLst>
          </pc:spChg>
          <pc:spChg chg="mod">
            <ac:chgData name="pantelis balaouras" userId="25e8755020fc1734" providerId="LiveId" clId="{3A9E129B-9895-49F4-AB6D-85A6A0AF8B90}" dt="2023-07-01T08:57:04.167" v="912" actId="207"/>
            <ac:spMkLst>
              <pc:docMk/>
              <pc:sldMasterMk cId="1468923052" sldId="2147483648"/>
              <pc:sldLayoutMk cId="40206502" sldId="2147483650"/>
              <ac:spMk id="11" creationId="{85AC0203-B144-4B95-B9C1-17443F665396}"/>
            </ac:spMkLst>
          </pc:spChg>
          <pc:picChg chg="add del mod">
            <ac:chgData name="pantelis balaouras" userId="25e8755020fc1734" providerId="LiveId" clId="{3A9E129B-9895-49F4-AB6D-85A6A0AF8B90}" dt="2023-07-01T08:42:46.295" v="841" actId="478"/>
            <ac:picMkLst>
              <pc:docMk/>
              <pc:sldMasterMk cId="1468923052" sldId="2147483648"/>
              <pc:sldLayoutMk cId="40206502" sldId="2147483650"/>
              <ac:picMk id="4" creationId="{F6A2E3B0-2692-BC86-0FE2-247B7F092663}"/>
            </ac:picMkLst>
          </pc:picChg>
          <pc:picChg chg="add mod">
            <ac:chgData name="pantelis balaouras" userId="25e8755020fc1734" providerId="LiveId" clId="{3A9E129B-9895-49F4-AB6D-85A6A0AF8B90}" dt="2023-07-01T08:42:50.572" v="843"/>
            <ac:picMkLst>
              <pc:docMk/>
              <pc:sldMasterMk cId="1468923052" sldId="2147483648"/>
              <pc:sldLayoutMk cId="40206502" sldId="2147483650"/>
              <ac:picMk id="5" creationId="{315B9CD0-664A-1A57-5482-64081E3C8776}"/>
            </ac:picMkLst>
          </pc:picChg>
          <pc:picChg chg="add mod">
            <ac:chgData name="pantelis balaouras" userId="25e8755020fc1734" providerId="LiveId" clId="{3A9E129B-9895-49F4-AB6D-85A6A0AF8B90}" dt="2023-07-01T08:42:50.572" v="843"/>
            <ac:picMkLst>
              <pc:docMk/>
              <pc:sldMasterMk cId="1468923052" sldId="2147483648"/>
              <pc:sldLayoutMk cId="40206502" sldId="2147483650"/>
              <ac:picMk id="6" creationId="{8AD8DA09-CA51-90FC-C37F-AA4EB941D2EB}"/>
            </ac:picMkLst>
          </pc:picChg>
          <pc:picChg chg="del">
            <ac:chgData name="pantelis balaouras" userId="25e8755020fc1734" providerId="LiveId" clId="{3A9E129B-9895-49F4-AB6D-85A6A0AF8B90}" dt="2023-07-01T07:17:50.419" v="158" actId="478"/>
            <ac:picMkLst>
              <pc:docMk/>
              <pc:sldMasterMk cId="1468923052" sldId="2147483648"/>
              <pc:sldLayoutMk cId="40206502" sldId="2147483650"/>
              <ac:picMk id="7" creationId="{B9E8A86F-6D40-4A6F-8DE1-79AB8C1D441A}"/>
            </ac:picMkLst>
          </pc:picChg>
          <pc:picChg chg="add mod">
            <ac:chgData name="pantelis balaouras" userId="25e8755020fc1734" providerId="LiveId" clId="{3A9E129B-9895-49F4-AB6D-85A6A0AF8B90}" dt="2023-07-01T08:42:50.572" v="843"/>
            <ac:picMkLst>
              <pc:docMk/>
              <pc:sldMasterMk cId="1468923052" sldId="2147483648"/>
              <pc:sldLayoutMk cId="40206502" sldId="2147483650"/>
              <ac:picMk id="8" creationId="{532CAFD4-E5F6-DB64-4C00-8F6568C21D15}"/>
            </ac:picMkLst>
          </pc:picChg>
          <pc:picChg chg="del">
            <ac:chgData name="pantelis balaouras" userId="25e8755020fc1734" providerId="LiveId" clId="{3A9E129B-9895-49F4-AB6D-85A6A0AF8B90}" dt="2023-07-01T08:42:49.428" v="842" actId="478"/>
            <ac:picMkLst>
              <pc:docMk/>
              <pc:sldMasterMk cId="1468923052" sldId="2147483648"/>
              <pc:sldLayoutMk cId="40206502" sldId="2147483650"/>
              <ac:picMk id="24" creationId="{E9CF43A1-297F-4D11-B9BC-80A006176C71}"/>
            </ac:picMkLst>
          </pc:picChg>
        </pc:sldLayoutChg>
        <pc:sldLayoutChg chg="addSp delSp modSp mod">
          <pc:chgData name="pantelis balaouras" userId="25e8755020fc1734" providerId="LiveId" clId="{3A9E129B-9895-49F4-AB6D-85A6A0AF8B90}" dt="2023-07-01T09:14:22.531" v="1001" actId="1076"/>
          <pc:sldLayoutMkLst>
            <pc:docMk/>
            <pc:sldMasterMk cId="1468923052" sldId="2147483648"/>
            <pc:sldLayoutMk cId="2071699226" sldId="2147483660"/>
          </pc:sldLayoutMkLst>
          <pc:picChg chg="add mod ord">
            <ac:chgData name="pantelis balaouras" userId="25e8755020fc1734" providerId="LiveId" clId="{3A9E129B-9895-49F4-AB6D-85A6A0AF8B90}" dt="2023-07-01T09:14:22.531" v="1001" actId="1076"/>
            <ac:picMkLst>
              <pc:docMk/>
              <pc:sldMasterMk cId="1468923052" sldId="2147483648"/>
              <pc:sldLayoutMk cId="2071699226" sldId="2147483660"/>
              <ac:picMk id="2" creationId="{0974A85F-3A88-CEEA-7639-BFA4470EC4C3}"/>
            </ac:picMkLst>
          </pc:picChg>
          <pc:picChg chg="del">
            <ac:chgData name="pantelis balaouras" userId="25e8755020fc1734" providerId="LiveId" clId="{3A9E129B-9895-49F4-AB6D-85A6A0AF8B90}" dt="2023-07-01T07:16:30.883" v="55" actId="478"/>
            <ac:picMkLst>
              <pc:docMk/>
              <pc:sldMasterMk cId="1468923052" sldId="2147483648"/>
              <pc:sldLayoutMk cId="2071699226" sldId="2147483660"/>
              <ac:picMk id="3" creationId="{0C984EDE-031D-47A7-AE69-1E5BA3DE6138}"/>
            </ac:picMkLst>
          </pc:picChg>
          <pc:picChg chg="add mod">
            <ac:chgData name="pantelis balaouras" userId="25e8755020fc1734" providerId="LiveId" clId="{3A9E129B-9895-49F4-AB6D-85A6A0AF8B90}" dt="2023-07-01T08:44:11.563" v="845"/>
            <ac:picMkLst>
              <pc:docMk/>
              <pc:sldMasterMk cId="1468923052" sldId="2147483648"/>
              <pc:sldLayoutMk cId="2071699226" sldId="2147483660"/>
              <ac:picMk id="4" creationId="{2422E4BA-8C61-60DE-25F8-335B91431FA3}"/>
            </ac:picMkLst>
          </pc:picChg>
          <pc:picChg chg="add mod">
            <ac:chgData name="pantelis balaouras" userId="25e8755020fc1734" providerId="LiveId" clId="{3A9E129B-9895-49F4-AB6D-85A6A0AF8B90}" dt="2023-07-01T08:44:11.563" v="845"/>
            <ac:picMkLst>
              <pc:docMk/>
              <pc:sldMasterMk cId="1468923052" sldId="2147483648"/>
              <pc:sldLayoutMk cId="2071699226" sldId="2147483660"/>
              <ac:picMk id="6" creationId="{9AC18A60-AF1F-03C0-B0BE-E0F798ADD6AC}"/>
            </ac:picMkLst>
          </pc:picChg>
          <pc:picChg chg="add mod">
            <ac:chgData name="pantelis balaouras" userId="25e8755020fc1734" providerId="LiveId" clId="{3A9E129B-9895-49F4-AB6D-85A6A0AF8B90}" dt="2023-07-01T09:14:07.815" v="999"/>
            <ac:picMkLst>
              <pc:docMk/>
              <pc:sldMasterMk cId="1468923052" sldId="2147483648"/>
              <pc:sldLayoutMk cId="2071699226" sldId="2147483660"/>
              <ac:picMk id="7" creationId="{79E7C37E-A457-1396-C30F-E6C37DEB4963}"/>
            </ac:picMkLst>
          </pc:picChg>
          <pc:picChg chg="del">
            <ac:chgData name="pantelis balaouras" userId="25e8755020fc1734" providerId="LiveId" clId="{3A9E129B-9895-49F4-AB6D-85A6A0AF8B90}" dt="2023-07-01T08:44:11.078" v="844" actId="478"/>
            <ac:picMkLst>
              <pc:docMk/>
              <pc:sldMasterMk cId="1468923052" sldId="2147483648"/>
              <pc:sldLayoutMk cId="2071699226" sldId="2147483660"/>
              <ac:picMk id="12" creationId="{B6D1E8F0-8810-4EB0-8AB0-C8161F94E6F5}"/>
            </ac:picMkLst>
          </pc:picChg>
        </pc:sldLayoutChg>
        <pc:sldLayoutChg chg="addSp delSp modSp mod">
          <pc:chgData name="pantelis balaouras" userId="25e8755020fc1734" providerId="LiveId" clId="{3A9E129B-9895-49F4-AB6D-85A6A0AF8B90}" dt="2023-07-01T08:55:39.185" v="902" actId="2711"/>
          <pc:sldLayoutMkLst>
            <pc:docMk/>
            <pc:sldMasterMk cId="1468923052" sldId="2147483648"/>
            <pc:sldLayoutMk cId="2577986437" sldId="2147483661"/>
          </pc:sldLayoutMkLst>
          <pc:spChg chg="mod">
            <ac:chgData name="pantelis balaouras" userId="25e8755020fc1734" providerId="LiveId" clId="{3A9E129B-9895-49F4-AB6D-85A6A0AF8B90}" dt="2023-07-01T08:55:39.185" v="902" actId="2711"/>
            <ac:spMkLst>
              <pc:docMk/>
              <pc:sldMasterMk cId="1468923052" sldId="2147483648"/>
              <pc:sldLayoutMk cId="2577986437" sldId="2147483661"/>
              <ac:spMk id="11" creationId="{2B11A1E7-A92D-4ADD-A414-173299287A7B}"/>
            </ac:spMkLst>
          </pc:spChg>
          <pc:picChg chg="add mod">
            <ac:chgData name="pantelis balaouras" userId="25e8755020fc1734" providerId="LiveId" clId="{3A9E129B-9895-49F4-AB6D-85A6A0AF8B90}" dt="2023-07-01T07:17:21.911" v="153" actId="1035"/>
            <ac:picMkLst>
              <pc:docMk/>
              <pc:sldMasterMk cId="1468923052" sldId="2147483648"/>
              <pc:sldLayoutMk cId="2577986437" sldId="2147483661"/>
              <ac:picMk id="4" creationId="{A36E9AEE-CF4B-71A4-5EBB-574F1E021CE3}"/>
            </ac:picMkLst>
          </pc:picChg>
          <pc:picChg chg="del mod">
            <ac:chgData name="pantelis balaouras" userId="25e8755020fc1734" providerId="LiveId" clId="{3A9E129B-9895-49F4-AB6D-85A6A0AF8B90}" dt="2023-07-01T07:16:58.693" v="100" actId="478"/>
            <ac:picMkLst>
              <pc:docMk/>
              <pc:sldMasterMk cId="1468923052" sldId="2147483648"/>
              <pc:sldLayoutMk cId="2577986437" sldId="2147483661"/>
              <ac:picMk id="12" creationId="{7199FC14-4E92-4B49-B9E9-5C0DFBD93C25}"/>
            </ac:picMkLst>
          </pc:picChg>
        </pc:sldLayoutChg>
        <pc:sldLayoutChg chg="addSp delSp modSp mod">
          <pc:chgData name="pantelis balaouras" userId="25e8755020fc1734" providerId="LiveId" clId="{3A9E129B-9895-49F4-AB6D-85A6A0AF8B90}" dt="2023-07-01T08:41:08.652" v="839" actId="14100"/>
          <pc:sldLayoutMkLst>
            <pc:docMk/>
            <pc:sldMasterMk cId="1468923052" sldId="2147483648"/>
            <pc:sldLayoutMk cId="575485684" sldId="2147483662"/>
          </pc:sldLayoutMkLst>
          <pc:picChg chg="add mod ord">
            <ac:chgData name="pantelis balaouras" userId="25e8755020fc1734" providerId="LiveId" clId="{3A9E129B-9895-49F4-AB6D-85A6A0AF8B90}" dt="2023-07-01T08:41:08.652" v="839" actId="14100"/>
            <ac:picMkLst>
              <pc:docMk/>
              <pc:sldMasterMk cId="1468923052" sldId="2147483648"/>
              <pc:sldLayoutMk cId="575485684" sldId="2147483662"/>
              <ac:picMk id="5" creationId="{B601D7AC-22F9-68D2-2485-EF228EEDE292}"/>
            </ac:picMkLst>
          </pc:picChg>
          <pc:picChg chg="add mod">
            <ac:chgData name="pantelis balaouras" userId="25e8755020fc1734" providerId="LiveId" clId="{3A9E129B-9895-49F4-AB6D-85A6A0AF8B90}" dt="2023-07-01T08:39:21.487" v="833"/>
            <ac:picMkLst>
              <pc:docMk/>
              <pc:sldMasterMk cId="1468923052" sldId="2147483648"/>
              <pc:sldLayoutMk cId="575485684" sldId="2147483662"/>
              <ac:picMk id="6" creationId="{32D2C6E2-DA3C-03C5-4B1D-9DB2EFCDEC7A}"/>
            </ac:picMkLst>
          </pc:picChg>
          <pc:picChg chg="del">
            <ac:chgData name="pantelis balaouras" userId="25e8755020fc1734" providerId="LiveId" clId="{3A9E129B-9895-49F4-AB6D-85A6A0AF8B90}" dt="2023-07-01T07:17:42.453" v="157" actId="478"/>
            <ac:picMkLst>
              <pc:docMk/>
              <pc:sldMasterMk cId="1468923052" sldId="2147483648"/>
              <pc:sldLayoutMk cId="575485684" sldId="2147483662"/>
              <ac:picMk id="7" creationId="{6DF9BBC8-A2FD-434B-AB56-C5B11E8AF0F6}"/>
            </ac:picMkLst>
          </pc:picChg>
          <pc:picChg chg="mod ord">
            <ac:chgData name="pantelis balaouras" userId="25e8755020fc1734" providerId="LiveId" clId="{3A9E129B-9895-49F4-AB6D-85A6A0AF8B90}" dt="2023-07-01T08:39:59.933" v="837" actId="166"/>
            <ac:picMkLst>
              <pc:docMk/>
              <pc:sldMasterMk cId="1468923052" sldId="2147483648"/>
              <pc:sldLayoutMk cId="575485684" sldId="2147483662"/>
              <ac:picMk id="19" creationId="{B9911DEF-60F4-4A71-9614-3CF965F78B27}"/>
            </ac:picMkLst>
          </pc:picChg>
        </pc:sldLayoutChg>
        <pc:sldLayoutChg chg="addSp delSp modSp mod">
          <pc:chgData name="pantelis balaouras" userId="25e8755020fc1734" providerId="LiveId" clId="{3A9E129B-9895-49F4-AB6D-85A6A0AF8B90}" dt="2023-07-01T08:55:55.065" v="904"/>
          <pc:sldLayoutMkLst>
            <pc:docMk/>
            <pc:sldMasterMk cId="1468923052" sldId="2147483648"/>
            <pc:sldLayoutMk cId="2515741970" sldId="2147483665"/>
          </pc:sldLayoutMkLst>
          <pc:spChg chg="add mod">
            <ac:chgData name="pantelis balaouras" userId="25e8755020fc1734" providerId="LiveId" clId="{3A9E129B-9895-49F4-AB6D-85A6A0AF8B90}" dt="2023-07-01T08:55:55.065" v="904"/>
            <ac:spMkLst>
              <pc:docMk/>
              <pc:sldMasterMk cId="1468923052" sldId="2147483648"/>
              <pc:sldLayoutMk cId="2515741970" sldId="2147483665"/>
              <ac:spMk id="6" creationId="{CA3CB49D-6037-D654-139D-27D28DCF05C0}"/>
            </ac:spMkLst>
          </pc:spChg>
          <pc:spChg chg="del">
            <ac:chgData name="pantelis balaouras" userId="25e8755020fc1734" providerId="LiveId" clId="{3A9E129B-9895-49F4-AB6D-85A6A0AF8B90}" dt="2023-07-01T08:55:54.337" v="903" actId="478"/>
            <ac:spMkLst>
              <pc:docMk/>
              <pc:sldMasterMk cId="1468923052" sldId="2147483648"/>
              <pc:sldLayoutMk cId="2515741970" sldId="2147483665"/>
              <ac:spMk id="18" creationId="{A5910906-1B7C-42D7-8B02-1FC02AF31C6F}"/>
            </ac:spMkLst>
          </pc:spChg>
          <pc:picChg chg="add mod">
            <ac:chgData name="pantelis balaouras" userId="25e8755020fc1734" providerId="LiveId" clId="{3A9E129B-9895-49F4-AB6D-85A6A0AF8B90}" dt="2023-07-01T07:17:32.379" v="155"/>
            <ac:picMkLst>
              <pc:docMk/>
              <pc:sldMasterMk cId="1468923052" sldId="2147483648"/>
              <pc:sldLayoutMk cId="2515741970" sldId="2147483665"/>
              <ac:picMk id="5" creationId="{22E2C5BC-041B-E0DB-5C32-C01D4FD312A7}"/>
            </ac:picMkLst>
          </pc:picChg>
          <pc:picChg chg="del">
            <ac:chgData name="pantelis balaouras" userId="25e8755020fc1734" providerId="LiveId" clId="{3A9E129B-9895-49F4-AB6D-85A6A0AF8B90}" dt="2023-07-01T07:17:31.636" v="154" actId="478"/>
            <ac:picMkLst>
              <pc:docMk/>
              <pc:sldMasterMk cId="1468923052" sldId="2147483648"/>
              <pc:sldLayoutMk cId="2515741970" sldId="2147483665"/>
              <ac:picMk id="9" creationId="{249055C7-1E2D-4E92-A91B-8BEE1786194E}"/>
            </ac:picMkLst>
          </pc:picChg>
        </pc:sldLayoutChg>
        <pc:sldLayoutChg chg="addSp delSp modSp">
          <pc:chgData name="pantelis balaouras" userId="25e8755020fc1734" providerId="LiveId" clId="{3A9E129B-9895-49F4-AB6D-85A6A0AF8B90}" dt="2023-07-01T08:56:00.062" v="906"/>
          <pc:sldLayoutMkLst>
            <pc:docMk/>
            <pc:sldMasterMk cId="1468923052" sldId="2147483648"/>
            <pc:sldLayoutMk cId="2336866591" sldId="2147483666"/>
          </pc:sldLayoutMkLst>
          <pc:spChg chg="add mod">
            <ac:chgData name="pantelis balaouras" userId="25e8755020fc1734" providerId="LiveId" clId="{3A9E129B-9895-49F4-AB6D-85A6A0AF8B90}" dt="2023-07-01T08:56:00.062" v="906"/>
            <ac:spMkLst>
              <pc:docMk/>
              <pc:sldMasterMk cId="1468923052" sldId="2147483648"/>
              <pc:sldLayoutMk cId="2336866591" sldId="2147483666"/>
              <ac:spMk id="4" creationId="{28198CF2-91B3-6C1C-0A93-DC5CB01069DA}"/>
            </ac:spMkLst>
          </pc:spChg>
          <pc:spChg chg="del">
            <ac:chgData name="pantelis balaouras" userId="25e8755020fc1734" providerId="LiveId" clId="{3A9E129B-9895-49F4-AB6D-85A6A0AF8B90}" dt="2023-07-01T08:55:59.393" v="905" actId="478"/>
            <ac:spMkLst>
              <pc:docMk/>
              <pc:sldMasterMk cId="1468923052" sldId="2147483648"/>
              <pc:sldLayoutMk cId="2336866591" sldId="2147483666"/>
              <ac:spMk id="16" creationId="{4393DB0F-DC6B-4FC2-AA6D-49148E8F1955}"/>
            </ac:spMkLst>
          </pc:spChg>
        </pc:sldLayoutChg>
      </pc:sldMasterChg>
    </pc:docChg>
  </pc:docChgLst>
  <pc:docChgLst>
    <pc:chgData name="pantelis balaouras" userId="25e8755020fc1734" providerId="LiveId" clId="{5934AE52-556E-461B-BF1C-9A2AF6141503}"/>
    <pc:docChg chg="delSld modSld modMainMaster">
      <pc:chgData name="pantelis balaouras" userId="25e8755020fc1734" providerId="LiveId" clId="{5934AE52-556E-461B-BF1C-9A2AF6141503}" dt="2021-10-02T07:35:09.871" v="163" actId="1036"/>
      <pc:docMkLst>
        <pc:docMk/>
      </pc:docMkLst>
      <pc:sldChg chg="modSp mod">
        <pc:chgData name="pantelis balaouras" userId="25e8755020fc1734" providerId="LiveId" clId="{5934AE52-556E-461B-BF1C-9A2AF6141503}" dt="2021-10-02T07:32:49.701" v="66" actId="20577"/>
        <pc:sldMkLst>
          <pc:docMk/>
          <pc:sldMk cId="4236537347" sldId="295"/>
        </pc:sldMkLst>
        <pc:spChg chg="mod">
          <ac:chgData name="pantelis balaouras" userId="25e8755020fc1734" providerId="LiveId" clId="{5934AE52-556E-461B-BF1C-9A2AF6141503}" dt="2021-10-02T07:32:49.701" v="66" actId="20577"/>
          <ac:spMkLst>
            <pc:docMk/>
            <pc:sldMk cId="4236537347" sldId="295"/>
            <ac:spMk id="5" creationId="{779F93A1-3BC4-4CAA-B56F-3375A7D00191}"/>
          </ac:spMkLst>
        </pc:spChg>
      </pc:sldChg>
      <pc:sldChg chg="modSp mod">
        <pc:chgData name="pantelis balaouras" userId="25e8755020fc1734" providerId="LiveId" clId="{5934AE52-556E-461B-BF1C-9A2AF6141503}" dt="2021-10-02T07:32:55.526" v="68" actId="20577"/>
        <pc:sldMkLst>
          <pc:docMk/>
          <pc:sldMk cId="757881950" sldId="296"/>
        </pc:sldMkLst>
        <pc:spChg chg="mod">
          <ac:chgData name="pantelis balaouras" userId="25e8755020fc1734" providerId="LiveId" clId="{5934AE52-556E-461B-BF1C-9A2AF6141503}" dt="2021-10-02T07:32:55.526" v="68" actId="20577"/>
          <ac:spMkLst>
            <pc:docMk/>
            <pc:sldMk cId="757881950" sldId="296"/>
            <ac:spMk id="4" creationId="{E9C56DBA-3CDD-4F31-8203-CE1939C66906}"/>
          </ac:spMkLst>
        </pc:spChg>
      </pc:sldChg>
      <pc:sldChg chg="modSp mod">
        <pc:chgData name="pantelis balaouras" userId="25e8755020fc1734" providerId="LiveId" clId="{5934AE52-556E-461B-BF1C-9A2AF6141503}" dt="2021-10-02T07:33:04.860" v="69"/>
        <pc:sldMkLst>
          <pc:docMk/>
          <pc:sldMk cId="181460544" sldId="303"/>
        </pc:sldMkLst>
        <pc:spChg chg="mod">
          <ac:chgData name="pantelis balaouras" userId="25e8755020fc1734" providerId="LiveId" clId="{5934AE52-556E-461B-BF1C-9A2AF6141503}" dt="2021-10-02T07:33:04.860" v="69"/>
          <ac:spMkLst>
            <pc:docMk/>
            <pc:sldMk cId="181460544" sldId="303"/>
            <ac:spMk id="4" creationId="{E9C56DBA-3CDD-4F31-8203-CE1939C66906}"/>
          </ac:spMkLst>
        </pc:spChg>
      </pc:sldChg>
      <pc:sldChg chg="modSp mod">
        <pc:chgData name="pantelis balaouras" userId="25e8755020fc1734" providerId="LiveId" clId="{5934AE52-556E-461B-BF1C-9A2AF6141503}" dt="2021-10-02T07:33:13.010" v="71" actId="20577"/>
        <pc:sldMkLst>
          <pc:docMk/>
          <pc:sldMk cId="1478958817" sldId="304"/>
        </pc:sldMkLst>
        <pc:spChg chg="mod">
          <ac:chgData name="pantelis balaouras" userId="25e8755020fc1734" providerId="LiveId" clId="{5934AE52-556E-461B-BF1C-9A2AF6141503}" dt="2021-10-02T07:33:13.010" v="71" actId="20577"/>
          <ac:spMkLst>
            <pc:docMk/>
            <pc:sldMk cId="1478958817" sldId="304"/>
            <ac:spMk id="5" creationId="{779F93A1-3BC4-4CAA-B56F-3375A7D00191}"/>
          </ac:spMkLst>
        </pc:spChg>
      </pc:sldChg>
      <pc:sldChg chg="modSp mod">
        <pc:chgData name="pantelis balaouras" userId="25e8755020fc1734" providerId="LiveId" clId="{5934AE52-556E-461B-BF1C-9A2AF6141503}" dt="2021-10-02T07:33:16.820" v="72" actId="6549"/>
        <pc:sldMkLst>
          <pc:docMk/>
          <pc:sldMk cId="2055772528" sldId="305"/>
        </pc:sldMkLst>
        <pc:spChg chg="mod">
          <ac:chgData name="pantelis balaouras" userId="25e8755020fc1734" providerId="LiveId" clId="{5934AE52-556E-461B-BF1C-9A2AF6141503}" dt="2021-10-02T07:33:16.820" v="72" actId="6549"/>
          <ac:spMkLst>
            <pc:docMk/>
            <pc:sldMk cId="2055772528" sldId="305"/>
            <ac:spMk id="4" creationId="{E9C56DBA-3CDD-4F31-8203-CE1939C66906}"/>
          </ac:spMkLst>
        </pc:spChg>
      </pc:sldChg>
      <pc:sldChg chg="modSp mod">
        <pc:chgData name="pantelis balaouras" userId="25e8755020fc1734" providerId="LiveId" clId="{5934AE52-556E-461B-BF1C-9A2AF6141503}" dt="2021-10-02T07:33:21.606" v="73" actId="6549"/>
        <pc:sldMkLst>
          <pc:docMk/>
          <pc:sldMk cId="3918599729" sldId="306"/>
        </pc:sldMkLst>
        <pc:spChg chg="mod">
          <ac:chgData name="pantelis balaouras" userId="25e8755020fc1734" providerId="LiveId" clId="{5934AE52-556E-461B-BF1C-9A2AF6141503}" dt="2021-10-02T07:33:21.606" v="73" actId="6549"/>
          <ac:spMkLst>
            <pc:docMk/>
            <pc:sldMk cId="3918599729" sldId="306"/>
            <ac:spMk id="4" creationId="{E9C56DBA-3CDD-4F31-8203-CE1939C66906}"/>
          </ac:spMkLst>
        </pc:spChg>
      </pc:sldChg>
      <pc:sldChg chg="modSp mod">
        <pc:chgData name="pantelis balaouras" userId="25e8755020fc1734" providerId="LiveId" clId="{5934AE52-556E-461B-BF1C-9A2AF6141503}" dt="2021-10-02T07:33:08.582" v="70"/>
        <pc:sldMkLst>
          <pc:docMk/>
          <pc:sldMk cId="2003224513" sldId="402"/>
        </pc:sldMkLst>
        <pc:spChg chg="mod">
          <ac:chgData name="pantelis balaouras" userId="25e8755020fc1734" providerId="LiveId" clId="{5934AE52-556E-461B-BF1C-9A2AF6141503}" dt="2021-10-02T07:33:08.582" v="70"/>
          <ac:spMkLst>
            <pc:docMk/>
            <pc:sldMk cId="2003224513" sldId="402"/>
            <ac:spMk id="4" creationId="{E9C56DBA-3CDD-4F31-8203-CE1939C66906}"/>
          </ac:spMkLst>
        </pc:spChg>
      </pc:sldChg>
      <pc:sldChg chg="addSp modSp mod">
        <pc:chgData name="pantelis balaouras" userId="25e8755020fc1734" providerId="LiveId" clId="{5934AE52-556E-461B-BF1C-9A2AF6141503}" dt="2021-10-02T07:31:33.506" v="32" actId="1036"/>
        <pc:sldMkLst>
          <pc:docMk/>
          <pc:sldMk cId="4229006710" sldId="416"/>
        </pc:sldMkLst>
        <pc:spChg chg="mod">
          <ac:chgData name="pantelis balaouras" userId="25e8755020fc1734" providerId="LiveId" clId="{5934AE52-556E-461B-BF1C-9A2AF6141503}" dt="2021-10-02T07:31:33.506" v="32" actId="1036"/>
          <ac:spMkLst>
            <pc:docMk/>
            <pc:sldMk cId="4229006710" sldId="416"/>
            <ac:spMk id="6" creationId="{99B5BB9B-7AC6-4C0F-B87E-6D639D93ACC1}"/>
          </ac:spMkLst>
        </pc:spChg>
        <pc:picChg chg="add mod">
          <ac:chgData name="pantelis balaouras" userId="25e8755020fc1734" providerId="LiveId" clId="{5934AE52-556E-461B-BF1C-9A2AF6141503}" dt="2021-10-02T07:31:03.788" v="2"/>
          <ac:picMkLst>
            <pc:docMk/>
            <pc:sldMk cId="4229006710" sldId="416"/>
            <ac:picMk id="16" creationId="{7EA3AA5A-0AA5-47E0-845D-D60CC09A96A3}"/>
          </ac:picMkLst>
        </pc:picChg>
      </pc:sldChg>
      <pc:sldChg chg="addSp delSp modSp">
        <pc:chgData name="pantelis balaouras" userId="25e8755020fc1734" providerId="LiveId" clId="{5934AE52-556E-461B-BF1C-9A2AF6141503}" dt="2021-10-02T07:32:11.428" v="63" actId="1036"/>
        <pc:sldMkLst>
          <pc:docMk/>
          <pc:sldMk cId="1311204911" sldId="417"/>
        </pc:sldMkLst>
        <pc:spChg chg="mod">
          <ac:chgData name="pantelis balaouras" userId="25e8755020fc1734" providerId="LiveId" clId="{5934AE52-556E-461B-BF1C-9A2AF6141503}" dt="2021-10-02T07:32:11.428" v="63" actId="1036"/>
          <ac:spMkLst>
            <pc:docMk/>
            <pc:sldMk cId="1311204911" sldId="417"/>
            <ac:spMk id="14" creationId="{DA3FCD0E-FFB9-47FE-8DCC-7998946716D8}"/>
          </ac:spMkLst>
        </pc:spChg>
        <pc:spChg chg="mod">
          <ac:chgData name="pantelis balaouras" userId="25e8755020fc1734" providerId="LiveId" clId="{5934AE52-556E-461B-BF1C-9A2AF6141503}" dt="2021-10-02T07:32:03.297" v="53" actId="1038"/>
          <ac:spMkLst>
            <pc:docMk/>
            <pc:sldMk cId="1311204911" sldId="417"/>
            <ac:spMk id="16" creationId="{4203AE03-98BA-484B-983A-314B79666527}"/>
          </ac:spMkLst>
        </pc:spChg>
        <pc:spChg chg="mod">
          <ac:chgData name="pantelis balaouras" userId="25e8755020fc1734" providerId="LiveId" clId="{5934AE52-556E-461B-BF1C-9A2AF6141503}" dt="2021-10-02T07:32:11.428" v="63" actId="1036"/>
          <ac:spMkLst>
            <pc:docMk/>
            <pc:sldMk cId="1311204911" sldId="417"/>
            <ac:spMk id="20" creationId="{53E35F80-D7C4-4C20-8069-672536C8B9F7}"/>
          </ac:spMkLst>
        </pc:spChg>
        <pc:spChg chg="mod">
          <ac:chgData name="pantelis balaouras" userId="25e8755020fc1734" providerId="LiveId" clId="{5934AE52-556E-461B-BF1C-9A2AF6141503}" dt="2021-10-02T07:32:03.297" v="53" actId="1038"/>
          <ac:spMkLst>
            <pc:docMk/>
            <pc:sldMk cId="1311204911" sldId="417"/>
            <ac:spMk id="23" creationId="{E20635EB-D97A-43D7-8FC1-83506650286B}"/>
          </ac:spMkLst>
        </pc:spChg>
        <pc:spChg chg="mod">
          <ac:chgData name="pantelis balaouras" userId="25e8755020fc1734" providerId="LiveId" clId="{5934AE52-556E-461B-BF1C-9A2AF6141503}" dt="2021-10-02T07:32:03.297" v="53" actId="1038"/>
          <ac:spMkLst>
            <pc:docMk/>
            <pc:sldMk cId="1311204911" sldId="417"/>
            <ac:spMk id="26" creationId="{62707390-D163-4215-8EC2-A0556358021F}"/>
          </ac:spMkLst>
        </pc:spChg>
        <pc:spChg chg="mod">
          <ac:chgData name="pantelis balaouras" userId="25e8755020fc1734" providerId="LiveId" clId="{5934AE52-556E-461B-BF1C-9A2AF6141503}" dt="2021-10-02T07:32:11.428" v="63" actId="1036"/>
          <ac:spMkLst>
            <pc:docMk/>
            <pc:sldMk cId="1311204911" sldId="417"/>
            <ac:spMk id="29" creationId="{79DD61BF-B07B-4EDE-A244-E2458C80016E}"/>
          </ac:spMkLst>
        </pc:spChg>
        <pc:spChg chg="mod">
          <ac:chgData name="pantelis balaouras" userId="25e8755020fc1734" providerId="LiveId" clId="{5934AE52-556E-461B-BF1C-9A2AF6141503}" dt="2021-10-02T07:32:03.297" v="53" actId="1038"/>
          <ac:spMkLst>
            <pc:docMk/>
            <pc:sldMk cId="1311204911" sldId="417"/>
            <ac:spMk id="32" creationId="{77222350-D614-4C8B-BF11-EE712FC0E938}"/>
          </ac:spMkLst>
        </pc:spChg>
        <pc:grpChg chg="mod">
          <ac:chgData name="pantelis balaouras" userId="25e8755020fc1734" providerId="LiveId" clId="{5934AE52-556E-461B-BF1C-9A2AF6141503}" dt="2021-10-02T07:32:03.297" v="53" actId="1038"/>
          <ac:grpSpMkLst>
            <pc:docMk/>
            <pc:sldMk cId="1311204911" sldId="417"/>
            <ac:grpSpMk id="11" creationId="{96D5137D-F25F-44D3-BFBD-6010E023BCA2}"/>
          </ac:grpSpMkLst>
        </pc:grpChg>
        <pc:grpChg chg="mod">
          <ac:chgData name="pantelis balaouras" userId="25e8755020fc1734" providerId="LiveId" clId="{5934AE52-556E-461B-BF1C-9A2AF6141503}" dt="2021-10-02T07:32:11.428" v="63" actId="1036"/>
          <ac:grpSpMkLst>
            <pc:docMk/>
            <pc:sldMk cId="1311204911" sldId="417"/>
            <ac:grpSpMk id="12" creationId="{BF7993EA-D762-4081-AD93-A4C0BC4F2344}"/>
          </ac:grpSpMkLst>
        </pc:grpChg>
        <pc:grpChg chg="mod">
          <ac:chgData name="pantelis balaouras" userId="25e8755020fc1734" providerId="LiveId" clId="{5934AE52-556E-461B-BF1C-9A2AF6141503}" dt="2021-10-02T07:32:11.428" v="63" actId="1036"/>
          <ac:grpSpMkLst>
            <pc:docMk/>
            <pc:sldMk cId="1311204911" sldId="417"/>
            <ac:grpSpMk id="15" creationId="{ADA3E3C0-7761-48E5-B929-2F7D24AC3893}"/>
          </ac:grpSpMkLst>
        </pc:grpChg>
        <pc:grpChg chg="mod">
          <ac:chgData name="pantelis balaouras" userId="25e8755020fc1734" providerId="LiveId" clId="{5934AE52-556E-461B-BF1C-9A2AF6141503}" dt="2021-10-02T07:32:03.297" v="53" actId="1038"/>
          <ac:grpSpMkLst>
            <pc:docMk/>
            <pc:sldMk cId="1311204911" sldId="417"/>
            <ac:grpSpMk id="18" creationId="{A4EB7248-55A7-4CAC-ABDD-957EF148A710}"/>
          </ac:grpSpMkLst>
        </pc:grpChg>
        <pc:grpChg chg="mod">
          <ac:chgData name="pantelis balaouras" userId="25e8755020fc1734" providerId="LiveId" clId="{5934AE52-556E-461B-BF1C-9A2AF6141503}" dt="2021-10-02T07:32:03.297" v="53" actId="1038"/>
          <ac:grpSpMkLst>
            <pc:docMk/>
            <pc:sldMk cId="1311204911" sldId="417"/>
            <ac:grpSpMk id="21" creationId="{7876E123-A23E-4A02-9006-CDB2AF14482D}"/>
          </ac:grpSpMkLst>
        </pc:grpChg>
        <pc:grpChg chg="mod">
          <ac:chgData name="pantelis balaouras" userId="25e8755020fc1734" providerId="LiveId" clId="{5934AE52-556E-461B-BF1C-9A2AF6141503}" dt="2021-10-02T07:32:11.428" v="63" actId="1036"/>
          <ac:grpSpMkLst>
            <pc:docMk/>
            <pc:sldMk cId="1311204911" sldId="417"/>
            <ac:grpSpMk id="24" creationId="{035DA438-FD53-44DC-8C2E-0859E5BA3DDC}"/>
          </ac:grpSpMkLst>
        </pc:grpChg>
        <pc:grpChg chg="mod">
          <ac:chgData name="pantelis balaouras" userId="25e8755020fc1734" providerId="LiveId" clId="{5934AE52-556E-461B-BF1C-9A2AF6141503}" dt="2021-10-02T07:32:03.297" v="53" actId="1038"/>
          <ac:grpSpMkLst>
            <pc:docMk/>
            <pc:sldMk cId="1311204911" sldId="417"/>
            <ac:grpSpMk id="27" creationId="{FAA18049-4E88-457C-8B40-A00C5AE764B5}"/>
          </ac:grpSpMkLst>
        </pc:grpChg>
        <pc:picChg chg="mod">
          <ac:chgData name="pantelis balaouras" userId="25e8755020fc1734" providerId="LiveId" clId="{5934AE52-556E-461B-BF1C-9A2AF6141503}" dt="2021-10-02T07:32:03.297" v="53" actId="1038"/>
          <ac:picMkLst>
            <pc:docMk/>
            <pc:sldMk cId="1311204911" sldId="417"/>
            <ac:picMk id="5" creationId="{F7B51B5F-7CC8-4F47-AF41-48413E15C672}"/>
          </ac:picMkLst>
        </pc:picChg>
        <pc:picChg chg="mod">
          <ac:chgData name="pantelis balaouras" userId="25e8755020fc1734" providerId="LiveId" clId="{5934AE52-556E-461B-BF1C-9A2AF6141503}" dt="2021-10-02T07:32:03.297" v="53" actId="1038"/>
          <ac:picMkLst>
            <pc:docMk/>
            <pc:sldMk cId="1311204911" sldId="417"/>
            <ac:picMk id="6" creationId="{0073D6C2-F7D2-40B0-B531-A2775F3CCD69}"/>
          </ac:picMkLst>
        </pc:picChg>
        <pc:picChg chg="mod">
          <ac:chgData name="pantelis balaouras" userId="25e8755020fc1734" providerId="LiveId" clId="{5934AE52-556E-461B-BF1C-9A2AF6141503}" dt="2021-10-02T07:32:03.297" v="53" actId="1038"/>
          <ac:picMkLst>
            <pc:docMk/>
            <pc:sldMk cId="1311204911" sldId="417"/>
            <ac:picMk id="7" creationId="{C6D6E4FC-B9EE-4D42-A9D4-9682872560E9}"/>
          </ac:picMkLst>
        </pc:picChg>
        <pc:picChg chg="add del mod">
          <ac:chgData name="pantelis balaouras" userId="25e8755020fc1734" providerId="LiveId" clId="{5934AE52-556E-461B-BF1C-9A2AF6141503}" dt="2021-10-02T07:31:53.171" v="33" actId="478"/>
          <ac:picMkLst>
            <pc:docMk/>
            <pc:sldMk cId="1311204911" sldId="417"/>
            <ac:picMk id="25" creationId="{515C7C8C-B9F6-4320-A773-0187C9D396C9}"/>
          </ac:picMkLst>
        </pc:picChg>
        <pc:picChg chg="mod">
          <ac:chgData name="pantelis balaouras" userId="25e8755020fc1734" providerId="LiveId" clId="{5934AE52-556E-461B-BF1C-9A2AF6141503}" dt="2021-10-02T07:32:11.428" v="63" actId="1036"/>
          <ac:picMkLst>
            <pc:docMk/>
            <pc:sldMk cId="1311204911" sldId="417"/>
            <ac:picMk id="2050" creationId="{8EBF0675-ED45-44CD-A77E-61912329753B}"/>
          </ac:picMkLst>
        </pc:picChg>
        <pc:picChg chg="mod">
          <ac:chgData name="pantelis balaouras" userId="25e8755020fc1734" providerId="LiveId" clId="{5934AE52-556E-461B-BF1C-9A2AF6141503}" dt="2021-10-02T07:32:11.428" v="63" actId="1036"/>
          <ac:picMkLst>
            <pc:docMk/>
            <pc:sldMk cId="1311204911" sldId="417"/>
            <ac:picMk id="2052" creationId="{71DD90C8-6291-4D9B-8637-04AA834BD82F}"/>
          </ac:picMkLst>
        </pc:picChg>
        <pc:picChg chg="mod">
          <ac:chgData name="pantelis balaouras" userId="25e8755020fc1734" providerId="LiveId" clId="{5934AE52-556E-461B-BF1C-9A2AF6141503}" dt="2021-10-02T07:32:11.428" v="63" actId="1036"/>
          <ac:picMkLst>
            <pc:docMk/>
            <pc:sldMk cId="1311204911" sldId="417"/>
            <ac:picMk id="2054" creationId="{A196C504-2EAF-4F15-B589-4ED26D1458B4}"/>
          </ac:picMkLst>
        </pc:picChg>
        <pc:picChg chg="mod">
          <ac:chgData name="pantelis balaouras" userId="25e8755020fc1734" providerId="LiveId" clId="{5934AE52-556E-461B-BF1C-9A2AF6141503}" dt="2021-10-02T07:32:03.297" v="53" actId="1038"/>
          <ac:picMkLst>
            <pc:docMk/>
            <pc:sldMk cId="1311204911" sldId="417"/>
            <ac:picMk id="2056" creationId="{AB8DE177-3B14-4DD1-8555-B9CAA76C5EC2}"/>
          </ac:picMkLst>
        </pc:picChg>
      </pc:sldChg>
      <pc:sldChg chg="del">
        <pc:chgData name="pantelis balaouras" userId="25e8755020fc1734" providerId="LiveId" clId="{5934AE52-556E-461B-BF1C-9A2AF6141503}" dt="2021-10-02T07:32:16.702" v="64" actId="47"/>
        <pc:sldMkLst>
          <pc:docMk/>
          <pc:sldMk cId="825429724" sldId="419"/>
        </pc:sldMkLst>
      </pc:sldChg>
      <pc:sldChg chg="modSp mod">
        <pc:chgData name="pantelis balaouras" userId="25e8755020fc1734" providerId="LiveId" clId="{5934AE52-556E-461B-BF1C-9A2AF6141503}" dt="2021-10-02T07:33:39.312" v="83" actId="1036"/>
        <pc:sldMkLst>
          <pc:docMk/>
          <pc:sldMk cId="3724834240" sldId="423"/>
        </pc:sldMkLst>
        <pc:spChg chg="mod">
          <ac:chgData name="pantelis balaouras" userId="25e8755020fc1734" providerId="LiveId" clId="{5934AE52-556E-461B-BF1C-9A2AF6141503}" dt="2021-10-02T07:33:39.312" v="83" actId="1036"/>
          <ac:spMkLst>
            <pc:docMk/>
            <pc:sldMk cId="3724834240" sldId="423"/>
            <ac:spMk id="5" creationId="{88178301-C8A7-4724-8CF8-344EAE75664C}"/>
          </ac:spMkLst>
        </pc:spChg>
        <pc:spChg chg="mod">
          <ac:chgData name="pantelis balaouras" userId="25e8755020fc1734" providerId="LiveId" clId="{5934AE52-556E-461B-BF1C-9A2AF6141503}" dt="2021-10-02T07:33:39.312" v="83" actId="1036"/>
          <ac:spMkLst>
            <pc:docMk/>
            <pc:sldMk cId="3724834240" sldId="423"/>
            <ac:spMk id="10" creationId="{E448F981-31BC-4A5C-A52A-2CB296CA1B95}"/>
          </ac:spMkLst>
        </pc:spChg>
        <pc:spChg chg="mod">
          <ac:chgData name="pantelis balaouras" userId="25e8755020fc1734" providerId="LiveId" clId="{5934AE52-556E-461B-BF1C-9A2AF6141503}" dt="2021-10-02T07:33:39.312" v="83" actId="1036"/>
          <ac:spMkLst>
            <pc:docMk/>
            <pc:sldMk cId="3724834240" sldId="423"/>
            <ac:spMk id="11" creationId="{B08E9EB4-6838-4FCD-B853-E6E51FCAD438}"/>
          </ac:spMkLst>
        </pc:spChg>
        <pc:spChg chg="mod">
          <ac:chgData name="pantelis balaouras" userId="25e8755020fc1734" providerId="LiveId" clId="{5934AE52-556E-461B-BF1C-9A2AF6141503}" dt="2021-10-02T07:33:39.312" v="83" actId="1036"/>
          <ac:spMkLst>
            <pc:docMk/>
            <pc:sldMk cId="3724834240" sldId="423"/>
            <ac:spMk id="12" creationId="{330EFFD1-979D-4EE1-BDD9-918267F048CC}"/>
          </ac:spMkLst>
        </pc:spChg>
      </pc:sldChg>
      <pc:sldChg chg="modSp mod">
        <pc:chgData name="pantelis balaouras" userId="25e8755020fc1734" providerId="LiveId" clId="{5934AE52-556E-461B-BF1C-9A2AF6141503}" dt="2021-10-02T07:33:58.961" v="93" actId="1036"/>
        <pc:sldMkLst>
          <pc:docMk/>
          <pc:sldMk cId="4008420260" sldId="424"/>
        </pc:sldMkLst>
        <pc:spChg chg="mod">
          <ac:chgData name="pantelis balaouras" userId="25e8755020fc1734" providerId="LiveId" clId="{5934AE52-556E-461B-BF1C-9A2AF6141503}" dt="2021-10-02T07:33:58.961" v="93" actId="1036"/>
          <ac:spMkLst>
            <pc:docMk/>
            <pc:sldMk cId="4008420260" sldId="424"/>
            <ac:spMk id="5" creationId="{88178301-C8A7-4724-8CF8-344EAE75664C}"/>
          </ac:spMkLst>
        </pc:spChg>
        <pc:spChg chg="mod">
          <ac:chgData name="pantelis balaouras" userId="25e8755020fc1734" providerId="LiveId" clId="{5934AE52-556E-461B-BF1C-9A2AF6141503}" dt="2021-10-02T07:33:58.961" v="93" actId="1036"/>
          <ac:spMkLst>
            <pc:docMk/>
            <pc:sldMk cId="4008420260" sldId="424"/>
            <ac:spMk id="10" creationId="{E448F981-31BC-4A5C-A52A-2CB296CA1B95}"/>
          </ac:spMkLst>
        </pc:spChg>
        <pc:spChg chg="mod">
          <ac:chgData name="pantelis balaouras" userId="25e8755020fc1734" providerId="LiveId" clId="{5934AE52-556E-461B-BF1C-9A2AF6141503}" dt="2021-10-02T07:33:58.961" v="93" actId="1036"/>
          <ac:spMkLst>
            <pc:docMk/>
            <pc:sldMk cId="4008420260" sldId="424"/>
            <ac:spMk id="11" creationId="{B08E9EB4-6838-4FCD-B853-E6E51FCAD438}"/>
          </ac:spMkLst>
        </pc:spChg>
        <pc:spChg chg="mod">
          <ac:chgData name="pantelis balaouras" userId="25e8755020fc1734" providerId="LiveId" clId="{5934AE52-556E-461B-BF1C-9A2AF6141503}" dt="2021-10-02T07:33:58.961" v="93" actId="1036"/>
          <ac:spMkLst>
            <pc:docMk/>
            <pc:sldMk cId="4008420260" sldId="424"/>
            <ac:spMk id="12" creationId="{330EFFD1-979D-4EE1-BDD9-918267F048CC}"/>
          </ac:spMkLst>
        </pc:spChg>
      </pc:sldChg>
      <pc:sldChg chg="modSp mod">
        <pc:chgData name="pantelis balaouras" userId="25e8755020fc1734" providerId="LiveId" clId="{5934AE52-556E-461B-BF1C-9A2AF6141503}" dt="2021-10-02T07:34:18.915" v="113" actId="1035"/>
        <pc:sldMkLst>
          <pc:docMk/>
          <pc:sldMk cId="98713546" sldId="425"/>
        </pc:sldMkLst>
        <pc:spChg chg="mod">
          <ac:chgData name="pantelis balaouras" userId="25e8755020fc1734" providerId="LiveId" clId="{5934AE52-556E-461B-BF1C-9A2AF6141503}" dt="2021-10-02T07:34:10.434" v="103" actId="1036"/>
          <ac:spMkLst>
            <pc:docMk/>
            <pc:sldMk cId="98713546" sldId="425"/>
            <ac:spMk id="5" creationId="{88178301-C8A7-4724-8CF8-344EAE75664C}"/>
          </ac:spMkLst>
        </pc:spChg>
        <pc:spChg chg="mod">
          <ac:chgData name="pantelis balaouras" userId="25e8755020fc1734" providerId="LiveId" clId="{5934AE52-556E-461B-BF1C-9A2AF6141503}" dt="2021-10-02T07:34:18.915" v="113" actId="1035"/>
          <ac:spMkLst>
            <pc:docMk/>
            <pc:sldMk cId="98713546" sldId="425"/>
            <ac:spMk id="7" creationId="{2D144F21-E427-4B8F-B9EF-32DFED7D2EDD}"/>
          </ac:spMkLst>
        </pc:spChg>
        <pc:spChg chg="mod">
          <ac:chgData name="pantelis balaouras" userId="25e8755020fc1734" providerId="LiveId" clId="{5934AE52-556E-461B-BF1C-9A2AF6141503}" dt="2021-10-02T07:34:10.434" v="103" actId="1036"/>
          <ac:spMkLst>
            <pc:docMk/>
            <pc:sldMk cId="98713546" sldId="425"/>
            <ac:spMk id="10" creationId="{E448F981-31BC-4A5C-A52A-2CB296CA1B95}"/>
          </ac:spMkLst>
        </pc:spChg>
        <pc:spChg chg="mod">
          <ac:chgData name="pantelis balaouras" userId="25e8755020fc1734" providerId="LiveId" clId="{5934AE52-556E-461B-BF1C-9A2AF6141503}" dt="2021-10-02T07:34:10.434" v="103" actId="1036"/>
          <ac:spMkLst>
            <pc:docMk/>
            <pc:sldMk cId="98713546" sldId="425"/>
            <ac:spMk id="11" creationId="{B08E9EB4-6838-4FCD-B853-E6E51FCAD438}"/>
          </ac:spMkLst>
        </pc:spChg>
        <pc:spChg chg="mod">
          <ac:chgData name="pantelis balaouras" userId="25e8755020fc1734" providerId="LiveId" clId="{5934AE52-556E-461B-BF1C-9A2AF6141503}" dt="2021-10-02T07:34:10.434" v="103" actId="1036"/>
          <ac:spMkLst>
            <pc:docMk/>
            <pc:sldMk cId="98713546" sldId="425"/>
            <ac:spMk id="12" creationId="{330EFFD1-979D-4EE1-BDD9-918267F048CC}"/>
          </ac:spMkLst>
        </pc:spChg>
      </pc:sldChg>
      <pc:sldChg chg="modSp mod">
        <pc:chgData name="pantelis balaouras" userId="25e8755020fc1734" providerId="LiveId" clId="{5934AE52-556E-461B-BF1C-9A2AF6141503}" dt="2021-10-02T07:34:30.786" v="123" actId="1036"/>
        <pc:sldMkLst>
          <pc:docMk/>
          <pc:sldMk cId="2403147566" sldId="426"/>
        </pc:sldMkLst>
        <pc:spChg chg="mod">
          <ac:chgData name="pantelis balaouras" userId="25e8755020fc1734" providerId="LiveId" clId="{5934AE52-556E-461B-BF1C-9A2AF6141503}" dt="2021-10-02T07:34:30.786" v="123" actId="1036"/>
          <ac:spMkLst>
            <pc:docMk/>
            <pc:sldMk cId="2403147566" sldId="426"/>
            <ac:spMk id="5" creationId="{88178301-C8A7-4724-8CF8-344EAE75664C}"/>
          </ac:spMkLst>
        </pc:spChg>
        <pc:spChg chg="mod">
          <ac:chgData name="pantelis balaouras" userId="25e8755020fc1734" providerId="LiveId" clId="{5934AE52-556E-461B-BF1C-9A2AF6141503}" dt="2021-10-02T07:34:30.786" v="123" actId="1036"/>
          <ac:spMkLst>
            <pc:docMk/>
            <pc:sldMk cId="2403147566" sldId="426"/>
            <ac:spMk id="10" creationId="{E448F981-31BC-4A5C-A52A-2CB296CA1B95}"/>
          </ac:spMkLst>
        </pc:spChg>
        <pc:spChg chg="mod">
          <ac:chgData name="pantelis balaouras" userId="25e8755020fc1734" providerId="LiveId" clId="{5934AE52-556E-461B-BF1C-9A2AF6141503}" dt="2021-10-02T07:34:30.786" v="123" actId="1036"/>
          <ac:spMkLst>
            <pc:docMk/>
            <pc:sldMk cId="2403147566" sldId="426"/>
            <ac:spMk id="11" creationId="{B08E9EB4-6838-4FCD-B853-E6E51FCAD438}"/>
          </ac:spMkLst>
        </pc:spChg>
        <pc:spChg chg="mod">
          <ac:chgData name="pantelis balaouras" userId="25e8755020fc1734" providerId="LiveId" clId="{5934AE52-556E-461B-BF1C-9A2AF6141503}" dt="2021-10-02T07:34:30.786" v="123" actId="1036"/>
          <ac:spMkLst>
            <pc:docMk/>
            <pc:sldMk cId="2403147566" sldId="426"/>
            <ac:spMk id="12" creationId="{330EFFD1-979D-4EE1-BDD9-918267F048CC}"/>
          </ac:spMkLst>
        </pc:spChg>
      </pc:sldChg>
      <pc:sldChg chg="modSp mod">
        <pc:chgData name="pantelis balaouras" userId="25e8755020fc1734" providerId="LiveId" clId="{5934AE52-556E-461B-BF1C-9A2AF6141503}" dt="2021-10-02T07:34:40.978" v="133" actId="1036"/>
        <pc:sldMkLst>
          <pc:docMk/>
          <pc:sldMk cId="3901938234" sldId="427"/>
        </pc:sldMkLst>
        <pc:spChg chg="mod">
          <ac:chgData name="pantelis balaouras" userId="25e8755020fc1734" providerId="LiveId" clId="{5934AE52-556E-461B-BF1C-9A2AF6141503}" dt="2021-10-02T07:34:40.978" v="133" actId="1036"/>
          <ac:spMkLst>
            <pc:docMk/>
            <pc:sldMk cId="3901938234" sldId="427"/>
            <ac:spMk id="5" creationId="{88178301-C8A7-4724-8CF8-344EAE75664C}"/>
          </ac:spMkLst>
        </pc:spChg>
        <pc:spChg chg="mod">
          <ac:chgData name="pantelis balaouras" userId="25e8755020fc1734" providerId="LiveId" clId="{5934AE52-556E-461B-BF1C-9A2AF6141503}" dt="2021-10-02T07:34:40.978" v="133" actId="1036"/>
          <ac:spMkLst>
            <pc:docMk/>
            <pc:sldMk cId="3901938234" sldId="427"/>
            <ac:spMk id="10" creationId="{E448F981-31BC-4A5C-A52A-2CB296CA1B95}"/>
          </ac:spMkLst>
        </pc:spChg>
        <pc:spChg chg="mod">
          <ac:chgData name="pantelis balaouras" userId="25e8755020fc1734" providerId="LiveId" clId="{5934AE52-556E-461B-BF1C-9A2AF6141503}" dt="2021-10-02T07:34:40.978" v="133" actId="1036"/>
          <ac:spMkLst>
            <pc:docMk/>
            <pc:sldMk cId="3901938234" sldId="427"/>
            <ac:spMk id="11" creationId="{B08E9EB4-6838-4FCD-B853-E6E51FCAD438}"/>
          </ac:spMkLst>
        </pc:spChg>
        <pc:spChg chg="mod">
          <ac:chgData name="pantelis balaouras" userId="25e8755020fc1734" providerId="LiveId" clId="{5934AE52-556E-461B-BF1C-9A2AF6141503}" dt="2021-10-02T07:34:40.978" v="133" actId="1036"/>
          <ac:spMkLst>
            <pc:docMk/>
            <pc:sldMk cId="3901938234" sldId="427"/>
            <ac:spMk id="12" creationId="{330EFFD1-979D-4EE1-BDD9-918267F048CC}"/>
          </ac:spMkLst>
        </pc:spChg>
      </pc:sldChg>
      <pc:sldChg chg="modSp mod">
        <pc:chgData name="pantelis balaouras" userId="25e8755020fc1734" providerId="LiveId" clId="{5934AE52-556E-461B-BF1C-9A2AF6141503}" dt="2021-10-02T07:35:01.024" v="153" actId="1036"/>
        <pc:sldMkLst>
          <pc:docMk/>
          <pc:sldMk cId="474639284" sldId="428"/>
        </pc:sldMkLst>
        <pc:spChg chg="mod">
          <ac:chgData name="pantelis balaouras" userId="25e8755020fc1734" providerId="LiveId" clId="{5934AE52-556E-461B-BF1C-9A2AF6141503}" dt="2021-10-02T07:35:01.024" v="153" actId="1036"/>
          <ac:spMkLst>
            <pc:docMk/>
            <pc:sldMk cId="474639284" sldId="428"/>
            <ac:spMk id="5" creationId="{88178301-C8A7-4724-8CF8-344EAE75664C}"/>
          </ac:spMkLst>
        </pc:spChg>
        <pc:spChg chg="mod">
          <ac:chgData name="pantelis balaouras" userId="25e8755020fc1734" providerId="LiveId" clId="{5934AE52-556E-461B-BF1C-9A2AF6141503}" dt="2021-10-02T07:35:01.024" v="153" actId="1036"/>
          <ac:spMkLst>
            <pc:docMk/>
            <pc:sldMk cId="474639284" sldId="428"/>
            <ac:spMk id="10" creationId="{E448F981-31BC-4A5C-A52A-2CB296CA1B95}"/>
          </ac:spMkLst>
        </pc:spChg>
      </pc:sldChg>
      <pc:sldChg chg="modSp mod">
        <pc:chgData name="pantelis balaouras" userId="25e8755020fc1734" providerId="LiveId" clId="{5934AE52-556E-461B-BF1C-9A2AF6141503}" dt="2021-10-02T07:35:09.871" v="163" actId="1036"/>
        <pc:sldMkLst>
          <pc:docMk/>
          <pc:sldMk cId="1138894477" sldId="429"/>
        </pc:sldMkLst>
        <pc:spChg chg="mod">
          <ac:chgData name="pantelis balaouras" userId="25e8755020fc1734" providerId="LiveId" clId="{5934AE52-556E-461B-BF1C-9A2AF6141503}" dt="2021-10-02T07:35:09.871" v="163" actId="1036"/>
          <ac:spMkLst>
            <pc:docMk/>
            <pc:sldMk cId="1138894477" sldId="429"/>
            <ac:spMk id="5" creationId="{88178301-C8A7-4724-8CF8-344EAE75664C}"/>
          </ac:spMkLst>
        </pc:spChg>
        <pc:spChg chg="mod">
          <ac:chgData name="pantelis balaouras" userId="25e8755020fc1734" providerId="LiveId" clId="{5934AE52-556E-461B-BF1C-9A2AF6141503}" dt="2021-10-02T07:35:09.871" v="163" actId="1036"/>
          <ac:spMkLst>
            <pc:docMk/>
            <pc:sldMk cId="1138894477" sldId="429"/>
            <ac:spMk id="10" creationId="{E448F981-31BC-4A5C-A52A-2CB296CA1B95}"/>
          </ac:spMkLst>
        </pc:spChg>
      </pc:sldChg>
      <pc:sldChg chg="modSp mod">
        <pc:chgData name="pantelis balaouras" userId="25e8755020fc1734" providerId="LiveId" clId="{5934AE52-556E-461B-BF1C-9A2AF6141503}" dt="2021-10-02T07:34:51.907" v="143" actId="1036"/>
        <pc:sldMkLst>
          <pc:docMk/>
          <pc:sldMk cId="3653248982" sldId="431"/>
        </pc:sldMkLst>
        <pc:spChg chg="mod">
          <ac:chgData name="pantelis balaouras" userId="25e8755020fc1734" providerId="LiveId" clId="{5934AE52-556E-461B-BF1C-9A2AF6141503}" dt="2021-10-02T07:34:51.907" v="143" actId="1036"/>
          <ac:spMkLst>
            <pc:docMk/>
            <pc:sldMk cId="3653248982" sldId="431"/>
            <ac:spMk id="5" creationId="{88178301-C8A7-4724-8CF8-344EAE75664C}"/>
          </ac:spMkLst>
        </pc:spChg>
        <pc:spChg chg="mod">
          <ac:chgData name="pantelis balaouras" userId="25e8755020fc1734" providerId="LiveId" clId="{5934AE52-556E-461B-BF1C-9A2AF6141503}" dt="2021-10-02T07:34:51.907" v="143" actId="1036"/>
          <ac:spMkLst>
            <pc:docMk/>
            <pc:sldMk cId="3653248982" sldId="431"/>
            <ac:spMk id="10" creationId="{E448F981-31BC-4A5C-A52A-2CB296CA1B95}"/>
          </ac:spMkLst>
        </pc:spChg>
        <pc:spChg chg="mod">
          <ac:chgData name="pantelis balaouras" userId="25e8755020fc1734" providerId="LiveId" clId="{5934AE52-556E-461B-BF1C-9A2AF6141503}" dt="2021-10-02T07:34:51.907" v="143" actId="1036"/>
          <ac:spMkLst>
            <pc:docMk/>
            <pc:sldMk cId="3653248982" sldId="431"/>
            <ac:spMk id="11" creationId="{B08E9EB4-6838-4FCD-B853-E6E51FCAD438}"/>
          </ac:spMkLst>
        </pc:spChg>
        <pc:spChg chg="mod">
          <ac:chgData name="pantelis balaouras" userId="25e8755020fc1734" providerId="LiveId" clId="{5934AE52-556E-461B-BF1C-9A2AF6141503}" dt="2021-10-02T07:34:51.907" v="143" actId="1036"/>
          <ac:spMkLst>
            <pc:docMk/>
            <pc:sldMk cId="3653248982" sldId="431"/>
            <ac:spMk id="12" creationId="{330EFFD1-979D-4EE1-BDD9-918267F048CC}"/>
          </ac:spMkLst>
        </pc:spChg>
      </pc:sldChg>
      <pc:sldMasterChg chg="modSldLayout">
        <pc:chgData name="pantelis balaouras" userId="25e8755020fc1734" providerId="LiveId" clId="{5934AE52-556E-461B-BF1C-9A2AF6141503}" dt="2021-10-02T07:30:54.575" v="0" actId="21"/>
        <pc:sldMasterMkLst>
          <pc:docMk/>
          <pc:sldMasterMk cId="1468923052" sldId="2147483648"/>
        </pc:sldMasterMkLst>
        <pc:sldLayoutChg chg="delSp">
          <pc:chgData name="pantelis balaouras" userId="25e8755020fc1734" providerId="LiveId" clId="{5934AE52-556E-461B-BF1C-9A2AF6141503}" dt="2021-10-02T07:30:54.575" v="0" actId="21"/>
          <pc:sldLayoutMkLst>
            <pc:docMk/>
            <pc:sldMasterMk cId="1468923052" sldId="2147483648"/>
            <pc:sldLayoutMk cId="2071699226" sldId="2147483660"/>
          </pc:sldLayoutMkLst>
          <pc:picChg chg="del">
            <ac:chgData name="pantelis balaouras" userId="25e8755020fc1734" providerId="LiveId" clId="{5934AE52-556E-461B-BF1C-9A2AF6141503}" dt="2021-10-02T07:30:54.575" v="0" actId="21"/>
            <ac:picMkLst>
              <pc:docMk/>
              <pc:sldMasterMk cId="1468923052" sldId="2147483648"/>
              <pc:sldLayoutMk cId="2071699226" sldId="2147483660"/>
              <ac:picMk id="15" creationId="{81109D2E-338A-42A6-8ECC-740E22E3F7EB}"/>
            </ac:picMkLst>
          </pc:picChg>
        </pc:sldLayoutChg>
      </pc:sldMasterChg>
    </pc:docChg>
  </pc:docChgLst>
  <pc:docChgLst>
    <pc:chgData name="pantelis balaouras" userId="25e8755020fc1734" providerId="LiveId" clId="{B5157613-5C2B-47AD-A03B-DB149246848F}"/>
    <pc:docChg chg="modSld">
      <pc:chgData name="pantelis balaouras" userId="25e8755020fc1734" providerId="LiveId" clId="{B5157613-5C2B-47AD-A03B-DB149246848F}" dt="2024-05-02T08:00:30.632" v="1"/>
      <pc:docMkLst>
        <pc:docMk/>
      </pc:docMkLst>
      <pc:sldChg chg="addSp modSp mod">
        <pc:chgData name="pantelis balaouras" userId="25e8755020fc1734" providerId="LiveId" clId="{B5157613-5C2B-47AD-A03B-DB149246848F}" dt="2024-05-02T08:00:30.632" v="1"/>
        <pc:sldMkLst>
          <pc:docMk/>
          <pc:sldMk cId="694210016" sldId="437"/>
        </pc:sldMkLst>
        <pc:spChg chg="mod">
          <ac:chgData name="pantelis balaouras" userId="25e8755020fc1734" providerId="LiveId" clId="{B5157613-5C2B-47AD-A03B-DB149246848F}" dt="2024-05-02T08:00:17.142" v="0" actId="114"/>
          <ac:spMkLst>
            <pc:docMk/>
            <pc:sldMk cId="694210016" sldId="437"/>
            <ac:spMk id="4" creationId="{E0308CCA-7979-6DB8-C0FD-349C24519D98}"/>
          </ac:spMkLst>
        </pc:spChg>
        <pc:spChg chg="add mod">
          <ac:chgData name="pantelis balaouras" userId="25e8755020fc1734" providerId="LiveId" clId="{B5157613-5C2B-47AD-A03B-DB149246848F}" dt="2024-05-02T08:00:30.632" v="1"/>
          <ac:spMkLst>
            <pc:docMk/>
            <pc:sldMk cId="694210016" sldId="437"/>
            <ac:spMk id="5" creationId="{06A5F09D-76C4-EEB6-BAF9-6157A1D8F7CA}"/>
          </ac:spMkLst>
        </pc:spChg>
        <pc:picChg chg="add mod">
          <ac:chgData name="pantelis balaouras" userId="25e8755020fc1734" providerId="LiveId" clId="{B5157613-5C2B-47AD-A03B-DB149246848F}" dt="2024-05-02T08:00:30.632" v="1"/>
          <ac:picMkLst>
            <pc:docMk/>
            <pc:sldMk cId="694210016" sldId="437"/>
            <ac:picMk id="3" creationId="{CBC81D64-AB11-497E-AF82-CC3D2063EE9B}"/>
          </ac:picMkLst>
        </pc:picChg>
      </pc:sldChg>
    </pc:docChg>
  </pc:docChgLst>
  <pc:docChgLst>
    <pc:chgData name="pantelis balaouras" userId="25e8755020fc1734" providerId="LiveId" clId="{A5261928-E083-4C28-823B-778393748D9E}"/>
    <pc:docChg chg="modSld modMainMaster">
      <pc:chgData name="pantelis balaouras" userId="25e8755020fc1734" providerId="LiveId" clId="{A5261928-E083-4C28-823B-778393748D9E}" dt="2024-04-29T11:08:02.679" v="12" actId="20577"/>
      <pc:docMkLst>
        <pc:docMk/>
      </pc:docMkLst>
      <pc:sldChg chg="modSp mod">
        <pc:chgData name="pantelis balaouras" userId="25e8755020fc1734" providerId="LiveId" clId="{A5261928-E083-4C28-823B-778393748D9E}" dt="2024-04-29T11:03:49.688" v="6" actId="255"/>
        <pc:sldMkLst>
          <pc:docMk/>
          <pc:sldMk cId="2775606300" sldId="457"/>
        </pc:sldMkLst>
        <pc:spChg chg="mod">
          <ac:chgData name="pantelis balaouras" userId="25e8755020fc1734" providerId="LiveId" clId="{A5261928-E083-4C28-823B-778393748D9E}" dt="2024-04-29T11:03:49.688" v="6" actId="255"/>
          <ac:spMkLst>
            <pc:docMk/>
            <pc:sldMk cId="2775606300" sldId="457"/>
            <ac:spMk id="4" creationId="{122BC770-408C-50C8-126F-18790E99F2CB}"/>
          </ac:spMkLst>
        </pc:spChg>
      </pc:sldChg>
      <pc:sldMasterChg chg="modSldLayout">
        <pc:chgData name="pantelis balaouras" userId="25e8755020fc1734" providerId="LiveId" clId="{A5261928-E083-4C28-823B-778393748D9E}" dt="2024-04-29T11:08:02.679" v="12" actId="20577"/>
        <pc:sldMasterMkLst>
          <pc:docMk/>
          <pc:sldMasterMk cId="1468923052" sldId="2147483648"/>
        </pc:sldMasterMkLst>
        <pc:sldLayoutChg chg="modSp mod">
          <pc:chgData name="pantelis balaouras" userId="25e8755020fc1734" providerId="LiveId" clId="{A5261928-E083-4C28-823B-778393748D9E}" dt="2024-04-29T11:08:02.679" v="12" actId="20577"/>
          <pc:sldLayoutMkLst>
            <pc:docMk/>
            <pc:sldMasterMk cId="1468923052" sldId="2147483648"/>
            <pc:sldLayoutMk cId="2577986437" sldId="2147483661"/>
          </pc:sldLayoutMkLst>
          <pc:spChg chg="mod">
            <ac:chgData name="pantelis balaouras" userId="25e8755020fc1734" providerId="LiveId" clId="{A5261928-E083-4C28-823B-778393748D9E}" dt="2024-04-29T11:08:02.679" v="12" actId="20577"/>
            <ac:spMkLst>
              <pc:docMk/>
              <pc:sldMasterMk cId="1468923052" sldId="2147483648"/>
              <pc:sldLayoutMk cId="2577986437" sldId="2147483661"/>
              <ac:spMk id="11" creationId="{2B11A1E7-A92D-4ADD-A414-173299287A7B}"/>
            </ac:spMkLst>
          </pc:spChg>
        </pc:sldLayoutChg>
        <pc:sldLayoutChg chg="modSp mod">
          <pc:chgData name="pantelis balaouras" userId="25e8755020fc1734" providerId="LiveId" clId="{A5261928-E083-4C28-823B-778393748D9E}" dt="2024-04-29T11:07:56.615" v="10" actId="20577"/>
          <pc:sldLayoutMkLst>
            <pc:docMk/>
            <pc:sldMasterMk cId="1468923052" sldId="2147483648"/>
            <pc:sldLayoutMk cId="2515741970" sldId="2147483665"/>
          </pc:sldLayoutMkLst>
          <pc:spChg chg="mod">
            <ac:chgData name="pantelis balaouras" userId="25e8755020fc1734" providerId="LiveId" clId="{A5261928-E083-4C28-823B-778393748D9E}" dt="2024-04-29T11:07:56.615" v="10" actId="20577"/>
            <ac:spMkLst>
              <pc:docMk/>
              <pc:sldMasterMk cId="1468923052" sldId="2147483648"/>
              <pc:sldLayoutMk cId="2515741970" sldId="2147483665"/>
              <ac:spMk id="6" creationId="{CA3CB49D-6037-D654-139D-27D28DCF05C0}"/>
            </ac:spMkLst>
          </pc:spChg>
        </pc:sldLayoutChg>
        <pc:sldLayoutChg chg="modSp mod">
          <pc:chgData name="pantelis balaouras" userId="25e8755020fc1734" providerId="LiveId" clId="{A5261928-E083-4C28-823B-778393748D9E}" dt="2024-04-29T11:07:51.334" v="8" actId="20577"/>
          <pc:sldLayoutMkLst>
            <pc:docMk/>
            <pc:sldMasterMk cId="1468923052" sldId="2147483648"/>
            <pc:sldLayoutMk cId="2336866591" sldId="2147483666"/>
          </pc:sldLayoutMkLst>
          <pc:spChg chg="mod">
            <ac:chgData name="pantelis balaouras" userId="25e8755020fc1734" providerId="LiveId" clId="{A5261928-E083-4C28-823B-778393748D9E}" dt="2024-04-29T11:07:51.334" v="8" actId="20577"/>
            <ac:spMkLst>
              <pc:docMk/>
              <pc:sldMasterMk cId="1468923052" sldId="2147483648"/>
              <pc:sldLayoutMk cId="2336866591" sldId="2147483666"/>
              <ac:spMk id="4" creationId="{28198CF2-91B3-6C1C-0A93-DC5CB01069DA}"/>
            </ac:spMkLst>
          </pc:spChg>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a:extLst>
              <a:ext uri="{FF2B5EF4-FFF2-40B4-BE49-F238E27FC236}">
                <a16:creationId xmlns:a16="http://schemas.microsoft.com/office/drawing/2014/main" id="{AE6F319F-557A-4033-9A7E-7B30C1709D8A}"/>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a:extLst>
              <a:ext uri="{FF2B5EF4-FFF2-40B4-BE49-F238E27FC236}">
                <a16:creationId xmlns:a16="http://schemas.microsoft.com/office/drawing/2014/main" id="{FED24FFA-E381-4D15-9323-2E7F167B5D6A}"/>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2670361F-8793-4678-8399-75402180233D}" type="datetimeFigureOut">
              <a:rPr lang="el-GR" smtClean="0"/>
              <a:t>8/9/2024</a:t>
            </a:fld>
            <a:endParaRPr lang="el-GR"/>
          </a:p>
        </p:txBody>
      </p:sp>
      <p:sp>
        <p:nvSpPr>
          <p:cNvPr id="4" name="Θέση υποσέλιδου 3">
            <a:extLst>
              <a:ext uri="{FF2B5EF4-FFF2-40B4-BE49-F238E27FC236}">
                <a16:creationId xmlns:a16="http://schemas.microsoft.com/office/drawing/2014/main" id="{F7A14582-B00E-403A-B9F6-8137B447B5D7}"/>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l-GR"/>
          </a:p>
        </p:txBody>
      </p:sp>
      <p:sp>
        <p:nvSpPr>
          <p:cNvPr id="5" name="Θέση αριθμού διαφάνειας 4">
            <a:extLst>
              <a:ext uri="{FF2B5EF4-FFF2-40B4-BE49-F238E27FC236}">
                <a16:creationId xmlns:a16="http://schemas.microsoft.com/office/drawing/2014/main" id="{29BBD3CB-00AE-4B41-B6C8-39534586D0BC}"/>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F6D2EE3A-1E6C-47AF-A0C5-588F1B9CC394}" type="slidenum">
              <a:rPr lang="el-GR" smtClean="0"/>
              <a:t>‹#›</a:t>
            </a:fld>
            <a:endParaRPr lang="el-GR"/>
          </a:p>
        </p:txBody>
      </p:sp>
    </p:spTree>
    <p:extLst>
      <p:ext uri="{BB962C8B-B14F-4D97-AF65-F5344CB8AC3E}">
        <p14:creationId xmlns:p14="http://schemas.microsoft.com/office/powerpoint/2010/main" val="108306803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DC42A8D-6A8A-4D0C-BE99-5FB2E4FC1A13}" type="datetimeFigureOut">
              <a:rPr lang="el-GR" smtClean="0"/>
              <a:t>8/9/2024</a:t>
            </a:fld>
            <a:endParaRPr lang="el-GR"/>
          </a:p>
        </p:txBody>
      </p:sp>
      <p:sp>
        <p:nvSpPr>
          <p:cNvPr id="4" name="Θέση εικόνας διαφάνειας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6" name="Θέση υποσέλιδου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l-GR"/>
          </a:p>
        </p:txBody>
      </p:sp>
      <p:sp>
        <p:nvSpPr>
          <p:cNvPr id="7" name="Θέση αριθμού διαφάνειας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D890C62-02BA-4B64-96F1-99D7E3BEEE56}" type="slidenum">
              <a:rPr lang="el-GR" smtClean="0"/>
              <a:t>‹#›</a:t>
            </a:fld>
            <a:endParaRPr lang="el-GR"/>
          </a:p>
        </p:txBody>
      </p:sp>
    </p:spTree>
    <p:extLst>
      <p:ext uri="{BB962C8B-B14F-4D97-AF65-F5344CB8AC3E}">
        <p14:creationId xmlns:p14="http://schemas.microsoft.com/office/powerpoint/2010/main" val="6463021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n-US"/>
          </a:p>
        </p:txBody>
      </p:sp>
      <p:sp>
        <p:nvSpPr>
          <p:cNvPr id="4" name="Θέση αριθμού διαφάνειας 3"/>
          <p:cNvSpPr>
            <a:spLocks noGrp="1"/>
          </p:cNvSpPr>
          <p:nvPr>
            <p:ph type="sldNum" sz="quarter" idx="10"/>
          </p:nvPr>
        </p:nvSpPr>
        <p:spPr/>
        <p:txBody>
          <a:bodyPr/>
          <a:lstStyle/>
          <a:p>
            <a:fld id="{FD890C62-02BA-4B64-96F1-99D7E3BEEE56}" type="slidenum">
              <a:rPr lang="el-GR" smtClean="0"/>
              <a:t>1</a:t>
            </a:fld>
            <a:endParaRPr lang="el-GR"/>
          </a:p>
        </p:txBody>
      </p:sp>
    </p:spTree>
    <p:extLst>
      <p:ext uri="{BB962C8B-B14F-4D97-AF65-F5344CB8AC3E}">
        <p14:creationId xmlns:p14="http://schemas.microsoft.com/office/powerpoint/2010/main" val="19209780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5"/>
          </p:nvPr>
        </p:nvSpPr>
        <p:spPr/>
        <p:txBody>
          <a:bodyPr/>
          <a:lstStyle/>
          <a:p>
            <a:fld id="{FD890C62-02BA-4B64-96F1-99D7E3BEEE56}" type="slidenum">
              <a:rPr lang="el-GR" smtClean="0"/>
              <a:t>2</a:t>
            </a:fld>
            <a:endParaRPr lang="el-GR"/>
          </a:p>
        </p:txBody>
      </p:sp>
    </p:spTree>
    <p:extLst>
      <p:ext uri="{BB962C8B-B14F-4D97-AF65-F5344CB8AC3E}">
        <p14:creationId xmlns:p14="http://schemas.microsoft.com/office/powerpoint/2010/main" val="30593247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n-US"/>
          </a:p>
        </p:txBody>
      </p:sp>
      <p:sp>
        <p:nvSpPr>
          <p:cNvPr id="4" name="Θέση αριθμού διαφάνειας 3"/>
          <p:cNvSpPr>
            <a:spLocks noGrp="1"/>
          </p:cNvSpPr>
          <p:nvPr>
            <p:ph type="sldNum" sz="quarter" idx="10"/>
          </p:nvPr>
        </p:nvSpPr>
        <p:spPr/>
        <p:txBody>
          <a:bodyPr/>
          <a:lstStyle/>
          <a:p>
            <a:fld id="{FD890C62-02BA-4B64-96F1-99D7E3BEEE56}" type="slidenum">
              <a:rPr lang="el-GR" smtClean="0"/>
              <a:t>3</a:t>
            </a:fld>
            <a:endParaRPr lang="el-GR"/>
          </a:p>
        </p:txBody>
      </p:sp>
    </p:spTree>
    <p:extLst>
      <p:ext uri="{BB962C8B-B14F-4D97-AF65-F5344CB8AC3E}">
        <p14:creationId xmlns:p14="http://schemas.microsoft.com/office/powerpoint/2010/main" val="27577837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FD890C62-02BA-4B64-96F1-99D7E3BEEE56}" type="slidenum">
              <a:rPr lang="el-GR" smtClean="0"/>
              <a:t>4</a:t>
            </a:fld>
            <a:endParaRPr lang="el-GR"/>
          </a:p>
        </p:txBody>
      </p:sp>
    </p:spTree>
    <p:extLst>
      <p:ext uri="{BB962C8B-B14F-4D97-AF65-F5344CB8AC3E}">
        <p14:creationId xmlns:p14="http://schemas.microsoft.com/office/powerpoint/2010/main" val="388523626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Starting slide">
    <p:spTree>
      <p:nvGrpSpPr>
        <p:cNvPr id="1" name=""/>
        <p:cNvGrpSpPr/>
        <p:nvPr/>
      </p:nvGrpSpPr>
      <p:grpSpPr>
        <a:xfrm>
          <a:off x="0" y="0"/>
          <a:ext cx="0" cy="0"/>
          <a:chOff x="0" y="0"/>
          <a:chExt cx="0" cy="0"/>
        </a:xfrm>
      </p:grpSpPr>
      <p:pic>
        <p:nvPicPr>
          <p:cNvPr id="35" name="Picture 13" descr="C:\Users\Georgia-Work\AppData\Roaming\Skype\georgia.aristidou\media_messaging\media_cache\^DD49E969C8C275A0BF0095F3F01442BBA23C6B6D6D2A977CE4^pimgpsh_fullsize_distr.jpg">
            <a:extLst>
              <a:ext uri="{FF2B5EF4-FFF2-40B4-BE49-F238E27FC236}">
                <a16:creationId xmlns:a16="http://schemas.microsoft.com/office/drawing/2014/main" id="{4B636493-E712-4242-8B67-E8BA2B31C8A5}"/>
              </a:ext>
            </a:extLst>
          </p:cNvPr>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6371295"/>
            <a:ext cx="1684020" cy="495300"/>
          </a:xfrm>
          <a:prstGeom prst="rect">
            <a:avLst/>
          </a:prstGeom>
          <a:noFill/>
          <a:ln>
            <a:noFill/>
          </a:ln>
        </p:spPr>
      </p:pic>
    </p:spTree>
    <p:extLst>
      <p:ext uri="{BB962C8B-B14F-4D97-AF65-F5344CB8AC3E}">
        <p14:creationId xmlns:p14="http://schemas.microsoft.com/office/powerpoint/2010/main" val="310797067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Submodule Intro">
    <p:spTree>
      <p:nvGrpSpPr>
        <p:cNvPr id="1" name=""/>
        <p:cNvGrpSpPr/>
        <p:nvPr/>
      </p:nvGrpSpPr>
      <p:grpSpPr>
        <a:xfrm>
          <a:off x="0" y="0"/>
          <a:ext cx="0" cy="0"/>
          <a:chOff x="0" y="0"/>
          <a:chExt cx="0" cy="0"/>
        </a:xfrm>
      </p:grpSpPr>
      <p:sp>
        <p:nvSpPr>
          <p:cNvPr id="11" name="Rectangle 1">
            <a:extLst>
              <a:ext uri="{FF2B5EF4-FFF2-40B4-BE49-F238E27FC236}">
                <a16:creationId xmlns:a16="http://schemas.microsoft.com/office/drawing/2014/main" id="{85AC0203-B144-4B95-B9C1-17443F665396}"/>
              </a:ext>
            </a:extLst>
          </p:cNvPr>
          <p:cNvSpPr/>
          <p:nvPr userDrawn="1"/>
        </p:nvSpPr>
        <p:spPr>
          <a:xfrm>
            <a:off x="0" y="2218305"/>
            <a:ext cx="12192001" cy="3787362"/>
          </a:xfrm>
          <a:custGeom>
            <a:avLst/>
            <a:gdLst>
              <a:gd name="connsiteX0" fmla="*/ 0 w 12192001"/>
              <a:gd name="connsiteY0" fmla="*/ 0 h 3787362"/>
              <a:gd name="connsiteX1" fmla="*/ 12192001 w 12192001"/>
              <a:gd name="connsiteY1" fmla="*/ 0 h 3787362"/>
              <a:gd name="connsiteX2" fmla="*/ 12192001 w 12192001"/>
              <a:gd name="connsiteY2" fmla="*/ 3787362 h 3787362"/>
              <a:gd name="connsiteX3" fmla="*/ 0 w 12192001"/>
              <a:gd name="connsiteY3" fmla="*/ 3787362 h 3787362"/>
              <a:gd name="connsiteX4" fmla="*/ 0 w 12192001"/>
              <a:gd name="connsiteY4" fmla="*/ 0 h 378736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1" h="3787362" fill="none" extrusionOk="0">
                <a:moveTo>
                  <a:pt x="0" y="0"/>
                </a:moveTo>
                <a:cubicBezTo>
                  <a:pt x="5267857" y="115912"/>
                  <a:pt x="10534044" y="115906"/>
                  <a:pt x="12192001" y="0"/>
                </a:cubicBezTo>
                <a:cubicBezTo>
                  <a:pt x="12023287" y="884214"/>
                  <a:pt x="12337058" y="2861203"/>
                  <a:pt x="12192001" y="3787362"/>
                </a:cubicBezTo>
                <a:cubicBezTo>
                  <a:pt x="6856763" y="3858406"/>
                  <a:pt x="3552369" y="3797966"/>
                  <a:pt x="0" y="3787362"/>
                </a:cubicBezTo>
                <a:cubicBezTo>
                  <a:pt x="-168955" y="3245399"/>
                  <a:pt x="-23238" y="1332813"/>
                  <a:pt x="0" y="0"/>
                </a:cubicBezTo>
                <a:close/>
              </a:path>
              <a:path w="12192001" h="3787362" stroke="0" extrusionOk="0">
                <a:moveTo>
                  <a:pt x="0" y="0"/>
                </a:moveTo>
                <a:cubicBezTo>
                  <a:pt x="4883943" y="25039"/>
                  <a:pt x="6582665" y="-133"/>
                  <a:pt x="12192001" y="0"/>
                </a:cubicBezTo>
                <a:cubicBezTo>
                  <a:pt x="12322435" y="1274441"/>
                  <a:pt x="12072005" y="3367144"/>
                  <a:pt x="12192001" y="3787362"/>
                </a:cubicBezTo>
                <a:cubicBezTo>
                  <a:pt x="10180307" y="3658891"/>
                  <a:pt x="3276446" y="3637757"/>
                  <a:pt x="0" y="3787362"/>
                </a:cubicBezTo>
                <a:cubicBezTo>
                  <a:pt x="-18279" y="2559161"/>
                  <a:pt x="166913" y="1839966"/>
                  <a:pt x="0" y="0"/>
                </a:cubicBezTo>
                <a:close/>
              </a:path>
            </a:pathLst>
          </a:custGeom>
          <a:solidFill>
            <a:srgbClr val="DDE0E5"/>
          </a:solidFill>
          <a:ln w="9525">
            <a:noFill/>
            <a:miter lim="800000"/>
            <a:headEnd/>
            <a:tailEnd/>
            <a:extLst>
              <a:ext uri="{C807C97D-BFC1-408E-A445-0C87EB9F89A2}">
                <ask:lineSketchStyleProps xmlns:ask="http://schemas.microsoft.com/office/drawing/2018/sketchyshapes" xmlns="" sd="943183522">
                  <a:prstGeom prst="rect">
                    <a:avLst/>
                  </a:prstGeom>
                  <ask:type>
                    <ask:lineSketchCurved/>
                  </ask:type>
                </ask:lineSketchStyleProps>
              </a:ext>
            </a:extLst>
          </a:ln>
          <a:effectLst>
            <a:outerShdw blurRad="40000" dist="23000" dir="5400000" rotWithShape="0">
              <a:srgbClr val="808080">
                <a:alpha val="34998"/>
              </a:srgbClr>
            </a:outerShdw>
          </a:effectLst>
        </p:spPr>
        <p:txBody>
          <a:bodyPr anchor="ctr"/>
          <a:lstStyle/>
          <a:p>
            <a:pPr marL="285750" lvl="0" indent="-285750" algn="ctr">
              <a:buFont typeface="Wingdings" panose="05000000000000000000" pitchFamily="2" charset="2"/>
              <a:buChar char="§"/>
            </a:pPr>
            <a:endParaRPr lang="el-GR">
              <a:solidFill>
                <a:schemeClr val="tx1"/>
              </a:solidFill>
            </a:endParaRPr>
          </a:p>
        </p:txBody>
      </p:sp>
      <p:sp>
        <p:nvSpPr>
          <p:cNvPr id="2" name="Τίτλος 1">
            <a:extLst>
              <a:ext uri="{FF2B5EF4-FFF2-40B4-BE49-F238E27FC236}">
                <a16:creationId xmlns:a16="http://schemas.microsoft.com/office/drawing/2014/main" id="{92E2F149-5B82-4AC0-9047-B6440DBA3BCD}"/>
              </a:ext>
            </a:extLst>
          </p:cNvPr>
          <p:cNvSpPr>
            <a:spLocks noGrp="1"/>
          </p:cNvSpPr>
          <p:nvPr>
            <p:ph type="title"/>
          </p:nvPr>
        </p:nvSpPr>
        <p:spPr>
          <a:xfrm>
            <a:off x="558000" y="1080000"/>
            <a:ext cx="10515600" cy="618346"/>
          </a:xfrm>
        </p:spPr>
        <p:txBody>
          <a:bodyPr>
            <a:noAutofit/>
          </a:bodyPr>
          <a:lstStyle>
            <a:lvl1pPr>
              <a:defRPr lang="el-GR" sz="2200" kern="1200" dirty="0">
                <a:solidFill>
                  <a:srgbClr val="C01E24"/>
                </a:solidFill>
                <a:latin typeface="+mn-lt"/>
                <a:ea typeface="+mj-ea"/>
                <a:cs typeface="+mj-cs"/>
              </a:defRPr>
            </a:lvl1pPr>
          </a:lstStyle>
          <a:p>
            <a:r>
              <a:rPr lang="el-GR"/>
              <a:t>Στυλ κύριου τίτλου</a:t>
            </a:r>
          </a:p>
        </p:txBody>
      </p:sp>
      <p:sp>
        <p:nvSpPr>
          <p:cNvPr id="3" name="Θέση περιεχομένου 2">
            <a:extLst>
              <a:ext uri="{FF2B5EF4-FFF2-40B4-BE49-F238E27FC236}">
                <a16:creationId xmlns:a16="http://schemas.microsoft.com/office/drawing/2014/main" id="{A4A2ACF4-3ABE-4CDD-AD36-30AD91F1B033}"/>
              </a:ext>
            </a:extLst>
          </p:cNvPr>
          <p:cNvSpPr>
            <a:spLocks noGrp="1"/>
          </p:cNvSpPr>
          <p:nvPr>
            <p:ph idx="1"/>
          </p:nvPr>
        </p:nvSpPr>
        <p:spPr>
          <a:xfrm>
            <a:off x="558000" y="2218304"/>
            <a:ext cx="7872768" cy="3787361"/>
          </a:xfrm>
        </p:spPr>
        <p:txBody>
          <a:bodyPr/>
          <a:lstStyle>
            <a:lvl1pPr marL="228600" indent="-228600">
              <a:buClr>
                <a:srgbClr val="C00000"/>
              </a:buClr>
              <a:buFont typeface="Wingdings" panose="05000000000000000000" pitchFamily="2" charset="2"/>
              <a:buChar char="ü"/>
              <a:defRPr>
                <a:solidFill>
                  <a:schemeClr val="tx1"/>
                </a:solidFill>
                <a:effectLst/>
                <a:latin typeface="+mn-lt"/>
              </a:defRPr>
            </a:lvl1pPr>
            <a:lvl2pPr marL="685800" indent="-228600">
              <a:buClr>
                <a:srgbClr val="C00000"/>
              </a:buClr>
              <a:buFont typeface="Wingdings" panose="05000000000000000000" pitchFamily="2" charset="2"/>
              <a:buChar char="ü"/>
              <a:defRPr>
                <a:solidFill>
                  <a:schemeClr val="tx1"/>
                </a:solidFill>
                <a:effectLst/>
                <a:latin typeface="+mn-lt"/>
              </a:defRPr>
            </a:lvl2pPr>
            <a:lvl3pPr marL="1143000" indent="-228600">
              <a:buClr>
                <a:srgbClr val="C00000"/>
              </a:buClr>
              <a:buFont typeface="Wingdings" panose="05000000000000000000" pitchFamily="2" charset="2"/>
              <a:buChar char="ü"/>
              <a:defRPr>
                <a:solidFill>
                  <a:schemeClr val="tx1"/>
                </a:solidFill>
                <a:effectLst/>
                <a:latin typeface="+mn-lt"/>
              </a:defRPr>
            </a:lvl3pPr>
            <a:lvl4pPr marL="1600200" indent="-228600">
              <a:buClr>
                <a:srgbClr val="C00000"/>
              </a:buClr>
              <a:buFont typeface="Wingdings" panose="05000000000000000000" pitchFamily="2" charset="2"/>
              <a:buChar char="ü"/>
              <a:defRPr>
                <a:solidFill>
                  <a:schemeClr val="tx1"/>
                </a:solidFill>
                <a:effectLst/>
                <a:latin typeface="+mn-lt"/>
              </a:defRPr>
            </a:lvl4pPr>
            <a:lvl5pPr marL="2057400" indent="-228600">
              <a:buClr>
                <a:srgbClr val="C00000"/>
              </a:buClr>
              <a:buFont typeface="Wingdings" panose="05000000000000000000" pitchFamily="2" charset="2"/>
              <a:buChar char="ü"/>
              <a:defRPr>
                <a:solidFill>
                  <a:schemeClr val="tx1"/>
                </a:solidFill>
                <a:effectLst/>
                <a:latin typeface="+mn-lt"/>
              </a:defRPr>
            </a:lvl5pPr>
          </a:lstStyle>
          <a:p>
            <a:pPr lvl="0"/>
            <a:r>
              <a:rPr lang="el-GR" dirty="0"/>
              <a:t>Επεξεργασία στυλ υποδείγματος κειμένου</a:t>
            </a:r>
          </a:p>
          <a:p>
            <a:pPr lvl="1"/>
            <a:r>
              <a:rPr lang="el-GR" dirty="0"/>
              <a:t>Δεύτερου επιπέδου</a:t>
            </a:r>
          </a:p>
          <a:p>
            <a:pPr lvl="2"/>
            <a:r>
              <a:rPr lang="el-GR" dirty="0"/>
              <a:t>Τρίτου επιπέδου</a:t>
            </a:r>
          </a:p>
          <a:p>
            <a:pPr lvl="3"/>
            <a:r>
              <a:rPr lang="el-GR" dirty="0"/>
              <a:t>Τέταρτου επιπέδου</a:t>
            </a:r>
          </a:p>
          <a:p>
            <a:pPr lvl="4"/>
            <a:r>
              <a:rPr lang="el-GR" dirty="0"/>
              <a:t>Πέμπτου επιπέδου</a:t>
            </a:r>
          </a:p>
        </p:txBody>
      </p:sp>
      <p:pic>
        <p:nvPicPr>
          <p:cNvPr id="5" name="Εικόνα 4">
            <a:extLst>
              <a:ext uri="{FF2B5EF4-FFF2-40B4-BE49-F238E27FC236}">
                <a16:creationId xmlns:a16="http://schemas.microsoft.com/office/drawing/2014/main" id="{315B9CD0-664A-1A57-5482-64081E3C8776}"/>
              </a:ext>
            </a:extLst>
          </p:cNvPr>
          <p:cNvPicPr>
            <a:picLocks noChangeAspect="1"/>
          </p:cNvPicPr>
          <p:nvPr userDrawn="1"/>
        </p:nvPicPr>
        <p:blipFill rotWithShape="1">
          <a:blip r:embed="rId2"/>
          <a:srcRect b="59835"/>
          <a:stretch/>
        </p:blipFill>
        <p:spPr>
          <a:xfrm>
            <a:off x="4903" y="6508739"/>
            <a:ext cx="12191695" cy="349261"/>
          </a:xfrm>
          <a:prstGeom prst="rect">
            <a:avLst/>
          </a:prstGeom>
        </p:spPr>
      </p:pic>
      <p:pic>
        <p:nvPicPr>
          <p:cNvPr id="6" name="Εικόνα 5" descr="Εικόνα που περιέχει clipart, σύμβολο, καρτούν, λογότυπο&#10;&#10;Περιγραφή που δημιουργήθηκε αυτόματα">
            <a:extLst>
              <a:ext uri="{FF2B5EF4-FFF2-40B4-BE49-F238E27FC236}">
                <a16:creationId xmlns:a16="http://schemas.microsoft.com/office/drawing/2014/main" id="{8AD8DA09-CA51-90FC-C37F-AA4EB941D2EB}"/>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flipH="1">
            <a:off x="11652422" y="61782"/>
            <a:ext cx="473524" cy="827819"/>
          </a:xfrm>
          <a:prstGeom prst="rect">
            <a:avLst/>
          </a:prstGeom>
        </p:spPr>
      </p:pic>
      <p:pic>
        <p:nvPicPr>
          <p:cNvPr id="4" name="Picture 3" descr="Blue text on a black background&#10;&#10;Description automatically generated">
            <a:extLst>
              <a:ext uri="{FF2B5EF4-FFF2-40B4-BE49-F238E27FC236}">
                <a16:creationId xmlns:a16="http://schemas.microsoft.com/office/drawing/2014/main" id="{3718C994-5B39-E4B1-A966-BB1CDCDBD9C5}"/>
              </a:ext>
            </a:extLst>
          </p:cNvPr>
          <p:cNvPicPr>
            <a:picLocks noChangeAspect="1"/>
          </p:cNvPicPr>
          <p:nvPr userDrawn="1"/>
        </p:nvPicPr>
        <p:blipFill>
          <a:blip r:embed="rId4" cstate="hqprint">
            <a:extLst>
              <a:ext uri="{28A0092B-C50C-407E-A947-70E740481C1C}">
                <a14:useLocalDpi xmlns:a14="http://schemas.microsoft.com/office/drawing/2010/main" val="0"/>
              </a:ext>
            </a:extLst>
          </a:blip>
          <a:stretch>
            <a:fillRect/>
          </a:stretch>
        </p:blipFill>
        <p:spPr>
          <a:xfrm>
            <a:off x="8628" y="6451864"/>
            <a:ext cx="1843259" cy="411254"/>
          </a:xfrm>
          <a:prstGeom prst="rect">
            <a:avLst/>
          </a:prstGeom>
        </p:spPr>
      </p:pic>
    </p:spTree>
    <p:extLst>
      <p:ext uri="{BB962C8B-B14F-4D97-AF65-F5344CB8AC3E}">
        <p14:creationId xmlns:p14="http://schemas.microsoft.com/office/powerpoint/2010/main" val="402065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Overall outline">
    <p:spTree>
      <p:nvGrpSpPr>
        <p:cNvPr id="1" name=""/>
        <p:cNvGrpSpPr/>
        <p:nvPr/>
      </p:nvGrpSpPr>
      <p:grpSpPr>
        <a:xfrm>
          <a:off x="0" y="0"/>
          <a:ext cx="0" cy="0"/>
          <a:chOff x="0" y="0"/>
          <a:chExt cx="0" cy="0"/>
        </a:xfrm>
      </p:grpSpPr>
      <p:sp>
        <p:nvSpPr>
          <p:cNvPr id="5" name="Τίτλος 4">
            <a:extLst>
              <a:ext uri="{FF2B5EF4-FFF2-40B4-BE49-F238E27FC236}">
                <a16:creationId xmlns:a16="http://schemas.microsoft.com/office/drawing/2014/main" id="{FC282D51-334C-492B-9A39-B63B0DF2D66D}"/>
              </a:ext>
            </a:extLst>
          </p:cNvPr>
          <p:cNvSpPr>
            <a:spLocks noGrp="1"/>
          </p:cNvSpPr>
          <p:nvPr>
            <p:ph type="title"/>
          </p:nvPr>
        </p:nvSpPr>
        <p:spPr/>
        <p:txBody>
          <a:bodyPr>
            <a:normAutofit/>
          </a:bodyPr>
          <a:lstStyle>
            <a:lvl1pPr algn="ctr">
              <a:defRPr lang="el-GR" sz="4000" b="0" kern="1200" dirty="0" smtClean="0">
                <a:solidFill>
                  <a:schemeClr val="tx1"/>
                </a:solidFill>
                <a:latin typeface="Gill Sans Nova" panose="020B0602020104020203" pitchFamily="34" charset="0"/>
                <a:ea typeface="Adobe Gothic Std B" panose="020B0800000000000000" pitchFamily="34" charset="-128"/>
                <a:cs typeface="+mj-cs"/>
              </a:defRPr>
            </a:lvl1pPr>
          </a:lstStyle>
          <a:p>
            <a:r>
              <a:rPr lang="el-GR"/>
              <a:t>Στυλ κύριου τίτλου</a:t>
            </a:r>
          </a:p>
        </p:txBody>
      </p:sp>
      <p:sp>
        <p:nvSpPr>
          <p:cNvPr id="10" name="TextBox 80">
            <a:extLst>
              <a:ext uri="{FF2B5EF4-FFF2-40B4-BE49-F238E27FC236}">
                <a16:creationId xmlns:a16="http://schemas.microsoft.com/office/drawing/2014/main" id="{79C9303C-96F0-47F7-8FD2-205DF32B61F9}"/>
              </a:ext>
            </a:extLst>
          </p:cNvPr>
          <p:cNvSpPr txBox="1">
            <a:spLocks noChangeArrowheads="1"/>
          </p:cNvSpPr>
          <p:nvPr userDrawn="1"/>
        </p:nvSpPr>
        <p:spPr bwMode="auto">
          <a:xfrm>
            <a:off x="361999" y="5260932"/>
            <a:ext cx="256243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Calibri" panose="020F0502020204030204" pitchFamily="34" charset="0"/>
                <a:ea typeface="MS PGothic" panose="020B0600070205080204" pitchFamily="34" charset="-128"/>
              </a:defRPr>
            </a:lvl1pPr>
            <a:lvl2pPr marL="742950" indent="-285750" eaLnBrk="0" hangingPunct="0">
              <a:defRPr sz="2400">
                <a:solidFill>
                  <a:schemeClr val="tx1"/>
                </a:solidFill>
                <a:latin typeface="Calibri" panose="020F0502020204030204" pitchFamily="34" charset="0"/>
                <a:ea typeface="MS PGothic" panose="020B0600070205080204" pitchFamily="34" charset="-128"/>
              </a:defRPr>
            </a:lvl2pPr>
            <a:lvl3pPr marL="1143000" indent="-228600" eaLnBrk="0" hangingPunct="0">
              <a:defRPr sz="2400">
                <a:solidFill>
                  <a:schemeClr val="tx1"/>
                </a:solidFill>
                <a:latin typeface="Calibri" panose="020F0502020204030204" pitchFamily="34" charset="0"/>
                <a:ea typeface="MS PGothic" panose="020B0600070205080204" pitchFamily="34" charset="-128"/>
              </a:defRPr>
            </a:lvl3pPr>
            <a:lvl4pPr marL="1600200" indent="-228600" eaLnBrk="0" hangingPunct="0">
              <a:defRPr sz="2400">
                <a:solidFill>
                  <a:schemeClr val="tx1"/>
                </a:solidFill>
                <a:latin typeface="Calibri" panose="020F0502020204030204" pitchFamily="34" charset="0"/>
                <a:ea typeface="MS PGothic" panose="020B0600070205080204" pitchFamily="34" charset="-128"/>
              </a:defRPr>
            </a:lvl4pPr>
            <a:lvl5pPr marL="2057400" indent="-228600" eaLnBrk="0" hangingPunct="0">
              <a:defRPr sz="24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pPr algn="ctr" eaLnBrk="1" hangingPunct="1"/>
            <a:r>
              <a:rPr lang="en-US" altLang="el-GR">
                <a:solidFill>
                  <a:srgbClr val="FFFFFF"/>
                </a:solidFill>
                <a:latin typeface="Impact" panose="020B0806030902050204" pitchFamily="34" charset="0"/>
              </a:rPr>
              <a:t>2. Empower</a:t>
            </a:r>
          </a:p>
        </p:txBody>
      </p:sp>
      <p:sp>
        <p:nvSpPr>
          <p:cNvPr id="11" name="TextBox 81">
            <a:extLst>
              <a:ext uri="{FF2B5EF4-FFF2-40B4-BE49-F238E27FC236}">
                <a16:creationId xmlns:a16="http://schemas.microsoft.com/office/drawing/2014/main" id="{DA09FF50-0927-454B-AFBE-BC816B37A0E3}"/>
              </a:ext>
            </a:extLst>
          </p:cNvPr>
          <p:cNvSpPr txBox="1">
            <a:spLocks noChangeArrowheads="1"/>
          </p:cNvSpPr>
          <p:nvPr userDrawn="1"/>
        </p:nvSpPr>
        <p:spPr bwMode="auto">
          <a:xfrm>
            <a:off x="6112132" y="5231422"/>
            <a:ext cx="246586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Calibri" panose="020F0502020204030204" pitchFamily="34" charset="0"/>
                <a:ea typeface="MS PGothic" panose="020B0600070205080204" pitchFamily="34" charset="-128"/>
              </a:defRPr>
            </a:lvl1pPr>
            <a:lvl2pPr marL="742950" indent="-285750" eaLnBrk="0" hangingPunct="0">
              <a:defRPr sz="2400">
                <a:solidFill>
                  <a:schemeClr val="tx1"/>
                </a:solidFill>
                <a:latin typeface="Calibri" panose="020F0502020204030204" pitchFamily="34" charset="0"/>
                <a:ea typeface="MS PGothic" panose="020B0600070205080204" pitchFamily="34" charset="-128"/>
              </a:defRPr>
            </a:lvl2pPr>
            <a:lvl3pPr marL="1143000" indent="-228600" eaLnBrk="0" hangingPunct="0">
              <a:defRPr sz="2400">
                <a:solidFill>
                  <a:schemeClr val="tx1"/>
                </a:solidFill>
                <a:latin typeface="Calibri" panose="020F0502020204030204" pitchFamily="34" charset="0"/>
                <a:ea typeface="MS PGothic" panose="020B0600070205080204" pitchFamily="34" charset="-128"/>
              </a:defRPr>
            </a:lvl3pPr>
            <a:lvl4pPr marL="1600200" indent="-228600" eaLnBrk="0" hangingPunct="0">
              <a:defRPr sz="2400">
                <a:solidFill>
                  <a:schemeClr val="tx1"/>
                </a:solidFill>
                <a:latin typeface="Calibri" panose="020F0502020204030204" pitchFamily="34" charset="0"/>
                <a:ea typeface="MS PGothic" panose="020B0600070205080204" pitchFamily="34" charset="-128"/>
              </a:defRPr>
            </a:lvl4pPr>
            <a:lvl5pPr marL="2057400" indent="-228600" eaLnBrk="0" hangingPunct="0">
              <a:defRPr sz="24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pPr algn="ctr" eaLnBrk="1" hangingPunct="1"/>
            <a:r>
              <a:rPr lang="en-US" altLang="el-GR">
                <a:solidFill>
                  <a:srgbClr val="FFFFFF"/>
                </a:solidFill>
                <a:latin typeface="Impact" panose="020B0806030902050204" pitchFamily="34" charset="0"/>
              </a:rPr>
              <a:t>3. Participate</a:t>
            </a:r>
          </a:p>
        </p:txBody>
      </p:sp>
      <p:sp>
        <p:nvSpPr>
          <p:cNvPr id="13" name="TextBox 80">
            <a:extLst>
              <a:ext uri="{FF2B5EF4-FFF2-40B4-BE49-F238E27FC236}">
                <a16:creationId xmlns:a16="http://schemas.microsoft.com/office/drawing/2014/main" id="{D64053F3-B864-46DB-814C-6742DA12C851}"/>
              </a:ext>
            </a:extLst>
          </p:cNvPr>
          <p:cNvSpPr txBox="1">
            <a:spLocks noChangeArrowheads="1"/>
          </p:cNvSpPr>
          <p:nvPr userDrawn="1"/>
        </p:nvSpPr>
        <p:spPr bwMode="auto">
          <a:xfrm>
            <a:off x="381260" y="2409476"/>
            <a:ext cx="250962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Calibri" panose="020F0502020204030204" pitchFamily="34" charset="0"/>
                <a:ea typeface="MS PGothic" panose="020B0600070205080204" pitchFamily="34" charset="-128"/>
              </a:defRPr>
            </a:lvl1pPr>
            <a:lvl2pPr marL="742950" indent="-285750" eaLnBrk="0" hangingPunct="0">
              <a:defRPr sz="2400">
                <a:solidFill>
                  <a:schemeClr val="tx1"/>
                </a:solidFill>
                <a:latin typeface="Calibri" panose="020F0502020204030204" pitchFamily="34" charset="0"/>
                <a:ea typeface="MS PGothic" panose="020B0600070205080204" pitchFamily="34" charset="-128"/>
              </a:defRPr>
            </a:lvl2pPr>
            <a:lvl3pPr marL="1143000" indent="-228600" eaLnBrk="0" hangingPunct="0">
              <a:defRPr sz="2400">
                <a:solidFill>
                  <a:schemeClr val="tx1"/>
                </a:solidFill>
                <a:latin typeface="Calibri" panose="020F0502020204030204" pitchFamily="34" charset="0"/>
                <a:ea typeface="MS PGothic" panose="020B0600070205080204" pitchFamily="34" charset="-128"/>
              </a:defRPr>
            </a:lvl3pPr>
            <a:lvl4pPr marL="1600200" indent="-228600" eaLnBrk="0" hangingPunct="0">
              <a:defRPr sz="2400">
                <a:solidFill>
                  <a:schemeClr val="tx1"/>
                </a:solidFill>
                <a:latin typeface="Calibri" panose="020F0502020204030204" pitchFamily="34" charset="0"/>
                <a:ea typeface="MS PGothic" panose="020B0600070205080204" pitchFamily="34" charset="-128"/>
              </a:defRPr>
            </a:lvl4pPr>
            <a:lvl5pPr marL="2057400" indent="-228600" eaLnBrk="0" hangingPunct="0">
              <a:defRPr sz="24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pPr algn="ctr" eaLnBrk="1" hangingPunct="1"/>
            <a:r>
              <a:rPr lang="en-US" altLang="el-GR" sz="2800">
                <a:solidFill>
                  <a:srgbClr val="FFFFFF"/>
                </a:solidFill>
                <a:latin typeface="Impact" panose="020B0806030902050204" pitchFamily="34" charset="0"/>
              </a:rPr>
              <a:t>1. Prevent</a:t>
            </a:r>
          </a:p>
        </p:txBody>
      </p:sp>
      <p:pic>
        <p:nvPicPr>
          <p:cNvPr id="4" name="Εικόνα 3">
            <a:extLst>
              <a:ext uri="{FF2B5EF4-FFF2-40B4-BE49-F238E27FC236}">
                <a16:creationId xmlns:a16="http://schemas.microsoft.com/office/drawing/2014/main" id="{2422E4BA-8C61-60DE-25F8-335B91431FA3}"/>
              </a:ext>
            </a:extLst>
          </p:cNvPr>
          <p:cNvPicPr>
            <a:picLocks noChangeAspect="1"/>
          </p:cNvPicPr>
          <p:nvPr userDrawn="1"/>
        </p:nvPicPr>
        <p:blipFill rotWithShape="1">
          <a:blip r:embed="rId2"/>
          <a:srcRect b="59835"/>
          <a:stretch/>
        </p:blipFill>
        <p:spPr>
          <a:xfrm>
            <a:off x="4903" y="6508739"/>
            <a:ext cx="12191695" cy="349261"/>
          </a:xfrm>
          <a:prstGeom prst="rect">
            <a:avLst/>
          </a:prstGeom>
        </p:spPr>
      </p:pic>
      <p:pic>
        <p:nvPicPr>
          <p:cNvPr id="7" name="Εικόνα 6">
            <a:extLst>
              <a:ext uri="{FF2B5EF4-FFF2-40B4-BE49-F238E27FC236}">
                <a16:creationId xmlns:a16="http://schemas.microsoft.com/office/drawing/2014/main" id="{79E7C37E-A457-1396-C30F-E6C37DEB4963}"/>
              </a:ext>
            </a:extLst>
          </p:cNvPr>
          <p:cNvPicPr>
            <a:picLocks noChangeAspect="1"/>
          </p:cNvPicPr>
          <p:nvPr userDrawn="1"/>
        </p:nvPicPr>
        <p:blipFill rotWithShape="1">
          <a:blip r:embed="rId2"/>
          <a:srcRect b="59835"/>
          <a:stretch/>
        </p:blipFill>
        <p:spPr>
          <a:xfrm rot="10800000">
            <a:off x="-8250" y="-4107"/>
            <a:ext cx="12191695" cy="349261"/>
          </a:xfrm>
          <a:prstGeom prst="rect">
            <a:avLst/>
          </a:prstGeom>
        </p:spPr>
      </p:pic>
      <p:pic>
        <p:nvPicPr>
          <p:cNvPr id="2" name="Εικόνα 1" descr="Εικόνα που περιέχει clipart, σύμβολο, καρτούν, λογότυπο&#10;&#10;Περιγραφή που δημιουργήθηκε αυτόματα">
            <a:extLst>
              <a:ext uri="{FF2B5EF4-FFF2-40B4-BE49-F238E27FC236}">
                <a16:creationId xmlns:a16="http://schemas.microsoft.com/office/drawing/2014/main" id="{0974A85F-3A88-CEEA-7639-BFA4470EC4C3}"/>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flipH="1">
            <a:off x="131635" y="365125"/>
            <a:ext cx="591924" cy="1059378"/>
          </a:xfrm>
          <a:prstGeom prst="rect">
            <a:avLst/>
          </a:prstGeom>
        </p:spPr>
      </p:pic>
      <p:pic>
        <p:nvPicPr>
          <p:cNvPr id="3" name="Picture 2" descr="Blue text on a black background&#10;&#10;Description automatically generated">
            <a:extLst>
              <a:ext uri="{FF2B5EF4-FFF2-40B4-BE49-F238E27FC236}">
                <a16:creationId xmlns:a16="http://schemas.microsoft.com/office/drawing/2014/main" id="{68860695-7DD7-B1E0-185A-BEAE5F907213}"/>
              </a:ext>
            </a:extLst>
          </p:cNvPr>
          <p:cNvPicPr>
            <a:picLocks noChangeAspect="1"/>
          </p:cNvPicPr>
          <p:nvPr userDrawn="1"/>
        </p:nvPicPr>
        <p:blipFill>
          <a:blip r:embed="rId4" cstate="hqprint">
            <a:extLst>
              <a:ext uri="{28A0092B-C50C-407E-A947-70E740481C1C}">
                <a14:useLocalDpi xmlns:a14="http://schemas.microsoft.com/office/drawing/2010/main" val="0"/>
              </a:ext>
            </a:extLst>
          </a:blip>
          <a:stretch>
            <a:fillRect/>
          </a:stretch>
        </p:blipFill>
        <p:spPr>
          <a:xfrm>
            <a:off x="8628" y="6451864"/>
            <a:ext cx="1843259" cy="411254"/>
          </a:xfrm>
          <a:prstGeom prst="rect">
            <a:avLst/>
          </a:prstGeom>
        </p:spPr>
      </p:pic>
    </p:spTree>
    <p:extLst>
      <p:ext uri="{BB962C8B-B14F-4D97-AF65-F5344CB8AC3E}">
        <p14:creationId xmlns:p14="http://schemas.microsoft.com/office/powerpoint/2010/main" val="2071699226"/>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Intro Unit">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12B5C26-F28B-4AA9-BD2D-9793B5ACAA02}"/>
              </a:ext>
            </a:extLst>
          </p:cNvPr>
          <p:cNvSpPr>
            <a:spLocks noGrp="1"/>
          </p:cNvSpPr>
          <p:nvPr>
            <p:ph type="title" hasCustomPrompt="1"/>
          </p:nvPr>
        </p:nvSpPr>
        <p:spPr>
          <a:xfrm>
            <a:off x="558000" y="1079999"/>
            <a:ext cx="10515600" cy="893179"/>
          </a:xfrm>
        </p:spPr>
        <p:txBody>
          <a:bodyPr>
            <a:normAutofit/>
          </a:bodyPr>
          <a:lstStyle>
            <a:lvl1pPr>
              <a:defRPr lang="el-GR" sz="3600" b="1" kern="1200" dirty="0">
                <a:solidFill>
                  <a:srgbClr val="203864"/>
                </a:solidFill>
                <a:effectLst/>
                <a:latin typeface="+mn-lt"/>
                <a:ea typeface="Adobe Gothic Std B" panose="020B0800000000000000" pitchFamily="34" charset="-128"/>
                <a:cs typeface="+mj-cs"/>
              </a:defRPr>
            </a:lvl1pPr>
          </a:lstStyle>
          <a:p>
            <a:r>
              <a:rPr lang="en-US"/>
              <a:t>Unit 1</a:t>
            </a:r>
            <a:br>
              <a:rPr lang="en-US"/>
            </a:br>
            <a:r>
              <a:rPr lang="el-GR"/>
              <a:t>Στυλ κύριου τίτλου</a:t>
            </a:r>
          </a:p>
        </p:txBody>
      </p:sp>
      <p:sp>
        <p:nvSpPr>
          <p:cNvPr id="3" name="Θέση κειμένου 2">
            <a:extLst>
              <a:ext uri="{FF2B5EF4-FFF2-40B4-BE49-F238E27FC236}">
                <a16:creationId xmlns:a16="http://schemas.microsoft.com/office/drawing/2014/main" id="{C2867843-C85E-4F95-822E-2E2E06813F6C}"/>
              </a:ext>
            </a:extLst>
          </p:cNvPr>
          <p:cNvSpPr>
            <a:spLocks noGrp="1"/>
          </p:cNvSpPr>
          <p:nvPr>
            <p:ph type="body" idx="1"/>
          </p:nvPr>
        </p:nvSpPr>
        <p:spPr>
          <a:xfrm>
            <a:off x="558000" y="2160000"/>
            <a:ext cx="5157787" cy="503020"/>
          </a:xfrm>
        </p:spPr>
        <p:txBody>
          <a:bodyPr anchor="b">
            <a:normAutofit/>
          </a:bodyPr>
          <a:lstStyle>
            <a:lvl1pPr marL="0" indent="0">
              <a:buNone/>
              <a:defRPr lang="el-GR" sz="1800" b="1" kern="1200" dirty="0" smtClean="0">
                <a:solidFill>
                  <a:srgbClr val="000000"/>
                </a:solidFill>
                <a:latin typeface="Arial" panose="020B0604020202020204" pitchFamily="34" charset="0"/>
                <a:ea typeface="MS PGothic" panose="020B0600070205080204" pitchFamily="34" charset="-128"/>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Επεξεργασία στυλ υποδείγματος κειμένου</a:t>
            </a:r>
          </a:p>
        </p:txBody>
      </p:sp>
      <p:sp>
        <p:nvSpPr>
          <p:cNvPr id="4" name="Θέση περιεχομένου 3">
            <a:extLst>
              <a:ext uri="{FF2B5EF4-FFF2-40B4-BE49-F238E27FC236}">
                <a16:creationId xmlns:a16="http://schemas.microsoft.com/office/drawing/2014/main" id="{A8468A7D-D857-4528-93D4-75CB428F4675}"/>
              </a:ext>
            </a:extLst>
          </p:cNvPr>
          <p:cNvSpPr>
            <a:spLocks noGrp="1"/>
          </p:cNvSpPr>
          <p:nvPr>
            <p:ph sz="half" idx="2"/>
          </p:nvPr>
        </p:nvSpPr>
        <p:spPr>
          <a:xfrm>
            <a:off x="558000" y="2687950"/>
            <a:ext cx="10515600" cy="3684588"/>
          </a:xfrm>
        </p:spPr>
        <p:txBody>
          <a:bodyPr/>
          <a:lstStyle>
            <a:lvl1pPr>
              <a:lnSpc>
                <a:spcPct val="150000"/>
              </a:lnSpc>
              <a:buClr>
                <a:srgbClr val="C01E24"/>
              </a:buClr>
              <a:defRPr>
                <a:latin typeface="+mn-lt"/>
              </a:defRPr>
            </a:lvl1pPr>
            <a:lvl2pPr>
              <a:lnSpc>
                <a:spcPct val="150000"/>
              </a:lnSpc>
              <a:buClr>
                <a:srgbClr val="C01E24"/>
              </a:buClr>
              <a:defRPr>
                <a:latin typeface="+mn-lt"/>
              </a:defRPr>
            </a:lvl2pPr>
            <a:lvl3pPr>
              <a:lnSpc>
                <a:spcPct val="150000"/>
              </a:lnSpc>
              <a:buClr>
                <a:srgbClr val="C01E24"/>
              </a:buClr>
              <a:defRPr>
                <a:latin typeface="+mn-lt"/>
              </a:defRPr>
            </a:lvl3pPr>
            <a:lvl4pPr>
              <a:lnSpc>
                <a:spcPct val="150000"/>
              </a:lnSpc>
              <a:buClr>
                <a:srgbClr val="C01E24"/>
              </a:buClr>
              <a:defRPr>
                <a:latin typeface="+mn-lt"/>
              </a:defRPr>
            </a:lvl4pPr>
            <a:lvl5pPr>
              <a:lnSpc>
                <a:spcPct val="150000"/>
              </a:lnSpc>
              <a:buClr>
                <a:srgbClr val="C01E24"/>
              </a:buClr>
              <a:defRPr>
                <a:latin typeface="+mn-lt"/>
              </a:defRPr>
            </a:lvl5p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pic>
        <p:nvPicPr>
          <p:cNvPr id="6" name="Εικόνα 5">
            <a:extLst>
              <a:ext uri="{FF2B5EF4-FFF2-40B4-BE49-F238E27FC236}">
                <a16:creationId xmlns:a16="http://schemas.microsoft.com/office/drawing/2014/main" id="{32D2C6E2-DA3C-03C5-4B1D-9DB2EFCDEC7A}"/>
              </a:ext>
            </a:extLst>
          </p:cNvPr>
          <p:cNvPicPr>
            <a:picLocks noChangeAspect="1"/>
          </p:cNvPicPr>
          <p:nvPr userDrawn="1"/>
        </p:nvPicPr>
        <p:blipFill rotWithShape="1">
          <a:blip r:embed="rId2"/>
          <a:srcRect b="59835"/>
          <a:stretch/>
        </p:blipFill>
        <p:spPr>
          <a:xfrm>
            <a:off x="4903" y="6508739"/>
            <a:ext cx="12191695" cy="349261"/>
          </a:xfrm>
          <a:prstGeom prst="rect">
            <a:avLst/>
          </a:prstGeom>
        </p:spPr>
      </p:pic>
      <p:pic>
        <p:nvPicPr>
          <p:cNvPr id="5" name="Εικόνα 4" descr="Εικόνα που περιέχει clipart, σύμβολο, καρτούν, λογότυπο&#10;&#10;Περιγραφή που δημιουργήθηκε αυτόματα">
            <a:extLst>
              <a:ext uri="{FF2B5EF4-FFF2-40B4-BE49-F238E27FC236}">
                <a16:creationId xmlns:a16="http://schemas.microsoft.com/office/drawing/2014/main" id="{B601D7AC-22F9-68D2-2485-EF228EEDE292}"/>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flipH="1">
            <a:off x="11652422" y="61782"/>
            <a:ext cx="473524" cy="827819"/>
          </a:xfrm>
          <a:prstGeom prst="rect">
            <a:avLst/>
          </a:prstGeom>
        </p:spPr>
      </p:pic>
      <p:pic>
        <p:nvPicPr>
          <p:cNvPr id="7" name="Picture 6" descr="Blue text on a black background&#10;&#10;Description automatically generated">
            <a:extLst>
              <a:ext uri="{FF2B5EF4-FFF2-40B4-BE49-F238E27FC236}">
                <a16:creationId xmlns:a16="http://schemas.microsoft.com/office/drawing/2014/main" id="{DCC8D085-E276-4CDA-DE07-B186D39B987D}"/>
              </a:ext>
            </a:extLst>
          </p:cNvPr>
          <p:cNvPicPr>
            <a:picLocks noChangeAspect="1"/>
          </p:cNvPicPr>
          <p:nvPr userDrawn="1"/>
        </p:nvPicPr>
        <p:blipFill>
          <a:blip r:embed="rId4" cstate="hqprint">
            <a:extLst>
              <a:ext uri="{28A0092B-C50C-407E-A947-70E740481C1C}">
                <a14:useLocalDpi xmlns:a14="http://schemas.microsoft.com/office/drawing/2010/main" val="0"/>
              </a:ext>
            </a:extLst>
          </a:blip>
          <a:stretch>
            <a:fillRect/>
          </a:stretch>
        </p:blipFill>
        <p:spPr>
          <a:xfrm>
            <a:off x="8628" y="6451864"/>
            <a:ext cx="1843259" cy="411254"/>
          </a:xfrm>
          <a:prstGeom prst="rect">
            <a:avLst/>
          </a:prstGeom>
        </p:spPr>
      </p:pic>
    </p:spTree>
    <p:extLst>
      <p:ext uri="{BB962C8B-B14F-4D97-AF65-F5344CB8AC3E}">
        <p14:creationId xmlns:p14="http://schemas.microsoft.com/office/powerpoint/2010/main" val="5754856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Unit slide single column">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2E2F149-5B82-4AC0-9047-B6440DBA3BCD}"/>
              </a:ext>
            </a:extLst>
          </p:cNvPr>
          <p:cNvSpPr>
            <a:spLocks noGrp="1"/>
          </p:cNvSpPr>
          <p:nvPr>
            <p:ph type="title"/>
          </p:nvPr>
        </p:nvSpPr>
        <p:spPr>
          <a:xfrm>
            <a:off x="558000" y="1080000"/>
            <a:ext cx="11059692" cy="605096"/>
          </a:xfrm>
        </p:spPr>
        <p:txBody>
          <a:bodyPr>
            <a:normAutofit/>
          </a:bodyPr>
          <a:lstStyle>
            <a:lvl1pPr>
              <a:defRPr lang="el-GR" sz="2800" b="1" kern="1200" dirty="0">
                <a:solidFill>
                  <a:srgbClr val="203864"/>
                </a:solidFill>
                <a:effectLst/>
                <a:latin typeface="+mn-lt"/>
                <a:ea typeface="Adobe Gothic Std B" panose="020B0800000000000000" pitchFamily="34" charset="-128"/>
                <a:cs typeface="+mj-cs"/>
              </a:defRPr>
            </a:lvl1pPr>
          </a:lstStyle>
          <a:p>
            <a:r>
              <a:rPr lang="el-GR" dirty="0"/>
              <a:t>Στυλ κύριου τίτλου</a:t>
            </a:r>
          </a:p>
        </p:txBody>
      </p:sp>
      <p:sp>
        <p:nvSpPr>
          <p:cNvPr id="3" name="Θέση περιεχομένου 2">
            <a:extLst>
              <a:ext uri="{FF2B5EF4-FFF2-40B4-BE49-F238E27FC236}">
                <a16:creationId xmlns:a16="http://schemas.microsoft.com/office/drawing/2014/main" id="{A4A2ACF4-3ABE-4CDD-AD36-30AD91F1B033}"/>
              </a:ext>
            </a:extLst>
          </p:cNvPr>
          <p:cNvSpPr>
            <a:spLocks noGrp="1"/>
          </p:cNvSpPr>
          <p:nvPr>
            <p:ph idx="1"/>
          </p:nvPr>
        </p:nvSpPr>
        <p:spPr>
          <a:xfrm>
            <a:off x="557999" y="1799999"/>
            <a:ext cx="5852132" cy="4865977"/>
          </a:xfrm>
        </p:spPr>
        <p:txBody>
          <a:bodyPr/>
          <a:lstStyle>
            <a:lvl1pPr>
              <a:defRPr sz="2400"/>
            </a:lvl1pPr>
          </a:lstStyle>
          <a:p>
            <a:pPr lvl="0"/>
            <a:r>
              <a:rPr lang="el-GR" dirty="0"/>
              <a:t>Επεξεργασία στυλ υποδείγματος κειμένου</a:t>
            </a:r>
          </a:p>
          <a:p>
            <a:pPr lvl="1"/>
            <a:r>
              <a:rPr lang="el-GR" dirty="0"/>
              <a:t>Δεύτερου επιπέδου</a:t>
            </a:r>
          </a:p>
          <a:p>
            <a:pPr lvl="2"/>
            <a:r>
              <a:rPr lang="el-GR" dirty="0"/>
              <a:t>Τρίτου επιπέδου</a:t>
            </a:r>
          </a:p>
          <a:p>
            <a:pPr lvl="3"/>
            <a:r>
              <a:rPr lang="el-GR" dirty="0"/>
              <a:t>Τέταρτου επιπέδου</a:t>
            </a:r>
          </a:p>
          <a:p>
            <a:pPr lvl="4"/>
            <a:r>
              <a:rPr lang="el-GR" dirty="0"/>
              <a:t>Πέμπτου επιπέδου</a:t>
            </a:r>
          </a:p>
        </p:txBody>
      </p:sp>
      <p:sp>
        <p:nvSpPr>
          <p:cNvPr id="11" name="TextBox 12">
            <a:extLst>
              <a:ext uri="{FF2B5EF4-FFF2-40B4-BE49-F238E27FC236}">
                <a16:creationId xmlns:a16="http://schemas.microsoft.com/office/drawing/2014/main" id="{2B11A1E7-A92D-4ADD-A414-173299287A7B}"/>
              </a:ext>
            </a:extLst>
          </p:cNvPr>
          <p:cNvSpPr txBox="1">
            <a:spLocks noChangeArrowheads="1"/>
          </p:cNvSpPr>
          <p:nvPr userDrawn="1"/>
        </p:nvSpPr>
        <p:spPr bwMode="auto">
          <a:xfrm>
            <a:off x="0" y="81370"/>
            <a:ext cx="8709225" cy="3221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1pPr>
            <a:lvl2pPr marL="742950" indent="-285750" eaLnBrk="0" hangingPunct="0">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2pPr>
            <a:lvl3pPr marL="1143000" indent="-228600" eaLnBrk="0" hangingPunct="0">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3pPr>
            <a:lvl4pPr marL="1600200" indent="-228600" eaLnBrk="0" hangingPunct="0">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4pPr>
            <a:lvl5pPr marL="2057400" indent="-228600" eaLnBrk="0" hangingPunct="0">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5pPr>
            <a:lvl6pPr marL="2514600" indent="-228600" eaLnBrk="0" fontAlgn="base" hangingPunct="0">
              <a:spcBef>
                <a:spcPct val="0"/>
              </a:spcBef>
              <a:spcAft>
                <a:spcPct val="0"/>
              </a:spcAft>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6pPr>
            <a:lvl7pPr marL="2971800" indent="-228600" eaLnBrk="0" fontAlgn="base" hangingPunct="0">
              <a:spcBef>
                <a:spcPct val="0"/>
              </a:spcBef>
              <a:spcAft>
                <a:spcPct val="0"/>
              </a:spcAft>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7pPr>
            <a:lvl8pPr marL="3429000" indent="-228600" eaLnBrk="0" fontAlgn="base" hangingPunct="0">
              <a:spcBef>
                <a:spcPct val="0"/>
              </a:spcBef>
              <a:spcAft>
                <a:spcPct val="0"/>
              </a:spcAft>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8pPr>
            <a:lvl9pPr marL="3886200" indent="-228600" eaLnBrk="0" fontAlgn="base" hangingPunct="0">
              <a:spcBef>
                <a:spcPct val="0"/>
              </a:spcBef>
              <a:spcAft>
                <a:spcPct val="0"/>
              </a:spcAft>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9pPr>
          </a:lstStyle>
          <a:p>
            <a:pPr algn="l" eaLnBrk="1" hangingPunct="1">
              <a:lnSpc>
                <a:spcPct val="80000"/>
              </a:lnSpc>
              <a:buClr>
                <a:schemeClr val="bg1"/>
              </a:buClr>
              <a:buSzPct val="140000"/>
            </a:pPr>
            <a:r>
              <a:rPr lang="en-US" altLang="el-GR" sz="1800" b="1" dirty="0">
                <a:solidFill>
                  <a:schemeClr val="bg1"/>
                </a:solidFill>
                <a:effectLst>
                  <a:outerShdw blurRad="38100" dist="38100" dir="2700000" algn="tl">
                    <a:srgbClr val="000000">
                      <a:alpha val="43137"/>
                    </a:srgbClr>
                  </a:outerShdw>
                </a:effectLst>
                <a:highlight>
                  <a:srgbClr val="C01E24"/>
                </a:highlight>
                <a:latin typeface="Abadi Extra Light" panose="020B0204020104020204" pitchFamily="34" charset="0"/>
              </a:rPr>
              <a:t> </a:t>
            </a:r>
            <a:r>
              <a:rPr lang="en-US" altLang="el-GR" sz="1800" b="1" dirty="0">
                <a:solidFill>
                  <a:schemeClr val="bg1"/>
                </a:solidFill>
                <a:effectLst>
                  <a:outerShdw blurRad="38100" dist="38100" dir="2700000" algn="tl">
                    <a:srgbClr val="000000">
                      <a:alpha val="43137"/>
                    </a:srgbClr>
                  </a:outerShdw>
                </a:effectLst>
                <a:highlight>
                  <a:srgbClr val="C01E24"/>
                </a:highlight>
                <a:latin typeface="+mj-lt"/>
              </a:rPr>
              <a:t>6.4</a:t>
            </a:r>
            <a:r>
              <a:rPr lang="en-US" altLang="el-GR" sz="1800" b="1" dirty="0">
                <a:solidFill>
                  <a:schemeClr val="bg1"/>
                </a:solidFill>
                <a:effectLst>
                  <a:outerShdw blurRad="38100" dist="38100" dir="2700000" algn="tl">
                    <a:srgbClr val="000000">
                      <a:alpha val="43137"/>
                    </a:srgbClr>
                  </a:outerShdw>
                </a:effectLst>
                <a:highlight>
                  <a:srgbClr val="C01E24"/>
                </a:highlight>
                <a:latin typeface="Abadi Extra Light" panose="020B0204020104020204" pitchFamily="34" charset="0"/>
              </a:rPr>
              <a:t> </a:t>
            </a:r>
            <a:r>
              <a:rPr lang="en-US" altLang="el-GR" sz="1800" dirty="0">
                <a:solidFill>
                  <a:schemeClr val="tx1">
                    <a:lumMod val="50000"/>
                    <a:lumOff val="50000"/>
                  </a:schemeClr>
                </a:solidFill>
                <a:latin typeface="Abadi Extra Light" panose="020B0204020104020204" pitchFamily="34" charset="0"/>
              </a:rPr>
              <a:t> Nutrition and relevant</a:t>
            </a:r>
            <a:r>
              <a:rPr lang="en-US" altLang="el-GR" sz="1800" baseline="0" dirty="0">
                <a:solidFill>
                  <a:schemeClr val="tx1">
                    <a:lumMod val="50000"/>
                    <a:lumOff val="50000"/>
                  </a:schemeClr>
                </a:solidFill>
                <a:latin typeface="Abadi Extra Light" panose="020B0204020104020204" pitchFamily="34" charset="0"/>
              </a:rPr>
              <a:t> Health Apps</a:t>
            </a:r>
            <a:endParaRPr lang="en-US" altLang="el-GR" sz="1800" dirty="0">
              <a:solidFill>
                <a:schemeClr val="tx1">
                  <a:lumMod val="50000"/>
                  <a:lumOff val="50000"/>
                </a:schemeClr>
              </a:solidFill>
              <a:latin typeface="+mj-lt"/>
            </a:endParaRPr>
          </a:p>
        </p:txBody>
      </p:sp>
      <p:pic>
        <p:nvPicPr>
          <p:cNvPr id="4" name="Εικόνα 3" descr="Εικόνα που περιέχει clipart, σύμβολο, καρτούν, λογότυπο&#10;&#10;Περιγραφή που δημιουργήθηκε αυτόματα">
            <a:extLst>
              <a:ext uri="{FF2B5EF4-FFF2-40B4-BE49-F238E27FC236}">
                <a16:creationId xmlns:a16="http://schemas.microsoft.com/office/drawing/2014/main" id="{A36E9AEE-CF4B-71A4-5EBB-574F1E021CE3}"/>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flipH="1">
            <a:off x="45131" y="6258144"/>
            <a:ext cx="311004" cy="556610"/>
          </a:xfrm>
          <a:prstGeom prst="rect">
            <a:avLst/>
          </a:prstGeom>
        </p:spPr>
      </p:pic>
    </p:spTree>
    <p:extLst>
      <p:ext uri="{BB962C8B-B14F-4D97-AF65-F5344CB8AC3E}">
        <p14:creationId xmlns:p14="http://schemas.microsoft.com/office/powerpoint/2010/main" val="25779864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Unit slide with 2 columns">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A508F4D-74CD-4DC9-8CC6-A32508E7E132}"/>
              </a:ext>
            </a:extLst>
          </p:cNvPr>
          <p:cNvSpPr>
            <a:spLocks noGrp="1"/>
          </p:cNvSpPr>
          <p:nvPr>
            <p:ph type="title"/>
          </p:nvPr>
        </p:nvSpPr>
        <p:spPr>
          <a:xfrm>
            <a:off x="558000" y="1080000"/>
            <a:ext cx="11396576" cy="599188"/>
          </a:xfrm>
        </p:spPr>
        <p:txBody>
          <a:bodyPr>
            <a:normAutofit/>
          </a:bodyPr>
          <a:lstStyle>
            <a:lvl1pPr>
              <a:defRPr lang="el-GR" sz="2800" b="1" kern="1200" dirty="0">
                <a:solidFill>
                  <a:srgbClr val="203864"/>
                </a:solidFill>
                <a:effectLst/>
                <a:latin typeface="+mn-lt"/>
                <a:ea typeface="Adobe Gothic Std B" panose="020B0800000000000000" pitchFamily="34" charset="-128"/>
                <a:cs typeface="+mj-cs"/>
              </a:defRPr>
            </a:lvl1pPr>
          </a:lstStyle>
          <a:p>
            <a:r>
              <a:rPr lang="el-GR" dirty="0"/>
              <a:t>Στυλ κύριου τίτλου</a:t>
            </a:r>
          </a:p>
        </p:txBody>
      </p:sp>
      <p:sp>
        <p:nvSpPr>
          <p:cNvPr id="3" name="Θέση περιεχομένου 2">
            <a:extLst>
              <a:ext uri="{FF2B5EF4-FFF2-40B4-BE49-F238E27FC236}">
                <a16:creationId xmlns:a16="http://schemas.microsoft.com/office/drawing/2014/main" id="{E983499B-D787-4204-9DCD-5D794F92BB3F}"/>
              </a:ext>
            </a:extLst>
          </p:cNvPr>
          <p:cNvSpPr>
            <a:spLocks noGrp="1"/>
          </p:cNvSpPr>
          <p:nvPr>
            <p:ph sz="half" idx="1"/>
          </p:nvPr>
        </p:nvSpPr>
        <p:spPr>
          <a:xfrm>
            <a:off x="557999" y="1800000"/>
            <a:ext cx="5409663" cy="4893408"/>
          </a:xfrm>
        </p:spPr>
        <p:txBody>
          <a:bodyPr/>
          <a:lstStyle/>
          <a:p>
            <a:pPr lvl="0"/>
            <a:r>
              <a:rPr lang="el-GR" dirty="0"/>
              <a:t>Επεξεργασία στυλ υποδείγματος κειμένου</a:t>
            </a:r>
          </a:p>
          <a:p>
            <a:pPr lvl="1"/>
            <a:r>
              <a:rPr lang="el-GR" dirty="0"/>
              <a:t>Δεύτερου επιπέδου</a:t>
            </a:r>
          </a:p>
          <a:p>
            <a:pPr lvl="2"/>
            <a:r>
              <a:rPr lang="el-GR" dirty="0"/>
              <a:t>Τρίτου επιπέδου</a:t>
            </a:r>
          </a:p>
          <a:p>
            <a:pPr lvl="3"/>
            <a:r>
              <a:rPr lang="el-GR" dirty="0"/>
              <a:t>Τέταρτου επιπέδου</a:t>
            </a:r>
          </a:p>
          <a:p>
            <a:pPr lvl="4"/>
            <a:r>
              <a:rPr lang="el-GR" dirty="0"/>
              <a:t>Πέμπτου επιπέδου</a:t>
            </a:r>
          </a:p>
        </p:txBody>
      </p:sp>
      <p:sp>
        <p:nvSpPr>
          <p:cNvPr id="4" name="Θέση περιεχομένου 3">
            <a:extLst>
              <a:ext uri="{FF2B5EF4-FFF2-40B4-BE49-F238E27FC236}">
                <a16:creationId xmlns:a16="http://schemas.microsoft.com/office/drawing/2014/main" id="{CCB6C04F-453F-4B55-9704-E13D0B2BC950}"/>
              </a:ext>
            </a:extLst>
          </p:cNvPr>
          <p:cNvSpPr>
            <a:spLocks noGrp="1"/>
          </p:cNvSpPr>
          <p:nvPr>
            <p:ph sz="half" idx="2"/>
          </p:nvPr>
        </p:nvSpPr>
        <p:spPr>
          <a:xfrm>
            <a:off x="6172199" y="1800000"/>
            <a:ext cx="5782377" cy="4893408"/>
          </a:xfrm>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pic>
        <p:nvPicPr>
          <p:cNvPr id="5" name="Εικόνα 4" descr="Εικόνα που περιέχει clipart, σύμβολο, καρτούν, λογότυπο&#10;&#10;Περιγραφή που δημιουργήθηκε αυτόματα">
            <a:extLst>
              <a:ext uri="{FF2B5EF4-FFF2-40B4-BE49-F238E27FC236}">
                <a16:creationId xmlns:a16="http://schemas.microsoft.com/office/drawing/2014/main" id="{22E2C5BC-041B-E0DB-5C32-C01D4FD312A7}"/>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flipH="1">
            <a:off x="45131" y="6258144"/>
            <a:ext cx="311004" cy="556610"/>
          </a:xfrm>
          <a:prstGeom prst="rect">
            <a:avLst/>
          </a:prstGeom>
        </p:spPr>
      </p:pic>
      <p:sp>
        <p:nvSpPr>
          <p:cNvPr id="6" name="TextBox 12">
            <a:extLst>
              <a:ext uri="{FF2B5EF4-FFF2-40B4-BE49-F238E27FC236}">
                <a16:creationId xmlns:a16="http://schemas.microsoft.com/office/drawing/2014/main" id="{CA3CB49D-6037-D654-139D-27D28DCF05C0}"/>
              </a:ext>
            </a:extLst>
          </p:cNvPr>
          <p:cNvSpPr txBox="1">
            <a:spLocks noChangeArrowheads="1"/>
          </p:cNvSpPr>
          <p:nvPr userDrawn="1"/>
        </p:nvSpPr>
        <p:spPr bwMode="auto">
          <a:xfrm>
            <a:off x="0" y="98623"/>
            <a:ext cx="8709225" cy="3221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1pPr>
            <a:lvl2pPr marL="742950" indent="-285750" eaLnBrk="0" hangingPunct="0">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2pPr>
            <a:lvl3pPr marL="1143000" indent="-228600" eaLnBrk="0" hangingPunct="0">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3pPr>
            <a:lvl4pPr marL="1600200" indent="-228600" eaLnBrk="0" hangingPunct="0">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4pPr>
            <a:lvl5pPr marL="2057400" indent="-228600" eaLnBrk="0" hangingPunct="0">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5pPr>
            <a:lvl6pPr marL="2514600" indent="-228600" eaLnBrk="0" fontAlgn="base" hangingPunct="0">
              <a:spcBef>
                <a:spcPct val="0"/>
              </a:spcBef>
              <a:spcAft>
                <a:spcPct val="0"/>
              </a:spcAft>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6pPr>
            <a:lvl7pPr marL="2971800" indent="-228600" eaLnBrk="0" fontAlgn="base" hangingPunct="0">
              <a:spcBef>
                <a:spcPct val="0"/>
              </a:spcBef>
              <a:spcAft>
                <a:spcPct val="0"/>
              </a:spcAft>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7pPr>
            <a:lvl8pPr marL="3429000" indent="-228600" eaLnBrk="0" fontAlgn="base" hangingPunct="0">
              <a:spcBef>
                <a:spcPct val="0"/>
              </a:spcBef>
              <a:spcAft>
                <a:spcPct val="0"/>
              </a:spcAft>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8pPr>
            <a:lvl9pPr marL="3886200" indent="-228600" eaLnBrk="0" fontAlgn="base" hangingPunct="0">
              <a:spcBef>
                <a:spcPct val="0"/>
              </a:spcBef>
              <a:spcAft>
                <a:spcPct val="0"/>
              </a:spcAft>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9pPr>
          </a:lstStyle>
          <a:p>
            <a:pPr algn="l" eaLnBrk="1" hangingPunct="1">
              <a:lnSpc>
                <a:spcPct val="80000"/>
              </a:lnSpc>
              <a:buClr>
                <a:schemeClr val="bg1"/>
              </a:buClr>
              <a:buSzPct val="140000"/>
            </a:pPr>
            <a:r>
              <a:rPr lang="en-US" altLang="el-GR" sz="1800" b="1" dirty="0">
                <a:solidFill>
                  <a:schemeClr val="bg1"/>
                </a:solidFill>
                <a:effectLst>
                  <a:outerShdw blurRad="38100" dist="38100" dir="2700000" algn="tl">
                    <a:srgbClr val="000000">
                      <a:alpha val="43137"/>
                    </a:srgbClr>
                  </a:outerShdw>
                </a:effectLst>
                <a:highlight>
                  <a:srgbClr val="C01E24"/>
                </a:highlight>
                <a:latin typeface="Abadi Extra Light" panose="020B0204020104020204" pitchFamily="34" charset="0"/>
              </a:rPr>
              <a:t> </a:t>
            </a:r>
            <a:r>
              <a:rPr lang="en-US" altLang="el-GR" sz="1800" b="1" dirty="0">
                <a:solidFill>
                  <a:schemeClr val="bg1"/>
                </a:solidFill>
                <a:effectLst>
                  <a:outerShdw blurRad="38100" dist="38100" dir="2700000" algn="tl">
                    <a:srgbClr val="000000">
                      <a:alpha val="43137"/>
                    </a:srgbClr>
                  </a:outerShdw>
                </a:effectLst>
                <a:highlight>
                  <a:srgbClr val="C01E24"/>
                </a:highlight>
                <a:latin typeface="+mj-lt"/>
              </a:rPr>
              <a:t>6.4</a:t>
            </a:r>
            <a:r>
              <a:rPr lang="en-US" altLang="el-GR" sz="1800" b="1" dirty="0">
                <a:solidFill>
                  <a:schemeClr val="bg1"/>
                </a:solidFill>
                <a:effectLst>
                  <a:outerShdw blurRad="38100" dist="38100" dir="2700000" algn="tl">
                    <a:srgbClr val="000000">
                      <a:alpha val="43137"/>
                    </a:srgbClr>
                  </a:outerShdw>
                </a:effectLst>
                <a:highlight>
                  <a:srgbClr val="C01E24"/>
                </a:highlight>
                <a:latin typeface="Abadi Extra Light" panose="020B0204020104020204" pitchFamily="34" charset="0"/>
              </a:rPr>
              <a:t> </a:t>
            </a:r>
            <a:r>
              <a:rPr lang="en-US" altLang="el-GR" sz="1800" dirty="0">
                <a:solidFill>
                  <a:schemeClr val="tx1">
                    <a:lumMod val="50000"/>
                    <a:lumOff val="50000"/>
                  </a:schemeClr>
                </a:solidFill>
                <a:latin typeface="Abadi Extra Light" panose="020B0204020104020204" pitchFamily="34" charset="0"/>
              </a:rPr>
              <a:t> Nutrition and relevant Health Apps</a:t>
            </a:r>
            <a:endParaRPr lang="en-US" altLang="el-GR" sz="1800" dirty="0">
              <a:solidFill>
                <a:schemeClr val="tx1">
                  <a:lumMod val="50000"/>
                  <a:lumOff val="50000"/>
                </a:schemeClr>
              </a:solidFill>
              <a:latin typeface="+mj-lt"/>
            </a:endParaRPr>
          </a:p>
        </p:txBody>
      </p:sp>
    </p:spTree>
    <p:extLst>
      <p:ext uri="{BB962C8B-B14F-4D97-AF65-F5344CB8AC3E}">
        <p14:creationId xmlns:p14="http://schemas.microsoft.com/office/powerpoint/2010/main" val="25157419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Submodule other slide 1 column">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2E2F149-5B82-4AC0-9047-B6440DBA3BCD}"/>
              </a:ext>
            </a:extLst>
          </p:cNvPr>
          <p:cNvSpPr>
            <a:spLocks noGrp="1"/>
          </p:cNvSpPr>
          <p:nvPr>
            <p:ph type="title"/>
          </p:nvPr>
        </p:nvSpPr>
        <p:spPr>
          <a:xfrm>
            <a:off x="558000" y="1080000"/>
            <a:ext cx="11059692" cy="728162"/>
          </a:xfrm>
        </p:spPr>
        <p:txBody>
          <a:bodyPr>
            <a:normAutofit/>
          </a:bodyPr>
          <a:lstStyle>
            <a:lvl1pPr>
              <a:defRPr lang="el-GR" sz="2400" b="1" kern="1200" dirty="0">
                <a:solidFill>
                  <a:srgbClr val="203864"/>
                </a:solidFill>
                <a:effectLst/>
                <a:latin typeface="+mn-lt"/>
                <a:ea typeface="Adobe Gothic Std B" panose="020B0800000000000000" pitchFamily="34" charset="-128"/>
                <a:cs typeface="+mj-cs"/>
              </a:defRPr>
            </a:lvl1pPr>
          </a:lstStyle>
          <a:p>
            <a:r>
              <a:rPr lang="el-GR" dirty="0"/>
              <a:t>Στυλ κύριου τίτλου</a:t>
            </a:r>
          </a:p>
        </p:txBody>
      </p:sp>
      <p:sp>
        <p:nvSpPr>
          <p:cNvPr id="3" name="Θέση περιεχομένου 2">
            <a:extLst>
              <a:ext uri="{FF2B5EF4-FFF2-40B4-BE49-F238E27FC236}">
                <a16:creationId xmlns:a16="http://schemas.microsoft.com/office/drawing/2014/main" id="{A4A2ACF4-3ABE-4CDD-AD36-30AD91F1B033}"/>
              </a:ext>
            </a:extLst>
          </p:cNvPr>
          <p:cNvSpPr>
            <a:spLocks noGrp="1"/>
          </p:cNvSpPr>
          <p:nvPr>
            <p:ph idx="1"/>
          </p:nvPr>
        </p:nvSpPr>
        <p:spPr>
          <a:xfrm>
            <a:off x="557999" y="2459736"/>
            <a:ext cx="11059693" cy="3941326"/>
          </a:xfrm>
        </p:spPr>
        <p:txBody>
          <a:bodyPr/>
          <a:lstStyle/>
          <a:p>
            <a:pPr lvl="0"/>
            <a:r>
              <a:rPr lang="el-GR" dirty="0"/>
              <a:t>Επεξεργασία στυλ υποδείγματος κειμένου</a:t>
            </a:r>
          </a:p>
          <a:p>
            <a:pPr lvl="1"/>
            <a:r>
              <a:rPr lang="el-GR" dirty="0"/>
              <a:t>Δεύτερου επιπέδου</a:t>
            </a:r>
          </a:p>
          <a:p>
            <a:pPr lvl="2"/>
            <a:r>
              <a:rPr lang="el-GR" dirty="0"/>
              <a:t>Τρίτου επιπέδου</a:t>
            </a:r>
          </a:p>
          <a:p>
            <a:pPr lvl="3"/>
            <a:r>
              <a:rPr lang="el-GR" dirty="0"/>
              <a:t>Τέταρτου επιπέδου</a:t>
            </a:r>
          </a:p>
          <a:p>
            <a:pPr lvl="4"/>
            <a:r>
              <a:rPr lang="el-GR" dirty="0"/>
              <a:t>Πέμπτου επιπέδου</a:t>
            </a:r>
          </a:p>
        </p:txBody>
      </p:sp>
      <p:sp>
        <p:nvSpPr>
          <p:cNvPr id="4" name="TextBox 12">
            <a:extLst>
              <a:ext uri="{FF2B5EF4-FFF2-40B4-BE49-F238E27FC236}">
                <a16:creationId xmlns:a16="http://schemas.microsoft.com/office/drawing/2014/main" id="{28198CF2-91B3-6C1C-0A93-DC5CB01069DA}"/>
              </a:ext>
            </a:extLst>
          </p:cNvPr>
          <p:cNvSpPr txBox="1">
            <a:spLocks noChangeArrowheads="1"/>
          </p:cNvSpPr>
          <p:nvPr userDrawn="1"/>
        </p:nvSpPr>
        <p:spPr bwMode="auto">
          <a:xfrm>
            <a:off x="0" y="98623"/>
            <a:ext cx="8709225" cy="3221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1pPr>
            <a:lvl2pPr marL="742950" indent="-285750" eaLnBrk="0" hangingPunct="0">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2pPr>
            <a:lvl3pPr marL="1143000" indent="-228600" eaLnBrk="0" hangingPunct="0">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3pPr>
            <a:lvl4pPr marL="1600200" indent="-228600" eaLnBrk="0" hangingPunct="0">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4pPr>
            <a:lvl5pPr marL="2057400" indent="-228600" eaLnBrk="0" hangingPunct="0">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5pPr>
            <a:lvl6pPr marL="2514600" indent="-228600" eaLnBrk="0" fontAlgn="base" hangingPunct="0">
              <a:spcBef>
                <a:spcPct val="0"/>
              </a:spcBef>
              <a:spcAft>
                <a:spcPct val="0"/>
              </a:spcAft>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6pPr>
            <a:lvl7pPr marL="2971800" indent="-228600" eaLnBrk="0" fontAlgn="base" hangingPunct="0">
              <a:spcBef>
                <a:spcPct val="0"/>
              </a:spcBef>
              <a:spcAft>
                <a:spcPct val="0"/>
              </a:spcAft>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7pPr>
            <a:lvl8pPr marL="3429000" indent="-228600" eaLnBrk="0" fontAlgn="base" hangingPunct="0">
              <a:spcBef>
                <a:spcPct val="0"/>
              </a:spcBef>
              <a:spcAft>
                <a:spcPct val="0"/>
              </a:spcAft>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8pPr>
            <a:lvl9pPr marL="3886200" indent="-228600" eaLnBrk="0" fontAlgn="base" hangingPunct="0">
              <a:spcBef>
                <a:spcPct val="0"/>
              </a:spcBef>
              <a:spcAft>
                <a:spcPct val="0"/>
              </a:spcAft>
              <a:defRPr sz="1400">
                <a:solidFill>
                  <a:srgbClr val="000000"/>
                </a:solidFill>
                <a:latin typeface="Arial" panose="020B0604020202020204" pitchFamily="34" charset="0"/>
                <a:ea typeface="MS PGothic" panose="020B0600070205080204" pitchFamily="34" charset="-128"/>
                <a:sym typeface="Arial" panose="020B0604020202020204" pitchFamily="34" charset="0"/>
              </a:defRPr>
            </a:lvl9pPr>
          </a:lstStyle>
          <a:p>
            <a:pPr algn="l" eaLnBrk="1" hangingPunct="1">
              <a:lnSpc>
                <a:spcPct val="80000"/>
              </a:lnSpc>
              <a:buClr>
                <a:schemeClr val="bg1"/>
              </a:buClr>
              <a:buSzPct val="140000"/>
            </a:pPr>
            <a:r>
              <a:rPr lang="en-US" altLang="el-GR" sz="1800" b="1" dirty="0">
                <a:solidFill>
                  <a:schemeClr val="bg1"/>
                </a:solidFill>
                <a:effectLst>
                  <a:outerShdw blurRad="38100" dist="38100" dir="2700000" algn="tl">
                    <a:srgbClr val="000000">
                      <a:alpha val="43137"/>
                    </a:srgbClr>
                  </a:outerShdw>
                </a:effectLst>
                <a:highlight>
                  <a:srgbClr val="C01E24"/>
                </a:highlight>
                <a:latin typeface="Abadi Extra Light" panose="020B0204020104020204" pitchFamily="34" charset="0"/>
              </a:rPr>
              <a:t> </a:t>
            </a:r>
            <a:r>
              <a:rPr lang="en-US" altLang="el-GR" sz="1800" b="1" dirty="0">
                <a:solidFill>
                  <a:schemeClr val="bg1"/>
                </a:solidFill>
                <a:effectLst>
                  <a:outerShdw blurRad="38100" dist="38100" dir="2700000" algn="tl">
                    <a:srgbClr val="000000">
                      <a:alpha val="43137"/>
                    </a:srgbClr>
                  </a:outerShdw>
                </a:effectLst>
                <a:highlight>
                  <a:srgbClr val="C01E24"/>
                </a:highlight>
                <a:latin typeface="+mj-lt"/>
              </a:rPr>
              <a:t>6.4</a:t>
            </a:r>
            <a:r>
              <a:rPr lang="en-US" altLang="el-GR" sz="1800" b="1" dirty="0">
                <a:solidFill>
                  <a:schemeClr val="bg1"/>
                </a:solidFill>
                <a:effectLst>
                  <a:outerShdw blurRad="38100" dist="38100" dir="2700000" algn="tl">
                    <a:srgbClr val="000000">
                      <a:alpha val="43137"/>
                    </a:srgbClr>
                  </a:outerShdw>
                </a:effectLst>
                <a:highlight>
                  <a:srgbClr val="C01E24"/>
                </a:highlight>
                <a:latin typeface="Abadi Extra Light" panose="020B0204020104020204" pitchFamily="34" charset="0"/>
              </a:rPr>
              <a:t> </a:t>
            </a:r>
            <a:r>
              <a:rPr lang="en-US" altLang="el-GR" sz="1800" dirty="0">
                <a:solidFill>
                  <a:schemeClr val="tx1">
                    <a:lumMod val="50000"/>
                    <a:lumOff val="50000"/>
                  </a:schemeClr>
                </a:solidFill>
                <a:latin typeface="Abadi Extra Light" panose="020B0204020104020204" pitchFamily="34" charset="0"/>
              </a:rPr>
              <a:t> </a:t>
            </a:r>
            <a:r>
              <a:rPr lang="en-US" altLang="el-GR" sz="1800" dirty="0" err="1">
                <a:solidFill>
                  <a:schemeClr val="tx1">
                    <a:lumMod val="50000"/>
                    <a:lumOff val="50000"/>
                  </a:schemeClr>
                </a:solidFill>
                <a:latin typeface="Abadi Extra Light" panose="020B0204020104020204" pitchFamily="34" charset="0"/>
              </a:rPr>
              <a:t>Ernährung</a:t>
            </a:r>
            <a:r>
              <a:rPr lang="en-US" altLang="el-GR" sz="1800" dirty="0">
                <a:solidFill>
                  <a:schemeClr val="tx1">
                    <a:lumMod val="50000"/>
                    <a:lumOff val="50000"/>
                  </a:schemeClr>
                </a:solidFill>
                <a:latin typeface="Abadi Extra Light" panose="020B0204020104020204" pitchFamily="34" charset="0"/>
              </a:rPr>
              <a:t> und </a:t>
            </a:r>
            <a:r>
              <a:rPr lang="en-US" altLang="el-GR" sz="1800" dirty="0" err="1">
                <a:solidFill>
                  <a:schemeClr val="tx1">
                    <a:lumMod val="50000"/>
                    <a:lumOff val="50000"/>
                  </a:schemeClr>
                </a:solidFill>
                <a:latin typeface="Abadi Extra Light" panose="020B0204020104020204" pitchFamily="34" charset="0"/>
              </a:rPr>
              <a:t>relevante</a:t>
            </a:r>
            <a:r>
              <a:rPr lang="en-US" altLang="el-GR" sz="1800" dirty="0">
                <a:solidFill>
                  <a:schemeClr val="tx1">
                    <a:lumMod val="50000"/>
                    <a:lumOff val="50000"/>
                  </a:schemeClr>
                </a:solidFill>
                <a:latin typeface="Abadi Extra Light" panose="020B0204020104020204" pitchFamily="34" charset="0"/>
              </a:rPr>
              <a:t> </a:t>
            </a:r>
            <a:r>
              <a:rPr lang="en-US" altLang="el-GR" sz="1800" dirty="0" err="1">
                <a:solidFill>
                  <a:schemeClr val="tx1">
                    <a:lumMod val="50000"/>
                    <a:lumOff val="50000"/>
                  </a:schemeClr>
                </a:solidFill>
                <a:latin typeface="Abadi Extra Light" panose="020B0204020104020204" pitchFamily="34" charset="0"/>
              </a:rPr>
              <a:t>Gesundheits</a:t>
            </a:r>
            <a:r>
              <a:rPr lang="en-US" altLang="el-GR" sz="1800" dirty="0">
                <a:solidFill>
                  <a:schemeClr val="tx1">
                    <a:lumMod val="50000"/>
                    <a:lumOff val="50000"/>
                  </a:schemeClr>
                </a:solidFill>
                <a:latin typeface="Abadi Extra Light" panose="020B0204020104020204" pitchFamily="34" charset="0"/>
              </a:rPr>
              <a:t>-Apps</a:t>
            </a:r>
            <a:endParaRPr lang="en-US" altLang="el-GR" sz="1800" dirty="0">
              <a:solidFill>
                <a:schemeClr val="tx1">
                  <a:lumMod val="50000"/>
                  <a:lumOff val="50000"/>
                </a:schemeClr>
              </a:solidFill>
              <a:latin typeface="+mj-lt"/>
            </a:endParaRPr>
          </a:p>
        </p:txBody>
      </p:sp>
    </p:spTree>
    <p:extLst>
      <p:ext uri="{BB962C8B-B14F-4D97-AF65-F5344CB8AC3E}">
        <p14:creationId xmlns:p14="http://schemas.microsoft.com/office/powerpoint/2010/main" val="2336866591"/>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a:extLst>
              <a:ext uri="{FF2B5EF4-FFF2-40B4-BE49-F238E27FC236}">
                <a16:creationId xmlns:a16="http://schemas.microsoft.com/office/drawing/2014/main" id="{B46BB58A-A75B-4A0C-BE6F-D0731393F47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l-GR"/>
              <a:t>Στυλ κύριου τίτλου</a:t>
            </a:r>
          </a:p>
        </p:txBody>
      </p:sp>
      <p:sp>
        <p:nvSpPr>
          <p:cNvPr id="3" name="Θέση κειμένου 2">
            <a:extLst>
              <a:ext uri="{FF2B5EF4-FFF2-40B4-BE49-F238E27FC236}">
                <a16:creationId xmlns:a16="http://schemas.microsoft.com/office/drawing/2014/main" id="{25648635-3CA0-4F1E-817C-A6E98ACC2516}"/>
              </a:ext>
            </a:extLst>
          </p:cNvPr>
          <p:cNvSpPr>
            <a:spLocks noGrp="1"/>
          </p:cNvSpPr>
          <p:nvPr>
            <p:ph type="body" idx="1"/>
          </p:nvPr>
        </p:nvSpPr>
        <p:spPr>
          <a:xfrm>
            <a:off x="838200" y="1825624"/>
            <a:ext cx="10515600" cy="4530725"/>
          </a:xfrm>
          <a:prstGeom prst="rect">
            <a:avLst/>
          </a:prstGeom>
        </p:spPr>
        <p:txBody>
          <a:bodyPr vert="horz" lIns="91440" tIns="45720" rIns="91440" bIns="45720" rtlCol="0">
            <a:normAutofit/>
          </a:bodyPr>
          <a:lstStyle/>
          <a:p>
            <a:pPr lvl="0"/>
            <a:r>
              <a:rPr lang="el-GR" dirty="0"/>
              <a:t>Επεξεργασία στυλ υποδείγματος κειμένου</a:t>
            </a:r>
          </a:p>
          <a:p>
            <a:pPr lvl="1"/>
            <a:r>
              <a:rPr lang="el-GR" dirty="0"/>
              <a:t>Δεύτερου επιπέδου</a:t>
            </a:r>
          </a:p>
          <a:p>
            <a:pPr lvl="2"/>
            <a:r>
              <a:rPr lang="el-GR" dirty="0"/>
              <a:t>Τρίτου επιπέδου</a:t>
            </a:r>
          </a:p>
          <a:p>
            <a:pPr lvl="3"/>
            <a:r>
              <a:rPr lang="el-GR" dirty="0"/>
              <a:t>Τέταρτου επιπέδου</a:t>
            </a:r>
          </a:p>
          <a:p>
            <a:pPr lvl="4"/>
            <a:r>
              <a:rPr lang="el-GR" dirty="0"/>
              <a:t>Πέμπτου επιπέδου</a:t>
            </a:r>
          </a:p>
        </p:txBody>
      </p:sp>
      <p:sp>
        <p:nvSpPr>
          <p:cNvPr id="4" name="Θέση ημερομηνίας 3">
            <a:extLst>
              <a:ext uri="{FF2B5EF4-FFF2-40B4-BE49-F238E27FC236}">
                <a16:creationId xmlns:a16="http://schemas.microsoft.com/office/drawing/2014/main" id="{E95B5D2D-F1A2-4F99-B9AD-6FD2B8D1E76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3F040FA-9906-4CC1-BC45-485E7EF45242}" type="datetimeFigureOut">
              <a:rPr lang="el-GR" smtClean="0"/>
              <a:t>8/9/2024</a:t>
            </a:fld>
            <a:endParaRPr lang="el-GR"/>
          </a:p>
        </p:txBody>
      </p:sp>
      <p:sp>
        <p:nvSpPr>
          <p:cNvPr id="5" name="Θέση υποσέλιδου 4">
            <a:extLst>
              <a:ext uri="{FF2B5EF4-FFF2-40B4-BE49-F238E27FC236}">
                <a16:creationId xmlns:a16="http://schemas.microsoft.com/office/drawing/2014/main" id="{9903A71A-FD73-44B7-9409-E37DDE72B6A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Θέση αριθμού διαφάνειας 5">
            <a:extLst>
              <a:ext uri="{FF2B5EF4-FFF2-40B4-BE49-F238E27FC236}">
                <a16:creationId xmlns:a16="http://schemas.microsoft.com/office/drawing/2014/main" id="{406CDE5E-65B0-4D9D-8085-7599318DCE3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B1572DE-A66B-47C0-8B9C-780E58F2F0B4}" type="slidenum">
              <a:rPr lang="el-GR" smtClean="0"/>
              <a:t>‹#›</a:t>
            </a:fld>
            <a:endParaRPr lang="el-GR"/>
          </a:p>
        </p:txBody>
      </p:sp>
    </p:spTree>
    <p:extLst>
      <p:ext uri="{BB962C8B-B14F-4D97-AF65-F5344CB8AC3E}">
        <p14:creationId xmlns:p14="http://schemas.microsoft.com/office/powerpoint/2010/main" val="146892305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62" r:id="rId4"/>
    <p:sldLayoutId id="2147483661" r:id="rId5"/>
    <p:sldLayoutId id="2147483665" r:id="rId6"/>
    <p:sldLayoutId id="2147483666" r:id="rId7"/>
  </p:sldLayoutIdLst>
  <p:timing>
    <p:tnLst>
      <p:par>
        <p:cTn id="1" dur="indefinite" restart="never" nodeType="tmRoot"/>
      </p:par>
    </p:tnLst>
  </p:timing>
  <p:txStyles>
    <p:titleStyle>
      <a:lvl1pPr algn="l" defTabSz="914400" rtl="0" eaLnBrk="1" latinLnBrk="0" hangingPunct="1">
        <a:lnSpc>
          <a:spcPct val="90000"/>
        </a:lnSpc>
        <a:spcBef>
          <a:spcPct val="0"/>
        </a:spcBef>
        <a:buNone/>
        <a:defRPr sz="4400" b="1" kern="1200">
          <a:solidFill>
            <a:srgbClr val="203864"/>
          </a:solidFill>
          <a:effectLst/>
          <a:latin typeface="+mn-lt"/>
          <a:ea typeface="+mj-ea"/>
          <a:cs typeface="+mj-cs"/>
        </a:defRPr>
      </a:lvl1pPr>
    </p:titleStyle>
    <p:bodyStyle>
      <a:lvl1pPr marL="228600" indent="-228600" algn="l" defTabSz="914400" rtl="0" eaLnBrk="1" latinLnBrk="0" hangingPunct="1">
        <a:lnSpc>
          <a:spcPct val="100000"/>
        </a:lnSpc>
        <a:spcBef>
          <a:spcPts val="600"/>
        </a:spcBef>
        <a:spcAft>
          <a:spcPts val="600"/>
        </a:spcAft>
        <a:buClr>
          <a:srgbClr val="C01E24"/>
        </a:buClr>
        <a:buFont typeface="Wingdings" panose="05000000000000000000" pitchFamily="2" charset="2"/>
        <a:buChar char="§"/>
        <a:defRPr sz="2200" kern="1200">
          <a:solidFill>
            <a:schemeClr val="tx1"/>
          </a:solidFill>
          <a:latin typeface="+mn-lt"/>
          <a:ea typeface="+mn-ea"/>
          <a:cs typeface="+mn-cs"/>
        </a:defRPr>
      </a:lvl1pPr>
      <a:lvl2pPr marL="685800" indent="-228600" algn="l" defTabSz="914400" rtl="0" eaLnBrk="1" latinLnBrk="0" hangingPunct="1">
        <a:lnSpc>
          <a:spcPct val="100000"/>
        </a:lnSpc>
        <a:spcBef>
          <a:spcPts val="600"/>
        </a:spcBef>
        <a:spcAft>
          <a:spcPts val="600"/>
        </a:spcAft>
        <a:buClr>
          <a:srgbClr val="C01E24"/>
        </a:buClr>
        <a:buSzPct val="120000"/>
        <a:buFont typeface="Wingdings" panose="05000000000000000000" pitchFamily="2" charset="2"/>
        <a:buChar char="§"/>
        <a:defRPr sz="2200" kern="1200">
          <a:solidFill>
            <a:schemeClr val="tx1"/>
          </a:solidFill>
          <a:latin typeface="+mn-lt"/>
          <a:ea typeface="+mn-ea"/>
          <a:cs typeface="+mn-cs"/>
        </a:defRPr>
      </a:lvl2pPr>
      <a:lvl3pPr marL="1143000" indent="-228600" algn="l" defTabSz="914400" rtl="0" eaLnBrk="1" latinLnBrk="0" hangingPunct="1">
        <a:lnSpc>
          <a:spcPct val="100000"/>
        </a:lnSpc>
        <a:spcBef>
          <a:spcPts val="600"/>
        </a:spcBef>
        <a:spcAft>
          <a:spcPts val="600"/>
        </a:spcAft>
        <a:buClr>
          <a:srgbClr val="C01E24"/>
        </a:buClr>
        <a:buFont typeface="Wingdings" panose="05000000000000000000" pitchFamily="2" charset="2"/>
        <a:buChar char="§"/>
        <a:defRPr sz="2000" kern="1200">
          <a:solidFill>
            <a:schemeClr val="tx1"/>
          </a:solidFill>
          <a:latin typeface="+mn-lt"/>
          <a:ea typeface="+mn-ea"/>
          <a:cs typeface="+mn-cs"/>
        </a:defRPr>
      </a:lvl3pPr>
      <a:lvl4pPr marL="1600200" indent="-228600" algn="l" defTabSz="914400" rtl="0" eaLnBrk="1" latinLnBrk="0" hangingPunct="1">
        <a:lnSpc>
          <a:spcPct val="100000"/>
        </a:lnSpc>
        <a:spcBef>
          <a:spcPts val="600"/>
        </a:spcBef>
        <a:spcAft>
          <a:spcPts val="600"/>
        </a:spcAft>
        <a:buClr>
          <a:srgbClr val="C01E24"/>
        </a:buClr>
        <a:buFont typeface="Wingdings" panose="05000000000000000000" pitchFamily="2" charset="2"/>
        <a:buChar char="§"/>
        <a:defRPr sz="2000" kern="1200">
          <a:solidFill>
            <a:schemeClr val="tx1"/>
          </a:solidFill>
          <a:latin typeface="+mn-lt"/>
          <a:ea typeface="+mn-ea"/>
          <a:cs typeface="+mn-cs"/>
        </a:defRPr>
      </a:lvl4pPr>
      <a:lvl5pPr marL="2057400" indent="-228600" algn="l" defTabSz="914400" rtl="0" eaLnBrk="1" latinLnBrk="0" hangingPunct="1">
        <a:lnSpc>
          <a:spcPct val="100000"/>
        </a:lnSpc>
        <a:spcBef>
          <a:spcPts val="600"/>
        </a:spcBef>
        <a:spcAft>
          <a:spcPts val="600"/>
        </a:spcAft>
        <a:buClr>
          <a:srgbClr val="C01E24"/>
        </a:buClr>
        <a:buFont typeface="Wingdings" panose="05000000000000000000" pitchFamily="2" charset="2"/>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7.jpg"/><Relationship Id="rId7" Type="http://schemas.openxmlformats.org/officeDocument/2006/relationships/image" Target="../media/image10.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9.jpg"/><Relationship Id="rId5" Type="http://schemas.openxmlformats.org/officeDocument/2006/relationships/image" Target="../media/image8.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8" Type="http://schemas.openxmlformats.org/officeDocument/2006/relationships/hyperlink" Target="https://www.prolepsis.gr/" TargetMode="External"/><Relationship Id="rId13" Type="http://schemas.openxmlformats.org/officeDocument/2006/relationships/image" Target="../media/image16.jpeg"/><Relationship Id="rId18" Type="http://schemas.openxmlformats.org/officeDocument/2006/relationships/hyperlink" Target="http://www.amsed.fr/" TargetMode="External"/><Relationship Id="rId3" Type="http://schemas.openxmlformats.org/officeDocument/2006/relationships/image" Target="../media/image11.jpeg"/><Relationship Id="rId21" Type="http://schemas.openxmlformats.org/officeDocument/2006/relationships/image" Target="../media/image20.jpeg"/><Relationship Id="rId7" Type="http://schemas.openxmlformats.org/officeDocument/2006/relationships/image" Target="../media/image13.jpeg"/><Relationship Id="rId12" Type="http://schemas.openxmlformats.org/officeDocument/2006/relationships/hyperlink" Target="https://www.oxfamitalia.org/" TargetMode="External"/><Relationship Id="rId17" Type="http://schemas.openxmlformats.org/officeDocument/2006/relationships/image" Target="../media/image18.png"/><Relationship Id="rId2" Type="http://schemas.openxmlformats.org/officeDocument/2006/relationships/notesSlide" Target="../notesSlides/notesSlide2.xml"/><Relationship Id="rId16" Type="http://schemas.openxmlformats.org/officeDocument/2006/relationships/image" Target="../media/image17.png"/><Relationship Id="rId20" Type="http://schemas.openxmlformats.org/officeDocument/2006/relationships/image" Target="../media/image19.png"/><Relationship Id="rId1" Type="http://schemas.openxmlformats.org/officeDocument/2006/relationships/slideLayout" Target="../slideLayouts/slideLayout3.xml"/><Relationship Id="rId6" Type="http://schemas.openxmlformats.org/officeDocument/2006/relationships/hyperlink" Target="http://www.coordina-oerh.com/" TargetMode="External"/><Relationship Id="rId11" Type="http://schemas.openxmlformats.org/officeDocument/2006/relationships/image" Target="../media/image15.jpeg"/><Relationship Id="rId5" Type="http://schemas.openxmlformats.org/officeDocument/2006/relationships/image" Target="../media/image12.jpeg"/><Relationship Id="rId15" Type="http://schemas.openxmlformats.org/officeDocument/2006/relationships/hyperlink" Target="http://www.connexions.gr/" TargetMode="External"/><Relationship Id="rId10" Type="http://schemas.openxmlformats.org/officeDocument/2006/relationships/hyperlink" Target="https://www.media-k.eu/" TargetMode="External"/><Relationship Id="rId19" Type="http://schemas.openxmlformats.org/officeDocument/2006/relationships/hyperlink" Target="http://www.resetcy.com/" TargetMode="External"/><Relationship Id="rId4" Type="http://schemas.openxmlformats.org/officeDocument/2006/relationships/hyperlink" Target="https://www.w-hs.de/" TargetMode="External"/><Relationship Id="rId9" Type="http://schemas.openxmlformats.org/officeDocument/2006/relationships/image" Target="../media/image14.jpeg"/><Relationship Id="rId14" Type="http://schemas.openxmlformats.org/officeDocument/2006/relationships/hyperlink" Target="http://www.uv.es/"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21.jpeg"/><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hyperlink" Target="https://www.freepik.com/free-vector/illustration-speech-bubbles_2945500.htm#fromView=search&amp;page=3&amp;position=37&amp;uuid=1e961146-892f-475a-8cdf-236551e73b3c"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22.emf"/><Relationship Id="rId2" Type="http://schemas.openxmlformats.org/officeDocument/2006/relationships/notesSlide" Target="../notesSlides/notesSlide4.xml"/><Relationship Id="rId1" Type="http://schemas.openxmlformats.org/officeDocument/2006/relationships/slideLayout" Target="../slideLayouts/slideLayout1.xml"/><Relationship Id="rId5" Type="http://schemas.openxmlformats.org/officeDocument/2006/relationships/image" Target="../media/image24.png"/><Relationship Id="rId4" Type="http://schemas.openxmlformats.org/officeDocument/2006/relationships/image" Target="../media/image2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a:extLst>
              <a:ext uri="{FF2B5EF4-FFF2-40B4-BE49-F238E27FC236}">
                <a16:creationId xmlns:a16="http://schemas.microsoft.com/office/drawing/2014/main" id="{122BC770-408C-50C8-126F-18790E99F2CB}"/>
              </a:ext>
            </a:extLst>
          </p:cNvPr>
          <p:cNvSpPr txBox="1">
            <a:spLocks/>
          </p:cNvSpPr>
          <p:nvPr/>
        </p:nvSpPr>
        <p:spPr>
          <a:xfrm>
            <a:off x="4310344" y="3513902"/>
            <a:ext cx="7307007" cy="2015774"/>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rgbClr val="E3E98B"/>
                </a:solidFill>
                <a:effectLst>
                  <a:outerShdw blurRad="38100" dist="38100" dir="2700000" algn="tl">
                    <a:srgbClr val="000000">
                      <a:alpha val="43137"/>
                    </a:srgbClr>
                  </a:outerShdw>
                </a:effectLst>
                <a:latin typeface="Gill Sans MT" panose="020B0502020104020203" pitchFamily="34" charset="0"/>
                <a:ea typeface="+mj-ea"/>
                <a:cs typeface="+mj-cs"/>
              </a:defRPr>
            </a:lvl1pPr>
          </a:lstStyle>
          <a:p>
            <a:pPr>
              <a:spcAft>
                <a:spcPts val="600"/>
              </a:spcAft>
            </a:pPr>
            <a:r>
              <a:rPr lang="en-US" sz="3400" b="1" kern="1200" dirty="0">
                <a:solidFill>
                  <a:srgbClr val="C00000"/>
                </a:solidFill>
                <a:effectLst/>
                <a:latin typeface="+mj-lt"/>
                <a:ea typeface="+mj-ea"/>
                <a:cs typeface="+mj-cs"/>
              </a:rPr>
              <a:t>Module 6  - </a:t>
            </a:r>
            <a:r>
              <a:rPr lang="en-US" sz="3400" b="1" dirty="0" err="1">
                <a:solidFill>
                  <a:srgbClr val="C00000"/>
                </a:solidFill>
                <a:effectLst/>
                <a:latin typeface="+mj-lt"/>
              </a:rPr>
              <a:t>Abschlusssitzung</a:t>
            </a:r>
            <a:r>
              <a:rPr lang="en-US" sz="3400" b="1" dirty="0">
                <a:solidFill>
                  <a:srgbClr val="C00000"/>
                </a:solidFill>
                <a:effectLst/>
                <a:latin typeface="+mj-lt"/>
              </a:rPr>
              <a:t> </a:t>
            </a:r>
            <a:r>
              <a:rPr lang="en-US" sz="2400" b="1" kern="1200" dirty="0">
                <a:solidFill>
                  <a:srgbClr val="C00000"/>
                </a:solidFill>
                <a:effectLst/>
                <a:latin typeface="+mj-lt"/>
                <a:ea typeface="+mj-ea"/>
                <a:cs typeface="+mj-cs"/>
              </a:rPr>
              <a:t>(6.4)</a:t>
            </a:r>
            <a:r>
              <a:rPr lang="en-US" sz="3400" b="1" kern="1200" dirty="0">
                <a:solidFill>
                  <a:schemeClr val="tx1"/>
                </a:solidFill>
                <a:latin typeface="+mj-lt"/>
                <a:ea typeface="+mj-ea"/>
                <a:cs typeface="+mj-cs"/>
              </a:rPr>
              <a:t/>
            </a:r>
            <a:br>
              <a:rPr lang="en-US" sz="3400" b="1" kern="1200" dirty="0">
                <a:solidFill>
                  <a:schemeClr val="tx1"/>
                </a:solidFill>
                <a:latin typeface="+mj-lt"/>
                <a:ea typeface="+mj-ea"/>
                <a:cs typeface="+mj-cs"/>
              </a:rPr>
            </a:br>
            <a:r>
              <a:rPr lang="en-US" sz="4000" b="1" kern="1200" dirty="0" err="1">
                <a:solidFill>
                  <a:schemeClr val="tx1"/>
                </a:solidFill>
                <a:effectLst/>
                <a:latin typeface="+mj-lt"/>
                <a:ea typeface="+mj-ea"/>
                <a:cs typeface="+mj-cs"/>
              </a:rPr>
              <a:t>Ernährung</a:t>
            </a:r>
            <a:r>
              <a:rPr lang="en-US" sz="4000" b="1" kern="1200" dirty="0">
                <a:solidFill>
                  <a:schemeClr val="tx1"/>
                </a:solidFill>
                <a:effectLst/>
                <a:latin typeface="+mj-lt"/>
                <a:ea typeface="+mj-ea"/>
                <a:cs typeface="+mj-cs"/>
              </a:rPr>
              <a:t> und </a:t>
            </a:r>
            <a:r>
              <a:rPr lang="en-US" sz="4000" b="1" kern="1200" dirty="0" err="1">
                <a:solidFill>
                  <a:schemeClr val="tx1"/>
                </a:solidFill>
                <a:effectLst/>
                <a:latin typeface="+mj-lt"/>
                <a:ea typeface="+mj-ea"/>
                <a:cs typeface="+mj-cs"/>
              </a:rPr>
              <a:t>relevante</a:t>
            </a:r>
            <a:r>
              <a:rPr lang="en-US" sz="4000" b="1" kern="1200" dirty="0">
                <a:solidFill>
                  <a:schemeClr val="tx1"/>
                </a:solidFill>
                <a:effectLst/>
                <a:latin typeface="+mj-lt"/>
                <a:ea typeface="+mj-ea"/>
                <a:cs typeface="+mj-cs"/>
              </a:rPr>
              <a:t> </a:t>
            </a:r>
            <a:r>
              <a:rPr lang="en-US" sz="4000" b="1" kern="1200" dirty="0" err="1">
                <a:solidFill>
                  <a:schemeClr val="tx1"/>
                </a:solidFill>
                <a:effectLst/>
                <a:latin typeface="+mj-lt"/>
                <a:ea typeface="+mj-ea"/>
                <a:cs typeface="+mj-cs"/>
              </a:rPr>
              <a:t>Gesundheits</a:t>
            </a:r>
            <a:r>
              <a:rPr lang="en-US" sz="4000" b="1" kern="1200" dirty="0">
                <a:solidFill>
                  <a:schemeClr val="tx1"/>
                </a:solidFill>
                <a:effectLst/>
                <a:latin typeface="+mj-lt"/>
                <a:ea typeface="+mj-ea"/>
                <a:cs typeface="+mj-cs"/>
              </a:rPr>
              <a:t>-Apps</a:t>
            </a:r>
            <a:endParaRPr lang="en-US" sz="3400" b="1" dirty="0">
              <a:solidFill>
                <a:schemeClr val="tx1"/>
              </a:solidFill>
              <a:effectLst/>
              <a:latin typeface="+mj-lt"/>
            </a:endParaRPr>
          </a:p>
        </p:txBody>
      </p:sp>
      <p:sp>
        <p:nvSpPr>
          <p:cNvPr id="5" name="TextBox 4">
            <a:extLst>
              <a:ext uri="{FF2B5EF4-FFF2-40B4-BE49-F238E27FC236}">
                <a16:creationId xmlns:a16="http://schemas.microsoft.com/office/drawing/2014/main" id="{9C196132-8E2D-3323-B795-861D3CE5DD11}"/>
              </a:ext>
            </a:extLst>
          </p:cNvPr>
          <p:cNvSpPr txBox="1"/>
          <p:nvPr/>
        </p:nvSpPr>
        <p:spPr>
          <a:xfrm>
            <a:off x="2217365" y="4818416"/>
            <a:ext cx="6097554" cy="584775"/>
          </a:xfrm>
          <a:prstGeom prst="rect">
            <a:avLst/>
          </a:prstGeom>
          <a:noFill/>
          <a:ln>
            <a:solidFill>
              <a:schemeClr val="bg1"/>
            </a:solidFill>
          </a:ln>
        </p:spPr>
        <p:txBody>
          <a:bodyPr wrap="square">
            <a:spAutoFit/>
          </a:bodyPr>
          <a:lstStyle/>
          <a:p>
            <a:r>
              <a:rPr lang="en-US" sz="3200" dirty="0">
                <a:solidFill>
                  <a:srgbClr val="C00000"/>
                </a:solidFill>
                <a:latin typeface="+mj-lt"/>
              </a:rPr>
              <a:t>  </a:t>
            </a:r>
            <a:endParaRPr lang="el-GR" sz="2800" dirty="0"/>
          </a:p>
        </p:txBody>
      </p:sp>
      <p:sp>
        <p:nvSpPr>
          <p:cNvPr id="6" name="Ορθογώνιο 5">
            <a:extLst>
              <a:ext uri="{FF2B5EF4-FFF2-40B4-BE49-F238E27FC236}">
                <a16:creationId xmlns:a16="http://schemas.microsoft.com/office/drawing/2014/main" id="{C7AD4A93-931E-A31D-52A4-60E47B032034}"/>
              </a:ext>
            </a:extLst>
          </p:cNvPr>
          <p:cNvSpPr/>
          <p:nvPr/>
        </p:nvSpPr>
        <p:spPr>
          <a:xfrm>
            <a:off x="-2" y="671930"/>
            <a:ext cx="722376" cy="868136"/>
          </a:xfrm>
          <a:prstGeom prst="rect">
            <a:avLst/>
          </a:prstGeom>
          <a:solidFill>
            <a:srgbClr val="DDE0E5"/>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bg1">
                    <a:lumMod val="95000"/>
                  </a:schemeClr>
                </a:solidFill>
              </a:rPr>
              <a:t>1</a:t>
            </a:r>
            <a:endParaRPr lang="el-GR" sz="2400" dirty="0">
              <a:solidFill>
                <a:schemeClr val="bg1">
                  <a:lumMod val="95000"/>
                </a:schemeClr>
              </a:solidFill>
            </a:endParaRPr>
          </a:p>
        </p:txBody>
      </p:sp>
      <p:sp>
        <p:nvSpPr>
          <p:cNvPr id="7" name="Ορθογώνιο 6">
            <a:extLst>
              <a:ext uri="{FF2B5EF4-FFF2-40B4-BE49-F238E27FC236}">
                <a16:creationId xmlns:a16="http://schemas.microsoft.com/office/drawing/2014/main" id="{B08F5D6B-3FD6-2800-C5A1-3C9A7908BC37}"/>
              </a:ext>
            </a:extLst>
          </p:cNvPr>
          <p:cNvSpPr/>
          <p:nvPr/>
        </p:nvSpPr>
        <p:spPr>
          <a:xfrm>
            <a:off x="2609" y="1507751"/>
            <a:ext cx="722376" cy="868136"/>
          </a:xfrm>
          <a:prstGeom prst="rect">
            <a:avLst/>
          </a:prstGeom>
          <a:solidFill>
            <a:srgbClr val="DDE0E5"/>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bg1">
                    <a:lumMod val="95000"/>
                  </a:schemeClr>
                </a:solidFill>
              </a:rPr>
              <a:t>2</a:t>
            </a:r>
            <a:endParaRPr lang="el-GR" sz="2400" dirty="0">
              <a:solidFill>
                <a:schemeClr val="bg1">
                  <a:lumMod val="95000"/>
                </a:schemeClr>
              </a:solidFill>
            </a:endParaRPr>
          </a:p>
        </p:txBody>
      </p:sp>
      <p:sp>
        <p:nvSpPr>
          <p:cNvPr id="8" name="Ορθογώνιο 7">
            <a:extLst>
              <a:ext uri="{FF2B5EF4-FFF2-40B4-BE49-F238E27FC236}">
                <a16:creationId xmlns:a16="http://schemas.microsoft.com/office/drawing/2014/main" id="{B63E7FEB-73DF-67ED-3B6B-EFAC8BBCBDE5}"/>
              </a:ext>
            </a:extLst>
          </p:cNvPr>
          <p:cNvSpPr/>
          <p:nvPr/>
        </p:nvSpPr>
        <p:spPr>
          <a:xfrm>
            <a:off x="-56" y="2302518"/>
            <a:ext cx="722376" cy="868136"/>
          </a:xfrm>
          <a:prstGeom prst="rect">
            <a:avLst/>
          </a:prstGeom>
          <a:solidFill>
            <a:srgbClr val="DDE0E5"/>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bg1">
                    <a:lumMod val="95000"/>
                  </a:schemeClr>
                </a:solidFill>
              </a:rPr>
              <a:t>3</a:t>
            </a:r>
            <a:endParaRPr lang="el-GR" sz="2400" dirty="0">
              <a:solidFill>
                <a:schemeClr val="bg1">
                  <a:lumMod val="95000"/>
                </a:schemeClr>
              </a:solidFill>
            </a:endParaRPr>
          </a:p>
        </p:txBody>
      </p:sp>
      <p:sp>
        <p:nvSpPr>
          <p:cNvPr id="9" name="Ορθογώνιο 8">
            <a:extLst>
              <a:ext uri="{FF2B5EF4-FFF2-40B4-BE49-F238E27FC236}">
                <a16:creationId xmlns:a16="http://schemas.microsoft.com/office/drawing/2014/main" id="{9296058F-B1EF-E3C5-E1C3-C7D0F3D64C9C}"/>
              </a:ext>
            </a:extLst>
          </p:cNvPr>
          <p:cNvSpPr/>
          <p:nvPr/>
        </p:nvSpPr>
        <p:spPr>
          <a:xfrm>
            <a:off x="-2" y="3170974"/>
            <a:ext cx="722376" cy="868136"/>
          </a:xfrm>
          <a:prstGeom prst="rect">
            <a:avLst/>
          </a:prstGeom>
          <a:solidFill>
            <a:srgbClr val="DDE0E5"/>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bg1">
                    <a:lumMod val="95000"/>
                  </a:schemeClr>
                </a:solidFill>
              </a:rPr>
              <a:t>4</a:t>
            </a:r>
            <a:endParaRPr lang="el-GR" sz="2400" dirty="0">
              <a:solidFill>
                <a:schemeClr val="bg1">
                  <a:lumMod val="95000"/>
                </a:schemeClr>
              </a:solidFill>
            </a:endParaRPr>
          </a:p>
        </p:txBody>
      </p:sp>
      <p:sp>
        <p:nvSpPr>
          <p:cNvPr id="10" name="Ορθογώνιο 9">
            <a:extLst>
              <a:ext uri="{FF2B5EF4-FFF2-40B4-BE49-F238E27FC236}">
                <a16:creationId xmlns:a16="http://schemas.microsoft.com/office/drawing/2014/main" id="{8D1A44D9-A0E1-CEEC-8556-1AF31A36C35E}"/>
              </a:ext>
            </a:extLst>
          </p:cNvPr>
          <p:cNvSpPr/>
          <p:nvPr/>
        </p:nvSpPr>
        <p:spPr>
          <a:xfrm>
            <a:off x="1655" y="4036937"/>
            <a:ext cx="722376" cy="868136"/>
          </a:xfrm>
          <a:prstGeom prst="rect">
            <a:avLst/>
          </a:prstGeom>
          <a:solidFill>
            <a:srgbClr val="DDE0E5"/>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bg1">
                    <a:lumMod val="95000"/>
                  </a:schemeClr>
                </a:solidFill>
              </a:rPr>
              <a:t>5</a:t>
            </a:r>
            <a:endParaRPr lang="el-GR" sz="2400" dirty="0">
              <a:solidFill>
                <a:schemeClr val="bg1">
                  <a:lumMod val="95000"/>
                </a:schemeClr>
              </a:solidFill>
            </a:endParaRPr>
          </a:p>
        </p:txBody>
      </p:sp>
      <p:pic>
        <p:nvPicPr>
          <p:cNvPr id="11" name="Εικόνα 10" descr="Εικόνα που περιέχει κείμενο, γραμματοσειρά, λογότυπο, γραφικά&#10;&#10;Περιγραφή που δημιουργήθηκε αυτόματα">
            <a:extLst>
              <a:ext uri="{FF2B5EF4-FFF2-40B4-BE49-F238E27FC236}">
                <a16:creationId xmlns:a16="http://schemas.microsoft.com/office/drawing/2014/main" id="{300ED21F-BA4A-76D4-938D-43CD49C53764}"/>
              </a:ext>
            </a:extLst>
          </p:cNvPr>
          <p:cNvPicPr>
            <a:picLocks noChangeAspect="1"/>
          </p:cNvPicPr>
          <p:nvPr/>
        </p:nvPicPr>
        <p:blipFill rotWithShape="1">
          <a:blip r:embed="rId3">
            <a:extLst>
              <a:ext uri="{28A0092B-C50C-407E-A947-70E740481C1C}">
                <a14:useLocalDpi xmlns:a14="http://schemas.microsoft.com/office/drawing/2010/main" val="0"/>
              </a:ext>
            </a:extLst>
          </a:blip>
          <a:srcRect l="19107"/>
          <a:stretch/>
        </p:blipFill>
        <p:spPr>
          <a:xfrm>
            <a:off x="4310344" y="1134849"/>
            <a:ext cx="6563496" cy="2084244"/>
          </a:xfrm>
          <a:prstGeom prst="rect">
            <a:avLst/>
          </a:prstGeom>
        </p:spPr>
      </p:pic>
      <p:sp>
        <p:nvSpPr>
          <p:cNvPr id="12" name="TextBox 11">
            <a:extLst>
              <a:ext uri="{FF2B5EF4-FFF2-40B4-BE49-F238E27FC236}">
                <a16:creationId xmlns:a16="http://schemas.microsoft.com/office/drawing/2014/main" id="{FA472B88-FA84-AD45-BFBA-453D2E042006}"/>
              </a:ext>
            </a:extLst>
          </p:cNvPr>
          <p:cNvSpPr txBox="1"/>
          <p:nvPr/>
        </p:nvSpPr>
        <p:spPr>
          <a:xfrm>
            <a:off x="4863323" y="2899483"/>
            <a:ext cx="6094902" cy="369332"/>
          </a:xfrm>
          <a:prstGeom prst="rect">
            <a:avLst/>
          </a:prstGeom>
          <a:noFill/>
        </p:spPr>
        <p:txBody>
          <a:bodyPr wrap="square">
            <a:spAutoFit/>
          </a:bodyPr>
          <a:lstStyle/>
          <a:p>
            <a:pPr algn="r"/>
            <a:r>
              <a:rPr lang="el-GR" dirty="0">
                <a:solidFill>
                  <a:srgbClr val="ABC7F1"/>
                </a:solidFill>
              </a:rPr>
              <a:t>https://apps4health.eu/</a:t>
            </a:r>
          </a:p>
        </p:txBody>
      </p:sp>
      <p:pic>
        <p:nvPicPr>
          <p:cNvPr id="13" name="Εικόνα 12">
            <a:extLst>
              <a:ext uri="{FF2B5EF4-FFF2-40B4-BE49-F238E27FC236}">
                <a16:creationId xmlns:a16="http://schemas.microsoft.com/office/drawing/2014/main" id="{7C86EE4D-CAC2-9380-C65D-7DA71C9CBC3B}"/>
              </a:ext>
            </a:extLst>
          </p:cNvPr>
          <p:cNvPicPr>
            <a:picLocks noChangeAspect="1"/>
          </p:cNvPicPr>
          <p:nvPr/>
        </p:nvPicPr>
        <p:blipFill>
          <a:blip r:embed="rId4"/>
          <a:stretch>
            <a:fillRect/>
          </a:stretch>
        </p:blipFill>
        <p:spPr>
          <a:xfrm>
            <a:off x="-8249" y="5991490"/>
            <a:ext cx="12191695" cy="869554"/>
          </a:xfrm>
          <a:prstGeom prst="rect">
            <a:avLst/>
          </a:prstGeom>
        </p:spPr>
      </p:pic>
      <p:pic>
        <p:nvPicPr>
          <p:cNvPr id="14" name="Picture 2">
            <a:extLst>
              <a:ext uri="{FF2B5EF4-FFF2-40B4-BE49-F238E27FC236}">
                <a16:creationId xmlns:a16="http://schemas.microsoft.com/office/drawing/2014/main" id="{C54C3464-3C1E-988B-5CEF-752563404FEF}"/>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0748048" y="6336215"/>
            <a:ext cx="1406013" cy="492105"/>
          </a:xfrm>
          <a:prstGeom prst="rect">
            <a:avLst/>
          </a:prstGeom>
          <a:noFill/>
          <a:extLst>
            <a:ext uri="{909E8E84-426E-40DD-AFC4-6F175D3DCCD1}">
              <a14:hiddenFill xmlns:a14="http://schemas.microsoft.com/office/drawing/2010/main">
                <a:solidFill>
                  <a:srgbClr val="FFFFFF"/>
                </a:solidFill>
              </a14:hiddenFill>
            </a:ext>
          </a:extLst>
        </p:spPr>
      </p:pic>
      <p:sp>
        <p:nvSpPr>
          <p:cNvPr id="16" name="Ορθογώνιο 15">
            <a:extLst>
              <a:ext uri="{FF2B5EF4-FFF2-40B4-BE49-F238E27FC236}">
                <a16:creationId xmlns:a16="http://schemas.microsoft.com/office/drawing/2014/main" id="{DFF0B65B-CBA5-9B67-090E-F3AF9A6A1A47}"/>
              </a:ext>
            </a:extLst>
          </p:cNvPr>
          <p:cNvSpPr/>
          <p:nvPr/>
        </p:nvSpPr>
        <p:spPr>
          <a:xfrm>
            <a:off x="510" y="4903744"/>
            <a:ext cx="722376" cy="868136"/>
          </a:xfrm>
          <a:prstGeom prst="rect">
            <a:avLst/>
          </a:prstGeom>
          <a:solidFill>
            <a:srgbClr val="C000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effectLst>
                  <a:outerShdw blurRad="38100" dist="38100" dir="2700000" algn="tl">
                    <a:srgbClr val="000000">
                      <a:alpha val="43137"/>
                    </a:srgbClr>
                  </a:outerShdw>
                </a:effectLst>
              </a:rPr>
              <a:t>6</a:t>
            </a:r>
            <a:endParaRPr lang="el-GR" sz="2400" b="1" dirty="0">
              <a:effectLst>
                <a:outerShdw blurRad="38100" dist="38100" dir="2700000" algn="tl">
                  <a:srgbClr val="000000">
                    <a:alpha val="43137"/>
                  </a:srgbClr>
                </a:outerShdw>
              </a:effectLst>
            </a:endParaRPr>
          </a:p>
        </p:txBody>
      </p:sp>
      <p:pic>
        <p:nvPicPr>
          <p:cNvPr id="17" name="Εικόνα 16">
            <a:extLst>
              <a:ext uri="{FF2B5EF4-FFF2-40B4-BE49-F238E27FC236}">
                <a16:creationId xmlns:a16="http://schemas.microsoft.com/office/drawing/2014/main" id="{776D3A79-A4EA-011B-EE3F-2B5EC1352C1D}"/>
              </a:ext>
            </a:extLst>
          </p:cNvPr>
          <p:cNvPicPr>
            <a:picLocks noChangeAspect="1"/>
          </p:cNvPicPr>
          <p:nvPr/>
        </p:nvPicPr>
        <p:blipFill rotWithShape="1">
          <a:blip r:embed="rId4"/>
          <a:srcRect b="59835"/>
          <a:stretch/>
        </p:blipFill>
        <p:spPr>
          <a:xfrm rot="10800000">
            <a:off x="-8250" y="-4107"/>
            <a:ext cx="12191695" cy="349261"/>
          </a:xfrm>
          <a:prstGeom prst="rect">
            <a:avLst/>
          </a:prstGeom>
        </p:spPr>
      </p:pic>
      <p:pic>
        <p:nvPicPr>
          <p:cNvPr id="18" name="Εικόνα 17" descr="Εικόνα που περιέχει clipart, σύμβολο, καρτούν, λογότυπο&#10;&#10;Περιγραφή που δημιουργήθηκε αυτόματα">
            <a:extLst>
              <a:ext uri="{FF2B5EF4-FFF2-40B4-BE49-F238E27FC236}">
                <a16:creationId xmlns:a16="http://schemas.microsoft.com/office/drawing/2014/main" id="{29A217B1-02FB-0D22-229B-F635B22A4006}"/>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996896" y="1576370"/>
            <a:ext cx="1880187" cy="3365007"/>
          </a:xfrm>
          <a:prstGeom prst="rect">
            <a:avLst/>
          </a:prstGeom>
        </p:spPr>
      </p:pic>
      <p:sp>
        <p:nvSpPr>
          <p:cNvPr id="3" name="Ορθογώνιο 5">
            <a:extLst>
              <a:ext uri="{FF2B5EF4-FFF2-40B4-BE49-F238E27FC236}">
                <a16:creationId xmlns:a16="http://schemas.microsoft.com/office/drawing/2014/main" id="{A1482017-CE48-BD3A-636F-4833CBAAF02A}"/>
              </a:ext>
            </a:extLst>
          </p:cNvPr>
          <p:cNvSpPr/>
          <p:nvPr/>
        </p:nvSpPr>
        <p:spPr>
          <a:xfrm>
            <a:off x="728869" y="1172199"/>
            <a:ext cx="722376" cy="868136"/>
          </a:xfrm>
          <a:prstGeom prst="rect">
            <a:avLst/>
          </a:prstGeom>
          <a:solidFill>
            <a:srgbClr val="DDE0E5"/>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bg1">
                    <a:lumMod val="95000"/>
                  </a:schemeClr>
                </a:solidFill>
              </a:rPr>
              <a:t>7</a:t>
            </a:r>
            <a:endParaRPr lang="el-GR" sz="2400" dirty="0">
              <a:solidFill>
                <a:schemeClr val="bg1">
                  <a:lumMod val="95000"/>
                </a:schemeClr>
              </a:solidFill>
            </a:endParaRPr>
          </a:p>
        </p:txBody>
      </p:sp>
      <p:sp>
        <p:nvSpPr>
          <p:cNvPr id="19" name="Ορθογώνιο 6">
            <a:extLst>
              <a:ext uri="{FF2B5EF4-FFF2-40B4-BE49-F238E27FC236}">
                <a16:creationId xmlns:a16="http://schemas.microsoft.com/office/drawing/2014/main" id="{CAD63FE0-D81D-FCE9-CCA7-3575A1CD6940}"/>
              </a:ext>
            </a:extLst>
          </p:cNvPr>
          <p:cNvSpPr/>
          <p:nvPr/>
        </p:nvSpPr>
        <p:spPr>
          <a:xfrm>
            <a:off x="721541" y="2008020"/>
            <a:ext cx="722376" cy="868136"/>
          </a:xfrm>
          <a:prstGeom prst="rect">
            <a:avLst/>
          </a:prstGeom>
          <a:solidFill>
            <a:srgbClr val="DDE0E5"/>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bg1">
                    <a:lumMod val="95000"/>
                  </a:schemeClr>
                </a:solidFill>
              </a:rPr>
              <a:t>8</a:t>
            </a:r>
            <a:endParaRPr lang="el-GR" sz="2400" dirty="0">
              <a:solidFill>
                <a:schemeClr val="bg1">
                  <a:lumMod val="95000"/>
                </a:schemeClr>
              </a:solidFill>
            </a:endParaRPr>
          </a:p>
        </p:txBody>
      </p:sp>
      <p:sp>
        <p:nvSpPr>
          <p:cNvPr id="20" name="Ορθογώνιο 7">
            <a:extLst>
              <a:ext uri="{FF2B5EF4-FFF2-40B4-BE49-F238E27FC236}">
                <a16:creationId xmlns:a16="http://schemas.microsoft.com/office/drawing/2014/main" id="{6C932FDB-0CEA-CF4D-38E2-9F9CD825E408}"/>
              </a:ext>
            </a:extLst>
          </p:cNvPr>
          <p:cNvSpPr/>
          <p:nvPr/>
        </p:nvSpPr>
        <p:spPr>
          <a:xfrm>
            <a:off x="728815" y="2802787"/>
            <a:ext cx="722376" cy="868136"/>
          </a:xfrm>
          <a:prstGeom prst="rect">
            <a:avLst/>
          </a:prstGeom>
          <a:solidFill>
            <a:srgbClr val="DDE0E5"/>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bg1">
                    <a:lumMod val="95000"/>
                  </a:schemeClr>
                </a:solidFill>
              </a:rPr>
              <a:t>9</a:t>
            </a:r>
            <a:endParaRPr lang="el-GR" sz="2400" dirty="0">
              <a:solidFill>
                <a:schemeClr val="bg1">
                  <a:lumMod val="95000"/>
                </a:schemeClr>
              </a:solidFill>
            </a:endParaRPr>
          </a:p>
        </p:txBody>
      </p:sp>
      <p:sp>
        <p:nvSpPr>
          <p:cNvPr id="21" name="Ορθογώνιο 8">
            <a:extLst>
              <a:ext uri="{FF2B5EF4-FFF2-40B4-BE49-F238E27FC236}">
                <a16:creationId xmlns:a16="http://schemas.microsoft.com/office/drawing/2014/main" id="{EF7D337B-3CF9-B720-8142-510959218B2D}"/>
              </a:ext>
            </a:extLst>
          </p:cNvPr>
          <p:cNvSpPr/>
          <p:nvPr/>
        </p:nvSpPr>
        <p:spPr>
          <a:xfrm>
            <a:off x="728869" y="3671243"/>
            <a:ext cx="722376" cy="868136"/>
          </a:xfrm>
          <a:prstGeom prst="rect">
            <a:avLst/>
          </a:prstGeom>
          <a:solidFill>
            <a:srgbClr val="DDE0E5"/>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bg1">
                    <a:lumMod val="95000"/>
                  </a:schemeClr>
                </a:solidFill>
              </a:rPr>
              <a:t>10</a:t>
            </a:r>
            <a:endParaRPr lang="el-GR" sz="2400" dirty="0">
              <a:solidFill>
                <a:schemeClr val="bg1">
                  <a:lumMod val="95000"/>
                </a:schemeClr>
              </a:solidFill>
            </a:endParaRPr>
          </a:p>
        </p:txBody>
      </p:sp>
      <p:sp>
        <p:nvSpPr>
          <p:cNvPr id="22" name="Ορθογώνιο 9">
            <a:extLst>
              <a:ext uri="{FF2B5EF4-FFF2-40B4-BE49-F238E27FC236}">
                <a16:creationId xmlns:a16="http://schemas.microsoft.com/office/drawing/2014/main" id="{CC1E6879-142D-AECE-94E7-214111DCC508}"/>
              </a:ext>
            </a:extLst>
          </p:cNvPr>
          <p:cNvSpPr/>
          <p:nvPr/>
        </p:nvSpPr>
        <p:spPr>
          <a:xfrm>
            <a:off x="730526" y="4537206"/>
            <a:ext cx="722376" cy="868136"/>
          </a:xfrm>
          <a:prstGeom prst="rect">
            <a:avLst/>
          </a:prstGeom>
          <a:solidFill>
            <a:srgbClr val="DDE0E5"/>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bg1">
                    <a:lumMod val="95000"/>
                  </a:schemeClr>
                </a:solidFill>
              </a:rPr>
              <a:t>11</a:t>
            </a:r>
            <a:endParaRPr lang="el-GR" sz="2400" dirty="0">
              <a:solidFill>
                <a:schemeClr val="bg1">
                  <a:lumMod val="95000"/>
                </a:schemeClr>
              </a:solidFill>
            </a:endParaRPr>
          </a:p>
        </p:txBody>
      </p:sp>
      <p:sp>
        <p:nvSpPr>
          <p:cNvPr id="24" name="Ορθογώνιο 10">
            <a:extLst>
              <a:ext uri="{FF2B5EF4-FFF2-40B4-BE49-F238E27FC236}">
                <a16:creationId xmlns:a16="http://schemas.microsoft.com/office/drawing/2014/main" id="{E6A6A2C1-905C-CF21-28C1-3A5CBA4B3EAA}"/>
              </a:ext>
            </a:extLst>
          </p:cNvPr>
          <p:cNvSpPr/>
          <p:nvPr/>
        </p:nvSpPr>
        <p:spPr>
          <a:xfrm>
            <a:off x="2425581" y="6316437"/>
            <a:ext cx="8293082" cy="632422"/>
          </a:xfrm>
          <a:prstGeom prst="rect">
            <a:avLst/>
          </a:prstGeom>
        </p:spPr>
        <p:txBody>
          <a:bodyPr vert="horz" lIns="91440" tIns="45720" rIns="91440" bIns="45720" rtlCol="0" anchor="ctr">
            <a:normAutofit/>
          </a:bodyPr>
          <a:lstStyle/>
          <a:p>
            <a:pPr>
              <a:lnSpc>
                <a:spcPct val="90000"/>
              </a:lnSpc>
              <a:spcAft>
                <a:spcPts val="601"/>
              </a:spcAft>
            </a:pPr>
            <a:r>
              <a:rPr lang="de-DE" sz="1000" b="0" strike="noStrike" spc="-1" dirty="0">
                <a:solidFill>
                  <a:schemeClr val="accent5">
                    <a:lumMod val="20000"/>
                    <a:lumOff val="80000"/>
                  </a:schemeClr>
                </a:solidFill>
                <a:latin typeface="Arial"/>
                <a:ea typeface="Arial"/>
              </a:rPr>
              <a:t>Von der Europäischen Union finanziert. Die geäußerten Ansichten und Meinungen entsprechen jedoch ausschließlich denen des Autors bzw. der Autoren und spiegeln nicht zwingend die der Europäischen Union oder der Europäischen Exekutivagentur für Bildung und Kultur (EACEA) wider. Weder die Europäische Union noch die EACEA können dafür verantwortlich gemacht werden.</a:t>
            </a:r>
          </a:p>
        </p:txBody>
      </p:sp>
      <p:pic>
        <p:nvPicPr>
          <p:cNvPr id="28" name="Picture 27">
            <a:extLst>
              <a:ext uri="{FF2B5EF4-FFF2-40B4-BE49-F238E27FC236}">
                <a16:creationId xmlns:a16="http://schemas.microsoft.com/office/drawing/2014/main" id="{354D6E5B-786C-C59B-40E3-002BDA2B9A77}"/>
              </a:ext>
            </a:extLst>
          </p:cNvPr>
          <p:cNvPicPr>
            <a:picLocks noChangeAspect="1"/>
          </p:cNvPicPr>
          <p:nvPr/>
        </p:nvPicPr>
        <p:blipFill>
          <a:blip r:embed="rId7" cstate="hqprint">
            <a:extLst>
              <a:ext uri="{28A0092B-C50C-407E-A947-70E740481C1C}">
                <a14:useLocalDpi xmlns:a14="http://schemas.microsoft.com/office/drawing/2010/main" val="0"/>
              </a:ext>
            </a:extLst>
          </a:blip>
          <a:srcRect/>
          <a:stretch/>
        </p:blipFill>
        <p:spPr>
          <a:xfrm>
            <a:off x="8554" y="6445326"/>
            <a:ext cx="1954612" cy="429323"/>
          </a:xfrm>
          <a:prstGeom prst="rect">
            <a:avLst/>
          </a:prstGeom>
        </p:spPr>
      </p:pic>
    </p:spTree>
    <p:extLst>
      <p:ext uri="{BB962C8B-B14F-4D97-AF65-F5344CB8AC3E}">
        <p14:creationId xmlns:p14="http://schemas.microsoft.com/office/powerpoint/2010/main" val="277560630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PlaceHolder 1">
            <a:extLst>
              <a:ext uri="{FF2B5EF4-FFF2-40B4-BE49-F238E27FC236}">
                <a16:creationId xmlns:a16="http://schemas.microsoft.com/office/drawing/2014/main" id="{119BC7EC-5417-7311-12EE-785F987179DC}"/>
              </a:ext>
            </a:extLst>
          </p:cNvPr>
          <p:cNvSpPr>
            <a:spLocks noGrp="1"/>
          </p:cNvSpPr>
          <p:nvPr>
            <p:ph type="title"/>
          </p:nvPr>
        </p:nvSpPr>
        <p:spPr>
          <a:xfrm>
            <a:off x="838560" y="376916"/>
            <a:ext cx="10514880" cy="1325160"/>
          </a:xfrm>
          <a:prstGeom prst="rect">
            <a:avLst/>
          </a:prstGeom>
          <a:noFill/>
          <a:ln w="0">
            <a:noFill/>
          </a:ln>
        </p:spPr>
        <p:txBody>
          <a:bodyPr lIns="91440" tIns="45720" rIns="91440" bIns="45720" anchor="ctr">
            <a:normAutofit/>
          </a:bodyPr>
          <a:lstStyle/>
          <a:p>
            <a:pPr indent="0" algn="ctr">
              <a:lnSpc>
                <a:spcPct val="90000"/>
              </a:lnSpc>
              <a:buNone/>
              <a:tabLst>
                <a:tab pos="0" algn="l"/>
              </a:tabLst>
            </a:pPr>
            <a:r>
              <a:rPr lang="de-DE" sz="4800" b="1" strike="noStrike" spc="-1">
                <a:solidFill>
                  <a:srgbClr val="203864"/>
                </a:solidFill>
                <a:latin typeface="Calibri"/>
                <a:ea typeface="Calibri"/>
              </a:rPr>
              <a:t>Partner</a:t>
            </a:r>
            <a:endParaRPr lang="de-DE" sz="4800" b="0" strike="noStrike" spc="-1">
              <a:solidFill>
                <a:srgbClr val="000000"/>
              </a:solidFill>
              <a:latin typeface="Arial"/>
            </a:endParaRPr>
          </a:p>
        </p:txBody>
      </p:sp>
      <p:grpSp>
        <p:nvGrpSpPr>
          <p:cNvPr id="10" name="Google Shape;145;p2">
            <a:extLst>
              <a:ext uri="{FF2B5EF4-FFF2-40B4-BE49-F238E27FC236}">
                <a16:creationId xmlns:a16="http://schemas.microsoft.com/office/drawing/2014/main" id="{9F00EBA4-A060-BD3F-9B47-F5A60DBAC362}"/>
              </a:ext>
            </a:extLst>
          </p:cNvPr>
          <p:cNvGrpSpPr/>
          <p:nvPr/>
        </p:nvGrpSpPr>
        <p:grpSpPr>
          <a:xfrm>
            <a:off x="6607200" y="1824836"/>
            <a:ext cx="6095160" cy="1667880"/>
            <a:chOff x="6606720" y="1812960"/>
            <a:chExt cx="6095160" cy="1667880"/>
          </a:xfrm>
        </p:grpSpPr>
        <p:pic>
          <p:nvPicPr>
            <p:cNvPr id="25" name="Google Shape;146;p2">
              <a:extLst>
                <a:ext uri="{FF2B5EF4-FFF2-40B4-BE49-F238E27FC236}">
                  <a16:creationId xmlns:a16="http://schemas.microsoft.com/office/drawing/2014/main" id="{30CF10FD-2B85-8A9A-78C5-AC335B7268F8}"/>
                </a:ext>
              </a:extLst>
            </p:cNvPr>
            <p:cNvPicPr/>
            <p:nvPr/>
          </p:nvPicPr>
          <p:blipFill>
            <a:blip r:embed="rId3"/>
            <a:stretch/>
          </p:blipFill>
          <p:spPr>
            <a:xfrm>
              <a:off x="8930160" y="1812960"/>
              <a:ext cx="1448280" cy="996480"/>
            </a:xfrm>
            <a:prstGeom prst="rect">
              <a:avLst/>
            </a:prstGeom>
            <a:ln w="0">
              <a:noFill/>
            </a:ln>
          </p:spPr>
        </p:pic>
        <p:sp>
          <p:nvSpPr>
            <p:cNvPr id="30" name="Google Shape;147;p2">
              <a:extLst>
                <a:ext uri="{FF2B5EF4-FFF2-40B4-BE49-F238E27FC236}">
                  <a16:creationId xmlns:a16="http://schemas.microsoft.com/office/drawing/2014/main" id="{E1379C6C-84F8-11DC-EE27-3E9251C151A8}"/>
                </a:ext>
              </a:extLst>
            </p:cNvPr>
            <p:cNvSpPr/>
            <p:nvPr/>
          </p:nvSpPr>
          <p:spPr>
            <a:xfrm>
              <a:off x="6606720" y="2751840"/>
              <a:ext cx="6095160" cy="72900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algn="ctr">
                <a:lnSpc>
                  <a:spcPct val="100000"/>
                </a:lnSpc>
                <a:tabLst>
                  <a:tab pos="0" algn="l"/>
                </a:tabLst>
              </a:pPr>
              <a:r>
                <a:rPr lang="en-US" sz="1050" b="0" strike="noStrike" spc="-1">
                  <a:solidFill>
                    <a:srgbClr val="203864"/>
                  </a:solidFill>
                  <a:latin typeface="Roboto"/>
                  <a:ea typeface="Roboto"/>
                </a:rPr>
                <a:t>WESTFALISCHE </a:t>
              </a:r>
              <a:r>
                <a:rPr lang="en-US" sz="1000" b="0" strike="noStrike" spc="-1">
                  <a:solidFill>
                    <a:srgbClr val="203864"/>
                  </a:solidFill>
                  <a:latin typeface="Roboto"/>
                  <a:ea typeface="Roboto"/>
                </a:rPr>
                <a:t>HOCHSCHULE</a:t>
              </a:r>
              <a:r>
                <a:rPr lang="en-US" sz="1050" b="0" strike="noStrike" spc="-1">
                  <a:solidFill>
                    <a:srgbClr val="203864"/>
                  </a:solidFill>
                  <a:latin typeface="Roboto"/>
                  <a:ea typeface="Roboto"/>
                </a:rPr>
                <a:t> GELSENKIRCHEN,</a:t>
              </a:r>
              <a:r>
                <a:rPr sz="1050"/>
                <a:t/>
              </a:r>
              <a:br>
                <a:rPr sz="1050"/>
              </a:br>
              <a:r>
                <a:rPr lang="en-US" sz="1050" b="0" strike="noStrike" spc="-1">
                  <a:solidFill>
                    <a:srgbClr val="203864"/>
                  </a:solidFill>
                  <a:latin typeface="Roboto"/>
                  <a:ea typeface="Roboto"/>
                </a:rPr>
                <a:t>BOCHOLT, RECKLINGHAUSEN</a:t>
              </a:r>
              <a:endParaRPr lang="de-DE" sz="1050" b="0" strike="noStrike" spc="-1">
                <a:solidFill>
                  <a:srgbClr val="000000"/>
                </a:solidFill>
                <a:latin typeface="Arial"/>
              </a:endParaRPr>
            </a:p>
            <a:p>
              <a:pPr algn="ctr">
                <a:lnSpc>
                  <a:spcPct val="100000"/>
                </a:lnSpc>
                <a:tabLst>
                  <a:tab pos="0" algn="l"/>
                </a:tabLst>
              </a:pPr>
              <a:r>
                <a:rPr lang="en-US" sz="1050" b="0" strike="noStrike" spc="-1">
                  <a:solidFill>
                    <a:srgbClr val="414042"/>
                  </a:solidFill>
                  <a:latin typeface="Roboto"/>
                  <a:ea typeface="Roboto"/>
                </a:rPr>
                <a:t>GELSENKIRCHEN, DEUTSCHLAND</a:t>
              </a:r>
              <a:endParaRPr lang="de-DE" sz="1050" b="0" strike="noStrike" spc="-1">
                <a:solidFill>
                  <a:srgbClr val="000000"/>
                </a:solidFill>
                <a:latin typeface="Arial"/>
              </a:endParaRPr>
            </a:p>
            <a:p>
              <a:pPr algn="ctr">
                <a:lnSpc>
                  <a:spcPct val="100000"/>
                </a:lnSpc>
                <a:tabLst>
                  <a:tab pos="0" algn="l"/>
                </a:tabLst>
              </a:pPr>
              <a:r>
                <a:rPr lang="en-US" sz="1050" b="0" u="sng" strike="noStrike" spc="-1">
                  <a:solidFill>
                    <a:srgbClr val="0563C1"/>
                  </a:solidFill>
                  <a:uFillTx/>
                  <a:latin typeface="Roboto"/>
                  <a:ea typeface="Roboto"/>
                  <a:hlinkClick r:id="rId4"/>
                </a:rPr>
                <a:t>www.w-hs.de</a:t>
              </a:r>
              <a:endParaRPr lang="de-DE" sz="1050" b="0" strike="noStrike" spc="-1">
                <a:solidFill>
                  <a:srgbClr val="000000"/>
                </a:solidFill>
                <a:latin typeface="Arial"/>
              </a:endParaRPr>
            </a:p>
          </p:txBody>
        </p:sp>
      </p:grpSp>
      <p:grpSp>
        <p:nvGrpSpPr>
          <p:cNvPr id="31" name="Google Shape;148;p2">
            <a:extLst>
              <a:ext uri="{FF2B5EF4-FFF2-40B4-BE49-F238E27FC236}">
                <a16:creationId xmlns:a16="http://schemas.microsoft.com/office/drawing/2014/main" id="{4919F409-5895-0FE5-51DA-7A88DC23F412}"/>
              </a:ext>
            </a:extLst>
          </p:cNvPr>
          <p:cNvGrpSpPr/>
          <p:nvPr/>
        </p:nvGrpSpPr>
        <p:grpSpPr>
          <a:xfrm>
            <a:off x="3484200" y="4515836"/>
            <a:ext cx="6628680" cy="1730880"/>
            <a:chOff x="3483720" y="4503960"/>
            <a:chExt cx="6628680" cy="1730880"/>
          </a:xfrm>
        </p:grpSpPr>
        <p:pic>
          <p:nvPicPr>
            <p:cNvPr id="32" name="Google Shape;149;p2">
              <a:extLst>
                <a:ext uri="{FF2B5EF4-FFF2-40B4-BE49-F238E27FC236}">
                  <a16:creationId xmlns:a16="http://schemas.microsoft.com/office/drawing/2014/main" id="{07227909-D4A8-2287-0F79-EC7C389179B0}"/>
                </a:ext>
              </a:extLst>
            </p:cNvPr>
            <p:cNvPicPr/>
            <p:nvPr/>
          </p:nvPicPr>
          <p:blipFill>
            <a:blip r:embed="rId5"/>
            <a:stretch/>
          </p:blipFill>
          <p:spPr>
            <a:xfrm>
              <a:off x="5531760" y="4503960"/>
              <a:ext cx="2532960" cy="1046880"/>
            </a:xfrm>
            <a:prstGeom prst="rect">
              <a:avLst/>
            </a:prstGeom>
            <a:ln w="0">
              <a:noFill/>
            </a:ln>
          </p:spPr>
        </p:pic>
        <p:sp>
          <p:nvSpPr>
            <p:cNvPr id="33" name="Google Shape;150;p2">
              <a:extLst>
                <a:ext uri="{FF2B5EF4-FFF2-40B4-BE49-F238E27FC236}">
                  <a16:creationId xmlns:a16="http://schemas.microsoft.com/office/drawing/2014/main" id="{5E58BA47-410D-E50A-9892-858A07D5DD84}"/>
                </a:ext>
              </a:extLst>
            </p:cNvPr>
            <p:cNvSpPr/>
            <p:nvPr/>
          </p:nvSpPr>
          <p:spPr>
            <a:xfrm>
              <a:off x="3483720" y="5534640"/>
              <a:ext cx="6628680" cy="70020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algn="ctr">
                <a:lnSpc>
                  <a:spcPct val="100000"/>
                </a:lnSpc>
                <a:tabLst>
                  <a:tab pos="0" algn="l"/>
                </a:tabLst>
              </a:pPr>
              <a:r>
                <a:rPr lang="en-US" sz="1000" b="0" strike="noStrike" spc="-1">
                  <a:solidFill>
                    <a:srgbClr val="203864"/>
                  </a:solidFill>
                  <a:latin typeface="Roboto"/>
                  <a:ea typeface="Roboto"/>
                </a:rPr>
                <a:t>COORDINA ORGANIZACIÓN DE EMPRESAS Y</a:t>
              </a:r>
              <a:r>
                <a:rPr sz="1000"/>
                <a:t/>
              </a:r>
              <a:br>
                <a:rPr sz="1000"/>
              </a:br>
              <a:r>
                <a:rPr lang="en-US" sz="1000" b="0" strike="noStrike" spc="-1">
                  <a:solidFill>
                    <a:srgbClr val="203864"/>
                  </a:solidFill>
                  <a:latin typeface="Roboto"/>
                  <a:ea typeface="Roboto"/>
                </a:rPr>
                <a:t>RECURSOS HUMANOS, S.L.</a:t>
              </a:r>
              <a:endParaRPr lang="de-DE" sz="1000" b="0" strike="noStrike" spc="-1">
                <a:solidFill>
                  <a:srgbClr val="000000"/>
                </a:solidFill>
                <a:latin typeface="Arial"/>
              </a:endParaRPr>
            </a:p>
            <a:p>
              <a:pPr algn="ctr">
                <a:lnSpc>
                  <a:spcPct val="100000"/>
                </a:lnSpc>
                <a:tabLst>
                  <a:tab pos="0" algn="l"/>
                </a:tabLst>
              </a:pPr>
              <a:r>
                <a:rPr lang="en-US" sz="1000" b="0" strike="noStrike" spc="-1">
                  <a:solidFill>
                    <a:srgbClr val="414042"/>
                  </a:solidFill>
                  <a:latin typeface="Roboto"/>
                  <a:ea typeface="Roboto"/>
                </a:rPr>
                <a:t>VALENCIA, SPANIEN</a:t>
              </a:r>
              <a:endParaRPr lang="de-DE" sz="1000" b="0" strike="noStrike" spc="-1">
                <a:solidFill>
                  <a:srgbClr val="000000"/>
                </a:solidFill>
                <a:latin typeface="Arial"/>
              </a:endParaRPr>
            </a:p>
            <a:p>
              <a:pPr algn="ctr">
                <a:lnSpc>
                  <a:spcPct val="100000"/>
                </a:lnSpc>
                <a:tabLst>
                  <a:tab pos="0" algn="l"/>
                </a:tabLst>
              </a:pPr>
              <a:r>
                <a:rPr lang="en-US" sz="1000" b="0" u="sng" strike="noStrike" spc="-1">
                  <a:solidFill>
                    <a:srgbClr val="0563C1"/>
                  </a:solidFill>
                  <a:uFillTx/>
                  <a:latin typeface="Roboto"/>
                  <a:ea typeface="Roboto"/>
                  <a:hlinkClick r:id="rId6"/>
                </a:rPr>
                <a:t>coordina-oerh.com</a:t>
              </a:r>
              <a:endParaRPr lang="de-DE" sz="1000" b="0" strike="noStrike" spc="-1">
                <a:solidFill>
                  <a:srgbClr val="000000"/>
                </a:solidFill>
                <a:latin typeface="Arial"/>
              </a:endParaRPr>
            </a:p>
          </p:txBody>
        </p:sp>
      </p:grpSp>
      <p:grpSp>
        <p:nvGrpSpPr>
          <p:cNvPr id="34" name="Google Shape;151;p2">
            <a:extLst>
              <a:ext uri="{FF2B5EF4-FFF2-40B4-BE49-F238E27FC236}">
                <a16:creationId xmlns:a16="http://schemas.microsoft.com/office/drawing/2014/main" id="{48282378-0EBE-7589-F74B-8323BBFCCC40}"/>
              </a:ext>
            </a:extLst>
          </p:cNvPr>
          <p:cNvGrpSpPr/>
          <p:nvPr/>
        </p:nvGrpSpPr>
        <p:grpSpPr>
          <a:xfrm>
            <a:off x="3020880" y="1788476"/>
            <a:ext cx="6633720" cy="1577880"/>
            <a:chOff x="3020400" y="1776600"/>
            <a:chExt cx="6633720" cy="1577880"/>
          </a:xfrm>
        </p:grpSpPr>
        <p:pic>
          <p:nvPicPr>
            <p:cNvPr id="35" name="Google Shape;152;p2">
              <a:extLst>
                <a:ext uri="{FF2B5EF4-FFF2-40B4-BE49-F238E27FC236}">
                  <a16:creationId xmlns:a16="http://schemas.microsoft.com/office/drawing/2014/main" id="{5C0B7A4D-18AA-B81B-FE22-69F8C6A0175E}"/>
                </a:ext>
              </a:extLst>
            </p:cNvPr>
            <p:cNvPicPr/>
            <p:nvPr/>
          </p:nvPicPr>
          <p:blipFill>
            <a:blip r:embed="rId7"/>
            <a:stretch/>
          </p:blipFill>
          <p:spPr>
            <a:xfrm>
              <a:off x="5065920" y="1776600"/>
              <a:ext cx="2542320" cy="1046880"/>
            </a:xfrm>
            <a:prstGeom prst="rect">
              <a:avLst/>
            </a:prstGeom>
            <a:ln w="0">
              <a:noFill/>
            </a:ln>
          </p:spPr>
        </p:pic>
        <p:sp>
          <p:nvSpPr>
            <p:cNvPr id="36" name="Google Shape;153;p2">
              <a:extLst>
                <a:ext uri="{FF2B5EF4-FFF2-40B4-BE49-F238E27FC236}">
                  <a16:creationId xmlns:a16="http://schemas.microsoft.com/office/drawing/2014/main" id="{E096BF71-F879-B598-5DF6-91A4BBCAA6B7}"/>
                </a:ext>
              </a:extLst>
            </p:cNvPr>
            <p:cNvSpPr/>
            <p:nvPr/>
          </p:nvSpPr>
          <p:spPr>
            <a:xfrm>
              <a:off x="3020400" y="2806920"/>
              <a:ext cx="6633720" cy="54756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algn="ctr">
                <a:lnSpc>
                  <a:spcPct val="100000"/>
                </a:lnSpc>
                <a:tabLst>
                  <a:tab pos="0" algn="l"/>
                </a:tabLst>
              </a:pPr>
              <a:r>
                <a:rPr lang="en-US" sz="1000" b="0" strike="noStrike" spc="-1">
                  <a:solidFill>
                    <a:srgbClr val="203864"/>
                  </a:solidFill>
                  <a:latin typeface="Roboto"/>
                  <a:ea typeface="Roboto"/>
                </a:rPr>
                <a:t>PROLIPSIS</a:t>
              </a:r>
              <a:endParaRPr lang="de-DE" sz="1000" b="0" strike="noStrike" spc="-1">
                <a:solidFill>
                  <a:srgbClr val="000000"/>
                </a:solidFill>
                <a:latin typeface="Arial"/>
              </a:endParaRPr>
            </a:p>
            <a:p>
              <a:pPr algn="ctr">
                <a:lnSpc>
                  <a:spcPct val="100000"/>
                </a:lnSpc>
                <a:tabLst>
                  <a:tab pos="0" algn="l"/>
                </a:tabLst>
              </a:pPr>
              <a:r>
                <a:rPr lang="en-US" sz="1000" b="0" strike="noStrike" spc="-1">
                  <a:solidFill>
                    <a:srgbClr val="666666"/>
                  </a:solidFill>
                  <a:latin typeface="Roboto"/>
                  <a:ea typeface="Roboto"/>
                </a:rPr>
                <a:t>ATHEN, GRIECHENLAND</a:t>
              </a:r>
              <a:r>
                <a:rPr sz="1000"/>
                <a:t/>
              </a:r>
              <a:br>
                <a:rPr sz="1000"/>
              </a:br>
              <a:r>
                <a:rPr lang="en-US" sz="1000" b="0" u="sng" strike="noStrike" spc="-1">
                  <a:solidFill>
                    <a:srgbClr val="0563C1"/>
                  </a:solidFill>
                  <a:uFillTx/>
                  <a:latin typeface="Roboto"/>
                  <a:ea typeface="Roboto"/>
                  <a:hlinkClick r:id="rId8"/>
                </a:rPr>
                <a:t>www.prolepsis.gr</a:t>
              </a:r>
              <a:endParaRPr lang="de-DE" sz="1000" b="0" strike="noStrike" spc="-1">
                <a:solidFill>
                  <a:srgbClr val="000000"/>
                </a:solidFill>
                <a:latin typeface="Arial"/>
              </a:endParaRPr>
            </a:p>
          </p:txBody>
        </p:sp>
      </p:grpSp>
      <p:grpSp>
        <p:nvGrpSpPr>
          <p:cNvPr id="37" name="Google Shape;154;p2">
            <a:extLst>
              <a:ext uri="{FF2B5EF4-FFF2-40B4-BE49-F238E27FC236}">
                <a16:creationId xmlns:a16="http://schemas.microsoft.com/office/drawing/2014/main" id="{4133E408-017A-68A4-6666-B63DC47678EE}"/>
              </a:ext>
            </a:extLst>
          </p:cNvPr>
          <p:cNvGrpSpPr/>
          <p:nvPr/>
        </p:nvGrpSpPr>
        <p:grpSpPr>
          <a:xfrm>
            <a:off x="2776440" y="4490276"/>
            <a:ext cx="2542320" cy="1739160"/>
            <a:chOff x="2775960" y="4478400"/>
            <a:chExt cx="2542320" cy="1739160"/>
          </a:xfrm>
        </p:grpSpPr>
        <p:pic>
          <p:nvPicPr>
            <p:cNvPr id="38" name="Google Shape;155;p2">
              <a:extLst>
                <a:ext uri="{FF2B5EF4-FFF2-40B4-BE49-F238E27FC236}">
                  <a16:creationId xmlns:a16="http://schemas.microsoft.com/office/drawing/2014/main" id="{1F31A0B1-58B6-A804-2BA0-18BCE15EE61E}"/>
                </a:ext>
              </a:extLst>
            </p:cNvPr>
            <p:cNvPicPr/>
            <p:nvPr/>
          </p:nvPicPr>
          <p:blipFill>
            <a:blip r:embed="rId9"/>
            <a:stretch/>
          </p:blipFill>
          <p:spPr>
            <a:xfrm>
              <a:off x="2775960" y="4478400"/>
              <a:ext cx="2542320" cy="1020240"/>
            </a:xfrm>
            <a:prstGeom prst="rect">
              <a:avLst/>
            </a:prstGeom>
            <a:ln w="0">
              <a:noFill/>
            </a:ln>
          </p:spPr>
        </p:pic>
        <p:sp>
          <p:nvSpPr>
            <p:cNvPr id="39" name="Google Shape;156;p2">
              <a:extLst>
                <a:ext uri="{FF2B5EF4-FFF2-40B4-BE49-F238E27FC236}">
                  <a16:creationId xmlns:a16="http://schemas.microsoft.com/office/drawing/2014/main" id="{CF13C429-E6BE-295A-1C99-AEA87E9E6E9D}"/>
                </a:ext>
              </a:extLst>
            </p:cNvPr>
            <p:cNvSpPr/>
            <p:nvPr/>
          </p:nvSpPr>
          <p:spPr>
            <a:xfrm>
              <a:off x="3082680" y="5517360"/>
              <a:ext cx="2036880" cy="70020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algn="ctr">
                <a:lnSpc>
                  <a:spcPct val="100000"/>
                </a:lnSpc>
                <a:tabLst>
                  <a:tab pos="0" algn="l"/>
                </a:tabLst>
              </a:pPr>
              <a:r>
                <a:rPr lang="en-US" sz="1000" b="0" strike="noStrike" spc="-1">
                  <a:solidFill>
                    <a:srgbClr val="203864"/>
                  </a:solidFill>
                  <a:latin typeface="Roboto"/>
                  <a:ea typeface="Roboto"/>
                </a:rPr>
                <a:t>media k GmbH</a:t>
              </a:r>
              <a:endParaRPr lang="de-DE" sz="1000" b="0" strike="noStrike" spc="-1">
                <a:solidFill>
                  <a:srgbClr val="000000"/>
                </a:solidFill>
                <a:latin typeface="Arial"/>
              </a:endParaRPr>
            </a:p>
            <a:p>
              <a:pPr algn="ctr">
                <a:lnSpc>
                  <a:spcPct val="100000"/>
                </a:lnSpc>
                <a:tabLst>
                  <a:tab pos="0" algn="l"/>
                </a:tabLst>
              </a:pPr>
              <a:r>
                <a:rPr lang="en-US" sz="1000" b="0" strike="noStrike" spc="-1">
                  <a:solidFill>
                    <a:srgbClr val="414042"/>
                  </a:solidFill>
                  <a:latin typeface="Roboto"/>
                  <a:ea typeface="Roboto"/>
                </a:rPr>
                <a:t>Bad Mergentheim, DEUTSCHLAND</a:t>
              </a:r>
              <a:endParaRPr lang="de-DE" sz="1000" b="0" strike="noStrike" spc="-1">
                <a:solidFill>
                  <a:srgbClr val="000000"/>
                </a:solidFill>
                <a:latin typeface="Arial"/>
              </a:endParaRPr>
            </a:p>
            <a:p>
              <a:pPr algn="ctr">
                <a:lnSpc>
                  <a:spcPct val="100000"/>
                </a:lnSpc>
                <a:tabLst>
                  <a:tab pos="0" algn="l"/>
                </a:tabLst>
              </a:pPr>
              <a:r>
                <a:rPr lang="en-US" sz="1000" b="0" u="sng" strike="noStrike" spc="-1">
                  <a:solidFill>
                    <a:srgbClr val="0563C1"/>
                  </a:solidFill>
                  <a:uFillTx/>
                  <a:latin typeface="Roboto"/>
                  <a:ea typeface="Roboto"/>
                  <a:hlinkClick r:id="rId10"/>
                </a:rPr>
                <a:t>www.media-k.eu</a:t>
              </a:r>
              <a:endParaRPr lang="de-DE" sz="1000" b="0" strike="noStrike" spc="-1">
                <a:solidFill>
                  <a:srgbClr val="000000"/>
                </a:solidFill>
                <a:latin typeface="Arial"/>
              </a:endParaRPr>
            </a:p>
          </p:txBody>
        </p:sp>
      </p:grpSp>
      <p:grpSp>
        <p:nvGrpSpPr>
          <p:cNvPr id="40" name="Google Shape;157;p2">
            <a:extLst>
              <a:ext uri="{FF2B5EF4-FFF2-40B4-BE49-F238E27FC236}">
                <a16:creationId xmlns:a16="http://schemas.microsoft.com/office/drawing/2014/main" id="{0B3BDF85-6774-F073-6BEF-7E225563EB29}"/>
              </a:ext>
            </a:extLst>
          </p:cNvPr>
          <p:cNvGrpSpPr/>
          <p:nvPr/>
        </p:nvGrpSpPr>
        <p:grpSpPr>
          <a:xfrm>
            <a:off x="2877960" y="1512356"/>
            <a:ext cx="1972080" cy="2872440"/>
            <a:chOff x="2859840" y="1422360"/>
            <a:chExt cx="1972080" cy="2872440"/>
          </a:xfrm>
        </p:grpSpPr>
        <p:pic>
          <p:nvPicPr>
            <p:cNvPr id="41" name="Google Shape;158;p2">
              <a:extLst>
                <a:ext uri="{FF2B5EF4-FFF2-40B4-BE49-F238E27FC236}">
                  <a16:creationId xmlns:a16="http://schemas.microsoft.com/office/drawing/2014/main" id="{9EE6B074-14E0-85D2-2C09-8378DBF1BDFD}"/>
                </a:ext>
              </a:extLst>
            </p:cNvPr>
            <p:cNvPicPr/>
            <p:nvPr/>
          </p:nvPicPr>
          <p:blipFill>
            <a:blip r:embed="rId11"/>
            <a:stretch/>
          </p:blipFill>
          <p:spPr>
            <a:xfrm>
              <a:off x="2859840" y="1422360"/>
              <a:ext cx="1961280" cy="2152080"/>
            </a:xfrm>
            <a:prstGeom prst="rect">
              <a:avLst/>
            </a:prstGeom>
            <a:ln w="0">
              <a:noFill/>
            </a:ln>
          </p:spPr>
        </p:pic>
        <p:sp>
          <p:nvSpPr>
            <p:cNvPr id="42" name="Google Shape;159;p2">
              <a:extLst>
                <a:ext uri="{FF2B5EF4-FFF2-40B4-BE49-F238E27FC236}">
                  <a16:creationId xmlns:a16="http://schemas.microsoft.com/office/drawing/2014/main" id="{C2760C7E-5CA3-8A10-48EB-4823E5C8A1A6}"/>
                </a:ext>
              </a:extLst>
            </p:cNvPr>
            <p:cNvSpPr/>
            <p:nvPr/>
          </p:nvSpPr>
          <p:spPr>
            <a:xfrm>
              <a:off x="2870640" y="3594600"/>
              <a:ext cx="1961280" cy="70020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algn="ctr">
                <a:lnSpc>
                  <a:spcPct val="100000"/>
                </a:lnSpc>
                <a:tabLst>
                  <a:tab pos="0" algn="l"/>
                </a:tabLst>
              </a:pPr>
              <a:r>
                <a:rPr lang="en-US" sz="1000" b="0" strike="noStrike" spc="-1">
                  <a:solidFill>
                    <a:srgbClr val="203864"/>
                  </a:solidFill>
                  <a:latin typeface="Roboto"/>
                  <a:ea typeface="Roboto"/>
                </a:rPr>
                <a:t>OXFAM ITALIA INTERCULTURA</a:t>
              </a:r>
              <a:endParaRPr lang="de-DE" sz="1000" b="0" strike="noStrike" spc="-1">
                <a:solidFill>
                  <a:srgbClr val="000000"/>
                </a:solidFill>
                <a:latin typeface="Arial"/>
              </a:endParaRPr>
            </a:p>
            <a:p>
              <a:pPr algn="ctr">
                <a:lnSpc>
                  <a:spcPct val="100000"/>
                </a:lnSpc>
                <a:tabLst>
                  <a:tab pos="0" algn="l"/>
                </a:tabLst>
              </a:pPr>
              <a:r>
                <a:rPr lang="en-US" sz="1000" b="0" strike="noStrike" spc="-1">
                  <a:solidFill>
                    <a:srgbClr val="414042"/>
                  </a:solidFill>
                  <a:latin typeface="Roboto"/>
                  <a:ea typeface="Roboto"/>
                </a:rPr>
                <a:t>AREZZO, ITALIEN</a:t>
              </a:r>
              <a:endParaRPr lang="de-DE" sz="1000" b="0" strike="noStrike" spc="-1">
                <a:solidFill>
                  <a:srgbClr val="000000"/>
                </a:solidFill>
                <a:latin typeface="Arial"/>
              </a:endParaRPr>
            </a:p>
            <a:p>
              <a:pPr algn="ctr">
                <a:lnSpc>
                  <a:spcPct val="100000"/>
                </a:lnSpc>
                <a:tabLst>
                  <a:tab pos="0" algn="l"/>
                </a:tabLst>
              </a:pPr>
              <a:r>
                <a:rPr lang="en-US" sz="1000" b="0" u="sng" strike="noStrike" spc="-1">
                  <a:solidFill>
                    <a:srgbClr val="0563C1"/>
                  </a:solidFill>
                  <a:uFillTx/>
                  <a:latin typeface="Roboto"/>
                  <a:ea typeface="Roboto"/>
                  <a:hlinkClick r:id="rId12"/>
                </a:rPr>
                <a:t>www.oxfamitalia.org/</a:t>
              </a:r>
              <a:endParaRPr lang="de-DE" sz="1000" b="0" strike="noStrike" spc="-1">
                <a:solidFill>
                  <a:srgbClr val="000000"/>
                </a:solidFill>
                <a:latin typeface="Arial"/>
              </a:endParaRPr>
            </a:p>
          </p:txBody>
        </p:sp>
      </p:grpSp>
      <p:grpSp>
        <p:nvGrpSpPr>
          <p:cNvPr id="43" name="Google Shape;160;p2">
            <a:extLst>
              <a:ext uri="{FF2B5EF4-FFF2-40B4-BE49-F238E27FC236}">
                <a16:creationId xmlns:a16="http://schemas.microsoft.com/office/drawing/2014/main" id="{6EC4F996-CDC9-969A-4AB3-7963EFF9638C}"/>
              </a:ext>
            </a:extLst>
          </p:cNvPr>
          <p:cNvGrpSpPr/>
          <p:nvPr/>
        </p:nvGrpSpPr>
        <p:grpSpPr>
          <a:xfrm>
            <a:off x="-1973760" y="1741676"/>
            <a:ext cx="6951960" cy="1595160"/>
            <a:chOff x="-1974240" y="1729800"/>
            <a:chExt cx="6951960" cy="1595160"/>
          </a:xfrm>
        </p:grpSpPr>
        <p:pic>
          <p:nvPicPr>
            <p:cNvPr id="44" name="Google Shape;161;p2">
              <a:extLst>
                <a:ext uri="{FF2B5EF4-FFF2-40B4-BE49-F238E27FC236}">
                  <a16:creationId xmlns:a16="http://schemas.microsoft.com/office/drawing/2014/main" id="{E52ACDA9-E7F0-4A7C-F756-A42036A73FF9}"/>
                </a:ext>
              </a:extLst>
            </p:cNvPr>
            <p:cNvPicPr/>
            <p:nvPr/>
          </p:nvPicPr>
          <p:blipFill>
            <a:blip r:embed="rId13"/>
            <a:stretch/>
          </p:blipFill>
          <p:spPr>
            <a:xfrm>
              <a:off x="230400" y="1729800"/>
              <a:ext cx="2542320" cy="1037520"/>
            </a:xfrm>
            <a:prstGeom prst="rect">
              <a:avLst/>
            </a:prstGeom>
            <a:ln w="0">
              <a:noFill/>
            </a:ln>
          </p:spPr>
        </p:pic>
        <p:sp>
          <p:nvSpPr>
            <p:cNvPr id="45" name="Google Shape;162;p2">
              <a:extLst>
                <a:ext uri="{FF2B5EF4-FFF2-40B4-BE49-F238E27FC236}">
                  <a16:creationId xmlns:a16="http://schemas.microsoft.com/office/drawing/2014/main" id="{D8AAACFC-1F67-E540-6167-6302A3130024}"/>
                </a:ext>
              </a:extLst>
            </p:cNvPr>
            <p:cNvSpPr/>
            <p:nvPr/>
          </p:nvSpPr>
          <p:spPr>
            <a:xfrm>
              <a:off x="-1974240" y="2777400"/>
              <a:ext cx="6951960" cy="54756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algn="ctr">
                <a:lnSpc>
                  <a:spcPct val="100000"/>
                </a:lnSpc>
                <a:tabLst>
                  <a:tab pos="0" algn="l"/>
                </a:tabLst>
              </a:pPr>
              <a:r>
                <a:rPr lang="en-US" sz="1000" b="0" strike="noStrike" spc="-1">
                  <a:solidFill>
                    <a:srgbClr val="203864"/>
                  </a:solidFill>
                  <a:latin typeface="Roboto"/>
                  <a:ea typeface="Roboto"/>
                </a:rPr>
                <a:t>UNIVERSITAT DE VALENCIA</a:t>
              </a:r>
              <a:endParaRPr lang="de-DE" sz="1000" b="0" strike="noStrike" spc="-1">
                <a:solidFill>
                  <a:srgbClr val="000000"/>
                </a:solidFill>
                <a:latin typeface="Arial"/>
              </a:endParaRPr>
            </a:p>
            <a:p>
              <a:pPr algn="ctr">
                <a:lnSpc>
                  <a:spcPct val="100000"/>
                </a:lnSpc>
                <a:tabLst>
                  <a:tab pos="0" algn="l"/>
                </a:tabLst>
              </a:pPr>
              <a:r>
                <a:rPr lang="en-US" sz="1000" b="0" strike="noStrike" spc="-1">
                  <a:solidFill>
                    <a:srgbClr val="414042"/>
                  </a:solidFill>
                  <a:latin typeface="Roboto"/>
                  <a:ea typeface="Roboto"/>
                </a:rPr>
                <a:t>VALENCIA, SPANIEN</a:t>
              </a:r>
              <a:endParaRPr lang="de-DE" sz="1000" b="0" strike="noStrike" spc="-1">
                <a:solidFill>
                  <a:srgbClr val="000000"/>
                </a:solidFill>
                <a:latin typeface="Arial"/>
              </a:endParaRPr>
            </a:p>
            <a:p>
              <a:pPr algn="ctr">
                <a:lnSpc>
                  <a:spcPct val="100000"/>
                </a:lnSpc>
                <a:tabLst>
                  <a:tab pos="0" algn="l"/>
                </a:tabLst>
              </a:pPr>
              <a:r>
                <a:rPr lang="en-US" sz="1000" b="0" u="sng" strike="noStrike" spc="-1">
                  <a:solidFill>
                    <a:srgbClr val="0563C1"/>
                  </a:solidFill>
                  <a:uFillTx/>
                  <a:latin typeface="Roboto"/>
                  <a:ea typeface="Roboto"/>
                  <a:hlinkClick r:id="rId14"/>
                </a:rPr>
                <a:t>www.uv.es</a:t>
              </a:r>
              <a:endParaRPr lang="de-DE" sz="1000" b="0" strike="noStrike" spc="-1">
                <a:solidFill>
                  <a:srgbClr val="000000"/>
                </a:solidFill>
                <a:latin typeface="Arial"/>
              </a:endParaRPr>
            </a:p>
          </p:txBody>
        </p:sp>
      </p:grpSp>
      <p:sp>
        <p:nvSpPr>
          <p:cNvPr id="46" name="Google Shape;163;p2">
            <a:extLst>
              <a:ext uri="{FF2B5EF4-FFF2-40B4-BE49-F238E27FC236}">
                <a16:creationId xmlns:a16="http://schemas.microsoft.com/office/drawing/2014/main" id="{0C058A69-3651-02F8-5848-A73C8C38A443}"/>
              </a:ext>
            </a:extLst>
          </p:cNvPr>
          <p:cNvSpPr/>
          <p:nvPr/>
        </p:nvSpPr>
        <p:spPr>
          <a:xfrm>
            <a:off x="5662200" y="3791876"/>
            <a:ext cx="8557920" cy="59292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algn="ctr">
              <a:lnSpc>
                <a:spcPct val="100000"/>
              </a:lnSpc>
              <a:tabLst>
                <a:tab pos="0" algn="l"/>
              </a:tabLst>
            </a:pPr>
            <a:r>
              <a:rPr lang="de-DE" sz="1100" b="0" strike="noStrike" spc="-1">
                <a:solidFill>
                  <a:srgbClr val="203864"/>
                </a:solidFill>
                <a:latin typeface="Roboto"/>
                <a:ea typeface="Roboto"/>
              </a:rPr>
              <a:t>CONNEXIONS</a:t>
            </a:r>
            <a:endParaRPr lang="de-DE" sz="1100" b="0" strike="noStrike" spc="-1">
              <a:solidFill>
                <a:srgbClr val="000000"/>
              </a:solidFill>
              <a:latin typeface="Arial"/>
            </a:endParaRPr>
          </a:p>
          <a:p>
            <a:pPr algn="ctr">
              <a:lnSpc>
                <a:spcPct val="100000"/>
              </a:lnSpc>
              <a:tabLst>
                <a:tab pos="0" algn="l"/>
              </a:tabLst>
            </a:pPr>
            <a:r>
              <a:rPr lang="de-DE" sz="1100" b="0" strike="noStrike" spc="-1">
                <a:solidFill>
                  <a:srgbClr val="414042"/>
                </a:solidFill>
                <a:latin typeface="Roboto"/>
                <a:ea typeface="Roboto"/>
              </a:rPr>
              <a:t>ATHEN, GRIECHENLAND</a:t>
            </a:r>
            <a:endParaRPr lang="de-DE" sz="1100" b="0" strike="noStrike" spc="-1">
              <a:solidFill>
                <a:srgbClr val="000000"/>
              </a:solidFill>
              <a:latin typeface="Arial"/>
            </a:endParaRPr>
          </a:p>
          <a:p>
            <a:pPr algn="ctr">
              <a:lnSpc>
                <a:spcPct val="100000"/>
              </a:lnSpc>
              <a:tabLst>
                <a:tab pos="0" algn="l"/>
              </a:tabLst>
            </a:pPr>
            <a:r>
              <a:rPr lang="de-DE" sz="1100" b="0" u="sng" strike="noStrike" spc="-1">
                <a:solidFill>
                  <a:srgbClr val="0563C1"/>
                </a:solidFill>
                <a:uFillTx/>
                <a:latin typeface="Roboto"/>
                <a:ea typeface="Roboto"/>
                <a:hlinkClick r:id="rId15"/>
              </a:rPr>
              <a:t>www.connexions.gr</a:t>
            </a:r>
            <a:r>
              <a:rPr lang="de-DE" sz="1100" b="0" strike="noStrike" spc="-1">
                <a:solidFill>
                  <a:srgbClr val="D71920"/>
                </a:solidFill>
                <a:latin typeface="Roboto"/>
                <a:ea typeface="Roboto"/>
              </a:rPr>
              <a:t> </a:t>
            </a:r>
            <a:endParaRPr lang="de-DE" sz="1100" b="0" strike="noStrike" spc="-1">
              <a:solidFill>
                <a:srgbClr val="000000"/>
              </a:solidFill>
              <a:latin typeface="Arial"/>
            </a:endParaRPr>
          </a:p>
        </p:txBody>
      </p:sp>
      <p:pic>
        <p:nvPicPr>
          <p:cNvPr id="47" name="Google Shape;164;p2">
            <a:extLst>
              <a:ext uri="{FF2B5EF4-FFF2-40B4-BE49-F238E27FC236}">
                <a16:creationId xmlns:a16="http://schemas.microsoft.com/office/drawing/2014/main" id="{6271D34C-6DAC-05F6-C181-F80010F0B168}"/>
              </a:ext>
            </a:extLst>
          </p:cNvPr>
          <p:cNvPicPr/>
          <p:nvPr/>
        </p:nvPicPr>
        <p:blipFill>
          <a:blip r:embed="rId16"/>
          <a:stretch/>
        </p:blipFill>
        <p:spPr>
          <a:xfrm>
            <a:off x="589440" y="4121636"/>
            <a:ext cx="2082240" cy="1321920"/>
          </a:xfrm>
          <a:prstGeom prst="rect">
            <a:avLst/>
          </a:prstGeom>
          <a:ln w="0">
            <a:noFill/>
          </a:ln>
        </p:spPr>
      </p:pic>
      <p:pic>
        <p:nvPicPr>
          <p:cNvPr id="48" name="Google Shape;165;p2">
            <a:extLst>
              <a:ext uri="{FF2B5EF4-FFF2-40B4-BE49-F238E27FC236}">
                <a16:creationId xmlns:a16="http://schemas.microsoft.com/office/drawing/2014/main" id="{B70E7C7C-0865-9318-EAA0-E14C83210A7F}"/>
              </a:ext>
            </a:extLst>
          </p:cNvPr>
          <p:cNvPicPr/>
          <p:nvPr/>
        </p:nvPicPr>
        <p:blipFill>
          <a:blip r:embed="rId17"/>
          <a:stretch/>
        </p:blipFill>
        <p:spPr>
          <a:xfrm>
            <a:off x="8766840" y="4531676"/>
            <a:ext cx="2158200" cy="885240"/>
          </a:xfrm>
          <a:prstGeom prst="rect">
            <a:avLst/>
          </a:prstGeom>
          <a:ln w="0">
            <a:noFill/>
          </a:ln>
        </p:spPr>
      </p:pic>
      <p:sp>
        <p:nvSpPr>
          <p:cNvPr id="49" name="Google Shape;166;p2">
            <a:extLst>
              <a:ext uri="{FF2B5EF4-FFF2-40B4-BE49-F238E27FC236}">
                <a16:creationId xmlns:a16="http://schemas.microsoft.com/office/drawing/2014/main" id="{5520B1D5-758D-B94C-7BB6-56598F545DFC}"/>
              </a:ext>
            </a:extLst>
          </p:cNvPr>
          <p:cNvSpPr/>
          <p:nvPr/>
        </p:nvSpPr>
        <p:spPr>
          <a:xfrm>
            <a:off x="5662920" y="5563436"/>
            <a:ext cx="8557920" cy="59292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algn="ctr">
              <a:lnSpc>
                <a:spcPct val="100000"/>
              </a:lnSpc>
              <a:tabLst>
                <a:tab pos="0" algn="l"/>
              </a:tabLst>
            </a:pPr>
            <a:r>
              <a:rPr lang="de-DE" sz="1100" b="0" strike="noStrike" spc="-1">
                <a:solidFill>
                  <a:srgbClr val="203864"/>
                </a:solidFill>
                <a:latin typeface="Roboto"/>
                <a:ea typeface="Roboto"/>
              </a:rPr>
              <a:t>AMSED</a:t>
            </a:r>
            <a:endParaRPr lang="de-DE" sz="1100" b="0" strike="noStrike" spc="-1">
              <a:solidFill>
                <a:srgbClr val="000000"/>
              </a:solidFill>
              <a:latin typeface="Arial"/>
            </a:endParaRPr>
          </a:p>
          <a:p>
            <a:pPr algn="ctr">
              <a:lnSpc>
                <a:spcPct val="100000"/>
              </a:lnSpc>
              <a:tabLst>
                <a:tab pos="0" algn="l"/>
              </a:tabLst>
            </a:pPr>
            <a:r>
              <a:rPr lang="de-DE" sz="1100" b="0" strike="noStrike" spc="-1">
                <a:solidFill>
                  <a:srgbClr val="414042"/>
                </a:solidFill>
                <a:latin typeface="Roboto"/>
                <a:ea typeface="Roboto"/>
              </a:rPr>
              <a:t>STRAßBURG, FRANKREICH</a:t>
            </a:r>
            <a:endParaRPr lang="de-DE" sz="1100" b="0" strike="noStrike" spc="-1">
              <a:solidFill>
                <a:srgbClr val="000000"/>
              </a:solidFill>
              <a:latin typeface="Arial"/>
            </a:endParaRPr>
          </a:p>
          <a:p>
            <a:pPr algn="ctr">
              <a:lnSpc>
                <a:spcPct val="100000"/>
              </a:lnSpc>
              <a:tabLst>
                <a:tab pos="0" algn="l"/>
              </a:tabLst>
            </a:pPr>
            <a:r>
              <a:rPr lang="de-DE" sz="1100" b="0" u="sng" strike="noStrike" spc="-1">
                <a:solidFill>
                  <a:srgbClr val="0563C1"/>
                </a:solidFill>
                <a:uFillTx/>
                <a:latin typeface="Roboto"/>
                <a:ea typeface="Roboto"/>
                <a:hlinkClick r:id="rId18"/>
              </a:rPr>
              <a:t>www.amsed.fr</a:t>
            </a:r>
            <a:r>
              <a:rPr lang="de-DE" sz="1100" b="0" strike="noStrike" spc="-1">
                <a:solidFill>
                  <a:srgbClr val="D71920"/>
                </a:solidFill>
                <a:latin typeface="Roboto"/>
                <a:ea typeface="Roboto"/>
              </a:rPr>
              <a:t> </a:t>
            </a:r>
            <a:endParaRPr lang="de-DE" sz="1100" b="0" strike="noStrike" spc="-1">
              <a:solidFill>
                <a:srgbClr val="000000"/>
              </a:solidFill>
              <a:latin typeface="Arial"/>
            </a:endParaRPr>
          </a:p>
        </p:txBody>
      </p:sp>
      <p:sp>
        <p:nvSpPr>
          <p:cNvPr id="50" name="Google Shape;167;p2">
            <a:extLst>
              <a:ext uri="{FF2B5EF4-FFF2-40B4-BE49-F238E27FC236}">
                <a16:creationId xmlns:a16="http://schemas.microsoft.com/office/drawing/2014/main" id="{A8E8EAAB-6013-D182-5387-6934E3FF4B31}"/>
              </a:ext>
            </a:extLst>
          </p:cNvPr>
          <p:cNvSpPr/>
          <p:nvPr/>
        </p:nvSpPr>
        <p:spPr>
          <a:xfrm>
            <a:off x="-2994360" y="5506556"/>
            <a:ext cx="8557920" cy="59292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algn="ctr">
              <a:lnSpc>
                <a:spcPct val="100000"/>
              </a:lnSpc>
              <a:tabLst>
                <a:tab pos="0" algn="l"/>
              </a:tabLst>
            </a:pPr>
            <a:r>
              <a:rPr lang="de-DE" sz="1100" b="0" strike="noStrike" spc="-1">
                <a:solidFill>
                  <a:srgbClr val="203864"/>
                </a:solidFill>
                <a:latin typeface="Roboto"/>
                <a:ea typeface="Roboto"/>
              </a:rPr>
              <a:t>RESET</a:t>
            </a:r>
            <a:endParaRPr lang="de-DE" sz="1100" b="0" strike="noStrike" spc="-1">
              <a:solidFill>
                <a:srgbClr val="000000"/>
              </a:solidFill>
              <a:latin typeface="Arial"/>
            </a:endParaRPr>
          </a:p>
          <a:p>
            <a:pPr algn="ctr">
              <a:lnSpc>
                <a:spcPct val="100000"/>
              </a:lnSpc>
              <a:tabLst>
                <a:tab pos="0" algn="l"/>
              </a:tabLst>
            </a:pPr>
            <a:r>
              <a:rPr lang="de-DE" sz="1100" b="0" strike="noStrike" spc="-1">
                <a:solidFill>
                  <a:srgbClr val="414042"/>
                </a:solidFill>
                <a:latin typeface="Roboto"/>
                <a:ea typeface="Roboto"/>
              </a:rPr>
              <a:t>ZYPERN</a:t>
            </a:r>
            <a:endParaRPr lang="de-DE" sz="1100" b="0" strike="noStrike" spc="-1">
              <a:solidFill>
                <a:srgbClr val="000000"/>
              </a:solidFill>
              <a:latin typeface="Arial"/>
            </a:endParaRPr>
          </a:p>
          <a:p>
            <a:pPr algn="ctr">
              <a:lnSpc>
                <a:spcPct val="100000"/>
              </a:lnSpc>
              <a:tabLst>
                <a:tab pos="0" algn="l"/>
              </a:tabLst>
            </a:pPr>
            <a:r>
              <a:rPr lang="de-DE" sz="1100" b="0" u="sng" strike="noStrike" spc="-1">
                <a:solidFill>
                  <a:srgbClr val="0563C1"/>
                </a:solidFill>
                <a:uFillTx/>
                <a:latin typeface="Roboto"/>
                <a:ea typeface="Roboto"/>
                <a:hlinkClick r:id="rId19"/>
              </a:rPr>
              <a:t>www.resetcy.com</a:t>
            </a:r>
            <a:r>
              <a:rPr lang="de-DE" sz="1100" b="0" strike="noStrike" spc="-1">
                <a:solidFill>
                  <a:srgbClr val="D71920"/>
                </a:solidFill>
                <a:latin typeface="Roboto"/>
                <a:ea typeface="Roboto"/>
              </a:rPr>
              <a:t>  </a:t>
            </a:r>
            <a:endParaRPr lang="de-DE" sz="1100" b="0" strike="noStrike" spc="-1">
              <a:solidFill>
                <a:srgbClr val="000000"/>
              </a:solidFill>
              <a:latin typeface="Arial"/>
            </a:endParaRPr>
          </a:p>
        </p:txBody>
      </p:sp>
      <p:pic>
        <p:nvPicPr>
          <p:cNvPr id="51" name="Google Shape;168;p2" descr="Εικόνα που περιέχει γραφικά, κείμενο, γραφιστική, γραμματοσειρά&#10;&#10;Περιγραφή που δημιουργήθηκε αυτόματα">
            <a:extLst>
              <a:ext uri="{FF2B5EF4-FFF2-40B4-BE49-F238E27FC236}">
                <a16:creationId xmlns:a16="http://schemas.microsoft.com/office/drawing/2014/main" id="{BCA1D904-65FB-B631-AA5B-DF32CA064468}"/>
              </a:ext>
            </a:extLst>
          </p:cNvPr>
          <p:cNvPicPr/>
          <p:nvPr/>
        </p:nvPicPr>
        <p:blipFill>
          <a:blip r:embed="rId20"/>
          <a:stretch/>
        </p:blipFill>
        <p:spPr>
          <a:xfrm>
            <a:off x="6337920" y="3621236"/>
            <a:ext cx="2686680" cy="811800"/>
          </a:xfrm>
          <a:prstGeom prst="rect">
            <a:avLst/>
          </a:prstGeom>
          <a:ln w="0">
            <a:noFill/>
          </a:ln>
        </p:spPr>
      </p:pic>
      <p:pic>
        <p:nvPicPr>
          <p:cNvPr id="52" name="Google Shape;169;p2" descr="A close up of a logo&#10;&#10;Description automatically generated">
            <a:extLst>
              <a:ext uri="{FF2B5EF4-FFF2-40B4-BE49-F238E27FC236}">
                <a16:creationId xmlns:a16="http://schemas.microsoft.com/office/drawing/2014/main" id="{73254E60-7296-F350-620C-13CFE5981AC1}"/>
              </a:ext>
            </a:extLst>
          </p:cNvPr>
          <p:cNvPicPr/>
          <p:nvPr/>
        </p:nvPicPr>
        <p:blipFill>
          <a:blip r:embed="rId21"/>
          <a:stretch/>
        </p:blipFill>
        <p:spPr>
          <a:xfrm>
            <a:off x="191280" y="1620716"/>
            <a:ext cx="2686680" cy="1096200"/>
          </a:xfrm>
          <a:prstGeom prst="rect">
            <a:avLst/>
          </a:prstGeom>
          <a:ln w="0">
            <a:noFill/>
          </a:ln>
        </p:spPr>
      </p:pic>
    </p:spTree>
    <p:extLst>
      <p:ext uri="{BB962C8B-B14F-4D97-AF65-F5344CB8AC3E}">
        <p14:creationId xmlns:p14="http://schemas.microsoft.com/office/powerpoint/2010/main" val="114399262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5C23247-9771-0759-F97C-1C14560E522A}"/>
              </a:ext>
            </a:extLst>
          </p:cNvPr>
          <p:cNvSpPr>
            <a:spLocks noGrp="1"/>
          </p:cNvSpPr>
          <p:nvPr>
            <p:ph type="title"/>
          </p:nvPr>
        </p:nvSpPr>
        <p:spPr/>
        <p:txBody>
          <a:bodyPr>
            <a:normAutofit/>
          </a:bodyPr>
          <a:lstStyle/>
          <a:p>
            <a:r>
              <a:rPr lang="en-US" sz="3200" dirty="0"/>
              <a:t>Feedback </a:t>
            </a:r>
            <a:r>
              <a:rPr lang="en-US" sz="3200" dirty="0" err="1"/>
              <a:t>geben</a:t>
            </a:r>
            <a:r>
              <a:rPr lang="en-US" sz="3200" dirty="0"/>
              <a:t> und </a:t>
            </a:r>
            <a:r>
              <a:rPr lang="en-US" sz="3200" dirty="0" err="1"/>
              <a:t>diskutieren</a:t>
            </a:r>
            <a:r>
              <a:rPr lang="en-US" sz="3200" dirty="0"/>
              <a:t> </a:t>
            </a:r>
            <a:endParaRPr lang="el-GR" sz="3200" dirty="0"/>
          </a:p>
        </p:txBody>
      </p:sp>
      <p:sp>
        <p:nvSpPr>
          <p:cNvPr id="4" name="Θέση περιεχομένου 3">
            <a:extLst>
              <a:ext uri="{FF2B5EF4-FFF2-40B4-BE49-F238E27FC236}">
                <a16:creationId xmlns:a16="http://schemas.microsoft.com/office/drawing/2014/main" id="{E0308CCA-7979-6DB8-C0FD-349C24519D98}"/>
              </a:ext>
            </a:extLst>
          </p:cNvPr>
          <p:cNvSpPr>
            <a:spLocks noGrp="1"/>
          </p:cNvSpPr>
          <p:nvPr>
            <p:ph idx="1"/>
          </p:nvPr>
        </p:nvSpPr>
        <p:spPr>
          <a:xfrm>
            <a:off x="557999" y="2188029"/>
            <a:ext cx="11059693" cy="4213033"/>
          </a:xfrm>
        </p:spPr>
        <p:txBody>
          <a:bodyPr>
            <a:normAutofit lnSpcReduction="10000"/>
          </a:bodyPr>
          <a:lstStyle/>
          <a:p>
            <a:pPr>
              <a:spcBef>
                <a:spcPts val="1200"/>
              </a:spcBef>
              <a:spcAft>
                <a:spcPts val="1200"/>
              </a:spcAft>
            </a:pPr>
            <a:r>
              <a:rPr lang="de-DE" sz="2400" i="1" dirty="0"/>
              <a:t>Welche App war am </a:t>
            </a:r>
            <a:r>
              <a:rPr lang="de-DE" sz="2400" b="1" i="1" dirty="0"/>
              <a:t>interessantesten</a:t>
            </a:r>
            <a:r>
              <a:rPr lang="de-DE" sz="2400" i="1" dirty="0"/>
              <a:t>?</a:t>
            </a:r>
          </a:p>
          <a:p>
            <a:pPr>
              <a:spcBef>
                <a:spcPts val="1200"/>
              </a:spcBef>
              <a:spcAft>
                <a:spcPts val="1200"/>
              </a:spcAft>
            </a:pPr>
            <a:r>
              <a:rPr lang="de-DE" sz="2400" i="1" dirty="0"/>
              <a:t>Welche App war am </a:t>
            </a:r>
            <a:r>
              <a:rPr lang="de-DE" sz="2400" b="1" i="1" dirty="0"/>
              <a:t>schwierigsten</a:t>
            </a:r>
            <a:r>
              <a:rPr lang="de-DE" sz="2400" i="1" dirty="0"/>
              <a:t> zu bedienen?</a:t>
            </a:r>
          </a:p>
          <a:p>
            <a:pPr>
              <a:spcBef>
                <a:spcPts val="1200"/>
              </a:spcBef>
              <a:spcAft>
                <a:spcPts val="1200"/>
              </a:spcAft>
            </a:pPr>
            <a:r>
              <a:rPr lang="de-DE" sz="2400" i="1" dirty="0"/>
              <a:t>Auf welche </a:t>
            </a:r>
            <a:r>
              <a:rPr lang="de-DE" sz="2400" b="1" i="1" dirty="0"/>
              <a:t>Hindernisse</a:t>
            </a:r>
            <a:r>
              <a:rPr lang="de-DE" sz="2400" i="1" dirty="0"/>
              <a:t> sind Sie bei der Navigation durch die App gestoßen, wenn überhaupt?</a:t>
            </a:r>
          </a:p>
          <a:p>
            <a:pPr>
              <a:spcBef>
                <a:spcPts val="1200"/>
              </a:spcBef>
              <a:spcAft>
                <a:spcPts val="1200"/>
              </a:spcAft>
            </a:pPr>
            <a:r>
              <a:rPr lang="de-DE" sz="2400" i="1" dirty="0"/>
              <a:t>Welche </a:t>
            </a:r>
            <a:r>
              <a:rPr lang="de-DE" sz="2400" b="1" i="1" dirty="0"/>
              <a:t>Funktionen</a:t>
            </a:r>
            <a:r>
              <a:rPr lang="de-DE" sz="2400" i="1" dirty="0"/>
              <a:t> der App haben Ihre </a:t>
            </a:r>
            <a:r>
              <a:rPr lang="de-DE" sz="2400" b="1" i="1" dirty="0"/>
              <a:t>Navigation</a:t>
            </a:r>
            <a:r>
              <a:rPr lang="de-DE" sz="2400" i="1" dirty="0"/>
              <a:t> und Ihr Gesamterlebnis erleichtert und welche erschwert?</a:t>
            </a:r>
          </a:p>
          <a:p>
            <a:pPr>
              <a:spcBef>
                <a:spcPts val="1200"/>
              </a:spcBef>
              <a:spcAft>
                <a:spcPts val="1200"/>
              </a:spcAft>
            </a:pPr>
            <a:r>
              <a:rPr lang="de-DE" sz="2400" i="1" dirty="0"/>
              <a:t>Bei welcher App fühlten Sie sich sicherer, was den </a:t>
            </a:r>
            <a:r>
              <a:rPr lang="de-DE" sz="2400" b="1" i="1" dirty="0"/>
              <a:t>Schutz</a:t>
            </a:r>
            <a:r>
              <a:rPr lang="de-DE" sz="2400" i="1" dirty="0"/>
              <a:t> Ihrer </a:t>
            </a:r>
            <a:r>
              <a:rPr lang="de-DE" sz="2400" b="1" i="1" dirty="0"/>
              <a:t>persönlichen Daten </a:t>
            </a:r>
            <a:r>
              <a:rPr lang="de-DE" sz="2400" i="1" dirty="0"/>
              <a:t>angeht?</a:t>
            </a:r>
            <a:endParaRPr lang="el-GR" sz="2400" i="1" dirty="0"/>
          </a:p>
        </p:txBody>
      </p:sp>
      <p:pic>
        <p:nvPicPr>
          <p:cNvPr id="3" name="Picture 2" descr="Illustration of speech bubbles">
            <a:extLst>
              <a:ext uri="{FF2B5EF4-FFF2-40B4-BE49-F238E27FC236}">
                <a16:creationId xmlns:a16="http://schemas.microsoft.com/office/drawing/2014/main" id="{CBC81D64-AB11-497E-AF82-CC3D2063EE9B}"/>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13951" t="22662" r="15336" b="22972"/>
          <a:stretch/>
        </p:blipFill>
        <p:spPr bwMode="auto">
          <a:xfrm>
            <a:off x="7401292" y="187323"/>
            <a:ext cx="4216400" cy="3241677"/>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a:extLst>
              <a:ext uri="{FF2B5EF4-FFF2-40B4-BE49-F238E27FC236}">
                <a16:creationId xmlns:a16="http://schemas.microsoft.com/office/drawing/2014/main" id="{06A5F09D-76C4-EEB6-BAF9-6157A1D8F7CA}"/>
              </a:ext>
            </a:extLst>
          </p:cNvPr>
          <p:cNvSpPr txBox="1"/>
          <p:nvPr/>
        </p:nvSpPr>
        <p:spPr>
          <a:xfrm>
            <a:off x="6032864" y="6503930"/>
            <a:ext cx="6159136" cy="276999"/>
          </a:xfrm>
          <a:prstGeom prst="rect">
            <a:avLst/>
          </a:prstGeom>
          <a:noFill/>
        </p:spPr>
        <p:txBody>
          <a:bodyPr wrap="square">
            <a:spAutoFit/>
          </a:bodyPr>
          <a:lstStyle/>
          <a:p>
            <a:pPr algn="r"/>
            <a:r>
              <a:rPr lang="en-US" sz="1200" dirty="0" err="1">
                <a:hlinkClick r:id="rId4"/>
              </a:rPr>
              <a:t>Entworfen</a:t>
            </a:r>
            <a:r>
              <a:rPr lang="en-US" sz="1200" dirty="0">
                <a:hlinkClick r:id="rId4"/>
              </a:rPr>
              <a:t> von </a:t>
            </a:r>
            <a:r>
              <a:rPr lang="en-US" sz="1200" dirty="0" err="1">
                <a:hlinkClick r:id="rId4"/>
              </a:rPr>
              <a:t>Freepik</a:t>
            </a:r>
            <a:endParaRPr lang="el-GR" sz="1200" dirty="0"/>
          </a:p>
        </p:txBody>
      </p:sp>
    </p:spTree>
    <p:extLst>
      <p:ext uri="{BB962C8B-B14F-4D97-AF65-F5344CB8AC3E}">
        <p14:creationId xmlns:p14="http://schemas.microsoft.com/office/powerpoint/2010/main" val="69421001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203864"/>
        </a:solidFill>
        <a:effectLst/>
      </p:bgPr>
    </p:bg>
    <p:spTree>
      <p:nvGrpSpPr>
        <p:cNvPr id="1" name=""/>
        <p:cNvGrpSpPr/>
        <p:nvPr/>
      </p:nvGrpSpPr>
      <p:grpSpPr>
        <a:xfrm>
          <a:off x="0" y="0"/>
          <a:ext cx="0" cy="0"/>
          <a:chOff x="0" y="0"/>
          <a:chExt cx="0" cy="0"/>
        </a:xfrm>
      </p:grpSpPr>
      <p:sp>
        <p:nvSpPr>
          <p:cNvPr id="33" name="Freeform: Shape 28">
            <a:extLst>
              <a:ext uri="{FF2B5EF4-FFF2-40B4-BE49-F238E27FC236}">
                <a16:creationId xmlns:a16="http://schemas.microsoft.com/office/drawing/2014/main" id="{DCFD1A13-2B88-47B7-AAE9-AD6F3296EE2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6172782" cy="6858000"/>
          </a:xfrm>
          <a:custGeom>
            <a:avLst/>
            <a:gdLst>
              <a:gd name="connsiteX0" fmla="*/ 6172782 w 6172782"/>
              <a:gd name="connsiteY0" fmla="*/ 0 h 6858000"/>
              <a:gd name="connsiteX1" fmla="*/ 69075 w 6172782"/>
              <a:gd name="connsiteY1" fmla="*/ 0 h 6858000"/>
              <a:gd name="connsiteX2" fmla="*/ 35131 w 6172782"/>
              <a:gd name="connsiteY2" fmla="*/ 267128 h 6858000"/>
              <a:gd name="connsiteX3" fmla="*/ 0 w 6172782"/>
              <a:gd name="connsiteY3" fmla="*/ 962845 h 6858000"/>
              <a:gd name="connsiteX4" fmla="*/ 3276103 w 6172782"/>
              <a:gd name="connsiteY4" fmla="*/ 6782205 h 6858000"/>
              <a:gd name="connsiteX5" fmla="*/ 3407923 w 6172782"/>
              <a:gd name="connsiteY5" fmla="*/ 6858000 h 6858000"/>
              <a:gd name="connsiteX6" fmla="*/ 6172782 w 6172782"/>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172782" h="6858000">
                <a:moveTo>
                  <a:pt x="6172782" y="0"/>
                </a:moveTo>
                <a:lnTo>
                  <a:pt x="69075" y="0"/>
                </a:lnTo>
                <a:lnTo>
                  <a:pt x="35131" y="267128"/>
                </a:lnTo>
                <a:cubicBezTo>
                  <a:pt x="11901" y="495874"/>
                  <a:pt x="0" y="727970"/>
                  <a:pt x="0" y="962845"/>
                </a:cubicBezTo>
                <a:cubicBezTo>
                  <a:pt x="0" y="3429034"/>
                  <a:pt x="1312002" y="5588789"/>
                  <a:pt x="3276103" y="6782205"/>
                </a:cubicBezTo>
                <a:lnTo>
                  <a:pt x="3407923" y="6858000"/>
                </a:lnTo>
                <a:lnTo>
                  <a:pt x="6172782" y="6858000"/>
                </a:ln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4" name="Freeform: Shape 30">
            <a:extLst>
              <a:ext uri="{FF2B5EF4-FFF2-40B4-BE49-F238E27FC236}">
                <a16:creationId xmlns:a16="http://schemas.microsoft.com/office/drawing/2014/main" id="{F5CE4102-C93A-420A-98A7-5A7DD0C5C5B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6024154" cy="6858000"/>
          </a:xfrm>
          <a:custGeom>
            <a:avLst/>
            <a:gdLst>
              <a:gd name="connsiteX0" fmla="*/ 70374 w 6024154"/>
              <a:gd name="connsiteY0" fmla="*/ 0 h 6858000"/>
              <a:gd name="connsiteX1" fmla="*/ 6024154 w 6024154"/>
              <a:gd name="connsiteY1" fmla="*/ 0 h 6858000"/>
              <a:gd name="connsiteX2" fmla="*/ 6024154 w 6024154"/>
              <a:gd name="connsiteY2" fmla="*/ 6858000 h 6858000"/>
              <a:gd name="connsiteX3" fmla="*/ 3587167 w 6024154"/>
              <a:gd name="connsiteY3" fmla="*/ 6858000 h 6858000"/>
              <a:gd name="connsiteX4" fmla="*/ 3474220 w 6024154"/>
              <a:gd name="connsiteY4" fmla="*/ 6800152 h 6858000"/>
              <a:gd name="connsiteX5" fmla="*/ 0 w 6024154"/>
              <a:gd name="connsiteY5" fmla="*/ 962844 h 6858000"/>
              <a:gd name="connsiteX6" fmla="*/ 34274 w 6024154"/>
              <a:gd name="connsiteY6" fmla="*/ 284091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024154" h="6858000">
                <a:moveTo>
                  <a:pt x="70374" y="0"/>
                </a:moveTo>
                <a:lnTo>
                  <a:pt x="6024154" y="0"/>
                </a:lnTo>
                <a:lnTo>
                  <a:pt x="6024154" y="6858000"/>
                </a:lnTo>
                <a:lnTo>
                  <a:pt x="3587167" y="6858000"/>
                </a:lnTo>
                <a:lnTo>
                  <a:pt x="3474220" y="6800152"/>
                </a:lnTo>
                <a:cubicBezTo>
                  <a:pt x="1404818" y="5675986"/>
                  <a:pt x="0" y="3483472"/>
                  <a:pt x="0" y="962844"/>
                </a:cubicBezTo>
                <a:cubicBezTo>
                  <a:pt x="0" y="733696"/>
                  <a:pt x="11610" y="507260"/>
                  <a:pt x="34274" y="284091"/>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22" name="Picture 5">
            <a:extLst>
              <a:ext uri="{FF2B5EF4-FFF2-40B4-BE49-F238E27FC236}">
                <a16:creationId xmlns:a16="http://schemas.microsoft.com/office/drawing/2014/main" id="{807C98D1-01AE-4DFA-9C42-DDBEB533C1BE}"/>
              </a:ext>
            </a:extLst>
          </p:cNvPr>
          <p:cNvPicPr>
            <a:picLocks noChangeAspect="1"/>
          </p:cNvPicPr>
          <p:nvPr/>
        </p:nvPicPr>
        <p:blipFill>
          <a:blip r:embed="rId3"/>
          <a:stretch>
            <a:fillRect/>
          </a:stretch>
        </p:blipFill>
        <p:spPr>
          <a:xfrm>
            <a:off x="429768" y="3471531"/>
            <a:ext cx="2323213" cy="2323213"/>
          </a:xfrm>
          <a:prstGeom prst="rect">
            <a:avLst/>
          </a:prstGeom>
        </p:spPr>
      </p:pic>
      <p:pic>
        <p:nvPicPr>
          <p:cNvPr id="20" name="Picture 5">
            <a:extLst>
              <a:ext uri="{FF2B5EF4-FFF2-40B4-BE49-F238E27FC236}">
                <a16:creationId xmlns:a16="http://schemas.microsoft.com/office/drawing/2014/main" id="{2B4EC7FF-7919-4EE7-8992-C34F2E54819D}"/>
              </a:ext>
            </a:extLst>
          </p:cNvPr>
          <p:cNvPicPr>
            <a:picLocks noChangeAspect="1"/>
          </p:cNvPicPr>
          <p:nvPr/>
        </p:nvPicPr>
        <p:blipFill>
          <a:blip r:embed="rId3"/>
          <a:stretch>
            <a:fillRect/>
          </a:stretch>
        </p:blipFill>
        <p:spPr>
          <a:xfrm>
            <a:off x="7476818" y="1708146"/>
            <a:ext cx="3265071" cy="3265071"/>
          </a:xfrm>
          <a:prstGeom prst="rect">
            <a:avLst/>
          </a:prstGeom>
          <a:solidFill>
            <a:srgbClr val="203864"/>
          </a:solidFill>
        </p:spPr>
      </p:pic>
      <p:sp>
        <p:nvSpPr>
          <p:cNvPr id="24" name="Τίτλος 6">
            <a:extLst>
              <a:ext uri="{FF2B5EF4-FFF2-40B4-BE49-F238E27FC236}">
                <a16:creationId xmlns:a16="http://schemas.microsoft.com/office/drawing/2014/main" id="{88F39797-8ECA-4CC0-ADFC-28793E1CA72E}"/>
              </a:ext>
            </a:extLst>
          </p:cNvPr>
          <p:cNvSpPr txBox="1">
            <a:spLocks/>
          </p:cNvSpPr>
          <p:nvPr/>
        </p:nvSpPr>
        <p:spPr>
          <a:xfrm>
            <a:off x="340474" y="2922021"/>
            <a:ext cx="5034783" cy="1325563"/>
          </a:xfrm>
          <a:prstGeom prst="rect">
            <a:avLst/>
          </a:prstGeom>
        </p:spPr>
        <p:txBody>
          <a:bodyPr vert="horz" lIns="91440" tIns="45720" rIns="91440" bIns="45720" rtlCol="0" anchor="ctr">
            <a:normAutofit/>
          </a:bodyPr>
          <a:lstStyle>
            <a:lvl1pPr algn="ctr" defTabSz="914400" rtl="0" eaLnBrk="1" latinLnBrk="0" hangingPunct="1">
              <a:lnSpc>
                <a:spcPct val="90000"/>
              </a:lnSpc>
              <a:spcBef>
                <a:spcPct val="0"/>
              </a:spcBef>
              <a:buNone/>
              <a:defRPr lang="el-GR" sz="2000" kern="1200" dirty="0">
                <a:solidFill>
                  <a:srgbClr val="7030A0"/>
                </a:solidFill>
                <a:latin typeface="Gill Sans Ultra Bold" panose="020B0A02020104020203" pitchFamily="34" charset="0"/>
                <a:ea typeface="+mj-ea"/>
                <a:cs typeface="+mj-cs"/>
              </a:defRPr>
            </a:lvl1pPr>
          </a:lstStyle>
          <a:p>
            <a:pPr algn="l">
              <a:spcAft>
                <a:spcPts val="600"/>
              </a:spcAft>
            </a:pPr>
            <a:r>
              <a:rPr lang="en-US" sz="2800" dirty="0" err="1">
                <a:solidFill>
                  <a:srgbClr val="C01E24"/>
                </a:solidFill>
                <a:latin typeface="+mj-lt"/>
              </a:rPr>
              <a:t>Glückwunsch</a:t>
            </a:r>
            <a:r>
              <a:rPr lang="en-US" sz="2800" dirty="0">
                <a:solidFill>
                  <a:srgbClr val="C01E24"/>
                </a:solidFill>
                <a:latin typeface="+mj-lt"/>
              </a:rPr>
              <a:t>!</a:t>
            </a:r>
            <a:br>
              <a:rPr lang="en-US" sz="2800" dirty="0">
                <a:solidFill>
                  <a:srgbClr val="C01E24"/>
                </a:solidFill>
                <a:latin typeface="+mj-lt"/>
              </a:rPr>
            </a:br>
            <a:r>
              <a:rPr lang="de-DE" sz="2800" dirty="0">
                <a:solidFill>
                  <a:srgbClr val="C01E24"/>
                </a:solidFill>
                <a:latin typeface="+mj-lt"/>
              </a:rPr>
              <a:t>Sie haben dieses Modul abgeschlossen</a:t>
            </a:r>
            <a:r>
              <a:rPr lang="en-US" sz="2800" dirty="0">
                <a:solidFill>
                  <a:srgbClr val="C01E24"/>
                </a:solidFill>
                <a:latin typeface="+mj-lt"/>
              </a:rPr>
              <a:t>!</a:t>
            </a:r>
          </a:p>
        </p:txBody>
      </p:sp>
      <p:pic>
        <p:nvPicPr>
          <p:cNvPr id="2" name="Εικόνα 1" descr="Εικόνα που περιέχει κείμενο, γραμματοσειρά, λογότυπο, γραφικά&#10;&#10;Περιγραφή που δημιουργήθηκε αυτόματα">
            <a:extLst>
              <a:ext uri="{FF2B5EF4-FFF2-40B4-BE49-F238E27FC236}">
                <a16:creationId xmlns:a16="http://schemas.microsoft.com/office/drawing/2014/main" id="{25F65A2C-3150-4B5A-D0EF-1CEBF92DC4E4}"/>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97847" y="934357"/>
            <a:ext cx="5598661" cy="1438154"/>
          </a:xfrm>
          <a:prstGeom prst="rect">
            <a:avLst/>
          </a:prstGeom>
        </p:spPr>
      </p:pic>
      <p:pic>
        <p:nvPicPr>
          <p:cNvPr id="2050" name="Picture 2">
            <a:extLst>
              <a:ext uri="{FF2B5EF4-FFF2-40B4-BE49-F238E27FC236}">
                <a16:creationId xmlns:a16="http://schemas.microsoft.com/office/drawing/2014/main" id="{2AB980B0-03D2-2E64-6760-C23D435A121F}"/>
              </a:ext>
            </a:extLst>
          </p:cNvPr>
          <p:cNvPicPr>
            <a:picLocks noChangeAspect="1" noChangeArrowheads="1"/>
          </p:cNvPicPr>
          <p:nvPr/>
        </p:nvPicPr>
        <p:blipFill>
          <a:blip r:embed="rId5" cstate="hqprint">
            <a:extLst>
              <a:ext uri="{28A0092B-C50C-407E-A947-70E740481C1C}">
                <a14:useLocalDpi xmlns:a14="http://schemas.microsoft.com/office/drawing/2010/main" val="0"/>
              </a:ext>
            </a:extLst>
          </a:blip>
          <a:srcRect/>
          <a:stretch/>
        </p:blipFill>
        <p:spPr bwMode="auto">
          <a:xfrm>
            <a:off x="45609" y="6298196"/>
            <a:ext cx="2549273" cy="559804"/>
          </a:xfrm>
          <a:prstGeom prst="rect">
            <a:avLst/>
          </a:prstGeom>
          <a:noFill/>
          <a:extLst>
            <a:ext uri="{909E8E84-426E-40DD-AFC4-6F175D3DCCD1}">
              <a14:hiddenFill xmlns:a14="http://schemas.microsoft.com/office/drawing/2010/main">
                <a:solidFill>
                  <a:srgbClr val="FFFFFF"/>
                </a:solidFill>
              </a14:hiddenFill>
            </a:ext>
          </a:extLst>
        </p:spPr>
      </p:pic>
      <p:sp>
        <p:nvSpPr>
          <p:cNvPr id="3" name="Ορθογώνιο 10">
            <a:extLst>
              <a:ext uri="{FF2B5EF4-FFF2-40B4-BE49-F238E27FC236}">
                <a16:creationId xmlns:a16="http://schemas.microsoft.com/office/drawing/2014/main" id="{F0841DE1-F914-F871-2BC8-8D1E282842F2}"/>
              </a:ext>
            </a:extLst>
          </p:cNvPr>
          <p:cNvSpPr/>
          <p:nvPr/>
        </p:nvSpPr>
        <p:spPr>
          <a:xfrm>
            <a:off x="3898918" y="6276822"/>
            <a:ext cx="8293082" cy="632422"/>
          </a:xfrm>
          <a:prstGeom prst="rect">
            <a:avLst/>
          </a:prstGeom>
        </p:spPr>
        <p:txBody>
          <a:bodyPr vert="horz" lIns="91440" tIns="45720" rIns="91440" bIns="45720" rtlCol="0" anchor="ctr">
            <a:normAutofit/>
          </a:bodyPr>
          <a:lstStyle/>
          <a:p>
            <a:pPr>
              <a:lnSpc>
                <a:spcPct val="90000"/>
              </a:lnSpc>
              <a:spcAft>
                <a:spcPts val="601"/>
              </a:spcAft>
            </a:pPr>
            <a:r>
              <a:rPr lang="de-DE" sz="1000" b="0" strike="noStrike" spc="-1" dirty="0">
                <a:solidFill>
                  <a:schemeClr val="accent5">
                    <a:lumMod val="20000"/>
                    <a:lumOff val="80000"/>
                  </a:schemeClr>
                </a:solidFill>
                <a:latin typeface="Arial"/>
                <a:ea typeface="Arial"/>
              </a:rPr>
              <a:t>Von der Europäischen Union finanziert. Die geäußerten Ansichten und Meinungen entsprechen jedoch ausschließlich denen des Autors bzw. der Autoren und spiegeln nicht zwingend die der Europäischen Union oder der Europäischen Exekutivagentur für Bildung und Kultur (EACEA) wider. Weder die Europäische Union noch die EACEA können dafür verantwortlich gemacht werden.</a:t>
            </a:r>
            <a:endParaRPr lang="de-DE" sz="1000" b="0" strike="noStrike" spc="-1" dirty="0">
              <a:solidFill>
                <a:srgbClr val="000000"/>
              </a:solidFill>
              <a:latin typeface="Arial"/>
            </a:endParaRPr>
          </a:p>
        </p:txBody>
      </p:sp>
    </p:spTree>
    <p:extLst>
      <p:ext uri="{BB962C8B-B14F-4D97-AF65-F5344CB8AC3E}">
        <p14:creationId xmlns:p14="http://schemas.microsoft.com/office/powerpoint/2010/main" val="1915799683"/>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ISPRING_PRESENTATION_COURSE_TITLE" val="ETA6 4 Health Apps for Nutrition CLOSURE SESSION_DE"/>
  <p:tag name="ISPRING_PLAYERS_CUSTOMIZATION_2" val="UEsDBBQAAgAIAKl+UE82YVgCRwMAAOEJAAAUAAAAdW5pdmVyc2FsL3BsYXllci54bWytVl1P2zAUfS4S/yHyO3FLxwYoATEktIcxIXVse6vc5DbxmtiZ7RC6X78b5zukbEir1Cq5vuf4fhxf17t+ThPnCZTmUvhk4c6JAyKQIReRTx6/3p2ck+ur4yMvS9gelMNDn+SClwCWECcEHSieGQQ/MBP7pGdwkZk4meJScbP3yXKO3O1Oyzk5Ppqhi9A+iY3JLiktisLlGhEi0jLJSxLtBjKlmQINwoCiVRjEabCX5u9o/KZSULPPQPeQmXn7xjVJy/Gs+YCkWLpSRfR0Pl/QH/efV0EMKTvhQhsmAiAOVnJmS7lhwe5ehnkCurTNvCrIFRhTBmFtM89c8sW5cLQKfFI5rFPQmkWg3UREhLZ+DWdDUGEa65qJcC3YE49Ymdta1162RR2JjqUyQW5q9A72G8lUuG7tPX+PTkTsbROm45pPD3Kx/DteJ2P91uX7ZCw2o3yTcB3jUh/SWaeToMNdvdTW2Mr2sZHtXclEHAW/cq4gtK/f2hMwX5Bqw1bmNk5XFwEu4NMdC4xU+1uEoXRr2bitUtxKKa4FtRxuu/uqoyBNtltgJlfQlGrmPfEQ5BemlO3XlVE5eHRkrLF0CPZolXLdpK4hXmzS5OwfelP6jVrzU7/WGQv4H435hERtTbgI4fmOo4+BFGtqAItd2lyTJW65ZxeTzjdp7zANTN1JwKZgIo5hKgI8+yEzjHZ2eggKiml0CXI1wvYWDoJjHsUJfs0kw3j1IE3K1G6SobdwEJzIYDcBbc0HgRslC8xQ51mGA+Bl8V6utx2h45aMdNmK0aMT49ALcm1kyn9bpQ/mpLm0kn7l9B4fOYc+Degm4y3kw/w1xGgSDOJq5sL2NQKcC08citWA56S2uhkO8YlZXz6NBnxpeihnTDOdS8M6qyzjOQ4mzyqv5hzn2cgnhC3LE3PbT2h4eVjoKOHpe2OK6zueVVms+G9wCh6Wfw0WSyy1E0Opd5+8P1/2GFCLOBkH21vToR23UjR1cF1q36pf247mhqq1UsnskKS8uhcVppoHH1GOkZK5CEcCsA2r6XWC8/hGAXMS2GJGi1M8HjLzyTt8qHO+OLvoUv6wuGiwNq6HauMqljdcR3XAnfxofZDaRLx6ruHjH1BLAwQUAAIACAC7oyhZtTf0qBwFAADhEwAAHQAAAHVuaXZlcnNhbC9jb21tb25fbWVzc2FnZXMubG5nrVj/bts2EP6/QN+BEFBgA7q0HdBgGBIXtMTEQmTJleik2TAIjMTYRCjR1Q8n3l97mj3YnmRHSnbttoGkpIANmJLvuyP5fXdHnnx4yCRa86IUKj+13h29tRDPE5WKfHFqzenZL79ZqKxYnjKpcn5q5cpCH0YvX5xIli9qtuDw++ULhE4yXpYwLEd69GWMRHpqzcbxGNsXMQ1iPJvF4zmlgR97eEw8azRmyd3Jm/bvj1jbwXSG/evYC86DeOyeWyNbZSuWb5CnFuqnX4+PH969P/55EEw0xZ53CIQM0vu3PYB8GgZeDGjEi33yiVqjYTbBnHquT6xR+2OY9Swklz08zsOQ+DSOPNchsRvFfkDNGniEEscaXasaLdmao0qhteD3qFpy2P1KFByVUqTmRaLgQV7zLmdOMMWuH4ckoqFrUzfwrVGkimLz2sCyulqqAtyVKBUlu5E8NT6BZ+b9quAluGYV8BDBp1oK+KfKmMiPul1f+V6AHUOuKYkifA4LS3eTAqQD+HtRLeFdytVrcHGfS8VSdFtwAAwixFYrKZLmnyJaFTrCmWSbzihCfOX650DywIti4jvbJ9aI5ClyCqYnOxAlxBEJAaBgJS+eYBsbjhtzhKUchjBxzycefKkOYSIWSwnfamgcMwJMmPG8ywqYSkLgdxRdBaGjFw1cIYZWrCzvVZEesHR/P7uAXd8OQAg23QOnGmMLDPwQkPOKgidVNxhEiQ2/W13BVIGAMTVJQEsqq8sKZJOtJK+4iVboqbDEUOqG3yrQl+Rs3XAfvBuxddLcw3PfnsRjukudHqvzZNnTDsT5XX3sq6EGmuxzvjOmFi0eB58gu1gjPxhiEVxA/rsYYnFNIlhkEnXZ+PjSPcdmlyDvbZPSNuklTOcYuUEsScBOs2ktVF3CE70kkJrMjpRHw9xE5OMcWOxi75Hc2qACHcxoIdYc4ihSXnQ6goRvE0eL6uPc/SM+w65HnO9Qj21QrirE0jXLEw5kS5je0w28S0Vq3mnaG/+fa/E3YlWb6l+1VcJ3yKdXQ+M5KCyPKIJVFc9WVZdrvWBt+E+JQkv80RD6TP1p/iOb+Dh0gx+zM6XIatlUoGfvzy6yoXvUGcQzV6r/bv3oSKKm1BBoWHRxhB5D9reaaLdjN9AVMeX97Vz/DGxmTd2Cwubmt6q/tR+0AL5CT8WIJrDGJvIIWp0MqlB/20uY9UH4l7pg9Le/IuPIpVB1rvhNKapOz0bPveurkfPTC+tez3pQbKhLPQjZB8BF2w+WSIoM4k97YM6nZLsCTYk4mMmVqmVq5C/FnSkTsLZ1xr/thm8LlZmnkpVb+jdl6sNzomgmFzZOZwP6qZ2Ce+/PnoCfvksRwSG0MTb2bd372FrtsqcRyEcvhUejbesEOspYlSyhHN+qOk97AjXHL4ecYQBr59zT9KsAmqeoffr7IBDdy0H6JDuwP31V8fKvwSB6AjuMqDny8YeqE4ji8WEAZtDHqj3ubu06TVyg7w85U7KmqmUqg0dH3X5BHe1uY0qxPZmCgCKjF1UX0DUOQdjyxQ7mIZzJWunZAAQdABWV5Ig8MC2YIahTHF5AajWnLGs0ZcUd5GWqlBwUm9k5rYdq2Jy+XGDUlRT5oMifVxX1hKk7i7HjmJscWEk4sN81TUAKJ8akvdKRatEbzJ5gH9L+V3g8FdVQwJCQ3W2NvpUwNwCeYvpK7b9//u2yN5V2m1QhbzXjL1lr/W3h3Y1Kcxl38mbvbu5/UEsDBBQAAgAIALujKFkVHmAbowAAAH8BAAAuAAAAdW5pdmVyc2FsL3BsYXliYWNrX2FuZF9uYXZpZ2F0aW9uX3NldHRpbmdzLnhtbHWQQQqDMBBF957CGwhdh0DXpUWoFxhxlECSCZlR8PZNRG1p02Xe+z/DjGIUMX5iXdW1glnoKRBFS5xRNe93tgwLXr1xIIZ8woK850omNyxRaCMyetmUHsFyyv/wY3hrYT0/4iNeMOVCZxzqS6mwmVzysJhpY90aUI8R04AvmHPoobd4w7UniMPjDOwb/9W5mzabHd5pQB0iuSCq+UBVutdx9BdQSwMEFAACAAgAu6MoWXRJNR88BAAADBUAACcAAAB1bml2ZXJzYWwvZmxhc2hfcHVibGlzaGluZ19zZXR0aW5ncy54bWztWN1y2jgUvucpNN7pZTFpkk3KGDJZMBOmBFLs7jbT6WSELbA2suRaMpRe9Wn6YH2SPbLAgUBakw3T7WwvMsRH53zn6Ds/0sg5+xgzNCWppII3rINqzUKEByKkfNKw3vid56cWkgrzEDPBScPiwkJnzYqTZCNGZeQRpUBVIoDhsp6ohhUpldRtezabValMUr0qWKYAX1YDEdtJSiThiqR2wvAcftQ8IdJaIJQAgL9Y8IVZs1JByDFIlyLMGEE0hMg51ZvCrMOwjCzbqI1wcDtJRcbDlmAiRelk1LB+a7ntg/bhUsdAtWlMuOZENkGoxaqOw5DqKDDz6CeCIkInEYR7cmShGQ1V1LAOay80DKjbmzA5uNk71jAtASRwtcCPicIhVth8GoeKfFRyKTCicM5xTAMfVpAmoGG1/Ruv1227N/2B73o3F/5lz8Swg5HvvvV3MPK7fs/dRb8s/MX1lTvsdfuvbvzBoOd3r+6sgNE1Qhx7nTEHmBVZGpCCMEdFWTzimDIo0ns0SqKgzBlOJ8QXHQpZHGMmiYX+TsjkdYYZVXPohhp0wy0hyblMSKCGOm0NS6UZse7gDCAEBrksauL4ZVETJ6drW7eN97ttbY3SwUrhIILiAVkemmOvipZqVPcRDhSdQmWSe5scZ4x5WZKIVDV10LnvVWERwwMwzljwNeb0NxoJFhZ8kXhEwj6OyUrLebeUd0DzwEJjyDEDJgcJ4cjDHNqcKmA3KABkNpKKqry9Owvt85RihgAP5hBBl94G20GEU7mW1CKxureC5ru+UES+N2wb0YOqHqPgRZdWKf2/RMZCNBcZYvQW7ASCysti+C8iaLW/0TgVcS6FEaSQzN1MKZmR8KyMo2twEWdgCfMuYUQZDx8y+gmNyFikgEvwFKYjyKk0+NWdgBMs5R0oXsb4zHRtt9923z7TG8ThFPNgR3AoVxInai/4eI64UEs7oCPAmSR5UkIa5mtl9lZ9fBqKjoE8P1E21vAljTOGnxK+IGQFeo8p34+XXRL/3QhKu43wNG903bw5NLQ4hZQYTFgIYNpRvpiwJQADzJHgbI5wAAeW1GNjSkUmQWIGhIGWj4/Q2EOZ5l8TmMzgMQ1JWgqydvDi8Oj495PTl/Wq/fXzl+ffNFoc5VcMa3fmLG89eFcoZ3XvxvAdo2/cGzZsOyKNdaGGG06334VKmHf7vjs8b/ndP7v+9RaAnL3NM8ux9Xm6/XjNLxn/1dPVc8+HrQs0dL03Pd+rl6movoDmVUEENTnW9+9SNjofpTqgnFp/UEZr8KqM1tCc+Vcr532pEGCGT8xMginOaEyhkn6KjizVHI9q5p+jIf/1fdd09H4a8lHV8f8YhL9o/zHlvtcD6MmIX2fOcy+7fwx67V8T40cxaL6KJ561Nx3H3vp6pldiymkMtOpLb/Hk1jw+qjn29qVKBdDWXzCblX8AUEsDBBQAAgAIALujKFk3i4dqewMAAKwMAAAhAAAAdW5pdmVyc2FsL2ZsYXNoX3NraW5fc2V0dGluZ3MueG1slVdtb9s2EP6eX2F4wLB+iVcnnRtMEeDYHlA0a4MlyHfaOttEKFIgT07973cUKYm0pcqNECC8ex7yXh4ekcS8cTk6gDZcyfvxdJxejUbJptQaJL5AXgiGMJIsh/vxE5MIgpvRH78L/Dv9MJ44sBJKPwMilztjLbVtxLP78bpEVPJ6o4gr8VoqnTMxTn/7p/pJJhVyiKUowEs5W7aB9phP088Py4so/ozbh9lycddH2Ki8YPL4qHbqes02bzutSpnZ0G7s10fbHwvQgsu3wYiovPgFIY9iWn1cTVfTyyiFBmPAhnS3nE/nfw2yBFuDaLKf3X6+nV/IaY/6eWNOaAduOFa02XR2M7vtoxVsB3GRF6vlx+VNP17S7nFXfhqXIyD8wMHM6RocQf/S5qooi1/RSKHVzhb0hDOz3yBHKJbR9SPC8s5+gwSbkD1oUJBG8IzaoHTmpPin/frAfbX0f4ZDIrF3WyvxZJtwMj2sQtYCUtQlJJN65Xxmr96/l0iXCdItE4YAoakFPVGGT6w0Eaw1tsD/4J3LLER5Swt5VaLMYeEiDpGxoyUsFg/VaAmxjS2IUcPBG12uJ8YW+Y0qe4YMjC3y2TbsuxTHM/ipx3FqSTww38+gAT76qAPkBslomfmt61XttUc92ptugrO9ocbkKoO0ktYLz8F2LplUNhfT5CyoRLID3zGkV+pfi1sfq2xMMjlxeLV1aytBjgK6JLdRpTYUDLlf4+Q7PI7iHg8zx0fYYo2OjW1X7IsRiqFaXw0Wuz6kKZxbj5AelPtxzvQb6BelhBmPPI8uIRXdPc3nDDuy6UEF/UVuVcCpzu4jSYVgLgUrdxEvhTNEttnnFFNfCk1NXWu7O5j4Y7taK8t8DXpFiuBQSzK2Odye7/aCfvGVwztkMaHH6Zi4p+0k443iA4OXADC92df3wS2cJy8FcgEHEN4bGKqE+zJLDOm/K18rr1iUgeUiRfop1ColGqGRo4PwSnF1M5xneMYjW5sqs2im1CO+HSrR0K8HpRVreLozeClFO5O/q4TUrKierET1jEyjP7ld++TZAeaS59UMIgc2ounyOI5QqvBlqZx1wGf2NgT7dDWbNRl2ePoodtKm0y5K5Tkdsy90P9OtBghHbGW8Ch6Br3BcK6azbw0kehU63I5NOdLDWU1smvV5gckkMLnmNG2gv+m/lPR/UEsDBBQAAgAIALujKFmmr1YjNgQAAJYUAAAmAAAAdW5pdmVyc2FsL2h0bWxfcHVibGlzaGluZ19zZXR0aW5ncy54bWztWN1u2kgUvucpRl71sjhp2k2KDFEWjIJKgGJ3t9FqFY3tAc9mPOP1jKH0ap+mD7ZPsmc84EAgqYlCV5H2IiI+Puc7Z77zN7Jz/iVhaEYySQVvWsf1IwsRHoqI8mnT+uR3X59ZSCrMI8wEJ02LCwudt2pOmgeMytgjSoGqRADDZSNVTStWKm3Y9nw+r1OZZvqtYLkCfFkPRWKnGZGEK5LZKcML+FGLlEhriVABAP4SwZdmrVoNIccgXYkoZwTRCCLnVB8Ks0uVMMs2WgEOb6eZyHnUFkxkKJsGTeuntts57pysdAxShyaEa0pkC4RarBo4iqgOAjOPfiUoJnQaQ7Snby00p5GKm9bJ0RsNA+r2NkwBbo6ONUxbAAdcLfETonCEFTaPxqEiX5RcCYwoWnCc0NCHN0ifv2l1/Buv3+u4N4Oh73o3l/5V38Swh5Hvfvb3MPJ7ft/dR78q/OX1yB33e4MPN/5w2Pd7ozsrYHSDEMfeZMwBZkWehaQkzFFxngQcUwY1eo9GSRRUOcPZlPiiSyGLE8wksdCfKZl+zDGjagHNcATNcEtIeiFTEqqxTlvTUllOrDs4AwiBQS7Lmnj3vqyJ07ONo9vG+92xdkbpYKVwGEPxgKwIzbHXRSs1qtsIh4rOoDLJvUNOcsa8PE1Fplo66ML3urCM4QEYZyL4BnP6GQWCRSVfJAlINMAJ5G/U5RaaQFIZUDdMCUce5tDWVAGdYWkh80Aqqop27i61LzKKGYKWhblD0JW3RW8Y40xuZLHMpG6msPX7QCgi/zD0GtGDqh6j4EXXUiX930TOIrQQOWL0FuwEglLLE/gvJmi9odEkE0khZVgqJAs3M0rmJDqv4ugaXCQ5WMJ8SxlRxsNfOf2KAjIRGeASPINpCHIqDX59L+AUS3kHilcxvjJt2ht03M+v9AFxNMM83BMc6pMkqToIPl4gLtTKDugIcS5JkZSIRsW7KmerPz0NZYtAnp8pGxv4kiY5w88JXxKyBn3AlB/Gyz6J/24Eld3GeFY0um7eAhpanEJKDCa8CGEQUr4cqRUAQ8yR4GyBcAgbSuqxMaMilyAxA8JAy6dHaOyhTIunKVx+wGMWkawS5NHxm5O3734+PXvfqNv//P3t9aNGy909Yli7M8u7/eDloJrVvSvCd4weuShs2XZFluhCjbac7r78VDDvDXx3fNH2e7/2/OsdAAV72zvLsfUC3b1Pi1vFvXUa/Hf71HMvxu1LNHa9T33fa1SpoYGAdlVhDFU40VfsSjY6A5VqvpraYFhFa/ihitbYbPnR2oavFAJM7amZQjC3GU0o1M6L6MFK7fCk9n0ZLbjzSksf7UHTtYdpwSfVwwsedv8z/aNqWu5aLMgjCdVGP2jDPBvpm6x57lXvl2G/c1D6aDX+XkTNPi995qn8RrPxUcaxd37+qoF881tiq/YvUEsDBBQAAgAIALujKFkmD37osAEAAG8GAAAfAAAAdW5pdmVyc2FsL2h0bWxfc2tpbl9zZXR0aW5ncy5qc42UwU/CMBTG7/wVZF4NkYEOvIHDxMSDidyMh248xkLX17QFRcP/7joUuu4NWS/0y4/v9b2t33enWz5BGnTvu9/V72r/Ut9XGljNqA1c13XeohdWDzTPFzDPC+C5gMBDthZZMq7hqO9PCOUciMo12b1aX+0YBng0c0RJiYrw1RS4JcAPCvykxK+/f3ecxg5NOaNONsag6KUoDAjTE6gKVjHB1WP1uD16MG5B/YMuWQo109twNI1byZPjcBrFD2OXS7GQTOyeMcNewtJ1pnAjFr/1B3a59GonQZUvfd1WlufaPBko/MKz/iyche2kVKA1/NYdx5NwckfCnCXA3Yai4Wg4OYPWjJsD9ehtrnPzR0dhNIiGLi1ZBo0pPczifjyoY6L0akyzUfzAGfg0bc1IznagLrFCuZEXvECpMLMTaaKRXSTKkS1ykR24eGwXydnDWtu2b6NKjV6CanH8Km7scpnGMGrXDL1rtiKuctGWL1Q2eJohL7f2qj5TucApUVAiEoXl2aCqncb4UWP3b2XfTK1BzRF5GaDdgBnD0lVRBkp5/Hc3GMiTphf35MX7vrP/AVBLAwQUAAIACAC7oyhZFQaV5GsAAABvAAAAHAAAAHVuaXZlcnNhbC9sb2NhbF9zZXR0aW5ncy54bWwNyrEKwkAMANC9XxEySB3Uugn2rpujCK0fENogB7mk9ELRv/e2N7x++GaBnbeSTANezx0C62xL0k/A9/Q43RCKky4kphxQDWGITS82k4zsXmOBVejH28S5wvlJuc4XqbOkAu1B/B6PeInNH1BLAwQUAAIACAC8oyhZwhuumWgSAAD3TQAAFwAAAHVuaXZlcnNhbC91bml2ZXJzYWwucG5n7Zx7WFNXtsBxbHV81TrO1KKVtNXqtbXGikghkLQWsegoU20FH0nEF9W0oMYkQB6n33QKVq2paMUHIXdERQskWI0B8qpSjUpNqjwigeSoKRwgnESIJJycJGcOIViwnf/m3u+7t4cPPrJ39m/ttddae+21+Q758m8rl04YO3VsWFjYhKT3E1aFhY1qDAt75rM/jsJ7WIbsI/ivEexVSxeHyQwvdeCNZ9LfXfFuWNgF8Thf2rN4e8zO99eyw8Keq+n/GaHPPLclLGzFgaSEdz/MYnRZwFIYebcNQZzV2x8tnqTuOHvlpEP7KHHqoX9+Gh7e5Rg36RP1X8ft2vanT1+SjN2xZ1bsC5EvJtxaWc/9+stzk0pOHe57I2Hkwwja6DUXvmtbf/P8bPE3sxUMcha7kWFXmZpKvqVyLpC0qC+aHBb8+t60JXVk8NVnpo3/C68eFeUqQMwPFsxMyu//7ph2l9+rBFAlGfCbAH/PGbKwo1Ue6JTPjM+GsGchbAyETTjviSsbEdQWhTUiwOsMOJwMbd81MkPEpt9l8wLgzgDp0PyBMfOd+BAzfUe+dh2ETRpTMzU4s8tq95TItYfmJXleG88Kdv0YWZa0o2CQMlbMOk+/WjEqOE1czYnT3CfoeFa++fcDyePLhA62lI/Ul1B7exrXZ2rUSNvJfOrLkkihwR1jS0nHtP9ImxB0ZzacBh+W+n4u9fjqaP66AjKA1P77kS1Nu3tXZCeRDhjCdbHoMD/kkMMbg42sdblRSc7XQmom11bM6tCEIvT+9vDGmZqCEBX3Jr4eT35IfMnW1MNFJWTBg3FkWu9qWm+PBkQ1zscjaY9GkklYn54s190K2aFuQVmS8U46DW0qcPYddGYhRzORo7Vau0pr73FFRA5Y4dGl8ay7o3XsEnO4wfCZ20YL2ORUrYY7Ssk2mbPhPFF7nvahS7Zg2OjIs0LFgy5RFt9erpwnr9r6i9qnJ4pARAIinfp3rOB5973wegYkixpcZGl8WdKqQTep3RVcx17k4RTdf20/R/PV0ARI/+y1JgdfYn/KcKyJLCnaAs3ThZM7ppmcPoNTLehcLc1B9uv69teakqGuIpYBmyxj6Dgy1VMg8HgpsAe5nZUEVoo8PMDTmiJqTWGI7EqRvaeXhrloAKJgoooUk++m1HezNUr567khv/bxGXLSVPtkad8PtUbfj0b1VKNBwlJCoAiFC8SAzyZnUCR2BxPoKuwuvQgwhy3yQJV3m/p05ieQ7BLTd40pQC6Q0AvypmTscbKuOtAp/PWEOn+zTtiv8zRJpPeOWPRYInKnA+7WaJEtmiHCF/S4NQ/oywM7akiBR7VSf5OULgo0NOnIaQOu2Mjgp6LBsI4GXNH52pvez2l9nxeQfFdIAiTgxAIpEj1Upf8NM+sCdl0AQxNxfQ+KnB6Rs5WvhfgMTgSTzjb0PT1FA9PfUKDzoUzQW1/CFD2YrPP11JHQqgKsezaw7G50GuQrYgsMrhhTeiol3dfZBQ7bfQ8LRB2tNSTESCZ5H2EzO0bWx5ik2NUpDKvAdbt2uBndhzGXcYNoNeNuNKDztWHbQ0GXrchTkFASdTcyITsJ9ElUjYP7phy3fS9uQ1Lhb++kXtEEFugCRVLqfbqfbxotV1pz7D1DVHT6X2qkYojRPtI8LVO9C3HSSWqqp8pIL/Kjf8qNCspsC2+sv1HhjqNLUD3RR/T9nvra1+YqSNgNQIR0iP0trSyxv4vsyywwKmOZeiRHxkDzujpbaEd/OaTPJnZUuCfTenVqX4AkcCv034JeOWaqJWG0TGAJhLhYC7ZIQKwT4dl9EUrQFej+SN/gYpbr5VAgPoK5HPuRmZkCBS48OWtzo6KW5Soix/p1eNqoZQb8QLSc8rym+dgRq4aTqCmFwHL0LZhl0XA3xGMNOb4cB1YmlodO4PvCbamri7ekokwASWH4vYxRp3gqd8tN7rQqgy0yR9PLpPoNL3IYFJI0Q4qpME86I9BWyxT1FkHsDCfH3sk2yJVpsFqEZet6AF8nxSTV62FFs4lt71xZVSqH3HyL1SkQ8B2+HMz4MAWATWA2VgoklssM/s1DCpQdj3t901nikXdS7BaZBgjEaYWC6/LItyUUm0Ff4uqucsRRTRadsdyEFKL69LcpxffCxxld4hpzeJ8hlcuXl4KegD/DotP7bXVVboEhW2B1+SIgWx2yLp/SxygpZWOpQ6qjqRopjqoN8hKUospw7ooAHbkUySG7wADb1kNeNmxzlQxMdS+WV2hh8guZRst2sc4IK1CZtgi1O0hSg0JJc4XftcIK7tMeWafaDHefaJ7+MSSTNYvT4kyFLKdc5WQJDX5bs3ijWujoqKTz0EliDy5a5ehGmvlxVKqEZYRaGCrAWQcv3XxZFesRDymbzt/xVnDtcUCiLDIWP7nMpXYHX2msAgSJCr2uBMbFcTzNm1OYRjg+giR1YIV6Wr1YJPhV+N3Ga7PpXNGfbf4oZYRckxPoPhH5tiWxxGXvj50SqLfOJv6bureBCqmx7ECgGzlhjFIaafLpSrGRpaTcMKB0ywpub2+LTr9LxXbswaA4Wm5PSxqPD7t9tISnLeHNyVWwS0z+n/ZEzbfkqN2diJ6Fh9ZiSzWm+slgc7XYLNuc7hgIaVZ4xMmQk6OiY1mjm6vcbr4kAtCtFzON2QI+PD4d14EkZRnQIn16mQrAUCOLx3GQlr84EMjH0vE4lqen1kWnPK3BgrL4ZKKP6CP6fqPPCVWcnZgBekC/pwCz9l6xD00X/fVp3wxadvDm4JO4hEM3nCmikdqt02WHas5fvWkVoWzHusPUzyRsocHTUAXMHVI1U/wP0rH21q+k6Be1mYbl3jZ7IcSWyQ3oR0/OhMAr+OXQ+J+8BlvlaTAEBKDeEc5OUFV0cagR3IgRYJB+smbZvqoFnDmG4ef+WZRo/99ttx/PUyjxW2prnTRwu9YkyyGbgJ7DUrVApBm6N3LkeEVQIPp5KX4Bx+/IOlGDDtECaM9xo6Ctx4waftqDFtZli0vtVmMGs66BlWJhYgqqh+S3AbsRX87QYubIeBbmALE8nsMaKzZWcjlweaRaaFcK0drZ1O7l8lHno61990qZcpmQhuIHpJzjOZEG00O7py9xPn7am9Dil5nphbEmXx3gNpKZFMkV+D2SN1keW9wMI5E3hD8X07o7kUir5Xqlywd762Ckrmqy4wDDI5eKM+Wg1dmoEsLpC1V0Nh9DafZsf0CmcnFAGU3szFPg5STH8QhN/GZoacB0VnATT8s5enP4UcN0Vnp9jgAe/yH2kBkoTXGyc0tdfYu2SCZ1tkziUamWUd9FZkgM7PQjFKcQM/uhQrxMMyN97oDSJMtVuDhWJg+tNtqaez3iTECLUnoceQqXETqwU+mp9sanLHvq4KbwGJJD7eMTU+Qg73pJ5BbJiM7x25SvdC36u0WmsjRwIqSsTCMY+x5eL2RC8Rk2E5Jj+J7Dh0VhlJGmcI2MoXJuYOcq9JBTrgMEImdzFs++qMwSCKdrLg8r/M7gXj5geMSh7dOshFyGP3KmyQzteyKkzEzLdXnpiM4d41Ukm4HlYdb5e5mwQp/BK5e85XAXTwsKxlCwWghD1S5jxwY+6FcsH1qhfbCgTKK6jUsDPCZ+hyDwaVbsjDr/9G0eCSuDd9kSO8Nks2yB9HOt4AV3hq3J5uRgZhVn2nWDZLfHBNKoxWY/qORWkxojdNbWYRGseY6l/AAevzZ9YTWniFZsarjHLaLV1MM29m1YH1Ok9wBLm6sci85KKM0Rzmco+AVi0dd4Ncm3OF6nbMZNlWEq0itHdHV7Yp3CqDKJRy2coPTo/DFy3FN8EMu65TL7LVxI0SzF1KCftl/x9Ox4IH5+d7OSUi0LMC7pjTG2Rn/lnsRq1ORcei5SZimiOdlFNDnIBIAp5ip2V0BjtKGqmwYbauSr67oe9wWUOhoc0ESAHrUJ9uop9wwKD3CwFGSfGXaRwQ5GCecPrelm1Jxw/E+2i69XuGfQekj4PacDVAsGdlh1zgr+U3714yUnSfvQ1r9va9OpruO8iP4cIoCiaszRKcMuMow8BTvdrBQ1K4FrG7nTGleCfgvmbXjExW9RtOdYUFWkWpKxuZA7bAfgV7ClWJ9UHXlQAhmOcafdClzT+VLIJKQ9We3tg5VgYF8aLPAlY000ID2LIv6KtX6Yhj3FLxsruFj3p6l8gQCPIAN4zf1lsu8uRS7Bk8H24mGJjobvRHNVMezLieWVhTdeHqaJh5+qAp5af2yZREeG3d22Cvf1aSQ+pEDTcFjks8FR8LAMcrPCnal1glrXjOlGvafGvJTqnSwX/WDLdvTnXvmLjYYXeVSPmuttzES5vIqvnoLxUmSoKbek1gmJNtH+zbbVmLaC1BL8K+mwgk3DxIs+aM5gsVmUtmKVakj0J8FDUttMxZBccLh+HgEREAEREAEREAEREAEREAEREAEREAEREAEREAEREAEREAEREAEREAEREAEREAEREAEREAEREAEREAEREAH9f4HuYyznQfqZSmXYQUwsv6xMziSrHdwXFt9qXhtXESn5+lUJfeznh17ev+HxoXN7GYuQbN7NiTFtt2PQk9mRPBqp7+Hkbdclb7ZdiWmih60xblpxt/31uQNTpsbvj0oqLq0Izdk7t3HmV7KrmwY0bbiYenhh9dj9A6r+jsC7OJA/8LExRx2dnZ3zzxfNmnpq+Srmkh0Xgv/LEbb++Ql3XjsvH5Syfnbw7S+uDTwerFy5MKHgtHZQaobk473zkoR/eWHgofaW2DvP0/O9g+pVck69Uj2z96PUgYfRfa3iiSY0L1nm9sxjCjuYWGArZzpzPV8C964prBUmvrcnqXNwLQary6L3S/ZPeZCfXq4wNTN416ta0icPVe1tvocEXz1jMLPkFNsGx8Uvc9vz61PSBpZRqPn4+MVvFpxyKVetGarx/a4l+wvLj0yS6L75bkC501NYcN6rZKkW6ak5xCOpx5N2HjdHmRXmqFLa4jH9zM59H3OrhsraV7/pU4+7roz2SZPMEhiw02tLXLeGy32BNUXMzJt46ZACGHBP0p2y3W9sTYAyz5QNWO38NXOhdA2l8YmIi7eWGUX+nZUPA7XYwYPh9MQ9gb1HK51Phq97PP/kjNBY9q1PJko3TJddBrHuBzmA50rto8o7uHTxOQtLBRW7GQl6yaC+h6ewwN23TIl/6GfnzjmxepvXgYLPpVTvwu7Mi8s4iK9taYOjymQ93F65Y+2AD7etLZN4138SdOTyfW1Hjhc5qRGySyDW51I9OlZ1a6+BtFblKXYXJeg/rN0XtP1bggtc5PGKrA2znuh4XnG8/QM09gfKFPJVW9vrM2KBLbAVlf/jpbfI1KN/CbpzU9+m8viFyf69wU9T+j7/VEzrEQddG7vhQSLK39NS2L+mDJln5hvBQLxWcc080RgQjSgJpIQ/UW61FxA9+/OFA+2+mBO2N165OOCC8WvLpgOry/3Z9RFHG1qn/iI+glqFi28bObrf3+KTF3HujsLz31jsDXfEEv3W0HJ29WyCKz+kNGpHfYfrhyx7/5dV3e7uKPtr+B2k+KR9tSBksJWMsiWKL8xzdBeDEVhx+uOVMQr3bbp/9qV5Uu0Y8clSfJpDCj5th/PmHFr4Y84vhl6ylfqHCYPQ8Y5AseXBsuiVyP13L+PIBwq+Q+GZGStbF/LmkhdYtDg03rfjRqZfOm5wVVsvLxodv4OZ93ZP3Trsw/7IMWvczBFN1v3tlatvhRyEboKtraU1TdEkf/y8OrMUdjJJYDAqUlctLPmx8ehylVL6XEqLE3PVATW2xIJJEtoprnwpHH9s8/ljIX8dSi6jx4mElVdv7y73a/xNCfqRg3GVcQZXuPxIaOAFMNVewNK0pz4x3LAdMvdyKotOFbIr74KnbEFXHv3z7TnKVbjua0IKX7i3Ce47uYO5/+Czg0q2LMPtvn5OKBpe3a/IfLPhRHvWv5nC+9HXq4Papd61jCbXrG0dni0OrSuzVGVNotYnPtmE+NKmG94wMfiWcGi3dMWTDf9lXkbriFA+sDQn7xdUbNwC9142SXbN8zQlBHPX+282tona15C+Di6mJEeLVup4yOuFdFm5O7bZXv52AXpgcNoodvye5Ox3grZ/hzyQgnNCKZg1ZXgKhvyo58HL9Px1cPgHofz2fbkLcUE7j81LKncfOBdKmvfXVGu1Vh3fM++lb5fHGs2R/4yf9m0oF4dt/EMoZ4cd+35AcFjYrIrBzxQb8x8dhm3XYZMfzG4Y2xGzE+zvSVqyMkG2eOPf/wVQSwMEFAACAAgAvKMoWeohDhNLAAAAbAAAABsAAAB1bml2ZXJzYWwvdW5pdmVyc2FsLnBuZy54bWyzsa/IzVEoSy0qzszPs1Uy1DNQsrfj5bIpKEoty0wtV6gAigEFIUBJoRLINUJwyzNTSjKAQiYmFgjBjNTM9IwSoKiBhRlcVB9oKABQSwECAAAUAAIACACpflBPNmFYAkcDAADhCQAAFAAAAAAAAAABAAAAAAAAAAAAdW5pdmVyc2FsL3BsYXllci54bWxQSwECAAAUAAIACAC7oyhZtTf0qBwFAADhEwAAHQAAAAAAAAABAAAAAAB5AwAAdW5pdmVyc2FsL2NvbW1vbl9tZXNzYWdlcy5sbmdQSwECAAAUAAIACAC7oyhZFR5gG6MAAAB/AQAALgAAAAAAAAABAAAAAADQCAAAdW5pdmVyc2FsL3BsYXliYWNrX2FuZF9uYXZpZ2F0aW9uX3NldHRpbmdzLnhtbFBLAQIAABQAAgAIALujKFl0STUfPAQAAAwVAAAnAAAAAAAAAAEAAAAAAL8JAAB1bml2ZXJzYWwvZmxhc2hfcHVibGlzaGluZ19zZXR0aW5ncy54bWxQSwECAAAUAAIACAC7oyhZN4uHansDAACsDAAAIQAAAAAAAAABAAAAAABADgAAdW5pdmVyc2FsL2ZsYXNoX3NraW5fc2V0dGluZ3MueG1sUEsBAgAAFAACAAgAu6MoWaavViM2BAAAlhQAACYAAAAAAAAAAQAAAAAA+hEAAHVuaXZlcnNhbC9odG1sX3B1Ymxpc2hpbmdfc2V0dGluZ3MueG1sUEsBAgAAFAACAAgAu6MoWSYPfuiwAQAAbwYAAB8AAAAAAAAAAQAAAAAAdBYAAHVuaXZlcnNhbC9odG1sX3NraW5fc2V0dGluZ3MuanNQSwECAAAUAAIACAC7oyhZFQaV5GsAAABvAAAAHAAAAAAAAAABAAAAAABhGAAAdW5pdmVyc2FsL2xvY2FsX3NldHRpbmdzLnhtbFBLAQIAABQAAgAIALyjKFnCG66ZaBIAAPdNAAAXAAAAAAAAAAAAAAAAAAYZAAB1bml2ZXJzYWwvdW5pdmVyc2FsLnBuZ1BLAQIAABQAAgAIALyjKFnqIQ4TSwAAAGwAAAAbAAAAAAAAAAEAAAAAAKMrAAB1bml2ZXJzYWwvdW5pdmVyc2FsLnBuZy54bWxQSwUGAAAAAAoACgAGAwAAJywAAAAA"/>
  <p:tag name="ISPRING_LMS_API_VERSION" val="SCORM 1.2"/>
  <p:tag name="ISPRING_ULTRA_SCORM_COURSE_ID" val="3FCA47F3-4CA0-41FB-A843-D70CC6580490"/>
  <p:tag name="ISPRING_CMI5_LAUNCH_METHOD" val="any window"/>
  <p:tag name="ISPRING_SCORM_ENDPOINT" val="&lt;endpoint&gt;&lt;enable&gt;0&lt;/enable&gt;&lt;lrs&gt;http://&lt;/lrs&gt;&lt;auth&gt;0&lt;/auth&gt;&lt;login&gt;&lt;/login&gt;&lt;password&gt;&lt;/password&gt;&lt;key&gt;&lt;/key&gt;&lt;name&gt;&lt;/name&gt;&lt;email&gt;&lt;/email&gt;&lt;/endpoint&gt;&#10;"/>
  <p:tag name="ISPRINGCLOUDFOLDERID" val="1"/>
  <p:tag name="ISPRINGONLINEFOLDERID" val="1"/>
  <p:tag name="ISPRING_OUTPUT_FOLDER" val="[[&quot;\u007F\uFFFD\uFFFD{A396230D-9A3A-426D-B380-67D82CDE4863}&quot;,&quot;C:\\Users\\pantelis\\Documents\\MHAPPS\\DE\\German\\Training material for ETA 06_Deutsch&quot;]]"/>
  <p:tag name="ISPRING_PUBLISH_SETTINGS" val="{&quot;commonSettings&quot;:{&quot;webSettings&quot;:{&quot;useMobileViewer&quot;:&quot;T_FALSE&quot;},&quot;lmsSettings&quot;:{&quot;useMobileViewer&quot;:&quot;T_FALSE&quot;},&quot;cloudSettings&quot;:{&quot;useMobileViewer&quot;:&quot;T_FALSE&quot;},&quot;ispringLmsSettings&quot;:{&quot;useMobileViewer&quot;:&quot;T_FALSE&quot;},&quot;playerId&quot;:&quot;universal&quot;},&quot;advancedSettings&quot;:{&quot;enableTextAllocation&quot;:&quot;T_TRUE&quot;,&quot;viewingFromLocalDrive&quot;:&quot;T_TRUE&quot;,&quot;contentScale&quot;:75,&quot;contentScaleMode&quot;:&quot;FIT_TO_WINDOW&quot;},&quot;accessibilitySettings&quot;:{&quot;enabled&quot;:&quot;T_FALSE&quot;},&quot;compressionSettings&quot;:{&quot;imageSettings&quot;:{&quot;jpegQuality&quot;:70,&quot;optimizeImageForResolution&quot;:&quot;T_FALSE&quot;},&quot;audioQuality&quot;:70,&quot;videoQuality&quot;:65},&quot;protectionSettings&quot;:{&quot;watermarkEnabled&quot;:&quot;T_FALSE&quot;,&quot;watermarkPosition&quot;:&quot;MIDDLE_CENTER&quot;,&quot;openWatermarkUrl&quot;:&quot;T_FALSE&quot;,&quot;openWatermarkWebPageInNewWindow&quot;:&quot;T_FALSE&quot;,&quot;displayAfterEnabled&quot;:&quot;T_FALSE&quot;,&quot;displayUntilEnabled&quot;:&quot;T_FALSE&quot;,&quot;domainRestrictionEnabled&quot;:&quot;T_FALSE&quot;,&quot;enablePassword&quot;:&quot;T_FALSE&quot;},&quot;videoSettings&quot;:{&quot;videoCompressionSettings&quot;:{&quot;audioQuality&quot;:70,&quot;videoQuality&quot;:75},&quot;secondsOnEachSlide&quot;:5,&quot;hostingSettings&quot;:{}},&quot;ispringOnlineSettings&quot;:{&quot;onlineDestinationFolderId&quot;:&quot;1&quot;},&quot;cloudSettings&quot;:{&quot;onlineDestinationFolderId&quot;:&quot;1&quot;},&quot;wordSettings&quot;:{&quot;printCopies&quot;:1}}"/>
  <p:tag name="ISPRING_SCORM_RATE_SLIDES" val="0"/>
  <p:tag name="ISPRING_SCORM_RATE_QUIZZES" val="0"/>
  <p:tag name="ISPRING_SCORM_PASSING_SCORE" val="0.000000"/>
  <p:tag name="ISPRING_CURRENT_PLAYER_ID" val="universal"/>
  <p:tag name="ISPRING_PRESENTATION_TITLE" val="ETA6 4 Health Apps for Nutrition CLOSURE SESSION_DE"/>
  <p:tag name="ISPRING_FIRST_PUBLISH" val="1"/>
</p:tagLst>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bodyPr wrap="square" rtlCol="0">
        <a:spAutoFit/>
      </a:bodyPr>
      <a:lstStyle>
        <a:defPPr algn="l">
          <a:defRPr dirty="0" err="1" smtClean="0"/>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BBC0F2786A948640B23598E08894071F" ma:contentTypeVersion="16" ma:contentTypeDescription="Ein neues Dokument erstellen." ma:contentTypeScope="" ma:versionID="39c324a45639c6e141c16d1c3440b8f5">
  <xsd:schema xmlns:xsd="http://www.w3.org/2001/XMLSchema" xmlns:xs="http://www.w3.org/2001/XMLSchema" xmlns:p="http://schemas.microsoft.com/office/2006/metadata/properties" xmlns:ns2="a4fbeab7-fb0d-43e0-9bfd-65c730e689d6" xmlns:ns3="ab499b85-ee38-415b-b043-bdc43eb64582" targetNamespace="http://schemas.microsoft.com/office/2006/metadata/properties" ma:root="true" ma:fieldsID="634d367e267f3c194b4a481e6e1b9e20" ns2:_="" ns3:_="">
    <xsd:import namespace="a4fbeab7-fb0d-43e0-9bfd-65c730e689d6"/>
    <xsd:import namespace="ab499b85-ee38-415b-b043-bdc43eb64582"/>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OCR" minOccurs="0"/>
                <xsd:element ref="ns2:MediaServiceGenerationTime" minOccurs="0"/>
                <xsd:element ref="ns2:MediaServiceEventHashCode" minOccurs="0"/>
                <xsd:element ref="ns3:SharedWithUsers" minOccurs="0"/>
                <xsd:element ref="ns3:SharedWithDetails" minOccurs="0"/>
                <xsd:element ref="ns2:lcf76f155ced4ddcb4097134ff3c332f" minOccurs="0"/>
                <xsd:element ref="ns3:TaxCatchAll" minOccurs="0"/>
                <xsd:element ref="ns2:MediaLengthInSeconds" minOccurs="0"/>
                <xsd:element ref="ns2:MediaServiceObjectDetectorVersions" minOccurs="0"/>
                <xsd:element ref="ns2:MediaServiceSearchProperties"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4fbeab7-fb0d-43e0-9bfd-65c730e689d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lcf76f155ced4ddcb4097134ff3c332f" ma:index="18" nillable="true" ma:taxonomy="true" ma:internalName="lcf76f155ced4ddcb4097134ff3c332f" ma:taxonomyFieldName="MediaServiceImageTags" ma:displayName="Bildmarkierungen" ma:readOnly="false" ma:fieldId="{5cf76f15-5ced-4ddc-b409-7134ff3c332f}" ma:taxonomyMulti="true" ma:sspId="c5ba6fe8-47d2-45f3-bb89-a798947ed0a3" ma:termSetId="09814cd3-568e-fe90-9814-8d621ff8fb84" ma:anchorId="fba54fb3-c3e1-fe81-a776-ca4b69148c4d" ma:open="true" ma:isKeyword="false">
      <xsd:complexType>
        <xsd:sequence>
          <xsd:element ref="pc:Terms" minOccurs="0" maxOccurs="1"/>
        </xsd:sequence>
      </xsd:complexType>
    </xsd:element>
    <xsd:element name="MediaLengthInSeconds" ma:index="20" nillable="true" ma:displayName="MediaLengthInSeconds" ma:hidden="true" ma:internalName="MediaLengthInSeconds" ma:readOnly="true">
      <xsd:simpleType>
        <xsd:restriction base="dms:Unknown"/>
      </xsd:simpleType>
    </xsd:element>
    <xsd:element name="MediaServiceObjectDetectorVersions" ma:index="21" nillable="true" ma:displayName="MediaServiceObjectDetectorVersions" ma:hidden="true" ma:indexed="true" ma:internalName="MediaServiceObjectDetectorVersions" ma:readOnly="true">
      <xsd:simpleType>
        <xsd:restriction base="dms:Text"/>
      </xsd:simpleType>
    </xsd:element>
    <xsd:element name="MediaServiceSearchProperties" ma:index="22" nillable="true" ma:displayName="MediaServiceSearchProperties" ma:hidden="true" ma:internalName="MediaServiceSearchProperties" ma:readOnly="true">
      <xsd:simpleType>
        <xsd:restriction base="dms:Note"/>
      </xsd:simpleType>
    </xsd:element>
    <xsd:element name="MediaServiceLocation" ma:index="23" nillable="true" ma:displayName="Location" ma:indexed="true"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ab499b85-ee38-415b-b043-bdc43eb64582" elementFormDefault="qualified">
    <xsd:import namespace="http://schemas.microsoft.com/office/2006/documentManagement/types"/>
    <xsd:import namespace="http://schemas.microsoft.com/office/infopath/2007/PartnerControls"/>
    <xsd:element name="SharedWithUsers" ma:index="15" nillable="true" ma:displayName="Freigegeben für"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6" nillable="true" ma:displayName="Freigegeben für - Details" ma:internalName="SharedWithDetails" ma:readOnly="true">
      <xsd:simpleType>
        <xsd:restriction base="dms:Note">
          <xsd:maxLength value="255"/>
        </xsd:restriction>
      </xsd:simpleType>
    </xsd:element>
    <xsd:element name="TaxCatchAll" ma:index="19" nillable="true" ma:displayName="Taxonomy Catch All Column" ma:hidden="true" ma:list="{048765ba-924d-40bf-8814-8e5266206193}" ma:internalName="TaxCatchAll" ma:showField="CatchAllData" ma:web="ab499b85-ee38-415b-b043-bdc43eb64582">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altstyp"/>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a4fbeab7-fb0d-43e0-9bfd-65c730e689d6">
      <Terms xmlns="http://schemas.microsoft.com/office/infopath/2007/PartnerControls"/>
    </lcf76f155ced4ddcb4097134ff3c332f>
    <TaxCatchAll xmlns="ab499b85-ee38-415b-b043-bdc43eb64582" xsi:nil="true"/>
  </documentManagement>
</p:properties>
</file>

<file path=customXml/itemProps1.xml><?xml version="1.0" encoding="utf-8"?>
<ds:datastoreItem xmlns:ds="http://schemas.openxmlformats.org/officeDocument/2006/customXml" ds:itemID="{0A53CA89-A8F6-4F0B-8AD8-4BF4B3E11B8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4fbeab7-fb0d-43e0-9bfd-65c730e689d6"/>
    <ds:schemaRef ds:uri="ab499b85-ee38-415b-b043-bdc43eb6458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1F2D44B1-2A26-4983-930D-CE6D3EB0980A}">
  <ds:schemaRefs>
    <ds:schemaRef ds:uri="http://schemas.microsoft.com/sharepoint/v3/contenttype/forms"/>
  </ds:schemaRefs>
</ds:datastoreItem>
</file>

<file path=customXml/itemProps3.xml><?xml version="1.0" encoding="utf-8"?>
<ds:datastoreItem xmlns:ds="http://schemas.openxmlformats.org/officeDocument/2006/customXml" ds:itemID="{D79FFBE6-6A91-400E-865D-A2C97197CA7E}">
  <ds:schemaRefs>
    <ds:schemaRef ds:uri="http://schemas.microsoft.com/office/2006/documentManagement/types"/>
    <ds:schemaRef ds:uri="http://purl.org/dc/dcmitype/"/>
    <ds:schemaRef ds:uri="http://purl.org/dc/elements/1.1/"/>
    <ds:schemaRef ds:uri="http://purl.org/dc/terms/"/>
    <ds:schemaRef ds:uri="ab499b85-ee38-415b-b043-bdc43eb64582"/>
    <ds:schemaRef ds:uri="http://www.w3.org/XML/1998/namespace"/>
    <ds:schemaRef ds:uri="http://schemas.microsoft.com/office/2006/metadata/properties"/>
    <ds:schemaRef ds:uri="http://schemas.microsoft.com/office/infopath/2007/PartnerControls"/>
    <ds:schemaRef ds:uri="http://schemas.openxmlformats.org/package/2006/metadata/core-properties"/>
    <ds:schemaRef ds:uri="a4fbeab7-fb0d-43e0-9bfd-65c730e689d6"/>
  </ds:schemaRefs>
</ds:datastoreItem>
</file>

<file path=docProps/app.xml><?xml version="1.0" encoding="utf-8"?>
<Properties xmlns="http://schemas.openxmlformats.org/officeDocument/2006/extended-properties" xmlns:vt="http://schemas.openxmlformats.org/officeDocument/2006/docPropsVTypes">
  <TotalTime>20</TotalTime>
  <Words>289</Words>
  <Application>Microsoft Office PowerPoint</Application>
  <PresentationFormat>Ευρεία οθόνη</PresentationFormat>
  <Paragraphs>55</Paragraphs>
  <Slides>4</Slides>
  <Notes>4</Notes>
  <HiddenSlides>0</HiddenSlides>
  <MMClips>0</MMClips>
  <ScaleCrop>false</ScaleCrop>
  <HeadingPairs>
    <vt:vector size="6" baseType="variant">
      <vt:variant>
        <vt:lpstr>Γραμματοσειρές που χρησιμοποιούνται</vt:lpstr>
      </vt:variant>
      <vt:variant>
        <vt:i4>10</vt:i4>
      </vt:variant>
      <vt:variant>
        <vt:lpstr>Θέμα</vt:lpstr>
      </vt:variant>
      <vt:variant>
        <vt:i4>1</vt:i4>
      </vt:variant>
      <vt:variant>
        <vt:lpstr>Τίτλοι διαφανειών</vt:lpstr>
      </vt:variant>
      <vt:variant>
        <vt:i4>4</vt:i4>
      </vt:variant>
    </vt:vector>
  </HeadingPairs>
  <TitlesOfParts>
    <vt:vector size="15" baseType="lpstr">
      <vt:lpstr>Adobe Gothic Std B</vt:lpstr>
      <vt:lpstr>MS PGothic</vt:lpstr>
      <vt:lpstr>Abadi Extra Light</vt:lpstr>
      <vt:lpstr>Arial</vt:lpstr>
      <vt:lpstr>Calibri</vt:lpstr>
      <vt:lpstr>Calibri Light</vt:lpstr>
      <vt:lpstr>Gill Sans Nova</vt:lpstr>
      <vt:lpstr>Impact</vt:lpstr>
      <vt:lpstr>Roboto</vt:lpstr>
      <vt:lpstr>Wingdings</vt:lpstr>
      <vt:lpstr>Θέμα του Office</vt:lpstr>
      <vt:lpstr>Παρουσίαση του PowerPoint</vt:lpstr>
      <vt:lpstr>Partner</vt:lpstr>
      <vt:lpstr>Feedback geben und diskutieren </vt:lpstr>
      <vt:lpstr>Παρουσίαση του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ETA6 4 Health Apps for Nutrition CLOSURE SESSION_DE</dc:title>
  <dc:creator>pantelis bbalaouras</dc:creator>
  <cp:lastModifiedBy>pantelis</cp:lastModifiedBy>
  <cp:revision>878</cp:revision>
  <dcterms:created xsi:type="dcterms:W3CDTF">2020-06-02T13:31:56Z</dcterms:created>
  <dcterms:modified xsi:type="dcterms:W3CDTF">2024-09-08T17:50:21Z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0x010100BBC0F2786A948640B23598E08894071F</vt:lpwstr>
  </property>
</Properties>
</file>