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457" r:id="rId5"/>
    <p:sldId id="458" r:id="rId6"/>
    <p:sldId id="545" r:id="rId7"/>
    <p:sldId id="437" r:id="rId8"/>
    <p:sldId id="439" r:id="rId9"/>
    <p:sldId id="442" r:id="rId10"/>
    <p:sldId id="443" r:id="rId11"/>
    <p:sldId id="444" r:id="rId12"/>
    <p:sldId id="440" r:id="rId13"/>
    <p:sldId id="445" r:id="rId14"/>
    <p:sldId id="456" r:id="rId15"/>
    <p:sldId id="451" r:id="rId16"/>
    <p:sldId id="452" r:id="rId17"/>
    <p:sldId id="454" r:id="rId18"/>
    <p:sldId id="455" r:id="rId19"/>
    <p:sldId id="453" r:id="rId20"/>
    <p:sldId id="424" r:id="rId21"/>
    <p:sldId id="438" r:id="rId22"/>
    <p:sldId id="447" r:id="rId23"/>
    <p:sldId id="450" r:id="rId24"/>
    <p:sldId id="429" r:id="rId25"/>
    <p:sldId id="448" r:id="rId26"/>
    <p:sldId id="404" r:id="rId27"/>
  </p:sldIdLst>
  <p:sldSz cx="12192000" cy="6858000"/>
  <p:notesSz cx="6858000" cy="9144000"/>
  <p:custDataLst>
    <p:tags r:id="rId3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ksandra Stevanović" initials="AS" lastIdx="9" clrIdx="0"/>
  <p:cmAuthor id="2" name="user" initials="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8F8"/>
    <a:srgbClr val="DDE0E5"/>
    <a:srgbClr val="203864"/>
    <a:srgbClr val="ABC7F1"/>
    <a:srgbClr val="ED7D31"/>
    <a:srgbClr val="CFD5EA"/>
    <a:srgbClr val="404040"/>
    <a:srgbClr val="C01E24"/>
    <a:srgbClr val="3F3F3F"/>
    <a:srgbClr val="E3E9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1505" autoAdjust="0"/>
  </p:normalViewPr>
  <p:slideViewPr>
    <p:cSldViewPr snapToGrid="0">
      <p:cViewPr varScale="1">
        <p:scale>
          <a:sx n="95" d="100"/>
          <a:sy n="95" d="100"/>
        </p:scale>
        <p:origin x="534" y="6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 Id="rId35"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45659C34-76D3-40EF-AA9E-F68AC63FEF91}"/>
    <pc:docChg chg="modSld">
      <pc:chgData name="pantelis balaouras" userId="25e8755020fc1734" providerId="LiveId" clId="{45659C34-76D3-40EF-AA9E-F68AC63FEF91}" dt="2024-04-28T19:22:33.584" v="0" actId="1076"/>
      <pc:docMkLst>
        <pc:docMk/>
      </pc:docMkLst>
      <pc:sldChg chg="modSp mod">
        <pc:chgData name="pantelis balaouras" userId="25e8755020fc1734" providerId="LiveId" clId="{45659C34-76D3-40EF-AA9E-F68AC63FEF91}" dt="2024-04-28T19:22:33.584" v="0" actId="1076"/>
        <pc:sldMkLst>
          <pc:docMk/>
          <pc:sldMk cId="1580276678" sldId="451"/>
        </pc:sldMkLst>
        <pc:spChg chg="mod">
          <ac:chgData name="pantelis balaouras" userId="25e8755020fc1734" providerId="LiveId" clId="{45659C34-76D3-40EF-AA9E-F68AC63FEF91}" dt="2024-04-28T19:22:33.584" v="0" actId="1076"/>
          <ac:spMkLst>
            <pc:docMk/>
            <pc:sldMk cId="1580276678" sldId="451"/>
            <ac:spMk id="14" creationId="{F2CF200D-C714-4BA9-AECB-681B7F038870}"/>
          </ac:spMkLst>
        </pc:spChg>
      </pc:sldChg>
    </pc:docChg>
  </pc:docChgLst>
  <pc:docChgLst>
    <pc:chgData name="pantelis balaouras" userId="25e8755020fc1734" providerId="LiveId" clId="{3A9E129B-9895-49F4-AB6D-85A6A0AF8B90}"/>
    <pc:docChg chg="undo custSel addSld delSld modSld sldOrd modMainMaster">
      <pc:chgData name="pantelis balaouras" userId="25e8755020fc1734" providerId="LiveId" clId="{3A9E129B-9895-49F4-AB6D-85A6A0AF8B90}" dt="2023-07-01T09:44:01.365" v="1185" actId="1076"/>
      <pc:docMkLst>
        <pc:docMk/>
      </pc:docMkLst>
      <pc:sldChg chg="addSp delSp modSp mod">
        <pc:chgData name="pantelis balaouras" userId="25e8755020fc1734" providerId="LiveId" clId="{3A9E129B-9895-49F4-AB6D-85A6A0AF8B90}" dt="2023-07-01T09:04:44.218" v="942" actId="14100"/>
        <pc:sldMkLst>
          <pc:docMk/>
          <pc:sldMk cId="616025265" sldId="261"/>
        </pc:sldMkLst>
        <pc:spChg chg="mod">
          <ac:chgData name="pantelis balaouras" userId="25e8755020fc1734" providerId="LiveId" clId="{3A9E129B-9895-49F4-AB6D-85A6A0AF8B90}" dt="2023-07-01T09:04:02.058" v="940" actId="207"/>
          <ac:spMkLst>
            <pc:docMk/>
            <pc:sldMk cId="616025265" sldId="261"/>
            <ac:spMk id="5" creationId="{FAA18648-8A7B-40D3-A066-80FDB05B7DF4}"/>
          </ac:spMkLst>
        </pc:spChg>
        <pc:spChg chg="del">
          <ac:chgData name="pantelis balaouras" userId="25e8755020fc1734" providerId="LiveId" clId="{3A9E129B-9895-49F4-AB6D-85A6A0AF8B90}" dt="2023-07-01T08:59:04.228" v="920" actId="478"/>
          <ac:spMkLst>
            <pc:docMk/>
            <pc:sldMk cId="616025265" sldId="261"/>
            <ac:spMk id="7" creationId="{3EABFA14-CCC1-48A6-A2A5-B838C912D37A}"/>
          </ac:spMkLst>
        </pc:spChg>
        <pc:spChg chg="add mod">
          <ac:chgData name="pantelis balaouras" userId="25e8755020fc1734" providerId="LiveId" clId="{3A9E129B-9895-49F4-AB6D-85A6A0AF8B90}" dt="2023-07-01T08:59:34.030" v="923" actId="1076"/>
          <ac:spMkLst>
            <pc:docMk/>
            <pc:sldMk cId="616025265" sldId="261"/>
            <ac:spMk id="10" creationId="{ED2F4DDC-EDFB-2077-F4D4-7EFCA890F8B7}"/>
          </ac:spMkLst>
        </pc:spChg>
        <pc:picChg chg="add del mod modCrop">
          <ac:chgData name="pantelis balaouras" userId="25e8755020fc1734" providerId="LiveId" clId="{3A9E129B-9895-49F4-AB6D-85A6A0AF8B90}" dt="2023-07-01T08:39:14.507" v="832" actId="21"/>
          <ac:picMkLst>
            <pc:docMk/>
            <pc:sldMk cId="616025265" sldId="261"/>
            <ac:picMk id="2" creationId="{198228AE-D0E1-332C-5304-13A58FC6E81A}"/>
          </ac:picMkLst>
        </pc:picChg>
        <pc:picChg chg="add del mod">
          <ac:chgData name="pantelis balaouras" userId="25e8755020fc1734" providerId="LiveId" clId="{3A9E129B-9895-49F4-AB6D-85A6A0AF8B90}" dt="2023-07-01T08:59:01.447" v="919"/>
          <ac:picMkLst>
            <pc:docMk/>
            <pc:sldMk cId="616025265" sldId="261"/>
            <ac:picMk id="3" creationId="{CEB8B32C-A602-E7F8-47DE-DAB1D6D3FEEF}"/>
          </ac:picMkLst>
        </pc:picChg>
        <pc:picChg chg="del">
          <ac:chgData name="pantelis balaouras" userId="25e8755020fc1734" providerId="LiveId" clId="{3A9E129B-9895-49F4-AB6D-85A6A0AF8B90}" dt="2023-07-01T08:58:58.259" v="917" actId="478"/>
          <ac:picMkLst>
            <pc:docMk/>
            <pc:sldMk cId="616025265" sldId="261"/>
            <ac:picMk id="8" creationId="{199A8DC6-D03C-4BE6-8268-D6FFABE8339E}"/>
          </ac:picMkLst>
        </pc:picChg>
        <pc:picChg chg="add del mod">
          <ac:chgData name="pantelis balaouras" userId="25e8755020fc1734" providerId="LiveId" clId="{3A9E129B-9895-49F4-AB6D-85A6A0AF8B90}" dt="2023-07-01T09:01:55.655" v="926" actId="478"/>
          <ac:picMkLst>
            <pc:docMk/>
            <pc:sldMk cId="616025265" sldId="261"/>
            <ac:picMk id="9" creationId="{CFF758E8-3057-B749-FCDA-AB8F95D3A197}"/>
          </ac:picMkLst>
        </pc:picChg>
        <pc:picChg chg="add mod">
          <ac:chgData name="pantelis balaouras" userId="25e8755020fc1734" providerId="LiveId" clId="{3A9E129B-9895-49F4-AB6D-85A6A0AF8B90}" dt="2023-07-01T09:04:44.218" v="942" actId="14100"/>
          <ac:picMkLst>
            <pc:docMk/>
            <pc:sldMk cId="616025265" sldId="261"/>
            <ac:picMk id="6146" creationId="{2F61D9A2-E1E6-CBCE-83BF-D172B000C5B7}"/>
          </ac:picMkLst>
        </pc:picChg>
      </pc:sldChg>
      <pc:sldChg chg="modSp mod">
        <pc:chgData name="pantelis balaouras" userId="25e8755020fc1734" providerId="LiveId" clId="{3A9E129B-9895-49F4-AB6D-85A6A0AF8B90}" dt="2023-07-01T08:53:46.814" v="887" actId="2711"/>
        <pc:sldMkLst>
          <pc:docMk/>
          <pc:sldMk cId="4236537347" sldId="295"/>
        </pc:sldMkLst>
        <pc:spChg chg="mod">
          <ac:chgData name="pantelis balaouras" userId="25e8755020fc1734" providerId="LiveId" clId="{3A9E129B-9895-49F4-AB6D-85A6A0AF8B90}" dt="2023-07-01T08:53:46.814" v="887" actId="2711"/>
          <ac:spMkLst>
            <pc:docMk/>
            <pc:sldMk cId="4236537347" sldId="295"/>
            <ac:spMk id="10" creationId="{C0DFA73F-FDC8-497A-8912-CA8C28C95043}"/>
          </ac:spMkLst>
        </pc:spChg>
      </pc:sldChg>
      <pc:sldChg chg="addSp delSp modSp mod">
        <pc:chgData name="pantelis balaouras" userId="25e8755020fc1734" providerId="LiveId" clId="{3A9E129B-9895-49F4-AB6D-85A6A0AF8B90}" dt="2023-07-01T08:54:34.395" v="894"/>
        <pc:sldMkLst>
          <pc:docMk/>
          <pc:sldMk cId="757881950" sldId="296"/>
        </pc:sldMkLst>
        <pc:spChg chg="add mod">
          <ac:chgData name="pantelis balaouras" userId="25e8755020fc1734" providerId="LiveId" clId="{3A9E129B-9895-49F4-AB6D-85A6A0AF8B90}" dt="2023-07-01T08:54:34.395" v="894"/>
          <ac:spMkLst>
            <pc:docMk/>
            <pc:sldMk cId="757881950" sldId="296"/>
            <ac:spMk id="2" creationId="{BD4FC1F3-1556-EB81-9C6B-3591FF2747D5}"/>
          </ac:spMkLst>
        </pc:spChg>
        <pc:spChg chg="mod">
          <ac:chgData name="pantelis balaouras" userId="25e8755020fc1734" providerId="LiveId" clId="{3A9E129B-9895-49F4-AB6D-85A6A0AF8B90}" dt="2023-07-01T07:15:58.049" v="36" actId="27636"/>
          <ac:spMkLst>
            <pc:docMk/>
            <pc:sldMk cId="757881950" sldId="296"/>
            <ac:spMk id="5" creationId="{FCC0DEC9-291B-4095-9896-1244D3052774}"/>
          </ac:spMkLst>
        </pc:spChg>
        <pc:spChg chg="mod">
          <ac:chgData name="pantelis balaouras" userId="25e8755020fc1734" providerId="LiveId" clId="{3A9E129B-9895-49F4-AB6D-85A6A0AF8B90}" dt="2023-07-01T07:15:58.044" v="35" actId="27636"/>
          <ac:spMkLst>
            <pc:docMk/>
            <pc:sldMk cId="757881950" sldId="296"/>
            <ac:spMk id="6" creationId="{4BD0C7CC-BAC5-4DAE-90C4-844464AC94A7}"/>
          </ac:spMkLst>
        </pc:spChg>
        <pc:spChg chg="del mod">
          <ac:chgData name="pantelis balaouras" userId="25e8755020fc1734" providerId="LiveId" clId="{3A9E129B-9895-49F4-AB6D-85A6A0AF8B90}" dt="2023-07-01T08:53:57.877" v="888" actId="478"/>
          <ac:spMkLst>
            <pc:docMk/>
            <pc:sldMk cId="757881950" sldId="296"/>
            <ac:spMk id="10" creationId="{E7ACBFFE-E9E3-41C4-BB6A-8238F2BCA22C}"/>
          </ac:spMkLst>
        </pc:spChg>
      </pc:sldChg>
      <pc:sldChg chg="addSp delSp modSp mod modAnim">
        <pc:chgData name="pantelis balaouras" userId="25e8755020fc1734" providerId="LiveId" clId="{3A9E129B-9895-49F4-AB6D-85A6A0AF8B90}" dt="2023-07-01T09:17:43.182" v="1011"/>
        <pc:sldMkLst>
          <pc:docMk/>
          <pc:sldMk cId="181460544" sldId="303"/>
        </pc:sldMkLst>
        <pc:spChg chg="add mod">
          <ac:chgData name="pantelis balaouras" userId="25e8755020fc1734" providerId="LiveId" clId="{3A9E129B-9895-49F4-AB6D-85A6A0AF8B90}" dt="2023-07-01T08:54:35.864" v="895"/>
          <ac:spMkLst>
            <pc:docMk/>
            <pc:sldMk cId="181460544" sldId="303"/>
            <ac:spMk id="2" creationId="{251DAF2A-48A7-CFE6-59A1-C2A079499035}"/>
          </ac:spMkLst>
        </pc:spChg>
        <pc:spChg chg="mod">
          <ac:chgData name="pantelis balaouras" userId="25e8755020fc1734" providerId="LiveId" clId="{3A9E129B-9895-49F4-AB6D-85A6A0AF8B90}" dt="2023-07-01T07:15:58.079" v="38" actId="27636"/>
          <ac:spMkLst>
            <pc:docMk/>
            <pc:sldMk cId="181460544" sldId="303"/>
            <ac:spMk id="5" creationId="{FCC0DEC9-291B-4095-9896-1244D3052774}"/>
          </ac:spMkLst>
        </pc:spChg>
        <pc:spChg chg="add mod">
          <ac:chgData name="pantelis balaouras" userId="25e8755020fc1734" providerId="LiveId" clId="{3A9E129B-9895-49F4-AB6D-85A6A0AF8B90}" dt="2023-07-01T09:17:15.292" v="1009" actId="207"/>
          <ac:spMkLst>
            <pc:docMk/>
            <pc:sldMk cId="181460544" sldId="303"/>
            <ac:spMk id="6" creationId="{9F2BA593-9465-FDE8-2506-E452927149A9}"/>
          </ac:spMkLst>
        </pc:spChg>
        <pc:spChg chg="mod">
          <ac:chgData name="pantelis balaouras" userId="25e8755020fc1734" providerId="LiveId" clId="{3A9E129B-9895-49F4-AB6D-85A6A0AF8B90}" dt="2023-07-01T07:15:58.074" v="37" actId="27636"/>
          <ac:spMkLst>
            <pc:docMk/>
            <pc:sldMk cId="181460544" sldId="303"/>
            <ac:spMk id="8" creationId="{ADC8C5CF-E62A-4FD6-8C53-A5F6259B922C}"/>
          </ac:spMkLst>
        </pc:spChg>
        <pc:spChg chg="add mod">
          <ac:chgData name="pantelis balaouras" userId="25e8755020fc1734" providerId="LiveId" clId="{3A9E129B-9895-49F4-AB6D-85A6A0AF8B90}" dt="2023-07-01T09:16:50.092" v="1006" actId="6549"/>
          <ac:spMkLst>
            <pc:docMk/>
            <pc:sldMk cId="181460544" sldId="303"/>
            <ac:spMk id="9" creationId="{AF871B53-F55D-0BD1-57B5-C9CA6D4F149F}"/>
          </ac:spMkLst>
        </pc:spChg>
        <pc:spChg chg="del">
          <ac:chgData name="pantelis balaouras" userId="25e8755020fc1734" providerId="LiveId" clId="{3A9E129B-9895-49F4-AB6D-85A6A0AF8B90}" dt="2023-07-01T09:17:34.724" v="1010" actId="478"/>
          <ac:spMkLst>
            <pc:docMk/>
            <pc:sldMk cId="181460544" sldId="303"/>
            <ac:spMk id="11" creationId="{3338C691-31D6-448C-9C2A-0CC5A676B8BC}"/>
          </ac:spMkLst>
        </pc:spChg>
        <pc:spChg chg="add mod">
          <ac:chgData name="pantelis balaouras" userId="25e8755020fc1734" providerId="LiveId" clId="{3A9E129B-9895-49F4-AB6D-85A6A0AF8B90}" dt="2023-07-01T09:17:43.182" v="1011"/>
          <ac:spMkLst>
            <pc:docMk/>
            <pc:sldMk cId="181460544" sldId="303"/>
            <ac:spMk id="12" creationId="{CB581221-D85C-85B3-D179-F06A6ADE0948}"/>
          </ac:spMkLst>
        </pc:spChg>
        <pc:spChg chg="del mod">
          <ac:chgData name="pantelis balaouras" userId="25e8755020fc1734" providerId="LiveId" clId="{3A9E129B-9895-49F4-AB6D-85A6A0AF8B90}" dt="2023-07-01T08:54:03.487" v="889" actId="478"/>
          <ac:spMkLst>
            <pc:docMk/>
            <pc:sldMk cId="181460544" sldId="303"/>
            <ac:spMk id="14" creationId="{01DD2C8F-C33F-471E-9F8C-BB6C894C3BD9}"/>
          </ac:spMkLst>
        </pc:spChg>
        <pc:picChg chg="add del mod">
          <ac:chgData name="pantelis balaouras" userId="25e8755020fc1734" providerId="LiveId" clId="{3A9E129B-9895-49F4-AB6D-85A6A0AF8B90}" dt="2023-07-01T09:15:02.156" v="1003"/>
          <ac:picMkLst>
            <pc:docMk/>
            <pc:sldMk cId="181460544" sldId="303"/>
            <ac:picMk id="3" creationId="{7CB12374-C38A-391E-A300-E3A3CA11BAC3}"/>
          </ac:picMkLst>
        </pc:picChg>
        <pc:picChg chg="add mod">
          <ac:chgData name="pantelis balaouras" userId="25e8755020fc1734" providerId="LiveId" clId="{3A9E129B-9895-49F4-AB6D-85A6A0AF8B90}" dt="2023-07-01T09:16:59.251" v="1007" actId="207"/>
          <ac:picMkLst>
            <pc:docMk/>
            <pc:sldMk cId="181460544" sldId="303"/>
            <ac:picMk id="7" creationId="{DC9C4F85-B6F7-82BE-BD84-76BFA534171D}"/>
          </ac:picMkLst>
        </pc:picChg>
      </pc:sldChg>
      <pc:sldChg chg="addSp delSp modSp mod">
        <pc:chgData name="pantelis balaouras" userId="25e8755020fc1734" providerId="LiveId" clId="{3A9E129B-9895-49F4-AB6D-85A6A0AF8B90}" dt="2023-07-01T08:54:38.840" v="897"/>
        <pc:sldMkLst>
          <pc:docMk/>
          <pc:sldMk cId="1478958817" sldId="304"/>
        </pc:sldMkLst>
        <pc:spChg chg="add mod">
          <ac:chgData name="pantelis balaouras" userId="25e8755020fc1734" providerId="LiveId" clId="{3A9E129B-9895-49F4-AB6D-85A6A0AF8B90}" dt="2023-07-01T08:54:38.840" v="897"/>
          <ac:spMkLst>
            <pc:docMk/>
            <pc:sldMk cId="1478958817" sldId="304"/>
            <ac:spMk id="2" creationId="{A00340FB-4815-28DF-06CC-769D6101B4A9}"/>
          </ac:spMkLst>
        </pc:spChg>
        <pc:spChg chg="del mod">
          <ac:chgData name="pantelis balaouras" userId="25e8755020fc1734" providerId="LiveId" clId="{3A9E129B-9895-49F4-AB6D-85A6A0AF8B90}" dt="2023-07-01T08:54:10.272" v="891" actId="478"/>
          <ac:spMkLst>
            <pc:docMk/>
            <pc:sldMk cId="1478958817" sldId="304"/>
            <ac:spMk id="11" creationId="{D5681E07-F9B4-4615-B606-D096A911A80C}"/>
          </ac:spMkLst>
        </pc:spChg>
      </pc:sldChg>
      <pc:sldChg chg="addSp delSp modSp mod">
        <pc:chgData name="pantelis balaouras" userId="25e8755020fc1734" providerId="LiveId" clId="{3A9E129B-9895-49F4-AB6D-85A6A0AF8B90}" dt="2023-07-01T08:54:40.297" v="898"/>
        <pc:sldMkLst>
          <pc:docMk/>
          <pc:sldMk cId="2055772528" sldId="305"/>
        </pc:sldMkLst>
        <pc:spChg chg="add mod">
          <ac:chgData name="pantelis balaouras" userId="25e8755020fc1734" providerId="LiveId" clId="{3A9E129B-9895-49F4-AB6D-85A6A0AF8B90}" dt="2023-07-01T08:54:40.297" v="898"/>
          <ac:spMkLst>
            <pc:docMk/>
            <pc:sldMk cId="2055772528" sldId="305"/>
            <ac:spMk id="2" creationId="{AA5D4F4E-F8CB-0A8A-48F5-BEA035E17556}"/>
          </ac:spMkLst>
        </pc:spChg>
        <pc:spChg chg="mod">
          <ac:chgData name="pantelis balaouras" userId="25e8755020fc1734" providerId="LiveId" clId="{3A9E129B-9895-49F4-AB6D-85A6A0AF8B90}" dt="2023-07-01T07:15:58.154" v="42" actId="27636"/>
          <ac:spMkLst>
            <pc:docMk/>
            <pc:sldMk cId="2055772528" sldId="305"/>
            <ac:spMk id="5" creationId="{FCC0DEC9-291B-4095-9896-1244D3052774}"/>
          </ac:spMkLst>
        </pc:spChg>
        <pc:spChg chg="mod">
          <ac:chgData name="pantelis balaouras" userId="25e8755020fc1734" providerId="LiveId" clId="{3A9E129B-9895-49F4-AB6D-85A6A0AF8B90}" dt="2023-07-01T07:15:58.149" v="41" actId="27636"/>
          <ac:spMkLst>
            <pc:docMk/>
            <pc:sldMk cId="2055772528" sldId="305"/>
            <ac:spMk id="6" creationId="{4BD0C7CC-BAC5-4DAE-90C4-844464AC94A7}"/>
          </ac:spMkLst>
        </pc:spChg>
        <pc:spChg chg="del mod">
          <ac:chgData name="pantelis balaouras" userId="25e8755020fc1734" providerId="LiveId" clId="{3A9E129B-9895-49F4-AB6D-85A6A0AF8B90}" dt="2023-07-01T08:54:14.458" v="892" actId="478"/>
          <ac:spMkLst>
            <pc:docMk/>
            <pc:sldMk cId="2055772528" sldId="305"/>
            <ac:spMk id="9" creationId="{D850EBAD-D124-4AC6-84FE-B9BA77B8CBF1}"/>
          </ac:spMkLst>
        </pc:spChg>
      </pc:sldChg>
      <pc:sldChg chg="addSp delSp modSp mod">
        <pc:chgData name="pantelis balaouras" userId="25e8755020fc1734" providerId="LiveId" clId="{3A9E129B-9895-49F4-AB6D-85A6A0AF8B90}" dt="2023-07-01T08:54:41.847" v="899"/>
        <pc:sldMkLst>
          <pc:docMk/>
          <pc:sldMk cId="3918599729" sldId="306"/>
        </pc:sldMkLst>
        <pc:spChg chg="add mod">
          <ac:chgData name="pantelis balaouras" userId="25e8755020fc1734" providerId="LiveId" clId="{3A9E129B-9895-49F4-AB6D-85A6A0AF8B90}" dt="2023-07-01T08:54:41.847" v="899"/>
          <ac:spMkLst>
            <pc:docMk/>
            <pc:sldMk cId="3918599729" sldId="306"/>
            <ac:spMk id="2" creationId="{6ACFC628-19ED-031C-00DF-F88C4C0744FF}"/>
          </ac:spMkLst>
        </pc:spChg>
        <pc:spChg chg="mod">
          <ac:chgData name="pantelis balaouras" userId="25e8755020fc1734" providerId="LiveId" clId="{3A9E129B-9895-49F4-AB6D-85A6A0AF8B90}" dt="2023-07-01T07:15:58.169" v="43" actId="27636"/>
          <ac:spMkLst>
            <pc:docMk/>
            <pc:sldMk cId="3918599729" sldId="306"/>
            <ac:spMk id="5" creationId="{FCC0DEC9-291B-4095-9896-1244D3052774}"/>
          </ac:spMkLst>
        </pc:spChg>
        <pc:spChg chg="del mod">
          <ac:chgData name="pantelis balaouras" userId="25e8755020fc1734" providerId="LiveId" clId="{3A9E129B-9895-49F4-AB6D-85A6A0AF8B90}" dt="2023-07-01T08:54:20.367" v="893" actId="478"/>
          <ac:spMkLst>
            <pc:docMk/>
            <pc:sldMk cId="3918599729" sldId="306"/>
            <ac:spMk id="13" creationId="{97B91448-668C-4CA5-BAB2-2B93CE89E428}"/>
          </ac:spMkLst>
        </pc:spChg>
      </pc:sldChg>
      <pc:sldChg chg="modSp mod">
        <pc:chgData name="pantelis balaouras" userId="25e8755020fc1734" providerId="LiveId" clId="{3A9E129B-9895-49F4-AB6D-85A6A0AF8B90}" dt="2023-07-01T07:51:49.004" v="660" actId="6549"/>
        <pc:sldMkLst>
          <pc:docMk/>
          <pc:sldMk cId="823583658" sldId="374"/>
        </pc:sldMkLst>
        <pc:spChg chg="mod">
          <ac:chgData name="pantelis balaouras" userId="25e8755020fc1734" providerId="LiveId" clId="{3A9E129B-9895-49F4-AB6D-85A6A0AF8B90}" dt="2023-07-01T07:51:49.004" v="660" actId="6549"/>
          <ac:spMkLst>
            <pc:docMk/>
            <pc:sldMk cId="823583658" sldId="374"/>
            <ac:spMk id="5" creationId="{4BC19399-CA4E-48B5-AFEE-CF69C6888765}"/>
          </ac:spMkLst>
        </pc:spChg>
      </pc:sldChg>
      <pc:sldChg chg="addSp delSp modSp mod">
        <pc:chgData name="pantelis balaouras" userId="25e8755020fc1734" providerId="LiveId" clId="{3A9E129B-9895-49F4-AB6D-85A6A0AF8B90}" dt="2023-07-01T08:54:37.431" v="896"/>
        <pc:sldMkLst>
          <pc:docMk/>
          <pc:sldMk cId="2003224513" sldId="402"/>
        </pc:sldMkLst>
        <pc:spChg chg="add mod">
          <ac:chgData name="pantelis balaouras" userId="25e8755020fc1734" providerId="LiveId" clId="{3A9E129B-9895-49F4-AB6D-85A6A0AF8B90}" dt="2023-07-01T08:54:37.431" v="896"/>
          <ac:spMkLst>
            <pc:docMk/>
            <pc:sldMk cId="2003224513" sldId="402"/>
            <ac:spMk id="2" creationId="{10B138FD-0B72-3E40-4672-914973095305}"/>
          </ac:spMkLst>
        </pc:spChg>
        <pc:spChg chg="mod">
          <ac:chgData name="pantelis balaouras" userId="25e8755020fc1734" providerId="LiveId" clId="{3A9E129B-9895-49F4-AB6D-85A6A0AF8B90}" dt="2023-07-01T07:15:58.109" v="39" actId="27636"/>
          <ac:spMkLst>
            <pc:docMk/>
            <pc:sldMk cId="2003224513" sldId="402"/>
            <ac:spMk id="5" creationId="{FCC0DEC9-291B-4095-9896-1244D3052774}"/>
          </ac:spMkLst>
        </pc:spChg>
        <pc:spChg chg="mod">
          <ac:chgData name="pantelis balaouras" userId="25e8755020fc1734" providerId="LiveId" clId="{3A9E129B-9895-49F4-AB6D-85A6A0AF8B90}" dt="2023-07-01T07:15:58.114" v="40" actId="27636"/>
          <ac:spMkLst>
            <pc:docMk/>
            <pc:sldMk cId="2003224513" sldId="402"/>
            <ac:spMk id="6" creationId="{4BD0C7CC-BAC5-4DAE-90C4-844464AC94A7}"/>
          </ac:spMkLst>
        </pc:spChg>
        <pc:spChg chg="del mod">
          <ac:chgData name="pantelis balaouras" userId="25e8755020fc1734" providerId="LiveId" clId="{3A9E129B-9895-49F4-AB6D-85A6A0AF8B90}" dt="2023-07-01T08:54:08.145" v="890" actId="478"/>
          <ac:spMkLst>
            <pc:docMk/>
            <pc:sldMk cId="2003224513" sldId="402"/>
            <ac:spMk id="9" creationId="{B5AB39F5-CB3C-45EE-9E48-06A17BB6D957}"/>
          </ac:spMkLst>
        </pc:spChg>
      </pc:sldChg>
      <pc:sldChg chg="addSp delSp modSp mod">
        <pc:chgData name="pantelis balaouras" userId="25e8755020fc1734" providerId="LiveId" clId="{3A9E129B-9895-49F4-AB6D-85A6A0AF8B90}" dt="2023-07-01T09:09:26.449" v="963" actId="478"/>
        <pc:sldMkLst>
          <pc:docMk/>
          <pc:sldMk cId="1915799683" sldId="404"/>
        </pc:sldMkLst>
        <pc:spChg chg="add del mod">
          <ac:chgData name="pantelis balaouras" userId="25e8755020fc1734" providerId="LiveId" clId="{3A9E129B-9895-49F4-AB6D-85A6A0AF8B90}" dt="2023-07-01T09:09:26.449" v="963" actId="478"/>
          <ac:spMkLst>
            <pc:docMk/>
            <pc:sldMk cId="1915799683" sldId="404"/>
            <ac:spMk id="11" creationId="{252D5588-9D47-4372-A592-FC5F71ED3798}"/>
          </ac:spMkLst>
        </pc:spChg>
        <pc:picChg chg="add mod">
          <ac:chgData name="pantelis balaouras" userId="25e8755020fc1734" providerId="LiveId" clId="{3A9E129B-9895-49F4-AB6D-85A6A0AF8B90}" dt="2023-07-01T07:53:16.312" v="683" actId="1076"/>
          <ac:picMkLst>
            <pc:docMk/>
            <pc:sldMk cId="1915799683" sldId="404"/>
            <ac:picMk id="2" creationId="{25F65A2C-3150-4B5A-D0EF-1CEBF92DC4E4}"/>
          </ac:picMkLst>
        </pc:picChg>
        <pc:picChg chg="add del mod">
          <ac:chgData name="pantelis balaouras" userId="25e8755020fc1734" providerId="LiveId" clId="{3A9E129B-9895-49F4-AB6D-85A6A0AF8B90}" dt="2023-07-01T09:09:23.584" v="962"/>
          <ac:picMkLst>
            <pc:docMk/>
            <pc:sldMk cId="1915799683" sldId="404"/>
            <ac:picMk id="3" creationId="{3B7B339B-F161-9C04-C1E0-0A33E3FA9A98}"/>
          </ac:picMkLst>
        </pc:picChg>
        <pc:picChg chg="del">
          <ac:chgData name="pantelis balaouras" userId="25e8755020fc1734" providerId="LiveId" clId="{3A9E129B-9895-49F4-AB6D-85A6A0AF8B90}" dt="2023-07-01T07:54:34.792" v="685" actId="478"/>
          <ac:picMkLst>
            <pc:docMk/>
            <pc:sldMk cId="1915799683" sldId="404"/>
            <ac:picMk id="10" creationId="{FF1C1EEF-3FD2-4C46-B4FD-C7E50843FBDC}"/>
          </ac:picMkLst>
        </pc:picChg>
        <pc:picChg chg="del">
          <ac:chgData name="pantelis balaouras" userId="25e8755020fc1734" providerId="LiveId" clId="{3A9E129B-9895-49F4-AB6D-85A6A0AF8B90}" dt="2023-07-01T07:52:57.096" v="678" actId="478"/>
          <ac:picMkLst>
            <pc:docMk/>
            <pc:sldMk cId="1915799683" sldId="404"/>
            <ac:picMk id="18" creationId="{6077531A-0788-4660-9281-308ACDA7F681}"/>
          </ac:picMkLst>
        </pc:picChg>
        <pc:picChg chg="add mod">
          <ac:chgData name="pantelis balaouras" userId="25e8755020fc1734" providerId="LiveId" clId="{3A9E129B-9895-49F4-AB6D-85A6A0AF8B90}" dt="2023-07-01T07:54:45.226" v="688" actId="14100"/>
          <ac:picMkLst>
            <pc:docMk/>
            <pc:sldMk cId="1915799683" sldId="404"/>
            <ac:picMk id="2050" creationId="{2AB980B0-03D2-2E64-6760-C23D435A121F}"/>
          </ac:picMkLst>
        </pc:picChg>
      </pc:sldChg>
      <pc:sldChg chg="addSp delSp modSp del mod">
        <pc:chgData name="pantelis balaouras" userId="25e8755020fc1734" providerId="LiveId" clId="{3A9E129B-9895-49F4-AB6D-85A6A0AF8B90}" dt="2023-07-01T07:21:50.763" v="180" actId="47"/>
        <pc:sldMkLst>
          <pc:docMk/>
          <pc:sldMk cId="4229006710" sldId="416"/>
        </pc:sldMkLst>
        <pc:graphicFrameChg chg="del mod">
          <ac:chgData name="pantelis balaouras" userId="25e8755020fc1734" providerId="LiveId" clId="{3A9E129B-9895-49F4-AB6D-85A6A0AF8B90}" dt="2023-07-01T07:13:01.025" v="5"/>
          <ac:graphicFrameMkLst>
            <pc:docMk/>
            <pc:sldMk cId="4229006710" sldId="416"/>
            <ac:graphicFrameMk id="4" creationId="{CF7E726E-B717-4D42-1750-6DFF428F54B3}"/>
          </ac:graphicFrameMkLst>
        </pc:graphicFrameChg>
        <pc:picChg chg="add del mod">
          <ac:chgData name="pantelis balaouras" userId="25e8755020fc1734" providerId="LiveId" clId="{3A9E129B-9895-49F4-AB6D-85A6A0AF8B90}" dt="2023-07-01T07:18:16.686" v="162" actId="478"/>
          <ac:picMkLst>
            <pc:docMk/>
            <pc:sldMk cId="4229006710" sldId="416"/>
            <ac:picMk id="3" creationId="{A49286BC-1E76-A186-06D8-038C90B99D44}"/>
          </ac:picMkLst>
        </pc:picChg>
      </pc:sldChg>
      <pc:sldChg chg="addSp delSp modSp mod">
        <pc:chgData name="pantelis balaouras" userId="25e8755020fc1734" providerId="LiveId" clId="{3A9E129B-9895-49F4-AB6D-85A6A0AF8B90}" dt="2023-07-01T09:26:46.222" v="1134" actId="1035"/>
        <pc:sldMkLst>
          <pc:docMk/>
          <pc:sldMk cId="1311204911" sldId="417"/>
        </pc:sldMkLst>
        <pc:spChg chg="add mod">
          <ac:chgData name="pantelis balaouras" userId="25e8755020fc1734" providerId="LiveId" clId="{3A9E129B-9895-49F4-AB6D-85A6A0AF8B90}" dt="2023-07-01T09:25:54.341" v="1083" actId="1076"/>
          <ac:spMkLst>
            <pc:docMk/>
            <pc:sldMk cId="1311204911" sldId="417"/>
            <ac:spMk id="3" creationId="{AE606473-841C-6846-8375-A32E5D94D2BE}"/>
          </ac:spMkLst>
        </pc:spChg>
        <pc:spChg chg="mod">
          <ac:chgData name="pantelis balaouras" userId="25e8755020fc1734" providerId="LiveId" clId="{3A9E129B-9895-49F4-AB6D-85A6A0AF8B90}" dt="2023-07-01T09:26:20.924" v="1104" actId="1035"/>
          <ac:spMkLst>
            <pc:docMk/>
            <pc:sldMk cId="1311204911" sldId="417"/>
            <ac:spMk id="14" creationId="{DA3FCD0E-FFB9-47FE-8DCC-7998946716D8}"/>
          </ac:spMkLst>
        </pc:spChg>
        <pc:spChg chg="mod">
          <ac:chgData name="pantelis balaouras" userId="25e8755020fc1734" providerId="LiveId" clId="{3A9E129B-9895-49F4-AB6D-85A6A0AF8B90}" dt="2023-07-01T09:25:03.724" v="1069" actId="1076"/>
          <ac:spMkLst>
            <pc:docMk/>
            <pc:sldMk cId="1311204911" sldId="417"/>
            <ac:spMk id="16" creationId="{4203AE03-98BA-484B-983A-314B79666527}"/>
          </ac:spMkLst>
        </pc:spChg>
        <pc:spChg chg="add mod">
          <ac:chgData name="pantelis balaouras" userId="25e8755020fc1734" providerId="LiveId" clId="{3A9E129B-9895-49F4-AB6D-85A6A0AF8B90}" dt="2023-07-01T09:26:46.222" v="1134" actId="1035"/>
          <ac:spMkLst>
            <pc:docMk/>
            <pc:sldMk cId="1311204911" sldId="417"/>
            <ac:spMk id="17" creationId="{031B2B33-5CAB-703B-C0A4-A981582EB252}"/>
          </ac:spMkLst>
        </pc:spChg>
        <pc:spChg chg="add mod">
          <ac:chgData name="pantelis balaouras" userId="25e8755020fc1734" providerId="LiveId" clId="{3A9E129B-9895-49F4-AB6D-85A6A0AF8B90}" dt="2023-07-01T07:32:10.407" v="414" actId="6549"/>
          <ac:spMkLst>
            <pc:docMk/>
            <pc:sldMk cId="1311204911" sldId="417"/>
            <ac:spMk id="19" creationId="{641F4687-D587-65C7-AC09-7F96E55492C1}"/>
          </ac:spMkLst>
        </pc:spChg>
        <pc:spChg chg="mod">
          <ac:chgData name="pantelis balaouras" userId="25e8755020fc1734" providerId="LiveId" clId="{3A9E129B-9895-49F4-AB6D-85A6A0AF8B90}" dt="2023-07-01T09:24:33.811" v="1064" actId="1076"/>
          <ac:spMkLst>
            <pc:docMk/>
            <pc:sldMk cId="1311204911" sldId="417"/>
            <ac:spMk id="20" creationId="{53E35F80-D7C4-4C20-8069-672536C8B9F7}"/>
          </ac:spMkLst>
        </pc:spChg>
        <pc:spChg chg="mod">
          <ac:chgData name="pantelis balaouras" userId="25e8755020fc1734" providerId="LiveId" clId="{3A9E129B-9895-49F4-AB6D-85A6A0AF8B90}" dt="2023-07-01T09:24:25.693" v="1062" actId="1076"/>
          <ac:spMkLst>
            <pc:docMk/>
            <pc:sldMk cId="1311204911" sldId="417"/>
            <ac:spMk id="23" creationId="{E20635EB-D97A-43D7-8FC1-83506650286B}"/>
          </ac:spMkLst>
        </pc:spChg>
        <pc:spChg chg="mod">
          <ac:chgData name="pantelis balaouras" userId="25e8755020fc1734" providerId="LiveId" clId="{3A9E129B-9895-49F4-AB6D-85A6A0AF8B90}" dt="2023-07-01T09:26:30.269" v="1117" actId="1035"/>
          <ac:spMkLst>
            <pc:docMk/>
            <pc:sldMk cId="1311204911" sldId="417"/>
            <ac:spMk id="26" creationId="{62707390-D163-4215-8EC2-A0556358021F}"/>
          </ac:spMkLst>
        </pc:spChg>
        <pc:spChg chg="mod">
          <ac:chgData name="pantelis balaouras" userId="25e8755020fc1734" providerId="LiveId" clId="{3A9E129B-9895-49F4-AB6D-85A6A0AF8B90}" dt="2023-07-01T09:24:28.419" v="1063" actId="1076"/>
          <ac:spMkLst>
            <pc:docMk/>
            <pc:sldMk cId="1311204911" sldId="417"/>
            <ac:spMk id="29" creationId="{79DD61BF-B07B-4EDE-A244-E2458C80016E}"/>
          </ac:spMkLst>
        </pc:spChg>
        <pc:grpChg chg="mod">
          <ac:chgData name="pantelis balaouras" userId="25e8755020fc1734" providerId="LiveId" clId="{3A9E129B-9895-49F4-AB6D-85A6A0AF8B90}" dt="2023-07-01T09:25:03.724" v="1069" actId="1076"/>
          <ac:grpSpMkLst>
            <pc:docMk/>
            <pc:sldMk cId="1311204911" sldId="417"/>
            <ac:grpSpMk id="11" creationId="{96D5137D-F25F-44D3-BFBD-6010E023BCA2}"/>
          </ac:grpSpMkLst>
        </pc:grpChg>
        <pc:grpChg chg="mod">
          <ac:chgData name="pantelis balaouras" userId="25e8755020fc1734" providerId="LiveId" clId="{3A9E129B-9895-49F4-AB6D-85A6A0AF8B90}" dt="2023-07-01T09:26:20.924" v="1104" actId="1035"/>
          <ac:grpSpMkLst>
            <pc:docMk/>
            <pc:sldMk cId="1311204911" sldId="417"/>
            <ac:grpSpMk id="12" creationId="{BF7993EA-D762-4081-AD93-A4C0BC4F2344}"/>
          </ac:grpSpMkLst>
        </pc:grpChg>
        <pc:grpChg chg="mod">
          <ac:chgData name="pantelis balaouras" userId="25e8755020fc1734" providerId="LiveId" clId="{3A9E129B-9895-49F4-AB6D-85A6A0AF8B90}" dt="2023-07-01T09:24:33.811" v="1064" actId="1076"/>
          <ac:grpSpMkLst>
            <pc:docMk/>
            <pc:sldMk cId="1311204911" sldId="417"/>
            <ac:grpSpMk id="15" creationId="{ADA3E3C0-7761-48E5-B929-2F7D24AC3893}"/>
          </ac:grpSpMkLst>
        </pc:grpChg>
        <pc:grpChg chg="add del mod">
          <ac:chgData name="pantelis balaouras" userId="25e8755020fc1734" providerId="LiveId" clId="{3A9E129B-9895-49F4-AB6D-85A6A0AF8B90}" dt="2023-07-01T09:24:25.693" v="1062" actId="1076"/>
          <ac:grpSpMkLst>
            <pc:docMk/>
            <pc:sldMk cId="1311204911" sldId="417"/>
            <ac:grpSpMk id="18" creationId="{A4EB7248-55A7-4CAC-ABDD-957EF148A710}"/>
          </ac:grpSpMkLst>
        </pc:grpChg>
        <pc:grpChg chg="mod">
          <ac:chgData name="pantelis balaouras" userId="25e8755020fc1734" providerId="LiveId" clId="{3A9E129B-9895-49F4-AB6D-85A6A0AF8B90}" dt="2023-07-01T09:26:30.269" v="1117" actId="1035"/>
          <ac:grpSpMkLst>
            <pc:docMk/>
            <pc:sldMk cId="1311204911" sldId="417"/>
            <ac:grpSpMk id="21" creationId="{7876E123-A23E-4A02-9006-CDB2AF14482D}"/>
          </ac:grpSpMkLst>
        </pc:grpChg>
        <pc:grpChg chg="mod">
          <ac:chgData name="pantelis balaouras" userId="25e8755020fc1734" providerId="LiveId" clId="{3A9E129B-9895-49F4-AB6D-85A6A0AF8B90}" dt="2023-07-01T09:24:28.419" v="1063" actId="1076"/>
          <ac:grpSpMkLst>
            <pc:docMk/>
            <pc:sldMk cId="1311204911" sldId="417"/>
            <ac:grpSpMk id="24" creationId="{035DA438-FD53-44DC-8C2E-0859E5BA3DDC}"/>
          </ac:grpSpMkLst>
        </pc:grpChg>
        <pc:grpChg chg="del">
          <ac:chgData name="pantelis balaouras" userId="25e8755020fc1734" providerId="LiveId" clId="{3A9E129B-9895-49F4-AB6D-85A6A0AF8B90}" dt="2023-07-01T07:26:11.089" v="195" actId="478"/>
          <ac:grpSpMkLst>
            <pc:docMk/>
            <pc:sldMk cId="1311204911" sldId="417"/>
            <ac:grpSpMk id="27" creationId="{FAA18049-4E88-457C-8B40-A00C5AE764B5}"/>
          </ac:grpSpMkLst>
        </pc:grpChg>
        <pc:picChg chg="mod">
          <ac:chgData name="pantelis balaouras" userId="25e8755020fc1734" providerId="LiveId" clId="{3A9E129B-9895-49F4-AB6D-85A6A0AF8B90}" dt="2023-07-01T09:25:03.724" v="1069" actId="1076"/>
          <ac:picMkLst>
            <pc:docMk/>
            <pc:sldMk cId="1311204911" sldId="417"/>
            <ac:picMk id="5" creationId="{F7B51B5F-7CC8-4F47-AF41-48413E15C672}"/>
          </ac:picMkLst>
        </pc:picChg>
        <pc:picChg chg="add del mod">
          <ac:chgData name="pantelis balaouras" userId="25e8755020fc1734" providerId="LiveId" clId="{3A9E129B-9895-49F4-AB6D-85A6A0AF8B90}" dt="2023-07-01T09:24:25.693" v="1062" actId="1076"/>
          <ac:picMkLst>
            <pc:docMk/>
            <pc:sldMk cId="1311204911" sldId="417"/>
            <ac:picMk id="6" creationId="{0073D6C2-F7D2-40B0-B531-A2775F3CCD69}"/>
          </ac:picMkLst>
        </pc:picChg>
        <pc:picChg chg="mod">
          <ac:chgData name="pantelis balaouras" userId="25e8755020fc1734" providerId="LiveId" clId="{3A9E129B-9895-49F4-AB6D-85A6A0AF8B90}" dt="2023-07-01T09:26:30.269" v="1117" actId="1035"/>
          <ac:picMkLst>
            <pc:docMk/>
            <pc:sldMk cId="1311204911" sldId="417"/>
            <ac:picMk id="7" creationId="{C6D6E4FC-B9EE-4D42-A9D4-9682872560E9}"/>
          </ac:picMkLst>
        </pc:picChg>
        <pc:picChg chg="add mod">
          <ac:chgData name="pantelis balaouras" userId="25e8755020fc1734" providerId="LiveId" clId="{3A9E129B-9895-49F4-AB6D-85A6A0AF8B90}" dt="2023-07-01T07:30:37.589" v="343" actId="1076"/>
          <ac:picMkLst>
            <pc:docMk/>
            <pc:sldMk cId="1311204911" sldId="417"/>
            <ac:picMk id="9" creationId="{BC328D1D-57E9-1ABD-8D34-33836EEE8C3C}"/>
          </ac:picMkLst>
        </pc:picChg>
        <pc:picChg chg="add mod">
          <ac:chgData name="pantelis balaouras" userId="25e8755020fc1734" providerId="LiveId" clId="{3A9E129B-9895-49F4-AB6D-85A6A0AF8B90}" dt="2023-07-01T09:26:35.037" v="1121" actId="1035"/>
          <ac:picMkLst>
            <pc:docMk/>
            <pc:sldMk cId="1311204911" sldId="417"/>
            <ac:picMk id="13" creationId="{5247138B-334B-E841-E5BA-9682B4E5D6CF}"/>
          </ac:picMkLst>
        </pc:picChg>
        <pc:picChg chg="add del mod">
          <ac:chgData name="pantelis balaouras" userId="25e8755020fc1734" providerId="LiveId" clId="{3A9E129B-9895-49F4-AB6D-85A6A0AF8B90}" dt="2023-07-01T07:34:32.967" v="435" actId="478"/>
          <ac:picMkLst>
            <pc:docMk/>
            <pc:sldMk cId="1311204911" sldId="417"/>
            <ac:picMk id="22" creationId="{0F7856AD-88E0-6965-499A-B7DA650CFEFA}"/>
          </ac:picMkLst>
        </pc:picChg>
        <pc:picChg chg="add mod">
          <ac:chgData name="pantelis balaouras" userId="25e8755020fc1734" providerId="LiveId" clId="{3A9E129B-9895-49F4-AB6D-85A6A0AF8B90}" dt="2023-07-01T09:25:50.581" v="1082" actId="1076"/>
          <ac:picMkLst>
            <pc:docMk/>
            <pc:sldMk cId="1311204911" sldId="417"/>
            <ac:picMk id="28" creationId="{B81FDD7D-F391-A994-0CA6-E7E75329E94C}"/>
          </ac:picMkLst>
        </pc:picChg>
        <pc:picChg chg="add del mod">
          <ac:chgData name="pantelis balaouras" userId="25e8755020fc1734" providerId="LiveId" clId="{3A9E129B-9895-49F4-AB6D-85A6A0AF8B90}" dt="2023-07-01T09:14:00.305" v="998" actId="21"/>
          <ac:picMkLst>
            <pc:docMk/>
            <pc:sldMk cId="1311204911" sldId="417"/>
            <ac:picMk id="30" creationId="{970503D5-3DBC-38FD-353F-1D0E514A6567}"/>
          </ac:picMkLst>
        </pc:picChg>
        <pc:picChg chg="mod">
          <ac:chgData name="pantelis balaouras" userId="25e8755020fc1734" providerId="LiveId" clId="{3A9E129B-9895-49F4-AB6D-85A6A0AF8B90}" dt="2023-07-01T09:26:20.924" v="1104" actId="1035"/>
          <ac:picMkLst>
            <pc:docMk/>
            <pc:sldMk cId="1311204911" sldId="417"/>
            <ac:picMk id="2050" creationId="{8EBF0675-ED45-44CD-A77E-61912329753B}"/>
          </ac:picMkLst>
        </pc:picChg>
        <pc:picChg chg="mod">
          <ac:chgData name="pantelis balaouras" userId="25e8755020fc1734" providerId="LiveId" clId="{3A9E129B-9895-49F4-AB6D-85A6A0AF8B90}" dt="2023-07-01T09:24:33.811" v="1064" actId="1076"/>
          <ac:picMkLst>
            <pc:docMk/>
            <pc:sldMk cId="1311204911" sldId="417"/>
            <ac:picMk id="2052" creationId="{71DD90C8-6291-4D9B-8637-04AA834BD82F}"/>
          </ac:picMkLst>
        </pc:picChg>
        <pc:picChg chg="mod">
          <ac:chgData name="pantelis balaouras" userId="25e8755020fc1734" providerId="LiveId" clId="{3A9E129B-9895-49F4-AB6D-85A6A0AF8B90}" dt="2023-07-01T09:24:28.419" v="1063" actId="1076"/>
          <ac:picMkLst>
            <pc:docMk/>
            <pc:sldMk cId="1311204911" sldId="417"/>
            <ac:picMk id="2054" creationId="{A196C504-2EAF-4F15-B589-4ED26D1458B4}"/>
          </ac:picMkLst>
        </pc:picChg>
      </pc:sldChg>
      <pc:sldChg chg="addSp delSp modSp mod">
        <pc:chgData name="pantelis balaouras" userId="25e8755020fc1734" providerId="LiveId" clId="{3A9E129B-9895-49F4-AB6D-85A6A0AF8B90}" dt="2023-07-01T09:44:01.365" v="1185" actId="1076"/>
        <pc:sldMkLst>
          <pc:docMk/>
          <pc:sldMk cId="1378489231" sldId="418"/>
        </pc:sldMkLst>
        <pc:spChg chg="mod">
          <ac:chgData name="pantelis balaouras" userId="25e8755020fc1734" providerId="LiveId" clId="{3A9E129B-9895-49F4-AB6D-85A6A0AF8B90}" dt="2023-07-01T08:36:21.320" v="774" actId="1076"/>
          <ac:spMkLst>
            <pc:docMk/>
            <pc:sldMk cId="1378489231" sldId="418"/>
            <ac:spMk id="7" creationId="{E2D38E87-33DB-46E9-933D-FDECBD945692}"/>
          </ac:spMkLst>
        </pc:spChg>
        <pc:spChg chg="add del mod">
          <ac:chgData name="pantelis balaouras" userId="25e8755020fc1734" providerId="LiveId" clId="{3A9E129B-9895-49F4-AB6D-85A6A0AF8B90}" dt="2023-07-01T07:21:05.078" v="171" actId="478"/>
          <ac:spMkLst>
            <pc:docMk/>
            <pc:sldMk cId="1378489231" sldId="418"/>
            <ac:spMk id="10" creationId="{666E67CA-9238-33E6-EF49-4B59CB1F5B49}"/>
          </ac:spMkLst>
        </pc:spChg>
        <pc:spChg chg="del">
          <ac:chgData name="pantelis balaouras" userId="25e8755020fc1734" providerId="LiveId" clId="{3A9E129B-9895-49F4-AB6D-85A6A0AF8B90}" dt="2023-07-01T08:35:59.374" v="771" actId="478"/>
          <ac:spMkLst>
            <pc:docMk/>
            <pc:sldMk cId="1378489231" sldId="418"/>
            <ac:spMk id="12" creationId="{038E05FD-5C89-4BC4-AE63-9830C3619510}"/>
          </ac:spMkLst>
        </pc:spChg>
        <pc:spChg chg="add del mod">
          <ac:chgData name="pantelis balaouras" userId="25e8755020fc1734" providerId="LiveId" clId="{3A9E129B-9895-49F4-AB6D-85A6A0AF8B90}" dt="2023-07-01T07:21:11.787" v="174" actId="478"/>
          <ac:spMkLst>
            <pc:docMk/>
            <pc:sldMk cId="1378489231" sldId="418"/>
            <ac:spMk id="14" creationId="{01F6D9B7-E9DD-3731-7161-CDC3F40BBD72}"/>
          </ac:spMkLst>
        </pc:spChg>
        <pc:graphicFrameChg chg="del mod">
          <ac:chgData name="pantelis balaouras" userId="25e8755020fc1734" providerId="LiveId" clId="{3A9E129B-9895-49F4-AB6D-85A6A0AF8B90}" dt="2023-07-01T07:20:48.413" v="166"/>
          <ac:graphicFrameMkLst>
            <pc:docMk/>
            <pc:sldMk cId="1378489231" sldId="418"/>
            <ac:graphicFrameMk id="4" creationId="{0B68E054-ACAA-02B8-EB76-7E7A958310CC}"/>
          </ac:graphicFrameMkLst>
        </pc:graphicFrameChg>
        <pc:graphicFrameChg chg="mod modGraphic">
          <ac:chgData name="pantelis balaouras" userId="25e8755020fc1734" providerId="LiveId" clId="{3A9E129B-9895-49F4-AB6D-85A6A0AF8B90}" dt="2023-07-01T08:52:52.905" v="881" actId="207"/>
          <ac:graphicFrameMkLst>
            <pc:docMk/>
            <pc:sldMk cId="1378489231" sldId="418"/>
            <ac:graphicFrameMk id="6" creationId="{654CCD75-E89A-4C6C-BF75-D840AD726219}"/>
          </ac:graphicFrameMkLst>
        </pc:graphicFrameChg>
        <pc:graphicFrameChg chg="del">
          <ac:chgData name="pantelis balaouras" userId="25e8755020fc1734" providerId="LiveId" clId="{3A9E129B-9895-49F4-AB6D-85A6A0AF8B90}" dt="2023-07-01T07:50:05.734" v="654" actId="478"/>
          <ac:graphicFrameMkLst>
            <pc:docMk/>
            <pc:sldMk cId="1378489231" sldId="418"/>
            <ac:graphicFrameMk id="15" creationId="{57C357C2-B077-7000-CD1C-ABBF375D2A2B}"/>
          </ac:graphicFrameMkLst>
        </pc:graphicFrameChg>
        <pc:picChg chg="add del mod">
          <ac:chgData name="pantelis balaouras" userId="25e8755020fc1734" providerId="LiveId" clId="{3A9E129B-9895-49F4-AB6D-85A6A0AF8B90}" dt="2023-07-01T08:35:34.927" v="766" actId="478"/>
          <ac:picMkLst>
            <pc:docMk/>
            <pc:sldMk cId="1378489231" sldId="418"/>
            <ac:picMk id="2" creationId="{D40432F4-15D1-421F-4F5F-10DF24EBE7E3}"/>
          </ac:picMkLst>
        </pc:picChg>
        <pc:picChg chg="del mod">
          <ac:chgData name="pantelis balaouras" userId="25e8755020fc1734" providerId="LiveId" clId="{3A9E129B-9895-49F4-AB6D-85A6A0AF8B90}" dt="2023-07-01T07:46:15.633" v="467" actId="478"/>
          <ac:picMkLst>
            <pc:docMk/>
            <pc:sldMk cId="1378489231" sldId="418"/>
            <ac:picMk id="3" creationId="{CC6CCB35-71F4-4B98-A632-2AFFFC163491}"/>
          </ac:picMkLst>
        </pc:picChg>
        <pc:picChg chg="add mod ord">
          <ac:chgData name="pantelis balaouras" userId="25e8755020fc1734" providerId="LiveId" clId="{3A9E129B-9895-49F4-AB6D-85A6A0AF8B90}" dt="2023-07-01T09:44:01.365" v="1185" actId="1076"/>
          <ac:picMkLst>
            <pc:docMk/>
            <pc:sldMk cId="1378489231" sldId="418"/>
            <ac:picMk id="8" creationId="{C764441F-E3A0-6001-A655-5380700E753E}"/>
          </ac:picMkLst>
        </pc:picChg>
        <pc:picChg chg="add del mod">
          <ac:chgData name="pantelis balaouras" userId="25e8755020fc1734" providerId="LiveId" clId="{3A9E129B-9895-49F4-AB6D-85A6A0AF8B90}" dt="2023-07-01T07:21:08.136" v="173" actId="478"/>
          <ac:picMkLst>
            <pc:docMk/>
            <pc:sldMk cId="1378489231" sldId="418"/>
            <ac:picMk id="11" creationId="{86CB401F-C964-4D6C-AE35-FB329988D13A}"/>
          </ac:picMkLst>
        </pc:picChg>
        <pc:picChg chg="add mod">
          <ac:chgData name="pantelis balaouras" userId="25e8755020fc1734" providerId="LiveId" clId="{3A9E129B-9895-49F4-AB6D-85A6A0AF8B90}" dt="2023-07-01T08:35:39.462" v="767"/>
          <ac:picMkLst>
            <pc:docMk/>
            <pc:sldMk cId="1378489231" sldId="418"/>
            <ac:picMk id="16" creationId="{34CD108A-15FC-97C2-8658-899505623602}"/>
          </ac:picMkLst>
        </pc:picChg>
        <pc:picChg chg="add del mod">
          <ac:chgData name="pantelis balaouras" userId="25e8755020fc1734" providerId="LiveId" clId="{3A9E129B-9895-49F4-AB6D-85A6A0AF8B90}" dt="2023-07-01T09:13:17.778" v="995" actId="478"/>
          <ac:picMkLst>
            <pc:docMk/>
            <pc:sldMk cId="1378489231" sldId="418"/>
            <ac:picMk id="17" creationId="{19BD276E-CB63-6F9E-183E-03B704309150}"/>
          </ac:picMkLst>
        </pc:picChg>
        <pc:picChg chg="add mod">
          <ac:chgData name="pantelis balaouras" userId="25e8755020fc1734" providerId="LiveId" clId="{3A9E129B-9895-49F4-AB6D-85A6A0AF8B90}" dt="2023-07-01T09:13:24.562" v="996"/>
          <ac:picMkLst>
            <pc:docMk/>
            <pc:sldMk cId="1378489231" sldId="418"/>
            <ac:picMk id="18" creationId="{3AE1B409-01AB-8B54-F592-C862F4DA8564}"/>
          </ac:picMkLst>
        </pc:picChg>
      </pc:sldChg>
      <pc:sldChg chg="addSp delSp modSp mod">
        <pc:chgData name="pantelis balaouras" userId="25e8755020fc1734" providerId="LiveId" clId="{3A9E129B-9895-49F4-AB6D-85A6A0AF8B90}" dt="2023-07-01T08:57:53.221" v="916" actId="207"/>
        <pc:sldMkLst>
          <pc:docMk/>
          <pc:sldMk cId="2033093179" sldId="420"/>
        </pc:sldMkLst>
        <pc:spChg chg="add mod">
          <ac:chgData name="pantelis balaouras" userId="25e8755020fc1734" providerId="LiveId" clId="{3A9E129B-9895-49F4-AB6D-85A6A0AF8B90}" dt="2023-07-01T07:48:38.103" v="653" actId="5793"/>
          <ac:spMkLst>
            <pc:docMk/>
            <pc:sldMk cId="2033093179" sldId="420"/>
            <ac:spMk id="5" creationId="{F56DC747-739E-5A0C-94B8-E8F8E974AC85}"/>
          </ac:spMkLst>
        </pc:spChg>
        <pc:spChg chg="mod">
          <ac:chgData name="pantelis balaouras" userId="25e8755020fc1734" providerId="LiveId" clId="{3A9E129B-9895-49F4-AB6D-85A6A0AF8B90}" dt="2023-07-01T07:51:15.328" v="657" actId="207"/>
          <ac:spMkLst>
            <pc:docMk/>
            <pc:sldMk cId="2033093179" sldId="420"/>
            <ac:spMk id="11" creationId="{70D46B22-84E1-43AA-85C7-DBAEC0E27492}"/>
          </ac:spMkLst>
        </pc:spChg>
        <pc:spChg chg="mod">
          <ac:chgData name="pantelis balaouras" userId="25e8755020fc1734" providerId="LiveId" clId="{3A9E129B-9895-49F4-AB6D-85A6A0AF8B90}" dt="2023-07-01T08:52:58.551" v="882" actId="207"/>
          <ac:spMkLst>
            <pc:docMk/>
            <pc:sldMk cId="2033093179" sldId="420"/>
            <ac:spMk id="12" creationId="{361272D8-C086-4731-B2F4-9D66632A2E33}"/>
          </ac:spMkLst>
        </pc:spChg>
        <pc:spChg chg="mod">
          <ac:chgData name="pantelis balaouras" userId="25e8755020fc1734" providerId="LiveId" clId="{3A9E129B-9895-49F4-AB6D-85A6A0AF8B90}" dt="2023-07-01T08:56:36.187" v="910"/>
          <ac:spMkLst>
            <pc:docMk/>
            <pc:sldMk cId="2033093179" sldId="420"/>
            <ac:spMk id="13" creationId="{ACBE9AD0-B2F0-4ADA-8F10-B83476743F9C}"/>
          </ac:spMkLst>
        </pc:spChg>
        <pc:graphicFrameChg chg="del">
          <ac:chgData name="pantelis balaouras" userId="25e8755020fc1734" providerId="LiveId" clId="{3A9E129B-9895-49F4-AB6D-85A6A0AF8B90}" dt="2023-07-01T07:48:21.465" v="477" actId="478"/>
          <ac:graphicFrameMkLst>
            <pc:docMk/>
            <pc:sldMk cId="2033093179" sldId="420"/>
            <ac:graphicFrameMk id="17" creationId="{86326F3B-A2B0-4471-9663-61D0183E7677}"/>
          </ac:graphicFrameMkLst>
        </pc:graphicFrameChg>
        <pc:picChg chg="add del">
          <ac:chgData name="pantelis balaouras" userId="25e8755020fc1734" providerId="LiveId" clId="{3A9E129B-9895-49F4-AB6D-85A6A0AF8B90}" dt="2023-07-01T07:46:01.120" v="464" actId="478"/>
          <ac:picMkLst>
            <pc:docMk/>
            <pc:sldMk cId="2033093179" sldId="420"/>
            <ac:picMk id="3" creationId="{87402C62-571F-02C7-77E7-EDC10A6B1D66}"/>
          </ac:picMkLst>
        </pc:picChg>
        <pc:picChg chg="mod">
          <ac:chgData name="pantelis balaouras" userId="25e8755020fc1734" providerId="LiveId" clId="{3A9E129B-9895-49F4-AB6D-85A6A0AF8B90}" dt="2023-07-01T08:57:53.221" v="916" actId="207"/>
          <ac:picMkLst>
            <pc:docMk/>
            <pc:sldMk cId="2033093179" sldId="420"/>
            <ac:picMk id="15" creationId="{4313419D-52B3-4469-9529-313D9EB0AF33}"/>
          </ac:picMkLst>
        </pc:picChg>
      </pc:sldChg>
      <pc:sldChg chg="addSp delSp modSp mod">
        <pc:chgData name="pantelis balaouras" userId="25e8755020fc1734" providerId="LiveId" clId="{3A9E129B-9895-49F4-AB6D-85A6A0AF8B90}" dt="2023-07-01T08:56:27.148" v="908"/>
        <pc:sldMkLst>
          <pc:docMk/>
          <pc:sldMk cId="1774881352" sldId="430"/>
        </pc:sldMkLst>
        <pc:spChg chg="add mod">
          <ac:chgData name="pantelis balaouras" userId="25e8755020fc1734" providerId="LiveId" clId="{3A9E129B-9895-49F4-AB6D-85A6A0AF8B90}" dt="2023-07-01T08:53:05.896" v="883" actId="207"/>
          <ac:spMkLst>
            <pc:docMk/>
            <pc:sldMk cId="1774881352" sldId="430"/>
            <ac:spMk id="2" creationId="{438A4F71-BF2C-62DB-DA82-A39E826220D7}"/>
          </ac:spMkLst>
        </pc:spChg>
        <pc:spChg chg="add mod">
          <ac:chgData name="pantelis balaouras" userId="25e8755020fc1734" providerId="LiveId" clId="{3A9E129B-9895-49F4-AB6D-85A6A0AF8B90}" dt="2023-07-01T08:56:27.148" v="908"/>
          <ac:spMkLst>
            <pc:docMk/>
            <pc:sldMk cId="1774881352" sldId="430"/>
            <ac:spMk id="3" creationId="{1A416ECF-DB8A-24C7-4898-C1A252813BB9}"/>
          </ac:spMkLst>
        </pc:spChg>
        <pc:spChg chg="add mod">
          <ac:chgData name="pantelis balaouras" userId="25e8755020fc1734" providerId="LiveId" clId="{3A9E129B-9895-49F4-AB6D-85A6A0AF8B90}" dt="2023-07-01T07:47:35.704" v="475"/>
          <ac:spMkLst>
            <pc:docMk/>
            <pc:sldMk cId="1774881352" sldId="430"/>
            <ac:spMk id="5" creationId="{BDCBC5CA-D8B8-B72C-5585-E6FD5C939628}"/>
          </ac:spMkLst>
        </pc:spChg>
        <pc:spChg chg="mod">
          <ac:chgData name="pantelis balaouras" userId="25e8755020fc1734" providerId="LiveId" clId="{3A9E129B-9895-49F4-AB6D-85A6A0AF8B90}" dt="2023-07-01T07:51:20.711" v="658" actId="207"/>
          <ac:spMkLst>
            <pc:docMk/>
            <pc:sldMk cId="1774881352" sldId="430"/>
            <ac:spMk id="11" creationId="{70D46B22-84E1-43AA-85C7-DBAEC0E27492}"/>
          </ac:spMkLst>
        </pc:spChg>
        <pc:spChg chg="del">
          <ac:chgData name="pantelis balaouras" userId="25e8755020fc1734" providerId="LiveId" clId="{3A9E129B-9895-49F4-AB6D-85A6A0AF8B90}" dt="2023-07-01T07:47:35.090" v="474" actId="478"/>
          <ac:spMkLst>
            <pc:docMk/>
            <pc:sldMk cId="1774881352" sldId="430"/>
            <ac:spMk id="12" creationId="{361272D8-C086-4731-B2F4-9D66632A2E33}"/>
          </ac:spMkLst>
        </pc:spChg>
        <pc:spChg chg="del">
          <ac:chgData name="pantelis balaouras" userId="25e8755020fc1734" providerId="LiveId" clId="{3A9E129B-9895-49F4-AB6D-85A6A0AF8B90}" dt="2023-07-01T07:47:31.667" v="473" actId="478"/>
          <ac:spMkLst>
            <pc:docMk/>
            <pc:sldMk cId="1774881352" sldId="430"/>
            <ac:spMk id="13" creationId="{ACBE9AD0-B2F0-4ADA-8F10-B83476743F9C}"/>
          </ac:spMkLst>
        </pc:spChg>
      </pc:sldChg>
      <pc:sldChg chg="new del">
        <pc:chgData name="pantelis balaouras" userId="25e8755020fc1734" providerId="LiveId" clId="{3A9E129B-9895-49F4-AB6D-85A6A0AF8B90}" dt="2023-07-01T07:18:10.515" v="160" actId="47"/>
        <pc:sldMkLst>
          <pc:docMk/>
          <pc:sldMk cId="1218948916" sldId="433"/>
        </pc:sldMkLst>
      </pc:sldChg>
      <pc:sldChg chg="addSp delSp modSp add del mod">
        <pc:chgData name="pantelis balaouras" userId="25e8755020fc1734" providerId="LiveId" clId="{3A9E129B-9895-49F4-AB6D-85A6A0AF8B90}" dt="2023-07-01T09:43:10.522" v="1165" actId="47"/>
        <pc:sldMkLst>
          <pc:docMk/>
          <pc:sldMk cId="1298027954" sldId="434"/>
        </pc:sldMkLst>
        <pc:spChg chg="mod">
          <ac:chgData name="pantelis balaouras" userId="25e8755020fc1734" providerId="LiveId" clId="{3A9E129B-9895-49F4-AB6D-85A6A0AF8B90}" dt="2023-07-01T09:21:16.520" v="1034" actId="1076"/>
          <ac:spMkLst>
            <pc:docMk/>
            <pc:sldMk cId="1298027954" sldId="434"/>
            <ac:spMk id="5" creationId="{3811DAED-7483-42F0-A933-7484F0EF6AE2}"/>
          </ac:spMkLst>
        </pc:spChg>
        <pc:spChg chg="del mod">
          <ac:chgData name="pantelis balaouras" userId="25e8755020fc1734" providerId="LiveId" clId="{3A9E129B-9895-49F4-AB6D-85A6A0AF8B90}" dt="2023-07-01T07:55:48.330" v="697" actId="478"/>
          <ac:spMkLst>
            <pc:docMk/>
            <pc:sldMk cId="1298027954" sldId="434"/>
            <ac:spMk id="6" creationId="{99B5BB9B-7AC6-4C0F-B87E-6D639D93ACC1}"/>
          </ac:spMkLst>
        </pc:spChg>
        <pc:spChg chg="mod">
          <ac:chgData name="pantelis balaouras" userId="25e8755020fc1734" providerId="LiveId" clId="{3A9E129B-9895-49F4-AB6D-85A6A0AF8B90}" dt="2023-07-01T09:42:26.989" v="1161" actId="1035"/>
          <ac:spMkLst>
            <pc:docMk/>
            <pc:sldMk cId="1298027954" sldId="434"/>
            <ac:spMk id="10" creationId="{2B7A8035-44B9-450E-804B-045911325D8D}"/>
          </ac:spMkLst>
        </pc:spChg>
        <pc:spChg chg="mod">
          <ac:chgData name="pantelis balaouras" userId="25e8755020fc1734" providerId="LiveId" clId="{3A9E129B-9895-49F4-AB6D-85A6A0AF8B90}" dt="2023-07-01T09:42:26.989" v="1161" actId="1035"/>
          <ac:spMkLst>
            <pc:docMk/>
            <pc:sldMk cId="1298027954" sldId="434"/>
            <ac:spMk id="11" creationId="{DE606453-C478-445F-A60D-D8FB13E74A0A}"/>
          </ac:spMkLst>
        </pc:spChg>
        <pc:spChg chg="mod">
          <ac:chgData name="pantelis balaouras" userId="25e8755020fc1734" providerId="LiveId" clId="{3A9E129B-9895-49F4-AB6D-85A6A0AF8B90}" dt="2023-07-01T09:42:26.989" v="1161" actId="1035"/>
          <ac:spMkLst>
            <pc:docMk/>
            <pc:sldMk cId="1298027954" sldId="434"/>
            <ac:spMk id="12" creationId="{AABEBCD1-5391-4D90-80D4-6C753BD63546}"/>
          </ac:spMkLst>
        </pc:spChg>
        <pc:spChg chg="mod">
          <ac:chgData name="pantelis balaouras" userId="25e8755020fc1734" providerId="LiveId" clId="{3A9E129B-9895-49F4-AB6D-85A6A0AF8B90}" dt="2023-07-01T09:42:26.989" v="1161" actId="1035"/>
          <ac:spMkLst>
            <pc:docMk/>
            <pc:sldMk cId="1298027954" sldId="434"/>
            <ac:spMk id="13" creationId="{42526224-F34D-4B03-AAB1-B61D229A9E88}"/>
          </ac:spMkLst>
        </pc:spChg>
        <pc:spChg chg="mod ord">
          <ac:chgData name="pantelis balaouras" userId="25e8755020fc1734" providerId="LiveId" clId="{3A9E129B-9895-49F4-AB6D-85A6A0AF8B90}" dt="2023-07-01T09:42:26.989" v="1161" actId="1035"/>
          <ac:spMkLst>
            <pc:docMk/>
            <pc:sldMk cId="1298027954" sldId="434"/>
            <ac:spMk id="15" creationId="{877DC331-5970-4405-BDC6-4FF87B574BAF}"/>
          </ac:spMkLst>
        </pc:spChg>
        <pc:spChg chg="mod">
          <ac:chgData name="pantelis balaouras" userId="25e8755020fc1734" providerId="LiveId" clId="{3A9E129B-9895-49F4-AB6D-85A6A0AF8B90}" dt="2023-07-01T09:42:26.989" v="1161" actId="1035"/>
          <ac:spMkLst>
            <pc:docMk/>
            <pc:sldMk cId="1298027954" sldId="434"/>
            <ac:spMk id="17" creationId="{5B0ACE87-3C3B-4DE3-A09F-C67F43B8FC91}"/>
          </ac:spMkLst>
        </pc:spChg>
        <pc:spChg chg="mod">
          <ac:chgData name="pantelis balaouras" userId="25e8755020fc1734" providerId="LiveId" clId="{3A9E129B-9895-49F4-AB6D-85A6A0AF8B90}" dt="2023-07-01T09:21:20.088" v="1035" actId="1076"/>
          <ac:spMkLst>
            <pc:docMk/>
            <pc:sldMk cId="1298027954" sldId="434"/>
            <ac:spMk id="20" creationId="{2286FC74-8943-4A4E-B2F8-2E489FA80731}"/>
          </ac:spMkLst>
        </pc:spChg>
        <pc:spChg chg="add mod">
          <ac:chgData name="pantelis balaouras" userId="25e8755020fc1734" providerId="LiveId" clId="{3A9E129B-9895-49F4-AB6D-85A6A0AF8B90}" dt="2023-07-01T09:21:30.847" v="1061" actId="1036"/>
          <ac:spMkLst>
            <pc:docMk/>
            <pc:sldMk cId="1298027954" sldId="434"/>
            <ac:spMk id="27" creationId="{E6E56468-9CA8-2F4B-51FA-F5C3E68774A6}"/>
          </ac:spMkLst>
        </pc:spChg>
        <pc:spChg chg="add mod ord">
          <ac:chgData name="pantelis balaouras" userId="25e8755020fc1734" providerId="LiveId" clId="{3A9E129B-9895-49F4-AB6D-85A6A0AF8B90}" dt="2023-07-01T08:33:56.653" v="765" actId="1038"/>
          <ac:spMkLst>
            <pc:docMk/>
            <pc:sldMk cId="1298027954" sldId="434"/>
            <ac:spMk id="31" creationId="{F52D8B84-EBE1-A90B-58B6-5E22BBB68BC8}"/>
          </ac:spMkLst>
        </pc:spChg>
        <pc:picChg chg="add mod">
          <ac:chgData name="pantelis balaouras" userId="25e8755020fc1734" providerId="LiveId" clId="{3A9E129B-9895-49F4-AB6D-85A6A0AF8B90}" dt="2023-07-01T09:20:30.432" v="1028" actId="1076"/>
          <ac:picMkLst>
            <pc:docMk/>
            <pc:sldMk cId="1298027954" sldId="434"/>
            <ac:picMk id="2" creationId="{F28118C6-347E-A059-56E1-EB79DB77C6FC}"/>
          </ac:picMkLst>
        </pc:picChg>
        <pc:picChg chg="del mod">
          <ac:chgData name="pantelis balaouras" userId="25e8755020fc1734" providerId="LiveId" clId="{3A9E129B-9895-49F4-AB6D-85A6A0AF8B90}" dt="2023-07-01T07:13:27.197" v="10" actId="478"/>
          <ac:picMkLst>
            <pc:docMk/>
            <pc:sldMk cId="1298027954" sldId="434"/>
            <ac:picMk id="3" creationId="{A49286BC-1E76-A186-06D8-038C90B99D44}"/>
          </ac:picMkLst>
        </pc:picChg>
        <pc:picChg chg="add del mod">
          <ac:chgData name="pantelis balaouras" userId="25e8755020fc1734" providerId="LiveId" clId="{3A9E129B-9895-49F4-AB6D-85A6A0AF8B90}" dt="2023-07-01T07:13:53.583" v="18" actId="478"/>
          <ac:picMkLst>
            <pc:docMk/>
            <pc:sldMk cId="1298027954" sldId="434"/>
            <ac:picMk id="4" creationId="{928561F2-6FDD-C049-1957-AFDB18056A5F}"/>
          </ac:picMkLst>
        </pc:picChg>
        <pc:picChg chg="add del mod">
          <ac:chgData name="pantelis balaouras" userId="25e8755020fc1734" providerId="LiveId" clId="{3A9E129B-9895-49F4-AB6D-85A6A0AF8B90}" dt="2023-07-01T07:14:14.725" v="25" actId="478"/>
          <ac:picMkLst>
            <pc:docMk/>
            <pc:sldMk cId="1298027954" sldId="434"/>
            <ac:picMk id="8" creationId="{5DB4F80A-DAD8-0888-AAA7-C1C7292FB87B}"/>
          </ac:picMkLst>
        </pc:picChg>
        <pc:picChg chg="del">
          <ac:chgData name="pantelis balaouras" userId="25e8755020fc1734" providerId="LiveId" clId="{3A9E129B-9895-49F4-AB6D-85A6A0AF8B90}" dt="2023-07-01T07:13:18.007" v="8" actId="478"/>
          <ac:picMkLst>
            <pc:docMk/>
            <pc:sldMk cId="1298027954" sldId="434"/>
            <ac:picMk id="14" creationId="{01860426-9855-423C-9081-4BEAFC96941C}"/>
          </ac:picMkLst>
        </pc:picChg>
        <pc:picChg chg="del">
          <ac:chgData name="pantelis balaouras" userId="25e8755020fc1734" providerId="LiveId" clId="{3A9E129B-9895-49F4-AB6D-85A6A0AF8B90}" dt="2023-07-01T07:19:21.862" v="163" actId="478"/>
          <ac:picMkLst>
            <pc:docMk/>
            <pc:sldMk cId="1298027954" sldId="434"/>
            <ac:picMk id="16" creationId="{7EA3AA5A-0AA5-47E0-845D-D60CC09A96A3}"/>
          </ac:picMkLst>
        </pc:picChg>
        <pc:picChg chg="mod ord">
          <ac:chgData name="pantelis balaouras" userId="25e8755020fc1734" providerId="LiveId" clId="{3A9E129B-9895-49F4-AB6D-85A6A0AF8B90}" dt="2023-07-01T08:33:42.325" v="754" actId="14100"/>
          <ac:picMkLst>
            <pc:docMk/>
            <pc:sldMk cId="1298027954" sldId="434"/>
            <ac:picMk id="18" creationId="{4C5B5993-AF10-4C30-8A15-08F77F0EE64B}"/>
          </ac:picMkLst>
        </pc:picChg>
        <pc:picChg chg="add mod modCrop">
          <ac:chgData name="pantelis balaouras" userId="25e8755020fc1734" providerId="LiveId" clId="{3A9E129B-9895-49F4-AB6D-85A6A0AF8B90}" dt="2023-07-01T09:21:30.847" v="1061" actId="1036"/>
          <ac:picMkLst>
            <pc:docMk/>
            <pc:sldMk cId="1298027954" sldId="434"/>
            <ac:picMk id="22" creationId="{BEBB511E-120E-7149-75EC-E0497D004125}"/>
          </ac:picMkLst>
        </pc:picChg>
        <pc:picChg chg="add del mod">
          <ac:chgData name="pantelis balaouras" userId="25e8755020fc1734" providerId="LiveId" clId="{3A9E129B-9895-49F4-AB6D-85A6A0AF8B90}" dt="2023-07-01T07:15:36.341" v="33" actId="21"/>
          <ac:picMkLst>
            <pc:docMk/>
            <pc:sldMk cId="1298027954" sldId="434"/>
            <ac:picMk id="24" creationId="{265F99E6-24A5-3CCA-B428-CF1B22E89C73}"/>
          </ac:picMkLst>
        </pc:picChg>
        <pc:picChg chg="add mod">
          <ac:chgData name="pantelis balaouras" userId="25e8755020fc1734" providerId="LiveId" clId="{3A9E129B-9895-49F4-AB6D-85A6A0AF8B90}" dt="2023-07-01T07:59:24.526" v="717" actId="166"/>
          <ac:picMkLst>
            <pc:docMk/>
            <pc:sldMk cId="1298027954" sldId="434"/>
            <ac:picMk id="25" creationId="{13C4940A-A870-55CA-C6C1-D84DF514FC1C}"/>
          </ac:picMkLst>
        </pc:picChg>
        <pc:picChg chg="add del">
          <ac:chgData name="pantelis balaouras" userId="25e8755020fc1734" providerId="LiveId" clId="{3A9E129B-9895-49F4-AB6D-85A6A0AF8B90}" dt="2023-07-01T07:45:18.806" v="457" actId="478"/>
          <ac:picMkLst>
            <pc:docMk/>
            <pc:sldMk cId="1298027954" sldId="434"/>
            <ac:picMk id="29" creationId="{4D37F237-6E7A-7D99-82BF-C94AC0F78C42}"/>
          </ac:picMkLst>
        </pc:picChg>
        <pc:picChg chg="add del mod">
          <ac:chgData name="pantelis balaouras" userId="25e8755020fc1734" providerId="LiveId" clId="{3A9E129B-9895-49F4-AB6D-85A6A0AF8B90}" dt="2023-07-01T07:55:17.369" v="691" actId="478"/>
          <ac:picMkLst>
            <pc:docMk/>
            <pc:sldMk cId="1298027954" sldId="434"/>
            <ac:picMk id="30" creationId="{2A20130C-4CDD-8E6C-6B65-5B676A9B9D65}"/>
          </ac:picMkLst>
        </pc:picChg>
        <pc:picChg chg="add mod ord">
          <ac:chgData name="pantelis balaouras" userId="25e8755020fc1734" providerId="LiveId" clId="{3A9E129B-9895-49F4-AB6D-85A6A0AF8B90}" dt="2023-07-01T08:33:25.967" v="752" actId="1076"/>
          <ac:picMkLst>
            <pc:docMk/>
            <pc:sldMk cId="1298027954" sldId="434"/>
            <ac:picMk id="1025" creationId="{51F900EA-7395-7D16-D3BD-AA3D815291E0}"/>
          </ac:picMkLst>
        </pc:picChg>
        <pc:picChg chg="add del mod">
          <ac:chgData name="pantelis balaouras" userId="25e8755020fc1734" providerId="LiveId" clId="{3A9E129B-9895-49F4-AB6D-85A6A0AF8B90}" dt="2023-07-01T07:23:50.345" v="190" actId="478"/>
          <ac:picMkLst>
            <pc:docMk/>
            <pc:sldMk cId="1298027954" sldId="434"/>
            <ac:picMk id="1026" creationId="{F5520CAA-DD86-A0AF-3420-54E017A8414E}"/>
          </ac:picMkLst>
        </pc:picChg>
        <pc:picChg chg="add mod">
          <ac:chgData name="pantelis balaouras" userId="25e8755020fc1734" providerId="LiveId" clId="{3A9E129B-9895-49F4-AB6D-85A6A0AF8B90}" dt="2023-07-01T09:13:08.450" v="993" actId="1076"/>
          <ac:picMkLst>
            <pc:docMk/>
            <pc:sldMk cId="1298027954" sldId="434"/>
            <ac:picMk id="1027" creationId="{CC353038-113C-0406-1C20-329DC0685309}"/>
          </ac:picMkLst>
        </pc:picChg>
      </pc:sldChg>
      <pc:sldChg chg="modSp new mod ord">
        <pc:chgData name="pantelis balaouras" userId="25e8755020fc1734" providerId="LiveId" clId="{3A9E129B-9895-49F4-AB6D-85A6A0AF8B90}" dt="2023-07-01T07:52:28.954" v="677"/>
        <pc:sldMkLst>
          <pc:docMk/>
          <pc:sldMk cId="1721382212" sldId="435"/>
        </pc:sldMkLst>
        <pc:spChg chg="mod">
          <ac:chgData name="pantelis balaouras" userId="25e8755020fc1734" providerId="LiveId" clId="{3A9E129B-9895-49F4-AB6D-85A6A0AF8B90}" dt="2023-07-01T07:52:15.896" v="675" actId="20577"/>
          <ac:spMkLst>
            <pc:docMk/>
            <pc:sldMk cId="1721382212" sldId="435"/>
            <ac:spMk id="2" creationId="{4C948405-ECC1-0AD2-1FDE-1A86DAE1899B}"/>
          </ac:spMkLst>
        </pc:spChg>
      </pc:sldChg>
      <pc:sldChg chg="addSp delSp modSp new mod modClrScheme chgLayout">
        <pc:chgData name="pantelis balaouras" userId="25e8755020fc1734" providerId="LiveId" clId="{3A9E129B-9895-49F4-AB6D-85A6A0AF8B90}" dt="2023-07-01T09:43:22.879" v="1184" actId="1035"/>
        <pc:sldMkLst>
          <pc:docMk/>
          <pc:sldMk cId="319560736" sldId="436"/>
        </pc:sldMkLst>
        <pc:spChg chg="del">
          <ac:chgData name="pantelis balaouras" userId="25e8755020fc1734" providerId="LiveId" clId="{3A9E129B-9895-49F4-AB6D-85A6A0AF8B90}" dt="2023-07-01T09:42:44.518" v="1163" actId="700"/>
          <ac:spMkLst>
            <pc:docMk/>
            <pc:sldMk cId="319560736" sldId="436"/>
            <ac:spMk id="2" creationId="{77E4FED6-EBB2-33C6-28F7-9F912FD7DCBD}"/>
          </ac:spMkLst>
        </pc:spChg>
        <pc:spChg chg="del">
          <ac:chgData name="pantelis balaouras" userId="25e8755020fc1734" providerId="LiveId" clId="{3A9E129B-9895-49F4-AB6D-85A6A0AF8B90}" dt="2023-07-01T09:42:44.518" v="1163" actId="700"/>
          <ac:spMkLst>
            <pc:docMk/>
            <pc:sldMk cId="319560736" sldId="436"/>
            <ac:spMk id="3" creationId="{ECAC14A1-F41E-B6AB-46F7-2D3D85C7108B}"/>
          </ac:spMkLst>
        </pc:spChg>
        <pc:spChg chg="add mod">
          <ac:chgData name="pantelis balaouras" userId="25e8755020fc1734" providerId="LiveId" clId="{3A9E129B-9895-49F4-AB6D-85A6A0AF8B90}" dt="2023-07-01T09:42:57.344" v="1164"/>
          <ac:spMkLst>
            <pc:docMk/>
            <pc:sldMk cId="319560736" sldId="436"/>
            <ac:spMk id="4" creationId="{122BC770-408C-50C8-126F-18790E99F2CB}"/>
          </ac:spMkLst>
        </pc:spChg>
        <pc:spChg chg="add mod">
          <ac:chgData name="pantelis balaouras" userId="25e8755020fc1734" providerId="LiveId" clId="{3A9E129B-9895-49F4-AB6D-85A6A0AF8B90}" dt="2023-07-01T09:42:57.344" v="1164"/>
          <ac:spMkLst>
            <pc:docMk/>
            <pc:sldMk cId="319560736" sldId="436"/>
            <ac:spMk id="5" creationId="{9C196132-8E2D-3323-B795-861D3CE5DD11}"/>
          </ac:spMkLst>
        </pc:spChg>
        <pc:spChg chg="add mod">
          <ac:chgData name="pantelis balaouras" userId="25e8755020fc1734" providerId="LiveId" clId="{3A9E129B-9895-49F4-AB6D-85A6A0AF8B90}" dt="2023-07-01T09:43:22.879" v="1184" actId="1035"/>
          <ac:spMkLst>
            <pc:docMk/>
            <pc:sldMk cId="319560736" sldId="436"/>
            <ac:spMk id="6" creationId="{C7AD4A93-931E-A31D-52A4-60E47B032034}"/>
          </ac:spMkLst>
        </pc:spChg>
        <pc:spChg chg="add mod">
          <ac:chgData name="pantelis balaouras" userId="25e8755020fc1734" providerId="LiveId" clId="{3A9E129B-9895-49F4-AB6D-85A6A0AF8B90}" dt="2023-07-01T09:43:22.879" v="1184" actId="1035"/>
          <ac:spMkLst>
            <pc:docMk/>
            <pc:sldMk cId="319560736" sldId="436"/>
            <ac:spMk id="7" creationId="{B08F5D6B-3FD6-2800-C5A1-3C9A7908BC37}"/>
          </ac:spMkLst>
        </pc:spChg>
        <pc:spChg chg="add mod">
          <ac:chgData name="pantelis balaouras" userId="25e8755020fc1734" providerId="LiveId" clId="{3A9E129B-9895-49F4-AB6D-85A6A0AF8B90}" dt="2023-07-01T09:43:22.879" v="1184" actId="1035"/>
          <ac:spMkLst>
            <pc:docMk/>
            <pc:sldMk cId="319560736" sldId="436"/>
            <ac:spMk id="8" creationId="{B63E7FEB-73DF-67ED-3B6B-EFAC8BBCBDE5}"/>
          </ac:spMkLst>
        </pc:spChg>
        <pc:spChg chg="add mod">
          <ac:chgData name="pantelis balaouras" userId="25e8755020fc1734" providerId="LiveId" clId="{3A9E129B-9895-49F4-AB6D-85A6A0AF8B90}" dt="2023-07-01T09:43:22.879" v="1184" actId="1035"/>
          <ac:spMkLst>
            <pc:docMk/>
            <pc:sldMk cId="319560736" sldId="436"/>
            <ac:spMk id="9" creationId="{9296058F-B1EF-E3C5-E1C3-C7D0F3D64C9C}"/>
          </ac:spMkLst>
        </pc:spChg>
        <pc:spChg chg="add mod">
          <ac:chgData name="pantelis balaouras" userId="25e8755020fc1734" providerId="LiveId" clId="{3A9E129B-9895-49F4-AB6D-85A6A0AF8B90}" dt="2023-07-01T09:43:22.879" v="1184" actId="1035"/>
          <ac:spMkLst>
            <pc:docMk/>
            <pc:sldMk cId="319560736" sldId="436"/>
            <ac:spMk id="10" creationId="{8D1A44D9-A0E1-CEEC-8556-1AF31A36C35E}"/>
          </ac:spMkLst>
        </pc:spChg>
        <pc:spChg chg="add mod">
          <ac:chgData name="pantelis balaouras" userId="25e8755020fc1734" providerId="LiveId" clId="{3A9E129B-9895-49F4-AB6D-85A6A0AF8B90}" dt="2023-07-01T09:42:57.344" v="1164"/>
          <ac:spMkLst>
            <pc:docMk/>
            <pc:sldMk cId="319560736" sldId="436"/>
            <ac:spMk id="12" creationId="{FA472B88-FA84-AD45-BFBA-453D2E042006}"/>
          </ac:spMkLst>
        </pc:spChg>
        <pc:spChg chg="add mod">
          <ac:chgData name="pantelis balaouras" userId="25e8755020fc1734" providerId="LiveId" clId="{3A9E129B-9895-49F4-AB6D-85A6A0AF8B90}" dt="2023-07-01T09:43:22.879" v="1184" actId="1035"/>
          <ac:spMkLst>
            <pc:docMk/>
            <pc:sldMk cId="319560736" sldId="436"/>
            <ac:spMk id="16" creationId="{DFF0B65B-CBA5-9B67-090E-F3AF9A6A1A47}"/>
          </ac:spMkLst>
        </pc:spChg>
        <pc:picChg chg="add mod">
          <ac:chgData name="pantelis balaouras" userId="25e8755020fc1734" providerId="LiveId" clId="{3A9E129B-9895-49F4-AB6D-85A6A0AF8B90}" dt="2023-07-01T09:42:57.344" v="1164"/>
          <ac:picMkLst>
            <pc:docMk/>
            <pc:sldMk cId="319560736" sldId="436"/>
            <ac:picMk id="11" creationId="{300ED21F-BA4A-76D4-938D-43CD49C53764}"/>
          </ac:picMkLst>
        </pc:picChg>
        <pc:picChg chg="add mod">
          <ac:chgData name="pantelis balaouras" userId="25e8755020fc1734" providerId="LiveId" clId="{3A9E129B-9895-49F4-AB6D-85A6A0AF8B90}" dt="2023-07-01T09:42:57.344" v="1164"/>
          <ac:picMkLst>
            <pc:docMk/>
            <pc:sldMk cId="319560736" sldId="436"/>
            <ac:picMk id="13" creationId="{7C86EE4D-CAC2-9380-C65D-7DA71C9CBC3B}"/>
          </ac:picMkLst>
        </pc:picChg>
        <pc:picChg chg="add mod">
          <ac:chgData name="pantelis balaouras" userId="25e8755020fc1734" providerId="LiveId" clId="{3A9E129B-9895-49F4-AB6D-85A6A0AF8B90}" dt="2023-07-01T09:42:57.344" v="1164"/>
          <ac:picMkLst>
            <pc:docMk/>
            <pc:sldMk cId="319560736" sldId="436"/>
            <ac:picMk id="14" creationId="{C54C3464-3C1E-988B-5CEF-752563404FEF}"/>
          </ac:picMkLst>
        </pc:picChg>
        <pc:picChg chg="add mod">
          <ac:chgData name="pantelis balaouras" userId="25e8755020fc1734" providerId="LiveId" clId="{3A9E129B-9895-49F4-AB6D-85A6A0AF8B90}" dt="2023-07-01T09:42:57.344" v="1164"/>
          <ac:picMkLst>
            <pc:docMk/>
            <pc:sldMk cId="319560736" sldId="436"/>
            <ac:picMk id="15" creationId="{DF93CA6E-F0D2-43DE-CEAB-6AC1B5BB4718}"/>
          </ac:picMkLst>
        </pc:picChg>
        <pc:picChg chg="add mod">
          <ac:chgData name="pantelis balaouras" userId="25e8755020fc1734" providerId="LiveId" clId="{3A9E129B-9895-49F4-AB6D-85A6A0AF8B90}" dt="2023-07-01T09:42:57.344" v="1164"/>
          <ac:picMkLst>
            <pc:docMk/>
            <pc:sldMk cId="319560736" sldId="436"/>
            <ac:picMk id="17" creationId="{776D3A79-A4EA-011B-EE3F-2B5EC1352C1D}"/>
          </ac:picMkLst>
        </pc:picChg>
        <pc:picChg chg="add mod">
          <ac:chgData name="pantelis balaouras" userId="25e8755020fc1734" providerId="LiveId" clId="{3A9E129B-9895-49F4-AB6D-85A6A0AF8B90}" dt="2023-07-01T09:42:57.344" v="1164"/>
          <ac:picMkLst>
            <pc:docMk/>
            <pc:sldMk cId="319560736" sldId="436"/>
            <ac:picMk id="18" creationId="{29A217B1-02FB-0D22-229B-F635B22A4006}"/>
          </ac:picMkLst>
        </pc:picChg>
      </pc:sldChg>
      <pc:sldChg chg="addSp delSp modSp add del mod setBg delDesignElem">
        <pc:chgData name="pantelis balaouras" userId="25e8755020fc1734" providerId="LiveId" clId="{3A9E129B-9895-49F4-AB6D-85A6A0AF8B90}" dt="2023-07-01T09:09:30.899" v="964" actId="47"/>
        <pc:sldMkLst>
          <pc:docMk/>
          <pc:sldMk cId="2447011863" sldId="436"/>
        </pc:sldMkLst>
        <pc:spChg chg="add mod">
          <ac:chgData name="pantelis balaouras" userId="25e8755020fc1734" providerId="LiveId" clId="{3A9E129B-9895-49F4-AB6D-85A6A0AF8B90}" dt="2023-07-01T09:05:42.762" v="948"/>
          <ac:spMkLst>
            <pc:docMk/>
            <pc:sldMk cId="2447011863" sldId="436"/>
            <ac:spMk id="5" creationId="{0D09BCE4-F154-F40B-2DF5-D0EFDC9FD24B}"/>
          </ac:spMkLst>
        </pc:spChg>
        <pc:spChg chg="del">
          <ac:chgData name="pantelis balaouras" userId="25e8755020fc1734" providerId="LiveId" clId="{3A9E129B-9895-49F4-AB6D-85A6A0AF8B90}" dt="2023-07-01T09:05:35.514" v="945" actId="478"/>
          <ac:spMkLst>
            <pc:docMk/>
            <pc:sldMk cId="2447011863" sldId="436"/>
            <ac:spMk id="11" creationId="{252D5588-9D47-4372-A592-FC5F71ED3798}"/>
          </ac:spMkLst>
        </pc:spChg>
        <pc:spChg chg="del">
          <ac:chgData name="pantelis balaouras" userId="25e8755020fc1734" providerId="LiveId" clId="{3A9E129B-9895-49F4-AB6D-85A6A0AF8B90}" dt="2023-07-01T09:05:12.428" v="944"/>
          <ac:spMkLst>
            <pc:docMk/>
            <pc:sldMk cId="2447011863" sldId="436"/>
            <ac:spMk id="33" creationId="{DCFD1A13-2B88-47B7-AAE9-AD6F3296EE2F}"/>
          </ac:spMkLst>
        </pc:spChg>
        <pc:spChg chg="del">
          <ac:chgData name="pantelis balaouras" userId="25e8755020fc1734" providerId="LiveId" clId="{3A9E129B-9895-49F4-AB6D-85A6A0AF8B90}" dt="2023-07-01T09:05:12.428" v="944"/>
          <ac:spMkLst>
            <pc:docMk/>
            <pc:sldMk cId="2447011863" sldId="436"/>
            <ac:spMk id="34" creationId="{F5CE4102-C93A-420A-98A7-5A7DD0C5C5B1}"/>
          </ac:spMkLst>
        </pc:spChg>
        <pc:picChg chg="add mod">
          <ac:chgData name="pantelis balaouras" userId="25e8755020fc1734" providerId="LiveId" clId="{3A9E129B-9895-49F4-AB6D-85A6A0AF8B90}" dt="2023-07-01T09:05:42.762" v="948"/>
          <ac:picMkLst>
            <pc:docMk/>
            <pc:sldMk cId="2447011863" sldId="436"/>
            <ac:picMk id="3" creationId="{C70D5A9B-8F63-93E8-B064-F52F6E580A22}"/>
          </ac:picMkLst>
        </pc:picChg>
        <pc:picChg chg="add mod">
          <ac:chgData name="pantelis balaouras" userId="25e8755020fc1734" providerId="LiveId" clId="{3A9E129B-9895-49F4-AB6D-85A6A0AF8B90}" dt="2023-07-01T09:06:23.671" v="954" actId="1076"/>
          <ac:picMkLst>
            <pc:docMk/>
            <pc:sldMk cId="2447011863" sldId="436"/>
            <ac:picMk id="4" creationId="{D4FEE5D4-7420-CE9D-307F-9E9859219F21}"/>
          </ac:picMkLst>
        </pc:picChg>
        <pc:picChg chg="add mod">
          <ac:chgData name="pantelis balaouras" userId="25e8755020fc1734" providerId="LiveId" clId="{3A9E129B-9895-49F4-AB6D-85A6A0AF8B90}" dt="2023-07-01T09:06:21.678" v="952" actId="1076"/>
          <ac:picMkLst>
            <pc:docMk/>
            <pc:sldMk cId="2447011863" sldId="436"/>
            <ac:picMk id="6" creationId="{B3E78EB4-E8D0-916E-35C9-A1C40851B09C}"/>
          </ac:picMkLst>
        </pc:picChg>
        <pc:picChg chg="mod">
          <ac:chgData name="pantelis balaouras" userId="25e8755020fc1734" providerId="LiveId" clId="{3A9E129B-9895-49F4-AB6D-85A6A0AF8B90}" dt="2023-07-01T09:08:33.184" v="957" actId="207"/>
          <ac:picMkLst>
            <pc:docMk/>
            <pc:sldMk cId="2447011863" sldId="436"/>
            <ac:picMk id="20" creationId="{2B4EC7FF-7919-4EE7-8992-C34F2E54819D}"/>
          </ac:picMkLst>
        </pc:picChg>
        <pc:picChg chg="del mod">
          <ac:chgData name="pantelis balaouras" userId="25e8755020fc1734" providerId="LiveId" clId="{3A9E129B-9895-49F4-AB6D-85A6A0AF8B90}" dt="2023-07-01T09:05:38.762" v="947" actId="478"/>
          <ac:picMkLst>
            <pc:docMk/>
            <pc:sldMk cId="2447011863" sldId="436"/>
            <ac:picMk id="2050" creationId="{2AB980B0-03D2-2E64-6760-C23D435A121F}"/>
          </ac:picMkLst>
        </pc:picChg>
      </pc:sldChg>
      <pc:sldChg chg="addSp delSp modSp new del mod setBg">
        <pc:chgData name="pantelis balaouras" userId="25e8755020fc1734" providerId="LiveId" clId="{3A9E129B-9895-49F4-AB6D-85A6A0AF8B90}" dt="2023-07-01T09:11:59.370" v="986" actId="47"/>
        <pc:sldMkLst>
          <pc:docMk/>
          <pc:sldMk cId="2543095721" sldId="436"/>
        </pc:sldMkLst>
        <pc:spChg chg="mod">
          <ac:chgData name="pantelis balaouras" userId="25e8755020fc1734" providerId="LiveId" clId="{3A9E129B-9895-49F4-AB6D-85A6A0AF8B90}" dt="2023-07-01T09:10:53.507" v="979" actId="26606"/>
          <ac:spMkLst>
            <pc:docMk/>
            <pc:sldMk cId="2543095721" sldId="436"/>
            <ac:spMk id="2" creationId="{E036D07D-5E06-EE9B-09A5-C13A76BD861C}"/>
          </ac:spMkLst>
        </pc:spChg>
        <pc:spChg chg="del mod ord">
          <ac:chgData name="pantelis balaouras" userId="25e8755020fc1734" providerId="LiveId" clId="{3A9E129B-9895-49F4-AB6D-85A6A0AF8B90}" dt="2023-07-01T09:10:41.373" v="977" actId="478"/>
          <ac:spMkLst>
            <pc:docMk/>
            <pc:sldMk cId="2543095721" sldId="436"/>
            <ac:spMk id="3" creationId="{C0D9351E-DF8F-3133-34C1-BF2CA9430A61}"/>
          </ac:spMkLst>
        </pc:spChg>
        <pc:spChg chg="add del mod">
          <ac:chgData name="pantelis balaouras" userId="25e8755020fc1734" providerId="LiveId" clId="{3A9E129B-9895-49F4-AB6D-85A6A0AF8B90}" dt="2023-07-01T09:10:33.777" v="969"/>
          <ac:spMkLst>
            <pc:docMk/>
            <pc:sldMk cId="2543095721" sldId="436"/>
            <ac:spMk id="5" creationId="{48DB3307-217E-4D7F-7AF8-AAE1E3DB670E}"/>
          </ac:spMkLst>
        </pc:spChg>
        <pc:spChg chg="add del">
          <ac:chgData name="pantelis balaouras" userId="25e8755020fc1734" providerId="LiveId" clId="{3A9E129B-9895-49F4-AB6D-85A6A0AF8B90}" dt="2023-07-01T09:10:53.507" v="979" actId="26606"/>
          <ac:spMkLst>
            <pc:docMk/>
            <pc:sldMk cId="2543095721" sldId="436"/>
            <ac:spMk id="9" creationId="{2C61293E-6EBE-43EF-A52C-9BEBFD7679D4}"/>
          </ac:spMkLst>
        </pc:spChg>
        <pc:spChg chg="add del">
          <ac:chgData name="pantelis balaouras" userId="25e8755020fc1734" providerId="LiveId" clId="{3A9E129B-9895-49F4-AB6D-85A6A0AF8B90}" dt="2023-07-01T09:10:53.507" v="979" actId="26606"/>
          <ac:spMkLst>
            <pc:docMk/>
            <pc:sldMk cId="2543095721" sldId="436"/>
            <ac:spMk id="11" creationId="{21540236-BFD5-4A9D-8840-4703E7F76825}"/>
          </ac:spMkLst>
        </pc:spChg>
        <pc:spChg chg="add del">
          <ac:chgData name="pantelis balaouras" userId="25e8755020fc1734" providerId="LiveId" clId="{3A9E129B-9895-49F4-AB6D-85A6A0AF8B90}" dt="2023-07-01T09:10:53.507" v="979" actId="26606"/>
          <ac:spMkLst>
            <pc:docMk/>
            <pc:sldMk cId="2543095721" sldId="436"/>
            <ac:spMk id="16" creationId="{06DA9DF9-31F7-4056-B42E-878CC92417B8}"/>
          </ac:spMkLst>
        </pc:spChg>
        <pc:graphicFrameChg chg="add del mod">
          <ac:chgData name="pantelis balaouras" userId="25e8755020fc1734" providerId="LiveId" clId="{3A9E129B-9895-49F4-AB6D-85A6A0AF8B90}" dt="2023-07-01T09:10:33.777" v="969"/>
          <ac:graphicFrameMkLst>
            <pc:docMk/>
            <pc:sldMk cId="2543095721" sldId="436"/>
            <ac:graphicFrameMk id="6" creationId="{B143B159-CFAC-33B0-0CCD-61A26EEFA40D}"/>
          </ac:graphicFrameMkLst>
        </pc:graphicFrameChg>
        <pc:graphicFrameChg chg="add mod">
          <ac:chgData name="pantelis balaouras" userId="25e8755020fc1734" providerId="LiveId" clId="{3A9E129B-9895-49F4-AB6D-85A6A0AF8B90}" dt="2023-07-01T09:11:04.831" v="980"/>
          <ac:graphicFrameMkLst>
            <pc:docMk/>
            <pc:sldMk cId="2543095721" sldId="436"/>
            <ac:graphicFrameMk id="7" creationId="{13C48851-621B-5840-92E5-AEA2C50DBFC5}"/>
          </ac:graphicFrameMkLst>
        </pc:graphicFrameChg>
        <pc:picChg chg="add mod ord">
          <ac:chgData name="pantelis balaouras" userId="25e8755020fc1734" providerId="LiveId" clId="{3A9E129B-9895-49F4-AB6D-85A6A0AF8B90}" dt="2023-07-01T09:11:43.080" v="985" actId="166"/>
          <ac:picMkLst>
            <pc:docMk/>
            <pc:sldMk cId="2543095721" sldId="436"/>
            <ac:picMk id="4" creationId="{8AE06932-B213-C308-7059-0BC4EB6394A9}"/>
          </ac:picMkLst>
        </pc:picChg>
        <pc:picChg chg="add mod ord">
          <ac:chgData name="pantelis balaouras" userId="25e8755020fc1734" providerId="LiveId" clId="{3A9E129B-9895-49F4-AB6D-85A6A0AF8B90}" dt="2023-07-01T09:11:36.360" v="984" actId="171"/>
          <ac:picMkLst>
            <pc:docMk/>
            <pc:sldMk cId="2543095721" sldId="436"/>
            <ac:picMk id="8" creationId="{25C0E6D0-F42C-80ED-0DD2-E673C8A18D77}"/>
          </ac:picMkLst>
        </pc:picChg>
      </pc:sldChg>
      <pc:sldMasterChg chg="modSp modSldLayout">
        <pc:chgData name="pantelis balaouras" userId="25e8755020fc1734" providerId="LiveId" clId="{3A9E129B-9895-49F4-AB6D-85A6A0AF8B90}" dt="2023-07-01T09:14:22.531" v="1001" actId="1076"/>
        <pc:sldMasterMkLst>
          <pc:docMk/>
          <pc:sldMasterMk cId="1468923052" sldId="2147483648"/>
        </pc:sldMasterMkLst>
        <pc:spChg chg="mod">
          <ac:chgData name="pantelis balaouras" userId="25e8755020fc1734" providerId="LiveId" clId="{3A9E129B-9895-49F4-AB6D-85A6A0AF8B90}" dt="2023-07-01T07:15:57.994" v="34" actId="255"/>
          <ac:spMkLst>
            <pc:docMk/>
            <pc:sldMasterMk cId="1468923052" sldId="2147483648"/>
            <ac:spMk id="3" creationId="{25648635-3CA0-4F1E-817C-A6E98ACC2516}"/>
          </ac:spMkLst>
        </pc:spChg>
        <pc:sldLayoutChg chg="addSp delSp modSp mod">
          <pc:chgData name="pantelis balaouras" userId="25e8755020fc1734" providerId="LiveId" clId="{3A9E129B-9895-49F4-AB6D-85A6A0AF8B90}" dt="2023-07-01T08:57:21.433" v="915"/>
          <pc:sldLayoutMkLst>
            <pc:docMk/>
            <pc:sldMasterMk cId="1468923052" sldId="2147483648"/>
            <pc:sldLayoutMk cId="40206502" sldId="2147483650"/>
          </pc:sldLayoutMkLst>
          <pc:spChg chg="mod">
            <ac:chgData name="pantelis balaouras" userId="25e8755020fc1734" providerId="LiveId" clId="{3A9E129B-9895-49F4-AB6D-85A6A0AF8B90}" dt="2023-07-01T08:57:21.433" v="915"/>
            <ac:spMkLst>
              <pc:docMk/>
              <pc:sldMasterMk cId="1468923052" sldId="2147483648"/>
              <pc:sldLayoutMk cId="40206502" sldId="2147483650"/>
              <ac:spMk id="3" creationId="{A4A2ACF4-3ABE-4CDD-AD36-30AD91F1B033}"/>
            </ac:spMkLst>
          </pc:spChg>
          <pc:spChg chg="mod">
            <ac:chgData name="pantelis balaouras" userId="25e8755020fc1734" providerId="LiveId" clId="{3A9E129B-9895-49F4-AB6D-85A6A0AF8B90}" dt="2023-07-01T08:57:04.167" v="912" actId="207"/>
            <ac:spMkLst>
              <pc:docMk/>
              <pc:sldMasterMk cId="1468923052" sldId="2147483648"/>
              <pc:sldLayoutMk cId="40206502" sldId="2147483650"/>
              <ac:spMk id="11" creationId="{85AC0203-B144-4B95-B9C1-17443F665396}"/>
            </ac:spMkLst>
          </pc:spChg>
          <pc:picChg chg="add del mod">
            <ac:chgData name="pantelis balaouras" userId="25e8755020fc1734" providerId="LiveId" clId="{3A9E129B-9895-49F4-AB6D-85A6A0AF8B90}" dt="2023-07-01T08:42:46.295" v="841" actId="478"/>
            <ac:picMkLst>
              <pc:docMk/>
              <pc:sldMasterMk cId="1468923052" sldId="2147483648"/>
              <pc:sldLayoutMk cId="40206502" sldId="2147483650"/>
              <ac:picMk id="4" creationId="{F6A2E3B0-2692-BC86-0FE2-247B7F092663}"/>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5" creationId="{315B9CD0-664A-1A57-5482-64081E3C8776}"/>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6" creationId="{8AD8DA09-CA51-90FC-C37F-AA4EB941D2EB}"/>
            </ac:picMkLst>
          </pc:picChg>
          <pc:picChg chg="del">
            <ac:chgData name="pantelis balaouras" userId="25e8755020fc1734" providerId="LiveId" clId="{3A9E129B-9895-49F4-AB6D-85A6A0AF8B90}" dt="2023-07-01T07:17:50.419" v="158" actId="478"/>
            <ac:picMkLst>
              <pc:docMk/>
              <pc:sldMasterMk cId="1468923052" sldId="2147483648"/>
              <pc:sldLayoutMk cId="40206502" sldId="2147483650"/>
              <ac:picMk id="7" creationId="{B9E8A86F-6D40-4A6F-8DE1-79AB8C1D441A}"/>
            </ac:picMkLst>
          </pc:picChg>
          <pc:picChg chg="add mod">
            <ac:chgData name="pantelis balaouras" userId="25e8755020fc1734" providerId="LiveId" clId="{3A9E129B-9895-49F4-AB6D-85A6A0AF8B90}" dt="2023-07-01T08:42:50.572" v="843"/>
            <ac:picMkLst>
              <pc:docMk/>
              <pc:sldMasterMk cId="1468923052" sldId="2147483648"/>
              <pc:sldLayoutMk cId="40206502" sldId="2147483650"/>
              <ac:picMk id="8" creationId="{532CAFD4-E5F6-DB64-4C00-8F6568C21D15}"/>
            </ac:picMkLst>
          </pc:picChg>
          <pc:picChg chg="del">
            <ac:chgData name="pantelis balaouras" userId="25e8755020fc1734" providerId="LiveId" clId="{3A9E129B-9895-49F4-AB6D-85A6A0AF8B90}" dt="2023-07-01T08:42:49.428" v="842" actId="478"/>
            <ac:picMkLst>
              <pc:docMk/>
              <pc:sldMasterMk cId="1468923052" sldId="2147483648"/>
              <pc:sldLayoutMk cId="40206502" sldId="2147483650"/>
              <ac:picMk id="24" creationId="{E9CF43A1-297F-4D11-B9BC-80A006176C71}"/>
            </ac:picMkLst>
          </pc:picChg>
        </pc:sldLayoutChg>
        <pc:sldLayoutChg chg="addSp delSp modSp mod">
          <pc:chgData name="pantelis balaouras" userId="25e8755020fc1734" providerId="LiveId" clId="{3A9E129B-9895-49F4-AB6D-85A6A0AF8B90}" dt="2023-07-01T09:14:22.531" v="1001" actId="1076"/>
          <pc:sldLayoutMkLst>
            <pc:docMk/>
            <pc:sldMasterMk cId="1468923052" sldId="2147483648"/>
            <pc:sldLayoutMk cId="2071699226" sldId="2147483660"/>
          </pc:sldLayoutMkLst>
          <pc:picChg chg="add mod ord">
            <ac:chgData name="pantelis balaouras" userId="25e8755020fc1734" providerId="LiveId" clId="{3A9E129B-9895-49F4-AB6D-85A6A0AF8B90}" dt="2023-07-01T09:14:22.531" v="1001" actId="1076"/>
            <ac:picMkLst>
              <pc:docMk/>
              <pc:sldMasterMk cId="1468923052" sldId="2147483648"/>
              <pc:sldLayoutMk cId="2071699226" sldId="2147483660"/>
              <ac:picMk id="2" creationId="{0974A85F-3A88-CEEA-7639-BFA4470EC4C3}"/>
            </ac:picMkLst>
          </pc:picChg>
          <pc:picChg chg="del">
            <ac:chgData name="pantelis balaouras" userId="25e8755020fc1734" providerId="LiveId" clId="{3A9E129B-9895-49F4-AB6D-85A6A0AF8B90}" dt="2023-07-01T07:16:30.883" v="55" actId="478"/>
            <ac:picMkLst>
              <pc:docMk/>
              <pc:sldMasterMk cId="1468923052" sldId="2147483648"/>
              <pc:sldLayoutMk cId="2071699226" sldId="2147483660"/>
              <ac:picMk id="3" creationId="{0C984EDE-031D-47A7-AE69-1E5BA3DE6138}"/>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4" creationId="{2422E4BA-8C61-60DE-25F8-335B91431FA3}"/>
            </ac:picMkLst>
          </pc:picChg>
          <pc:picChg chg="add mod">
            <ac:chgData name="pantelis balaouras" userId="25e8755020fc1734" providerId="LiveId" clId="{3A9E129B-9895-49F4-AB6D-85A6A0AF8B90}" dt="2023-07-01T08:44:11.563" v="845"/>
            <ac:picMkLst>
              <pc:docMk/>
              <pc:sldMasterMk cId="1468923052" sldId="2147483648"/>
              <pc:sldLayoutMk cId="2071699226" sldId="2147483660"/>
              <ac:picMk id="6" creationId="{9AC18A60-AF1F-03C0-B0BE-E0F798ADD6AC}"/>
            </ac:picMkLst>
          </pc:picChg>
          <pc:picChg chg="add mod">
            <ac:chgData name="pantelis balaouras" userId="25e8755020fc1734" providerId="LiveId" clId="{3A9E129B-9895-49F4-AB6D-85A6A0AF8B90}" dt="2023-07-01T09:14:07.815" v="999"/>
            <ac:picMkLst>
              <pc:docMk/>
              <pc:sldMasterMk cId="1468923052" sldId="2147483648"/>
              <pc:sldLayoutMk cId="2071699226" sldId="2147483660"/>
              <ac:picMk id="7" creationId="{79E7C37E-A457-1396-C30F-E6C37DEB4963}"/>
            </ac:picMkLst>
          </pc:picChg>
          <pc:picChg chg="del">
            <ac:chgData name="pantelis balaouras" userId="25e8755020fc1734" providerId="LiveId" clId="{3A9E129B-9895-49F4-AB6D-85A6A0AF8B90}" dt="2023-07-01T08:44:11.078" v="844" actId="478"/>
            <ac:picMkLst>
              <pc:docMk/>
              <pc:sldMasterMk cId="1468923052" sldId="2147483648"/>
              <pc:sldLayoutMk cId="2071699226" sldId="2147483660"/>
              <ac:picMk id="12" creationId="{B6D1E8F0-8810-4EB0-8AB0-C8161F94E6F5}"/>
            </ac:picMkLst>
          </pc:picChg>
        </pc:sldLayoutChg>
        <pc:sldLayoutChg chg="addSp delSp modSp mod">
          <pc:chgData name="pantelis balaouras" userId="25e8755020fc1734" providerId="LiveId" clId="{3A9E129B-9895-49F4-AB6D-85A6A0AF8B90}" dt="2023-07-01T08:55:39.185" v="902" actId="2711"/>
          <pc:sldLayoutMkLst>
            <pc:docMk/>
            <pc:sldMasterMk cId="1468923052" sldId="2147483648"/>
            <pc:sldLayoutMk cId="2577986437" sldId="2147483661"/>
          </pc:sldLayoutMkLst>
          <pc:spChg chg="mod">
            <ac:chgData name="pantelis balaouras" userId="25e8755020fc1734" providerId="LiveId" clId="{3A9E129B-9895-49F4-AB6D-85A6A0AF8B90}" dt="2023-07-01T08:55:39.185" v="902" actId="2711"/>
            <ac:spMkLst>
              <pc:docMk/>
              <pc:sldMasterMk cId="1468923052" sldId="2147483648"/>
              <pc:sldLayoutMk cId="2577986437" sldId="2147483661"/>
              <ac:spMk id="11" creationId="{2B11A1E7-A92D-4ADD-A414-173299287A7B}"/>
            </ac:spMkLst>
          </pc:spChg>
          <pc:picChg chg="add mod">
            <ac:chgData name="pantelis balaouras" userId="25e8755020fc1734" providerId="LiveId" clId="{3A9E129B-9895-49F4-AB6D-85A6A0AF8B90}" dt="2023-07-01T07:17:21.911" v="153" actId="1035"/>
            <ac:picMkLst>
              <pc:docMk/>
              <pc:sldMasterMk cId="1468923052" sldId="2147483648"/>
              <pc:sldLayoutMk cId="2577986437" sldId="2147483661"/>
              <ac:picMk id="4" creationId="{A36E9AEE-CF4B-71A4-5EBB-574F1E021CE3}"/>
            </ac:picMkLst>
          </pc:picChg>
          <pc:picChg chg="del mod">
            <ac:chgData name="pantelis balaouras" userId="25e8755020fc1734" providerId="LiveId" clId="{3A9E129B-9895-49F4-AB6D-85A6A0AF8B90}" dt="2023-07-01T07:16:58.693" v="100" actId="478"/>
            <ac:picMkLst>
              <pc:docMk/>
              <pc:sldMasterMk cId="1468923052" sldId="2147483648"/>
              <pc:sldLayoutMk cId="2577986437" sldId="2147483661"/>
              <ac:picMk id="12" creationId="{7199FC14-4E92-4B49-B9E9-5C0DFBD93C25}"/>
            </ac:picMkLst>
          </pc:picChg>
        </pc:sldLayoutChg>
        <pc:sldLayoutChg chg="addSp delSp modSp mod">
          <pc:chgData name="pantelis balaouras" userId="25e8755020fc1734" providerId="LiveId" clId="{3A9E129B-9895-49F4-AB6D-85A6A0AF8B90}" dt="2023-07-01T08:41:08.652" v="839" actId="14100"/>
          <pc:sldLayoutMkLst>
            <pc:docMk/>
            <pc:sldMasterMk cId="1468923052" sldId="2147483648"/>
            <pc:sldLayoutMk cId="575485684" sldId="2147483662"/>
          </pc:sldLayoutMkLst>
          <pc:picChg chg="add mod ord">
            <ac:chgData name="pantelis balaouras" userId="25e8755020fc1734" providerId="LiveId" clId="{3A9E129B-9895-49F4-AB6D-85A6A0AF8B90}" dt="2023-07-01T08:41:08.652" v="839" actId="14100"/>
            <ac:picMkLst>
              <pc:docMk/>
              <pc:sldMasterMk cId="1468923052" sldId="2147483648"/>
              <pc:sldLayoutMk cId="575485684" sldId="2147483662"/>
              <ac:picMk id="5" creationId="{B601D7AC-22F9-68D2-2485-EF228EEDE292}"/>
            </ac:picMkLst>
          </pc:picChg>
          <pc:picChg chg="add mod">
            <ac:chgData name="pantelis balaouras" userId="25e8755020fc1734" providerId="LiveId" clId="{3A9E129B-9895-49F4-AB6D-85A6A0AF8B90}" dt="2023-07-01T08:39:21.487" v="833"/>
            <ac:picMkLst>
              <pc:docMk/>
              <pc:sldMasterMk cId="1468923052" sldId="2147483648"/>
              <pc:sldLayoutMk cId="575485684" sldId="2147483662"/>
              <ac:picMk id="6" creationId="{32D2C6E2-DA3C-03C5-4B1D-9DB2EFCDEC7A}"/>
            </ac:picMkLst>
          </pc:picChg>
          <pc:picChg chg="del">
            <ac:chgData name="pantelis balaouras" userId="25e8755020fc1734" providerId="LiveId" clId="{3A9E129B-9895-49F4-AB6D-85A6A0AF8B90}" dt="2023-07-01T07:17:42.453" v="157" actId="478"/>
            <ac:picMkLst>
              <pc:docMk/>
              <pc:sldMasterMk cId="1468923052" sldId="2147483648"/>
              <pc:sldLayoutMk cId="575485684" sldId="2147483662"/>
              <ac:picMk id="7" creationId="{6DF9BBC8-A2FD-434B-AB56-C5B11E8AF0F6}"/>
            </ac:picMkLst>
          </pc:picChg>
          <pc:picChg chg="mod ord">
            <ac:chgData name="pantelis balaouras" userId="25e8755020fc1734" providerId="LiveId" clId="{3A9E129B-9895-49F4-AB6D-85A6A0AF8B90}" dt="2023-07-01T08:39:59.933" v="837" actId="166"/>
            <ac:picMkLst>
              <pc:docMk/>
              <pc:sldMasterMk cId="1468923052" sldId="2147483648"/>
              <pc:sldLayoutMk cId="575485684" sldId="2147483662"/>
              <ac:picMk id="19" creationId="{B9911DEF-60F4-4A71-9614-3CF965F78B27}"/>
            </ac:picMkLst>
          </pc:picChg>
        </pc:sldLayoutChg>
        <pc:sldLayoutChg chg="addSp delSp modSp mod">
          <pc:chgData name="pantelis balaouras" userId="25e8755020fc1734" providerId="LiveId" clId="{3A9E129B-9895-49F4-AB6D-85A6A0AF8B90}" dt="2023-07-01T08:55:55.065" v="904"/>
          <pc:sldLayoutMkLst>
            <pc:docMk/>
            <pc:sldMasterMk cId="1468923052" sldId="2147483648"/>
            <pc:sldLayoutMk cId="2515741970" sldId="2147483665"/>
          </pc:sldLayoutMkLst>
          <pc:spChg chg="add mod">
            <ac:chgData name="pantelis balaouras" userId="25e8755020fc1734" providerId="LiveId" clId="{3A9E129B-9895-49F4-AB6D-85A6A0AF8B90}" dt="2023-07-01T08:55:55.065" v="904"/>
            <ac:spMkLst>
              <pc:docMk/>
              <pc:sldMasterMk cId="1468923052" sldId="2147483648"/>
              <pc:sldLayoutMk cId="2515741970" sldId="2147483665"/>
              <ac:spMk id="6" creationId="{CA3CB49D-6037-D654-139D-27D28DCF05C0}"/>
            </ac:spMkLst>
          </pc:spChg>
          <pc:spChg chg="del">
            <ac:chgData name="pantelis balaouras" userId="25e8755020fc1734" providerId="LiveId" clId="{3A9E129B-9895-49F4-AB6D-85A6A0AF8B90}" dt="2023-07-01T08:55:54.337" v="903" actId="478"/>
            <ac:spMkLst>
              <pc:docMk/>
              <pc:sldMasterMk cId="1468923052" sldId="2147483648"/>
              <pc:sldLayoutMk cId="2515741970" sldId="2147483665"/>
              <ac:spMk id="18" creationId="{A5910906-1B7C-42D7-8B02-1FC02AF31C6F}"/>
            </ac:spMkLst>
          </pc:spChg>
          <pc:picChg chg="add mod">
            <ac:chgData name="pantelis balaouras" userId="25e8755020fc1734" providerId="LiveId" clId="{3A9E129B-9895-49F4-AB6D-85A6A0AF8B90}" dt="2023-07-01T07:17:32.379" v="155"/>
            <ac:picMkLst>
              <pc:docMk/>
              <pc:sldMasterMk cId="1468923052" sldId="2147483648"/>
              <pc:sldLayoutMk cId="2515741970" sldId="2147483665"/>
              <ac:picMk id="5" creationId="{22E2C5BC-041B-E0DB-5C32-C01D4FD312A7}"/>
            </ac:picMkLst>
          </pc:picChg>
          <pc:picChg chg="del">
            <ac:chgData name="pantelis balaouras" userId="25e8755020fc1734" providerId="LiveId" clId="{3A9E129B-9895-49F4-AB6D-85A6A0AF8B90}" dt="2023-07-01T07:17:31.636" v="154" actId="478"/>
            <ac:picMkLst>
              <pc:docMk/>
              <pc:sldMasterMk cId="1468923052" sldId="2147483648"/>
              <pc:sldLayoutMk cId="2515741970" sldId="2147483665"/>
              <ac:picMk id="9" creationId="{249055C7-1E2D-4E92-A91B-8BEE1786194E}"/>
            </ac:picMkLst>
          </pc:picChg>
        </pc:sldLayoutChg>
        <pc:sldLayoutChg chg="addSp delSp modSp">
          <pc:chgData name="pantelis balaouras" userId="25e8755020fc1734" providerId="LiveId" clId="{3A9E129B-9895-49F4-AB6D-85A6A0AF8B90}" dt="2023-07-01T08:56:00.062" v="906"/>
          <pc:sldLayoutMkLst>
            <pc:docMk/>
            <pc:sldMasterMk cId="1468923052" sldId="2147483648"/>
            <pc:sldLayoutMk cId="2336866591" sldId="2147483666"/>
          </pc:sldLayoutMkLst>
          <pc:spChg chg="add mod">
            <ac:chgData name="pantelis balaouras" userId="25e8755020fc1734" providerId="LiveId" clId="{3A9E129B-9895-49F4-AB6D-85A6A0AF8B90}" dt="2023-07-01T08:56:00.062" v="906"/>
            <ac:spMkLst>
              <pc:docMk/>
              <pc:sldMasterMk cId="1468923052" sldId="2147483648"/>
              <pc:sldLayoutMk cId="2336866591" sldId="2147483666"/>
              <ac:spMk id="4" creationId="{28198CF2-91B3-6C1C-0A93-DC5CB01069DA}"/>
            </ac:spMkLst>
          </pc:spChg>
          <pc:spChg chg="del">
            <ac:chgData name="pantelis balaouras" userId="25e8755020fc1734" providerId="LiveId" clId="{3A9E129B-9895-49F4-AB6D-85A6A0AF8B90}" dt="2023-07-01T08:55:59.393" v="905" actId="478"/>
            <ac:spMkLst>
              <pc:docMk/>
              <pc:sldMasterMk cId="1468923052" sldId="2147483648"/>
              <pc:sldLayoutMk cId="2336866591" sldId="2147483666"/>
              <ac:spMk id="16" creationId="{4393DB0F-DC6B-4FC2-AA6D-49148E8F1955}"/>
            </ac:spMkLst>
          </pc:spChg>
        </pc:sldLayoutChg>
      </pc:sldMasterChg>
    </pc:docChg>
  </pc:docChgLst>
  <pc:docChgLst>
    <pc:chgData name="pantelis balaouras" userId="25e8755020fc1734" providerId="LiveId" clId="{5934AE52-556E-461B-BF1C-9A2AF6141503}"/>
    <pc:docChg chg="delSld modSld modMainMaster">
      <pc:chgData name="pantelis balaouras" userId="25e8755020fc1734" providerId="LiveId" clId="{5934AE52-556E-461B-BF1C-9A2AF6141503}" dt="2021-10-02T07:35:09.871" v="163" actId="1036"/>
      <pc:docMkLst>
        <pc:docMk/>
      </pc:docMkLst>
      <pc:sldChg chg="modSp mod">
        <pc:chgData name="pantelis balaouras" userId="25e8755020fc1734" providerId="LiveId" clId="{5934AE52-556E-461B-BF1C-9A2AF6141503}" dt="2021-10-02T07:32:49.701" v="66" actId="20577"/>
        <pc:sldMkLst>
          <pc:docMk/>
          <pc:sldMk cId="4236537347" sldId="295"/>
        </pc:sldMkLst>
        <pc:spChg chg="mod">
          <ac:chgData name="pantelis balaouras" userId="25e8755020fc1734" providerId="LiveId" clId="{5934AE52-556E-461B-BF1C-9A2AF6141503}" dt="2021-10-02T07:32:49.701" v="66" actId="20577"/>
          <ac:spMkLst>
            <pc:docMk/>
            <pc:sldMk cId="4236537347" sldId="295"/>
            <ac:spMk id="5" creationId="{779F93A1-3BC4-4CAA-B56F-3375A7D00191}"/>
          </ac:spMkLst>
        </pc:spChg>
      </pc:sldChg>
      <pc:sldChg chg="modSp mod">
        <pc:chgData name="pantelis balaouras" userId="25e8755020fc1734" providerId="LiveId" clId="{5934AE52-556E-461B-BF1C-9A2AF6141503}" dt="2021-10-02T07:32:55.526" v="68" actId="20577"/>
        <pc:sldMkLst>
          <pc:docMk/>
          <pc:sldMk cId="757881950" sldId="296"/>
        </pc:sldMkLst>
        <pc:spChg chg="mod">
          <ac:chgData name="pantelis balaouras" userId="25e8755020fc1734" providerId="LiveId" clId="{5934AE52-556E-461B-BF1C-9A2AF6141503}" dt="2021-10-02T07:32:55.526" v="68" actId="20577"/>
          <ac:spMkLst>
            <pc:docMk/>
            <pc:sldMk cId="757881950" sldId="296"/>
            <ac:spMk id="4" creationId="{E9C56DBA-3CDD-4F31-8203-CE1939C66906}"/>
          </ac:spMkLst>
        </pc:spChg>
      </pc:sldChg>
      <pc:sldChg chg="modSp mod">
        <pc:chgData name="pantelis balaouras" userId="25e8755020fc1734" providerId="LiveId" clId="{5934AE52-556E-461B-BF1C-9A2AF6141503}" dt="2021-10-02T07:33:04.860" v="69"/>
        <pc:sldMkLst>
          <pc:docMk/>
          <pc:sldMk cId="181460544" sldId="303"/>
        </pc:sldMkLst>
        <pc:spChg chg="mod">
          <ac:chgData name="pantelis balaouras" userId="25e8755020fc1734" providerId="LiveId" clId="{5934AE52-556E-461B-BF1C-9A2AF6141503}" dt="2021-10-02T07:33:04.860" v="69"/>
          <ac:spMkLst>
            <pc:docMk/>
            <pc:sldMk cId="181460544" sldId="303"/>
            <ac:spMk id="4" creationId="{E9C56DBA-3CDD-4F31-8203-CE1939C66906}"/>
          </ac:spMkLst>
        </pc:spChg>
      </pc:sldChg>
      <pc:sldChg chg="modSp mod">
        <pc:chgData name="pantelis balaouras" userId="25e8755020fc1734" providerId="LiveId" clId="{5934AE52-556E-461B-BF1C-9A2AF6141503}" dt="2021-10-02T07:33:13.010" v="71" actId="20577"/>
        <pc:sldMkLst>
          <pc:docMk/>
          <pc:sldMk cId="1478958817" sldId="304"/>
        </pc:sldMkLst>
        <pc:spChg chg="mod">
          <ac:chgData name="pantelis balaouras" userId="25e8755020fc1734" providerId="LiveId" clId="{5934AE52-556E-461B-BF1C-9A2AF6141503}" dt="2021-10-02T07:33:13.010" v="71" actId="20577"/>
          <ac:spMkLst>
            <pc:docMk/>
            <pc:sldMk cId="1478958817" sldId="304"/>
            <ac:spMk id="5" creationId="{779F93A1-3BC4-4CAA-B56F-3375A7D00191}"/>
          </ac:spMkLst>
        </pc:spChg>
      </pc:sldChg>
      <pc:sldChg chg="modSp mod">
        <pc:chgData name="pantelis balaouras" userId="25e8755020fc1734" providerId="LiveId" clId="{5934AE52-556E-461B-BF1C-9A2AF6141503}" dt="2021-10-02T07:33:16.820" v="72" actId="6549"/>
        <pc:sldMkLst>
          <pc:docMk/>
          <pc:sldMk cId="2055772528" sldId="305"/>
        </pc:sldMkLst>
        <pc:spChg chg="mod">
          <ac:chgData name="pantelis balaouras" userId="25e8755020fc1734" providerId="LiveId" clId="{5934AE52-556E-461B-BF1C-9A2AF6141503}" dt="2021-10-02T07:33:16.820" v="72" actId="6549"/>
          <ac:spMkLst>
            <pc:docMk/>
            <pc:sldMk cId="2055772528" sldId="305"/>
            <ac:spMk id="4" creationId="{E9C56DBA-3CDD-4F31-8203-CE1939C66906}"/>
          </ac:spMkLst>
        </pc:spChg>
      </pc:sldChg>
      <pc:sldChg chg="modSp mod">
        <pc:chgData name="pantelis balaouras" userId="25e8755020fc1734" providerId="LiveId" clId="{5934AE52-556E-461B-BF1C-9A2AF6141503}" dt="2021-10-02T07:33:21.606" v="73" actId="6549"/>
        <pc:sldMkLst>
          <pc:docMk/>
          <pc:sldMk cId="3918599729" sldId="306"/>
        </pc:sldMkLst>
        <pc:spChg chg="mod">
          <ac:chgData name="pantelis balaouras" userId="25e8755020fc1734" providerId="LiveId" clId="{5934AE52-556E-461B-BF1C-9A2AF6141503}" dt="2021-10-02T07:33:21.606" v="73" actId="6549"/>
          <ac:spMkLst>
            <pc:docMk/>
            <pc:sldMk cId="3918599729" sldId="306"/>
            <ac:spMk id="4" creationId="{E9C56DBA-3CDD-4F31-8203-CE1939C66906}"/>
          </ac:spMkLst>
        </pc:spChg>
      </pc:sldChg>
      <pc:sldChg chg="modSp mod">
        <pc:chgData name="pantelis balaouras" userId="25e8755020fc1734" providerId="LiveId" clId="{5934AE52-556E-461B-BF1C-9A2AF6141503}" dt="2021-10-02T07:33:08.582" v="70"/>
        <pc:sldMkLst>
          <pc:docMk/>
          <pc:sldMk cId="2003224513" sldId="402"/>
        </pc:sldMkLst>
        <pc:spChg chg="mod">
          <ac:chgData name="pantelis balaouras" userId="25e8755020fc1734" providerId="LiveId" clId="{5934AE52-556E-461B-BF1C-9A2AF6141503}" dt="2021-10-02T07:33:08.582" v="70"/>
          <ac:spMkLst>
            <pc:docMk/>
            <pc:sldMk cId="2003224513" sldId="402"/>
            <ac:spMk id="4" creationId="{E9C56DBA-3CDD-4F31-8203-CE1939C66906}"/>
          </ac:spMkLst>
        </pc:spChg>
      </pc:sldChg>
      <pc:sldChg chg="addSp modSp mod">
        <pc:chgData name="pantelis balaouras" userId="25e8755020fc1734" providerId="LiveId" clId="{5934AE52-556E-461B-BF1C-9A2AF6141503}" dt="2021-10-02T07:31:33.506" v="32" actId="1036"/>
        <pc:sldMkLst>
          <pc:docMk/>
          <pc:sldMk cId="4229006710" sldId="416"/>
        </pc:sldMkLst>
        <pc:spChg chg="mod">
          <ac:chgData name="pantelis balaouras" userId="25e8755020fc1734" providerId="LiveId" clId="{5934AE52-556E-461B-BF1C-9A2AF6141503}" dt="2021-10-02T07:31:33.506" v="32" actId="1036"/>
          <ac:spMkLst>
            <pc:docMk/>
            <pc:sldMk cId="4229006710" sldId="416"/>
            <ac:spMk id="6" creationId="{99B5BB9B-7AC6-4C0F-B87E-6D639D93ACC1}"/>
          </ac:spMkLst>
        </pc:spChg>
        <pc:picChg chg="add mod">
          <ac:chgData name="pantelis balaouras" userId="25e8755020fc1734" providerId="LiveId" clId="{5934AE52-556E-461B-BF1C-9A2AF6141503}" dt="2021-10-02T07:31:03.788" v="2"/>
          <ac:picMkLst>
            <pc:docMk/>
            <pc:sldMk cId="4229006710" sldId="416"/>
            <ac:picMk id="16" creationId="{7EA3AA5A-0AA5-47E0-845D-D60CC09A96A3}"/>
          </ac:picMkLst>
        </pc:picChg>
      </pc:sldChg>
      <pc:sldChg chg="addSp delSp modSp">
        <pc:chgData name="pantelis balaouras" userId="25e8755020fc1734" providerId="LiveId" clId="{5934AE52-556E-461B-BF1C-9A2AF6141503}" dt="2021-10-02T07:32:11.428" v="63" actId="1036"/>
        <pc:sldMkLst>
          <pc:docMk/>
          <pc:sldMk cId="1311204911" sldId="417"/>
        </pc:sldMkLst>
        <pc:spChg chg="mod">
          <ac:chgData name="pantelis balaouras" userId="25e8755020fc1734" providerId="LiveId" clId="{5934AE52-556E-461B-BF1C-9A2AF6141503}" dt="2021-10-02T07:32:11.428" v="63" actId="1036"/>
          <ac:spMkLst>
            <pc:docMk/>
            <pc:sldMk cId="1311204911" sldId="417"/>
            <ac:spMk id="14" creationId="{DA3FCD0E-FFB9-47FE-8DCC-7998946716D8}"/>
          </ac:spMkLst>
        </pc:spChg>
        <pc:spChg chg="mod">
          <ac:chgData name="pantelis balaouras" userId="25e8755020fc1734" providerId="LiveId" clId="{5934AE52-556E-461B-BF1C-9A2AF6141503}" dt="2021-10-02T07:32:03.297" v="53" actId="1038"/>
          <ac:spMkLst>
            <pc:docMk/>
            <pc:sldMk cId="1311204911" sldId="417"/>
            <ac:spMk id="16" creationId="{4203AE03-98BA-484B-983A-314B79666527}"/>
          </ac:spMkLst>
        </pc:spChg>
        <pc:spChg chg="mod">
          <ac:chgData name="pantelis balaouras" userId="25e8755020fc1734" providerId="LiveId" clId="{5934AE52-556E-461B-BF1C-9A2AF6141503}" dt="2021-10-02T07:32:11.428" v="63" actId="1036"/>
          <ac:spMkLst>
            <pc:docMk/>
            <pc:sldMk cId="1311204911" sldId="417"/>
            <ac:spMk id="20" creationId="{53E35F80-D7C4-4C20-8069-672536C8B9F7}"/>
          </ac:spMkLst>
        </pc:spChg>
        <pc:spChg chg="mod">
          <ac:chgData name="pantelis balaouras" userId="25e8755020fc1734" providerId="LiveId" clId="{5934AE52-556E-461B-BF1C-9A2AF6141503}" dt="2021-10-02T07:32:03.297" v="53" actId="1038"/>
          <ac:spMkLst>
            <pc:docMk/>
            <pc:sldMk cId="1311204911" sldId="417"/>
            <ac:spMk id="23" creationId="{E20635EB-D97A-43D7-8FC1-83506650286B}"/>
          </ac:spMkLst>
        </pc:spChg>
        <pc:spChg chg="mod">
          <ac:chgData name="pantelis balaouras" userId="25e8755020fc1734" providerId="LiveId" clId="{5934AE52-556E-461B-BF1C-9A2AF6141503}" dt="2021-10-02T07:32:03.297" v="53" actId="1038"/>
          <ac:spMkLst>
            <pc:docMk/>
            <pc:sldMk cId="1311204911" sldId="417"/>
            <ac:spMk id="26" creationId="{62707390-D163-4215-8EC2-A0556358021F}"/>
          </ac:spMkLst>
        </pc:spChg>
        <pc:spChg chg="mod">
          <ac:chgData name="pantelis balaouras" userId="25e8755020fc1734" providerId="LiveId" clId="{5934AE52-556E-461B-BF1C-9A2AF6141503}" dt="2021-10-02T07:32:11.428" v="63" actId="1036"/>
          <ac:spMkLst>
            <pc:docMk/>
            <pc:sldMk cId="1311204911" sldId="417"/>
            <ac:spMk id="29" creationId="{79DD61BF-B07B-4EDE-A244-E2458C80016E}"/>
          </ac:spMkLst>
        </pc:spChg>
        <pc:spChg chg="mod">
          <ac:chgData name="pantelis balaouras" userId="25e8755020fc1734" providerId="LiveId" clId="{5934AE52-556E-461B-BF1C-9A2AF6141503}" dt="2021-10-02T07:32:03.297" v="53" actId="1038"/>
          <ac:spMkLst>
            <pc:docMk/>
            <pc:sldMk cId="1311204911" sldId="417"/>
            <ac:spMk id="32" creationId="{77222350-D614-4C8B-BF11-EE712FC0E938}"/>
          </ac:spMkLst>
        </pc:spChg>
        <pc:grpChg chg="mod">
          <ac:chgData name="pantelis balaouras" userId="25e8755020fc1734" providerId="LiveId" clId="{5934AE52-556E-461B-BF1C-9A2AF6141503}" dt="2021-10-02T07:32:03.297" v="53" actId="1038"/>
          <ac:grpSpMkLst>
            <pc:docMk/>
            <pc:sldMk cId="1311204911" sldId="417"/>
            <ac:grpSpMk id="11" creationId="{96D5137D-F25F-44D3-BFBD-6010E023BCA2}"/>
          </ac:grpSpMkLst>
        </pc:grpChg>
        <pc:grpChg chg="mod">
          <ac:chgData name="pantelis balaouras" userId="25e8755020fc1734" providerId="LiveId" clId="{5934AE52-556E-461B-BF1C-9A2AF6141503}" dt="2021-10-02T07:32:11.428" v="63" actId="1036"/>
          <ac:grpSpMkLst>
            <pc:docMk/>
            <pc:sldMk cId="1311204911" sldId="417"/>
            <ac:grpSpMk id="12" creationId="{BF7993EA-D762-4081-AD93-A4C0BC4F2344}"/>
          </ac:grpSpMkLst>
        </pc:grpChg>
        <pc:grpChg chg="mod">
          <ac:chgData name="pantelis balaouras" userId="25e8755020fc1734" providerId="LiveId" clId="{5934AE52-556E-461B-BF1C-9A2AF6141503}" dt="2021-10-02T07:32:11.428" v="63" actId="1036"/>
          <ac:grpSpMkLst>
            <pc:docMk/>
            <pc:sldMk cId="1311204911" sldId="417"/>
            <ac:grpSpMk id="15" creationId="{ADA3E3C0-7761-48E5-B929-2F7D24AC3893}"/>
          </ac:grpSpMkLst>
        </pc:grpChg>
        <pc:grpChg chg="mod">
          <ac:chgData name="pantelis balaouras" userId="25e8755020fc1734" providerId="LiveId" clId="{5934AE52-556E-461B-BF1C-9A2AF6141503}" dt="2021-10-02T07:32:03.297" v="53" actId="1038"/>
          <ac:grpSpMkLst>
            <pc:docMk/>
            <pc:sldMk cId="1311204911" sldId="417"/>
            <ac:grpSpMk id="18" creationId="{A4EB7248-55A7-4CAC-ABDD-957EF148A710}"/>
          </ac:grpSpMkLst>
        </pc:grpChg>
        <pc:grpChg chg="mod">
          <ac:chgData name="pantelis balaouras" userId="25e8755020fc1734" providerId="LiveId" clId="{5934AE52-556E-461B-BF1C-9A2AF6141503}" dt="2021-10-02T07:32:03.297" v="53" actId="1038"/>
          <ac:grpSpMkLst>
            <pc:docMk/>
            <pc:sldMk cId="1311204911" sldId="417"/>
            <ac:grpSpMk id="21" creationId="{7876E123-A23E-4A02-9006-CDB2AF14482D}"/>
          </ac:grpSpMkLst>
        </pc:grpChg>
        <pc:grpChg chg="mod">
          <ac:chgData name="pantelis balaouras" userId="25e8755020fc1734" providerId="LiveId" clId="{5934AE52-556E-461B-BF1C-9A2AF6141503}" dt="2021-10-02T07:32:11.428" v="63" actId="1036"/>
          <ac:grpSpMkLst>
            <pc:docMk/>
            <pc:sldMk cId="1311204911" sldId="417"/>
            <ac:grpSpMk id="24" creationId="{035DA438-FD53-44DC-8C2E-0859E5BA3DDC}"/>
          </ac:grpSpMkLst>
        </pc:grpChg>
        <pc:grpChg chg="mod">
          <ac:chgData name="pantelis balaouras" userId="25e8755020fc1734" providerId="LiveId" clId="{5934AE52-556E-461B-BF1C-9A2AF6141503}" dt="2021-10-02T07:32:03.297" v="53" actId="1038"/>
          <ac:grpSpMkLst>
            <pc:docMk/>
            <pc:sldMk cId="1311204911" sldId="417"/>
            <ac:grpSpMk id="27" creationId="{FAA18049-4E88-457C-8B40-A00C5AE764B5}"/>
          </ac:grpSpMkLst>
        </pc:grpChg>
        <pc:picChg chg="mod">
          <ac:chgData name="pantelis balaouras" userId="25e8755020fc1734" providerId="LiveId" clId="{5934AE52-556E-461B-BF1C-9A2AF6141503}" dt="2021-10-02T07:32:03.297" v="53" actId="1038"/>
          <ac:picMkLst>
            <pc:docMk/>
            <pc:sldMk cId="1311204911" sldId="417"/>
            <ac:picMk id="5" creationId="{F7B51B5F-7CC8-4F47-AF41-48413E15C672}"/>
          </ac:picMkLst>
        </pc:picChg>
        <pc:picChg chg="mod">
          <ac:chgData name="pantelis balaouras" userId="25e8755020fc1734" providerId="LiveId" clId="{5934AE52-556E-461B-BF1C-9A2AF6141503}" dt="2021-10-02T07:32:03.297" v="53" actId="1038"/>
          <ac:picMkLst>
            <pc:docMk/>
            <pc:sldMk cId="1311204911" sldId="417"/>
            <ac:picMk id="6" creationId="{0073D6C2-F7D2-40B0-B531-A2775F3CCD69}"/>
          </ac:picMkLst>
        </pc:picChg>
        <pc:picChg chg="mod">
          <ac:chgData name="pantelis balaouras" userId="25e8755020fc1734" providerId="LiveId" clId="{5934AE52-556E-461B-BF1C-9A2AF6141503}" dt="2021-10-02T07:32:03.297" v="53" actId="1038"/>
          <ac:picMkLst>
            <pc:docMk/>
            <pc:sldMk cId="1311204911" sldId="417"/>
            <ac:picMk id="7" creationId="{C6D6E4FC-B9EE-4D42-A9D4-9682872560E9}"/>
          </ac:picMkLst>
        </pc:picChg>
        <pc:picChg chg="add del mod">
          <ac:chgData name="pantelis balaouras" userId="25e8755020fc1734" providerId="LiveId" clId="{5934AE52-556E-461B-BF1C-9A2AF6141503}" dt="2021-10-02T07:31:53.171" v="33" actId="478"/>
          <ac:picMkLst>
            <pc:docMk/>
            <pc:sldMk cId="1311204911" sldId="417"/>
            <ac:picMk id="25" creationId="{515C7C8C-B9F6-4320-A773-0187C9D396C9}"/>
          </ac:picMkLst>
        </pc:picChg>
        <pc:picChg chg="mod">
          <ac:chgData name="pantelis balaouras" userId="25e8755020fc1734" providerId="LiveId" clId="{5934AE52-556E-461B-BF1C-9A2AF6141503}" dt="2021-10-02T07:32:11.428" v="63" actId="1036"/>
          <ac:picMkLst>
            <pc:docMk/>
            <pc:sldMk cId="1311204911" sldId="417"/>
            <ac:picMk id="2050" creationId="{8EBF0675-ED45-44CD-A77E-61912329753B}"/>
          </ac:picMkLst>
        </pc:picChg>
        <pc:picChg chg="mod">
          <ac:chgData name="pantelis balaouras" userId="25e8755020fc1734" providerId="LiveId" clId="{5934AE52-556E-461B-BF1C-9A2AF6141503}" dt="2021-10-02T07:32:11.428" v="63" actId="1036"/>
          <ac:picMkLst>
            <pc:docMk/>
            <pc:sldMk cId="1311204911" sldId="417"/>
            <ac:picMk id="2052" creationId="{71DD90C8-6291-4D9B-8637-04AA834BD82F}"/>
          </ac:picMkLst>
        </pc:picChg>
        <pc:picChg chg="mod">
          <ac:chgData name="pantelis balaouras" userId="25e8755020fc1734" providerId="LiveId" clId="{5934AE52-556E-461B-BF1C-9A2AF6141503}" dt="2021-10-02T07:32:11.428" v="63" actId="1036"/>
          <ac:picMkLst>
            <pc:docMk/>
            <pc:sldMk cId="1311204911" sldId="417"/>
            <ac:picMk id="2054" creationId="{A196C504-2EAF-4F15-B589-4ED26D1458B4}"/>
          </ac:picMkLst>
        </pc:picChg>
        <pc:picChg chg="mod">
          <ac:chgData name="pantelis balaouras" userId="25e8755020fc1734" providerId="LiveId" clId="{5934AE52-556E-461B-BF1C-9A2AF6141503}" dt="2021-10-02T07:32:03.297" v="53" actId="1038"/>
          <ac:picMkLst>
            <pc:docMk/>
            <pc:sldMk cId="1311204911" sldId="417"/>
            <ac:picMk id="2056" creationId="{AB8DE177-3B14-4DD1-8555-B9CAA76C5EC2}"/>
          </ac:picMkLst>
        </pc:picChg>
      </pc:sldChg>
      <pc:sldChg chg="del">
        <pc:chgData name="pantelis balaouras" userId="25e8755020fc1734" providerId="LiveId" clId="{5934AE52-556E-461B-BF1C-9A2AF6141503}" dt="2021-10-02T07:32:16.702" v="64" actId="47"/>
        <pc:sldMkLst>
          <pc:docMk/>
          <pc:sldMk cId="825429724" sldId="419"/>
        </pc:sldMkLst>
      </pc:sldChg>
      <pc:sldChg chg="modSp mod">
        <pc:chgData name="pantelis balaouras" userId="25e8755020fc1734" providerId="LiveId" clId="{5934AE52-556E-461B-BF1C-9A2AF6141503}" dt="2021-10-02T07:33:39.312" v="83" actId="1036"/>
        <pc:sldMkLst>
          <pc:docMk/>
          <pc:sldMk cId="3724834240" sldId="423"/>
        </pc:sldMkLst>
        <pc:spChg chg="mod">
          <ac:chgData name="pantelis balaouras" userId="25e8755020fc1734" providerId="LiveId" clId="{5934AE52-556E-461B-BF1C-9A2AF6141503}" dt="2021-10-02T07:33:39.312" v="83" actId="1036"/>
          <ac:spMkLst>
            <pc:docMk/>
            <pc:sldMk cId="3724834240" sldId="423"/>
            <ac:spMk id="5" creationId="{88178301-C8A7-4724-8CF8-344EAE75664C}"/>
          </ac:spMkLst>
        </pc:spChg>
        <pc:spChg chg="mod">
          <ac:chgData name="pantelis balaouras" userId="25e8755020fc1734" providerId="LiveId" clId="{5934AE52-556E-461B-BF1C-9A2AF6141503}" dt="2021-10-02T07:33:39.312" v="83" actId="1036"/>
          <ac:spMkLst>
            <pc:docMk/>
            <pc:sldMk cId="3724834240" sldId="423"/>
            <ac:spMk id="10" creationId="{E448F981-31BC-4A5C-A52A-2CB296CA1B95}"/>
          </ac:spMkLst>
        </pc:spChg>
        <pc:spChg chg="mod">
          <ac:chgData name="pantelis balaouras" userId="25e8755020fc1734" providerId="LiveId" clId="{5934AE52-556E-461B-BF1C-9A2AF6141503}" dt="2021-10-02T07:33:39.312" v="83" actId="1036"/>
          <ac:spMkLst>
            <pc:docMk/>
            <pc:sldMk cId="3724834240" sldId="423"/>
            <ac:spMk id="11" creationId="{B08E9EB4-6838-4FCD-B853-E6E51FCAD438}"/>
          </ac:spMkLst>
        </pc:spChg>
        <pc:spChg chg="mod">
          <ac:chgData name="pantelis balaouras" userId="25e8755020fc1734" providerId="LiveId" clId="{5934AE52-556E-461B-BF1C-9A2AF6141503}" dt="2021-10-02T07:33:39.312" v="83" actId="1036"/>
          <ac:spMkLst>
            <pc:docMk/>
            <pc:sldMk cId="3724834240" sldId="423"/>
            <ac:spMk id="12" creationId="{330EFFD1-979D-4EE1-BDD9-918267F048CC}"/>
          </ac:spMkLst>
        </pc:spChg>
      </pc:sldChg>
      <pc:sldChg chg="modSp mod">
        <pc:chgData name="pantelis balaouras" userId="25e8755020fc1734" providerId="LiveId" clId="{5934AE52-556E-461B-BF1C-9A2AF6141503}" dt="2021-10-02T07:33:58.961" v="93" actId="1036"/>
        <pc:sldMkLst>
          <pc:docMk/>
          <pc:sldMk cId="4008420260" sldId="424"/>
        </pc:sldMkLst>
        <pc:spChg chg="mod">
          <ac:chgData name="pantelis balaouras" userId="25e8755020fc1734" providerId="LiveId" clId="{5934AE52-556E-461B-BF1C-9A2AF6141503}" dt="2021-10-02T07:33:58.961" v="93" actId="1036"/>
          <ac:spMkLst>
            <pc:docMk/>
            <pc:sldMk cId="4008420260" sldId="424"/>
            <ac:spMk id="5" creationId="{88178301-C8A7-4724-8CF8-344EAE75664C}"/>
          </ac:spMkLst>
        </pc:spChg>
        <pc:spChg chg="mod">
          <ac:chgData name="pantelis balaouras" userId="25e8755020fc1734" providerId="LiveId" clId="{5934AE52-556E-461B-BF1C-9A2AF6141503}" dt="2021-10-02T07:33:58.961" v="93" actId="1036"/>
          <ac:spMkLst>
            <pc:docMk/>
            <pc:sldMk cId="4008420260" sldId="424"/>
            <ac:spMk id="10" creationId="{E448F981-31BC-4A5C-A52A-2CB296CA1B95}"/>
          </ac:spMkLst>
        </pc:spChg>
        <pc:spChg chg="mod">
          <ac:chgData name="pantelis balaouras" userId="25e8755020fc1734" providerId="LiveId" clId="{5934AE52-556E-461B-BF1C-9A2AF6141503}" dt="2021-10-02T07:33:58.961" v="93" actId="1036"/>
          <ac:spMkLst>
            <pc:docMk/>
            <pc:sldMk cId="4008420260" sldId="424"/>
            <ac:spMk id="11" creationId="{B08E9EB4-6838-4FCD-B853-E6E51FCAD438}"/>
          </ac:spMkLst>
        </pc:spChg>
        <pc:spChg chg="mod">
          <ac:chgData name="pantelis balaouras" userId="25e8755020fc1734" providerId="LiveId" clId="{5934AE52-556E-461B-BF1C-9A2AF6141503}" dt="2021-10-02T07:33:58.961" v="93" actId="1036"/>
          <ac:spMkLst>
            <pc:docMk/>
            <pc:sldMk cId="4008420260" sldId="424"/>
            <ac:spMk id="12" creationId="{330EFFD1-979D-4EE1-BDD9-918267F048CC}"/>
          </ac:spMkLst>
        </pc:spChg>
      </pc:sldChg>
      <pc:sldChg chg="modSp mod">
        <pc:chgData name="pantelis balaouras" userId="25e8755020fc1734" providerId="LiveId" clId="{5934AE52-556E-461B-BF1C-9A2AF6141503}" dt="2021-10-02T07:34:18.915" v="113" actId="1035"/>
        <pc:sldMkLst>
          <pc:docMk/>
          <pc:sldMk cId="98713546" sldId="425"/>
        </pc:sldMkLst>
        <pc:spChg chg="mod">
          <ac:chgData name="pantelis balaouras" userId="25e8755020fc1734" providerId="LiveId" clId="{5934AE52-556E-461B-BF1C-9A2AF6141503}" dt="2021-10-02T07:34:10.434" v="103" actId="1036"/>
          <ac:spMkLst>
            <pc:docMk/>
            <pc:sldMk cId="98713546" sldId="425"/>
            <ac:spMk id="5" creationId="{88178301-C8A7-4724-8CF8-344EAE75664C}"/>
          </ac:spMkLst>
        </pc:spChg>
        <pc:spChg chg="mod">
          <ac:chgData name="pantelis balaouras" userId="25e8755020fc1734" providerId="LiveId" clId="{5934AE52-556E-461B-BF1C-9A2AF6141503}" dt="2021-10-02T07:34:18.915" v="113" actId="1035"/>
          <ac:spMkLst>
            <pc:docMk/>
            <pc:sldMk cId="98713546" sldId="425"/>
            <ac:spMk id="7" creationId="{2D144F21-E427-4B8F-B9EF-32DFED7D2EDD}"/>
          </ac:spMkLst>
        </pc:spChg>
        <pc:spChg chg="mod">
          <ac:chgData name="pantelis balaouras" userId="25e8755020fc1734" providerId="LiveId" clId="{5934AE52-556E-461B-BF1C-9A2AF6141503}" dt="2021-10-02T07:34:10.434" v="103" actId="1036"/>
          <ac:spMkLst>
            <pc:docMk/>
            <pc:sldMk cId="98713546" sldId="425"/>
            <ac:spMk id="10" creationId="{E448F981-31BC-4A5C-A52A-2CB296CA1B95}"/>
          </ac:spMkLst>
        </pc:spChg>
        <pc:spChg chg="mod">
          <ac:chgData name="pantelis balaouras" userId="25e8755020fc1734" providerId="LiveId" clId="{5934AE52-556E-461B-BF1C-9A2AF6141503}" dt="2021-10-02T07:34:10.434" v="103" actId="1036"/>
          <ac:spMkLst>
            <pc:docMk/>
            <pc:sldMk cId="98713546" sldId="425"/>
            <ac:spMk id="11" creationId="{B08E9EB4-6838-4FCD-B853-E6E51FCAD438}"/>
          </ac:spMkLst>
        </pc:spChg>
        <pc:spChg chg="mod">
          <ac:chgData name="pantelis balaouras" userId="25e8755020fc1734" providerId="LiveId" clId="{5934AE52-556E-461B-BF1C-9A2AF6141503}" dt="2021-10-02T07:34:10.434" v="103" actId="1036"/>
          <ac:spMkLst>
            <pc:docMk/>
            <pc:sldMk cId="98713546" sldId="425"/>
            <ac:spMk id="12" creationId="{330EFFD1-979D-4EE1-BDD9-918267F048CC}"/>
          </ac:spMkLst>
        </pc:spChg>
      </pc:sldChg>
      <pc:sldChg chg="modSp mod">
        <pc:chgData name="pantelis balaouras" userId="25e8755020fc1734" providerId="LiveId" clId="{5934AE52-556E-461B-BF1C-9A2AF6141503}" dt="2021-10-02T07:34:30.786" v="123" actId="1036"/>
        <pc:sldMkLst>
          <pc:docMk/>
          <pc:sldMk cId="2403147566" sldId="426"/>
        </pc:sldMkLst>
        <pc:spChg chg="mod">
          <ac:chgData name="pantelis balaouras" userId="25e8755020fc1734" providerId="LiveId" clId="{5934AE52-556E-461B-BF1C-9A2AF6141503}" dt="2021-10-02T07:34:30.786" v="123" actId="1036"/>
          <ac:spMkLst>
            <pc:docMk/>
            <pc:sldMk cId="2403147566" sldId="426"/>
            <ac:spMk id="5" creationId="{88178301-C8A7-4724-8CF8-344EAE75664C}"/>
          </ac:spMkLst>
        </pc:spChg>
        <pc:spChg chg="mod">
          <ac:chgData name="pantelis balaouras" userId="25e8755020fc1734" providerId="LiveId" clId="{5934AE52-556E-461B-BF1C-9A2AF6141503}" dt="2021-10-02T07:34:30.786" v="123" actId="1036"/>
          <ac:spMkLst>
            <pc:docMk/>
            <pc:sldMk cId="2403147566" sldId="426"/>
            <ac:spMk id="10" creationId="{E448F981-31BC-4A5C-A52A-2CB296CA1B95}"/>
          </ac:spMkLst>
        </pc:spChg>
        <pc:spChg chg="mod">
          <ac:chgData name="pantelis balaouras" userId="25e8755020fc1734" providerId="LiveId" clId="{5934AE52-556E-461B-BF1C-9A2AF6141503}" dt="2021-10-02T07:34:30.786" v="123" actId="1036"/>
          <ac:spMkLst>
            <pc:docMk/>
            <pc:sldMk cId="2403147566" sldId="426"/>
            <ac:spMk id="11" creationId="{B08E9EB4-6838-4FCD-B853-E6E51FCAD438}"/>
          </ac:spMkLst>
        </pc:spChg>
        <pc:spChg chg="mod">
          <ac:chgData name="pantelis balaouras" userId="25e8755020fc1734" providerId="LiveId" clId="{5934AE52-556E-461B-BF1C-9A2AF6141503}" dt="2021-10-02T07:34:30.786" v="123" actId="1036"/>
          <ac:spMkLst>
            <pc:docMk/>
            <pc:sldMk cId="2403147566" sldId="426"/>
            <ac:spMk id="12" creationId="{330EFFD1-979D-4EE1-BDD9-918267F048CC}"/>
          </ac:spMkLst>
        </pc:spChg>
      </pc:sldChg>
      <pc:sldChg chg="modSp mod">
        <pc:chgData name="pantelis balaouras" userId="25e8755020fc1734" providerId="LiveId" clId="{5934AE52-556E-461B-BF1C-9A2AF6141503}" dt="2021-10-02T07:34:40.978" v="133" actId="1036"/>
        <pc:sldMkLst>
          <pc:docMk/>
          <pc:sldMk cId="3901938234" sldId="427"/>
        </pc:sldMkLst>
        <pc:spChg chg="mod">
          <ac:chgData name="pantelis balaouras" userId="25e8755020fc1734" providerId="LiveId" clId="{5934AE52-556E-461B-BF1C-9A2AF6141503}" dt="2021-10-02T07:34:40.978" v="133" actId="1036"/>
          <ac:spMkLst>
            <pc:docMk/>
            <pc:sldMk cId="3901938234" sldId="427"/>
            <ac:spMk id="5" creationId="{88178301-C8A7-4724-8CF8-344EAE75664C}"/>
          </ac:spMkLst>
        </pc:spChg>
        <pc:spChg chg="mod">
          <ac:chgData name="pantelis balaouras" userId="25e8755020fc1734" providerId="LiveId" clId="{5934AE52-556E-461B-BF1C-9A2AF6141503}" dt="2021-10-02T07:34:40.978" v="133" actId="1036"/>
          <ac:spMkLst>
            <pc:docMk/>
            <pc:sldMk cId="3901938234" sldId="427"/>
            <ac:spMk id="10" creationId="{E448F981-31BC-4A5C-A52A-2CB296CA1B95}"/>
          </ac:spMkLst>
        </pc:spChg>
        <pc:spChg chg="mod">
          <ac:chgData name="pantelis balaouras" userId="25e8755020fc1734" providerId="LiveId" clId="{5934AE52-556E-461B-BF1C-9A2AF6141503}" dt="2021-10-02T07:34:40.978" v="133" actId="1036"/>
          <ac:spMkLst>
            <pc:docMk/>
            <pc:sldMk cId="3901938234" sldId="427"/>
            <ac:spMk id="11" creationId="{B08E9EB4-6838-4FCD-B853-E6E51FCAD438}"/>
          </ac:spMkLst>
        </pc:spChg>
        <pc:spChg chg="mod">
          <ac:chgData name="pantelis balaouras" userId="25e8755020fc1734" providerId="LiveId" clId="{5934AE52-556E-461B-BF1C-9A2AF6141503}" dt="2021-10-02T07:34:40.978" v="133" actId="1036"/>
          <ac:spMkLst>
            <pc:docMk/>
            <pc:sldMk cId="3901938234" sldId="427"/>
            <ac:spMk id="12" creationId="{330EFFD1-979D-4EE1-BDD9-918267F048CC}"/>
          </ac:spMkLst>
        </pc:spChg>
      </pc:sldChg>
      <pc:sldChg chg="modSp mod">
        <pc:chgData name="pantelis balaouras" userId="25e8755020fc1734" providerId="LiveId" clId="{5934AE52-556E-461B-BF1C-9A2AF6141503}" dt="2021-10-02T07:35:01.024" v="153" actId="1036"/>
        <pc:sldMkLst>
          <pc:docMk/>
          <pc:sldMk cId="474639284" sldId="428"/>
        </pc:sldMkLst>
        <pc:spChg chg="mod">
          <ac:chgData name="pantelis balaouras" userId="25e8755020fc1734" providerId="LiveId" clId="{5934AE52-556E-461B-BF1C-9A2AF6141503}" dt="2021-10-02T07:35:01.024" v="153" actId="1036"/>
          <ac:spMkLst>
            <pc:docMk/>
            <pc:sldMk cId="474639284" sldId="428"/>
            <ac:spMk id="5" creationId="{88178301-C8A7-4724-8CF8-344EAE75664C}"/>
          </ac:spMkLst>
        </pc:spChg>
        <pc:spChg chg="mod">
          <ac:chgData name="pantelis balaouras" userId="25e8755020fc1734" providerId="LiveId" clId="{5934AE52-556E-461B-BF1C-9A2AF6141503}" dt="2021-10-02T07:35:01.024" v="153" actId="1036"/>
          <ac:spMkLst>
            <pc:docMk/>
            <pc:sldMk cId="474639284" sldId="428"/>
            <ac:spMk id="10" creationId="{E448F981-31BC-4A5C-A52A-2CB296CA1B95}"/>
          </ac:spMkLst>
        </pc:spChg>
      </pc:sldChg>
      <pc:sldChg chg="modSp mod">
        <pc:chgData name="pantelis balaouras" userId="25e8755020fc1734" providerId="LiveId" clId="{5934AE52-556E-461B-BF1C-9A2AF6141503}" dt="2021-10-02T07:35:09.871" v="163" actId="1036"/>
        <pc:sldMkLst>
          <pc:docMk/>
          <pc:sldMk cId="1138894477" sldId="429"/>
        </pc:sldMkLst>
        <pc:spChg chg="mod">
          <ac:chgData name="pantelis balaouras" userId="25e8755020fc1734" providerId="LiveId" clId="{5934AE52-556E-461B-BF1C-9A2AF6141503}" dt="2021-10-02T07:35:09.871" v="163" actId="1036"/>
          <ac:spMkLst>
            <pc:docMk/>
            <pc:sldMk cId="1138894477" sldId="429"/>
            <ac:spMk id="5" creationId="{88178301-C8A7-4724-8CF8-344EAE75664C}"/>
          </ac:spMkLst>
        </pc:spChg>
        <pc:spChg chg="mod">
          <ac:chgData name="pantelis balaouras" userId="25e8755020fc1734" providerId="LiveId" clId="{5934AE52-556E-461B-BF1C-9A2AF6141503}" dt="2021-10-02T07:35:09.871" v="163" actId="1036"/>
          <ac:spMkLst>
            <pc:docMk/>
            <pc:sldMk cId="1138894477" sldId="429"/>
            <ac:spMk id="10" creationId="{E448F981-31BC-4A5C-A52A-2CB296CA1B95}"/>
          </ac:spMkLst>
        </pc:spChg>
      </pc:sldChg>
      <pc:sldChg chg="modSp mod">
        <pc:chgData name="pantelis balaouras" userId="25e8755020fc1734" providerId="LiveId" clId="{5934AE52-556E-461B-BF1C-9A2AF6141503}" dt="2021-10-02T07:34:51.907" v="143" actId="1036"/>
        <pc:sldMkLst>
          <pc:docMk/>
          <pc:sldMk cId="3653248982" sldId="431"/>
        </pc:sldMkLst>
        <pc:spChg chg="mod">
          <ac:chgData name="pantelis balaouras" userId="25e8755020fc1734" providerId="LiveId" clId="{5934AE52-556E-461B-BF1C-9A2AF6141503}" dt="2021-10-02T07:34:51.907" v="143" actId="1036"/>
          <ac:spMkLst>
            <pc:docMk/>
            <pc:sldMk cId="3653248982" sldId="431"/>
            <ac:spMk id="5" creationId="{88178301-C8A7-4724-8CF8-344EAE75664C}"/>
          </ac:spMkLst>
        </pc:spChg>
        <pc:spChg chg="mod">
          <ac:chgData name="pantelis balaouras" userId="25e8755020fc1734" providerId="LiveId" clId="{5934AE52-556E-461B-BF1C-9A2AF6141503}" dt="2021-10-02T07:34:51.907" v="143" actId="1036"/>
          <ac:spMkLst>
            <pc:docMk/>
            <pc:sldMk cId="3653248982" sldId="431"/>
            <ac:spMk id="10" creationId="{E448F981-31BC-4A5C-A52A-2CB296CA1B95}"/>
          </ac:spMkLst>
        </pc:spChg>
        <pc:spChg chg="mod">
          <ac:chgData name="pantelis balaouras" userId="25e8755020fc1734" providerId="LiveId" clId="{5934AE52-556E-461B-BF1C-9A2AF6141503}" dt="2021-10-02T07:34:51.907" v="143" actId="1036"/>
          <ac:spMkLst>
            <pc:docMk/>
            <pc:sldMk cId="3653248982" sldId="431"/>
            <ac:spMk id="11" creationId="{B08E9EB4-6838-4FCD-B853-E6E51FCAD438}"/>
          </ac:spMkLst>
        </pc:spChg>
        <pc:spChg chg="mod">
          <ac:chgData name="pantelis balaouras" userId="25e8755020fc1734" providerId="LiveId" clId="{5934AE52-556E-461B-BF1C-9A2AF6141503}" dt="2021-10-02T07:34:51.907" v="143" actId="1036"/>
          <ac:spMkLst>
            <pc:docMk/>
            <pc:sldMk cId="3653248982" sldId="431"/>
            <ac:spMk id="12" creationId="{330EFFD1-979D-4EE1-BDD9-918267F048CC}"/>
          </ac:spMkLst>
        </pc:spChg>
      </pc:sldChg>
      <pc:sldMasterChg chg="modSldLayout">
        <pc:chgData name="pantelis balaouras" userId="25e8755020fc1734" providerId="LiveId" clId="{5934AE52-556E-461B-BF1C-9A2AF6141503}" dt="2021-10-02T07:30:54.575" v="0" actId="21"/>
        <pc:sldMasterMkLst>
          <pc:docMk/>
          <pc:sldMasterMk cId="1468923052" sldId="2147483648"/>
        </pc:sldMasterMkLst>
        <pc:sldLayoutChg chg="delSp">
          <pc:chgData name="pantelis balaouras" userId="25e8755020fc1734" providerId="LiveId" clId="{5934AE52-556E-461B-BF1C-9A2AF6141503}" dt="2021-10-02T07:30:54.575" v="0" actId="21"/>
          <pc:sldLayoutMkLst>
            <pc:docMk/>
            <pc:sldMasterMk cId="1468923052" sldId="2147483648"/>
            <pc:sldLayoutMk cId="2071699226" sldId="2147483660"/>
          </pc:sldLayoutMkLst>
          <pc:picChg chg="del">
            <ac:chgData name="pantelis balaouras" userId="25e8755020fc1734" providerId="LiveId" clId="{5934AE52-556E-461B-BF1C-9A2AF6141503}" dt="2021-10-02T07:30:54.575" v="0" actId="21"/>
            <ac:picMkLst>
              <pc:docMk/>
              <pc:sldMasterMk cId="1468923052" sldId="2147483648"/>
              <pc:sldLayoutMk cId="2071699226" sldId="2147483660"/>
              <ac:picMk id="15" creationId="{81109D2E-338A-42A6-8ECC-740E22E3F7EB}"/>
            </ac:picMkLst>
          </pc:picChg>
        </pc:sldLayoutChg>
      </pc:sldMasterChg>
    </pc:docChg>
  </pc:docChgLst>
  <pc:docChgLst>
    <pc:chgData name="pantelis balaouras" userId="25e8755020fc1734" providerId="LiveId" clId="{9451A4AF-78D4-4906-B284-AB5E256CC01F}"/>
    <pc:docChg chg="modSld">
      <pc:chgData name="pantelis balaouras" userId="25e8755020fc1734" providerId="LiveId" clId="{9451A4AF-78D4-4906-B284-AB5E256CC01F}" dt="2024-05-02T07:56:09.081" v="0" actId="255"/>
      <pc:docMkLst>
        <pc:docMk/>
      </pc:docMkLst>
      <pc:sldChg chg="modSp mod">
        <pc:chgData name="pantelis balaouras" userId="25e8755020fc1734" providerId="LiveId" clId="{9451A4AF-78D4-4906-B284-AB5E256CC01F}" dt="2024-05-02T07:56:09.081" v="0" actId="255"/>
        <pc:sldMkLst>
          <pc:docMk/>
          <pc:sldMk cId="2775606300" sldId="457"/>
        </pc:sldMkLst>
        <pc:spChg chg="mod">
          <ac:chgData name="pantelis balaouras" userId="25e8755020fc1734" providerId="LiveId" clId="{9451A4AF-78D4-4906-B284-AB5E256CC01F}" dt="2024-05-02T07:56:09.081" v="0" actId="255"/>
          <ac:spMkLst>
            <pc:docMk/>
            <pc:sldMk cId="2775606300" sldId="457"/>
            <ac:spMk id="4" creationId="{122BC770-408C-50C8-126F-18790E99F2CB}"/>
          </ac:spMkLst>
        </pc:spChg>
      </pc:sldChg>
    </pc:docChg>
  </pc:docChgLst>
  <pc:docChgLst>
    <pc:chgData name="pantelis balaouras" userId="25e8755020fc1734" providerId="LiveId" clId="{7AD46C6E-EA94-436C-8FFF-E41BD27DD6B4}"/>
    <pc:docChg chg="modSld modMainMaster">
      <pc:chgData name="pantelis balaouras" userId="25e8755020fc1734" providerId="LiveId" clId="{7AD46C6E-EA94-436C-8FFF-E41BD27DD6B4}" dt="2024-04-30T16:41:58.989" v="23" actId="1038"/>
      <pc:docMkLst>
        <pc:docMk/>
      </pc:docMkLst>
      <pc:sldChg chg="addSp delSp modSp mod">
        <pc:chgData name="pantelis balaouras" userId="25e8755020fc1734" providerId="LiveId" clId="{7AD46C6E-EA94-436C-8FFF-E41BD27DD6B4}" dt="2024-04-30T16:41:58.989" v="23" actId="1038"/>
        <pc:sldMkLst>
          <pc:docMk/>
          <pc:sldMk cId="1915799683" sldId="404"/>
        </pc:sldMkLst>
        <pc:picChg chg="add mod">
          <ac:chgData name="pantelis balaouras" userId="25e8755020fc1734" providerId="LiveId" clId="{7AD46C6E-EA94-436C-8FFF-E41BD27DD6B4}" dt="2024-04-30T16:41:58.989" v="23" actId="1038"/>
          <ac:picMkLst>
            <pc:docMk/>
            <pc:sldMk cId="1915799683" sldId="404"/>
            <ac:picMk id="4" creationId="{44ADA4B3-6C40-F696-3962-406A24EF1D51}"/>
          </ac:picMkLst>
        </pc:picChg>
        <pc:picChg chg="del">
          <ac:chgData name="pantelis balaouras" userId="25e8755020fc1734" providerId="LiveId" clId="{7AD46C6E-EA94-436C-8FFF-E41BD27DD6B4}" dt="2024-04-30T16:41:49.030" v="19" actId="478"/>
          <ac:picMkLst>
            <pc:docMk/>
            <pc:sldMk cId="1915799683" sldId="404"/>
            <ac:picMk id="2050" creationId="{2AB980B0-03D2-2E64-6760-C23D435A121F}"/>
          </ac:picMkLst>
        </pc:picChg>
      </pc:sldChg>
      <pc:sldChg chg="modSp mod">
        <pc:chgData name="pantelis balaouras" userId="25e8755020fc1734" providerId="LiveId" clId="{7AD46C6E-EA94-436C-8FFF-E41BD27DD6B4}" dt="2024-04-29T16:51:51.571" v="18" actId="20577"/>
        <pc:sldMkLst>
          <pc:docMk/>
          <pc:sldMk cId="2775606300" sldId="457"/>
        </pc:sldMkLst>
        <pc:spChg chg="mod">
          <ac:chgData name="pantelis balaouras" userId="25e8755020fc1734" providerId="LiveId" clId="{7AD46C6E-EA94-436C-8FFF-E41BD27DD6B4}" dt="2024-04-29T16:51:51.571" v="18" actId="20577"/>
          <ac:spMkLst>
            <pc:docMk/>
            <pc:sldMk cId="2775606300" sldId="457"/>
            <ac:spMk id="4" creationId="{122BC770-408C-50C8-126F-18790E99F2CB}"/>
          </ac:spMkLst>
        </pc:spChg>
      </pc:sldChg>
      <pc:sldMasterChg chg="modSldLayout">
        <pc:chgData name="pantelis balaouras" userId="25e8755020fc1734" providerId="LiveId" clId="{7AD46C6E-EA94-436C-8FFF-E41BD27DD6B4}" dt="2024-04-29T11:02:52.019" v="17" actId="20577"/>
        <pc:sldMasterMkLst>
          <pc:docMk/>
          <pc:sldMasterMk cId="1468923052" sldId="2147483648"/>
        </pc:sldMasterMkLst>
        <pc:sldLayoutChg chg="modSp mod">
          <pc:chgData name="pantelis balaouras" userId="25e8755020fc1734" providerId="LiveId" clId="{7AD46C6E-EA94-436C-8FFF-E41BD27DD6B4}" dt="2024-04-29T11:02:38.227" v="11" actId="20577"/>
          <pc:sldLayoutMkLst>
            <pc:docMk/>
            <pc:sldMasterMk cId="1468923052" sldId="2147483648"/>
            <pc:sldLayoutMk cId="2577986437" sldId="2147483661"/>
          </pc:sldLayoutMkLst>
          <pc:spChg chg="mod">
            <ac:chgData name="pantelis balaouras" userId="25e8755020fc1734" providerId="LiveId" clId="{7AD46C6E-EA94-436C-8FFF-E41BD27DD6B4}" dt="2024-04-29T11:02:38.227" v="11" actId="20577"/>
            <ac:spMkLst>
              <pc:docMk/>
              <pc:sldMasterMk cId="1468923052" sldId="2147483648"/>
              <pc:sldLayoutMk cId="2577986437" sldId="2147483661"/>
              <ac:spMk id="11" creationId="{2B11A1E7-A92D-4ADD-A414-173299287A7B}"/>
            </ac:spMkLst>
          </pc:spChg>
        </pc:sldLayoutChg>
        <pc:sldLayoutChg chg="modSp mod">
          <pc:chgData name="pantelis balaouras" userId="25e8755020fc1734" providerId="LiveId" clId="{7AD46C6E-EA94-436C-8FFF-E41BD27DD6B4}" dt="2024-04-29T11:02:45.794" v="15" actId="20577"/>
          <pc:sldLayoutMkLst>
            <pc:docMk/>
            <pc:sldMasterMk cId="1468923052" sldId="2147483648"/>
            <pc:sldLayoutMk cId="2515741970" sldId="2147483665"/>
          </pc:sldLayoutMkLst>
          <pc:spChg chg="mod">
            <ac:chgData name="pantelis balaouras" userId="25e8755020fc1734" providerId="LiveId" clId="{7AD46C6E-EA94-436C-8FFF-E41BD27DD6B4}" dt="2024-04-29T11:02:45.794" v="15" actId="20577"/>
            <ac:spMkLst>
              <pc:docMk/>
              <pc:sldMasterMk cId="1468923052" sldId="2147483648"/>
              <pc:sldLayoutMk cId="2515741970" sldId="2147483665"/>
              <ac:spMk id="6" creationId="{CA3CB49D-6037-D654-139D-27D28DCF05C0}"/>
            </ac:spMkLst>
          </pc:spChg>
        </pc:sldLayoutChg>
        <pc:sldLayoutChg chg="modSp mod">
          <pc:chgData name="pantelis balaouras" userId="25e8755020fc1734" providerId="LiveId" clId="{7AD46C6E-EA94-436C-8FFF-E41BD27DD6B4}" dt="2024-04-29T11:02:52.019" v="17" actId="20577"/>
          <pc:sldLayoutMkLst>
            <pc:docMk/>
            <pc:sldMasterMk cId="1468923052" sldId="2147483648"/>
            <pc:sldLayoutMk cId="2336866591" sldId="2147483666"/>
          </pc:sldLayoutMkLst>
          <pc:spChg chg="mod">
            <ac:chgData name="pantelis balaouras" userId="25e8755020fc1734" providerId="LiveId" clId="{7AD46C6E-EA94-436C-8FFF-E41BD27DD6B4}" dt="2024-04-29T11:02:52.019" v="17" actId="20577"/>
            <ac:spMkLst>
              <pc:docMk/>
              <pc:sldMasterMk cId="1468923052" sldId="2147483648"/>
              <pc:sldLayoutMk cId="2336866591" sldId="2147483666"/>
              <ac:spMk id="4" creationId="{28198CF2-91B3-6C1C-0A93-DC5CB01069DA}"/>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AE6F319F-557A-4033-9A7E-7B30C1709D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a:extLst>
              <a:ext uri="{FF2B5EF4-FFF2-40B4-BE49-F238E27FC236}">
                <a16:creationId xmlns:a16="http://schemas.microsoft.com/office/drawing/2014/main" id="{FED24FFA-E381-4D15-9323-2E7F167B5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70361F-8793-4678-8399-75402180233D}" type="datetimeFigureOut">
              <a:rPr lang="el-GR" smtClean="0"/>
              <a:t>8/9/2024</a:t>
            </a:fld>
            <a:endParaRPr lang="el-GR"/>
          </a:p>
        </p:txBody>
      </p:sp>
      <p:sp>
        <p:nvSpPr>
          <p:cNvPr id="4" name="Θέση υποσέλιδου 3">
            <a:extLst>
              <a:ext uri="{FF2B5EF4-FFF2-40B4-BE49-F238E27FC236}">
                <a16:creationId xmlns:a16="http://schemas.microsoft.com/office/drawing/2014/main" id="{F7A14582-B00E-403A-B9F6-8137B447B5D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a:extLst>
              <a:ext uri="{FF2B5EF4-FFF2-40B4-BE49-F238E27FC236}">
                <a16:creationId xmlns:a16="http://schemas.microsoft.com/office/drawing/2014/main" id="{29BBD3CB-00AE-4B41-B6C8-39534586D0B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D2EE3A-1E6C-47AF-A0C5-588F1B9CC394}" type="slidenum">
              <a:rPr lang="el-GR" smtClean="0"/>
              <a:t>‹#›</a:t>
            </a:fld>
            <a:endParaRPr lang="el-GR"/>
          </a:p>
        </p:txBody>
      </p:sp>
    </p:spTree>
    <p:extLst>
      <p:ext uri="{BB962C8B-B14F-4D97-AF65-F5344CB8AC3E}">
        <p14:creationId xmlns:p14="http://schemas.microsoft.com/office/powerpoint/2010/main" val="1083068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C42A8D-6A8A-4D0C-BE99-5FB2E4FC1A13}" type="datetimeFigureOut">
              <a:rPr lang="el-GR" smtClean="0"/>
              <a:t>8/9/2024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890C62-02BA-4B64-96F1-99D7E3BEEE56}" type="slidenum">
              <a:rPr lang="el-GR" smtClean="0"/>
              <a:t>‹#›</a:t>
            </a:fld>
            <a:endParaRPr lang="el-GR"/>
          </a:p>
        </p:txBody>
      </p:sp>
    </p:spTree>
    <p:extLst>
      <p:ext uri="{BB962C8B-B14F-4D97-AF65-F5344CB8AC3E}">
        <p14:creationId xmlns:p14="http://schemas.microsoft.com/office/powerpoint/2010/main" val="64630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a:t>
            </a:fld>
            <a:endParaRPr lang="el-GR"/>
          </a:p>
        </p:txBody>
      </p:sp>
    </p:spTree>
    <p:extLst>
      <p:ext uri="{BB962C8B-B14F-4D97-AF65-F5344CB8AC3E}">
        <p14:creationId xmlns:p14="http://schemas.microsoft.com/office/powerpoint/2010/main" val="28852803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10</a:t>
            </a:fld>
            <a:endParaRPr lang="el-GR"/>
          </a:p>
        </p:txBody>
      </p:sp>
    </p:spTree>
    <p:extLst>
      <p:ext uri="{BB962C8B-B14F-4D97-AF65-F5344CB8AC3E}">
        <p14:creationId xmlns:p14="http://schemas.microsoft.com/office/powerpoint/2010/main" val="590301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C and B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11</a:t>
            </a:fld>
            <a:endParaRPr lang="el-GR"/>
          </a:p>
        </p:txBody>
      </p:sp>
    </p:spTree>
    <p:extLst>
      <p:ext uri="{BB962C8B-B14F-4D97-AF65-F5344CB8AC3E}">
        <p14:creationId xmlns:p14="http://schemas.microsoft.com/office/powerpoint/2010/main" val="3900493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a:t>
            </a:r>
            <a:r>
              <a:rPr lang="en-GB" baseline="0" dirty="0"/>
              <a:t> answers:</a:t>
            </a:r>
          </a:p>
          <a:p>
            <a:r>
              <a:rPr lang="en-GB" baseline="0" dirty="0"/>
              <a:t>A </a:t>
            </a:r>
            <a:r>
              <a:rPr lang="en-GB" baseline="0" dirty="0">
                <a:sym typeface="Wingdings" panose="05000000000000000000" pitchFamily="2" charset="2"/>
              </a:rPr>
              <a:t> B</a:t>
            </a:r>
          </a:p>
          <a:p>
            <a:r>
              <a:rPr lang="en-GB" dirty="0"/>
              <a:t>B </a:t>
            </a:r>
            <a:r>
              <a:rPr lang="en-GB" dirty="0">
                <a:sym typeface="Wingdings" panose="05000000000000000000" pitchFamily="2" charset="2"/>
              </a:rPr>
              <a:t></a:t>
            </a:r>
            <a:r>
              <a:rPr lang="en-GB" baseline="0" dirty="0">
                <a:sym typeface="Wingdings" panose="05000000000000000000" pitchFamily="2" charset="2"/>
              </a:rPr>
              <a:t> D</a:t>
            </a:r>
          </a:p>
          <a:p>
            <a:r>
              <a:rPr lang="en-GB" baseline="0" dirty="0">
                <a:sym typeface="Wingdings" panose="05000000000000000000" pitchFamily="2" charset="2"/>
              </a:rPr>
              <a:t>C  A</a:t>
            </a:r>
            <a:br>
              <a:rPr lang="en-GB" baseline="0" dirty="0">
                <a:sym typeface="Wingdings" panose="05000000000000000000" pitchFamily="2" charset="2"/>
              </a:rPr>
            </a:br>
            <a:r>
              <a:rPr lang="en-GB" baseline="0" dirty="0">
                <a:sym typeface="Wingdings" panose="05000000000000000000" pitchFamily="2" charset="2"/>
              </a:rPr>
              <a:t>D 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12</a:t>
            </a:fld>
            <a:endParaRPr lang="el-GR"/>
          </a:p>
        </p:txBody>
      </p:sp>
    </p:spTree>
    <p:extLst>
      <p:ext uri="{BB962C8B-B14F-4D97-AF65-F5344CB8AC3E}">
        <p14:creationId xmlns:p14="http://schemas.microsoft.com/office/powerpoint/2010/main" val="49610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13</a:t>
            </a:fld>
            <a:endParaRPr lang="el-GR"/>
          </a:p>
        </p:txBody>
      </p:sp>
    </p:spTree>
    <p:extLst>
      <p:ext uri="{BB962C8B-B14F-4D97-AF65-F5344CB8AC3E}">
        <p14:creationId xmlns:p14="http://schemas.microsoft.com/office/powerpoint/2010/main" val="2674530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14</a:t>
            </a:fld>
            <a:endParaRPr lang="el-GR"/>
          </a:p>
        </p:txBody>
      </p:sp>
    </p:spTree>
    <p:extLst>
      <p:ext uri="{BB962C8B-B14F-4D97-AF65-F5344CB8AC3E}">
        <p14:creationId xmlns:p14="http://schemas.microsoft.com/office/powerpoint/2010/main" val="3470106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15</a:t>
            </a:fld>
            <a:endParaRPr lang="el-GR"/>
          </a:p>
        </p:txBody>
      </p:sp>
    </p:spTree>
    <p:extLst>
      <p:ext uri="{BB962C8B-B14F-4D97-AF65-F5344CB8AC3E}">
        <p14:creationId xmlns:p14="http://schemas.microsoft.com/office/powerpoint/2010/main" val="3656564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16</a:t>
            </a:fld>
            <a:endParaRPr lang="el-GR"/>
          </a:p>
        </p:txBody>
      </p:sp>
    </p:spTree>
    <p:extLst>
      <p:ext uri="{BB962C8B-B14F-4D97-AF65-F5344CB8AC3E}">
        <p14:creationId xmlns:p14="http://schemas.microsoft.com/office/powerpoint/2010/main" val="1620364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Corre</a:t>
            </a:r>
            <a:r>
              <a:rPr lang="en-GB" baseline="0" dirty="0"/>
              <a:t>ct answer: C</a:t>
            </a: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17</a:t>
            </a:fld>
            <a:endParaRPr lang="el-GR"/>
          </a:p>
        </p:txBody>
      </p:sp>
    </p:spTree>
    <p:extLst>
      <p:ext uri="{BB962C8B-B14F-4D97-AF65-F5344CB8AC3E}">
        <p14:creationId xmlns:p14="http://schemas.microsoft.com/office/powerpoint/2010/main" val="782948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D</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18</a:t>
            </a:fld>
            <a:endParaRPr lang="el-GR"/>
          </a:p>
        </p:txBody>
      </p:sp>
    </p:spTree>
    <p:extLst>
      <p:ext uri="{BB962C8B-B14F-4D97-AF65-F5344CB8AC3E}">
        <p14:creationId xmlns:p14="http://schemas.microsoft.com/office/powerpoint/2010/main" val="30811938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19</a:t>
            </a:fld>
            <a:endParaRPr lang="el-GR"/>
          </a:p>
        </p:txBody>
      </p:sp>
    </p:spTree>
    <p:extLst>
      <p:ext uri="{BB962C8B-B14F-4D97-AF65-F5344CB8AC3E}">
        <p14:creationId xmlns:p14="http://schemas.microsoft.com/office/powerpoint/2010/main" val="2448828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FD890C62-02BA-4B64-96F1-99D7E3BEEE56}" type="slidenum">
              <a:rPr lang="el-GR" smtClean="0"/>
              <a:t>2</a:t>
            </a:fld>
            <a:endParaRPr lang="el-GR"/>
          </a:p>
        </p:txBody>
      </p:sp>
    </p:spTree>
    <p:extLst>
      <p:ext uri="{BB962C8B-B14F-4D97-AF65-F5344CB8AC3E}">
        <p14:creationId xmlns:p14="http://schemas.microsoft.com/office/powerpoint/2010/main" val="30593247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a:t>
            </a:r>
            <a:r>
              <a:rPr lang="el-GR" baseline="0" dirty="0"/>
              <a:t> </a:t>
            </a:r>
            <a:r>
              <a:rPr lang="en-GB" baseline="0" dirty="0"/>
              <a:t>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20</a:t>
            </a:fld>
            <a:endParaRPr lang="el-GR"/>
          </a:p>
        </p:txBody>
      </p:sp>
    </p:spTree>
    <p:extLst>
      <p:ext uri="{BB962C8B-B14F-4D97-AF65-F5344CB8AC3E}">
        <p14:creationId xmlns:p14="http://schemas.microsoft.com/office/powerpoint/2010/main" val="19726033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21</a:t>
            </a:fld>
            <a:endParaRPr lang="el-GR"/>
          </a:p>
        </p:txBody>
      </p:sp>
    </p:spTree>
    <p:extLst>
      <p:ext uri="{BB962C8B-B14F-4D97-AF65-F5344CB8AC3E}">
        <p14:creationId xmlns:p14="http://schemas.microsoft.com/office/powerpoint/2010/main" val="2295057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r>
              <a:rPr lang="en-GB" baseline="0" dirty="0"/>
              <a:t>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22</a:t>
            </a:fld>
            <a:endParaRPr lang="el-GR"/>
          </a:p>
        </p:txBody>
      </p:sp>
    </p:spTree>
    <p:extLst>
      <p:ext uri="{BB962C8B-B14F-4D97-AF65-F5344CB8AC3E}">
        <p14:creationId xmlns:p14="http://schemas.microsoft.com/office/powerpoint/2010/main" val="25601816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23</a:t>
            </a:fld>
            <a:endParaRPr lang="el-GR"/>
          </a:p>
        </p:txBody>
      </p:sp>
    </p:spTree>
    <p:extLst>
      <p:ext uri="{BB962C8B-B14F-4D97-AF65-F5344CB8AC3E}">
        <p14:creationId xmlns:p14="http://schemas.microsoft.com/office/powerpoint/2010/main" val="3885236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3</a:t>
            </a:fld>
            <a:endParaRPr lang="el-GR"/>
          </a:p>
        </p:txBody>
      </p:sp>
    </p:spTree>
    <p:extLst>
      <p:ext uri="{BB962C8B-B14F-4D97-AF65-F5344CB8AC3E}">
        <p14:creationId xmlns:p14="http://schemas.microsoft.com/office/powerpoint/2010/main" val="362879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a:t>
            </a:r>
            <a:r>
              <a:rPr lang="en-GB" baseline="0" dirty="0"/>
              <a:t>ct answer: A and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4</a:t>
            </a:fld>
            <a:endParaRPr lang="el-GR"/>
          </a:p>
        </p:txBody>
      </p:sp>
    </p:spTree>
    <p:extLst>
      <p:ext uri="{BB962C8B-B14F-4D97-AF65-F5344CB8AC3E}">
        <p14:creationId xmlns:p14="http://schemas.microsoft.com/office/powerpoint/2010/main" val="1740139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D </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5</a:t>
            </a:fld>
            <a:endParaRPr lang="el-GR"/>
          </a:p>
        </p:txBody>
      </p:sp>
    </p:spTree>
    <p:extLst>
      <p:ext uri="{BB962C8B-B14F-4D97-AF65-F5344CB8AC3E}">
        <p14:creationId xmlns:p14="http://schemas.microsoft.com/office/powerpoint/2010/main" val="25160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TRUE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6</a:t>
            </a:fld>
            <a:endParaRPr lang="el-GR"/>
          </a:p>
        </p:txBody>
      </p:sp>
    </p:spTree>
    <p:extLst>
      <p:ext uri="{BB962C8B-B14F-4D97-AF65-F5344CB8AC3E}">
        <p14:creationId xmlns:p14="http://schemas.microsoft.com/office/powerpoint/2010/main" val="176346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Right Answer: FALSE</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7</a:t>
            </a:fld>
            <a:endParaRPr lang="el-GR"/>
          </a:p>
        </p:txBody>
      </p:sp>
    </p:spTree>
    <p:extLst>
      <p:ext uri="{BB962C8B-B14F-4D97-AF65-F5344CB8AC3E}">
        <p14:creationId xmlns:p14="http://schemas.microsoft.com/office/powerpoint/2010/main" val="1662727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answers: A and C</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8</a:t>
            </a:fld>
            <a:endParaRPr lang="el-GR"/>
          </a:p>
        </p:txBody>
      </p:sp>
    </p:spTree>
    <p:extLst>
      <p:ext uri="{BB962C8B-B14F-4D97-AF65-F5344CB8AC3E}">
        <p14:creationId xmlns:p14="http://schemas.microsoft.com/office/powerpoint/2010/main" val="2253311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GB" dirty="0"/>
              <a:t>Correct</a:t>
            </a:r>
            <a:r>
              <a:rPr lang="en-GB" baseline="0" dirty="0"/>
              <a:t> answer: B</a:t>
            </a:r>
            <a:endParaRPr lang="el-GR" dirty="0"/>
          </a:p>
        </p:txBody>
      </p:sp>
      <p:sp>
        <p:nvSpPr>
          <p:cNvPr id="4" name="Θέση αριθμού διαφάνειας 3"/>
          <p:cNvSpPr>
            <a:spLocks noGrp="1"/>
          </p:cNvSpPr>
          <p:nvPr>
            <p:ph type="sldNum" sz="quarter" idx="10"/>
          </p:nvPr>
        </p:nvSpPr>
        <p:spPr/>
        <p:txBody>
          <a:bodyPr/>
          <a:lstStyle/>
          <a:p>
            <a:fld id="{FD890C62-02BA-4B64-96F1-99D7E3BEEE56}" type="slidenum">
              <a:rPr lang="el-GR" smtClean="0"/>
              <a:t>9</a:t>
            </a:fld>
            <a:endParaRPr lang="el-GR"/>
          </a:p>
        </p:txBody>
      </p:sp>
    </p:spTree>
    <p:extLst>
      <p:ext uri="{BB962C8B-B14F-4D97-AF65-F5344CB8AC3E}">
        <p14:creationId xmlns:p14="http://schemas.microsoft.com/office/powerpoint/2010/main" val="3252240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ing slide">
    <p:spTree>
      <p:nvGrpSpPr>
        <p:cNvPr id="1" name=""/>
        <p:cNvGrpSpPr/>
        <p:nvPr/>
      </p:nvGrpSpPr>
      <p:grpSpPr>
        <a:xfrm>
          <a:off x="0" y="0"/>
          <a:ext cx="0" cy="0"/>
          <a:chOff x="0" y="0"/>
          <a:chExt cx="0" cy="0"/>
        </a:xfrm>
      </p:grpSpPr>
      <p:pic>
        <p:nvPicPr>
          <p:cNvPr id="35" name="Picture 13" descr="C:\Users\Georgia-Work\AppData\Roaming\Skype\georgia.aristidou\media_messaging\media_cache\^DD49E969C8C275A0BF0095F3F01442BBA23C6B6D6D2A977CE4^pimgpsh_fullsize_distr.jpg">
            <a:extLst>
              <a:ext uri="{FF2B5EF4-FFF2-40B4-BE49-F238E27FC236}">
                <a16:creationId xmlns:a16="http://schemas.microsoft.com/office/drawing/2014/main" id="{4B636493-E712-4242-8B67-E8BA2B31C8A5}"/>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371295"/>
            <a:ext cx="1684020" cy="495300"/>
          </a:xfrm>
          <a:prstGeom prst="rect">
            <a:avLst/>
          </a:prstGeom>
          <a:noFill/>
          <a:ln>
            <a:noFill/>
          </a:ln>
        </p:spPr>
      </p:pic>
    </p:spTree>
    <p:extLst>
      <p:ext uri="{BB962C8B-B14F-4D97-AF65-F5344CB8AC3E}">
        <p14:creationId xmlns:p14="http://schemas.microsoft.com/office/powerpoint/2010/main" val="31079706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ubmodule Intro">
    <p:spTree>
      <p:nvGrpSpPr>
        <p:cNvPr id="1" name=""/>
        <p:cNvGrpSpPr/>
        <p:nvPr/>
      </p:nvGrpSpPr>
      <p:grpSpPr>
        <a:xfrm>
          <a:off x="0" y="0"/>
          <a:ext cx="0" cy="0"/>
          <a:chOff x="0" y="0"/>
          <a:chExt cx="0" cy="0"/>
        </a:xfrm>
      </p:grpSpPr>
      <p:sp>
        <p:nvSpPr>
          <p:cNvPr id="11" name="Rectangle 1">
            <a:extLst>
              <a:ext uri="{FF2B5EF4-FFF2-40B4-BE49-F238E27FC236}">
                <a16:creationId xmlns:a16="http://schemas.microsoft.com/office/drawing/2014/main" id="{85AC0203-B144-4B95-B9C1-17443F665396}"/>
              </a:ext>
            </a:extLst>
          </p:cNvPr>
          <p:cNvSpPr/>
          <p:nvPr userDrawn="1"/>
        </p:nvSpPr>
        <p:spPr>
          <a:xfrm>
            <a:off x="0" y="2218305"/>
            <a:ext cx="12192001" cy="3787362"/>
          </a:xfrm>
          <a:custGeom>
            <a:avLst/>
            <a:gdLst>
              <a:gd name="connsiteX0" fmla="*/ 0 w 12192001"/>
              <a:gd name="connsiteY0" fmla="*/ 0 h 3787362"/>
              <a:gd name="connsiteX1" fmla="*/ 12192001 w 12192001"/>
              <a:gd name="connsiteY1" fmla="*/ 0 h 3787362"/>
              <a:gd name="connsiteX2" fmla="*/ 12192001 w 12192001"/>
              <a:gd name="connsiteY2" fmla="*/ 3787362 h 3787362"/>
              <a:gd name="connsiteX3" fmla="*/ 0 w 12192001"/>
              <a:gd name="connsiteY3" fmla="*/ 3787362 h 3787362"/>
              <a:gd name="connsiteX4" fmla="*/ 0 w 12192001"/>
              <a:gd name="connsiteY4" fmla="*/ 0 h 378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1" h="3787362" fill="none" extrusionOk="0">
                <a:moveTo>
                  <a:pt x="0" y="0"/>
                </a:moveTo>
                <a:cubicBezTo>
                  <a:pt x="5267857" y="115912"/>
                  <a:pt x="10534044" y="115906"/>
                  <a:pt x="12192001" y="0"/>
                </a:cubicBezTo>
                <a:cubicBezTo>
                  <a:pt x="12023287" y="884214"/>
                  <a:pt x="12337058" y="2861203"/>
                  <a:pt x="12192001" y="3787362"/>
                </a:cubicBezTo>
                <a:cubicBezTo>
                  <a:pt x="6856763" y="3858406"/>
                  <a:pt x="3552369" y="3797966"/>
                  <a:pt x="0" y="3787362"/>
                </a:cubicBezTo>
                <a:cubicBezTo>
                  <a:pt x="-168955" y="3245399"/>
                  <a:pt x="-23238" y="1332813"/>
                  <a:pt x="0" y="0"/>
                </a:cubicBezTo>
                <a:close/>
              </a:path>
              <a:path w="12192001" h="3787362" stroke="0" extrusionOk="0">
                <a:moveTo>
                  <a:pt x="0" y="0"/>
                </a:moveTo>
                <a:cubicBezTo>
                  <a:pt x="4883943" y="25039"/>
                  <a:pt x="6582665" y="-133"/>
                  <a:pt x="12192001" y="0"/>
                </a:cubicBezTo>
                <a:cubicBezTo>
                  <a:pt x="12322435" y="1274441"/>
                  <a:pt x="12072005" y="3367144"/>
                  <a:pt x="12192001" y="3787362"/>
                </a:cubicBezTo>
                <a:cubicBezTo>
                  <a:pt x="10180307" y="3658891"/>
                  <a:pt x="3276446" y="3637757"/>
                  <a:pt x="0" y="3787362"/>
                </a:cubicBezTo>
                <a:cubicBezTo>
                  <a:pt x="-18279" y="2559161"/>
                  <a:pt x="166913" y="1839966"/>
                  <a:pt x="0" y="0"/>
                </a:cubicBezTo>
                <a:close/>
              </a:path>
            </a:pathLst>
          </a:custGeom>
          <a:solidFill>
            <a:srgbClr val="DDE0E5"/>
          </a:solidFill>
          <a:ln w="9525">
            <a:noFill/>
            <a:miter lim="800000"/>
            <a:headEnd/>
            <a:tailEnd/>
            <a:extLst>
              <a:ext uri="{C807C97D-BFC1-408E-A445-0C87EB9F89A2}">
                <ask:lineSketchStyleProps xmlns:ask="http://schemas.microsoft.com/office/drawing/2018/sketchyshapes" xmlns="" sd="943183522">
                  <a:prstGeom prst="rect">
                    <a:avLst/>
                  </a:prstGeom>
                  <ask:type>
                    <ask:lineSketchCurved/>
                  </ask:type>
                </ask:lineSketchStyleProps>
              </a:ext>
            </a:extLst>
          </a:ln>
          <a:effectLst>
            <a:outerShdw blurRad="40000" dist="23000" dir="5400000" rotWithShape="0">
              <a:srgbClr val="808080">
                <a:alpha val="34998"/>
              </a:srgbClr>
            </a:outerShdw>
          </a:effectLst>
        </p:spPr>
        <p:txBody>
          <a:bodyPr anchor="ctr"/>
          <a:lstStyle/>
          <a:p>
            <a:pPr marL="285750" lvl="0" indent="-285750" algn="ctr">
              <a:buFont typeface="Wingdings" panose="05000000000000000000" pitchFamily="2" charset="2"/>
              <a:buChar char="§"/>
            </a:pPr>
            <a:endParaRPr lang="el-GR">
              <a:solidFill>
                <a:schemeClr val="tx1"/>
              </a:solidFill>
            </a:endParaRPr>
          </a:p>
        </p:txBody>
      </p:sp>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0515600" cy="618346"/>
          </a:xfrm>
        </p:spPr>
        <p:txBody>
          <a:bodyPr>
            <a:noAutofit/>
          </a:bodyPr>
          <a:lstStyle>
            <a:lvl1pPr>
              <a:defRPr lang="el-GR" sz="2200" kern="1200" dirty="0">
                <a:solidFill>
                  <a:srgbClr val="C01E24"/>
                </a:solidFill>
                <a:latin typeface="+mn-lt"/>
                <a:ea typeface="+mj-ea"/>
                <a:cs typeface="+mj-cs"/>
              </a:defRPr>
            </a:lvl1pPr>
          </a:lstStyle>
          <a:p>
            <a:r>
              <a:rPr lang="el-GR"/>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8000" y="2218304"/>
            <a:ext cx="7872768" cy="3787361"/>
          </a:xfrm>
        </p:spPr>
        <p:txBody>
          <a:bodyPr/>
          <a:lstStyle>
            <a:lvl1pPr marL="228600" indent="-228600">
              <a:buClr>
                <a:srgbClr val="C00000"/>
              </a:buClr>
              <a:buFont typeface="Wingdings" panose="05000000000000000000" pitchFamily="2" charset="2"/>
              <a:buChar char="ü"/>
              <a:defRPr>
                <a:solidFill>
                  <a:schemeClr val="tx1"/>
                </a:solidFill>
                <a:effectLst/>
                <a:latin typeface="+mn-lt"/>
              </a:defRPr>
            </a:lvl1pPr>
            <a:lvl2pPr marL="685800" indent="-228600">
              <a:buClr>
                <a:srgbClr val="C00000"/>
              </a:buClr>
              <a:buFont typeface="Wingdings" panose="05000000000000000000" pitchFamily="2" charset="2"/>
              <a:buChar char="ü"/>
              <a:defRPr>
                <a:solidFill>
                  <a:schemeClr val="tx1"/>
                </a:solidFill>
                <a:effectLst/>
                <a:latin typeface="+mn-lt"/>
              </a:defRPr>
            </a:lvl2pPr>
            <a:lvl3pPr marL="1143000" indent="-228600">
              <a:buClr>
                <a:srgbClr val="C00000"/>
              </a:buClr>
              <a:buFont typeface="Wingdings" panose="05000000000000000000" pitchFamily="2" charset="2"/>
              <a:buChar char="ü"/>
              <a:defRPr>
                <a:solidFill>
                  <a:schemeClr val="tx1"/>
                </a:solidFill>
                <a:effectLst/>
                <a:latin typeface="+mn-lt"/>
              </a:defRPr>
            </a:lvl3pPr>
            <a:lvl4pPr marL="1600200" indent="-228600">
              <a:buClr>
                <a:srgbClr val="C00000"/>
              </a:buClr>
              <a:buFont typeface="Wingdings" panose="05000000000000000000" pitchFamily="2" charset="2"/>
              <a:buChar char="ü"/>
              <a:defRPr>
                <a:solidFill>
                  <a:schemeClr val="tx1"/>
                </a:solidFill>
                <a:effectLst/>
                <a:latin typeface="+mn-lt"/>
              </a:defRPr>
            </a:lvl4pPr>
            <a:lvl5pPr marL="2057400" indent="-228600">
              <a:buClr>
                <a:srgbClr val="C00000"/>
              </a:buClr>
              <a:buFont typeface="Wingdings" panose="05000000000000000000" pitchFamily="2" charset="2"/>
              <a:buChar char="ü"/>
              <a:defRPr>
                <a:solidFill>
                  <a:schemeClr val="tx1"/>
                </a:solidFill>
                <a:effectLst/>
                <a:latin typeface="+mn-lt"/>
              </a:defRPr>
            </a:lvl5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pic>
        <p:nvPicPr>
          <p:cNvPr id="5" name="Εικόνα 4">
            <a:extLst>
              <a:ext uri="{FF2B5EF4-FFF2-40B4-BE49-F238E27FC236}">
                <a16:creationId xmlns:a16="http://schemas.microsoft.com/office/drawing/2014/main" id="{315B9CD0-664A-1A57-5482-64081E3C8776}"/>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6" name="Εικόνα 5"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8AD8DA09-CA51-90FC-C37F-AA4EB941D2E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4" name="Picture 3">
            <a:extLst>
              <a:ext uri="{FF2B5EF4-FFF2-40B4-BE49-F238E27FC236}">
                <a16:creationId xmlns:a16="http://schemas.microsoft.com/office/drawing/2014/main" id="{D2041BA5-AB54-95BA-53B6-AD5E533A7007}"/>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40206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all outline">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FC282D51-334C-492B-9A39-B63B0DF2D66D}"/>
              </a:ext>
            </a:extLst>
          </p:cNvPr>
          <p:cNvSpPr>
            <a:spLocks noGrp="1"/>
          </p:cNvSpPr>
          <p:nvPr>
            <p:ph type="title"/>
          </p:nvPr>
        </p:nvSpPr>
        <p:spPr/>
        <p:txBody>
          <a:bodyPr>
            <a:normAutofit/>
          </a:bodyPr>
          <a:lstStyle>
            <a:lvl1pPr algn="ctr">
              <a:defRPr lang="el-GR" sz="4000" b="0" kern="1200" dirty="0" smtClean="0">
                <a:solidFill>
                  <a:schemeClr val="tx1"/>
                </a:solidFill>
                <a:latin typeface="Gill Sans Nova" panose="020B0602020104020203" pitchFamily="34" charset="0"/>
                <a:ea typeface="Adobe Gothic Std B" panose="020B0800000000000000" pitchFamily="34" charset="-128"/>
                <a:cs typeface="+mj-cs"/>
              </a:defRPr>
            </a:lvl1pPr>
          </a:lstStyle>
          <a:p>
            <a:r>
              <a:rPr lang="el-GR"/>
              <a:t>Στυλ κύριου τίτλου</a:t>
            </a:r>
          </a:p>
        </p:txBody>
      </p:sp>
      <p:sp>
        <p:nvSpPr>
          <p:cNvPr id="10" name="TextBox 80">
            <a:extLst>
              <a:ext uri="{FF2B5EF4-FFF2-40B4-BE49-F238E27FC236}">
                <a16:creationId xmlns:a16="http://schemas.microsoft.com/office/drawing/2014/main" id="{79C9303C-96F0-47F7-8FD2-205DF32B61F9}"/>
              </a:ext>
            </a:extLst>
          </p:cNvPr>
          <p:cNvSpPr txBox="1">
            <a:spLocks noChangeArrowheads="1"/>
          </p:cNvSpPr>
          <p:nvPr userDrawn="1"/>
        </p:nvSpPr>
        <p:spPr bwMode="auto">
          <a:xfrm>
            <a:off x="361999" y="5260932"/>
            <a:ext cx="2562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2. Empower</a:t>
            </a:r>
          </a:p>
        </p:txBody>
      </p:sp>
      <p:sp>
        <p:nvSpPr>
          <p:cNvPr id="11" name="TextBox 81">
            <a:extLst>
              <a:ext uri="{FF2B5EF4-FFF2-40B4-BE49-F238E27FC236}">
                <a16:creationId xmlns:a16="http://schemas.microsoft.com/office/drawing/2014/main" id="{DA09FF50-0927-454B-AFBE-BC816B37A0E3}"/>
              </a:ext>
            </a:extLst>
          </p:cNvPr>
          <p:cNvSpPr txBox="1">
            <a:spLocks noChangeArrowheads="1"/>
          </p:cNvSpPr>
          <p:nvPr userDrawn="1"/>
        </p:nvSpPr>
        <p:spPr bwMode="auto">
          <a:xfrm>
            <a:off x="6112132" y="5231422"/>
            <a:ext cx="24658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a:solidFill>
                  <a:srgbClr val="FFFFFF"/>
                </a:solidFill>
                <a:latin typeface="Impact" panose="020B0806030902050204" pitchFamily="34" charset="0"/>
              </a:rPr>
              <a:t>3. Participate</a:t>
            </a:r>
          </a:p>
        </p:txBody>
      </p:sp>
      <p:sp>
        <p:nvSpPr>
          <p:cNvPr id="13" name="TextBox 80">
            <a:extLst>
              <a:ext uri="{FF2B5EF4-FFF2-40B4-BE49-F238E27FC236}">
                <a16:creationId xmlns:a16="http://schemas.microsoft.com/office/drawing/2014/main" id="{D64053F3-B864-46DB-814C-6742DA12C851}"/>
              </a:ext>
            </a:extLst>
          </p:cNvPr>
          <p:cNvSpPr txBox="1">
            <a:spLocks noChangeArrowheads="1"/>
          </p:cNvSpPr>
          <p:nvPr userDrawn="1"/>
        </p:nvSpPr>
        <p:spPr bwMode="auto">
          <a:xfrm>
            <a:off x="381260" y="2409476"/>
            <a:ext cx="25096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US" altLang="el-GR" sz="2800">
                <a:solidFill>
                  <a:srgbClr val="FFFFFF"/>
                </a:solidFill>
                <a:latin typeface="Impact" panose="020B0806030902050204" pitchFamily="34" charset="0"/>
              </a:rPr>
              <a:t>1. Prevent</a:t>
            </a:r>
          </a:p>
        </p:txBody>
      </p:sp>
      <p:pic>
        <p:nvPicPr>
          <p:cNvPr id="4" name="Εικόνα 3">
            <a:extLst>
              <a:ext uri="{FF2B5EF4-FFF2-40B4-BE49-F238E27FC236}">
                <a16:creationId xmlns:a16="http://schemas.microsoft.com/office/drawing/2014/main" id="{2422E4BA-8C61-60DE-25F8-335B91431FA3}"/>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7" name="Εικόνα 6">
            <a:extLst>
              <a:ext uri="{FF2B5EF4-FFF2-40B4-BE49-F238E27FC236}">
                <a16:creationId xmlns:a16="http://schemas.microsoft.com/office/drawing/2014/main" id="{79E7C37E-A457-1396-C30F-E6C37DEB4963}"/>
              </a:ext>
            </a:extLst>
          </p:cNvPr>
          <p:cNvPicPr>
            <a:picLocks noChangeAspect="1"/>
          </p:cNvPicPr>
          <p:nvPr userDrawn="1"/>
        </p:nvPicPr>
        <p:blipFill rotWithShape="1">
          <a:blip r:embed="rId2"/>
          <a:srcRect b="59835"/>
          <a:stretch/>
        </p:blipFill>
        <p:spPr>
          <a:xfrm rot="10800000">
            <a:off x="-8250" y="-4107"/>
            <a:ext cx="12191695" cy="349261"/>
          </a:xfrm>
          <a:prstGeom prst="rect">
            <a:avLst/>
          </a:prstGeom>
        </p:spPr>
      </p:pic>
      <p:pic>
        <p:nvPicPr>
          <p:cNvPr id="2" name="Εικόνα 1"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0974A85F-3A88-CEEA-7639-BFA4470EC4C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31635" y="365125"/>
            <a:ext cx="591924" cy="1059378"/>
          </a:xfrm>
          <a:prstGeom prst="rect">
            <a:avLst/>
          </a:prstGeom>
        </p:spPr>
      </p:pic>
      <p:pic>
        <p:nvPicPr>
          <p:cNvPr id="3" name="Picture 2">
            <a:extLst>
              <a:ext uri="{FF2B5EF4-FFF2-40B4-BE49-F238E27FC236}">
                <a16:creationId xmlns:a16="http://schemas.microsoft.com/office/drawing/2014/main" id="{C22EC731-4E62-ECD4-CA7D-52408326F8B2}"/>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20716992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 Unit">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2B5C26-F28B-4AA9-BD2D-9793B5ACAA02}"/>
              </a:ext>
            </a:extLst>
          </p:cNvPr>
          <p:cNvSpPr>
            <a:spLocks noGrp="1"/>
          </p:cNvSpPr>
          <p:nvPr>
            <p:ph type="title" hasCustomPrompt="1"/>
          </p:nvPr>
        </p:nvSpPr>
        <p:spPr>
          <a:xfrm>
            <a:off x="558000" y="1079999"/>
            <a:ext cx="10515600" cy="893179"/>
          </a:xfrm>
        </p:spPr>
        <p:txBody>
          <a:bodyPr>
            <a:normAutofit/>
          </a:bodyPr>
          <a:lstStyle>
            <a:lvl1pPr>
              <a:defRPr lang="el-GR" sz="3600" b="1" kern="1200" dirty="0">
                <a:solidFill>
                  <a:srgbClr val="203864"/>
                </a:solidFill>
                <a:effectLst/>
                <a:latin typeface="+mn-lt"/>
                <a:ea typeface="Adobe Gothic Std B" panose="020B0800000000000000" pitchFamily="34" charset="-128"/>
                <a:cs typeface="+mj-cs"/>
              </a:defRPr>
            </a:lvl1pPr>
          </a:lstStyle>
          <a:p>
            <a:r>
              <a:rPr lang="en-US"/>
              <a:t>Unit 1</a:t>
            </a:r>
            <a:br>
              <a:rPr lang="en-US"/>
            </a:br>
            <a:r>
              <a:rPr lang="el-GR"/>
              <a:t>Στυλ κύριου τίτλου</a:t>
            </a:r>
          </a:p>
        </p:txBody>
      </p:sp>
      <p:sp>
        <p:nvSpPr>
          <p:cNvPr id="3" name="Θέση κειμένου 2">
            <a:extLst>
              <a:ext uri="{FF2B5EF4-FFF2-40B4-BE49-F238E27FC236}">
                <a16:creationId xmlns:a16="http://schemas.microsoft.com/office/drawing/2014/main" id="{C2867843-C85E-4F95-822E-2E2E06813F6C}"/>
              </a:ext>
            </a:extLst>
          </p:cNvPr>
          <p:cNvSpPr>
            <a:spLocks noGrp="1"/>
          </p:cNvSpPr>
          <p:nvPr>
            <p:ph type="body" idx="1"/>
          </p:nvPr>
        </p:nvSpPr>
        <p:spPr>
          <a:xfrm>
            <a:off x="558000" y="2160000"/>
            <a:ext cx="5157787" cy="503020"/>
          </a:xfrm>
        </p:spPr>
        <p:txBody>
          <a:bodyPr anchor="b">
            <a:normAutofit/>
          </a:bodyPr>
          <a:lstStyle>
            <a:lvl1pPr marL="0" indent="0">
              <a:buNone/>
              <a:defRPr lang="el-GR" sz="1800" b="1" kern="1200" dirty="0" smtClean="0">
                <a:solidFill>
                  <a:srgbClr val="000000"/>
                </a:solidFill>
                <a:latin typeface="Arial" panose="020B0604020202020204" pitchFamily="34" charset="0"/>
                <a:ea typeface="MS PGothic" panose="020B0600070205080204" pitchFamily="34" charset="-128"/>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A8468A7D-D857-4528-93D4-75CB428F4675}"/>
              </a:ext>
            </a:extLst>
          </p:cNvPr>
          <p:cNvSpPr>
            <a:spLocks noGrp="1"/>
          </p:cNvSpPr>
          <p:nvPr>
            <p:ph sz="half" idx="2"/>
          </p:nvPr>
        </p:nvSpPr>
        <p:spPr>
          <a:xfrm>
            <a:off x="558000" y="2687950"/>
            <a:ext cx="10515600" cy="3684588"/>
          </a:xfrm>
        </p:spPr>
        <p:txBody>
          <a:bodyPr/>
          <a:lstStyle>
            <a:lvl1pPr>
              <a:lnSpc>
                <a:spcPct val="150000"/>
              </a:lnSpc>
              <a:buClr>
                <a:srgbClr val="C01E24"/>
              </a:buClr>
              <a:defRPr>
                <a:latin typeface="+mn-lt"/>
              </a:defRPr>
            </a:lvl1pPr>
            <a:lvl2pPr>
              <a:lnSpc>
                <a:spcPct val="150000"/>
              </a:lnSpc>
              <a:buClr>
                <a:srgbClr val="C01E24"/>
              </a:buClr>
              <a:defRPr>
                <a:latin typeface="+mn-lt"/>
              </a:defRPr>
            </a:lvl2pPr>
            <a:lvl3pPr>
              <a:lnSpc>
                <a:spcPct val="150000"/>
              </a:lnSpc>
              <a:buClr>
                <a:srgbClr val="C01E24"/>
              </a:buClr>
              <a:defRPr>
                <a:latin typeface="+mn-lt"/>
              </a:defRPr>
            </a:lvl3pPr>
            <a:lvl4pPr>
              <a:lnSpc>
                <a:spcPct val="150000"/>
              </a:lnSpc>
              <a:buClr>
                <a:srgbClr val="C01E24"/>
              </a:buClr>
              <a:defRPr>
                <a:latin typeface="+mn-lt"/>
              </a:defRPr>
            </a:lvl4pPr>
            <a:lvl5pPr>
              <a:lnSpc>
                <a:spcPct val="150000"/>
              </a:lnSpc>
              <a:buClr>
                <a:srgbClr val="C01E24"/>
              </a:buClr>
              <a:defRPr>
                <a:latin typeface="+mn-lt"/>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6" name="Εικόνα 5">
            <a:extLst>
              <a:ext uri="{FF2B5EF4-FFF2-40B4-BE49-F238E27FC236}">
                <a16:creationId xmlns:a16="http://schemas.microsoft.com/office/drawing/2014/main" id="{32D2C6E2-DA3C-03C5-4B1D-9DB2EFCDEC7A}"/>
              </a:ext>
            </a:extLst>
          </p:cNvPr>
          <p:cNvPicPr>
            <a:picLocks noChangeAspect="1"/>
          </p:cNvPicPr>
          <p:nvPr userDrawn="1"/>
        </p:nvPicPr>
        <p:blipFill rotWithShape="1">
          <a:blip r:embed="rId2"/>
          <a:srcRect b="59835"/>
          <a:stretch/>
        </p:blipFill>
        <p:spPr>
          <a:xfrm>
            <a:off x="4903" y="6508739"/>
            <a:ext cx="12191695" cy="349261"/>
          </a:xfrm>
          <a:prstGeom prst="rect">
            <a:avLst/>
          </a:prstGeom>
        </p:spPr>
      </p:pic>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B601D7AC-22F9-68D2-2485-EF228EEDE29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11652422" y="61782"/>
            <a:ext cx="473524" cy="827819"/>
          </a:xfrm>
          <a:prstGeom prst="rect">
            <a:avLst/>
          </a:prstGeom>
        </p:spPr>
      </p:pic>
      <p:pic>
        <p:nvPicPr>
          <p:cNvPr id="7" name="Picture 6">
            <a:extLst>
              <a:ext uri="{FF2B5EF4-FFF2-40B4-BE49-F238E27FC236}">
                <a16:creationId xmlns:a16="http://schemas.microsoft.com/office/drawing/2014/main" id="{3F93E0BD-5B57-1B5F-35D9-C24C2560350C}"/>
              </a:ext>
            </a:extLst>
          </p:cNvPr>
          <p:cNvPicPr>
            <a:picLocks noChangeAspect="1"/>
          </p:cNvPicPr>
          <p:nvPr userDrawn="1"/>
        </p:nvPicPr>
        <p:blipFill>
          <a:blip r:embed="rId4" cstate="hqprint">
            <a:extLst>
              <a:ext uri="{28A0092B-C50C-407E-A947-70E740481C1C}">
                <a14:useLocalDpi xmlns:a14="http://schemas.microsoft.com/office/drawing/2010/main" val="0"/>
              </a:ext>
            </a:extLst>
          </a:blip>
          <a:srcRect/>
          <a:stretch/>
        </p:blipFill>
        <p:spPr>
          <a:xfrm>
            <a:off x="8628" y="6455107"/>
            <a:ext cx="1843259" cy="404768"/>
          </a:xfrm>
          <a:prstGeom prst="rect">
            <a:avLst/>
          </a:prstGeom>
        </p:spPr>
      </p:pic>
    </p:spTree>
    <p:extLst>
      <p:ext uri="{BB962C8B-B14F-4D97-AF65-F5344CB8AC3E}">
        <p14:creationId xmlns:p14="http://schemas.microsoft.com/office/powerpoint/2010/main" val="575485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Unit slide single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605096"/>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1799999"/>
            <a:ext cx="5852132" cy="4865977"/>
          </a:xfrm>
        </p:spPr>
        <p:txBody>
          <a:bodyPr/>
          <a:lstStyle>
            <a:lvl1pPr>
              <a:defRPr sz="2400"/>
            </a:lvl1p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11" name="TextBox 12">
            <a:extLst>
              <a:ext uri="{FF2B5EF4-FFF2-40B4-BE49-F238E27FC236}">
                <a16:creationId xmlns:a16="http://schemas.microsoft.com/office/drawing/2014/main" id="{2B11A1E7-A92D-4ADD-A414-173299287A7B}"/>
              </a:ext>
            </a:extLst>
          </p:cNvPr>
          <p:cNvSpPr txBox="1">
            <a:spLocks noChangeArrowheads="1"/>
          </p:cNvSpPr>
          <p:nvPr userDrawn="1"/>
        </p:nvSpPr>
        <p:spPr bwMode="auto">
          <a:xfrm>
            <a:off x="0" y="81370"/>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err="1">
                <a:solidFill>
                  <a:schemeClr val="tx1">
                    <a:lumMod val="50000"/>
                    <a:lumOff val="50000"/>
                  </a:schemeClr>
                </a:solidFill>
                <a:latin typeface="Abadi Extra Light" panose="020B0204020104020204" pitchFamily="34" charset="0"/>
              </a:rPr>
              <a:t>Ernährung</a:t>
            </a:r>
            <a:r>
              <a:rPr lang="en-US" altLang="el-GR" sz="1800" baseline="0" dirty="0">
                <a:solidFill>
                  <a:schemeClr val="tx1">
                    <a:lumMod val="50000"/>
                    <a:lumOff val="50000"/>
                  </a:schemeClr>
                </a:solidFill>
                <a:latin typeface="Abadi Extra Light" panose="020B0204020104020204" pitchFamily="34" charset="0"/>
              </a:rPr>
              <a:t> und </a:t>
            </a:r>
            <a:r>
              <a:rPr lang="en-US" altLang="el-GR" sz="1800" baseline="0" dirty="0" err="1">
                <a:solidFill>
                  <a:schemeClr val="tx1">
                    <a:lumMod val="50000"/>
                    <a:lumOff val="50000"/>
                  </a:schemeClr>
                </a:solidFill>
                <a:latin typeface="Abadi Extra Light" panose="020B0204020104020204" pitchFamily="34" charset="0"/>
              </a:rPr>
              <a:t>relevante</a:t>
            </a:r>
            <a:r>
              <a:rPr lang="en-US" altLang="el-GR" sz="1800" baseline="0" dirty="0">
                <a:solidFill>
                  <a:schemeClr val="tx1">
                    <a:lumMod val="50000"/>
                    <a:lumOff val="50000"/>
                  </a:schemeClr>
                </a:solidFill>
                <a:latin typeface="Abadi Extra Light" panose="020B0204020104020204" pitchFamily="34" charset="0"/>
              </a:rPr>
              <a:t> </a:t>
            </a:r>
            <a:r>
              <a:rPr lang="en-US" altLang="el-GR" sz="1800" baseline="0" dirty="0" err="1">
                <a:solidFill>
                  <a:schemeClr val="tx1">
                    <a:lumMod val="50000"/>
                    <a:lumOff val="50000"/>
                  </a:schemeClr>
                </a:solidFill>
                <a:latin typeface="Abadi Extra Light" panose="020B0204020104020204" pitchFamily="34" charset="0"/>
              </a:rPr>
              <a:t>Gesundheits</a:t>
            </a:r>
            <a:r>
              <a:rPr lang="en-US" altLang="el-GR" sz="1800" baseline="0" dirty="0">
                <a:solidFill>
                  <a:schemeClr val="tx1">
                    <a:lumMod val="50000"/>
                    <a:lumOff val="50000"/>
                  </a:schemeClr>
                </a:solidFill>
                <a:latin typeface="Abadi Extra Light" panose="020B0204020104020204" pitchFamily="34" charset="0"/>
              </a:rPr>
              <a:t>-Apps</a:t>
            </a:r>
            <a:endParaRPr lang="en-US" altLang="el-GR" sz="1800" dirty="0">
              <a:solidFill>
                <a:schemeClr val="tx1">
                  <a:lumMod val="50000"/>
                  <a:lumOff val="50000"/>
                </a:schemeClr>
              </a:solidFill>
              <a:latin typeface="+mj-lt"/>
            </a:endParaRPr>
          </a:p>
        </p:txBody>
      </p:sp>
      <p:pic>
        <p:nvPicPr>
          <p:cNvPr id="4" name="Εικόνα 3"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A36E9AEE-CF4B-71A4-5EBB-574F1E021CE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Tree>
    <p:extLst>
      <p:ext uri="{BB962C8B-B14F-4D97-AF65-F5344CB8AC3E}">
        <p14:creationId xmlns:p14="http://schemas.microsoft.com/office/powerpoint/2010/main" val="257798643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Unit slide with 2 columns">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08F4D-74CD-4DC9-8CC6-A32508E7E132}"/>
              </a:ext>
            </a:extLst>
          </p:cNvPr>
          <p:cNvSpPr>
            <a:spLocks noGrp="1"/>
          </p:cNvSpPr>
          <p:nvPr>
            <p:ph type="title"/>
          </p:nvPr>
        </p:nvSpPr>
        <p:spPr>
          <a:xfrm>
            <a:off x="558000" y="1080000"/>
            <a:ext cx="11396576" cy="599188"/>
          </a:xfrm>
        </p:spPr>
        <p:txBody>
          <a:bodyPr>
            <a:normAutofit/>
          </a:bodyPr>
          <a:lstStyle>
            <a:lvl1pPr>
              <a:defRPr lang="el-GR" sz="28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E983499B-D787-4204-9DCD-5D794F92BB3F}"/>
              </a:ext>
            </a:extLst>
          </p:cNvPr>
          <p:cNvSpPr>
            <a:spLocks noGrp="1"/>
          </p:cNvSpPr>
          <p:nvPr>
            <p:ph sz="half" idx="1"/>
          </p:nvPr>
        </p:nvSpPr>
        <p:spPr>
          <a:xfrm>
            <a:off x="557999" y="1800000"/>
            <a:ext cx="5409663" cy="4893408"/>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περιεχομένου 3">
            <a:extLst>
              <a:ext uri="{FF2B5EF4-FFF2-40B4-BE49-F238E27FC236}">
                <a16:creationId xmlns:a16="http://schemas.microsoft.com/office/drawing/2014/main" id="{CCB6C04F-453F-4B55-9704-E13D0B2BC950}"/>
              </a:ext>
            </a:extLst>
          </p:cNvPr>
          <p:cNvSpPr>
            <a:spLocks noGrp="1"/>
          </p:cNvSpPr>
          <p:nvPr>
            <p:ph sz="half" idx="2"/>
          </p:nvPr>
        </p:nvSpPr>
        <p:spPr>
          <a:xfrm>
            <a:off x="6172199" y="1800000"/>
            <a:ext cx="5782377" cy="489340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pic>
        <p:nvPicPr>
          <p:cNvPr id="5" name="Εικόνα 4"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2E2C5BC-041B-E0DB-5C32-C01D4FD312A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45131" y="6258144"/>
            <a:ext cx="311004" cy="556610"/>
          </a:xfrm>
          <a:prstGeom prst="rect">
            <a:avLst/>
          </a:prstGeom>
        </p:spPr>
      </p:pic>
      <p:sp>
        <p:nvSpPr>
          <p:cNvPr id="6" name="TextBox 12">
            <a:extLst>
              <a:ext uri="{FF2B5EF4-FFF2-40B4-BE49-F238E27FC236}">
                <a16:creationId xmlns:a16="http://schemas.microsoft.com/office/drawing/2014/main" id="{CA3CB49D-6037-D654-139D-27D28DCF05C0}"/>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Ernährung</a:t>
            </a:r>
            <a:r>
              <a:rPr lang="en-US" altLang="el-GR" sz="1800" dirty="0">
                <a:solidFill>
                  <a:schemeClr val="tx1">
                    <a:lumMod val="50000"/>
                    <a:lumOff val="50000"/>
                  </a:schemeClr>
                </a:solidFill>
                <a:latin typeface="Abadi Extra Light" panose="020B0204020104020204" pitchFamily="34" charset="0"/>
              </a:rPr>
              <a:t> und </a:t>
            </a:r>
            <a:r>
              <a:rPr lang="en-US" altLang="el-GR" sz="1800" dirty="0" err="1">
                <a:solidFill>
                  <a:schemeClr val="tx1">
                    <a:lumMod val="50000"/>
                    <a:lumOff val="50000"/>
                  </a:schemeClr>
                </a:solidFill>
                <a:latin typeface="Abadi Extra Light" panose="020B0204020104020204" pitchFamily="34" charset="0"/>
              </a:rPr>
              <a:t>relevante</a:t>
            </a:r>
            <a:r>
              <a:rPr lang="en-US" altLang="el-GR" sz="1800" dirty="0">
                <a:solidFill>
                  <a:schemeClr val="tx1">
                    <a:lumMod val="50000"/>
                    <a:lumOff val="50000"/>
                  </a:schemeClr>
                </a:solidFill>
                <a:latin typeface="Abadi Extra Light" panose="020B0204020104020204" pitchFamily="34" charset="0"/>
              </a:rPr>
              <a:t> </a:t>
            </a:r>
            <a:r>
              <a:rPr lang="en-US" altLang="el-GR" sz="1800" dirty="0" err="1">
                <a:solidFill>
                  <a:schemeClr val="tx1">
                    <a:lumMod val="50000"/>
                    <a:lumOff val="50000"/>
                  </a:schemeClr>
                </a:solidFill>
                <a:latin typeface="Abadi Extra Light" panose="020B0204020104020204" pitchFamily="34" charset="0"/>
              </a:rPr>
              <a:t>Gesundheits</a:t>
            </a:r>
            <a:r>
              <a:rPr lang="en-US" altLang="el-GR" sz="1800" dirty="0">
                <a:solidFill>
                  <a:schemeClr val="tx1">
                    <a:lumMod val="50000"/>
                    <a:lumOff val="50000"/>
                  </a:schemeClr>
                </a:solidFill>
                <a:latin typeface="Abadi Extra Light" panose="020B0204020104020204" pitchFamily="34" charset="0"/>
              </a:rPr>
              <a:t>-Apps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515741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ubmodule other slide 1 column">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E2F149-5B82-4AC0-9047-B6440DBA3BCD}"/>
              </a:ext>
            </a:extLst>
          </p:cNvPr>
          <p:cNvSpPr>
            <a:spLocks noGrp="1"/>
          </p:cNvSpPr>
          <p:nvPr>
            <p:ph type="title"/>
          </p:nvPr>
        </p:nvSpPr>
        <p:spPr>
          <a:xfrm>
            <a:off x="558000" y="1080000"/>
            <a:ext cx="11059692" cy="728162"/>
          </a:xfrm>
        </p:spPr>
        <p:txBody>
          <a:bodyPr>
            <a:normAutofit/>
          </a:bodyPr>
          <a:lstStyle>
            <a:lvl1pPr>
              <a:defRPr lang="el-GR" sz="2400" b="1" kern="1200" dirty="0">
                <a:solidFill>
                  <a:srgbClr val="203864"/>
                </a:solidFill>
                <a:effectLst/>
                <a:latin typeface="+mn-lt"/>
                <a:ea typeface="Adobe Gothic Std B" panose="020B0800000000000000" pitchFamily="34" charset="-128"/>
                <a:cs typeface="+mj-cs"/>
              </a:defRPr>
            </a:lvl1pPr>
          </a:lstStyle>
          <a:p>
            <a:r>
              <a:rPr lang="el-GR" dirty="0"/>
              <a:t>Στυλ κύριου τίτλου</a:t>
            </a:r>
          </a:p>
        </p:txBody>
      </p:sp>
      <p:sp>
        <p:nvSpPr>
          <p:cNvPr id="3" name="Θέση περιεχομένου 2">
            <a:extLst>
              <a:ext uri="{FF2B5EF4-FFF2-40B4-BE49-F238E27FC236}">
                <a16:creationId xmlns:a16="http://schemas.microsoft.com/office/drawing/2014/main" id="{A4A2ACF4-3ABE-4CDD-AD36-30AD91F1B033}"/>
              </a:ext>
            </a:extLst>
          </p:cNvPr>
          <p:cNvSpPr>
            <a:spLocks noGrp="1"/>
          </p:cNvSpPr>
          <p:nvPr>
            <p:ph idx="1"/>
          </p:nvPr>
        </p:nvSpPr>
        <p:spPr>
          <a:xfrm>
            <a:off x="557999" y="2459736"/>
            <a:ext cx="11059693" cy="3941326"/>
          </a:xfrm>
        </p:spPr>
        <p:txBody>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TextBox 12">
            <a:extLst>
              <a:ext uri="{FF2B5EF4-FFF2-40B4-BE49-F238E27FC236}">
                <a16:creationId xmlns:a16="http://schemas.microsoft.com/office/drawing/2014/main" id="{28198CF2-91B3-6C1C-0A93-DC5CB01069DA}"/>
              </a:ext>
            </a:extLst>
          </p:cNvPr>
          <p:cNvSpPr txBox="1">
            <a:spLocks noChangeArrowheads="1"/>
          </p:cNvSpPr>
          <p:nvPr userDrawn="1"/>
        </p:nvSpPr>
        <p:spPr bwMode="auto">
          <a:xfrm>
            <a:off x="0" y="98623"/>
            <a:ext cx="8709225" cy="322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eaLnBrk="0" hangingPunct="0">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l" eaLnBrk="1" hangingPunct="1">
              <a:lnSpc>
                <a:spcPct val="80000"/>
              </a:lnSpc>
              <a:buClr>
                <a:schemeClr val="bg1"/>
              </a:buClr>
              <a:buSzPct val="140000"/>
            </a:pP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b="1" dirty="0">
                <a:solidFill>
                  <a:schemeClr val="bg1"/>
                </a:solidFill>
                <a:effectLst>
                  <a:outerShdw blurRad="38100" dist="38100" dir="2700000" algn="tl">
                    <a:srgbClr val="000000">
                      <a:alpha val="43137"/>
                    </a:srgbClr>
                  </a:outerShdw>
                </a:effectLst>
                <a:highlight>
                  <a:srgbClr val="C01E24"/>
                </a:highlight>
                <a:latin typeface="+mj-lt"/>
              </a:rPr>
              <a:t>6.3</a:t>
            </a:r>
            <a:r>
              <a:rPr lang="en-US" altLang="el-GR" sz="1800" b="1" dirty="0">
                <a:solidFill>
                  <a:schemeClr val="bg1"/>
                </a:solidFill>
                <a:effectLst>
                  <a:outerShdw blurRad="38100" dist="38100" dir="2700000" algn="tl">
                    <a:srgbClr val="000000">
                      <a:alpha val="43137"/>
                    </a:srgbClr>
                  </a:outerShdw>
                </a:effectLst>
                <a:highlight>
                  <a:srgbClr val="C01E24"/>
                </a:highlight>
                <a:latin typeface="Abadi Extra Light" panose="020B0204020104020204" pitchFamily="34" charset="0"/>
              </a:rPr>
              <a:t> </a:t>
            </a:r>
            <a:r>
              <a:rPr lang="en-US" altLang="el-GR" sz="1800" dirty="0">
                <a:solidFill>
                  <a:schemeClr val="tx1">
                    <a:lumMod val="50000"/>
                    <a:lumOff val="50000"/>
                  </a:schemeClr>
                </a:solidFill>
                <a:latin typeface="Abadi Extra Light" panose="020B0204020104020204" pitchFamily="34" charset="0"/>
              </a:rPr>
              <a:t> </a:t>
            </a:r>
            <a:r>
              <a:rPr lang="en-US" altLang="el-GR" sz="1800" baseline="0" dirty="0" err="1">
                <a:solidFill>
                  <a:schemeClr val="tx1">
                    <a:lumMod val="50000"/>
                    <a:lumOff val="50000"/>
                  </a:schemeClr>
                </a:solidFill>
                <a:latin typeface="Abadi Extra Light" panose="020B0204020104020204" pitchFamily="34" charset="0"/>
              </a:rPr>
              <a:t>Ernährung</a:t>
            </a:r>
            <a:r>
              <a:rPr lang="en-US" altLang="el-GR" sz="1800" baseline="0" dirty="0">
                <a:solidFill>
                  <a:schemeClr val="tx1">
                    <a:lumMod val="50000"/>
                    <a:lumOff val="50000"/>
                  </a:schemeClr>
                </a:solidFill>
                <a:latin typeface="Abadi Extra Light" panose="020B0204020104020204" pitchFamily="34" charset="0"/>
              </a:rPr>
              <a:t> und </a:t>
            </a:r>
            <a:r>
              <a:rPr lang="en-US" altLang="el-GR" sz="1800" baseline="0" dirty="0" err="1">
                <a:solidFill>
                  <a:schemeClr val="tx1">
                    <a:lumMod val="50000"/>
                    <a:lumOff val="50000"/>
                  </a:schemeClr>
                </a:solidFill>
                <a:latin typeface="Abadi Extra Light" panose="020B0204020104020204" pitchFamily="34" charset="0"/>
              </a:rPr>
              <a:t>relevante</a:t>
            </a:r>
            <a:r>
              <a:rPr lang="en-US" altLang="el-GR" sz="1800" baseline="0" dirty="0">
                <a:solidFill>
                  <a:schemeClr val="tx1">
                    <a:lumMod val="50000"/>
                    <a:lumOff val="50000"/>
                  </a:schemeClr>
                </a:solidFill>
                <a:latin typeface="Abadi Extra Light" panose="020B0204020104020204" pitchFamily="34" charset="0"/>
              </a:rPr>
              <a:t> </a:t>
            </a:r>
            <a:r>
              <a:rPr lang="en-US" altLang="el-GR" sz="1800" baseline="0" dirty="0" err="1">
                <a:solidFill>
                  <a:schemeClr val="tx1">
                    <a:lumMod val="50000"/>
                    <a:lumOff val="50000"/>
                  </a:schemeClr>
                </a:solidFill>
                <a:latin typeface="Abadi Extra Light" panose="020B0204020104020204" pitchFamily="34" charset="0"/>
              </a:rPr>
              <a:t>Gesundheits</a:t>
            </a:r>
            <a:r>
              <a:rPr lang="en-US" altLang="el-GR" sz="1800" baseline="0" dirty="0">
                <a:solidFill>
                  <a:schemeClr val="tx1">
                    <a:lumMod val="50000"/>
                    <a:lumOff val="50000"/>
                  </a:schemeClr>
                </a:solidFill>
                <a:latin typeface="Abadi Extra Light" panose="020B0204020104020204" pitchFamily="34" charset="0"/>
              </a:rPr>
              <a:t>-Apps</a:t>
            </a:r>
            <a:endParaRPr lang="en-US" altLang="el-GR" sz="1800" dirty="0">
              <a:solidFill>
                <a:schemeClr val="tx1">
                  <a:lumMod val="50000"/>
                  <a:lumOff val="50000"/>
                </a:schemeClr>
              </a:solidFill>
              <a:latin typeface="+mj-lt"/>
            </a:endParaRPr>
          </a:p>
        </p:txBody>
      </p:sp>
    </p:spTree>
    <p:extLst>
      <p:ext uri="{BB962C8B-B14F-4D97-AF65-F5344CB8AC3E}">
        <p14:creationId xmlns:p14="http://schemas.microsoft.com/office/powerpoint/2010/main" val="233686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6BB58A-A75B-4A0C-BE6F-D0731393F4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25648635-3CA0-4F1E-817C-A6E98ACC2516}"/>
              </a:ext>
            </a:extLst>
          </p:cNvPr>
          <p:cNvSpPr>
            <a:spLocks noGrp="1"/>
          </p:cNvSpPr>
          <p:nvPr>
            <p:ph type="body" idx="1"/>
          </p:nvPr>
        </p:nvSpPr>
        <p:spPr>
          <a:xfrm>
            <a:off x="838200" y="1825624"/>
            <a:ext cx="10515600" cy="4530725"/>
          </a:xfrm>
          <a:prstGeom prst="rect">
            <a:avLst/>
          </a:prstGeom>
        </p:spPr>
        <p:txBody>
          <a:bodyPr vert="horz" lIns="91440" tIns="45720" rIns="91440" bIns="45720" rtlCol="0">
            <a:normAutofit/>
          </a:bodyPr>
          <a:lstStyle/>
          <a:p>
            <a:pPr lvl="0"/>
            <a:r>
              <a:rPr lang="el-GR" dirty="0"/>
              <a:t>Επεξεργασία 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ημερομηνίας 3">
            <a:extLst>
              <a:ext uri="{FF2B5EF4-FFF2-40B4-BE49-F238E27FC236}">
                <a16:creationId xmlns:a16="http://schemas.microsoft.com/office/drawing/2014/main" id="{E95B5D2D-F1A2-4F99-B9AD-6FD2B8D1E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40FA-9906-4CC1-BC45-485E7EF45242}" type="datetimeFigureOut">
              <a:rPr lang="el-GR" smtClean="0"/>
              <a:t>8/9/2024</a:t>
            </a:fld>
            <a:endParaRPr lang="el-GR"/>
          </a:p>
        </p:txBody>
      </p:sp>
      <p:sp>
        <p:nvSpPr>
          <p:cNvPr id="5" name="Θέση υποσέλιδου 4">
            <a:extLst>
              <a:ext uri="{FF2B5EF4-FFF2-40B4-BE49-F238E27FC236}">
                <a16:creationId xmlns:a16="http://schemas.microsoft.com/office/drawing/2014/main" id="{9903A71A-FD73-44B7-9409-E37DDE72B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06CDE5E-65B0-4D9D-8085-7599318DCE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572DE-A66B-47C0-8B9C-780E58F2F0B4}" type="slidenum">
              <a:rPr lang="el-GR" smtClean="0"/>
              <a:t>‹#›</a:t>
            </a:fld>
            <a:endParaRPr lang="el-GR"/>
          </a:p>
        </p:txBody>
      </p:sp>
    </p:spTree>
    <p:extLst>
      <p:ext uri="{BB962C8B-B14F-4D97-AF65-F5344CB8AC3E}">
        <p14:creationId xmlns:p14="http://schemas.microsoft.com/office/powerpoint/2010/main" val="1468923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2" r:id="rId4"/>
    <p:sldLayoutId id="2147483661" r:id="rId5"/>
    <p:sldLayoutId id="2147483665" r:id="rId6"/>
    <p:sldLayoutId id="2147483666" r:id="rId7"/>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203864"/>
          </a:solidFill>
          <a:effectLst/>
          <a:latin typeface="+mn-lt"/>
          <a:ea typeface="+mj-ea"/>
          <a:cs typeface="+mj-cs"/>
        </a:defRPr>
      </a:lvl1pPr>
    </p:titleStyle>
    <p:bodyStyle>
      <a:lvl1pPr marL="2286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spcAft>
          <a:spcPts val="600"/>
        </a:spcAft>
        <a:buClr>
          <a:srgbClr val="C01E24"/>
        </a:buClr>
        <a:buSzPct val="120000"/>
        <a:buFont typeface="Wingdings" panose="05000000000000000000" pitchFamily="2" charset="2"/>
        <a:buChar char="§"/>
        <a:defRPr sz="22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spcAft>
          <a:spcPts val="600"/>
        </a:spcAft>
        <a:buClr>
          <a:srgbClr val="C01E24"/>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hyperlink" Target="https://www.prolepsis.gr/" TargetMode="External"/><Relationship Id="rId13" Type="http://schemas.openxmlformats.org/officeDocument/2006/relationships/image" Target="../media/image16.jpeg"/><Relationship Id="rId18" Type="http://schemas.openxmlformats.org/officeDocument/2006/relationships/hyperlink" Target="http://www.amsed.fr/" TargetMode="External"/><Relationship Id="rId3" Type="http://schemas.openxmlformats.org/officeDocument/2006/relationships/image" Target="../media/image11.jpeg"/><Relationship Id="rId21" Type="http://schemas.openxmlformats.org/officeDocument/2006/relationships/image" Target="../media/image20.jpeg"/><Relationship Id="rId7" Type="http://schemas.openxmlformats.org/officeDocument/2006/relationships/image" Target="../media/image13.jpeg"/><Relationship Id="rId12" Type="http://schemas.openxmlformats.org/officeDocument/2006/relationships/hyperlink" Target="https://www.oxfamitalia.org/" TargetMode="External"/><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3.xml"/><Relationship Id="rId6" Type="http://schemas.openxmlformats.org/officeDocument/2006/relationships/hyperlink" Target="http://www.coordina-oerh.com/" TargetMode="External"/><Relationship Id="rId11" Type="http://schemas.openxmlformats.org/officeDocument/2006/relationships/image" Target="../media/image15.jpeg"/><Relationship Id="rId5" Type="http://schemas.openxmlformats.org/officeDocument/2006/relationships/image" Target="../media/image12.jpeg"/><Relationship Id="rId15" Type="http://schemas.openxmlformats.org/officeDocument/2006/relationships/hyperlink" Target="http://www.connexions.gr/" TargetMode="External"/><Relationship Id="rId10" Type="http://schemas.openxmlformats.org/officeDocument/2006/relationships/hyperlink" Target="https://www.media-k.eu/" TargetMode="External"/><Relationship Id="rId19" Type="http://schemas.openxmlformats.org/officeDocument/2006/relationships/hyperlink" Target="http://www.resetcy.com/" TargetMode="External"/><Relationship Id="rId4" Type="http://schemas.openxmlformats.org/officeDocument/2006/relationships/hyperlink" Target="https://www.w-hs.de/" TargetMode="External"/><Relationship Id="rId9" Type="http://schemas.openxmlformats.org/officeDocument/2006/relationships/image" Target="../media/image14.jpeg"/><Relationship Id="rId14" Type="http://schemas.openxmlformats.org/officeDocument/2006/relationships/hyperlink" Target="http://www.uv.e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2.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22BC770-408C-50C8-126F-18790E99F2CB}"/>
              </a:ext>
            </a:extLst>
          </p:cNvPr>
          <p:cNvSpPr txBox="1">
            <a:spLocks/>
          </p:cNvSpPr>
          <p:nvPr/>
        </p:nvSpPr>
        <p:spPr>
          <a:xfrm>
            <a:off x="4310344" y="3513902"/>
            <a:ext cx="7307007" cy="20157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rgbClr val="E3E98B"/>
                </a:solidFill>
                <a:effectLst>
                  <a:outerShdw blurRad="38100" dist="38100" dir="2700000" algn="tl">
                    <a:srgbClr val="000000">
                      <a:alpha val="43137"/>
                    </a:srgbClr>
                  </a:outerShdw>
                </a:effectLst>
                <a:latin typeface="Gill Sans MT" panose="020B0502020104020203" pitchFamily="34" charset="0"/>
                <a:ea typeface="+mj-ea"/>
                <a:cs typeface="+mj-cs"/>
              </a:defRPr>
            </a:lvl1pPr>
          </a:lstStyle>
          <a:p>
            <a:pPr>
              <a:spcAft>
                <a:spcPts val="600"/>
              </a:spcAft>
            </a:pPr>
            <a:r>
              <a:rPr lang="en-US" sz="3400" b="1" kern="1200" dirty="0">
                <a:solidFill>
                  <a:srgbClr val="C00000"/>
                </a:solidFill>
                <a:effectLst/>
                <a:latin typeface="+mj-lt"/>
                <a:ea typeface="+mj-ea"/>
                <a:cs typeface="+mj-cs"/>
              </a:rPr>
              <a:t>Module 6  - </a:t>
            </a:r>
            <a:r>
              <a:rPr lang="en-US" sz="3400" b="1" kern="1200" dirty="0" err="1">
                <a:solidFill>
                  <a:srgbClr val="C00000"/>
                </a:solidFill>
                <a:effectLst/>
                <a:latin typeface="+mj-lt"/>
                <a:ea typeface="+mj-ea"/>
                <a:cs typeface="+mj-cs"/>
              </a:rPr>
              <a:t>Selbstlerneinheit</a:t>
            </a:r>
            <a:r>
              <a:rPr lang="en-US" sz="3400" b="1" kern="1200" dirty="0">
                <a:solidFill>
                  <a:srgbClr val="C00000"/>
                </a:solidFill>
                <a:effectLst/>
                <a:latin typeface="+mj-lt"/>
                <a:ea typeface="+mj-ea"/>
                <a:cs typeface="+mj-cs"/>
              </a:rPr>
              <a:t> </a:t>
            </a:r>
            <a:r>
              <a:rPr lang="en-US" sz="2400" b="1" kern="1200" dirty="0">
                <a:solidFill>
                  <a:srgbClr val="C00000"/>
                </a:solidFill>
                <a:effectLst/>
                <a:latin typeface="+mj-lt"/>
                <a:ea typeface="+mj-ea"/>
                <a:cs typeface="+mj-cs"/>
              </a:rPr>
              <a:t>(6.3)</a:t>
            </a:r>
            <a:r>
              <a:rPr lang="en-US" sz="2400" b="1" kern="1200" dirty="0">
                <a:solidFill>
                  <a:schemeClr val="tx1"/>
                </a:solidFill>
                <a:latin typeface="+mj-lt"/>
                <a:ea typeface="+mj-ea"/>
                <a:cs typeface="+mj-cs"/>
              </a:rPr>
              <a:t/>
            </a:r>
            <a:br>
              <a:rPr lang="en-US" sz="2400" b="1" kern="1200" dirty="0">
                <a:solidFill>
                  <a:schemeClr val="tx1"/>
                </a:solidFill>
                <a:latin typeface="+mj-lt"/>
                <a:ea typeface="+mj-ea"/>
                <a:cs typeface="+mj-cs"/>
              </a:rPr>
            </a:br>
            <a:r>
              <a:rPr lang="en-US" sz="4000" b="1" kern="1200" dirty="0" err="1">
                <a:solidFill>
                  <a:schemeClr val="tx1"/>
                </a:solidFill>
                <a:effectLst/>
                <a:latin typeface="+mj-lt"/>
                <a:ea typeface="+mj-ea"/>
                <a:cs typeface="+mj-cs"/>
              </a:rPr>
              <a:t>Ernährung</a:t>
            </a:r>
            <a:r>
              <a:rPr lang="en-US" sz="4000" b="1" kern="1200" dirty="0">
                <a:solidFill>
                  <a:schemeClr val="tx1"/>
                </a:solidFill>
                <a:effectLst/>
                <a:latin typeface="+mj-lt"/>
                <a:ea typeface="+mj-ea"/>
                <a:cs typeface="+mj-cs"/>
              </a:rPr>
              <a:t> und </a:t>
            </a:r>
            <a:r>
              <a:rPr lang="en-US" sz="4000" b="1" kern="1200" dirty="0" err="1">
                <a:solidFill>
                  <a:schemeClr val="tx1"/>
                </a:solidFill>
                <a:effectLst/>
                <a:latin typeface="+mj-lt"/>
                <a:ea typeface="+mj-ea"/>
                <a:cs typeface="+mj-cs"/>
              </a:rPr>
              <a:t>relevante</a:t>
            </a:r>
            <a:r>
              <a:rPr lang="en-US" sz="4000" b="1" kern="1200" dirty="0">
                <a:solidFill>
                  <a:schemeClr val="tx1"/>
                </a:solidFill>
                <a:effectLst/>
                <a:latin typeface="+mj-lt"/>
                <a:ea typeface="+mj-ea"/>
                <a:cs typeface="+mj-cs"/>
              </a:rPr>
              <a:t> </a:t>
            </a:r>
            <a:r>
              <a:rPr lang="en-US" sz="4000" b="1" kern="1200" dirty="0" err="1">
                <a:solidFill>
                  <a:schemeClr val="tx1"/>
                </a:solidFill>
                <a:effectLst/>
                <a:latin typeface="+mj-lt"/>
                <a:ea typeface="+mj-ea"/>
                <a:cs typeface="+mj-cs"/>
              </a:rPr>
              <a:t>Gesundheits</a:t>
            </a:r>
            <a:r>
              <a:rPr lang="en-US" sz="4000" b="1" kern="1200" dirty="0">
                <a:solidFill>
                  <a:schemeClr val="tx1"/>
                </a:solidFill>
                <a:effectLst/>
                <a:latin typeface="+mj-lt"/>
                <a:ea typeface="+mj-ea"/>
                <a:cs typeface="+mj-cs"/>
              </a:rPr>
              <a:t>-Apps</a:t>
            </a:r>
            <a:endParaRPr lang="en-US" sz="3400" b="1" dirty="0">
              <a:solidFill>
                <a:schemeClr val="tx1"/>
              </a:solidFill>
              <a:effectLst/>
              <a:latin typeface="+mj-lt"/>
            </a:endParaRPr>
          </a:p>
        </p:txBody>
      </p:sp>
      <p:sp>
        <p:nvSpPr>
          <p:cNvPr id="6" name="Ορθογώνιο 5">
            <a:extLst>
              <a:ext uri="{FF2B5EF4-FFF2-40B4-BE49-F238E27FC236}">
                <a16:creationId xmlns:a16="http://schemas.microsoft.com/office/drawing/2014/main" id="{C7AD4A93-931E-A31D-52A4-60E47B032034}"/>
              </a:ext>
            </a:extLst>
          </p:cNvPr>
          <p:cNvSpPr/>
          <p:nvPr/>
        </p:nvSpPr>
        <p:spPr>
          <a:xfrm>
            <a:off x="-2" y="67193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a:t>
            </a:r>
            <a:endParaRPr lang="el-GR" sz="2400" dirty="0">
              <a:solidFill>
                <a:schemeClr val="bg1">
                  <a:lumMod val="95000"/>
                </a:schemeClr>
              </a:solidFill>
            </a:endParaRPr>
          </a:p>
        </p:txBody>
      </p:sp>
      <p:sp>
        <p:nvSpPr>
          <p:cNvPr id="7" name="Ορθογώνιο 6">
            <a:extLst>
              <a:ext uri="{FF2B5EF4-FFF2-40B4-BE49-F238E27FC236}">
                <a16:creationId xmlns:a16="http://schemas.microsoft.com/office/drawing/2014/main" id="{B08F5D6B-3FD6-2800-C5A1-3C9A7908BC37}"/>
              </a:ext>
            </a:extLst>
          </p:cNvPr>
          <p:cNvSpPr/>
          <p:nvPr/>
        </p:nvSpPr>
        <p:spPr>
          <a:xfrm>
            <a:off x="2609" y="1507751"/>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2</a:t>
            </a:r>
            <a:endParaRPr lang="el-GR" sz="2400" dirty="0">
              <a:solidFill>
                <a:schemeClr val="bg1">
                  <a:lumMod val="95000"/>
                </a:schemeClr>
              </a:solidFill>
            </a:endParaRPr>
          </a:p>
        </p:txBody>
      </p:sp>
      <p:sp>
        <p:nvSpPr>
          <p:cNvPr id="8" name="Ορθογώνιο 7">
            <a:extLst>
              <a:ext uri="{FF2B5EF4-FFF2-40B4-BE49-F238E27FC236}">
                <a16:creationId xmlns:a16="http://schemas.microsoft.com/office/drawing/2014/main" id="{B63E7FEB-73DF-67ED-3B6B-EFAC8BBCBDE5}"/>
              </a:ext>
            </a:extLst>
          </p:cNvPr>
          <p:cNvSpPr/>
          <p:nvPr/>
        </p:nvSpPr>
        <p:spPr>
          <a:xfrm>
            <a:off x="-56" y="2302518"/>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3</a:t>
            </a:r>
            <a:endParaRPr lang="el-GR" sz="2400" dirty="0">
              <a:solidFill>
                <a:schemeClr val="bg1">
                  <a:lumMod val="95000"/>
                </a:schemeClr>
              </a:solidFill>
            </a:endParaRPr>
          </a:p>
        </p:txBody>
      </p:sp>
      <p:sp>
        <p:nvSpPr>
          <p:cNvPr id="9" name="Ορθογώνιο 8">
            <a:extLst>
              <a:ext uri="{FF2B5EF4-FFF2-40B4-BE49-F238E27FC236}">
                <a16:creationId xmlns:a16="http://schemas.microsoft.com/office/drawing/2014/main" id="{9296058F-B1EF-E3C5-E1C3-C7D0F3D64C9C}"/>
              </a:ext>
            </a:extLst>
          </p:cNvPr>
          <p:cNvSpPr/>
          <p:nvPr/>
        </p:nvSpPr>
        <p:spPr>
          <a:xfrm>
            <a:off x="-2" y="3170974"/>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4</a:t>
            </a:r>
            <a:endParaRPr lang="el-GR" sz="2400" dirty="0">
              <a:solidFill>
                <a:schemeClr val="bg1">
                  <a:lumMod val="95000"/>
                </a:schemeClr>
              </a:solidFill>
            </a:endParaRPr>
          </a:p>
        </p:txBody>
      </p:sp>
      <p:sp>
        <p:nvSpPr>
          <p:cNvPr id="10" name="Ορθογώνιο 9">
            <a:extLst>
              <a:ext uri="{FF2B5EF4-FFF2-40B4-BE49-F238E27FC236}">
                <a16:creationId xmlns:a16="http://schemas.microsoft.com/office/drawing/2014/main" id="{8D1A44D9-A0E1-CEEC-8556-1AF31A36C35E}"/>
              </a:ext>
            </a:extLst>
          </p:cNvPr>
          <p:cNvSpPr/>
          <p:nvPr/>
        </p:nvSpPr>
        <p:spPr>
          <a:xfrm>
            <a:off x="1655" y="403693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5</a:t>
            </a:r>
            <a:endParaRPr lang="el-GR" sz="2400" dirty="0">
              <a:solidFill>
                <a:schemeClr val="bg1">
                  <a:lumMod val="95000"/>
                </a:schemeClr>
              </a:solidFill>
            </a:endParaRPr>
          </a:p>
        </p:txBody>
      </p:sp>
      <p:pic>
        <p:nvPicPr>
          <p:cNvPr id="11" name="Εικόνα 10"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300ED21F-BA4A-76D4-938D-43CD49C53764}"/>
              </a:ext>
            </a:extLst>
          </p:cNvPr>
          <p:cNvPicPr>
            <a:picLocks noChangeAspect="1"/>
          </p:cNvPicPr>
          <p:nvPr/>
        </p:nvPicPr>
        <p:blipFill rotWithShape="1">
          <a:blip r:embed="rId3">
            <a:extLst>
              <a:ext uri="{28A0092B-C50C-407E-A947-70E740481C1C}">
                <a14:useLocalDpi xmlns:a14="http://schemas.microsoft.com/office/drawing/2010/main" val="0"/>
              </a:ext>
            </a:extLst>
          </a:blip>
          <a:srcRect l="19107"/>
          <a:stretch/>
        </p:blipFill>
        <p:spPr>
          <a:xfrm>
            <a:off x="4310344" y="1134849"/>
            <a:ext cx="6563496" cy="2084244"/>
          </a:xfrm>
          <a:prstGeom prst="rect">
            <a:avLst/>
          </a:prstGeom>
        </p:spPr>
      </p:pic>
      <p:sp>
        <p:nvSpPr>
          <p:cNvPr id="12" name="TextBox 11">
            <a:extLst>
              <a:ext uri="{FF2B5EF4-FFF2-40B4-BE49-F238E27FC236}">
                <a16:creationId xmlns:a16="http://schemas.microsoft.com/office/drawing/2014/main" id="{FA472B88-FA84-AD45-BFBA-453D2E042006}"/>
              </a:ext>
            </a:extLst>
          </p:cNvPr>
          <p:cNvSpPr txBox="1"/>
          <p:nvPr/>
        </p:nvSpPr>
        <p:spPr>
          <a:xfrm>
            <a:off x="4863323" y="2899483"/>
            <a:ext cx="6094902" cy="369332"/>
          </a:xfrm>
          <a:prstGeom prst="rect">
            <a:avLst/>
          </a:prstGeom>
          <a:noFill/>
        </p:spPr>
        <p:txBody>
          <a:bodyPr wrap="square">
            <a:spAutoFit/>
          </a:bodyPr>
          <a:lstStyle/>
          <a:p>
            <a:pPr algn="r"/>
            <a:r>
              <a:rPr lang="el-GR" dirty="0">
                <a:solidFill>
                  <a:srgbClr val="ABC7F1"/>
                </a:solidFill>
              </a:rPr>
              <a:t>https://apps4health.eu/</a:t>
            </a:r>
          </a:p>
        </p:txBody>
      </p:sp>
      <p:pic>
        <p:nvPicPr>
          <p:cNvPr id="13" name="Εικόνα 12">
            <a:extLst>
              <a:ext uri="{FF2B5EF4-FFF2-40B4-BE49-F238E27FC236}">
                <a16:creationId xmlns:a16="http://schemas.microsoft.com/office/drawing/2014/main" id="{7C86EE4D-CAC2-9380-C65D-7DA71C9CBC3B}"/>
              </a:ext>
            </a:extLst>
          </p:cNvPr>
          <p:cNvPicPr>
            <a:picLocks noChangeAspect="1"/>
          </p:cNvPicPr>
          <p:nvPr/>
        </p:nvPicPr>
        <p:blipFill>
          <a:blip r:embed="rId4"/>
          <a:stretch>
            <a:fillRect/>
          </a:stretch>
        </p:blipFill>
        <p:spPr>
          <a:xfrm>
            <a:off x="-8249" y="5991490"/>
            <a:ext cx="12191695" cy="869554"/>
          </a:xfrm>
          <a:prstGeom prst="rect">
            <a:avLst/>
          </a:prstGeom>
        </p:spPr>
      </p:pic>
      <p:pic>
        <p:nvPicPr>
          <p:cNvPr id="14" name="Picture 2">
            <a:extLst>
              <a:ext uri="{FF2B5EF4-FFF2-40B4-BE49-F238E27FC236}">
                <a16:creationId xmlns:a16="http://schemas.microsoft.com/office/drawing/2014/main" id="{C54C3464-3C1E-988B-5CEF-752563404FE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48048" y="6336215"/>
            <a:ext cx="1406013" cy="492105"/>
          </a:xfrm>
          <a:prstGeom prst="rect">
            <a:avLst/>
          </a:prstGeom>
          <a:noFill/>
          <a:extLst>
            <a:ext uri="{909E8E84-426E-40DD-AFC4-6F175D3DCCD1}">
              <a14:hiddenFill xmlns:a14="http://schemas.microsoft.com/office/drawing/2010/main">
                <a:solidFill>
                  <a:srgbClr val="FFFFFF"/>
                </a:solidFill>
              </a14:hiddenFill>
            </a:ext>
          </a:extLst>
        </p:spPr>
      </p:pic>
      <p:sp>
        <p:nvSpPr>
          <p:cNvPr id="16" name="Ορθογώνιο 15">
            <a:extLst>
              <a:ext uri="{FF2B5EF4-FFF2-40B4-BE49-F238E27FC236}">
                <a16:creationId xmlns:a16="http://schemas.microsoft.com/office/drawing/2014/main" id="{DFF0B65B-CBA5-9B67-090E-F3AF9A6A1A47}"/>
              </a:ext>
            </a:extLst>
          </p:cNvPr>
          <p:cNvSpPr/>
          <p:nvPr/>
        </p:nvSpPr>
        <p:spPr>
          <a:xfrm>
            <a:off x="510" y="4903744"/>
            <a:ext cx="722376" cy="868136"/>
          </a:xfrm>
          <a:prstGeom prst="rect">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effectLst>
                  <a:outerShdw blurRad="38100" dist="38100" dir="2700000" algn="tl">
                    <a:srgbClr val="000000">
                      <a:alpha val="43137"/>
                    </a:srgbClr>
                  </a:outerShdw>
                </a:effectLst>
              </a:rPr>
              <a:t>6</a:t>
            </a:r>
            <a:endParaRPr lang="el-GR" sz="2400" b="1" dirty="0">
              <a:effectLst>
                <a:outerShdw blurRad="38100" dist="38100" dir="2700000" algn="tl">
                  <a:srgbClr val="000000">
                    <a:alpha val="43137"/>
                  </a:srgbClr>
                </a:outerShdw>
              </a:effectLst>
            </a:endParaRPr>
          </a:p>
        </p:txBody>
      </p:sp>
      <p:pic>
        <p:nvPicPr>
          <p:cNvPr id="17" name="Εικόνα 16">
            <a:extLst>
              <a:ext uri="{FF2B5EF4-FFF2-40B4-BE49-F238E27FC236}">
                <a16:creationId xmlns:a16="http://schemas.microsoft.com/office/drawing/2014/main" id="{776D3A79-A4EA-011B-EE3F-2B5EC1352C1D}"/>
              </a:ext>
            </a:extLst>
          </p:cNvPr>
          <p:cNvPicPr>
            <a:picLocks noChangeAspect="1"/>
          </p:cNvPicPr>
          <p:nvPr/>
        </p:nvPicPr>
        <p:blipFill rotWithShape="1">
          <a:blip r:embed="rId4"/>
          <a:srcRect b="59835"/>
          <a:stretch/>
        </p:blipFill>
        <p:spPr>
          <a:xfrm rot="10800000">
            <a:off x="-8250" y="-4107"/>
            <a:ext cx="12191695" cy="349261"/>
          </a:xfrm>
          <a:prstGeom prst="rect">
            <a:avLst/>
          </a:prstGeom>
        </p:spPr>
      </p:pic>
      <p:pic>
        <p:nvPicPr>
          <p:cNvPr id="18" name="Εικόνα 17" descr="Εικόνα που περιέχει clipart, σύμβολο, καρτούν, λογότυπο&#10;&#10;Περιγραφή που δημιουργήθηκε αυτόματα">
            <a:extLst>
              <a:ext uri="{FF2B5EF4-FFF2-40B4-BE49-F238E27FC236}">
                <a16:creationId xmlns:a16="http://schemas.microsoft.com/office/drawing/2014/main" id="{29A217B1-02FB-0D22-229B-F635B22A40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96896" y="1576370"/>
            <a:ext cx="1880187" cy="3365007"/>
          </a:xfrm>
          <a:prstGeom prst="rect">
            <a:avLst/>
          </a:prstGeom>
        </p:spPr>
      </p:pic>
      <p:sp>
        <p:nvSpPr>
          <p:cNvPr id="3" name="Ορθογώνιο 5">
            <a:extLst>
              <a:ext uri="{FF2B5EF4-FFF2-40B4-BE49-F238E27FC236}">
                <a16:creationId xmlns:a16="http://schemas.microsoft.com/office/drawing/2014/main" id="{A1482017-CE48-BD3A-636F-4833CBAAF02A}"/>
              </a:ext>
            </a:extLst>
          </p:cNvPr>
          <p:cNvSpPr/>
          <p:nvPr/>
        </p:nvSpPr>
        <p:spPr>
          <a:xfrm>
            <a:off x="728869" y="1172199"/>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7</a:t>
            </a:r>
            <a:endParaRPr lang="el-GR" sz="2400" dirty="0">
              <a:solidFill>
                <a:schemeClr val="bg1">
                  <a:lumMod val="95000"/>
                </a:schemeClr>
              </a:solidFill>
            </a:endParaRPr>
          </a:p>
        </p:txBody>
      </p:sp>
      <p:sp>
        <p:nvSpPr>
          <p:cNvPr id="19" name="Ορθογώνιο 6">
            <a:extLst>
              <a:ext uri="{FF2B5EF4-FFF2-40B4-BE49-F238E27FC236}">
                <a16:creationId xmlns:a16="http://schemas.microsoft.com/office/drawing/2014/main" id="{CAD63FE0-D81D-FCE9-CCA7-3575A1CD6940}"/>
              </a:ext>
            </a:extLst>
          </p:cNvPr>
          <p:cNvSpPr/>
          <p:nvPr/>
        </p:nvSpPr>
        <p:spPr>
          <a:xfrm>
            <a:off x="721541" y="2008020"/>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8</a:t>
            </a:r>
            <a:endParaRPr lang="el-GR" sz="2400" dirty="0">
              <a:solidFill>
                <a:schemeClr val="bg1">
                  <a:lumMod val="95000"/>
                </a:schemeClr>
              </a:solidFill>
            </a:endParaRPr>
          </a:p>
        </p:txBody>
      </p:sp>
      <p:sp>
        <p:nvSpPr>
          <p:cNvPr id="20" name="Ορθογώνιο 7">
            <a:extLst>
              <a:ext uri="{FF2B5EF4-FFF2-40B4-BE49-F238E27FC236}">
                <a16:creationId xmlns:a16="http://schemas.microsoft.com/office/drawing/2014/main" id="{6C932FDB-0CEA-CF4D-38E2-9F9CD825E408}"/>
              </a:ext>
            </a:extLst>
          </p:cNvPr>
          <p:cNvSpPr/>
          <p:nvPr/>
        </p:nvSpPr>
        <p:spPr>
          <a:xfrm>
            <a:off x="728815" y="2802787"/>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9</a:t>
            </a:r>
            <a:endParaRPr lang="el-GR" sz="2400" dirty="0">
              <a:solidFill>
                <a:schemeClr val="bg1">
                  <a:lumMod val="95000"/>
                </a:schemeClr>
              </a:solidFill>
            </a:endParaRPr>
          </a:p>
        </p:txBody>
      </p:sp>
      <p:sp>
        <p:nvSpPr>
          <p:cNvPr id="21" name="Ορθογώνιο 8">
            <a:extLst>
              <a:ext uri="{FF2B5EF4-FFF2-40B4-BE49-F238E27FC236}">
                <a16:creationId xmlns:a16="http://schemas.microsoft.com/office/drawing/2014/main" id="{EF7D337B-3CF9-B720-8142-510959218B2D}"/>
              </a:ext>
            </a:extLst>
          </p:cNvPr>
          <p:cNvSpPr/>
          <p:nvPr/>
        </p:nvSpPr>
        <p:spPr>
          <a:xfrm>
            <a:off x="728869" y="3671243"/>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10</a:t>
            </a:r>
            <a:endParaRPr lang="el-GR" sz="2400" dirty="0">
              <a:solidFill>
                <a:schemeClr val="bg1">
                  <a:lumMod val="95000"/>
                </a:schemeClr>
              </a:solidFill>
            </a:endParaRPr>
          </a:p>
        </p:txBody>
      </p:sp>
      <p:sp>
        <p:nvSpPr>
          <p:cNvPr id="22" name="Ορθογώνιο 9">
            <a:extLst>
              <a:ext uri="{FF2B5EF4-FFF2-40B4-BE49-F238E27FC236}">
                <a16:creationId xmlns:a16="http://schemas.microsoft.com/office/drawing/2014/main" id="{CC1E6879-142D-AECE-94E7-214111DCC508}"/>
              </a:ext>
            </a:extLst>
          </p:cNvPr>
          <p:cNvSpPr/>
          <p:nvPr/>
        </p:nvSpPr>
        <p:spPr>
          <a:xfrm>
            <a:off x="730526" y="4537206"/>
            <a:ext cx="722376" cy="868136"/>
          </a:xfrm>
          <a:prstGeom prst="rect">
            <a:avLst/>
          </a:prstGeom>
          <a:solidFill>
            <a:srgbClr val="DDE0E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11</a:t>
            </a:r>
            <a:endParaRPr lang="el-GR" sz="2400" dirty="0">
              <a:solidFill>
                <a:schemeClr val="bg1">
                  <a:lumMod val="95000"/>
                </a:schemeClr>
              </a:solidFill>
            </a:endParaRPr>
          </a:p>
        </p:txBody>
      </p:sp>
      <p:sp>
        <p:nvSpPr>
          <p:cNvPr id="24" name="Ορθογώνιο 10">
            <a:extLst>
              <a:ext uri="{FF2B5EF4-FFF2-40B4-BE49-F238E27FC236}">
                <a16:creationId xmlns:a16="http://schemas.microsoft.com/office/drawing/2014/main" id="{E6A6A2C1-905C-CF21-28C1-3A5CBA4B3EAA}"/>
              </a:ext>
            </a:extLst>
          </p:cNvPr>
          <p:cNvSpPr/>
          <p:nvPr/>
        </p:nvSpPr>
        <p:spPr>
          <a:xfrm>
            <a:off x="2454966" y="6309273"/>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b="0" strike="noStrike" spc="-1" dirty="0">
              <a:solidFill>
                <a:srgbClr val="000000"/>
              </a:solidFill>
              <a:latin typeface="Arial"/>
            </a:endParaRPr>
          </a:p>
        </p:txBody>
      </p:sp>
      <p:pic>
        <p:nvPicPr>
          <p:cNvPr id="28" name="Picture 27">
            <a:extLst>
              <a:ext uri="{FF2B5EF4-FFF2-40B4-BE49-F238E27FC236}">
                <a16:creationId xmlns:a16="http://schemas.microsoft.com/office/drawing/2014/main" id="{354D6E5B-786C-C59B-40E3-002BDA2B9A77}"/>
              </a:ext>
            </a:extLst>
          </p:cNvPr>
          <p:cNvPicPr>
            <a:picLocks noChangeAspect="1"/>
          </p:cNvPicPr>
          <p:nvPr/>
        </p:nvPicPr>
        <p:blipFill>
          <a:blip r:embed="rId7" cstate="hqprint">
            <a:extLst>
              <a:ext uri="{28A0092B-C50C-407E-A947-70E740481C1C}">
                <a14:useLocalDpi xmlns:a14="http://schemas.microsoft.com/office/drawing/2010/main" val="0"/>
              </a:ext>
            </a:extLst>
          </a:blip>
          <a:srcRect/>
          <a:stretch/>
        </p:blipFill>
        <p:spPr>
          <a:xfrm>
            <a:off x="11628" y="6417986"/>
            <a:ext cx="1954612" cy="429323"/>
          </a:xfrm>
          <a:prstGeom prst="rect">
            <a:avLst/>
          </a:prstGeom>
        </p:spPr>
      </p:pic>
    </p:spTree>
    <p:extLst>
      <p:ext uri="{BB962C8B-B14F-4D97-AF65-F5344CB8AC3E}">
        <p14:creationId xmlns:p14="http://schemas.microsoft.com/office/powerpoint/2010/main" val="2775606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Sie sind </a:t>
            </a:r>
            <a:r>
              <a:rPr lang="de-DE" sz="2000" b="1" u="sng" dirty="0">
                <a:solidFill>
                  <a:srgbClr val="203864"/>
                </a:solidFill>
              </a:rPr>
              <a:t>nicht</a:t>
            </a:r>
            <a:r>
              <a:rPr lang="de-DE" sz="2000" b="1" dirty="0">
                <a:solidFill>
                  <a:srgbClr val="203864"/>
                </a:solidFill>
              </a:rPr>
              <a:t> Teil einer gesunden Ernährung</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Früchte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Industriell</a:t>
            </a:r>
            <a:r>
              <a:rPr lang="en-US" dirty="0"/>
              <a:t> </a:t>
            </a:r>
            <a:r>
              <a:rPr lang="en-US" dirty="0" err="1"/>
              <a:t>hergestellte</a:t>
            </a:r>
            <a:r>
              <a:rPr lang="en-US" dirty="0"/>
              <a:t> </a:t>
            </a:r>
            <a:r>
              <a:rPr lang="en-US" dirty="0" err="1"/>
              <a:t>Transfette</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Gemüse</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Vollkorngetreide</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Tree>
    <p:extLst>
      <p:ext uri="{BB962C8B-B14F-4D97-AF65-F5344CB8AC3E}">
        <p14:creationId xmlns:p14="http://schemas.microsoft.com/office/powerpoint/2010/main" val="303286570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C01E24"/>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Lebensmittel mit hohem Proteingehalt sind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Äpfel</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Geflügel</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Tomaten</a:t>
            </a:r>
            <a:r>
              <a:rPr lang="en-US" dirty="0"/>
              <a:t> </a:t>
            </a:r>
            <a:endParaRPr lang="el-GR" dirty="0"/>
          </a:p>
        </p:txBody>
      </p:sp>
      <p:sp>
        <p:nvSpPr>
          <p:cNvPr id="7" name="TextBox 6">
            <a:extLst>
              <a:ext uri="{FF2B5EF4-FFF2-40B4-BE49-F238E27FC236}">
                <a16:creationId xmlns:a16="http://schemas.microsoft.com/office/drawing/2014/main" id="{6ADEDE7A-0913-479F-BB67-E02D145BE5E2}"/>
              </a:ext>
            </a:extLst>
          </p:cNvPr>
          <p:cNvSpPr txBox="1"/>
          <p:nvPr/>
        </p:nvSpPr>
        <p:spPr>
          <a:xfrm>
            <a:off x="2112607" y="1987414"/>
            <a:ext cx="2290563" cy="307777"/>
          </a:xfrm>
          <a:prstGeom prst="rect">
            <a:avLst/>
          </a:prstGeom>
        </p:spPr>
        <p:txBody>
          <a:bodyPr wrap="none" rtlCol="0">
            <a:spAutoFit/>
          </a:bodyPr>
          <a:lstStyle/>
          <a:p>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
        <p:nvSpPr>
          <p:cNvPr id="2" name="Ορθογώνιο 9">
            <a:extLst>
              <a:ext uri="{FF2B5EF4-FFF2-40B4-BE49-F238E27FC236}">
                <a16:creationId xmlns:a16="http://schemas.microsoft.com/office/drawing/2014/main" id="{53EB3A1B-0DF4-4F3A-9B5F-EBFE4E812BBD}"/>
              </a:ext>
            </a:extLst>
          </p:cNvPr>
          <p:cNvSpPr/>
          <p:nvPr/>
        </p:nvSpPr>
        <p:spPr>
          <a:xfrm>
            <a:off x="2105025"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Eier</a:t>
            </a:r>
            <a:endParaRPr lang="el-GR" dirty="0"/>
          </a:p>
        </p:txBody>
      </p:sp>
    </p:spTree>
    <p:extLst>
      <p:ext uri="{BB962C8B-B14F-4D97-AF65-F5344CB8AC3E}">
        <p14:creationId xmlns:p14="http://schemas.microsoft.com/office/powerpoint/2010/main" val="241749389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1E24"/>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Ordnen Sie die Spalten zu</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352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Eisenmangel</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352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Rachitis und </a:t>
            </a:r>
            <a:r>
              <a:rPr lang="en-US" dirty="0" err="1"/>
              <a:t>Osteoporose</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600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Mangel</a:t>
            </a:r>
            <a:r>
              <a:rPr lang="en-US" dirty="0"/>
              <a:t> an Vitamin A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600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Anämie</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080698" cy="307777"/>
          </a:xfrm>
          <a:prstGeom prst="rect">
            <a:avLst/>
          </a:prstGeom>
        </p:spPr>
        <p:txBody>
          <a:bodyPr wrap="none" rtlCol="0">
            <a:spAutoFit/>
          </a:bodyPr>
          <a:lstStyle/>
          <a:p>
            <a:pPr algn="l"/>
            <a:r>
              <a:rPr lang="de-DE" sz="1400" i="1" dirty="0"/>
              <a:t>Ordnen Sie die Spalten zu!</a:t>
            </a:r>
            <a:endParaRPr lang="el-GR" sz="1400" i="1" dirty="0" err="1"/>
          </a:p>
        </p:txBody>
      </p:sp>
      <p:sp>
        <p:nvSpPr>
          <p:cNvPr id="8" name="Ορθογώνιο 7">
            <a:extLst>
              <a:ext uri="{FF2B5EF4-FFF2-40B4-BE49-F238E27FC236}">
                <a16:creationId xmlns:a16="http://schemas.microsoft.com/office/drawing/2014/main" id="{276C2C90-7C61-4DC5-BAF8-FF0E86A8BA4E}"/>
              </a:ext>
            </a:extLst>
          </p:cNvPr>
          <p:cNvSpPr/>
          <p:nvPr/>
        </p:nvSpPr>
        <p:spPr>
          <a:xfrm>
            <a:off x="2126791" y="4695243"/>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Mangel</a:t>
            </a:r>
            <a:r>
              <a:rPr lang="en-US" dirty="0"/>
              <a:t> an Vitamin D</a:t>
            </a:r>
            <a:endParaRPr lang="el-GR" dirty="0"/>
          </a:p>
        </p:txBody>
      </p:sp>
      <p:sp>
        <p:nvSpPr>
          <p:cNvPr id="9" name="Ορθογώνιο 8">
            <a:extLst>
              <a:ext uri="{FF2B5EF4-FFF2-40B4-BE49-F238E27FC236}">
                <a16:creationId xmlns:a16="http://schemas.microsoft.com/office/drawing/2014/main" id="{71A3F062-269C-4402-8F65-5358C806FC03}"/>
              </a:ext>
            </a:extLst>
          </p:cNvPr>
          <p:cNvSpPr/>
          <p:nvPr/>
        </p:nvSpPr>
        <p:spPr>
          <a:xfrm>
            <a:off x="6155866" y="4695242"/>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Mentale Entwicklungsverzögerung und Hirnschäden </a:t>
            </a:r>
            <a:endParaRPr lang="el-GR" dirty="0"/>
          </a:p>
        </p:txBody>
      </p:sp>
      <p:sp>
        <p:nvSpPr>
          <p:cNvPr id="14" name="Ορθογώνιο 13">
            <a:extLst>
              <a:ext uri="{FF2B5EF4-FFF2-40B4-BE49-F238E27FC236}">
                <a16:creationId xmlns:a16="http://schemas.microsoft.com/office/drawing/2014/main" id="{F2CF200D-C714-4BA9-AECB-681B7F038870}"/>
              </a:ext>
            </a:extLst>
          </p:cNvPr>
          <p:cNvSpPr/>
          <p:nvPr/>
        </p:nvSpPr>
        <p:spPr>
          <a:xfrm>
            <a:off x="6155866"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Schwere Augenprobleme und Erblindung </a:t>
            </a:r>
            <a:endParaRPr lang="el-GR" dirty="0"/>
          </a:p>
        </p:txBody>
      </p:sp>
      <p:sp>
        <p:nvSpPr>
          <p:cNvPr id="15" name="Ορθογώνιο 14">
            <a:extLst>
              <a:ext uri="{FF2B5EF4-FFF2-40B4-BE49-F238E27FC236}">
                <a16:creationId xmlns:a16="http://schemas.microsoft.com/office/drawing/2014/main" id="{5876E361-1696-4DD7-B6DA-A327EC148472}"/>
              </a:ext>
            </a:extLst>
          </p:cNvPr>
          <p:cNvSpPr/>
          <p:nvPr/>
        </p:nvSpPr>
        <p:spPr>
          <a:xfrm>
            <a:off x="2124330" y="579003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Jodmangel</a:t>
            </a:r>
            <a:r>
              <a:rPr lang="en-US" dirty="0"/>
              <a:t> </a:t>
            </a:r>
            <a:endParaRPr lang="el-GR" dirty="0"/>
          </a:p>
        </p:txBody>
      </p:sp>
    </p:spTree>
    <p:extLst>
      <p:ext uri="{BB962C8B-B14F-4D97-AF65-F5344CB8AC3E}">
        <p14:creationId xmlns:p14="http://schemas.microsoft.com/office/powerpoint/2010/main" val="158027667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00B0F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2F5496"/>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FFC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00B0F0"/>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30" restart="whenNotActive" fill="hold" evtFilter="cancelBubble" nodeType="interactiveSeq">
                <p:stCondLst>
                  <p:cond evt="onClick" delay="0">
                    <p:tgtEl>
                      <p:spTgt spid="8"/>
                    </p:tgtEl>
                  </p:cond>
                </p:stCondLst>
                <p:endSync evt="end" delay="0">
                  <p:rtn val="all"/>
                </p:endSync>
                <p:childTnLst>
                  <p:par>
                    <p:cTn id="31" fill="hold">
                      <p:stCondLst>
                        <p:cond delay="0"/>
                      </p:stCondLst>
                      <p:childTnLst>
                        <p:par>
                          <p:cTn id="32" fill="hold">
                            <p:stCondLst>
                              <p:cond delay="0"/>
                            </p:stCondLst>
                            <p:childTnLst>
                              <p:par>
                                <p:cTn id="33" presetID="1" presetClass="emph" presetSubtype="2" fill="hold" nodeType="clickEffect">
                                  <p:stCondLst>
                                    <p:cond delay="0"/>
                                  </p:stCondLst>
                                  <p:childTnLst>
                                    <p:animClr clrSpc="rgb" dir="cw">
                                      <p:cBhvr>
                                        <p:cTn id="34" dur="2000" fill="hold"/>
                                        <p:tgtEl>
                                          <p:spTgt spid="8"/>
                                        </p:tgtEl>
                                        <p:attrNameLst>
                                          <p:attrName>fillcolor</p:attrName>
                                        </p:attrNameLst>
                                      </p:cBhvr>
                                      <p:to>
                                        <a:srgbClr val="2F5496"/>
                                      </p:to>
                                    </p:animClr>
                                    <p:set>
                                      <p:cBhvr>
                                        <p:cTn id="35" dur="2000" fill="hold"/>
                                        <p:tgtEl>
                                          <p:spTgt spid="8"/>
                                        </p:tgtEl>
                                        <p:attrNameLst>
                                          <p:attrName>fill.type</p:attrName>
                                        </p:attrNameLst>
                                      </p:cBhvr>
                                      <p:to>
                                        <p:strVal val="solid"/>
                                      </p:to>
                                    </p:set>
                                    <p:set>
                                      <p:cBhvr>
                                        <p:cTn id="36" dur="2000" fill="hold"/>
                                        <p:tgtEl>
                                          <p:spTgt spid="8"/>
                                        </p:tgtEl>
                                        <p:attrNameLst>
                                          <p:attrName>fill.on</p:attrName>
                                        </p:attrNameLst>
                                      </p:cBhvr>
                                      <p:to>
                                        <p:strVal val="true"/>
                                      </p:to>
                                    </p:set>
                                  </p:childTnLst>
                                </p:cTn>
                              </p:par>
                            </p:childTnLst>
                          </p:cTn>
                        </p:par>
                      </p:childTnLst>
                    </p:cTn>
                  </p:par>
                </p:childTnLst>
              </p:cTn>
              <p:nextCondLst>
                <p:cond evt="onClick" delay="0">
                  <p:tgtEl>
                    <p:spTgt spid="8"/>
                  </p:tgtEl>
                </p:cond>
              </p:nextCondLst>
            </p:seq>
            <p:seq concurrent="1" nextAc="seek">
              <p:cTn id="37" restart="whenNotActive" fill="hold" evtFilter="cancelBubble" nodeType="interactiveSeq">
                <p:stCondLst>
                  <p:cond evt="onClick" delay="0">
                    <p:tgtEl>
                      <p:spTgt spid="9"/>
                    </p:tgtEl>
                  </p:cond>
                </p:stCondLst>
                <p:endSync evt="end" delay="0">
                  <p:rtn val="all"/>
                </p:endSync>
                <p:childTnLst>
                  <p:par>
                    <p:cTn id="38" fill="hold">
                      <p:stCondLst>
                        <p:cond delay="0"/>
                      </p:stCondLst>
                      <p:childTnLst>
                        <p:par>
                          <p:cTn id="39" fill="hold">
                            <p:stCondLst>
                              <p:cond delay="0"/>
                            </p:stCondLst>
                            <p:childTnLst>
                              <p:par>
                                <p:cTn id="40" presetID="1" presetClass="emph" presetSubtype="2" fill="hold" nodeType="clickEffect">
                                  <p:stCondLst>
                                    <p:cond delay="0"/>
                                  </p:stCondLst>
                                  <p:childTnLst>
                                    <p:animClr clrSpc="rgb" dir="cw">
                                      <p:cBhvr>
                                        <p:cTn id="41" dur="2000" fill="hold"/>
                                        <p:tgtEl>
                                          <p:spTgt spid="9"/>
                                        </p:tgtEl>
                                        <p:attrNameLst>
                                          <p:attrName>fillcolor</p:attrName>
                                        </p:attrNameLst>
                                      </p:cBhvr>
                                      <p:to>
                                        <a:srgbClr val="7030A0"/>
                                      </p:to>
                                    </p:animClr>
                                    <p:set>
                                      <p:cBhvr>
                                        <p:cTn id="42" dur="2000" fill="hold"/>
                                        <p:tgtEl>
                                          <p:spTgt spid="9"/>
                                        </p:tgtEl>
                                        <p:attrNameLst>
                                          <p:attrName>fill.type</p:attrName>
                                        </p:attrNameLst>
                                      </p:cBhvr>
                                      <p:to>
                                        <p:strVal val="solid"/>
                                      </p:to>
                                    </p:set>
                                    <p:set>
                                      <p:cBhvr>
                                        <p:cTn id="43" dur="2000" fill="hold"/>
                                        <p:tgtEl>
                                          <p:spTgt spid="9"/>
                                        </p:tgtEl>
                                        <p:attrNameLst>
                                          <p:attrName>fill.on</p:attrName>
                                        </p:attrNameLst>
                                      </p:cBhvr>
                                      <p:to>
                                        <p:strVal val="true"/>
                                      </p:to>
                                    </p:set>
                                  </p:childTnLst>
                                </p:cTn>
                              </p:par>
                            </p:childTnLst>
                          </p:cTn>
                        </p:par>
                      </p:childTnLst>
                    </p:cTn>
                  </p:par>
                </p:childTnLst>
              </p:cTn>
              <p:nextCondLst>
                <p:cond evt="onClick" delay="0">
                  <p:tgtEl>
                    <p:spTgt spid="9"/>
                  </p:tgtEl>
                </p:cond>
              </p:nextCondLst>
            </p:seq>
            <p:seq concurrent="1" nextAc="seek">
              <p:cTn id="44" restart="whenNotActive" fill="hold" evtFilter="cancelBubble" nodeType="interactiveSeq">
                <p:stCondLst>
                  <p:cond evt="onClick" delay="0">
                    <p:tgtEl>
                      <p:spTgt spid="14"/>
                    </p:tgtEl>
                  </p:cond>
                </p:stCondLst>
                <p:endSync evt="end" delay="0">
                  <p:rtn val="all"/>
                </p:endSync>
                <p:childTnLst>
                  <p:par>
                    <p:cTn id="45" fill="hold">
                      <p:stCondLst>
                        <p:cond delay="0"/>
                      </p:stCondLst>
                      <p:childTnLst>
                        <p:par>
                          <p:cTn id="46" fill="hold">
                            <p:stCondLst>
                              <p:cond delay="0"/>
                            </p:stCondLst>
                            <p:childTnLst>
                              <p:par>
                                <p:cTn id="47" presetID="1" presetClass="emph" presetSubtype="2" fill="hold" nodeType="clickEffect">
                                  <p:stCondLst>
                                    <p:cond delay="0"/>
                                  </p:stCondLst>
                                  <p:childTnLst>
                                    <p:animClr clrSpc="rgb" dir="cw">
                                      <p:cBhvr>
                                        <p:cTn id="48" dur="2000" fill="hold"/>
                                        <p:tgtEl>
                                          <p:spTgt spid="14"/>
                                        </p:tgtEl>
                                        <p:attrNameLst>
                                          <p:attrName>fillcolor</p:attrName>
                                        </p:attrNameLst>
                                      </p:cBhvr>
                                      <p:to>
                                        <a:srgbClr val="FFC000"/>
                                      </p:to>
                                    </p:animClr>
                                    <p:set>
                                      <p:cBhvr>
                                        <p:cTn id="49" dur="2000" fill="hold"/>
                                        <p:tgtEl>
                                          <p:spTgt spid="14"/>
                                        </p:tgtEl>
                                        <p:attrNameLst>
                                          <p:attrName>fill.type</p:attrName>
                                        </p:attrNameLst>
                                      </p:cBhvr>
                                      <p:to>
                                        <p:strVal val="solid"/>
                                      </p:to>
                                    </p:set>
                                    <p:set>
                                      <p:cBhvr>
                                        <p:cTn id="50" dur="2000" fill="hold"/>
                                        <p:tgtEl>
                                          <p:spTgt spid="14"/>
                                        </p:tgtEl>
                                        <p:attrNameLst>
                                          <p:attrName>fill.on</p:attrName>
                                        </p:attrNameLst>
                                      </p:cBhvr>
                                      <p:to>
                                        <p:strVal val="true"/>
                                      </p:to>
                                    </p:set>
                                  </p:childTnLst>
                                </p:cTn>
                              </p:par>
                            </p:childTnLst>
                          </p:cTn>
                        </p:par>
                      </p:childTnLst>
                    </p:cTn>
                  </p:par>
                </p:childTnLst>
              </p:cTn>
              <p:nextCondLst>
                <p:cond evt="onClick" delay="0">
                  <p:tgtEl>
                    <p:spTgt spid="14"/>
                  </p:tgtEl>
                </p:cond>
              </p:nextCondLst>
            </p:seq>
            <p:seq concurrent="1" nextAc="seek">
              <p:cTn id="51" restart="whenNotActive" fill="hold" evtFilter="cancelBubble" nodeType="interactiveSeq">
                <p:stCondLst>
                  <p:cond evt="onClick" delay="0">
                    <p:tgtEl>
                      <p:spTgt spid="15"/>
                    </p:tgtEl>
                  </p:cond>
                </p:stCondLst>
                <p:endSync evt="end" delay="0">
                  <p:rtn val="all"/>
                </p:endSync>
                <p:childTnLst>
                  <p:par>
                    <p:cTn id="52" fill="hold">
                      <p:stCondLst>
                        <p:cond delay="0"/>
                      </p:stCondLst>
                      <p:childTnLst>
                        <p:par>
                          <p:cTn id="53" fill="hold">
                            <p:stCondLst>
                              <p:cond delay="0"/>
                            </p:stCondLst>
                            <p:childTnLst>
                              <p:par>
                                <p:cTn id="54" presetID="1" presetClass="emph" presetSubtype="2" fill="hold" nodeType="clickEffect">
                                  <p:stCondLst>
                                    <p:cond delay="0"/>
                                  </p:stCondLst>
                                  <p:childTnLst>
                                    <p:animClr clrSpc="rgb" dir="cw">
                                      <p:cBhvr>
                                        <p:cTn id="55" dur="2000" fill="hold"/>
                                        <p:tgtEl>
                                          <p:spTgt spid="15"/>
                                        </p:tgtEl>
                                        <p:attrNameLst>
                                          <p:attrName>fillcolor</p:attrName>
                                        </p:attrNameLst>
                                      </p:cBhvr>
                                      <p:to>
                                        <a:srgbClr val="7030A0"/>
                                      </p:to>
                                    </p:animClr>
                                    <p:set>
                                      <p:cBhvr>
                                        <p:cTn id="56" dur="2000" fill="hold"/>
                                        <p:tgtEl>
                                          <p:spTgt spid="15"/>
                                        </p:tgtEl>
                                        <p:attrNameLst>
                                          <p:attrName>fill.type</p:attrName>
                                        </p:attrNameLst>
                                      </p:cBhvr>
                                      <p:to>
                                        <p:strVal val="solid"/>
                                      </p:to>
                                    </p:set>
                                    <p:set>
                                      <p:cBhvr>
                                        <p:cTn id="57" dur="2000" fill="hold"/>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Milch, Joghurt und Käse sind kalziumhaltige Lebensmittel</a:t>
            </a:r>
            <a:endParaRPr lang="el-GR" b="1" i="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7696761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Verarbeitete Lebensmittel wie Fertiggerichte, Pommes frites, Speck, Schinken und Salami sind salzarm.</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41132547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880487"/>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Weltgesundheitsorganisation empfiehlt, frisches Obst und Gemüse zu essen, das gerade Saison hat.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1227468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Bessere Ernährung ist mit besserer Gesundheit verbunden</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13737532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Unterernährung bei Kindern kann zu folgenden Problemen führen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Besseres</a:t>
            </a:r>
            <a:r>
              <a:rPr lang="en-US" dirty="0"/>
              <a:t> </a:t>
            </a:r>
            <a:r>
              <a:rPr lang="en-US" dirty="0" err="1"/>
              <a:t>Wachstum</a:t>
            </a:r>
            <a:r>
              <a:rPr lang="en-US" dirty="0"/>
              <a:t>.</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Mehr Energie für die normalen Aktivitäten des täglichen Lebens zu haben.</a:t>
            </a:r>
            <a:endParaRPr lang="en-US"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Verbesserung der Lernfähigkeiten der Schüler.</a:t>
            </a:r>
            <a:endParaRPr lang="el-GR" dirty="0"/>
          </a:p>
        </p:txBody>
      </p:sp>
      <p:sp>
        <p:nvSpPr>
          <p:cNvPr id="7" name="TextBox 6">
            <a:extLst>
              <a:ext uri="{FF2B5EF4-FFF2-40B4-BE49-F238E27FC236}">
                <a16:creationId xmlns:a16="http://schemas.microsoft.com/office/drawing/2014/main" id="{3CA84F15-E3A8-4204-B4E9-D5D4C30C2F30}"/>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
        <p:nvSpPr>
          <p:cNvPr id="2" name="Ορθογώνιο 11">
            <a:extLst>
              <a:ext uri="{FF2B5EF4-FFF2-40B4-BE49-F238E27FC236}">
                <a16:creationId xmlns:a16="http://schemas.microsoft.com/office/drawing/2014/main" id="{76DC98E3-03AE-05FE-D306-50B5372D125D}"/>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en-US" dirty="0" err="1"/>
              <a:t>Häufiger</a:t>
            </a:r>
            <a:r>
              <a:rPr lang="en-US" dirty="0"/>
              <a:t> </a:t>
            </a:r>
            <a:r>
              <a:rPr lang="en-US" dirty="0" err="1"/>
              <a:t>krank</a:t>
            </a:r>
            <a:r>
              <a:rPr lang="en-US" dirty="0"/>
              <a:t> sein. </a:t>
            </a:r>
            <a:endParaRPr lang="el-GR" dirty="0"/>
          </a:p>
        </p:txBody>
      </p:sp>
    </p:spTree>
    <p:extLst>
      <p:ext uri="{BB962C8B-B14F-4D97-AF65-F5344CB8AC3E}">
        <p14:creationId xmlns:p14="http://schemas.microsoft.com/office/powerpoint/2010/main" val="4008420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err="1">
                <a:solidFill>
                  <a:srgbClr val="203864"/>
                </a:solidFill>
              </a:rPr>
              <a:t>Fettleibigkeit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Hat keinen Einfluss auf die körperlichen Fähigkeiten einer Person. </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Hat keinen Einfluss auf die Lebensqualität einer Person.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Ist definiert als Body </a:t>
            </a:r>
            <a:r>
              <a:rPr lang="de-DE" dirty="0" err="1"/>
              <a:t>Mass</a:t>
            </a:r>
            <a:r>
              <a:rPr lang="de-DE" dirty="0"/>
              <a:t> Index (BMI) &lt;25 kg/m2</a:t>
            </a:r>
            <a:endParaRPr lang="el-GR" baseline="30000"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Sie können das Leben eines Menschen verkürzen.</a:t>
            </a:r>
            <a:endParaRPr lang="el-GR"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Tree>
    <p:extLst>
      <p:ext uri="{BB962C8B-B14F-4D97-AF65-F5344CB8AC3E}">
        <p14:creationId xmlns:p14="http://schemas.microsoft.com/office/powerpoint/2010/main" val="39457473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252276"/>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Ungesunde und schlechte Ernährung gehören zu den wichtigsten Risikofaktoren für chronische, nicht übertragbare Krankheiten </a:t>
            </a:r>
            <a:r>
              <a:rPr lang="de-DE" sz="1600" b="1" dirty="0">
                <a:solidFill>
                  <a:srgbClr val="203864"/>
                </a:solidFill>
              </a:rPr>
              <a:t>(wie Typ-2-Diabetes, Bluthochdruck, Schlaganfall, Herzerkrankungen, Krebs usw.).</a:t>
            </a:r>
            <a:endParaRPr lang="el-GR" b="1" i="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96000"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990644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ceHolder 1">
            <a:extLst>
              <a:ext uri="{FF2B5EF4-FFF2-40B4-BE49-F238E27FC236}">
                <a16:creationId xmlns:a16="http://schemas.microsoft.com/office/drawing/2014/main" id="{2F10402F-06D6-7A36-93EA-C4CF41CC66E8}"/>
              </a:ext>
            </a:extLst>
          </p:cNvPr>
          <p:cNvSpPr>
            <a:spLocks noGrp="1"/>
          </p:cNvSpPr>
          <p:nvPr>
            <p:ph type="title"/>
          </p:nvPr>
        </p:nvSpPr>
        <p:spPr>
          <a:xfrm>
            <a:off x="838560" y="376916"/>
            <a:ext cx="10514880" cy="1325160"/>
          </a:xfrm>
          <a:prstGeom prst="rect">
            <a:avLst/>
          </a:prstGeom>
          <a:noFill/>
          <a:ln w="0">
            <a:noFill/>
          </a:ln>
        </p:spPr>
        <p:txBody>
          <a:bodyPr lIns="91440" tIns="45720" rIns="91440" bIns="45720" anchor="ctr">
            <a:normAutofit/>
          </a:bodyPr>
          <a:lstStyle/>
          <a:p>
            <a:pPr indent="0" algn="ctr">
              <a:lnSpc>
                <a:spcPct val="90000"/>
              </a:lnSpc>
              <a:buNone/>
              <a:tabLst>
                <a:tab pos="0" algn="l"/>
              </a:tabLst>
            </a:pPr>
            <a:r>
              <a:rPr lang="de-DE" sz="4800" b="1" strike="noStrike" spc="-1">
                <a:solidFill>
                  <a:srgbClr val="203864"/>
                </a:solidFill>
                <a:latin typeface="Calibri"/>
                <a:ea typeface="Calibri"/>
              </a:rPr>
              <a:t>Partner</a:t>
            </a:r>
            <a:endParaRPr lang="de-DE" sz="4800" b="0" strike="noStrike" spc="-1">
              <a:solidFill>
                <a:srgbClr val="000000"/>
              </a:solidFill>
              <a:latin typeface="Arial"/>
            </a:endParaRPr>
          </a:p>
        </p:txBody>
      </p:sp>
      <p:grpSp>
        <p:nvGrpSpPr>
          <p:cNvPr id="10" name="Google Shape;145;p2">
            <a:extLst>
              <a:ext uri="{FF2B5EF4-FFF2-40B4-BE49-F238E27FC236}">
                <a16:creationId xmlns:a16="http://schemas.microsoft.com/office/drawing/2014/main" id="{8B965CE5-FC53-3802-67E7-B38E3FFDAC63}"/>
              </a:ext>
            </a:extLst>
          </p:cNvPr>
          <p:cNvGrpSpPr/>
          <p:nvPr/>
        </p:nvGrpSpPr>
        <p:grpSpPr>
          <a:xfrm>
            <a:off x="6607200" y="1824836"/>
            <a:ext cx="6095160" cy="1667880"/>
            <a:chOff x="6606720" y="1812960"/>
            <a:chExt cx="6095160" cy="1667880"/>
          </a:xfrm>
        </p:grpSpPr>
        <p:pic>
          <p:nvPicPr>
            <p:cNvPr id="25" name="Google Shape;146;p2">
              <a:extLst>
                <a:ext uri="{FF2B5EF4-FFF2-40B4-BE49-F238E27FC236}">
                  <a16:creationId xmlns:a16="http://schemas.microsoft.com/office/drawing/2014/main" id="{AB8C0D8C-C799-98C0-5255-F7A99286A85D}"/>
                </a:ext>
              </a:extLst>
            </p:cNvPr>
            <p:cNvPicPr/>
            <p:nvPr/>
          </p:nvPicPr>
          <p:blipFill>
            <a:blip r:embed="rId3"/>
            <a:stretch/>
          </p:blipFill>
          <p:spPr>
            <a:xfrm>
              <a:off x="8930160" y="1812960"/>
              <a:ext cx="1448280" cy="996480"/>
            </a:xfrm>
            <a:prstGeom prst="rect">
              <a:avLst/>
            </a:prstGeom>
            <a:ln w="0">
              <a:noFill/>
            </a:ln>
          </p:spPr>
        </p:pic>
        <p:sp>
          <p:nvSpPr>
            <p:cNvPr id="30" name="Google Shape;147;p2">
              <a:extLst>
                <a:ext uri="{FF2B5EF4-FFF2-40B4-BE49-F238E27FC236}">
                  <a16:creationId xmlns:a16="http://schemas.microsoft.com/office/drawing/2014/main" id="{C7912C9D-F717-CED9-3149-C5CDB01FE191}"/>
                </a:ext>
              </a:extLst>
            </p:cNvPr>
            <p:cNvSpPr/>
            <p:nvPr/>
          </p:nvSpPr>
          <p:spPr>
            <a:xfrm>
              <a:off x="6606720" y="2751840"/>
              <a:ext cx="6095160" cy="729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50" b="0" strike="noStrike" spc="-1">
                  <a:solidFill>
                    <a:srgbClr val="203864"/>
                  </a:solidFill>
                  <a:latin typeface="Roboto"/>
                  <a:ea typeface="Roboto"/>
                </a:rPr>
                <a:t>WESTFALISCHE </a:t>
              </a:r>
              <a:r>
                <a:rPr lang="en-US" sz="1000" b="0" strike="noStrike" spc="-1">
                  <a:solidFill>
                    <a:srgbClr val="203864"/>
                  </a:solidFill>
                  <a:latin typeface="Roboto"/>
                  <a:ea typeface="Roboto"/>
                </a:rPr>
                <a:t>HOCHSCHULE</a:t>
              </a:r>
              <a:r>
                <a:rPr lang="en-US" sz="1050" b="0" strike="noStrike" spc="-1">
                  <a:solidFill>
                    <a:srgbClr val="203864"/>
                  </a:solidFill>
                  <a:latin typeface="Roboto"/>
                  <a:ea typeface="Roboto"/>
                </a:rPr>
                <a:t> GELSENKIRCHEN,</a:t>
              </a:r>
              <a:r>
                <a:rPr sz="1050"/>
                <a:t/>
              </a:r>
              <a:br>
                <a:rPr sz="1050"/>
              </a:br>
              <a:r>
                <a:rPr lang="en-US" sz="1050" b="0" strike="noStrike" spc="-1">
                  <a:solidFill>
                    <a:srgbClr val="203864"/>
                  </a:solidFill>
                  <a:latin typeface="Roboto"/>
                  <a:ea typeface="Roboto"/>
                </a:rPr>
                <a:t>BOCHOLT, RECKLINGHAUSEN</a:t>
              </a:r>
              <a:endParaRPr lang="de-DE" sz="1050" b="0" strike="noStrike" spc="-1">
                <a:solidFill>
                  <a:srgbClr val="000000"/>
                </a:solidFill>
                <a:latin typeface="Arial"/>
              </a:endParaRPr>
            </a:p>
            <a:p>
              <a:pPr algn="ctr">
                <a:lnSpc>
                  <a:spcPct val="100000"/>
                </a:lnSpc>
                <a:tabLst>
                  <a:tab pos="0" algn="l"/>
                </a:tabLst>
              </a:pPr>
              <a:r>
                <a:rPr lang="en-US" sz="1050" b="0" strike="noStrike" spc="-1">
                  <a:solidFill>
                    <a:srgbClr val="414042"/>
                  </a:solidFill>
                  <a:latin typeface="Roboto"/>
                  <a:ea typeface="Roboto"/>
                </a:rPr>
                <a:t>GELSENKIRCHEN, DEUTSCHLAND</a:t>
              </a:r>
              <a:endParaRPr lang="de-DE" sz="1050" b="0" strike="noStrike" spc="-1">
                <a:solidFill>
                  <a:srgbClr val="000000"/>
                </a:solidFill>
                <a:latin typeface="Arial"/>
              </a:endParaRPr>
            </a:p>
            <a:p>
              <a:pPr algn="ctr">
                <a:lnSpc>
                  <a:spcPct val="100000"/>
                </a:lnSpc>
                <a:tabLst>
                  <a:tab pos="0" algn="l"/>
                </a:tabLst>
              </a:pPr>
              <a:r>
                <a:rPr lang="en-US" sz="1050" b="0" u="sng" strike="noStrike" spc="-1">
                  <a:solidFill>
                    <a:srgbClr val="0563C1"/>
                  </a:solidFill>
                  <a:uFillTx/>
                  <a:latin typeface="Roboto"/>
                  <a:ea typeface="Roboto"/>
                  <a:hlinkClick r:id="rId4"/>
                </a:rPr>
                <a:t>www.w-hs.de</a:t>
              </a:r>
              <a:endParaRPr lang="de-DE" sz="1050" b="0" strike="noStrike" spc="-1">
                <a:solidFill>
                  <a:srgbClr val="000000"/>
                </a:solidFill>
                <a:latin typeface="Arial"/>
              </a:endParaRPr>
            </a:p>
          </p:txBody>
        </p:sp>
      </p:grpSp>
      <p:grpSp>
        <p:nvGrpSpPr>
          <p:cNvPr id="31" name="Google Shape;148;p2">
            <a:extLst>
              <a:ext uri="{FF2B5EF4-FFF2-40B4-BE49-F238E27FC236}">
                <a16:creationId xmlns:a16="http://schemas.microsoft.com/office/drawing/2014/main" id="{AF286AD4-A299-7C79-3076-15A415464282}"/>
              </a:ext>
            </a:extLst>
          </p:cNvPr>
          <p:cNvGrpSpPr/>
          <p:nvPr/>
        </p:nvGrpSpPr>
        <p:grpSpPr>
          <a:xfrm>
            <a:off x="3484200" y="4515836"/>
            <a:ext cx="6628680" cy="1730880"/>
            <a:chOff x="3483720" y="4503960"/>
            <a:chExt cx="6628680" cy="1730880"/>
          </a:xfrm>
        </p:grpSpPr>
        <p:pic>
          <p:nvPicPr>
            <p:cNvPr id="32" name="Google Shape;149;p2">
              <a:extLst>
                <a:ext uri="{FF2B5EF4-FFF2-40B4-BE49-F238E27FC236}">
                  <a16:creationId xmlns:a16="http://schemas.microsoft.com/office/drawing/2014/main" id="{7403B83F-2C89-950F-AC73-C30E54D7FB09}"/>
                </a:ext>
              </a:extLst>
            </p:cNvPr>
            <p:cNvPicPr/>
            <p:nvPr/>
          </p:nvPicPr>
          <p:blipFill>
            <a:blip r:embed="rId5"/>
            <a:stretch/>
          </p:blipFill>
          <p:spPr>
            <a:xfrm>
              <a:off x="5531760" y="4503960"/>
              <a:ext cx="2532960" cy="1046880"/>
            </a:xfrm>
            <a:prstGeom prst="rect">
              <a:avLst/>
            </a:prstGeom>
            <a:ln w="0">
              <a:noFill/>
            </a:ln>
          </p:spPr>
        </p:pic>
        <p:sp>
          <p:nvSpPr>
            <p:cNvPr id="33" name="Google Shape;150;p2">
              <a:extLst>
                <a:ext uri="{FF2B5EF4-FFF2-40B4-BE49-F238E27FC236}">
                  <a16:creationId xmlns:a16="http://schemas.microsoft.com/office/drawing/2014/main" id="{0CDCEC88-EC07-6DB6-6ED7-837B41D3F4DD}"/>
                </a:ext>
              </a:extLst>
            </p:cNvPr>
            <p:cNvSpPr/>
            <p:nvPr/>
          </p:nvSpPr>
          <p:spPr>
            <a:xfrm>
              <a:off x="3483720" y="5534640"/>
              <a:ext cx="66286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COORDINA ORGANIZACIÓN DE EMPRESAS Y</a:t>
              </a:r>
              <a:r>
                <a:rPr sz="1000"/>
                <a:t/>
              </a:r>
              <a:br>
                <a:rPr sz="1000"/>
              </a:br>
              <a:r>
                <a:rPr lang="en-US" sz="1000" b="0" strike="noStrike" spc="-1">
                  <a:solidFill>
                    <a:srgbClr val="203864"/>
                  </a:solidFill>
                  <a:latin typeface="Roboto"/>
                  <a:ea typeface="Roboto"/>
                </a:rPr>
                <a:t>RECURSOS HUMANOS, S.L.</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6"/>
                </a:rPr>
                <a:t>coordina-oerh.com</a:t>
              </a:r>
              <a:endParaRPr lang="de-DE" sz="1000" b="0" strike="noStrike" spc="-1">
                <a:solidFill>
                  <a:srgbClr val="000000"/>
                </a:solidFill>
                <a:latin typeface="Arial"/>
              </a:endParaRPr>
            </a:p>
          </p:txBody>
        </p:sp>
      </p:grpSp>
      <p:grpSp>
        <p:nvGrpSpPr>
          <p:cNvPr id="34" name="Google Shape;151;p2">
            <a:extLst>
              <a:ext uri="{FF2B5EF4-FFF2-40B4-BE49-F238E27FC236}">
                <a16:creationId xmlns:a16="http://schemas.microsoft.com/office/drawing/2014/main" id="{6367EA61-F25A-FC0F-3D02-A31A891A47E7}"/>
              </a:ext>
            </a:extLst>
          </p:cNvPr>
          <p:cNvGrpSpPr/>
          <p:nvPr/>
        </p:nvGrpSpPr>
        <p:grpSpPr>
          <a:xfrm>
            <a:off x="3020880" y="1788476"/>
            <a:ext cx="6633720" cy="1577880"/>
            <a:chOff x="3020400" y="1776600"/>
            <a:chExt cx="6633720" cy="1577880"/>
          </a:xfrm>
        </p:grpSpPr>
        <p:pic>
          <p:nvPicPr>
            <p:cNvPr id="35" name="Google Shape;152;p2">
              <a:extLst>
                <a:ext uri="{FF2B5EF4-FFF2-40B4-BE49-F238E27FC236}">
                  <a16:creationId xmlns:a16="http://schemas.microsoft.com/office/drawing/2014/main" id="{AFF645CE-15CE-06AA-E8A8-C152C14B4AA4}"/>
                </a:ext>
              </a:extLst>
            </p:cNvPr>
            <p:cNvPicPr/>
            <p:nvPr/>
          </p:nvPicPr>
          <p:blipFill>
            <a:blip r:embed="rId7"/>
            <a:stretch/>
          </p:blipFill>
          <p:spPr>
            <a:xfrm>
              <a:off x="5065920" y="1776600"/>
              <a:ext cx="2542320" cy="1046880"/>
            </a:xfrm>
            <a:prstGeom prst="rect">
              <a:avLst/>
            </a:prstGeom>
            <a:ln w="0">
              <a:noFill/>
            </a:ln>
          </p:spPr>
        </p:pic>
        <p:sp>
          <p:nvSpPr>
            <p:cNvPr id="36" name="Google Shape;153;p2">
              <a:extLst>
                <a:ext uri="{FF2B5EF4-FFF2-40B4-BE49-F238E27FC236}">
                  <a16:creationId xmlns:a16="http://schemas.microsoft.com/office/drawing/2014/main" id="{9F4755A2-B999-3859-B44B-E46041BC0330}"/>
                </a:ext>
              </a:extLst>
            </p:cNvPr>
            <p:cNvSpPr/>
            <p:nvPr/>
          </p:nvSpPr>
          <p:spPr>
            <a:xfrm>
              <a:off x="3020400" y="2806920"/>
              <a:ext cx="663372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PROLIPSIS</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666666"/>
                  </a:solidFill>
                  <a:latin typeface="Roboto"/>
                  <a:ea typeface="Roboto"/>
                </a:rPr>
                <a:t>ATHEN, GRIECHENLAND</a:t>
              </a:r>
              <a:r>
                <a:rPr sz="1000"/>
                <a:t/>
              </a:r>
              <a:br>
                <a:rPr sz="1000"/>
              </a:br>
              <a:r>
                <a:rPr lang="en-US" sz="1000" b="0" u="sng" strike="noStrike" spc="-1">
                  <a:solidFill>
                    <a:srgbClr val="0563C1"/>
                  </a:solidFill>
                  <a:uFillTx/>
                  <a:latin typeface="Roboto"/>
                  <a:ea typeface="Roboto"/>
                  <a:hlinkClick r:id="rId8"/>
                </a:rPr>
                <a:t>www.prolepsis.gr</a:t>
              </a:r>
              <a:endParaRPr lang="de-DE" sz="1000" b="0" strike="noStrike" spc="-1">
                <a:solidFill>
                  <a:srgbClr val="000000"/>
                </a:solidFill>
                <a:latin typeface="Arial"/>
              </a:endParaRPr>
            </a:p>
          </p:txBody>
        </p:sp>
      </p:grpSp>
      <p:grpSp>
        <p:nvGrpSpPr>
          <p:cNvPr id="37" name="Google Shape;154;p2">
            <a:extLst>
              <a:ext uri="{FF2B5EF4-FFF2-40B4-BE49-F238E27FC236}">
                <a16:creationId xmlns:a16="http://schemas.microsoft.com/office/drawing/2014/main" id="{E846B9FB-EDB3-03B1-6797-B186CE3E8DCA}"/>
              </a:ext>
            </a:extLst>
          </p:cNvPr>
          <p:cNvGrpSpPr/>
          <p:nvPr/>
        </p:nvGrpSpPr>
        <p:grpSpPr>
          <a:xfrm>
            <a:off x="2776440" y="4490276"/>
            <a:ext cx="2542320" cy="1739160"/>
            <a:chOff x="2775960" y="4478400"/>
            <a:chExt cx="2542320" cy="1739160"/>
          </a:xfrm>
        </p:grpSpPr>
        <p:pic>
          <p:nvPicPr>
            <p:cNvPr id="38" name="Google Shape;155;p2">
              <a:extLst>
                <a:ext uri="{FF2B5EF4-FFF2-40B4-BE49-F238E27FC236}">
                  <a16:creationId xmlns:a16="http://schemas.microsoft.com/office/drawing/2014/main" id="{6D463DFB-27AC-AD89-C791-7777E18E27C7}"/>
                </a:ext>
              </a:extLst>
            </p:cNvPr>
            <p:cNvPicPr/>
            <p:nvPr/>
          </p:nvPicPr>
          <p:blipFill>
            <a:blip r:embed="rId9"/>
            <a:stretch/>
          </p:blipFill>
          <p:spPr>
            <a:xfrm>
              <a:off x="2775960" y="4478400"/>
              <a:ext cx="2542320" cy="1020240"/>
            </a:xfrm>
            <a:prstGeom prst="rect">
              <a:avLst/>
            </a:prstGeom>
            <a:ln w="0">
              <a:noFill/>
            </a:ln>
          </p:spPr>
        </p:pic>
        <p:sp>
          <p:nvSpPr>
            <p:cNvPr id="39" name="Google Shape;156;p2">
              <a:extLst>
                <a:ext uri="{FF2B5EF4-FFF2-40B4-BE49-F238E27FC236}">
                  <a16:creationId xmlns:a16="http://schemas.microsoft.com/office/drawing/2014/main" id="{9323936B-9F89-23F6-6EAD-7C3A3CF9686D}"/>
                </a:ext>
              </a:extLst>
            </p:cNvPr>
            <p:cNvSpPr/>
            <p:nvPr/>
          </p:nvSpPr>
          <p:spPr>
            <a:xfrm>
              <a:off x="3082680" y="5517360"/>
              <a:ext cx="20368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media k GmbH</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Bad Mergentheim, DEUTSCHLAND</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0"/>
                </a:rPr>
                <a:t>www.media-k.eu</a:t>
              </a:r>
              <a:endParaRPr lang="de-DE" sz="1000" b="0" strike="noStrike" spc="-1">
                <a:solidFill>
                  <a:srgbClr val="000000"/>
                </a:solidFill>
                <a:latin typeface="Arial"/>
              </a:endParaRPr>
            </a:p>
          </p:txBody>
        </p:sp>
      </p:grpSp>
      <p:grpSp>
        <p:nvGrpSpPr>
          <p:cNvPr id="40" name="Google Shape;157;p2">
            <a:extLst>
              <a:ext uri="{FF2B5EF4-FFF2-40B4-BE49-F238E27FC236}">
                <a16:creationId xmlns:a16="http://schemas.microsoft.com/office/drawing/2014/main" id="{D0530AB5-545D-C9EC-FBD3-237F17748462}"/>
              </a:ext>
            </a:extLst>
          </p:cNvPr>
          <p:cNvGrpSpPr/>
          <p:nvPr/>
        </p:nvGrpSpPr>
        <p:grpSpPr>
          <a:xfrm>
            <a:off x="2877960" y="1512356"/>
            <a:ext cx="1972080" cy="2872440"/>
            <a:chOff x="2859840" y="1422360"/>
            <a:chExt cx="1972080" cy="2872440"/>
          </a:xfrm>
        </p:grpSpPr>
        <p:pic>
          <p:nvPicPr>
            <p:cNvPr id="41" name="Google Shape;158;p2">
              <a:extLst>
                <a:ext uri="{FF2B5EF4-FFF2-40B4-BE49-F238E27FC236}">
                  <a16:creationId xmlns:a16="http://schemas.microsoft.com/office/drawing/2014/main" id="{F1F790F4-F2C6-3B93-EBE2-C1C1E97B7B00}"/>
                </a:ext>
              </a:extLst>
            </p:cNvPr>
            <p:cNvPicPr/>
            <p:nvPr/>
          </p:nvPicPr>
          <p:blipFill>
            <a:blip r:embed="rId11"/>
            <a:stretch/>
          </p:blipFill>
          <p:spPr>
            <a:xfrm>
              <a:off x="2859840" y="1422360"/>
              <a:ext cx="1961280" cy="2152080"/>
            </a:xfrm>
            <a:prstGeom prst="rect">
              <a:avLst/>
            </a:prstGeom>
            <a:ln w="0">
              <a:noFill/>
            </a:ln>
          </p:spPr>
        </p:pic>
        <p:sp>
          <p:nvSpPr>
            <p:cNvPr id="42" name="Google Shape;159;p2">
              <a:extLst>
                <a:ext uri="{FF2B5EF4-FFF2-40B4-BE49-F238E27FC236}">
                  <a16:creationId xmlns:a16="http://schemas.microsoft.com/office/drawing/2014/main" id="{78CAF281-4E6F-72F9-652E-D938BB3525FA}"/>
                </a:ext>
              </a:extLst>
            </p:cNvPr>
            <p:cNvSpPr/>
            <p:nvPr/>
          </p:nvSpPr>
          <p:spPr>
            <a:xfrm>
              <a:off x="2870640" y="3594600"/>
              <a:ext cx="1961280" cy="7002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OXFAM ITALIA INTERCULTURA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AREZZO, ITALIEN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2"/>
                </a:rPr>
                <a:t>www.oxfamitalia.org/</a:t>
              </a:r>
              <a:endParaRPr lang="de-DE" sz="1000" b="0" strike="noStrike" spc="-1">
                <a:solidFill>
                  <a:srgbClr val="000000"/>
                </a:solidFill>
                <a:latin typeface="Arial"/>
              </a:endParaRPr>
            </a:p>
          </p:txBody>
        </p:sp>
      </p:grpSp>
      <p:grpSp>
        <p:nvGrpSpPr>
          <p:cNvPr id="43" name="Google Shape;160;p2">
            <a:extLst>
              <a:ext uri="{FF2B5EF4-FFF2-40B4-BE49-F238E27FC236}">
                <a16:creationId xmlns:a16="http://schemas.microsoft.com/office/drawing/2014/main" id="{78E970E2-3099-8E07-8333-716A0D78BDB3}"/>
              </a:ext>
            </a:extLst>
          </p:cNvPr>
          <p:cNvGrpSpPr/>
          <p:nvPr/>
        </p:nvGrpSpPr>
        <p:grpSpPr>
          <a:xfrm>
            <a:off x="-1973760" y="1741676"/>
            <a:ext cx="6951960" cy="1595160"/>
            <a:chOff x="-1974240" y="1729800"/>
            <a:chExt cx="6951960" cy="1595160"/>
          </a:xfrm>
        </p:grpSpPr>
        <p:pic>
          <p:nvPicPr>
            <p:cNvPr id="44" name="Google Shape;161;p2">
              <a:extLst>
                <a:ext uri="{FF2B5EF4-FFF2-40B4-BE49-F238E27FC236}">
                  <a16:creationId xmlns:a16="http://schemas.microsoft.com/office/drawing/2014/main" id="{3E821480-6846-DD00-3597-797C5A4E322F}"/>
                </a:ext>
              </a:extLst>
            </p:cNvPr>
            <p:cNvPicPr/>
            <p:nvPr/>
          </p:nvPicPr>
          <p:blipFill>
            <a:blip r:embed="rId13"/>
            <a:stretch/>
          </p:blipFill>
          <p:spPr>
            <a:xfrm>
              <a:off x="230400" y="1729800"/>
              <a:ext cx="2542320" cy="1037520"/>
            </a:xfrm>
            <a:prstGeom prst="rect">
              <a:avLst/>
            </a:prstGeom>
            <a:ln w="0">
              <a:noFill/>
            </a:ln>
          </p:spPr>
        </p:pic>
        <p:sp>
          <p:nvSpPr>
            <p:cNvPr id="45" name="Google Shape;162;p2">
              <a:extLst>
                <a:ext uri="{FF2B5EF4-FFF2-40B4-BE49-F238E27FC236}">
                  <a16:creationId xmlns:a16="http://schemas.microsoft.com/office/drawing/2014/main" id="{19477EAB-2CC8-D20D-97A9-143A9FD2E310}"/>
                </a:ext>
              </a:extLst>
            </p:cNvPr>
            <p:cNvSpPr/>
            <p:nvPr/>
          </p:nvSpPr>
          <p:spPr>
            <a:xfrm>
              <a:off x="-1974240" y="2777400"/>
              <a:ext cx="6951960" cy="547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en-US" sz="1000" b="0" strike="noStrike" spc="-1">
                  <a:solidFill>
                    <a:srgbClr val="203864"/>
                  </a:solidFill>
                  <a:latin typeface="Roboto"/>
                  <a:ea typeface="Roboto"/>
                </a:rPr>
                <a:t>UNIVERSITAT DE VALENCIA</a:t>
              </a:r>
              <a:endParaRPr lang="de-DE" sz="1000" b="0" strike="noStrike" spc="-1">
                <a:solidFill>
                  <a:srgbClr val="000000"/>
                </a:solidFill>
                <a:latin typeface="Arial"/>
              </a:endParaRPr>
            </a:p>
            <a:p>
              <a:pPr algn="ctr">
                <a:lnSpc>
                  <a:spcPct val="100000"/>
                </a:lnSpc>
                <a:tabLst>
                  <a:tab pos="0" algn="l"/>
                </a:tabLst>
              </a:pPr>
              <a:r>
                <a:rPr lang="en-US" sz="1000" b="0" strike="noStrike" spc="-1">
                  <a:solidFill>
                    <a:srgbClr val="414042"/>
                  </a:solidFill>
                  <a:latin typeface="Roboto"/>
                  <a:ea typeface="Roboto"/>
                </a:rPr>
                <a:t>VALENCIA, SPANIEN</a:t>
              </a:r>
              <a:endParaRPr lang="de-DE" sz="1000" b="0" strike="noStrike" spc="-1">
                <a:solidFill>
                  <a:srgbClr val="000000"/>
                </a:solidFill>
                <a:latin typeface="Arial"/>
              </a:endParaRPr>
            </a:p>
            <a:p>
              <a:pPr algn="ctr">
                <a:lnSpc>
                  <a:spcPct val="100000"/>
                </a:lnSpc>
                <a:tabLst>
                  <a:tab pos="0" algn="l"/>
                </a:tabLst>
              </a:pPr>
              <a:r>
                <a:rPr lang="en-US" sz="1000" b="0" u="sng" strike="noStrike" spc="-1">
                  <a:solidFill>
                    <a:srgbClr val="0563C1"/>
                  </a:solidFill>
                  <a:uFillTx/>
                  <a:latin typeface="Roboto"/>
                  <a:ea typeface="Roboto"/>
                  <a:hlinkClick r:id="rId14"/>
                </a:rPr>
                <a:t>www.uv.es</a:t>
              </a:r>
              <a:endParaRPr lang="de-DE" sz="1000" b="0" strike="noStrike" spc="-1">
                <a:solidFill>
                  <a:srgbClr val="000000"/>
                </a:solidFill>
                <a:latin typeface="Arial"/>
              </a:endParaRPr>
            </a:p>
          </p:txBody>
        </p:sp>
      </p:grpSp>
      <p:sp>
        <p:nvSpPr>
          <p:cNvPr id="46" name="Google Shape;163;p2">
            <a:extLst>
              <a:ext uri="{FF2B5EF4-FFF2-40B4-BE49-F238E27FC236}">
                <a16:creationId xmlns:a16="http://schemas.microsoft.com/office/drawing/2014/main" id="{5F40D35F-5DCF-6A08-EFE9-279B80DEB8C6}"/>
              </a:ext>
            </a:extLst>
          </p:cNvPr>
          <p:cNvSpPr/>
          <p:nvPr/>
        </p:nvSpPr>
        <p:spPr>
          <a:xfrm>
            <a:off x="5662200" y="379187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CONNEXIONS</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ATHEN, GRIECHENLAND</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5"/>
              </a:rPr>
              <a:t>www.connexions.gr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47" name="Google Shape;164;p2">
            <a:extLst>
              <a:ext uri="{FF2B5EF4-FFF2-40B4-BE49-F238E27FC236}">
                <a16:creationId xmlns:a16="http://schemas.microsoft.com/office/drawing/2014/main" id="{BC7A6BA4-C6CF-D88B-4B39-F0A61BB8C9FA}"/>
              </a:ext>
            </a:extLst>
          </p:cNvPr>
          <p:cNvPicPr/>
          <p:nvPr/>
        </p:nvPicPr>
        <p:blipFill>
          <a:blip r:embed="rId16"/>
          <a:stretch/>
        </p:blipFill>
        <p:spPr>
          <a:xfrm>
            <a:off x="589440" y="4121636"/>
            <a:ext cx="2082240" cy="1321920"/>
          </a:xfrm>
          <a:prstGeom prst="rect">
            <a:avLst/>
          </a:prstGeom>
          <a:ln w="0">
            <a:noFill/>
          </a:ln>
        </p:spPr>
      </p:pic>
      <p:pic>
        <p:nvPicPr>
          <p:cNvPr id="48" name="Google Shape;165;p2">
            <a:extLst>
              <a:ext uri="{FF2B5EF4-FFF2-40B4-BE49-F238E27FC236}">
                <a16:creationId xmlns:a16="http://schemas.microsoft.com/office/drawing/2014/main" id="{8B93F40E-BABE-7B73-5CEE-E7A43AA7EC25}"/>
              </a:ext>
            </a:extLst>
          </p:cNvPr>
          <p:cNvPicPr/>
          <p:nvPr/>
        </p:nvPicPr>
        <p:blipFill>
          <a:blip r:embed="rId17"/>
          <a:stretch/>
        </p:blipFill>
        <p:spPr>
          <a:xfrm>
            <a:off x="8766840" y="4531676"/>
            <a:ext cx="2158200" cy="885240"/>
          </a:xfrm>
          <a:prstGeom prst="rect">
            <a:avLst/>
          </a:prstGeom>
          <a:ln w="0">
            <a:noFill/>
          </a:ln>
        </p:spPr>
      </p:pic>
      <p:sp>
        <p:nvSpPr>
          <p:cNvPr id="49" name="Google Shape;166;p2">
            <a:extLst>
              <a:ext uri="{FF2B5EF4-FFF2-40B4-BE49-F238E27FC236}">
                <a16:creationId xmlns:a16="http://schemas.microsoft.com/office/drawing/2014/main" id="{975BBC59-8341-9ABB-62B7-48976BDCD2F4}"/>
              </a:ext>
            </a:extLst>
          </p:cNvPr>
          <p:cNvSpPr/>
          <p:nvPr/>
        </p:nvSpPr>
        <p:spPr>
          <a:xfrm>
            <a:off x="5662920" y="556343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AMSED</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STRAßBURG, FRANKREICH</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8"/>
              </a:rPr>
              <a:t>www.amsed.fr</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sp>
        <p:nvSpPr>
          <p:cNvPr id="50" name="Google Shape;167;p2">
            <a:extLst>
              <a:ext uri="{FF2B5EF4-FFF2-40B4-BE49-F238E27FC236}">
                <a16:creationId xmlns:a16="http://schemas.microsoft.com/office/drawing/2014/main" id="{8400017C-BAD8-70BB-1F2B-489C12C0B6FD}"/>
              </a:ext>
            </a:extLst>
          </p:cNvPr>
          <p:cNvSpPr/>
          <p:nvPr/>
        </p:nvSpPr>
        <p:spPr>
          <a:xfrm>
            <a:off x="-2994360" y="5506556"/>
            <a:ext cx="8557920" cy="592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tabLst>
                <a:tab pos="0" algn="l"/>
              </a:tabLst>
            </a:pPr>
            <a:r>
              <a:rPr lang="de-DE" sz="1100" b="0" strike="noStrike" spc="-1">
                <a:solidFill>
                  <a:srgbClr val="203864"/>
                </a:solidFill>
                <a:latin typeface="Roboto"/>
                <a:ea typeface="Roboto"/>
              </a:rPr>
              <a:t>RESET</a:t>
            </a:r>
            <a:endParaRPr lang="de-DE" sz="1100" b="0" strike="noStrike" spc="-1">
              <a:solidFill>
                <a:srgbClr val="000000"/>
              </a:solidFill>
              <a:latin typeface="Arial"/>
            </a:endParaRPr>
          </a:p>
          <a:p>
            <a:pPr algn="ctr">
              <a:lnSpc>
                <a:spcPct val="100000"/>
              </a:lnSpc>
              <a:tabLst>
                <a:tab pos="0" algn="l"/>
              </a:tabLst>
            </a:pPr>
            <a:r>
              <a:rPr lang="de-DE" sz="1100" b="0" strike="noStrike" spc="-1">
                <a:solidFill>
                  <a:srgbClr val="414042"/>
                </a:solidFill>
                <a:latin typeface="Roboto"/>
                <a:ea typeface="Roboto"/>
              </a:rPr>
              <a:t>ZYPERN</a:t>
            </a:r>
            <a:endParaRPr lang="de-DE" sz="1100" b="0" strike="noStrike" spc="-1">
              <a:solidFill>
                <a:srgbClr val="000000"/>
              </a:solidFill>
              <a:latin typeface="Arial"/>
            </a:endParaRPr>
          </a:p>
          <a:p>
            <a:pPr algn="ctr">
              <a:lnSpc>
                <a:spcPct val="100000"/>
              </a:lnSpc>
              <a:tabLst>
                <a:tab pos="0" algn="l"/>
              </a:tabLst>
            </a:pPr>
            <a:r>
              <a:rPr lang="de-DE" sz="1100" b="0" u="sng" strike="noStrike" spc="-1">
                <a:solidFill>
                  <a:srgbClr val="0563C1"/>
                </a:solidFill>
                <a:uFillTx/>
                <a:latin typeface="Roboto"/>
                <a:ea typeface="Roboto"/>
                <a:hlinkClick r:id="rId19"/>
              </a:rPr>
              <a:t>www.resetcy.com</a:t>
            </a:r>
            <a:r>
              <a:rPr lang="de-DE" sz="1100" b="0" strike="noStrike" spc="-1">
                <a:solidFill>
                  <a:srgbClr val="D71920"/>
                </a:solidFill>
                <a:latin typeface="Roboto"/>
                <a:ea typeface="Roboto"/>
              </a:rPr>
              <a:t>  </a:t>
            </a:r>
            <a:endParaRPr lang="de-DE" sz="1100" b="0" strike="noStrike" spc="-1">
              <a:solidFill>
                <a:srgbClr val="000000"/>
              </a:solidFill>
              <a:latin typeface="Arial"/>
            </a:endParaRPr>
          </a:p>
        </p:txBody>
      </p:sp>
      <p:pic>
        <p:nvPicPr>
          <p:cNvPr id="51" name="Google Shape;168;p2" descr="Εικόνα που περιέχει γραφικά, κείμενο, γραφιστική, γραμματοσειρά&#10;&#10;Περιγραφή που δημιουργήθηκε αυτόματα">
            <a:extLst>
              <a:ext uri="{FF2B5EF4-FFF2-40B4-BE49-F238E27FC236}">
                <a16:creationId xmlns:a16="http://schemas.microsoft.com/office/drawing/2014/main" id="{30C7F066-6F43-E160-F5B1-7C0342BB89AC}"/>
              </a:ext>
            </a:extLst>
          </p:cNvPr>
          <p:cNvPicPr/>
          <p:nvPr/>
        </p:nvPicPr>
        <p:blipFill>
          <a:blip r:embed="rId20"/>
          <a:stretch/>
        </p:blipFill>
        <p:spPr>
          <a:xfrm>
            <a:off x="6337920" y="3621236"/>
            <a:ext cx="2686680" cy="811800"/>
          </a:xfrm>
          <a:prstGeom prst="rect">
            <a:avLst/>
          </a:prstGeom>
          <a:ln w="0">
            <a:noFill/>
          </a:ln>
        </p:spPr>
      </p:pic>
      <p:pic>
        <p:nvPicPr>
          <p:cNvPr id="52" name="Google Shape;169;p2" descr="A close up of a logo&#10;&#10;Description automatically generated">
            <a:extLst>
              <a:ext uri="{FF2B5EF4-FFF2-40B4-BE49-F238E27FC236}">
                <a16:creationId xmlns:a16="http://schemas.microsoft.com/office/drawing/2014/main" id="{E12B4157-44FE-10F0-D150-F61535B7AF34}"/>
              </a:ext>
            </a:extLst>
          </p:cNvPr>
          <p:cNvPicPr/>
          <p:nvPr/>
        </p:nvPicPr>
        <p:blipFill>
          <a:blip r:embed="rId21"/>
          <a:stretch/>
        </p:blipFill>
        <p:spPr>
          <a:xfrm>
            <a:off x="191280" y="1620716"/>
            <a:ext cx="2686680" cy="1096200"/>
          </a:xfrm>
          <a:prstGeom prst="rect">
            <a:avLst/>
          </a:prstGeom>
          <a:ln w="0">
            <a:noFill/>
          </a:ln>
        </p:spPr>
      </p:pic>
    </p:spTree>
    <p:extLst>
      <p:ext uri="{BB962C8B-B14F-4D97-AF65-F5344CB8AC3E}">
        <p14:creationId xmlns:p14="http://schemas.microsoft.com/office/powerpoint/2010/main" val="11439926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1603968"/>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b="1" dirty="0">
                <a:solidFill>
                  <a:srgbClr val="203864"/>
                </a:solidFill>
              </a:rPr>
              <a:t>Das Folgende ist ein Beispiel für ein SMART-Ziel:</a:t>
            </a:r>
          </a:p>
          <a:p>
            <a:pPr algn="ctr"/>
            <a:endParaRPr lang="de-DE" b="1" dirty="0">
              <a:solidFill>
                <a:srgbClr val="203864"/>
              </a:solidFill>
            </a:endParaRPr>
          </a:p>
          <a:p>
            <a:pPr algn="ctr"/>
            <a:r>
              <a:rPr lang="de-DE" b="1" dirty="0">
                <a:solidFill>
                  <a:srgbClr val="203864"/>
                </a:solidFill>
              </a:rPr>
              <a:t>„Ich möchte abnehmen, weil ich fettleibig bin und Fettleibigkeit negative Auswirkungen auf meine Gesundheit hat. Mein derzeitiges Gewicht beträgt 100 kg und mein Ziel ist es, innerhalb der nächsten 2 Tage 30 kg abzunehmen.“</a:t>
            </a:r>
            <a:endParaRPr lang="en-GB"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317301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True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317301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t>False</a:t>
            </a:r>
            <a:endParaRPr lang="el-GR"/>
          </a:p>
        </p:txBody>
      </p:sp>
    </p:spTree>
    <p:extLst>
      <p:ext uri="{BB962C8B-B14F-4D97-AF65-F5344CB8AC3E}">
        <p14:creationId xmlns:p14="http://schemas.microsoft.com/office/powerpoint/2010/main" val="17904136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Ernährungs-Apps können nur für ein Ziel verwendet werden</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113889447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Ernährungs-Apps geben Ratschläge, die nie in Frage gestellt werden sollten </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16711138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1E24"/>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538135"/>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33" name="Freeform: Shape 28">
            <a:extLst>
              <a:ext uri="{FF2B5EF4-FFF2-40B4-BE49-F238E27FC236}">
                <a16:creationId xmlns:a16="http://schemas.microsoft.com/office/drawing/2014/main" id="{DCFD1A13-2B88-47B7-AAE9-AD6F3296EE2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0">
            <a:extLst>
              <a:ext uri="{FF2B5EF4-FFF2-40B4-BE49-F238E27FC236}">
                <a16:creationId xmlns:a16="http://schemas.microsoft.com/office/drawing/2014/main" id="{F5CE4102-C93A-420A-98A7-5A7DD0C5C5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2" name="Picture 5">
            <a:extLst>
              <a:ext uri="{FF2B5EF4-FFF2-40B4-BE49-F238E27FC236}">
                <a16:creationId xmlns:a16="http://schemas.microsoft.com/office/drawing/2014/main" id="{807C98D1-01AE-4DFA-9C42-DDBEB533C1BE}"/>
              </a:ext>
            </a:extLst>
          </p:cNvPr>
          <p:cNvPicPr>
            <a:picLocks noChangeAspect="1"/>
          </p:cNvPicPr>
          <p:nvPr/>
        </p:nvPicPr>
        <p:blipFill>
          <a:blip r:embed="rId3"/>
          <a:stretch>
            <a:fillRect/>
          </a:stretch>
        </p:blipFill>
        <p:spPr>
          <a:xfrm>
            <a:off x="429768" y="3471531"/>
            <a:ext cx="2323213" cy="2323213"/>
          </a:xfrm>
          <a:prstGeom prst="rect">
            <a:avLst/>
          </a:prstGeom>
        </p:spPr>
      </p:pic>
      <p:pic>
        <p:nvPicPr>
          <p:cNvPr id="20" name="Picture 5">
            <a:extLst>
              <a:ext uri="{FF2B5EF4-FFF2-40B4-BE49-F238E27FC236}">
                <a16:creationId xmlns:a16="http://schemas.microsoft.com/office/drawing/2014/main" id="{2B4EC7FF-7919-4EE7-8992-C34F2E54819D}"/>
              </a:ext>
            </a:extLst>
          </p:cNvPr>
          <p:cNvPicPr>
            <a:picLocks noChangeAspect="1"/>
          </p:cNvPicPr>
          <p:nvPr/>
        </p:nvPicPr>
        <p:blipFill>
          <a:blip r:embed="rId3"/>
          <a:stretch>
            <a:fillRect/>
          </a:stretch>
        </p:blipFill>
        <p:spPr>
          <a:xfrm>
            <a:off x="7476818" y="1708146"/>
            <a:ext cx="3265071" cy="3265071"/>
          </a:xfrm>
          <a:prstGeom prst="rect">
            <a:avLst/>
          </a:prstGeom>
          <a:solidFill>
            <a:srgbClr val="203864"/>
          </a:solidFill>
        </p:spPr>
      </p:pic>
      <p:sp>
        <p:nvSpPr>
          <p:cNvPr id="24" name="Τίτλος 6">
            <a:extLst>
              <a:ext uri="{FF2B5EF4-FFF2-40B4-BE49-F238E27FC236}">
                <a16:creationId xmlns:a16="http://schemas.microsoft.com/office/drawing/2014/main" id="{88F39797-8ECA-4CC0-ADFC-28793E1CA72E}"/>
              </a:ext>
            </a:extLst>
          </p:cNvPr>
          <p:cNvSpPr txBox="1">
            <a:spLocks/>
          </p:cNvSpPr>
          <p:nvPr/>
        </p:nvSpPr>
        <p:spPr>
          <a:xfrm>
            <a:off x="340474" y="2922021"/>
            <a:ext cx="5034783" cy="22830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lang="el-GR" sz="2000" kern="1200" dirty="0">
                <a:solidFill>
                  <a:srgbClr val="7030A0"/>
                </a:solidFill>
                <a:latin typeface="Gill Sans Ultra Bold" panose="020B0A02020104020203" pitchFamily="34" charset="0"/>
                <a:ea typeface="+mj-ea"/>
                <a:cs typeface="+mj-cs"/>
              </a:defRPr>
            </a:lvl1pPr>
          </a:lstStyle>
          <a:p>
            <a:pPr algn="l">
              <a:spcAft>
                <a:spcPts val="600"/>
              </a:spcAft>
            </a:pPr>
            <a:r>
              <a:rPr lang="en-US" sz="2800" dirty="0" err="1">
                <a:solidFill>
                  <a:srgbClr val="C01E24"/>
                </a:solidFill>
                <a:latin typeface="+mj-lt"/>
              </a:rPr>
              <a:t>Glückwunsch</a:t>
            </a:r>
            <a:r>
              <a:rPr lang="en-US" sz="2800" dirty="0">
                <a:solidFill>
                  <a:srgbClr val="C01E24"/>
                </a:solidFill>
                <a:latin typeface="+mj-lt"/>
              </a:rPr>
              <a:t>!</a:t>
            </a:r>
            <a:br>
              <a:rPr lang="en-US" sz="2800" dirty="0">
                <a:solidFill>
                  <a:srgbClr val="C01E24"/>
                </a:solidFill>
                <a:latin typeface="+mj-lt"/>
              </a:rPr>
            </a:br>
            <a:r>
              <a:rPr lang="en-US" sz="2800" dirty="0">
                <a:solidFill>
                  <a:srgbClr val="C01E24"/>
                </a:solidFill>
                <a:latin typeface="+mj-lt"/>
              </a:rPr>
              <a:t/>
            </a:r>
            <a:br>
              <a:rPr lang="en-US" sz="2800" dirty="0">
                <a:solidFill>
                  <a:srgbClr val="C01E24"/>
                </a:solidFill>
                <a:latin typeface="+mj-lt"/>
              </a:rPr>
            </a:br>
            <a:r>
              <a:rPr lang="de-DE" sz="2800" dirty="0">
                <a:solidFill>
                  <a:srgbClr val="C01E24"/>
                </a:solidFill>
                <a:latin typeface="+mj-lt"/>
              </a:rPr>
              <a:t>Sie haben die Selbstlerneinheit dieses Moduls abgeschlossen!</a:t>
            </a:r>
            <a:endParaRPr lang="en-US" sz="2800" dirty="0">
              <a:solidFill>
                <a:srgbClr val="C01E24"/>
              </a:solidFill>
              <a:latin typeface="+mj-lt"/>
            </a:endParaRPr>
          </a:p>
        </p:txBody>
      </p:sp>
      <p:pic>
        <p:nvPicPr>
          <p:cNvPr id="2" name="Εικόνα 1" descr="Εικόνα που περιέχει κείμενο, γραμματοσειρά, λογότυπο, γραφικά&#10;&#10;Περιγραφή που δημιουργήθηκε αυτόματα">
            <a:extLst>
              <a:ext uri="{FF2B5EF4-FFF2-40B4-BE49-F238E27FC236}">
                <a16:creationId xmlns:a16="http://schemas.microsoft.com/office/drawing/2014/main" id="{25F65A2C-3150-4B5A-D0EF-1CEBF92DC4E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847" y="934357"/>
            <a:ext cx="5598661" cy="1438154"/>
          </a:xfrm>
          <a:prstGeom prst="rect">
            <a:avLst/>
          </a:prstGeom>
        </p:spPr>
      </p:pic>
      <p:sp>
        <p:nvSpPr>
          <p:cNvPr id="3" name="Ορθογώνιο 10">
            <a:extLst>
              <a:ext uri="{FF2B5EF4-FFF2-40B4-BE49-F238E27FC236}">
                <a16:creationId xmlns:a16="http://schemas.microsoft.com/office/drawing/2014/main" id="{EACC3867-A132-BC7C-D317-86418DB8BAEB}"/>
              </a:ext>
            </a:extLst>
          </p:cNvPr>
          <p:cNvSpPr/>
          <p:nvPr/>
        </p:nvSpPr>
        <p:spPr>
          <a:xfrm>
            <a:off x="3987250" y="6328066"/>
            <a:ext cx="8293082" cy="632422"/>
          </a:xfrm>
          <a:prstGeom prst="rect">
            <a:avLst/>
          </a:prstGeom>
        </p:spPr>
        <p:txBody>
          <a:bodyPr vert="horz" lIns="91440" tIns="45720" rIns="91440" bIns="45720" rtlCol="0" anchor="ctr">
            <a:normAutofit/>
          </a:bodyPr>
          <a:lstStyle/>
          <a:p>
            <a:pPr>
              <a:lnSpc>
                <a:spcPct val="90000"/>
              </a:lnSpc>
              <a:spcAft>
                <a:spcPts val="601"/>
              </a:spcAft>
            </a:pPr>
            <a:r>
              <a:rPr lang="de-DE" sz="1000" b="0" strike="noStrike" spc="-1" dirty="0">
                <a:solidFill>
                  <a:schemeClr val="accent5">
                    <a:lumMod val="20000"/>
                    <a:lumOff val="80000"/>
                  </a:schemeClr>
                </a:solidFill>
                <a:latin typeface="Arial"/>
                <a:ea typeface="Arial"/>
              </a:rPr>
              <a:t>Von der Europäischen Union finanziert. Die geäußerten Ansichten und Meinungen entsprechen jedoch ausschließlich denen des Autors bzw. der Autoren und spiegeln nicht zwingend die der Europäischen Union oder der Europäischen Exekutivagentur für Bildung und Kultur (EACEA) wider. Weder die Europäische Union noch die EACEA können dafür verantwortlich gemacht werden</a:t>
            </a:r>
            <a:endParaRPr lang="de-DE" sz="1000" b="0" strike="noStrike" spc="-1" dirty="0">
              <a:solidFill>
                <a:srgbClr val="000000"/>
              </a:solidFill>
              <a:latin typeface="Arial"/>
            </a:endParaRPr>
          </a:p>
        </p:txBody>
      </p:sp>
      <p:pic>
        <p:nvPicPr>
          <p:cNvPr id="4" name="Picture 8">
            <a:extLst>
              <a:ext uri="{FF2B5EF4-FFF2-40B4-BE49-F238E27FC236}">
                <a16:creationId xmlns:a16="http://schemas.microsoft.com/office/drawing/2014/main" id="{44ADA4B3-6C40-F696-3962-406A24EF1D51}"/>
              </a:ext>
            </a:extLst>
          </p:cNvPr>
          <p:cNvPicPr>
            <a:picLocks noChangeAspect="1"/>
          </p:cNvPicPr>
          <p:nvPr/>
        </p:nvPicPr>
        <p:blipFill>
          <a:blip r:embed="rId5" cstate="hqprint">
            <a:extLst>
              <a:ext uri="{28A0092B-C50C-407E-A947-70E740481C1C}">
                <a14:useLocalDpi xmlns:a14="http://schemas.microsoft.com/office/drawing/2010/main" val="0"/>
              </a:ext>
            </a:extLst>
          </a:blip>
          <a:srcRect/>
          <a:stretch/>
        </p:blipFill>
        <p:spPr>
          <a:xfrm>
            <a:off x="13252" y="6463241"/>
            <a:ext cx="1843259" cy="404768"/>
          </a:xfrm>
          <a:prstGeom prst="rect">
            <a:avLst/>
          </a:prstGeom>
        </p:spPr>
      </p:pic>
    </p:spTree>
    <p:extLst>
      <p:ext uri="{BB962C8B-B14F-4D97-AF65-F5344CB8AC3E}">
        <p14:creationId xmlns:p14="http://schemas.microsoft.com/office/powerpoint/2010/main" val="191579968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a:extLst>
              <a:ext uri="{FF2B5EF4-FFF2-40B4-BE49-F238E27FC236}">
                <a16:creationId xmlns:a16="http://schemas.microsoft.com/office/drawing/2014/main" id="{E2D38E87-33DB-46E9-933D-FDECBD945692}"/>
              </a:ext>
            </a:extLst>
          </p:cNvPr>
          <p:cNvSpPr>
            <a:spLocks noGrp="1"/>
          </p:cNvSpPr>
          <p:nvPr>
            <p:ph type="title"/>
          </p:nvPr>
        </p:nvSpPr>
        <p:spPr/>
        <p:txBody>
          <a:bodyPr anchor="b">
            <a:normAutofit/>
          </a:bodyPr>
          <a:lstStyle/>
          <a:p>
            <a:r>
              <a:rPr lang="en-US" sz="5400" dirty="0" err="1"/>
              <a:t>Selbstlerneinheit</a:t>
            </a:r>
            <a:r>
              <a:rPr lang="en-US" sz="5400" dirty="0"/>
              <a:t>:  </a:t>
            </a:r>
            <a:r>
              <a:rPr lang="en-US" sz="5400" dirty="0" err="1"/>
              <a:t>Inhalt</a:t>
            </a:r>
            <a:endParaRPr lang="el-GR" sz="5400" dirty="0"/>
          </a:p>
        </p:txBody>
      </p:sp>
      <p:pic>
        <p:nvPicPr>
          <p:cNvPr id="18" name="Εικόνα 17">
            <a:extLst>
              <a:ext uri="{FF2B5EF4-FFF2-40B4-BE49-F238E27FC236}">
                <a16:creationId xmlns:a16="http://schemas.microsoft.com/office/drawing/2014/main" id="{3AE1B409-01AB-8B54-F592-C862F4DA8564}"/>
              </a:ext>
            </a:extLst>
          </p:cNvPr>
          <p:cNvPicPr>
            <a:picLocks noChangeAspect="1"/>
          </p:cNvPicPr>
          <p:nvPr/>
        </p:nvPicPr>
        <p:blipFill rotWithShape="1">
          <a:blip r:embed="rId3"/>
          <a:srcRect b="59835"/>
          <a:stretch/>
        </p:blipFill>
        <p:spPr>
          <a:xfrm rot="10800000">
            <a:off x="-8250" y="-4107"/>
            <a:ext cx="12191695" cy="349261"/>
          </a:xfrm>
          <a:prstGeom prst="rect">
            <a:avLst/>
          </a:prstGeom>
        </p:spPr>
      </p:pic>
      <p:sp>
        <p:nvSpPr>
          <p:cNvPr id="4" name="TextBox 3">
            <a:extLst>
              <a:ext uri="{FF2B5EF4-FFF2-40B4-BE49-F238E27FC236}">
                <a16:creationId xmlns:a16="http://schemas.microsoft.com/office/drawing/2014/main" id="{5E00FF1A-B048-1782-B343-A99D04F3B146}"/>
              </a:ext>
            </a:extLst>
          </p:cNvPr>
          <p:cNvSpPr txBox="1"/>
          <p:nvPr/>
        </p:nvSpPr>
        <p:spPr>
          <a:xfrm>
            <a:off x="1512006" y="2196661"/>
            <a:ext cx="4431594" cy="461665"/>
          </a:xfrm>
          <a:prstGeom prst="rect">
            <a:avLst/>
          </a:prstGeom>
          <a:solidFill>
            <a:srgbClr val="DDE0E5"/>
          </a:solidFill>
        </p:spPr>
        <p:txBody>
          <a:bodyPr wrap="square">
            <a:spAutoFit/>
          </a:bodyPr>
          <a:lstStyle/>
          <a:p>
            <a:r>
              <a:rPr lang="en-US" sz="2400" dirty="0"/>
              <a:t>1. Quiz und </a:t>
            </a:r>
            <a:r>
              <a:rPr lang="en-US" sz="2400" dirty="0" err="1"/>
              <a:t>Selbsteinschätzung</a:t>
            </a:r>
            <a:endParaRPr lang="el-GR" sz="2400" dirty="0"/>
          </a:p>
        </p:txBody>
      </p:sp>
    </p:spTree>
    <p:extLst>
      <p:ext uri="{BB962C8B-B14F-4D97-AF65-F5344CB8AC3E}">
        <p14:creationId xmlns:p14="http://schemas.microsoft.com/office/powerpoint/2010/main" val="811085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Einige der wichtigsten Faktoren, die den täglichen Kalorienbedarf einer Person bestimmen, sind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Familienstand</a:t>
            </a:r>
            <a:r>
              <a:rPr lang="en-US" dirty="0"/>
              <a:t>.  </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Das </a:t>
            </a:r>
            <a:r>
              <a:rPr lang="en-US" dirty="0" err="1"/>
              <a:t>Herkunftsland</a:t>
            </a:r>
            <a:r>
              <a:rPr lang="en-US" dirty="0"/>
              <a:t>.</a:t>
            </a:r>
            <a:endParaRPr lang="el-GR" baseline="30000" dirty="0"/>
          </a:p>
        </p:txBody>
      </p:sp>
      <p:sp>
        <p:nvSpPr>
          <p:cNvPr id="2" name="TextBox 1">
            <a:extLst>
              <a:ext uri="{FF2B5EF4-FFF2-40B4-BE49-F238E27FC236}">
                <a16:creationId xmlns:a16="http://schemas.microsoft.com/office/drawing/2014/main" id="{D5E63C17-BD03-4222-BC8D-E1F551A4DD54}"/>
              </a:ext>
            </a:extLst>
          </p:cNvPr>
          <p:cNvSpPr txBox="1"/>
          <p:nvPr/>
        </p:nvSpPr>
        <p:spPr>
          <a:xfrm>
            <a:off x="2112607" y="1987414"/>
            <a:ext cx="2290563"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
        <p:nvSpPr>
          <p:cNvPr id="3" name="Ορθογώνιο 11">
            <a:extLst>
              <a:ext uri="{FF2B5EF4-FFF2-40B4-BE49-F238E27FC236}">
                <a16:creationId xmlns:a16="http://schemas.microsoft.com/office/drawing/2014/main" id="{9EB6C1A6-A707-37F2-53A5-9DF59DADD172}"/>
              </a:ext>
            </a:extLst>
          </p:cNvPr>
          <p:cNvSpPr/>
          <p:nvPr/>
        </p:nvSpPr>
        <p:spPr>
          <a:xfrm>
            <a:off x="6134100"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Größe und Grad der körperlichen Aktivität. </a:t>
            </a:r>
            <a:endParaRPr lang="el-GR" dirty="0"/>
          </a:p>
        </p:txBody>
      </p:sp>
      <p:sp>
        <p:nvSpPr>
          <p:cNvPr id="6" name="Ορθογώνιο 11">
            <a:extLst>
              <a:ext uri="{FF2B5EF4-FFF2-40B4-BE49-F238E27FC236}">
                <a16:creationId xmlns:a16="http://schemas.microsoft.com/office/drawing/2014/main" id="{3CE80171-A83F-B9F7-666E-B2B7E0CC5BB2}"/>
              </a:ext>
            </a:extLst>
          </p:cNvPr>
          <p:cNvSpPr/>
          <p:nvPr/>
        </p:nvSpPr>
        <p:spPr>
          <a:xfrm>
            <a:off x="2105025" y="248886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Alter, Geschlecht und Gewicht.</a:t>
            </a:r>
            <a:endParaRPr lang="el-GR" dirty="0"/>
          </a:p>
        </p:txBody>
      </p:sp>
    </p:spTree>
    <p:extLst>
      <p:ext uri="{BB962C8B-B14F-4D97-AF65-F5344CB8AC3E}">
        <p14:creationId xmlns:p14="http://schemas.microsoft.com/office/powerpoint/2010/main" val="39983879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1"/>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1"/>
                                        </p:tgtEl>
                                        <p:attrNameLst>
                                          <p:attrName>fillcolor</p:attrName>
                                        </p:attrNameLst>
                                      </p:cBhvr>
                                      <p:to>
                                        <a:srgbClr val="C00000"/>
                                      </p:to>
                                    </p:animClr>
                                    <p:set>
                                      <p:cBhvr>
                                        <p:cTn id="14" dur="2000" fill="hold"/>
                                        <p:tgtEl>
                                          <p:spTgt spid="11"/>
                                        </p:tgtEl>
                                        <p:attrNameLst>
                                          <p:attrName>fill.type</p:attrName>
                                        </p:attrNameLst>
                                      </p:cBhvr>
                                      <p:to>
                                        <p:strVal val="solid"/>
                                      </p:to>
                                    </p:set>
                                    <p:set>
                                      <p:cBhvr>
                                        <p:cTn id="15"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16" restart="whenNotActive" fill="hold" evtFilter="cancelBubble" nodeType="interactiveSeq">
                <p:stCondLst>
                  <p:cond evt="onClick" delay="0">
                    <p:tgtEl>
                      <p:spTgt spid="3"/>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3"/>
                                        </p:tgtEl>
                                        <p:attrNameLst>
                                          <p:attrName>fillcolor</p:attrName>
                                        </p:attrNameLst>
                                      </p:cBhvr>
                                      <p:to>
                                        <a:srgbClr val="538135"/>
                                      </p:to>
                                    </p:animClr>
                                    <p:set>
                                      <p:cBhvr>
                                        <p:cTn id="21" dur="2000" fill="hold"/>
                                        <p:tgtEl>
                                          <p:spTgt spid="3"/>
                                        </p:tgtEl>
                                        <p:attrNameLst>
                                          <p:attrName>fill.type</p:attrName>
                                        </p:attrNameLst>
                                      </p:cBhvr>
                                      <p:to>
                                        <p:strVal val="solid"/>
                                      </p:to>
                                    </p:set>
                                    <p:set>
                                      <p:cBhvr>
                                        <p:cTn id="22"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seq concurrent="1" nextAc="seek">
              <p:cTn id="23" restart="whenNotActive" fill="hold" evtFilter="cancelBubble" nodeType="interactiveSeq">
                <p:stCondLst>
                  <p:cond evt="onClick" delay="0">
                    <p:tgtEl>
                      <p:spTgt spid="6"/>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6"/>
                                        </p:tgtEl>
                                        <p:attrNameLst>
                                          <p:attrName>fillcolor</p:attrName>
                                        </p:attrNameLst>
                                      </p:cBhvr>
                                      <p:to>
                                        <a:srgbClr val="538135"/>
                                      </p:to>
                                    </p:animClr>
                                    <p:set>
                                      <p:cBhvr>
                                        <p:cTn id="28" dur="2000" fill="hold"/>
                                        <p:tgtEl>
                                          <p:spTgt spid="6"/>
                                        </p:tgtEl>
                                        <p:attrNameLst>
                                          <p:attrName>fill.type</p:attrName>
                                        </p:attrNameLst>
                                      </p:cBhvr>
                                      <p:to>
                                        <p:strVal val="solid"/>
                                      </p:to>
                                    </p:set>
                                    <p:set>
                                      <p:cBhvr>
                                        <p:cTn id="29" dur="2000" fill="hold"/>
                                        <p:tgtEl>
                                          <p:spTgt spid="6"/>
                                        </p:tgtEl>
                                        <p:attrNameLst>
                                          <p:attrName>fill.on</p:attrName>
                                        </p:attrNameLst>
                                      </p:cBhvr>
                                      <p:to>
                                        <p:strVal val="true"/>
                                      </p:to>
                                    </p:set>
                                  </p:childTnLst>
                                </p:cTn>
                              </p:par>
                            </p:childTnLst>
                          </p:cTn>
                        </p:par>
                      </p:childTnLst>
                    </p:cTn>
                  </p:par>
                </p:childTnLst>
              </p:cTn>
              <p:nextCondLst>
                <p:cond evt="onClick" delay="0">
                  <p:tgtEl>
                    <p:spTgt spid="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beiden Hauptklassen von Nährstoffen in Lebensmitteln sind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Makronährstoffe</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Alkohol</a:t>
            </a:r>
            <a:endParaRPr lang="el-GR" dirty="0"/>
          </a:p>
        </p:txBody>
      </p:sp>
      <p:sp>
        <p:nvSpPr>
          <p:cNvPr id="11" name="Ορθογώνιο 10">
            <a:extLst>
              <a:ext uri="{FF2B5EF4-FFF2-40B4-BE49-F238E27FC236}">
                <a16:creationId xmlns:a16="http://schemas.microsoft.com/office/drawing/2014/main" id="{B08E9EB4-6838-4FCD-B853-E6E51FCAD438}"/>
              </a:ext>
            </a:extLst>
          </p:cNvPr>
          <p:cNvSpPr/>
          <p:nvPr/>
        </p:nvSpPr>
        <p:spPr>
          <a:xfrm>
            <a:off x="2105025" y="37274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Wasser</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a:t>
            </a:r>
            <a:r>
              <a:rPr lang="en-US" dirty="0" err="1"/>
              <a:t>Mikronährstoffe</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290563"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Tree>
    <p:extLst>
      <p:ext uri="{BB962C8B-B14F-4D97-AF65-F5344CB8AC3E}">
        <p14:creationId xmlns:p14="http://schemas.microsoft.com/office/powerpoint/2010/main" val="3833976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1"/>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1"/>
                                        </p:tgtEl>
                                        <p:attrNameLst>
                                          <p:attrName>fillcolor</p:attrName>
                                        </p:attrNameLst>
                                      </p:cBhvr>
                                      <p:to>
                                        <a:srgbClr val="C00000"/>
                                      </p:to>
                                    </p:animClr>
                                    <p:set>
                                      <p:cBhvr>
                                        <p:cTn id="21" dur="2000" fill="hold"/>
                                        <p:tgtEl>
                                          <p:spTgt spid="11"/>
                                        </p:tgtEl>
                                        <p:attrNameLst>
                                          <p:attrName>fill.type</p:attrName>
                                        </p:attrNameLst>
                                      </p:cBhvr>
                                      <p:to>
                                        <p:strVal val="solid"/>
                                      </p:to>
                                    </p:set>
                                    <p:set>
                                      <p:cBhvr>
                                        <p:cTn id="22" dur="2000" fill="hold"/>
                                        <p:tgtEl>
                                          <p:spTgt spid="11"/>
                                        </p:tgtEl>
                                        <p:attrNameLst>
                                          <p:attrName>fill.on</p:attrName>
                                        </p:attrNameLst>
                                      </p:cBhvr>
                                      <p:to>
                                        <p:strVal val="true"/>
                                      </p:to>
                                    </p:set>
                                  </p:childTnLst>
                                </p:cTn>
                              </p:par>
                            </p:childTnLst>
                          </p:cTn>
                        </p:par>
                      </p:childTnLst>
                    </p:cTn>
                  </p:par>
                </p:childTnLst>
              </p:cTn>
              <p:nextCondLst>
                <p:cond evt="onClick" delay="0">
                  <p:tgtEl>
                    <p:spTgt spid="11"/>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12"/>
                                        </p:tgtEl>
                                        <p:attrNameLst>
                                          <p:attrName>fillcolor</p:attrName>
                                        </p:attrNameLst>
                                      </p:cBhvr>
                                      <p:to>
                                        <a:srgbClr val="538135"/>
                                      </p:to>
                                    </p:animClr>
                                    <p:set>
                                      <p:cBhvr>
                                        <p:cTn id="28" dur="2000" fill="hold"/>
                                        <p:tgtEl>
                                          <p:spTgt spid="12"/>
                                        </p:tgtEl>
                                        <p:attrNameLst>
                                          <p:attrName>fill.type</p:attrName>
                                        </p:attrNameLst>
                                      </p:cBhvr>
                                      <p:to>
                                        <p:strVal val="solid"/>
                                      </p:to>
                                    </p:set>
                                    <p:set>
                                      <p:cBhvr>
                                        <p:cTn id="29"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Wasser macht einen großen Teil unseres Körpergewichts aus</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Tree>
    <p:extLst>
      <p:ext uri="{BB962C8B-B14F-4D97-AF65-F5344CB8AC3E}">
        <p14:creationId xmlns:p14="http://schemas.microsoft.com/office/powerpoint/2010/main" val="206350773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Es gibt Lebensmittel, die alle Nährstoffe enthalten, die unser Körper braucht</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6019801"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Falsch</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05025" y="252412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err="1"/>
              <a:t>Richtig</a:t>
            </a:r>
            <a:endParaRPr lang="el-GR" dirty="0"/>
          </a:p>
        </p:txBody>
      </p:sp>
    </p:spTree>
    <p:extLst>
      <p:ext uri="{BB962C8B-B14F-4D97-AF65-F5344CB8AC3E}">
        <p14:creationId xmlns:p14="http://schemas.microsoft.com/office/powerpoint/2010/main" val="28190710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sz="2000" b="1" dirty="0">
                <a:solidFill>
                  <a:srgbClr val="203864"/>
                </a:solidFill>
              </a:rPr>
              <a:t>Die Schlüsselwörter für eine gesunde und nahrhafte Ernährung sind</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A. </a:t>
            </a:r>
            <a:r>
              <a:rPr lang="en-US" dirty="0" err="1"/>
              <a:t>Bilanz</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6134100" y="2479674"/>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B. </a:t>
            </a:r>
            <a:r>
              <a:rPr lang="en-US" dirty="0" err="1"/>
              <a:t>Frühstück</a:t>
            </a:r>
            <a:r>
              <a:rPr lang="en-US" dirty="0"/>
              <a:t> </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2112607" y="38036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C. </a:t>
            </a:r>
            <a:r>
              <a:rPr lang="de-DE" dirty="0"/>
              <a:t>Vielfalt</a:t>
            </a:r>
            <a:endParaRPr lang="el-GR" dirty="0"/>
          </a:p>
        </p:txBody>
      </p:sp>
      <p:sp>
        <p:nvSpPr>
          <p:cNvPr id="7" name="TextBox 6">
            <a:extLst>
              <a:ext uri="{FF2B5EF4-FFF2-40B4-BE49-F238E27FC236}">
                <a16:creationId xmlns:a16="http://schemas.microsoft.com/office/drawing/2014/main" id="{D00BF227-FC3A-40AC-BDE1-04D4375D5BBC}"/>
              </a:ext>
            </a:extLst>
          </p:cNvPr>
          <p:cNvSpPr txBox="1"/>
          <p:nvPr/>
        </p:nvSpPr>
        <p:spPr>
          <a:xfrm>
            <a:off x="2112607" y="1987414"/>
            <a:ext cx="2290563" cy="307777"/>
          </a:xfrm>
          <a:prstGeom prst="rect">
            <a:avLst/>
          </a:prstGeom>
        </p:spPr>
        <p:txBody>
          <a:bodyPr wrap="none" rtlCol="0">
            <a:spAutoFit/>
          </a:bodyPr>
          <a:lstStyle/>
          <a:p>
            <a:pPr algn="l"/>
            <a:r>
              <a:rPr lang="en-US" sz="1400" b="1" i="1" dirty="0"/>
              <a:t>Zwei </a:t>
            </a:r>
            <a:r>
              <a:rPr lang="en-US" sz="1400" b="1" i="1" dirty="0" err="1"/>
              <a:t>Antworten</a:t>
            </a:r>
            <a:r>
              <a:rPr lang="en-US" sz="1400" b="1" i="1" dirty="0"/>
              <a:t> </a:t>
            </a:r>
            <a:r>
              <a:rPr lang="en-US" sz="1400" b="1" i="1" dirty="0" err="1"/>
              <a:t>sind</a:t>
            </a:r>
            <a:r>
              <a:rPr lang="en-US" sz="1400" b="1" i="1" dirty="0"/>
              <a:t> </a:t>
            </a:r>
            <a:r>
              <a:rPr lang="en-US" sz="1400" b="1" i="1" dirty="0" err="1"/>
              <a:t>richtig</a:t>
            </a:r>
            <a:r>
              <a:rPr lang="en-US" sz="1400" b="1" i="1" dirty="0"/>
              <a:t>!</a:t>
            </a:r>
            <a:endParaRPr lang="el-GR" sz="1400" b="1" i="1" dirty="0" err="1"/>
          </a:p>
        </p:txBody>
      </p:sp>
      <p:sp>
        <p:nvSpPr>
          <p:cNvPr id="3" name="Ορθογώνιο 10">
            <a:extLst>
              <a:ext uri="{FF2B5EF4-FFF2-40B4-BE49-F238E27FC236}">
                <a16:creationId xmlns:a16="http://schemas.microsoft.com/office/drawing/2014/main" id="{5E85DC22-F1CC-E28F-0278-E49791741548}"/>
              </a:ext>
            </a:extLst>
          </p:cNvPr>
          <p:cNvSpPr/>
          <p:nvPr/>
        </p:nvSpPr>
        <p:spPr>
          <a:xfrm>
            <a:off x="6134100" y="3803651"/>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a:t>D. Fasten</a:t>
            </a:r>
            <a:endParaRPr lang="el-GR" dirty="0"/>
          </a:p>
        </p:txBody>
      </p:sp>
    </p:spTree>
    <p:extLst>
      <p:ext uri="{BB962C8B-B14F-4D97-AF65-F5344CB8AC3E}">
        <p14:creationId xmlns:p14="http://schemas.microsoft.com/office/powerpoint/2010/main" val="30539283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538135"/>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538135"/>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3"/>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3"/>
                                        </p:tgtEl>
                                        <p:attrNameLst>
                                          <p:attrName>fillcolor</p:attrName>
                                        </p:attrNameLst>
                                      </p:cBhvr>
                                      <p:to>
                                        <a:srgbClr val="C00000"/>
                                      </p:to>
                                    </p:animClr>
                                    <p:set>
                                      <p:cBhvr>
                                        <p:cTn id="28" dur="2000" fill="hold"/>
                                        <p:tgtEl>
                                          <p:spTgt spid="3"/>
                                        </p:tgtEl>
                                        <p:attrNameLst>
                                          <p:attrName>fill.type</p:attrName>
                                        </p:attrNameLst>
                                      </p:cBhvr>
                                      <p:to>
                                        <p:strVal val="solid"/>
                                      </p:to>
                                    </p:set>
                                    <p:set>
                                      <p:cBhvr>
                                        <p:cTn id="29" dur="2000" fill="hold"/>
                                        <p:tgtEl>
                                          <p:spTgt spid="3"/>
                                        </p:tgtEl>
                                        <p:attrNameLst>
                                          <p:attrName>fill.on</p:attrName>
                                        </p:attrNameLst>
                                      </p:cBhvr>
                                      <p:to>
                                        <p:strVal val="true"/>
                                      </p:to>
                                    </p:set>
                                  </p:childTnLst>
                                </p:cTn>
                              </p:par>
                            </p:childTnLst>
                          </p:cTn>
                        </p:par>
                      </p:childTnLst>
                    </p:cTn>
                  </p:par>
                </p:childTnLst>
              </p:cTn>
              <p:nextCondLst>
                <p:cond evt="onClick" delay="0">
                  <p:tgtEl>
                    <p:spTgt spid="3"/>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Ορθογώνιο: Στρογγύλεμα γωνιών 3">
            <a:extLst>
              <a:ext uri="{FF2B5EF4-FFF2-40B4-BE49-F238E27FC236}">
                <a16:creationId xmlns:a16="http://schemas.microsoft.com/office/drawing/2014/main" id="{9651827C-5BB0-427C-8C65-8784AC89CEFC}"/>
              </a:ext>
            </a:extLst>
          </p:cNvPr>
          <p:cNvSpPr/>
          <p:nvPr/>
        </p:nvSpPr>
        <p:spPr>
          <a:xfrm>
            <a:off x="2105025" y="1028700"/>
            <a:ext cx="7534275" cy="904875"/>
          </a:xfrm>
          <a:prstGeom prst="roundRect">
            <a:avLst/>
          </a:prstGeom>
          <a:ln>
            <a:solidFill>
              <a:srgbClr val="C01E24"/>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2000" b="1" dirty="0">
                <a:solidFill>
                  <a:srgbClr val="203864"/>
                </a:solidFill>
              </a:rPr>
              <a:t>Eine </a:t>
            </a:r>
            <a:r>
              <a:rPr lang="en-GB" sz="2000" b="1" dirty="0" err="1">
                <a:solidFill>
                  <a:srgbClr val="203864"/>
                </a:solidFill>
              </a:rPr>
              <a:t>gesunde</a:t>
            </a:r>
            <a:r>
              <a:rPr lang="en-GB" sz="2000" b="1" dirty="0">
                <a:solidFill>
                  <a:srgbClr val="203864"/>
                </a:solidFill>
              </a:rPr>
              <a:t> </a:t>
            </a:r>
            <a:r>
              <a:rPr lang="en-GB" sz="2000" b="1" dirty="0" err="1">
                <a:solidFill>
                  <a:srgbClr val="203864"/>
                </a:solidFill>
              </a:rPr>
              <a:t>Ernährung</a:t>
            </a:r>
            <a:endParaRPr lang="el-GR" sz="2000" b="1" dirty="0">
              <a:solidFill>
                <a:srgbClr val="203864"/>
              </a:solidFill>
            </a:endParaRPr>
          </a:p>
        </p:txBody>
      </p:sp>
      <p:sp>
        <p:nvSpPr>
          <p:cNvPr id="5" name="Ορθογώνιο 4">
            <a:extLst>
              <a:ext uri="{FF2B5EF4-FFF2-40B4-BE49-F238E27FC236}">
                <a16:creationId xmlns:a16="http://schemas.microsoft.com/office/drawing/2014/main" id="{88178301-C8A7-4724-8CF8-344EAE75664C}"/>
              </a:ext>
            </a:extLst>
          </p:cNvPr>
          <p:cNvSpPr/>
          <p:nvPr/>
        </p:nvSpPr>
        <p:spPr>
          <a:xfrm>
            <a:off x="2105025"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A. ist sicher vor Giftstoffen, Schimmel und schädlichen Chemikalien.</a:t>
            </a:r>
            <a:endParaRPr lang="el-GR" dirty="0"/>
          </a:p>
        </p:txBody>
      </p:sp>
      <p:sp>
        <p:nvSpPr>
          <p:cNvPr id="10" name="Ορθογώνιο 9">
            <a:extLst>
              <a:ext uri="{FF2B5EF4-FFF2-40B4-BE49-F238E27FC236}">
                <a16:creationId xmlns:a16="http://schemas.microsoft.com/office/drawing/2014/main" id="{E448F981-31BC-4A5C-A52A-2CB296CA1B95}"/>
              </a:ext>
            </a:extLst>
          </p:cNvPr>
          <p:cNvSpPr/>
          <p:nvPr/>
        </p:nvSpPr>
        <p:spPr>
          <a:xfrm>
            <a:off x="2112607"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C. besteht aus einer Vielzahl von Lebensmitteln aus verschiedenen Lebensmittelgruppen.</a:t>
            </a:r>
            <a:endParaRPr lang="el-GR" dirty="0"/>
          </a:p>
        </p:txBody>
      </p:sp>
      <p:sp>
        <p:nvSpPr>
          <p:cNvPr id="12" name="Ορθογώνιο 11">
            <a:extLst>
              <a:ext uri="{FF2B5EF4-FFF2-40B4-BE49-F238E27FC236}">
                <a16:creationId xmlns:a16="http://schemas.microsoft.com/office/drawing/2014/main" id="{330EFFD1-979D-4EE1-BDD9-918267F048CC}"/>
              </a:ext>
            </a:extLst>
          </p:cNvPr>
          <p:cNvSpPr/>
          <p:nvPr/>
        </p:nvSpPr>
        <p:spPr>
          <a:xfrm>
            <a:off x="6134100" y="3727450"/>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D. deckt den individuellen Bedarf an Energie (Kalorien) und Nährstoffen.</a:t>
            </a:r>
            <a:endParaRPr lang="el-GR" dirty="0"/>
          </a:p>
        </p:txBody>
      </p:sp>
      <p:sp>
        <p:nvSpPr>
          <p:cNvPr id="7" name="TextBox 6">
            <a:extLst>
              <a:ext uri="{FF2B5EF4-FFF2-40B4-BE49-F238E27FC236}">
                <a16:creationId xmlns:a16="http://schemas.microsoft.com/office/drawing/2014/main" id="{2D144F21-E427-4B8F-B9EF-32DFED7D2EDD}"/>
              </a:ext>
            </a:extLst>
          </p:cNvPr>
          <p:cNvSpPr txBox="1"/>
          <p:nvPr/>
        </p:nvSpPr>
        <p:spPr>
          <a:xfrm>
            <a:off x="2112607" y="1987414"/>
            <a:ext cx="2210220" cy="307777"/>
          </a:xfrm>
          <a:prstGeom prst="rect">
            <a:avLst/>
          </a:prstGeom>
        </p:spPr>
        <p:txBody>
          <a:bodyPr wrap="none" rtlCol="0">
            <a:spAutoFit/>
          </a:bodyPr>
          <a:lstStyle/>
          <a:p>
            <a:pPr algn="l"/>
            <a:r>
              <a:rPr lang="de-DE" sz="1400" i="1" dirty="0"/>
              <a:t>Nur eine Antwort ist richtig!</a:t>
            </a:r>
            <a:endParaRPr lang="el-GR" sz="1400" i="1" dirty="0" err="1"/>
          </a:p>
        </p:txBody>
      </p:sp>
      <p:sp>
        <p:nvSpPr>
          <p:cNvPr id="2" name="Ορθογώνιο 10">
            <a:extLst>
              <a:ext uri="{FF2B5EF4-FFF2-40B4-BE49-F238E27FC236}">
                <a16:creationId xmlns:a16="http://schemas.microsoft.com/office/drawing/2014/main" id="{8350A70B-8EA5-D66A-CE84-35016F7ECF64}"/>
              </a:ext>
            </a:extLst>
          </p:cNvPr>
          <p:cNvSpPr/>
          <p:nvPr/>
        </p:nvSpPr>
        <p:spPr>
          <a:xfrm>
            <a:off x="6134100" y="2479675"/>
            <a:ext cx="3505200" cy="90487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de-DE" dirty="0"/>
              <a:t>B. Die Antworten A, C und D sind alle richtig.</a:t>
            </a:r>
            <a:endParaRPr lang="el-GR" dirty="0"/>
          </a:p>
        </p:txBody>
      </p:sp>
    </p:spTree>
    <p:extLst>
      <p:ext uri="{BB962C8B-B14F-4D97-AF65-F5344CB8AC3E}">
        <p14:creationId xmlns:p14="http://schemas.microsoft.com/office/powerpoint/2010/main" val="107275967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5"/>
                                        </p:tgtEl>
                                        <p:attrNameLst>
                                          <p:attrName>fillcolor</p:attrName>
                                        </p:attrNameLst>
                                      </p:cBhvr>
                                      <p:to>
                                        <a:srgbClr val="C00000"/>
                                      </p:to>
                                    </p:animClr>
                                    <p:set>
                                      <p:cBhvr>
                                        <p:cTn id="7" dur="2000" fill="hold"/>
                                        <p:tgtEl>
                                          <p:spTgt spid="5"/>
                                        </p:tgtEl>
                                        <p:attrNameLst>
                                          <p:attrName>fill.type</p:attrName>
                                        </p:attrNameLst>
                                      </p:cBhvr>
                                      <p:to>
                                        <p:strVal val="solid"/>
                                      </p:to>
                                    </p:set>
                                    <p:set>
                                      <p:cBhvr>
                                        <p:cTn id="8" dur="2000" fill="hold"/>
                                        <p:tgtEl>
                                          <p:spTgt spid="5"/>
                                        </p:tgtEl>
                                        <p:attrNameLst>
                                          <p:attrName>fill.on</p:attrName>
                                        </p:attrNameLst>
                                      </p:cBhvr>
                                      <p:to>
                                        <p:strVal val="true"/>
                                      </p:to>
                                    </p:set>
                                  </p:childTnLst>
                                </p:cTn>
                              </p:par>
                            </p:childTnLst>
                          </p:cTn>
                        </p:par>
                      </p:childTnLst>
                    </p:cTn>
                  </p:par>
                </p:childTnLst>
              </p:cTn>
              <p:nextCondLst>
                <p:cond evt="onClick" delay="0">
                  <p:tgtEl>
                    <p:spTgt spid="5"/>
                  </p:tgtEl>
                </p:cond>
              </p:nextCondLst>
            </p:seq>
            <p:seq concurrent="1" nextAc="seek">
              <p:cTn id="9" restart="whenNotActive" fill="hold" evtFilter="cancelBubble" nodeType="interactiveSeq">
                <p:stCondLst>
                  <p:cond evt="onClick" delay="0">
                    <p:tgtEl>
                      <p:spTgt spid="10"/>
                    </p:tgtEl>
                  </p:cond>
                </p:stCondLst>
                <p:endSync evt="end" delay="0">
                  <p:rtn val="all"/>
                </p:endSync>
                <p:childTnLst>
                  <p:par>
                    <p:cTn id="10" fill="hold">
                      <p:stCondLst>
                        <p:cond delay="0"/>
                      </p:stCondLst>
                      <p:childTnLst>
                        <p:par>
                          <p:cTn id="11" fill="hold">
                            <p:stCondLst>
                              <p:cond delay="0"/>
                            </p:stCondLst>
                            <p:childTnLst>
                              <p:par>
                                <p:cTn id="12" presetID="1" presetClass="emph" presetSubtype="2" fill="hold" nodeType="clickEffect">
                                  <p:stCondLst>
                                    <p:cond delay="0"/>
                                  </p:stCondLst>
                                  <p:childTnLst>
                                    <p:animClr clrSpc="rgb" dir="cw">
                                      <p:cBhvr>
                                        <p:cTn id="13" dur="2000" fill="hold"/>
                                        <p:tgtEl>
                                          <p:spTgt spid="10"/>
                                        </p:tgtEl>
                                        <p:attrNameLst>
                                          <p:attrName>fillcolor</p:attrName>
                                        </p:attrNameLst>
                                      </p:cBhvr>
                                      <p:to>
                                        <a:srgbClr val="C00000"/>
                                      </p:to>
                                    </p:animClr>
                                    <p:set>
                                      <p:cBhvr>
                                        <p:cTn id="14" dur="2000" fill="hold"/>
                                        <p:tgtEl>
                                          <p:spTgt spid="10"/>
                                        </p:tgtEl>
                                        <p:attrNameLst>
                                          <p:attrName>fill.type</p:attrName>
                                        </p:attrNameLst>
                                      </p:cBhvr>
                                      <p:to>
                                        <p:strVal val="solid"/>
                                      </p:to>
                                    </p:set>
                                    <p:set>
                                      <p:cBhvr>
                                        <p:cTn id="15" dur="2000" fill="hold"/>
                                        <p:tgtEl>
                                          <p:spTgt spid="10"/>
                                        </p:tgtEl>
                                        <p:attrNameLst>
                                          <p:attrName>fill.on</p:attrName>
                                        </p:attrNameLst>
                                      </p:cBhvr>
                                      <p:to>
                                        <p:strVal val="true"/>
                                      </p:to>
                                    </p:set>
                                  </p:childTnLst>
                                </p:cTn>
                              </p:par>
                            </p:childTnLst>
                          </p:cTn>
                        </p:par>
                      </p:childTnLst>
                    </p:cTn>
                  </p:par>
                </p:childTnLst>
              </p:cTn>
              <p:nextCondLst>
                <p:cond evt="onClick" delay="0">
                  <p:tgtEl>
                    <p:spTgt spid="10"/>
                  </p:tgtEl>
                </p:cond>
              </p:nextCondLst>
            </p:seq>
            <p:seq concurrent="1" nextAc="seek">
              <p:cTn id="16" restart="whenNotActive" fill="hold" evtFilter="cancelBubble" nodeType="interactiveSeq">
                <p:stCondLst>
                  <p:cond evt="onClick" delay="0">
                    <p:tgtEl>
                      <p:spTgt spid="12"/>
                    </p:tgtEl>
                  </p:cond>
                </p:stCondLst>
                <p:endSync evt="end" delay="0">
                  <p:rtn val="all"/>
                </p:endSync>
                <p:childTnLst>
                  <p:par>
                    <p:cTn id="17" fill="hold">
                      <p:stCondLst>
                        <p:cond delay="0"/>
                      </p:stCondLst>
                      <p:childTnLst>
                        <p:par>
                          <p:cTn id="18" fill="hold">
                            <p:stCondLst>
                              <p:cond delay="0"/>
                            </p:stCondLst>
                            <p:childTnLst>
                              <p:par>
                                <p:cTn id="19" presetID="1" presetClass="emph" presetSubtype="2" fill="hold" nodeType="clickEffect">
                                  <p:stCondLst>
                                    <p:cond delay="0"/>
                                  </p:stCondLst>
                                  <p:childTnLst>
                                    <p:animClr clrSpc="rgb" dir="cw">
                                      <p:cBhvr>
                                        <p:cTn id="20" dur="2000" fill="hold"/>
                                        <p:tgtEl>
                                          <p:spTgt spid="12"/>
                                        </p:tgtEl>
                                        <p:attrNameLst>
                                          <p:attrName>fillcolor</p:attrName>
                                        </p:attrNameLst>
                                      </p:cBhvr>
                                      <p:to>
                                        <a:srgbClr val="C00000"/>
                                      </p:to>
                                    </p:animClr>
                                    <p:set>
                                      <p:cBhvr>
                                        <p:cTn id="21" dur="2000" fill="hold"/>
                                        <p:tgtEl>
                                          <p:spTgt spid="12"/>
                                        </p:tgtEl>
                                        <p:attrNameLst>
                                          <p:attrName>fill.type</p:attrName>
                                        </p:attrNameLst>
                                      </p:cBhvr>
                                      <p:to>
                                        <p:strVal val="solid"/>
                                      </p:to>
                                    </p:set>
                                    <p:set>
                                      <p:cBhvr>
                                        <p:cTn id="22" dur="2000" fill="hold"/>
                                        <p:tgtEl>
                                          <p:spTgt spid="12"/>
                                        </p:tgtEl>
                                        <p:attrNameLst>
                                          <p:attrName>fill.on</p:attrName>
                                        </p:attrNameLst>
                                      </p:cBhvr>
                                      <p:to>
                                        <p:strVal val="true"/>
                                      </p:to>
                                    </p:set>
                                  </p:childTnLst>
                                </p:cTn>
                              </p:par>
                            </p:childTnLst>
                          </p:cTn>
                        </p:par>
                      </p:childTnLst>
                    </p:cTn>
                  </p:par>
                </p:childTnLst>
              </p:cTn>
              <p:nextCondLst>
                <p:cond evt="onClick" delay="0">
                  <p:tgtEl>
                    <p:spTgt spid="12"/>
                  </p:tgtEl>
                </p:cond>
              </p:nextCondLst>
            </p:seq>
            <p:seq concurrent="1" nextAc="seek">
              <p:cTn id="23" restart="whenNotActive" fill="hold" evtFilter="cancelBubble" nodeType="interactiveSeq">
                <p:stCondLst>
                  <p:cond evt="onClick" delay="0">
                    <p:tgtEl>
                      <p:spTgt spid="2"/>
                    </p:tgtEl>
                  </p:cond>
                </p:stCondLst>
                <p:endSync evt="end" delay="0">
                  <p:rtn val="all"/>
                </p:endSync>
                <p:childTnLst>
                  <p:par>
                    <p:cTn id="24" fill="hold">
                      <p:stCondLst>
                        <p:cond delay="0"/>
                      </p:stCondLst>
                      <p:childTnLst>
                        <p:par>
                          <p:cTn id="25" fill="hold">
                            <p:stCondLst>
                              <p:cond delay="0"/>
                            </p:stCondLst>
                            <p:childTnLst>
                              <p:par>
                                <p:cTn id="26" presetID="1" presetClass="emph" presetSubtype="2" fill="hold" nodeType="clickEffect">
                                  <p:stCondLst>
                                    <p:cond delay="0"/>
                                  </p:stCondLst>
                                  <p:childTnLst>
                                    <p:animClr clrSpc="rgb" dir="cw">
                                      <p:cBhvr>
                                        <p:cTn id="27" dur="2000" fill="hold"/>
                                        <p:tgtEl>
                                          <p:spTgt spid="2"/>
                                        </p:tgtEl>
                                        <p:attrNameLst>
                                          <p:attrName>fillcolor</p:attrName>
                                        </p:attrNameLst>
                                      </p:cBhvr>
                                      <p:to>
                                        <a:srgbClr val="538135"/>
                                      </p:to>
                                    </p:animClr>
                                    <p:set>
                                      <p:cBhvr>
                                        <p:cTn id="28" dur="2000" fill="hold"/>
                                        <p:tgtEl>
                                          <p:spTgt spid="2"/>
                                        </p:tgtEl>
                                        <p:attrNameLst>
                                          <p:attrName>fill.type</p:attrName>
                                        </p:attrNameLst>
                                      </p:cBhvr>
                                      <p:to>
                                        <p:strVal val="solid"/>
                                      </p:to>
                                    </p:set>
                                    <p:set>
                                      <p:cBhvr>
                                        <p:cTn id="29" dur="2000" fill="hold"/>
                                        <p:tgtEl>
                                          <p:spTgt spid="2"/>
                                        </p:tgtEl>
                                        <p:attrNameLst>
                                          <p:attrName>fill.on</p:attrName>
                                        </p:attrNameLst>
                                      </p:cBhvr>
                                      <p:to>
                                        <p:strVal val="true"/>
                                      </p:to>
                                    </p:set>
                                  </p:childTnLst>
                                </p:cTn>
                              </p:par>
                            </p:childTnLst>
                          </p:cTn>
                        </p:par>
                      </p:childTnLst>
                    </p:cTn>
                  </p:par>
                </p:childTnLst>
              </p:cTn>
              <p:nextCondLst>
                <p:cond evt="onClick" delay="0">
                  <p:tgtEl>
                    <p:spTgt spid="2"/>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COURSE_TITLE" val="ETA6 3 Health Apps for Nutrition SELF-LEARNING_DE"/>
  <p:tag name="ISPRING_PLAYERS_CUSTOMIZATION_2" val="UEsDBBQAAgAIAKl+UE82YVgCRwMAAOEJAAAUAAAAdW5pdmVyc2FsL3BsYXllci54bWytVl1P2zAUfS4S/yHyO3FLxwYoATEktIcxIXVse6vc5DbxmtiZ7RC6X78b5zukbEir1Cq5vuf4fhxf17t+ThPnCZTmUvhk4c6JAyKQIReRTx6/3p2ck+ur4yMvS9gelMNDn+SClwCWECcEHSieGQQ/MBP7pGdwkZk4meJScbP3yXKO3O1Oyzk5Ppqhi9A+iY3JLiktisLlGhEi0jLJSxLtBjKlmQINwoCiVRjEabCX5u9o/KZSULPPQPeQmXn7xjVJy/Gs+YCkWLpSRfR0Pl/QH/efV0EMKTvhQhsmAiAOVnJmS7lhwe5ehnkCurTNvCrIFRhTBmFtM89c8sW5cLQKfFI5rFPQmkWg3UREhLZ+DWdDUGEa65qJcC3YE49Ymdta1162RR2JjqUyQW5q9A72G8lUuG7tPX+PTkTsbROm45pPD3Kx/DteJ2P91uX7ZCw2o3yTcB3jUh/SWaeToMNdvdTW2Mr2sZHtXclEHAW/cq4gtK/f2hMwX5Bqw1bmNk5XFwEu4NMdC4xU+1uEoXRr2bitUtxKKa4FtRxuu/uqoyBNtltgJlfQlGrmPfEQ5BemlO3XlVE5eHRkrLF0CPZolXLdpK4hXmzS5OwfelP6jVrzU7/WGQv4H435hERtTbgI4fmOo4+BFGtqAItd2lyTJW65ZxeTzjdp7zANTN1JwKZgIo5hKgI8+yEzjHZ2eggKiml0CXI1wvYWDoJjHsUJfs0kw3j1IE3K1G6SobdwEJzIYDcBbc0HgRslC8xQ51mGA+Bl8V6utx2h45aMdNmK0aMT49ALcm1kyn9bpQ/mpLm0kn7l9B4fOYc+Degm4y3kw/w1xGgSDOJq5sL2NQKcC08citWA56S2uhkO8YlZXz6NBnxpeihnTDOdS8M6qyzjOQ4mzyqv5hzn2cgnhC3LE3PbT2h4eVjoKOHpe2OK6zueVVms+G9wCh6Wfw0WSyy1E0Opd5+8P1/2GFCLOBkH21vToR23UjR1cF1q36pf247mhqq1UsnskKS8uhcVppoHH1GOkZK5CEcCsA2r6XWC8/hGAXMS2GJGi1M8HjLzyTt8qHO+OLvoUv6wuGiwNq6HauMqljdcR3XAnfxofZDaRLx6ruHjH1BLAwQUAAIACAAvoyhZtTf0qBwFAADhEwAAHQAAAHVuaXZlcnNhbC9jb21tb25fbWVzc2FnZXMubG5nrVj/bts2EP6/QN+BEFBgA7q0HdBgGBIXtMTEQmTJleik2TAIjMTYRCjR1Q8n3l97mj3YnmRHSnbttoGkpIANmJLvuyP5fXdHnnx4yCRa86IUKj+13h29tRDPE5WKfHFqzenZL79ZqKxYnjKpcn5q5cpCH0YvX5xIli9qtuDw++ULhE4yXpYwLEd69GWMRHpqzcbxGNsXMQ1iPJvF4zmlgR97eEw8azRmyd3Jm/bvj1jbwXSG/evYC86DeOyeWyNbZSuWb5CnFuqnX4+PH969P/55EEw0xZ53CIQM0vu3PYB8GgZeDGjEi33yiVqjYTbBnHquT6xR+2OY9Swklz08zsOQ+DSOPNchsRvFfkDNGniEEscaXasaLdmao0qhteD3qFpy2P1KFByVUqTmRaLgQV7zLmdOMMWuH4ckoqFrUzfwrVGkimLz2sCyulqqAtyVKBUlu5E8NT6BZ+b9quAluGYV8BDBp1oK+KfKmMiPul1f+V6AHUOuKYkifA4LS3eTAqQD+HtRLeFdytVrcHGfS8VSdFtwAAwixFYrKZLmnyJaFTrCmWSbzihCfOX650DywIti4jvbJ9aI5ClyCqYnOxAlxBEJAaBgJS+eYBsbjhtzhKUchjBxzycefKkOYSIWSwnfamgcMwJMmPG8ywqYSkLgdxRdBaGjFw1cIYZWrCzvVZEesHR/P7uAXd8OQAg23QOnGmMLDPwQkPOKgidVNxhEiQ2/W13BVIGAMTVJQEsqq8sKZJOtJK+4iVboqbDEUOqG3yrQl+Rs3XAfvBuxddLcw3PfnsRjukudHqvzZNnTDsT5XX3sq6EGmuxzvjOmFi0eB58gu1gjPxhiEVxA/rsYYnFNIlhkEnXZ+PjSPcdmlyDvbZPSNuklTOcYuUEsScBOs2ktVF3CE70kkJrMjpRHw9xE5OMcWOxi75Hc2qACHcxoIdYc4ihSXnQ6goRvE0eL6uPc/SM+w65HnO9Qj21QrirE0jXLEw5kS5je0w28S0Vq3mnaG/+fa/E3YlWb6l+1VcJ3yKdXQ+M5KCyPKIJVFc9WVZdrvWBt+E+JQkv80RD6TP1p/iOb+Dh0gx+zM6XIatlUoGfvzy6yoXvUGcQzV6r/bv3oSKKm1BBoWHRxhB5D9reaaLdjN9AVMeX97Vz/DGxmTd2Cwubmt6q/tR+0AL5CT8WIJrDGJvIIWp0MqlB/20uY9UH4l7pg9Le/IuPIpVB1rvhNKapOz0bPveurkfPTC+tez3pQbKhLPQjZB8BF2w+WSIoM4k97YM6nZLsCTYk4mMmVqmVq5C/FnSkTsLZ1xr/thm8LlZmnkpVb+jdl6sNzomgmFzZOZwP6qZ2Ce+/PnoCfvksRwSG0MTb2bd372FrtsqcRyEcvhUejbesEOspYlSyhHN+qOk97AjXHL4ecYQBr59zT9KsAmqeoffr7IBDdy0H6JDuwP31V8fKvwSB6AjuMqDny8YeqE4ji8WEAZtDHqj3ubu06TVyg7w85U7KmqmUqg0dH3X5BHe1uY0qxPZmCgCKjF1UX0DUOQdjyxQ7mIZzJWunZAAQdABWV5Ig8MC2YIahTHF5AajWnLGs0ZcUd5GWqlBwUm9k5rYdq2Jy+XGDUlRT5oMifVxX1hKk7i7HjmJscWEk4sN81TUAKJ8akvdKRatEbzJ5gH9L+V3g8FdVQwJCQ3W2NvpUwNwCeYvpK7b9//u2yN5V2m1QhbzXjL1lr/W3h3Y1Kcxl38mbvbu5/UEsDBBQAAgAIAC+jKFkVHmAbowAAAH8BAAAuAAAAdW5pdmVyc2FsL3BsYXliYWNrX2FuZF9uYXZpZ2F0aW9uX3NldHRpbmdzLnhtbHWQQQqDMBBF957CGwhdh0DXpUWoFxhxlECSCZlR8PZNRG1p02Xe+z/DjGIUMX5iXdW1glnoKRBFS5xRNe93tgwLXr1xIIZ8woK850omNyxRaCMyetmUHsFyyv/wY3hrYT0/4iNeMOVCZxzqS6mwmVzysJhpY90aUI8R04AvmHPoobd4w7UniMPjDOwb/9W5mzabHd5pQB0iuSCq+UBVutdx9BdQSwMEFAACAAgAL6MoWXRJNR88BAAADBUAACcAAAB1bml2ZXJzYWwvZmxhc2hfcHVibGlzaGluZ19zZXR0aW5ncy54bWztWN1y2jgUvucpNN7pZTFpkk3KGDJZMBOmBFLs7jbT6WSELbA2suRaMpRe9Wn6YH2SPbLAgUBakw3T7WwvMsRH53zn6Ds/0sg5+xgzNCWppII3rINqzUKEByKkfNKw3vid56cWkgrzEDPBScPiwkJnzYqTZCNGZeQRpUBVIoDhsp6ohhUpldRtezabValMUr0qWKYAX1YDEdtJSiThiqR2wvAcftQ8IdJaIJQAgL9Y8IVZs1JByDFIlyLMGEE0hMg51ZvCrMOwjCzbqI1wcDtJRcbDlmAiRelk1LB+a7ntg/bhUsdAtWlMuOZENkGoxaqOw5DqKDDz6CeCIkInEYR7cmShGQ1V1LAOay80DKjbmzA5uNk71jAtASRwtcCPicIhVth8GoeKfFRyKTCicM5xTAMfVpAmoGG1/Ruv1227N/2B73o3F/5lz8Swg5HvvvV3MPK7fs/dRb8s/MX1lTvsdfuvbvzBoOd3r+6sgNE1Qhx7nTEHmBVZGpCCMEdFWTzimDIo0ns0SqKgzBlOJ8QXHQpZHGMmiYX+TsjkdYYZVXPohhp0wy0hyblMSKCGOm0NS6UZse7gDCAEBrksauL4ZVETJ6drW7eN97ttbY3SwUrhIILiAVkemmOvipZqVPcRDhSdQmWSe5scZ4x5WZKIVDV10LnvVWERwwMwzljwNeb0NxoJFhZ8kXhEwj6OyUrLebeUd0DzwEJjyDEDJgcJ4cjDHNqcKmA3KABkNpKKqry9Owvt85RihgAP5hBBl94G20GEU7mW1CKxureC5ru+UES+N2wb0YOqHqPgRZdWKf2/RMZCNBcZYvQW7ASCysti+C8iaLW/0TgVcS6FEaSQzN1MKZmR8KyMo2twEWdgCfMuYUQZDx8y+gmNyFikgEvwFKYjyKk0+NWdgBMs5R0oXsb4zHRtt9923z7TG8ThFPNgR3AoVxInai/4eI64UEs7oCPAmSR5UkIa5mtl9lZ9fBqKjoE8P1E21vAljTOGnxK+IGQFeo8p34+XXRL/3QhKu43wNG903bw5NLQ4hZQYTFgIYNpRvpiwJQADzJHgbI5wAAeW1GNjSkUmQWIGhIGWj4/Q2EOZ5l8TmMzgMQ1JWgqydvDi8Oj495PTl/Wq/fXzl+ffNFoc5VcMa3fmLG89eFcoZ3XvxvAdo2/cGzZsOyKNdaGGG06334VKmHf7vjs8b/ndP7v+9RaAnL3NM8ux9Xm6/XjNLxn/1dPVc8+HrQs0dL03Pd+rl6movoDmVUEENTnW9+9SNjofpTqgnFp/UEZr8KqM1tCc+Vcr532pEGCGT8xMginOaEyhkn6KjizVHI9q5p+jIf/1fdd09H4a8lHV8f8YhL9o/zHlvtcD6MmIX2fOcy+7fwx67V8T40cxaL6KJ561Nx3H3vp6pldiymkMtOpLb/Hk1jw+qjn29qVKBdDWXzCblX8AUEsDBBQAAgAIAC+jKFk3i4dqewMAAKwMAAAhAAAAdW5pdmVyc2FsL2ZsYXNoX3NraW5fc2V0dGluZ3MueG1slVdtb9s2EP6eX2F4wLB+iVcnnRtMEeDYHlA0a4MlyHfaOttEKFIgT07973cUKYm0pcqNECC8ex7yXh4ekcS8cTk6gDZcyfvxdJxejUbJptQaJL5AXgiGMJIsh/vxE5MIgpvRH78L/Dv9MJ44sBJKPwMilztjLbVtxLP78bpEVPJ6o4gr8VoqnTMxTn/7p/pJJhVyiKUowEs5W7aB9phP088Py4so/ozbh9lycddH2Ki8YPL4qHbqes02bzutSpnZ0G7s10fbHwvQgsu3wYiovPgFIY9iWn1cTVfTyyiFBmPAhnS3nE/nfw2yBFuDaLKf3X6+nV/IaY/6eWNOaAduOFa02XR2M7vtoxVsB3GRF6vlx+VNP17S7nFXfhqXIyD8wMHM6RocQf/S5qooi1/RSKHVzhb0hDOz3yBHKJbR9SPC8s5+gwSbkD1oUJBG8IzaoHTmpPin/frAfbX0f4ZDIrF3WyvxZJtwMj2sQtYCUtQlJJN65Xxmr96/l0iXCdItE4YAoakFPVGGT6w0Eaw1tsD/4J3LLER5Swt5VaLMYeEiDpGxoyUsFg/VaAmxjS2IUcPBG12uJ8YW+Y0qe4YMjC3y2TbsuxTHM/ipx3FqSTww38+gAT76qAPkBslomfmt61XttUc92ptugrO9ocbkKoO0ktYLz8F2LplUNhfT5CyoRLID3zGkV+pfi1sfq2xMMjlxeLV1aytBjgK6JLdRpTYUDLlf4+Q7PI7iHg8zx0fYYo2OjW1X7IsRiqFaXw0Wuz6kKZxbj5AelPtxzvQb6BelhBmPPI8uIRXdPc3nDDuy6UEF/UVuVcCpzu4jSYVgLgUrdxEvhTNEttnnFFNfCk1NXWu7O5j4Y7taK8t8DXpFiuBQSzK2Odye7/aCfvGVwztkMaHH6Zi4p+0k443iA4OXADC92df3wS2cJy8FcgEHEN4bGKqE+zJLDOm/K18rr1iUgeUiRfop1ColGqGRo4PwSnF1M5xneMYjW5sqs2im1CO+HSrR0K8HpRVreLozeClFO5O/q4TUrKierET1jEyjP7ld++TZAeaS59UMIgc2ounyOI5QqvBlqZx1wGf2NgT7dDWbNRl2ePoodtKm0y5K5Tkdsy90P9OtBghHbGW8Ch6Br3BcK6azbw0kehU63I5NOdLDWU1smvV5gckkMLnmNG2gv+m/lPR/UEsDBBQAAgAIAC+jKFmmr1YjNgQAAJYUAAAmAAAAdW5pdmVyc2FsL2h0bWxfcHVibGlzaGluZ19zZXR0aW5ncy54bWztWN1u2kgUvucpRl71sjhp2k2KDFEWjIJKgGJ3t9FqFY3tAc9mPOP1jKH0ap+mD7ZPsmc84EAgqYlCV5H2IiI+Puc7Z77zN7Jz/iVhaEYySQVvWsf1IwsRHoqI8mnT+uR3X59ZSCrMI8wEJ02LCwudt2pOmgeMytgjSoGqRADDZSNVTStWKm3Y9nw+r1OZZvqtYLkCfFkPRWKnGZGEK5LZKcML+FGLlEhriVABAP4SwZdmrVoNIccgXYkoZwTRCCLnVB8Ks0uVMMs2WgEOb6eZyHnUFkxkKJsGTeuntts57pysdAxShyaEa0pkC4RarBo4iqgOAjOPfiUoJnQaQ7Snby00p5GKm9bJ0RsNA+r2NkwBbo6ONUxbAAdcLfETonCEFTaPxqEiX5RcCYwoWnCc0NCHN0ifv2l1/Buv3+u4N4Oh73o3l/5V38Swh5Hvfvb3MPJ7ft/dR78q/OX1yB33e4MPN/5w2Pd7ozsrYHSDEMfeZMwBZkWehaQkzFFxngQcUwY1eo9GSRRUOcPZlPiiSyGLE8wksdCfKZl+zDGjagHNcATNcEtIeiFTEqqxTlvTUllOrDs4AwiBQS7Lmnj3vqyJ07ONo9vG+92xdkbpYKVwGEPxgKwIzbHXRSs1qtsIh4rOoDLJvUNOcsa8PE1Fplo66ML3urCM4QEYZyL4BnP6GQWCRSVfJAlINMAJ5G/U5RaaQFIZUDdMCUce5tDWVAGdYWkh80Aqqop27i61LzKKGYKWhblD0JW3RW8Y40xuZLHMpG6msPX7QCgi/zD0GtGDqh6j4EXXUiX930TOIrQQOWL0FuwEglLLE/gvJmi9odEkE0khZVgqJAs3M0rmJDqv4ugaXCQ5WMJ8SxlRxsNfOf2KAjIRGeASPINpCHIqDX59L+AUS3kHilcxvjJt2ht03M+v9AFxNMM83BMc6pMkqToIPl4gLtTKDugIcS5JkZSIRsW7KmerPz0NZYtAnp8pGxv4kiY5w88JXxKyBn3AlB/Gyz6J/24Eld3GeFY0um7eAhpanEJKDCa8CGEQUr4cqRUAQ8yR4GyBcAgbSuqxMaMilyAxA8JAy6dHaOyhTIunKVx+wGMWkawS5NHxm5O3734+PXvfqNv//P3t9aNGy909Yli7M8u7/eDloJrVvSvCd4weuShs2XZFluhCjbac7r78VDDvDXx3fNH2e7/2/OsdAAV72zvLsfUC3b1Pi1vFvXUa/Hf71HMvxu1LNHa9T33fa1SpoYGAdlVhDFU40VfsSjY6A5VqvpraYFhFa/ihitbYbPnR2oavFAJM7amZQjC3GU0o1M6L6MFK7fCk9n0ZLbjzSksf7UHTtYdpwSfVwwsedv8z/aNqWu5aLMgjCdVGP2jDPBvpm6x57lXvl2G/c1D6aDX+XkTNPi995qn8RrPxUcaxd37+qoF881tiq/YvUEsDBBQAAgAIAC+jKFkmD37osAEAAG8GAAAfAAAAdW5pdmVyc2FsL2h0bWxfc2tpbl9zZXR0aW5ncy5qc42UwU/CMBTG7/wVZF4NkYEOvIHDxMSDidyMh248xkLX17QFRcP/7joUuu4NWS/0y4/v9b2t33enWz5BGnTvu9/V72r/Ut9XGljNqA1c13XeohdWDzTPFzDPC+C5gMBDthZZMq7hqO9PCOUciMo12b1aX+0YBng0c0RJiYrw1RS4JcAPCvykxK+/f3ecxg5NOaNONsag6KUoDAjTE6gKVjHB1WP1uD16MG5B/YMuWQo109twNI1byZPjcBrFD2OXS7GQTOyeMcNewtJ1pnAjFr/1B3a59GonQZUvfd1WlufaPBko/MKz/iyche2kVKA1/NYdx5NwckfCnCXA3Yai4Wg4OYPWjJsD9ehtrnPzR0dhNIiGLi1ZBo0pPczifjyoY6L0akyzUfzAGfg0bc1IznagLrFCuZEXvECpMLMTaaKRXSTKkS1ykR24eGwXydnDWtu2b6NKjV6CanH8Km7scpnGMGrXDL1rtiKuctGWL1Q2eJohL7f2qj5TucApUVAiEoXl2aCqncb4UWP3b2XfTK1BzRF5GaDdgBnD0lVRBkp5/Hc3GMiTphf35MX7vrP/AVBLAwQUAAIACAAvoyhZFQaV5GsAAABvAAAAHAAAAHVuaXZlcnNhbC9sb2NhbF9zZXR0aW5ncy54bWwNyrEKwkAMANC9XxEySB3Uugn2rpujCK0fENogB7mk9ELRv/e2N7x++GaBnbeSTANezx0C62xL0k/A9/Q43RCKky4kphxQDWGITS82k4zsXmOBVejH28S5wvlJuc4XqbOkAu1B/B6PeInNH1BLAwQUAAIACAAvoyhZwhuumWgSAAD3TQAAFwAAAHVuaXZlcnNhbC91bml2ZXJzYWwucG5n7Zx7WFNXtsBxbHV81TrO1KKVtNXqtbXGikghkLQWsegoU20FH0nEF9W0oMYkQB6n33QKVq2paMUHIXdERQskWI0B8qpSjUpNqjwigeSoKRwgnESIJJycJGcOIViwnf/m3u+7t4cPPrJ39m/ttddae+21+Q758m8rl04YO3VsWFjYhKT3E1aFhY1qDAt75rM/jsJ7WIbsI/ivEexVSxeHyQwvdeCNZ9LfXfFuWNgF8Thf2rN4e8zO99eyw8Keq+n/GaHPPLclLGzFgaSEdz/MYnRZwFIYebcNQZzV2x8tnqTuOHvlpEP7KHHqoX9+Gh7e5Rg36RP1X8ft2vanT1+SjN2xZ1bsC5EvJtxaWc/9+stzk0pOHe57I2Hkwwja6DUXvmtbf/P8bPE3sxUMcha7kWFXmZpKvqVyLpC0qC+aHBb8+t60JXVk8NVnpo3/C68eFeUqQMwPFsxMyu//7ph2l9+rBFAlGfCbAH/PGbKwo1Ue6JTPjM+GsGchbAyETTjviSsbEdQWhTUiwOsMOJwMbd81MkPEpt9l8wLgzgDp0PyBMfOd+BAzfUe+dh2ETRpTMzU4s8tq95TItYfmJXleG88Kdv0YWZa0o2CQMlbMOk+/WjEqOE1czYnT3CfoeFa++fcDyePLhA62lI/Ul1B7exrXZ2rUSNvJfOrLkkihwR1jS0nHtP9ImxB0ZzacBh+W+n4u9fjqaP66AjKA1P77kS1Nu3tXZCeRDhjCdbHoMD/kkMMbg42sdblRSc7XQmom11bM6tCEIvT+9vDGmZqCEBX3Jr4eT35IfMnW1MNFJWTBg3FkWu9qWm+PBkQ1zscjaY9GkklYn54s190K2aFuQVmS8U46DW0qcPYddGYhRzORo7Vau0pr73FFRA5Y4dGl8ay7o3XsEnO4wfCZ20YL2ORUrYY7Ssk2mbPhPFF7nvahS7Zg2OjIs0LFgy5RFt9erpwnr9r6i9qnJ4pARAIinfp3rOB5973wegYkixpcZGl8WdKqQTep3RVcx17k4RTdf20/R/PV0ARI/+y1JgdfYn/KcKyJLCnaAs3ThZM7ppmcPoNTLehcLc1B9uv69teakqGuIpYBmyxj6Dgy1VMg8HgpsAe5nZUEVoo8PMDTmiJqTWGI7EqRvaeXhrloAKJgoooUk++m1HezNUr567khv/bxGXLSVPtkad8PtUbfj0b1VKNBwlJCoAiFC8SAzyZnUCR2BxPoKuwuvQgwhy3yQJV3m/p05ieQ7BLTd40pQC6Q0AvypmTscbKuOtAp/PWEOn+zTtiv8zRJpPeOWPRYInKnA+7WaJEtmiHCF/S4NQ/oywM7akiBR7VSf5OULgo0NOnIaQOu2Mjgp6LBsI4GXNH52pvez2l9nxeQfFdIAiTgxAIpEj1Upf8NM+sCdl0AQxNxfQ+KnB6Rs5WvhfgMTgSTzjb0PT1FA9PfUKDzoUzQW1/CFD2YrPP11JHQqgKsezaw7G50GuQrYgsMrhhTeiol3dfZBQ7bfQ8LRB2tNSTESCZ5H2EzO0bWx5ik2NUpDKvAdbt2uBndhzGXcYNoNeNuNKDztWHbQ0GXrchTkFASdTcyITsJ9ElUjYP7phy3fS9uQ1Lhb++kXtEEFugCRVLqfbqfbxotV1pz7D1DVHT6X2qkYojRPtI8LVO9C3HSSWqqp8pIL/Kjf8qNCspsC2+sv1HhjqNLUD3RR/T9nvra1+YqSNgNQIR0iP0trSyxv4vsyywwKmOZeiRHxkDzujpbaEd/OaTPJnZUuCfTenVqX4AkcCv034JeOWaqJWG0TGAJhLhYC7ZIQKwT4dl9EUrQFej+SN/gYpbr5VAgPoK5HPuRmZkCBS48OWtzo6KW5Soix/p1eNqoZQb8QLSc8rym+dgRq4aTqCmFwHL0LZhl0XA3xGMNOb4cB1YmlodO4PvCbamri7ekokwASWH4vYxRp3gqd8tN7rQqgy0yR9PLpPoNL3IYFJI0Q4qpME86I9BWyxT1FkHsDCfH3sk2yJVpsFqEZet6AF8nxSTV62FFs4lt71xZVSqH3HyL1SkQ8B2+HMz4MAWATWA2VgoklssM/s1DCpQdj3t901nikXdS7BaZBgjEaYWC6/LItyUUm0Ff4uqucsRRTRadsdyEFKL69LcpxffCxxld4hpzeJ8hlcuXl4KegD/DotP7bXVVboEhW2B1+SIgWx2yLp/SxygpZWOpQ6qjqRopjqoN8hKUospw7ooAHbkUySG7wADb1kNeNmxzlQxMdS+WV2hh8guZRst2sc4IK1CZtgi1O0hSg0JJc4XftcIK7tMeWafaDHefaJ7+MSSTNYvT4kyFLKdc5WQJDX5bs3ijWujoqKTz0EliDy5a5ehGmvlxVKqEZYRaGCrAWQcv3XxZFesRDymbzt/xVnDtcUCiLDIWP7nMpXYHX2msAgSJCr2uBMbFcTzNm1OYRjg+giR1YIV6Wr1YJPhV+N3Ga7PpXNGfbf4oZYRckxPoPhH5tiWxxGXvj50SqLfOJv6bureBCqmx7ECgGzlhjFIaafLpSrGRpaTcMKB0ywpub2+LTr9LxXbswaA4Wm5PSxqPD7t9tISnLeHNyVWwS0z+n/ZEzbfkqN2diJ6Fh9ZiSzWm+slgc7XYLNuc7hgIaVZ4xMmQk6OiY1mjm6vcbr4kAtCtFzON2QI+PD4d14EkZRnQIn16mQrAUCOLx3GQlr84EMjH0vE4lqen1kWnPK3BgrL4ZKKP6CP6fqPPCVWcnZgBekC/pwCz9l6xD00X/fVp3wxadvDm4JO4hEM3nCmikdqt02WHas5fvWkVoWzHusPUzyRsocHTUAXMHVI1U/wP0rH21q+k6Be1mYbl3jZ7IcSWyQ3oR0/OhMAr+OXQ+J+8BlvlaTAEBKDeEc5OUFV0cagR3IgRYJB+smbZvqoFnDmG4ef+WZRo/99ttx/PUyjxW2prnTRwu9YkyyGbgJ7DUrVApBm6N3LkeEVQIPp5KX4Bx+/IOlGDDtECaM9xo6Ctx4waftqDFtZli0vtVmMGs66BlWJhYgqqh+S3AbsRX87QYubIeBbmALE8nsMaKzZWcjlweaRaaFcK0drZ1O7l8lHno61990qZcpmQhuIHpJzjOZEG00O7py9xPn7am9Dil5nphbEmXx3gNpKZFMkV+D2SN1keW9wMI5E3hD8X07o7kUir5Xqlywd762Ckrmqy4wDDI5eKM+Wg1dmoEsLpC1V0Nh9DafZsf0CmcnFAGU3szFPg5STH8QhN/GZoacB0VnATT8s5enP4UcN0Vnp9jgAe/yH2kBkoTXGyc0tdfYu2SCZ1tkziUamWUd9FZkgM7PQjFKcQM/uhQrxMMyN97oDSJMtVuDhWJg+tNtqaez3iTECLUnoceQqXETqwU+mp9sanLHvq4KbwGJJD7eMTU+Qg73pJ5BbJiM7x25SvdC36u0WmsjRwIqSsTCMY+x5eL2RC8Rk2E5Jj+J7Dh0VhlJGmcI2MoXJuYOcq9JBTrgMEImdzFs++qMwSCKdrLg8r/M7gXj5geMSh7dOshFyGP3KmyQzteyKkzEzLdXnpiM4d41Ukm4HlYdb5e5mwQp/BK5e85XAXTwsKxlCwWghD1S5jxwY+6FcsH1qhfbCgTKK6jUsDPCZ+hyDwaVbsjDr/9G0eCSuDd9kSO8Nks2yB9HOt4AV3hq3J5uRgZhVn2nWDZLfHBNKoxWY/qORWkxojdNbWYRGseY6l/AAevzZ9YTWniFZsarjHLaLV1MM29m1YH1Ok9wBLm6sci85KKM0Rzmco+AVi0dd4Ncm3OF6nbMZNlWEq0itHdHV7Yp3CqDKJRy2coPTo/DFy3FN8EMu65TL7LVxI0SzF1KCftl/x9Ox4IH5+d7OSUi0LMC7pjTG2Rn/lnsRq1ORcei5SZimiOdlFNDnIBIAp5ip2V0BjtKGqmwYbauSr67oe9wWUOhoc0ESAHrUJ9uop9wwKD3CwFGSfGXaRwQ5GCecPrelm1Jxw/E+2i69XuGfQekj4PacDVAsGdlh1zgr+U3714yUnSfvQ1r9va9OpruO8iP4cIoCiaszRKcMuMow8BTvdrBQ1K4FrG7nTGleCfgvmbXjExW9RtOdYUFWkWpKxuZA7bAfgV7ClWJ9UHXlQAhmOcafdClzT+VLIJKQ9We3tg5VgYF8aLPAlY000ID2LIv6KtX6Yhj3FLxsruFj3p6l8gQCPIAN4zf1lsu8uRS7Bk8H24mGJjobvRHNVMezLieWVhTdeHqaJh5+qAp5af2yZREeG3d22Cvf1aSQ+pEDTcFjks8FR8LAMcrPCnal1glrXjOlGvafGvJTqnSwX/WDLdvTnXvmLjYYXeVSPmuttzES5vIqvnoLxUmSoKbek1gmJNtH+zbbVmLaC1BL8K+mwgk3DxIs+aM5gsVmUtmKVakj0J8FDUttMxZBccLh+HgEREAEREAEREAEREAEREAEREAEREAEREAEREAEREAEREAEREAEREAEREAEREAEREAEREAEREAEREAEREAH9f4HuYyznQfqZSmXYQUwsv6xMziSrHdwXFt9qXhtXESn5+lUJfeznh17ev+HxoXN7GYuQbN7NiTFtt2PQk9mRPBqp7+Hkbdclb7ZdiWmih60xblpxt/31uQNTpsbvj0oqLq0Izdk7t3HmV7KrmwY0bbiYenhh9dj9A6r+jsC7OJA/8LExRx2dnZ3zzxfNmnpq+Srmkh0Xgv/LEbb++Ql3XjsvH5Syfnbw7S+uDTwerFy5MKHgtHZQaobk473zkoR/eWHgofaW2DvP0/O9g+pVck69Uj2z96PUgYfRfa3iiSY0L1nm9sxjCjuYWGArZzpzPV8C964prBUmvrcnqXNwLQary6L3S/ZPeZCfXq4wNTN416ta0icPVe1tvocEXz1jMLPkFNsGx8Uvc9vz61PSBpZRqPn4+MVvFpxyKVetGarx/a4l+wvLj0yS6L75bkC501NYcN6rZKkW6ak5xCOpx5N2HjdHmRXmqFLa4jH9zM59H3OrhsraV7/pU4+7roz2SZPMEhiw02tLXLeGy32BNUXMzJt46ZACGHBP0p2y3W9sTYAyz5QNWO38NXOhdA2l8YmIi7eWGUX+nZUPA7XYwYPh9MQ9gb1HK51Phq97PP/kjNBY9q1PJko3TJddBrHuBzmA50rto8o7uHTxOQtLBRW7GQl6yaC+h6ewwN23TIl/6GfnzjmxepvXgYLPpVTvwu7Mi8s4iK9taYOjymQ93F65Y+2AD7etLZN4138SdOTyfW1Hjhc5qRGySyDW51I9OlZ1a6+BtFblKXYXJeg/rN0XtP1bggtc5PGKrA2znuh4XnG8/QM09gfKFPJVW9vrM2KBLbAVlf/jpbfI1KN/CbpzU9+m8viFyf69wU9T+j7/VEzrEQddG7vhQSLK39NS2L+mDJln5hvBQLxWcc080RgQjSgJpIQ/UW61FxA9+/OFA+2+mBO2N165OOCC8WvLpgOry/3Z9RFHG1qn/iI+glqFi28bObrf3+KTF3HujsLz31jsDXfEEv3W0HJ29WyCKz+kNGpHfYfrhyx7/5dV3e7uKPtr+B2k+KR9tSBksJWMsiWKL8xzdBeDEVhx+uOVMQr3bbp/9qV5Uu0Y8clSfJpDCj5th/PmHFr4Y84vhl6ylfqHCYPQ8Y5AseXBsuiVyP13L+PIBwq+Q+GZGStbF/LmkhdYtDg03rfjRqZfOm5wVVsvLxodv4OZ93ZP3Trsw/7IMWvczBFN1v3tlatvhRyEboKtraU1TdEkf/y8OrMUdjJJYDAqUlctLPmx8ehylVL6XEqLE3PVATW2xIJJEtoprnwpHH9s8/ljIX8dSi6jx4mElVdv7y73a/xNCfqRg3GVcQZXuPxIaOAFMNVewNK0pz4x3LAdMvdyKotOFbIr74KnbEFXHv3z7TnKVbjua0IKX7i3Ce47uYO5/+Czg0q2LMPtvn5OKBpe3a/IfLPhRHvWv5nC+9HXq4Papd61jCbXrG0dni0OrSuzVGVNotYnPtmE+NKmG94wMfiWcGi3dMWTDf9lXkbriFA+sDQn7xdUbNwC9142SXbN8zQlBHPX+282tona15C+Di6mJEeLVup4yOuFdFm5O7bZXv52AXpgcNoodvye5Ox3grZ/hzyQgnNCKZg1ZXgKhvyo58HL9Px1cPgHofz2fbkLcUE7j81LKncfOBdKmvfXVGu1Vh3fM++lb5fHGs2R/4yf9m0oF4dt/EMoZ4cd+35AcFjYrIrBzxQb8x8dhm3XYZMfzG4Y2xGzE+zvSVqyMkG2eOPf/wVQSwMEFAACAAgAL6MoWeohDhNLAAAAbAAAABsAAAB1bml2ZXJzYWwvdW5pdmVyc2FsLnBuZy54bWyzsa/IzVEoSy0qzszPs1Uy1DNQsrfj5bIpKEoty0wtV6gAigEFIUBJoRLINUJwyzNTSjKAQiYmFgjBjNTM9IwSoKiBhRlcVB9oKABQSwECAAAUAAIACACpflBPNmFYAkcDAADhCQAAFAAAAAAAAAABAAAAAAAAAAAAdW5pdmVyc2FsL3BsYXllci54bWxQSwECAAAUAAIACAAvoyhZtTf0qBwFAADhEwAAHQAAAAAAAAABAAAAAAB5AwAAdW5pdmVyc2FsL2NvbW1vbl9tZXNzYWdlcy5sbmdQSwECAAAUAAIACAAvoyhZFR5gG6MAAAB/AQAALgAAAAAAAAABAAAAAADQCAAAdW5pdmVyc2FsL3BsYXliYWNrX2FuZF9uYXZpZ2F0aW9uX3NldHRpbmdzLnhtbFBLAQIAABQAAgAIAC+jKFl0STUfPAQAAAwVAAAnAAAAAAAAAAEAAAAAAL8JAAB1bml2ZXJzYWwvZmxhc2hfcHVibGlzaGluZ19zZXR0aW5ncy54bWxQSwECAAAUAAIACAAvoyhZN4uHansDAACsDAAAIQAAAAAAAAABAAAAAABADgAAdW5pdmVyc2FsL2ZsYXNoX3NraW5fc2V0dGluZ3MueG1sUEsBAgAAFAACAAgAL6MoWaavViM2BAAAlhQAACYAAAAAAAAAAQAAAAAA+hEAAHVuaXZlcnNhbC9odG1sX3B1Ymxpc2hpbmdfc2V0dGluZ3MueG1sUEsBAgAAFAACAAgAL6MoWSYPfuiwAQAAbwYAAB8AAAAAAAAAAQAAAAAAdBYAAHVuaXZlcnNhbC9odG1sX3NraW5fc2V0dGluZ3MuanNQSwECAAAUAAIACAAvoyhZFQaV5GsAAABvAAAAHAAAAAAAAAABAAAAAABhGAAAdW5pdmVyc2FsL2xvY2FsX3NldHRpbmdzLnhtbFBLAQIAABQAAgAIAC+jKFnCG66ZaBIAAPdNAAAXAAAAAAAAAAAAAAAAAAYZAAB1bml2ZXJzYWwvdW5pdmVyc2FsLnBuZ1BLAQIAABQAAgAIAC+jKFnqIQ4TSwAAAGwAAAAbAAAAAAAAAAEAAAAAAKMrAAB1bml2ZXJzYWwvdW5pdmVyc2FsLnBuZy54bWxQSwUGAAAAAAoACgAGAwAAJywAAAAA"/>
  <p:tag name="ISPRING_LMS_API_VERSION" val="SCORM 1.2"/>
  <p:tag name="ISPRING_ULTRA_SCORM_COURSE_ID" val="4890387F-7126-4F8A-AA20-9CB40A1BE6C2"/>
  <p:tag name="ISPRING_CMI5_LAUNCH_METHOD" val="any window"/>
  <p:tag name="ISPRING_SCORM_ENDPOINT" val="&lt;endpoint&gt;&lt;enable&gt;0&lt;/enable&gt;&lt;lrs&gt;http://&lt;/lrs&gt;&lt;auth&gt;0&lt;/auth&gt;&lt;login&gt;&lt;/login&gt;&lt;password&gt;&lt;/password&gt;&lt;key&gt;&lt;/key&gt;&lt;name&gt;&lt;/name&gt;&lt;email&gt;&lt;/email&gt;&lt;/endpoint&gt;&#10;"/>
  <p:tag name="ISPRINGCLOUDFOLDERID" val="1"/>
  <p:tag name="ISPRINGONLINEFOLDERID" val="1"/>
  <p:tag name="ISPRING_OUTPUT_FOLDER" val="[[&quot;\u007F\uFFFD\uFFFD{A396230D-9A3A-426D-B380-67D82CDE4863}&quot;,&quot;C:\\Users\\pantelis\\Documents\\MHAPPS\\DE\\German\\Training material for ETA 06_Deutsch&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advancedSettings&quot;:{&quot;enableTextAllocation&quot;:&quot;T_TRUE&quot;,&quot;viewingFromLocalDrive&quot;:&quot;T_TRUE&quot;,&quot;contentScale&quot;:75,&quot;contentScaleMode&quot;:&quot;FIT_TO_WINDOW&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SLIDES" val="0"/>
  <p:tag name="ISPRING_SCORM_RATE_QUIZZES" val="0"/>
  <p:tag name="ISPRING_SCORM_PASSING_SCORE" val="0.000000"/>
  <p:tag name="ISPRING_CURRENT_PLAYER_ID" val="universal"/>
  <p:tag name="ISPRING_PRESENTATION_TITLE" val="ETA6 3 Health Apps for Nutrition SELF-LEARNING_DE"/>
  <p:tag name="ISPRING_FIRST_PUBLI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wrap="square" rtlCol="0">
        <a:spAutoFit/>
      </a:bodyPr>
      <a:lstStyle>
        <a:defPPr algn="l">
          <a:defRPr dirty="0" err="1"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BC0F2786A948640B23598E08894071F" ma:contentTypeVersion="16" ma:contentTypeDescription="Ein neues Dokument erstellen." ma:contentTypeScope="" ma:versionID="39c324a45639c6e141c16d1c3440b8f5">
  <xsd:schema xmlns:xsd="http://www.w3.org/2001/XMLSchema" xmlns:xs="http://www.w3.org/2001/XMLSchema" xmlns:p="http://schemas.microsoft.com/office/2006/metadata/properties" xmlns:ns2="a4fbeab7-fb0d-43e0-9bfd-65c730e689d6" xmlns:ns3="ab499b85-ee38-415b-b043-bdc43eb64582" targetNamespace="http://schemas.microsoft.com/office/2006/metadata/properties" ma:root="true" ma:fieldsID="634d367e267f3c194b4a481e6e1b9e20" ns2:_="" ns3:_="">
    <xsd:import namespace="a4fbeab7-fb0d-43e0-9bfd-65c730e689d6"/>
    <xsd:import namespace="ab499b85-ee38-415b-b043-bdc43eb6458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beab7-fb0d-43e0-9bfd-65c730e689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Bildmarkierungen" ma:readOnly="false" ma:fieldId="{5cf76f15-5ced-4ddc-b409-7134ff3c332f}" ma:taxonomyMulti="true" ma:sspId="c5ba6fe8-47d2-45f3-bb89-a798947ed0a3"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499b85-ee38-415b-b043-bdc43eb64582" elementFormDefault="qualified">
    <xsd:import namespace="http://schemas.microsoft.com/office/2006/documentManagement/types"/>
    <xsd:import namespace="http://schemas.microsoft.com/office/infopath/2007/PartnerControls"/>
    <xsd:element name="SharedWithUsers" ma:index="15"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Freigegeben für - Details" ma:internalName="SharedWithDetails" ma:readOnly="true">
      <xsd:simpleType>
        <xsd:restriction base="dms:Note">
          <xsd:maxLength value="255"/>
        </xsd:restriction>
      </xsd:simpleType>
    </xsd:element>
    <xsd:element name="TaxCatchAll" ma:index="19" nillable="true" ma:displayName="Taxonomy Catch All Column" ma:hidden="true" ma:list="{048765ba-924d-40bf-8814-8e5266206193}" ma:internalName="TaxCatchAll" ma:showField="CatchAllData" ma:web="ab499b85-ee38-415b-b043-bdc43eb6458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4fbeab7-fb0d-43e0-9bfd-65c730e689d6">
      <Terms xmlns="http://schemas.microsoft.com/office/infopath/2007/PartnerControls"/>
    </lcf76f155ced4ddcb4097134ff3c332f>
    <TaxCatchAll xmlns="ab499b85-ee38-415b-b043-bdc43eb6458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7E4112-6D7C-4F19-9CAE-8F39120691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beab7-fb0d-43e0-9bfd-65c730e689d6"/>
    <ds:schemaRef ds:uri="ab499b85-ee38-415b-b043-bdc43eb645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D6C5B18-D0BB-44AE-AFAE-F77834018B0A}">
  <ds:schemaRefs>
    <ds:schemaRef ds:uri="http://purl.org/dc/dcmitype/"/>
    <ds:schemaRef ds:uri="http://schemas.microsoft.com/office/2006/documentManagement/types"/>
    <ds:schemaRef ds:uri="http://schemas.microsoft.com/office/infopath/2007/PartnerControls"/>
    <ds:schemaRef ds:uri="ab499b85-ee38-415b-b043-bdc43eb64582"/>
    <ds:schemaRef ds:uri="http://www.w3.org/XML/1998/namespace"/>
    <ds:schemaRef ds:uri="http://schemas.microsoft.com/office/2006/metadata/properties"/>
    <ds:schemaRef ds:uri="http://purl.org/dc/elements/1.1/"/>
    <ds:schemaRef ds:uri="http://schemas.openxmlformats.org/package/2006/metadata/core-properties"/>
    <ds:schemaRef ds:uri="a4fbeab7-fb0d-43e0-9bfd-65c730e689d6"/>
    <ds:schemaRef ds:uri="http://purl.org/dc/terms/"/>
  </ds:schemaRefs>
</ds:datastoreItem>
</file>

<file path=customXml/itemProps3.xml><?xml version="1.0" encoding="utf-8"?>
<ds:datastoreItem xmlns:ds="http://schemas.openxmlformats.org/officeDocument/2006/customXml" ds:itemID="{EFD83F63-789F-45D9-AD4B-5250847C47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882</Words>
  <Application>Microsoft Office PowerPoint</Application>
  <PresentationFormat>Ευρεία οθόνη</PresentationFormat>
  <Paragraphs>180</Paragraphs>
  <Slides>23</Slides>
  <Notes>23</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23</vt:i4>
      </vt:variant>
    </vt:vector>
  </HeadingPairs>
  <TitlesOfParts>
    <vt:vector size="34" baseType="lpstr">
      <vt:lpstr>Adobe Gothic Std B</vt:lpstr>
      <vt:lpstr>MS PGothic</vt:lpstr>
      <vt:lpstr>Abadi Extra Light</vt:lpstr>
      <vt:lpstr>Arial</vt:lpstr>
      <vt:lpstr>Calibri</vt:lpstr>
      <vt:lpstr>Calibri Light</vt:lpstr>
      <vt:lpstr>Gill Sans Nova</vt:lpstr>
      <vt:lpstr>Impact</vt:lpstr>
      <vt:lpstr>Roboto</vt:lpstr>
      <vt:lpstr>Wingdings</vt:lpstr>
      <vt:lpstr>Θέμα του Office</vt:lpstr>
      <vt:lpstr>Παρουσίαση του PowerPoint</vt:lpstr>
      <vt:lpstr>Partner</vt:lpstr>
      <vt:lpstr>Selbstlerneinheit:  Inhalt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ETA6 3 Health Apps for Nutrition SELF-LEARNING_DE</dc:title>
  <dc:creator>pantelis bbalaouras</dc:creator>
  <cp:lastModifiedBy>pantelis</cp:lastModifiedBy>
  <cp:revision>922</cp:revision>
  <dcterms:created xsi:type="dcterms:W3CDTF">2020-06-02T13:31:56Z</dcterms:created>
  <dcterms:modified xsi:type="dcterms:W3CDTF">2024-09-08T17:25:58Z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0x010100BBC0F2786A948640B23598E08894071F</vt:lpwstr>
  </property>
</Properties>
</file>