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525" r:id="rId5"/>
    <p:sldId id="526" r:id="rId6"/>
    <p:sldId id="545" r:id="rId7"/>
    <p:sldId id="420" r:id="rId8"/>
    <p:sldId id="430" r:id="rId9"/>
    <p:sldId id="503" r:id="rId10"/>
    <p:sldId id="505" r:id="rId11"/>
    <p:sldId id="506" r:id="rId12"/>
    <p:sldId id="507" r:id="rId13"/>
    <p:sldId id="508" r:id="rId14"/>
    <p:sldId id="509" r:id="rId15"/>
    <p:sldId id="510" r:id="rId16"/>
    <p:sldId id="511" r:id="rId17"/>
    <p:sldId id="512" r:id="rId18"/>
    <p:sldId id="513" r:id="rId19"/>
    <p:sldId id="514" r:id="rId20"/>
    <p:sldId id="515" r:id="rId21"/>
    <p:sldId id="516" r:id="rId22"/>
    <p:sldId id="517" r:id="rId23"/>
    <p:sldId id="518" r:id="rId24"/>
    <p:sldId id="519" r:id="rId25"/>
    <p:sldId id="520" r:id="rId26"/>
    <p:sldId id="522" r:id="rId27"/>
    <p:sldId id="524" r:id="rId28"/>
    <p:sldId id="523" r:id="rId29"/>
    <p:sldId id="404" r:id="rId30"/>
  </p:sldIdLst>
  <p:sldSz cx="12192000" cy="6858000"/>
  <p:notesSz cx="6858000" cy="9144000"/>
  <p:custDataLst>
    <p:tags r:id="rId3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CF5"/>
    <a:srgbClr val="F8F8F8"/>
    <a:srgbClr val="DDE0E5"/>
    <a:srgbClr val="203864"/>
    <a:srgbClr val="ABC7F1"/>
    <a:srgbClr val="ED7D31"/>
    <a:srgbClr val="CFD5EA"/>
    <a:srgbClr val="404040"/>
    <a:srgbClr val="C01E24"/>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784CBD-8457-4EED-A84B-E97FB5BE02DC}" v="16" dt="2024-05-02T07:55:29.66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7485" autoAdjust="0"/>
  </p:normalViewPr>
  <p:slideViewPr>
    <p:cSldViewPr snapToGrid="0">
      <p:cViewPr varScale="1">
        <p:scale>
          <a:sx n="90" d="100"/>
          <a:sy n="90" d="100"/>
        </p:scale>
        <p:origin x="738" y="66"/>
      </p:cViewPr>
      <p:guideLst>
        <p:guide orient="horz" pos="2160"/>
        <p:guide pos="3840"/>
      </p:guideLst>
    </p:cSldViewPr>
  </p:slideViewPr>
  <p:notesTextViewPr>
    <p:cViewPr>
      <p:scale>
        <a:sx n="1" d="1"/>
        <a:sy n="1" d="1"/>
      </p:scale>
      <p:origin x="0" y="0"/>
    </p:cViewPr>
  </p:notesTextViewPr>
  <p:notesViewPr>
    <p:cSldViewPr snapToGrid="0">
      <p:cViewPr varScale="1">
        <p:scale>
          <a:sx n="97" d="100"/>
          <a:sy n="97" d="100"/>
        </p:scale>
        <p:origin x="361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3A9E129B-9895-49F4-AB6D-85A6A0AF8B90}"/>
    <pc:docChg chg="undo custSel addSld delSld modSld sldOrd modMainMaster">
      <pc:chgData name="pantelis balaouras" userId="25e8755020fc1734" providerId="LiveId" clId="{3A9E129B-9895-49F4-AB6D-85A6A0AF8B90}" dt="2023-07-01T09:44:01.365" v="1185" actId="1076"/>
      <pc:docMkLst>
        <pc:docMk/>
      </pc:docMkLst>
      <pc:sldChg chg="addSp delSp modSp mod">
        <pc:chgData name="pantelis balaouras" userId="25e8755020fc1734" providerId="LiveId" clId="{3A9E129B-9895-49F4-AB6D-85A6A0AF8B90}" dt="2023-07-01T09:04:44.218" v="942" actId="14100"/>
        <pc:sldMkLst>
          <pc:docMk/>
          <pc:sldMk cId="616025265" sldId="261"/>
        </pc:sldMkLst>
        <pc:spChg chg="mod">
          <ac:chgData name="pantelis balaouras" userId="25e8755020fc1734" providerId="LiveId" clId="{3A9E129B-9895-49F4-AB6D-85A6A0AF8B90}" dt="2023-07-01T09:04:02.058" v="940" actId="207"/>
          <ac:spMkLst>
            <pc:docMk/>
            <pc:sldMk cId="616025265" sldId="261"/>
            <ac:spMk id="5" creationId="{FAA18648-8A7B-40D3-A066-80FDB05B7DF4}"/>
          </ac:spMkLst>
        </pc:spChg>
        <pc:spChg chg="del">
          <ac:chgData name="pantelis balaouras" userId="25e8755020fc1734" providerId="LiveId" clId="{3A9E129B-9895-49F4-AB6D-85A6A0AF8B90}" dt="2023-07-01T08:59:04.228" v="920" actId="478"/>
          <ac:spMkLst>
            <pc:docMk/>
            <pc:sldMk cId="616025265" sldId="261"/>
            <ac:spMk id="7" creationId="{3EABFA14-CCC1-48A6-A2A5-B838C912D37A}"/>
          </ac:spMkLst>
        </pc:spChg>
        <pc:spChg chg="add mod">
          <ac:chgData name="pantelis balaouras" userId="25e8755020fc1734" providerId="LiveId" clId="{3A9E129B-9895-49F4-AB6D-85A6A0AF8B90}" dt="2023-07-01T08:59:34.030" v="923" actId="1076"/>
          <ac:spMkLst>
            <pc:docMk/>
            <pc:sldMk cId="616025265" sldId="261"/>
            <ac:spMk id="10" creationId="{ED2F4DDC-EDFB-2077-F4D4-7EFCA890F8B7}"/>
          </ac:spMkLst>
        </pc:spChg>
        <pc:picChg chg="add del mod modCrop">
          <ac:chgData name="pantelis balaouras" userId="25e8755020fc1734" providerId="LiveId" clId="{3A9E129B-9895-49F4-AB6D-85A6A0AF8B90}" dt="2023-07-01T08:39:14.507" v="832" actId="21"/>
          <ac:picMkLst>
            <pc:docMk/>
            <pc:sldMk cId="616025265" sldId="261"/>
            <ac:picMk id="2" creationId="{198228AE-D0E1-332C-5304-13A58FC6E81A}"/>
          </ac:picMkLst>
        </pc:picChg>
        <pc:picChg chg="add del mod">
          <ac:chgData name="pantelis balaouras" userId="25e8755020fc1734" providerId="LiveId" clId="{3A9E129B-9895-49F4-AB6D-85A6A0AF8B90}" dt="2023-07-01T08:59:01.447" v="919"/>
          <ac:picMkLst>
            <pc:docMk/>
            <pc:sldMk cId="616025265" sldId="261"/>
            <ac:picMk id="3" creationId="{CEB8B32C-A602-E7F8-47DE-DAB1D6D3FEEF}"/>
          </ac:picMkLst>
        </pc:picChg>
        <pc:picChg chg="del">
          <ac:chgData name="pantelis balaouras" userId="25e8755020fc1734" providerId="LiveId" clId="{3A9E129B-9895-49F4-AB6D-85A6A0AF8B90}" dt="2023-07-01T08:58:58.259" v="917" actId="478"/>
          <ac:picMkLst>
            <pc:docMk/>
            <pc:sldMk cId="616025265" sldId="261"/>
            <ac:picMk id="8" creationId="{199A8DC6-D03C-4BE6-8268-D6FFABE8339E}"/>
          </ac:picMkLst>
        </pc:picChg>
        <pc:picChg chg="add del mod">
          <ac:chgData name="pantelis balaouras" userId="25e8755020fc1734" providerId="LiveId" clId="{3A9E129B-9895-49F4-AB6D-85A6A0AF8B90}" dt="2023-07-01T09:01:55.655" v="926" actId="478"/>
          <ac:picMkLst>
            <pc:docMk/>
            <pc:sldMk cId="616025265" sldId="261"/>
            <ac:picMk id="9" creationId="{CFF758E8-3057-B749-FCDA-AB8F95D3A197}"/>
          </ac:picMkLst>
        </pc:picChg>
        <pc:picChg chg="add mod">
          <ac:chgData name="pantelis balaouras" userId="25e8755020fc1734" providerId="LiveId" clId="{3A9E129B-9895-49F4-AB6D-85A6A0AF8B90}" dt="2023-07-01T09:04:44.218" v="942" actId="14100"/>
          <ac:picMkLst>
            <pc:docMk/>
            <pc:sldMk cId="616025265" sldId="261"/>
            <ac:picMk id="6146" creationId="{2F61D9A2-E1E6-CBCE-83BF-D172B000C5B7}"/>
          </ac:picMkLst>
        </pc:picChg>
      </pc:sldChg>
      <pc:sldChg chg="modSp mod">
        <pc:chgData name="pantelis balaouras" userId="25e8755020fc1734" providerId="LiveId" clId="{3A9E129B-9895-49F4-AB6D-85A6A0AF8B90}" dt="2023-07-01T08:53:46.814" v="887" actId="2711"/>
        <pc:sldMkLst>
          <pc:docMk/>
          <pc:sldMk cId="4236537347" sldId="295"/>
        </pc:sldMkLst>
        <pc:spChg chg="mod">
          <ac:chgData name="pantelis balaouras" userId="25e8755020fc1734" providerId="LiveId" clId="{3A9E129B-9895-49F4-AB6D-85A6A0AF8B90}" dt="2023-07-01T08:53:46.814" v="887" actId="2711"/>
          <ac:spMkLst>
            <pc:docMk/>
            <pc:sldMk cId="4236537347" sldId="295"/>
            <ac:spMk id="10" creationId="{C0DFA73F-FDC8-497A-8912-CA8C28C95043}"/>
          </ac:spMkLst>
        </pc:spChg>
      </pc:sldChg>
      <pc:sldChg chg="addSp delSp modSp mod">
        <pc:chgData name="pantelis balaouras" userId="25e8755020fc1734" providerId="LiveId" clId="{3A9E129B-9895-49F4-AB6D-85A6A0AF8B90}" dt="2023-07-01T08:54:34.395" v="894"/>
        <pc:sldMkLst>
          <pc:docMk/>
          <pc:sldMk cId="757881950" sldId="296"/>
        </pc:sldMkLst>
        <pc:spChg chg="add mod">
          <ac:chgData name="pantelis balaouras" userId="25e8755020fc1734" providerId="LiveId" clId="{3A9E129B-9895-49F4-AB6D-85A6A0AF8B90}" dt="2023-07-01T08:54:34.395" v="894"/>
          <ac:spMkLst>
            <pc:docMk/>
            <pc:sldMk cId="757881950" sldId="296"/>
            <ac:spMk id="2" creationId="{BD4FC1F3-1556-EB81-9C6B-3591FF2747D5}"/>
          </ac:spMkLst>
        </pc:spChg>
        <pc:spChg chg="mod">
          <ac:chgData name="pantelis balaouras" userId="25e8755020fc1734" providerId="LiveId" clId="{3A9E129B-9895-49F4-AB6D-85A6A0AF8B90}" dt="2023-07-01T07:15:58.049" v="36" actId="27636"/>
          <ac:spMkLst>
            <pc:docMk/>
            <pc:sldMk cId="757881950" sldId="296"/>
            <ac:spMk id="5" creationId="{FCC0DEC9-291B-4095-9896-1244D3052774}"/>
          </ac:spMkLst>
        </pc:spChg>
        <pc:spChg chg="mod">
          <ac:chgData name="pantelis balaouras" userId="25e8755020fc1734" providerId="LiveId" clId="{3A9E129B-9895-49F4-AB6D-85A6A0AF8B90}" dt="2023-07-01T07:15:58.044" v="35" actId="27636"/>
          <ac:spMkLst>
            <pc:docMk/>
            <pc:sldMk cId="757881950" sldId="296"/>
            <ac:spMk id="6" creationId="{4BD0C7CC-BAC5-4DAE-90C4-844464AC94A7}"/>
          </ac:spMkLst>
        </pc:spChg>
        <pc:spChg chg="del mod">
          <ac:chgData name="pantelis balaouras" userId="25e8755020fc1734" providerId="LiveId" clId="{3A9E129B-9895-49F4-AB6D-85A6A0AF8B90}" dt="2023-07-01T08:53:57.877" v="888" actId="478"/>
          <ac:spMkLst>
            <pc:docMk/>
            <pc:sldMk cId="757881950" sldId="296"/>
            <ac:spMk id="10" creationId="{E7ACBFFE-E9E3-41C4-BB6A-8238F2BCA22C}"/>
          </ac:spMkLst>
        </pc:spChg>
      </pc:sldChg>
      <pc:sldChg chg="addSp delSp modSp mod modAnim">
        <pc:chgData name="pantelis balaouras" userId="25e8755020fc1734" providerId="LiveId" clId="{3A9E129B-9895-49F4-AB6D-85A6A0AF8B90}" dt="2023-07-01T09:17:43.182" v="1011"/>
        <pc:sldMkLst>
          <pc:docMk/>
          <pc:sldMk cId="181460544" sldId="303"/>
        </pc:sldMkLst>
        <pc:spChg chg="add mod">
          <ac:chgData name="pantelis balaouras" userId="25e8755020fc1734" providerId="LiveId" clId="{3A9E129B-9895-49F4-AB6D-85A6A0AF8B90}" dt="2023-07-01T08:54:35.864" v="895"/>
          <ac:spMkLst>
            <pc:docMk/>
            <pc:sldMk cId="181460544" sldId="303"/>
            <ac:spMk id="2" creationId="{251DAF2A-48A7-CFE6-59A1-C2A079499035}"/>
          </ac:spMkLst>
        </pc:spChg>
        <pc:spChg chg="mod">
          <ac:chgData name="pantelis balaouras" userId="25e8755020fc1734" providerId="LiveId" clId="{3A9E129B-9895-49F4-AB6D-85A6A0AF8B90}" dt="2023-07-01T07:15:58.079" v="38" actId="27636"/>
          <ac:spMkLst>
            <pc:docMk/>
            <pc:sldMk cId="181460544" sldId="303"/>
            <ac:spMk id="5" creationId="{FCC0DEC9-291B-4095-9896-1244D3052774}"/>
          </ac:spMkLst>
        </pc:spChg>
        <pc:spChg chg="add mod">
          <ac:chgData name="pantelis balaouras" userId="25e8755020fc1734" providerId="LiveId" clId="{3A9E129B-9895-49F4-AB6D-85A6A0AF8B90}" dt="2023-07-01T09:17:15.292" v="1009" actId="207"/>
          <ac:spMkLst>
            <pc:docMk/>
            <pc:sldMk cId="181460544" sldId="303"/>
            <ac:spMk id="6" creationId="{9F2BA593-9465-FDE8-2506-E452927149A9}"/>
          </ac:spMkLst>
        </pc:spChg>
        <pc:spChg chg="mod">
          <ac:chgData name="pantelis balaouras" userId="25e8755020fc1734" providerId="LiveId" clId="{3A9E129B-9895-49F4-AB6D-85A6A0AF8B90}" dt="2023-07-01T07:15:58.074" v="37" actId="27636"/>
          <ac:spMkLst>
            <pc:docMk/>
            <pc:sldMk cId="181460544" sldId="303"/>
            <ac:spMk id="8" creationId="{ADC8C5CF-E62A-4FD6-8C53-A5F6259B922C}"/>
          </ac:spMkLst>
        </pc:spChg>
        <pc:spChg chg="add mod">
          <ac:chgData name="pantelis balaouras" userId="25e8755020fc1734" providerId="LiveId" clId="{3A9E129B-9895-49F4-AB6D-85A6A0AF8B90}" dt="2023-07-01T09:16:50.092" v="1006" actId="6549"/>
          <ac:spMkLst>
            <pc:docMk/>
            <pc:sldMk cId="181460544" sldId="303"/>
            <ac:spMk id="9" creationId="{AF871B53-F55D-0BD1-57B5-C9CA6D4F149F}"/>
          </ac:spMkLst>
        </pc:spChg>
        <pc:spChg chg="del">
          <ac:chgData name="pantelis balaouras" userId="25e8755020fc1734" providerId="LiveId" clId="{3A9E129B-9895-49F4-AB6D-85A6A0AF8B90}" dt="2023-07-01T09:17:34.724" v="1010" actId="478"/>
          <ac:spMkLst>
            <pc:docMk/>
            <pc:sldMk cId="181460544" sldId="303"/>
            <ac:spMk id="11" creationId="{3338C691-31D6-448C-9C2A-0CC5A676B8BC}"/>
          </ac:spMkLst>
        </pc:spChg>
        <pc:spChg chg="add mod">
          <ac:chgData name="pantelis balaouras" userId="25e8755020fc1734" providerId="LiveId" clId="{3A9E129B-9895-49F4-AB6D-85A6A0AF8B90}" dt="2023-07-01T09:17:43.182" v="1011"/>
          <ac:spMkLst>
            <pc:docMk/>
            <pc:sldMk cId="181460544" sldId="303"/>
            <ac:spMk id="12" creationId="{CB581221-D85C-85B3-D179-F06A6ADE0948}"/>
          </ac:spMkLst>
        </pc:spChg>
        <pc:spChg chg="del mod">
          <ac:chgData name="pantelis balaouras" userId="25e8755020fc1734" providerId="LiveId" clId="{3A9E129B-9895-49F4-AB6D-85A6A0AF8B90}" dt="2023-07-01T08:54:03.487" v="889" actId="478"/>
          <ac:spMkLst>
            <pc:docMk/>
            <pc:sldMk cId="181460544" sldId="303"/>
            <ac:spMk id="14" creationId="{01DD2C8F-C33F-471E-9F8C-BB6C894C3BD9}"/>
          </ac:spMkLst>
        </pc:spChg>
        <pc:picChg chg="add del mod">
          <ac:chgData name="pantelis balaouras" userId="25e8755020fc1734" providerId="LiveId" clId="{3A9E129B-9895-49F4-AB6D-85A6A0AF8B90}" dt="2023-07-01T09:15:02.156" v="1003"/>
          <ac:picMkLst>
            <pc:docMk/>
            <pc:sldMk cId="181460544" sldId="303"/>
            <ac:picMk id="3" creationId="{7CB12374-C38A-391E-A300-E3A3CA11BAC3}"/>
          </ac:picMkLst>
        </pc:picChg>
        <pc:picChg chg="add mod">
          <ac:chgData name="pantelis balaouras" userId="25e8755020fc1734" providerId="LiveId" clId="{3A9E129B-9895-49F4-AB6D-85A6A0AF8B90}" dt="2023-07-01T09:16:59.251" v="1007" actId="207"/>
          <ac:picMkLst>
            <pc:docMk/>
            <pc:sldMk cId="181460544" sldId="303"/>
            <ac:picMk id="7" creationId="{DC9C4F85-B6F7-82BE-BD84-76BFA534171D}"/>
          </ac:picMkLst>
        </pc:picChg>
      </pc:sldChg>
      <pc:sldChg chg="addSp delSp modSp mod">
        <pc:chgData name="pantelis balaouras" userId="25e8755020fc1734" providerId="LiveId" clId="{3A9E129B-9895-49F4-AB6D-85A6A0AF8B90}" dt="2023-07-01T08:54:38.840" v="897"/>
        <pc:sldMkLst>
          <pc:docMk/>
          <pc:sldMk cId="1478958817" sldId="304"/>
        </pc:sldMkLst>
        <pc:spChg chg="add mod">
          <ac:chgData name="pantelis balaouras" userId="25e8755020fc1734" providerId="LiveId" clId="{3A9E129B-9895-49F4-AB6D-85A6A0AF8B90}" dt="2023-07-01T08:54:38.840" v="897"/>
          <ac:spMkLst>
            <pc:docMk/>
            <pc:sldMk cId="1478958817" sldId="304"/>
            <ac:spMk id="2" creationId="{A00340FB-4815-28DF-06CC-769D6101B4A9}"/>
          </ac:spMkLst>
        </pc:spChg>
        <pc:spChg chg="del mod">
          <ac:chgData name="pantelis balaouras" userId="25e8755020fc1734" providerId="LiveId" clId="{3A9E129B-9895-49F4-AB6D-85A6A0AF8B90}" dt="2023-07-01T08:54:10.272" v="891" actId="478"/>
          <ac:spMkLst>
            <pc:docMk/>
            <pc:sldMk cId="1478958817" sldId="304"/>
            <ac:spMk id="11" creationId="{D5681E07-F9B4-4615-B606-D096A911A80C}"/>
          </ac:spMkLst>
        </pc:spChg>
      </pc:sldChg>
      <pc:sldChg chg="addSp delSp modSp mod">
        <pc:chgData name="pantelis balaouras" userId="25e8755020fc1734" providerId="LiveId" clId="{3A9E129B-9895-49F4-AB6D-85A6A0AF8B90}" dt="2023-07-01T08:54:40.297" v="898"/>
        <pc:sldMkLst>
          <pc:docMk/>
          <pc:sldMk cId="2055772528" sldId="305"/>
        </pc:sldMkLst>
        <pc:spChg chg="add mod">
          <ac:chgData name="pantelis balaouras" userId="25e8755020fc1734" providerId="LiveId" clId="{3A9E129B-9895-49F4-AB6D-85A6A0AF8B90}" dt="2023-07-01T08:54:40.297" v="898"/>
          <ac:spMkLst>
            <pc:docMk/>
            <pc:sldMk cId="2055772528" sldId="305"/>
            <ac:spMk id="2" creationId="{AA5D4F4E-F8CB-0A8A-48F5-BEA035E17556}"/>
          </ac:spMkLst>
        </pc:spChg>
        <pc:spChg chg="mod">
          <ac:chgData name="pantelis balaouras" userId="25e8755020fc1734" providerId="LiveId" clId="{3A9E129B-9895-49F4-AB6D-85A6A0AF8B90}" dt="2023-07-01T07:15:58.154" v="42" actId="27636"/>
          <ac:spMkLst>
            <pc:docMk/>
            <pc:sldMk cId="2055772528" sldId="305"/>
            <ac:spMk id="5" creationId="{FCC0DEC9-291B-4095-9896-1244D3052774}"/>
          </ac:spMkLst>
        </pc:spChg>
        <pc:spChg chg="mod">
          <ac:chgData name="pantelis balaouras" userId="25e8755020fc1734" providerId="LiveId" clId="{3A9E129B-9895-49F4-AB6D-85A6A0AF8B90}" dt="2023-07-01T07:15:58.149" v="41" actId="27636"/>
          <ac:spMkLst>
            <pc:docMk/>
            <pc:sldMk cId="2055772528" sldId="305"/>
            <ac:spMk id="6" creationId="{4BD0C7CC-BAC5-4DAE-90C4-844464AC94A7}"/>
          </ac:spMkLst>
        </pc:spChg>
        <pc:spChg chg="del mod">
          <ac:chgData name="pantelis balaouras" userId="25e8755020fc1734" providerId="LiveId" clId="{3A9E129B-9895-49F4-AB6D-85A6A0AF8B90}" dt="2023-07-01T08:54:14.458" v="892" actId="478"/>
          <ac:spMkLst>
            <pc:docMk/>
            <pc:sldMk cId="2055772528" sldId="305"/>
            <ac:spMk id="9" creationId="{D850EBAD-D124-4AC6-84FE-B9BA77B8CBF1}"/>
          </ac:spMkLst>
        </pc:spChg>
      </pc:sldChg>
      <pc:sldChg chg="addSp delSp modSp mod">
        <pc:chgData name="pantelis balaouras" userId="25e8755020fc1734" providerId="LiveId" clId="{3A9E129B-9895-49F4-AB6D-85A6A0AF8B90}" dt="2023-07-01T08:54:41.847" v="899"/>
        <pc:sldMkLst>
          <pc:docMk/>
          <pc:sldMk cId="3918599729" sldId="306"/>
        </pc:sldMkLst>
        <pc:spChg chg="add mod">
          <ac:chgData name="pantelis balaouras" userId="25e8755020fc1734" providerId="LiveId" clId="{3A9E129B-9895-49F4-AB6D-85A6A0AF8B90}" dt="2023-07-01T08:54:41.847" v="899"/>
          <ac:spMkLst>
            <pc:docMk/>
            <pc:sldMk cId="3918599729" sldId="306"/>
            <ac:spMk id="2" creationId="{6ACFC628-19ED-031C-00DF-F88C4C0744FF}"/>
          </ac:spMkLst>
        </pc:spChg>
        <pc:spChg chg="mod">
          <ac:chgData name="pantelis balaouras" userId="25e8755020fc1734" providerId="LiveId" clId="{3A9E129B-9895-49F4-AB6D-85A6A0AF8B90}" dt="2023-07-01T07:15:58.169" v="43" actId="27636"/>
          <ac:spMkLst>
            <pc:docMk/>
            <pc:sldMk cId="3918599729" sldId="306"/>
            <ac:spMk id="5" creationId="{FCC0DEC9-291B-4095-9896-1244D3052774}"/>
          </ac:spMkLst>
        </pc:spChg>
        <pc:spChg chg="del mod">
          <ac:chgData name="pantelis balaouras" userId="25e8755020fc1734" providerId="LiveId" clId="{3A9E129B-9895-49F4-AB6D-85A6A0AF8B90}" dt="2023-07-01T08:54:20.367" v="893" actId="478"/>
          <ac:spMkLst>
            <pc:docMk/>
            <pc:sldMk cId="3918599729" sldId="306"/>
            <ac:spMk id="13" creationId="{97B91448-668C-4CA5-BAB2-2B93CE89E428}"/>
          </ac:spMkLst>
        </pc:spChg>
      </pc:sldChg>
      <pc:sldChg chg="modSp mod">
        <pc:chgData name="pantelis balaouras" userId="25e8755020fc1734" providerId="LiveId" clId="{3A9E129B-9895-49F4-AB6D-85A6A0AF8B90}" dt="2023-07-01T07:51:49.004" v="660" actId="6549"/>
        <pc:sldMkLst>
          <pc:docMk/>
          <pc:sldMk cId="823583658" sldId="374"/>
        </pc:sldMkLst>
        <pc:spChg chg="mod">
          <ac:chgData name="pantelis balaouras" userId="25e8755020fc1734" providerId="LiveId" clId="{3A9E129B-9895-49F4-AB6D-85A6A0AF8B90}" dt="2023-07-01T07:51:49.004" v="660" actId="6549"/>
          <ac:spMkLst>
            <pc:docMk/>
            <pc:sldMk cId="823583658" sldId="374"/>
            <ac:spMk id="5" creationId="{4BC19399-CA4E-48B5-AFEE-CF69C6888765}"/>
          </ac:spMkLst>
        </pc:spChg>
      </pc:sldChg>
      <pc:sldChg chg="addSp delSp modSp mod">
        <pc:chgData name="pantelis balaouras" userId="25e8755020fc1734" providerId="LiveId" clId="{3A9E129B-9895-49F4-AB6D-85A6A0AF8B90}" dt="2023-07-01T08:54:37.431" v="896"/>
        <pc:sldMkLst>
          <pc:docMk/>
          <pc:sldMk cId="2003224513" sldId="402"/>
        </pc:sldMkLst>
        <pc:spChg chg="add mod">
          <ac:chgData name="pantelis balaouras" userId="25e8755020fc1734" providerId="LiveId" clId="{3A9E129B-9895-49F4-AB6D-85A6A0AF8B90}" dt="2023-07-01T08:54:37.431" v="896"/>
          <ac:spMkLst>
            <pc:docMk/>
            <pc:sldMk cId="2003224513" sldId="402"/>
            <ac:spMk id="2" creationId="{10B138FD-0B72-3E40-4672-914973095305}"/>
          </ac:spMkLst>
        </pc:spChg>
        <pc:spChg chg="mod">
          <ac:chgData name="pantelis balaouras" userId="25e8755020fc1734" providerId="LiveId" clId="{3A9E129B-9895-49F4-AB6D-85A6A0AF8B90}" dt="2023-07-01T07:15:58.109" v="39" actId="27636"/>
          <ac:spMkLst>
            <pc:docMk/>
            <pc:sldMk cId="2003224513" sldId="402"/>
            <ac:spMk id="5" creationId="{FCC0DEC9-291B-4095-9896-1244D3052774}"/>
          </ac:spMkLst>
        </pc:spChg>
        <pc:spChg chg="mod">
          <ac:chgData name="pantelis balaouras" userId="25e8755020fc1734" providerId="LiveId" clId="{3A9E129B-9895-49F4-AB6D-85A6A0AF8B90}" dt="2023-07-01T07:15:58.114" v="40" actId="27636"/>
          <ac:spMkLst>
            <pc:docMk/>
            <pc:sldMk cId="2003224513" sldId="402"/>
            <ac:spMk id="6" creationId="{4BD0C7CC-BAC5-4DAE-90C4-844464AC94A7}"/>
          </ac:spMkLst>
        </pc:spChg>
        <pc:spChg chg="del mod">
          <ac:chgData name="pantelis balaouras" userId="25e8755020fc1734" providerId="LiveId" clId="{3A9E129B-9895-49F4-AB6D-85A6A0AF8B90}" dt="2023-07-01T08:54:08.145" v="890" actId="478"/>
          <ac:spMkLst>
            <pc:docMk/>
            <pc:sldMk cId="2003224513" sldId="402"/>
            <ac:spMk id="9" creationId="{B5AB39F5-CB3C-45EE-9E48-06A17BB6D957}"/>
          </ac:spMkLst>
        </pc:spChg>
      </pc:sldChg>
      <pc:sldChg chg="addSp delSp modSp mod">
        <pc:chgData name="pantelis balaouras" userId="25e8755020fc1734" providerId="LiveId" clId="{3A9E129B-9895-49F4-AB6D-85A6A0AF8B90}" dt="2023-07-01T09:09:26.449" v="963" actId="478"/>
        <pc:sldMkLst>
          <pc:docMk/>
          <pc:sldMk cId="1915799683" sldId="404"/>
        </pc:sldMkLst>
        <pc:spChg chg="add del mod">
          <ac:chgData name="pantelis balaouras" userId="25e8755020fc1734" providerId="LiveId" clId="{3A9E129B-9895-49F4-AB6D-85A6A0AF8B90}" dt="2023-07-01T09:09:26.449" v="963" actId="478"/>
          <ac:spMkLst>
            <pc:docMk/>
            <pc:sldMk cId="1915799683" sldId="404"/>
            <ac:spMk id="11" creationId="{252D5588-9D47-4372-A592-FC5F71ED3798}"/>
          </ac:spMkLst>
        </pc:spChg>
        <pc:picChg chg="add mod">
          <ac:chgData name="pantelis balaouras" userId="25e8755020fc1734" providerId="LiveId" clId="{3A9E129B-9895-49F4-AB6D-85A6A0AF8B90}" dt="2023-07-01T07:53:16.312" v="683" actId="1076"/>
          <ac:picMkLst>
            <pc:docMk/>
            <pc:sldMk cId="1915799683" sldId="404"/>
            <ac:picMk id="2" creationId="{25F65A2C-3150-4B5A-D0EF-1CEBF92DC4E4}"/>
          </ac:picMkLst>
        </pc:picChg>
        <pc:picChg chg="add del mod">
          <ac:chgData name="pantelis balaouras" userId="25e8755020fc1734" providerId="LiveId" clId="{3A9E129B-9895-49F4-AB6D-85A6A0AF8B90}" dt="2023-07-01T09:09:23.584" v="962"/>
          <ac:picMkLst>
            <pc:docMk/>
            <pc:sldMk cId="1915799683" sldId="404"/>
            <ac:picMk id="3" creationId="{3B7B339B-F161-9C04-C1E0-0A33E3FA9A98}"/>
          </ac:picMkLst>
        </pc:picChg>
        <pc:picChg chg="del">
          <ac:chgData name="pantelis balaouras" userId="25e8755020fc1734" providerId="LiveId" clId="{3A9E129B-9895-49F4-AB6D-85A6A0AF8B90}" dt="2023-07-01T07:54:34.792" v="685" actId="478"/>
          <ac:picMkLst>
            <pc:docMk/>
            <pc:sldMk cId="1915799683" sldId="404"/>
            <ac:picMk id="10" creationId="{FF1C1EEF-3FD2-4C46-B4FD-C7E50843FBDC}"/>
          </ac:picMkLst>
        </pc:picChg>
        <pc:picChg chg="del">
          <ac:chgData name="pantelis balaouras" userId="25e8755020fc1734" providerId="LiveId" clId="{3A9E129B-9895-49F4-AB6D-85A6A0AF8B90}" dt="2023-07-01T07:52:57.096" v="678" actId="478"/>
          <ac:picMkLst>
            <pc:docMk/>
            <pc:sldMk cId="1915799683" sldId="404"/>
            <ac:picMk id="18" creationId="{6077531A-0788-4660-9281-308ACDA7F681}"/>
          </ac:picMkLst>
        </pc:picChg>
        <pc:picChg chg="add mod">
          <ac:chgData name="pantelis balaouras" userId="25e8755020fc1734" providerId="LiveId" clId="{3A9E129B-9895-49F4-AB6D-85A6A0AF8B90}" dt="2023-07-01T07:54:45.226" v="688" actId="14100"/>
          <ac:picMkLst>
            <pc:docMk/>
            <pc:sldMk cId="1915799683" sldId="404"/>
            <ac:picMk id="2050" creationId="{2AB980B0-03D2-2E64-6760-C23D435A121F}"/>
          </ac:picMkLst>
        </pc:picChg>
      </pc:sldChg>
      <pc:sldChg chg="addSp delSp modSp del mod">
        <pc:chgData name="pantelis balaouras" userId="25e8755020fc1734" providerId="LiveId" clId="{3A9E129B-9895-49F4-AB6D-85A6A0AF8B90}" dt="2023-07-01T07:21:50.763" v="180" actId="47"/>
        <pc:sldMkLst>
          <pc:docMk/>
          <pc:sldMk cId="4229006710" sldId="416"/>
        </pc:sldMkLst>
        <pc:graphicFrameChg chg="del mod">
          <ac:chgData name="pantelis balaouras" userId="25e8755020fc1734" providerId="LiveId" clId="{3A9E129B-9895-49F4-AB6D-85A6A0AF8B90}" dt="2023-07-01T07:13:01.025" v="5"/>
          <ac:graphicFrameMkLst>
            <pc:docMk/>
            <pc:sldMk cId="4229006710" sldId="416"/>
            <ac:graphicFrameMk id="4" creationId="{CF7E726E-B717-4D42-1750-6DFF428F54B3}"/>
          </ac:graphicFrameMkLst>
        </pc:graphicFrameChg>
        <pc:picChg chg="add del mod">
          <ac:chgData name="pantelis balaouras" userId="25e8755020fc1734" providerId="LiveId" clId="{3A9E129B-9895-49F4-AB6D-85A6A0AF8B90}" dt="2023-07-01T07:18:16.686" v="162" actId="478"/>
          <ac:picMkLst>
            <pc:docMk/>
            <pc:sldMk cId="4229006710" sldId="416"/>
            <ac:picMk id="3" creationId="{A49286BC-1E76-A186-06D8-038C90B99D44}"/>
          </ac:picMkLst>
        </pc:picChg>
      </pc:sldChg>
      <pc:sldChg chg="addSp delSp modSp mod">
        <pc:chgData name="pantelis balaouras" userId="25e8755020fc1734" providerId="LiveId" clId="{3A9E129B-9895-49F4-AB6D-85A6A0AF8B90}" dt="2023-07-01T09:26:46.222" v="1134" actId="1035"/>
        <pc:sldMkLst>
          <pc:docMk/>
          <pc:sldMk cId="1311204911" sldId="417"/>
        </pc:sldMkLst>
        <pc:spChg chg="add mod">
          <ac:chgData name="pantelis balaouras" userId="25e8755020fc1734" providerId="LiveId" clId="{3A9E129B-9895-49F4-AB6D-85A6A0AF8B90}" dt="2023-07-01T09:25:54.341" v="1083" actId="1076"/>
          <ac:spMkLst>
            <pc:docMk/>
            <pc:sldMk cId="1311204911" sldId="417"/>
            <ac:spMk id="3" creationId="{AE606473-841C-6846-8375-A32E5D94D2BE}"/>
          </ac:spMkLst>
        </pc:spChg>
        <pc:spChg chg="mod">
          <ac:chgData name="pantelis balaouras" userId="25e8755020fc1734" providerId="LiveId" clId="{3A9E129B-9895-49F4-AB6D-85A6A0AF8B90}" dt="2023-07-01T09:26:20.924" v="1104" actId="1035"/>
          <ac:spMkLst>
            <pc:docMk/>
            <pc:sldMk cId="1311204911" sldId="417"/>
            <ac:spMk id="14" creationId="{DA3FCD0E-FFB9-47FE-8DCC-7998946716D8}"/>
          </ac:spMkLst>
        </pc:spChg>
        <pc:spChg chg="mod">
          <ac:chgData name="pantelis balaouras" userId="25e8755020fc1734" providerId="LiveId" clId="{3A9E129B-9895-49F4-AB6D-85A6A0AF8B90}" dt="2023-07-01T09:25:03.724" v="1069" actId="1076"/>
          <ac:spMkLst>
            <pc:docMk/>
            <pc:sldMk cId="1311204911" sldId="417"/>
            <ac:spMk id="16" creationId="{4203AE03-98BA-484B-983A-314B79666527}"/>
          </ac:spMkLst>
        </pc:spChg>
        <pc:spChg chg="add mod">
          <ac:chgData name="pantelis balaouras" userId="25e8755020fc1734" providerId="LiveId" clId="{3A9E129B-9895-49F4-AB6D-85A6A0AF8B90}" dt="2023-07-01T09:26:46.222" v="1134" actId="1035"/>
          <ac:spMkLst>
            <pc:docMk/>
            <pc:sldMk cId="1311204911" sldId="417"/>
            <ac:spMk id="17" creationId="{031B2B33-5CAB-703B-C0A4-A981582EB252}"/>
          </ac:spMkLst>
        </pc:spChg>
        <pc:spChg chg="add mod">
          <ac:chgData name="pantelis balaouras" userId="25e8755020fc1734" providerId="LiveId" clId="{3A9E129B-9895-49F4-AB6D-85A6A0AF8B90}" dt="2023-07-01T07:32:10.407" v="414" actId="6549"/>
          <ac:spMkLst>
            <pc:docMk/>
            <pc:sldMk cId="1311204911" sldId="417"/>
            <ac:spMk id="19" creationId="{641F4687-D587-65C7-AC09-7F96E55492C1}"/>
          </ac:spMkLst>
        </pc:spChg>
        <pc:spChg chg="mod">
          <ac:chgData name="pantelis balaouras" userId="25e8755020fc1734" providerId="LiveId" clId="{3A9E129B-9895-49F4-AB6D-85A6A0AF8B90}" dt="2023-07-01T09:24:33.811" v="1064" actId="1076"/>
          <ac:spMkLst>
            <pc:docMk/>
            <pc:sldMk cId="1311204911" sldId="417"/>
            <ac:spMk id="20" creationId="{53E35F80-D7C4-4C20-8069-672536C8B9F7}"/>
          </ac:spMkLst>
        </pc:spChg>
        <pc:spChg chg="mod">
          <ac:chgData name="pantelis balaouras" userId="25e8755020fc1734" providerId="LiveId" clId="{3A9E129B-9895-49F4-AB6D-85A6A0AF8B90}" dt="2023-07-01T09:24:25.693" v="1062" actId="1076"/>
          <ac:spMkLst>
            <pc:docMk/>
            <pc:sldMk cId="1311204911" sldId="417"/>
            <ac:spMk id="23" creationId="{E20635EB-D97A-43D7-8FC1-83506650286B}"/>
          </ac:spMkLst>
        </pc:spChg>
        <pc:spChg chg="mod">
          <ac:chgData name="pantelis balaouras" userId="25e8755020fc1734" providerId="LiveId" clId="{3A9E129B-9895-49F4-AB6D-85A6A0AF8B90}" dt="2023-07-01T09:26:30.269" v="1117" actId="1035"/>
          <ac:spMkLst>
            <pc:docMk/>
            <pc:sldMk cId="1311204911" sldId="417"/>
            <ac:spMk id="26" creationId="{62707390-D163-4215-8EC2-A0556358021F}"/>
          </ac:spMkLst>
        </pc:spChg>
        <pc:spChg chg="mod">
          <ac:chgData name="pantelis balaouras" userId="25e8755020fc1734" providerId="LiveId" clId="{3A9E129B-9895-49F4-AB6D-85A6A0AF8B90}" dt="2023-07-01T09:24:28.419" v="1063" actId="1076"/>
          <ac:spMkLst>
            <pc:docMk/>
            <pc:sldMk cId="1311204911" sldId="417"/>
            <ac:spMk id="29" creationId="{79DD61BF-B07B-4EDE-A244-E2458C80016E}"/>
          </ac:spMkLst>
        </pc:spChg>
        <pc:grpChg chg="mod">
          <ac:chgData name="pantelis balaouras" userId="25e8755020fc1734" providerId="LiveId" clId="{3A9E129B-9895-49F4-AB6D-85A6A0AF8B90}" dt="2023-07-01T09:25:03.724" v="1069" actId="1076"/>
          <ac:grpSpMkLst>
            <pc:docMk/>
            <pc:sldMk cId="1311204911" sldId="417"/>
            <ac:grpSpMk id="11" creationId="{96D5137D-F25F-44D3-BFBD-6010E023BCA2}"/>
          </ac:grpSpMkLst>
        </pc:grpChg>
        <pc:grpChg chg="mod">
          <ac:chgData name="pantelis balaouras" userId="25e8755020fc1734" providerId="LiveId" clId="{3A9E129B-9895-49F4-AB6D-85A6A0AF8B90}" dt="2023-07-01T09:26:20.924" v="1104" actId="1035"/>
          <ac:grpSpMkLst>
            <pc:docMk/>
            <pc:sldMk cId="1311204911" sldId="417"/>
            <ac:grpSpMk id="12" creationId="{BF7993EA-D762-4081-AD93-A4C0BC4F2344}"/>
          </ac:grpSpMkLst>
        </pc:grpChg>
        <pc:grpChg chg="mod">
          <ac:chgData name="pantelis balaouras" userId="25e8755020fc1734" providerId="LiveId" clId="{3A9E129B-9895-49F4-AB6D-85A6A0AF8B90}" dt="2023-07-01T09:24:33.811" v="1064" actId="1076"/>
          <ac:grpSpMkLst>
            <pc:docMk/>
            <pc:sldMk cId="1311204911" sldId="417"/>
            <ac:grpSpMk id="15" creationId="{ADA3E3C0-7761-48E5-B929-2F7D24AC3893}"/>
          </ac:grpSpMkLst>
        </pc:grpChg>
        <pc:grpChg chg="add del mod">
          <ac:chgData name="pantelis balaouras" userId="25e8755020fc1734" providerId="LiveId" clId="{3A9E129B-9895-49F4-AB6D-85A6A0AF8B90}" dt="2023-07-01T09:24:25.693" v="1062" actId="1076"/>
          <ac:grpSpMkLst>
            <pc:docMk/>
            <pc:sldMk cId="1311204911" sldId="417"/>
            <ac:grpSpMk id="18" creationId="{A4EB7248-55A7-4CAC-ABDD-957EF148A710}"/>
          </ac:grpSpMkLst>
        </pc:grpChg>
        <pc:grpChg chg="mod">
          <ac:chgData name="pantelis balaouras" userId="25e8755020fc1734" providerId="LiveId" clId="{3A9E129B-9895-49F4-AB6D-85A6A0AF8B90}" dt="2023-07-01T09:26:30.269" v="1117" actId="1035"/>
          <ac:grpSpMkLst>
            <pc:docMk/>
            <pc:sldMk cId="1311204911" sldId="417"/>
            <ac:grpSpMk id="21" creationId="{7876E123-A23E-4A02-9006-CDB2AF14482D}"/>
          </ac:grpSpMkLst>
        </pc:grpChg>
        <pc:grpChg chg="mod">
          <ac:chgData name="pantelis balaouras" userId="25e8755020fc1734" providerId="LiveId" clId="{3A9E129B-9895-49F4-AB6D-85A6A0AF8B90}" dt="2023-07-01T09:24:28.419" v="1063" actId="1076"/>
          <ac:grpSpMkLst>
            <pc:docMk/>
            <pc:sldMk cId="1311204911" sldId="417"/>
            <ac:grpSpMk id="24" creationId="{035DA438-FD53-44DC-8C2E-0859E5BA3DDC}"/>
          </ac:grpSpMkLst>
        </pc:grpChg>
        <pc:grpChg chg="del">
          <ac:chgData name="pantelis balaouras" userId="25e8755020fc1734" providerId="LiveId" clId="{3A9E129B-9895-49F4-AB6D-85A6A0AF8B90}" dt="2023-07-01T07:26:11.089" v="195" actId="478"/>
          <ac:grpSpMkLst>
            <pc:docMk/>
            <pc:sldMk cId="1311204911" sldId="417"/>
            <ac:grpSpMk id="27" creationId="{FAA18049-4E88-457C-8B40-A00C5AE764B5}"/>
          </ac:grpSpMkLst>
        </pc:grpChg>
        <pc:picChg chg="mod">
          <ac:chgData name="pantelis balaouras" userId="25e8755020fc1734" providerId="LiveId" clId="{3A9E129B-9895-49F4-AB6D-85A6A0AF8B90}" dt="2023-07-01T09:25:03.724" v="1069" actId="1076"/>
          <ac:picMkLst>
            <pc:docMk/>
            <pc:sldMk cId="1311204911" sldId="417"/>
            <ac:picMk id="5" creationId="{F7B51B5F-7CC8-4F47-AF41-48413E15C672}"/>
          </ac:picMkLst>
        </pc:picChg>
        <pc:picChg chg="add del mod">
          <ac:chgData name="pantelis balaouras" userId="25e8755020fc1734" providerId="LiveId" clId="{3A9E129B-9895-49F4-AB6D-85A6A0AF8B90}" dt="2023-07-01T09:24:25.693" v="1062" actId="1076"/>
          <ac:picMkLst>
            <pc:docMk/>
            <pc:sldMk cId="1311204911" sldId="417"/>
            <ac:picMk id="6" creationId="{0073D6C2-F7D2-40B0-B531-A2775F3CCD69}"/>
          </ac:picMkLst>
        </pc:picChg>
        <pc:picChg chg="mod">
          <ac:chgData name="pantelis balaouras" userId="25e8755020fc1734" providerId="LiveId" clId="{3A9E129B-9895-49F4-AB6D-85A6A0AF8B90}" dt="2023-07-01T09:26:30.269" v="1117" actId="1035"/>
          <ac:picMkLst>
            <pc:docMk/>
            <pc:sldMk cId="1311204911" sldId="417"/>
            <ac:picMk id="7" creationId="{C6D6E4FC-B9EE-4D42-A9D4-9682872560E9}"/>
          </ac:picMkLst>
        </pc:picChg>
        <pc:picChg chg="add mod">
          <ac:chgData name="pantelis balaouras" userId="25e8755020fc1734" providerId="LiveId" clId="{3A9E129B-9895-49F4-AB6D-85A6A0AF8B90}" dt="2023-07-01T07:30:37.589" v="343" actId="1076"/>
          <ac:picMkLst>
            <pc:docMk/>
            <pc:sldMk cId="1311204911" sldId="417"/>
            <ac:picMk id="9" creationId="{BC328D1D-57E9-1ABD-8D34-33836EEE8C3C}"/>
          </ac:picMkLst>
        </pc:picChg>
        <pc:picChg chg="add mod">
          <ac:chgData name="pantelis balaouras" userId="25e8755020fc1734" providerId="LiveId" clId="{3A9E129B-9895-49F4-AB6D-85A6A0AF8B90}" dt="2023-07-01T09:26:35.037" v="1121" actId="1035"/>
          <ac:picMkLst>
            <pc:docMk/>
            <pc:sldMk cId="1311204911" sldId="417"/>
            <ac:picMk id="13" creationId="{5247138B-334B-E841-E5BA-9682B4E5D6CF}"/>
          </ac:picMkLst>
        </pc:picChg>
        <pc:picChg chg="add del mod">
          <ac:chgData name="pantelis balaouras" userId="25e8755020fc1734" providerId="LiveId" clId="{3A9E129B-9895-49F4-AB6D-85A6A0AF8B90}" dt="2023-07-01T07:34:32.967" v="435" actId="478"/>
          <ac:picMkLst>
            <pc:docMk/>
            <pc:sldMk cId="1311204911" sldId="417"/>
            <ac:picMk id="22" creationId="{0F7856AD-88E0-6965-499A-B7DA650CFEFA}"/>
          </ac:picMkLst>
        </pc:picChg>
        <pc:picChg chg="add mod">
          <ac:chgData name="pantelis balaouras" userId="25e8755020fc1734" providerId="LiveId" clId="{3A9E129B-9895-49F4-AB6D-85A6A0AF8B90}" dt="2023-07-01T09:25:50.581" v="1082" actId="1076"/>
          <ac:picMkLst>
            <pc:docMk/>
            <pc:sldMk cId="1311204911" sldId="417"/>
            <ac:picMk id="28" creationId="{B81FDD7D-F391-A994-0CA6-E7E75329E94C}"/>
          </ac:picMkLst>
        </pc:picChg>
        <pc:picChg chg="add del mod">
          <ac:chgData name="pantelis balaouras" userId="25e8755020fc1734" providerId="LiveId" clId="{3A9E129B-9895-49F4-AB6D-85A6A0AF8B90}" dt="2023-07-01T09:14:00.305" v="998" actId="21"/>
          <ac:picMkLst>
            <pc:docMk/>
            <pc:sldMk cId="1311204911" sldId="417"/>
            <ac:picMk id="30" creationId="{970503D5-3DBC-38FD-353F-1D0E514A6567}"/>
          </ac:picMkLst>
        </pc:picChg>
        <pc:picChg chg="mod">
          <ac:chgData name="pantelis balaouras" userId="25e8755020fc1734" providerId="LiveId" clId="{3A9E129B-9895-49F4-AB6D-85A6A0AF8B90}" dt="2023-07-01T09:26:20.924" v="1104" actId="1035"/>
          <ac:picMkLst>
            <pc:docMk/>
            <pc:sldMk cId="1311204911" sldId="417"/>
            <ac:picMk id="2050" creationId="{8EBF0675-ED45-44CD-A77E-61912329753B}"/>
          </ac:picMkLst>
        </pc:picChg>
        <pc:picChg chg="mod">
          <ac:chgData name="pantelis balaouras" userId="25e8755020fc1734" providerId="LiveId" clId="{3A9E129B-9895-49F4-AB6D-85A6A0AF8B90}" dt="2023-07-01T09:24:33.811" v="1064" actId="1076"/>
          <ac:picMkLst>
            <pc:docMk/>
            <pc:sldMk cId="1311204911" sldId="417"/>
            <ac:picMk id="2052" creationId="{71DD90C8-6291-4D9B-8637-04AA834BD82F}"/>
          </ac:picMkLst>
        </pc:picChg>
        <pc:picChg chg="mod">
          <ac:chgData name="pantelis balaouras" userId="25e8755020fc1734" providerId="LiveId" clId="{3A9E129B-9895-49F4-AB6D-85A6A0AF8B90}" dt="2023-07-01T09:24:28.419" v="1063" actId="1076"/>
          <ac:picMkLst>
            <pc:docMk/>
            <pc:sldMk cId="1311204911" sldId="417"/>
            <ac:picMk id="2054" creationId="{A196C504-2EAF-4F15-B589-4ED26D1458B4}"/>
          </ac:picMkLst>
        </pc:picChg>
      </pc:sldChg>
      <pc:sldChg chg="addSp delSp modSp mod">
        <pc:chgData name="pantelis balaouras" userId="25e8755020fc1734" providerId="LiveId" clId="{3A9E129B-9895-49F4-AB6D-85A6A0AF8B90}" dt="2023-07-01T09:44:01.365" v="1185" actId="1076"/>
        <pc:sldMkLst>
          <pc:docMk/>
          <pc:sldMk cId="1378489231" sldId="418"/>
        </pc:sldMkLst>
        <pc:spChg chg="mod">
          <ac:chgData name="pantelis balaouras" userId="25e8755020fc1734" providerId="LiveId" clId="{3A9E129B-9895-49F4-AB6D-85A6A0AF8B90}" dt="2023-07-01T08:36:21.320" v="774" actId="1076"/>
          <ac:spMkLst>
            <pc:docMk/>
            <pc:sldMk cId="1378489231" sldId="418"/>
            <ac:spMk id="7" creationId="{E2D38E87-33DB-46E9-933D-FDECBD945692}"/>
          </ac:spMkLst>
        </pc:spChg>
        <pc:spChg chg="add del mod">
          <ac:chgData name="pantelis balaouras" userId="25e8755020fc1734" providerId="LiveId" clId="{3A9E129B-9895-49F4-AB6D-85A6A0AF8B90}" dt="2023-07-01T07:21:05.078" v="171" actId="478"/>
          <ac:spMkLst>
            <pc:docMk/>
            <pc:sldMk cId="1378489231" sldId="418"/>
            <ac:spMk id="10" creationId="{666E67CA-9238-33E6-EF49-4B59CB1F5B49}"/>
          </ac:spMkLst>
        </pc:spChg>
        <pc:spChg chg="del">
          <ac:chgData name="pantelis balaouras" userId="25e8755020fc1734" providerId="LiveId" clId="{3A9E129B-9895-49F4-AB6D-85A6A0AF8B90}" dt="2023-07-01T08:35:59.374" v="771" actId="478"/>
          <ac:spMkLst>
            <pc:docMk/>
            <pc:sldMk cId="1378489231" sldId="418"/>
            <ac:spMk id="12" creationId="{038E05FD-5C89-4BC4-AE63-9830C3619510}"/>
          </ac:spMkLst>
        </pc:spChg>
        <pc:spChg chg="add del mod">
          <ac:chgData name="pantelis balaouras" userId="25e8755020fc1734" providerId="LiveId" clId="{3A9E129B-9895-49F4-AB6D-85A6A0AF8B90}" dt="2023-07-01T07:21:11.787" v="174" actId="478"/>
          <ac:spMkLst>
            <pc:docMk/>
            <pc:sldMk cId="1378489231" sldId="418"/>
            <ac:spMk id="14" creationId="{01F6D9B7-E9DD-3731-7161-CDC3F40BBD72}"/>
          </ac:spMkLst>
        </pc:spChg>
        <pc:graphicFrameChg chg="del mod">
          <ac:chgData name="pantelis balaouras" userId="25e8755020fc1734" providerId="LiveId" clId="{3A9E129B-9895-49F4-AB6D-85A6A0AF8B90}" dt="2023-07-01T07:20:48.413" v="166"/>
          <ac:graphicFrameMkLst>
            <pc:docMk/>
            <pc:sldMk cId="1378489231" sldId="418"/>
            <ac:graphicFrameMk id="4" creationId="{0B68E054-ACAA-02B8-EB76-7E7A958310CC}"/>
          </ac:graphicFrameMkLst>
        </pc:graphicFrameChg>
        <pc:graphicFrameChg chg="mod modGraphic">
          <ac:chgData name="pantelis balaouras" userId="25e8755020fc1734" providerId="LiveId" clId="{3A9E129B-9895-49F4-AB6D-85A6A0AF8B90}" dt="2023-07-01T08:52:52.905" v="881" actId="207"/>
          <ac:graphicFrameMkLst>
            <pc:docMk/>
            <pc:sldMk cId="1378489231" sldId="418"/>
            <ac:graphicFrameMk id="6" creationId="{654CCD75-E89A-4C6C-BF75-D840AD726219}"/>
          </ac:graphicFrameMkLst>
        </pc:graphicFrameChg>
        <pc:graphicFrameChg chg="del">
          <ac:chgData name="pantelis balaouras" userId="25e8755020fc1734" providerId="LiveId" clId="{3A9E129B-9895-49F4-AB6D-85A6A0AF8B90}" dt="2023-07-01T07:50:05.734" v="654" actId="478"/>
          <ac:graphicFrameMkLst>
            <pc:docMk/>
            <pc:sldMk cId="1378489231" sldId="418"/>
            <ac:graphicFrameMk id="15" creationId="{57C357C2-B077-7000-CD1C-ABBF375D2A2B}"/>
          </ac:graphicFrameMkLst>
        </pc:graphicFrameChg>
        <pc:picChg chg="add del mod">
          <ac:chgData name="pantelis balaouras" userId="25e8755020fc1734" providerId="LiveId" clId="{3A9E129B-9895-49F4-AB6D-85A6A0AF8B90}" dt="2023-07-01T08:35:34.927" v="766" actId="478"/>
          <ac:picMkLst>
            <pc:docMk/>
            <pc:sldMk cId="1378489231" sldId="418"/>
            <ac:picMk id="2" creationId="{D40432F4-15D1-421F-4F5F-10DF24EBE7E3}"/>
          </ac:picMkLst>
        </pc:picChg>
        <pc:picChg chg="del mod">
          <ac:chgData name="pantelis balaouras" userId="25e8755020fc1734" providerId="LiveId" clId="{3A9E129B-9895-49F4-AB6D-85A6A0AF8B90}" dt="2023-07-01T07:46:15.633" v="467" actId="478"/>
          <ac:picMkLst>
            <pc:docMk/>
            <pc:sldMk cId="1378489231" sldId="418"/>
            <ac:picMk id="3" creationId="{CC6CCB35-71F4-4B98-A632-2AFFFC163491}"/>
          </ac:picMkLst>
        </pc:picChg>
        <pc:picChg chg="add mod ord">
          <ac:chgData name="pantelis balaouras" userId="25e8755020fc1734" providerId="LiveId" clId="{3A9E129B-9895-49F4-AB6D-85A6A0AF8B90}" dt="2023-07-01T09:44:01.365" v="1185" actId="1076"/>
          <ac:picMkLst>
            <pc:docMk/>
            <pc:sldMk cId="1378489231" sldId="418"/>
            <ac:picMk id="8" creationId="{C764441F-E3A0-6001-A655-5380700E753E}"/>
          </ac:picMkLst>
        </pc:picChg>
        <pc:picChg chg="add del mod">
          <ac:chgData name="pantelis balaouras" userId="25e8755020fc1734" providerId="LiveId" clId="{3A9E129B-9895-49F4-AB6D-85A6A0AF8B90}" dt="2023-07-01T07:21:08.136" v="173" actId="478"/>
          <ac:picMkLst>
            <pc:docMk/>
            <pc:sldMk cId="1378489231" sldId="418"/>
            <ac:picMk id="11" creationId="{86CB401F-C964-4D6C-AE35-FB329988D13A}"/>
          </ac:picMkLst>
        </pc:picChg>
        <pc:picChg chg="add mod">
          <ac:chgData name="pantelis balaouras" userId="25e8755020fc1734" providerId="LiveId" clId="{3A9E129B-9895-49F4-AB6D-85A6A0AF8B90}" dt="2023-07-01T08:35:39.462" v="767"/>
          <ac:picMkLst>
            <pc:docMk/>
            <pc:sldMk cId="1378489231" sldId="418"/>
            <ac:picMk id="16" creationId="{34CD108A-15FC-97C2-8658-899505623602}"/>
          </ac:picMkLst>
        </pc:picChg>
        <pc:picChg chg="add del mod">
          <ac:chgData name="pantelis balaouras" userId="25e8755020fc1734" providerId="LiveId" clId="{3A9E129B-9895-49F4-AB6D-85A6A0AF8B90}" dt="2023-07-01T09:13:17.778" v="995" actId="478"/>
          <ac:picMkLst>
            <pc:docMk/>
            <pc:sldMk cId="1378489231" sldId="418"/>
            <ac:picMk id="17" creationId="{19BD276E-CB63-6F9E-183E-03B704309150}"/>
          </ac:picMkLst>
        </pc:picChg>
        <pc:picChg chg="add mod">
          <ac:chgData name="pantelis balaouras" userId="25e8755020fc1734" providerId="LiveId" clId="{3A9E129B-9895-49F4-AB6D-85A6A0AF8B90}" dt="2023-07-01T09:13:24.562" v="996"/>
          <ac:picMkLst>
            <pc:docMk/>
            <pc:sldMk cId="1378489231" sldId="418"/>
            <ac:picMk id="18" creationId="{3AE1B409-01AB-8B54-F592-C862F4DA8564}"/>
          </ac:picMkLst>
        </pc:picChg>
      </pc:sldChg>
      <pc:sldChg chg="addSp delSp modSp mod">
        <pc:chgData name="pantelis balaouras" userId="25e8755020fc1734" providerId="LiveId" clId="{3A9E129B-9895-49F4-AB6D-85A6A0AF8B90}" dt="2023-07-01T08:57:53.221" v="916" actId="207"/>
        <pc:sldMkLst>
          <pc:docMk/>
          <pc:sldMk cId="2033093179" sldId="420"/>
        </pc:sldMkLst>
        <pc:spChg chg="add mod">
          <ac:chgData name="pantelis balaouras" userId="25e8755020fc1734" providerId="LiveId" clId="{3A9E129B-9895-49F4-AB6D-85A6A0AF8B90}" dt="2023-07-01T07:48:38.103" v="653" actId="5793"/>
          <ac:spMkLst>
            <pc:docMk/>
            <pc:sldMk cId="2033093179" sldId="420"/>
            <ac:spMk id="5" creationId="{F56DC747-739E-5A0C-94B8-E8F8E974AC85}"/>
          </ac:spMkLst>
        </pc:spChg>
        <pc:spChg chg="mod">
          <ac:chgData name="pantelis balaouras" userId="25e8755020fc1734" providerId="LiveId" clId="{3A9E129B-9895-49F4-AB6D-85A6A0AF8B90}" dt="2023-07-01T07:51:15.328" v="657" actId="207"/>
          <ac:spMkLst>
            <pc:docMk/>
            <pc:sldMk cId="2033093179" sldId="420"/>
            <ac:spMk id="11" creationId="{70D46B22-84E1-43AA-85C7-DBAEC0E27492}"/>
          </ac:spMkLst>
        </pc:spChg>
        <pc:spChg chg="mod">
          <ac:chgData name="pantelis balaouras" userId="25e8755020fc1734" providerId="LiveId" clId="{3A9E129B-9895-49F4-AB6D-85A6A0AF8B90}" dt="2023-07-01T08:52:58.551" v="882" actId="207"/>
          <ac:spMkLst>
            <pc:docMk/>
            <pc:sldMk cId="2033093179" sldId="420"/>
            <ac:spMk id="12" creationId="{361272D8-C086-4731-B2F4-9D66632A2E33}"/>
          </ac:spMkLst>
        </pc:spChg>
        <pc:spChg chg="mod">
          <ac:chgData name="pantelis balaouras" userId="25e8755020fc1734" providerId="LiveId" clId="{3A9E129B-9895-49F4-AB6D-85A6A0AF8B90}" dt="2023-07-01T08:56:36.187" v="910"/>
          <ac:spMkLst>
            <pc:docMk/>
            <pc:sldMk cId="2033093179" sldId="420"/>
            <ac:spMk id="13" creationId="{ACBE9AD0-B2F0-4ADA-8F10-B83476743F9C}"/>
          </ac:spMkLst>
        </pc:spChg>
        <pc:graphicFrameChg chg="del">
          <ac:chgData name="pantelis balaouras" userId="25e8755020fc1734" providerId="LiveId" clId="{3A9E129B-9895-49F4-AB6D-85A6A0AF8B90}" dt="2023-07-01T07:48:21.465" v="477" actId="478"/>
          <ac:graphicFrameMkLst>
            <pc:docMk/>
            <pc:sldMk cId="2033093179" sldId="420"/>
            <ac:graphicFrameMk id="17" creationId="{86326F3B-A2B0-4471-9663-61D0183E7677}"/>
          </ac:graphicFrameMkLst>
        </pc:graphicFrameChg>
        <pc:picChg chg="add del">
          <ac:chgData name="pantelis balaouras" userId="25e8755020fc1734" providerId="LiveId" clId="{3A9E129B-9895-49F4-AB6D-85A6A0AF8B90}" dt="2023-07-01T07:46:01.120" v="464" actId="478"/>
          <ac:picMkLst>
            <pc:docMk/>
            <pc:sldMk cId="2033093179" sldId="420"/>
            <ac:picMk id="3" creationId="{87402C62-571F-02C7-77E7-EDC10A6B1D66}"/>
          </ac:picMkLst>
        </pc:picChg>
        <pc:picChg chg="mod">
          <ac:chgData name="pantelis balaouras" userId="25e8755020fc1734" providerId="LiveId" clId="{3A9E129B-9895-49F4-AB6D-85A6A0AF8B90}" dt="2023-07-01T08:57:53.221" v="916" actId="207"/>
          <ac:picMkLst>
            <pc:docMk/>
            <pc:sldMk cId="2033093179" sldId="420"/>
            <ac:picMk id="15" creationId="{4313419D-52B3-4469-9529-313D9EB0AF33}"/>
          </ac:picMkLst>
        </pc:picChg>
      </pc:sldChg>
      <pc:sldChg chg="addSp delSp modSp mod">
        <pc:chgData name="pantelis balaouras" userId="25e8755020fc1734" providerId="LiveId" clId="{3A9E129B-9895-49F4-AB6D-85A6A0AF8B90}" dt="2023-07-01T08:56:27.148" v="908"/>
        <pc:sldMkLst>
          <pc:docMk/>
          <pc:sldMk cId="1774881352" sldId="430"/>
        </pc:sldMkLst>
        <pc:spChg chg="add mod">
          <ac:chgData name="pantelis balaouras" userId="25e8755020fc1734" providerId="LiveId" clId="{3A9E129B-9895-49F4-AB6D-85A6A0AF8B90}" dt="2023-07-01T08:53:05.896" v="883" actId="207"/>
          <ac:spMkLst>
            <pc:docMk/>
            <pc:sldMk cId="1774881352" sldId="430"/>
            <ac:spMk id="2" creationId="{438A4F71-BF2C-62DB-DA82-A39E826220D7}"/>
          </ac:spMkLst>
        </pc:spChg>
        <pc:spChg chg="add mod">
          <ac:chgData name="pantelis balaouras" userId="25e8755020fc1734" providerId="LiveId" clId="{3A9E129B-9895-49F4-AB6D-85A6A0AF8B90}" dt="2023-07-01T08:56:27.148" v="908"/>
          <ac:spMkLst>
            <pc:docMk/>
            <pc:sldMk cId="1774881352" sldId="430"/>
            <ac:spMk id="3" creationId="{1A416ECF-DB8A-24C7-4898-C1A252813BB9}"/>
          </ac:spMkLst>
        </pc:spChg>
        <pc:spChg chg="add mod">
          <ac:chgData name="pantelis balaouras" userId="25e8755020fc1734" providerId="LiveId" clId="{3A9E129B-9895-49F4-AB6D-85A6A0AF8B90}" dt="2023-07-01T07:47:35.704" v="475"/>
          <ac:spMkLst>
            <pc:docMk/>
            <pc:sldMk cId="1774881352" sldId="430"/>
            <ac:spMk id="5" creationId="{BDCBC5CA-D8B8-B72C-5585-E6FD5C939628}"/>
          </ac:spMkLst>
        </pc:spChg>
        <pc:spChg chg="mod">
          <ac:chgData name="pantelis balaouras" userId="25e8755020fc1734" providerId="LiveId" clId="{3A9E129B-9895-49F4-AB6D-85A6A0AF8B90}" dt="2023-07-01T07:51:20.711" v="658" actId="207"/>
          <ac:spMkLst>
            <pc:docMk/>
            <pc:sldMk cId="1774881352" sldId="430"/>
            <ac:spMk id="11" creationId="{70D46B22-84E1-43AA-85C7-DBAEC0E27492}"/>
          </ac:spMkLst>
        </pc:spChg>
        <pc:spChg chg="del">
          <ac:chgData name="pantelis balaouras" userId="25e8755020fc1734" providerId="LiveId" clId="{3A9E129B-9895-49F4-AB6D-85A6A0AF8B90}" dt="2023-07-01T07:47:35.090" v="474" actId="478"/>
          <ac:spMkLst>
            <pc:docMk/>
            <pc:sldMk cId="1774881352" sldId="430"/>
            <ac:spMk id="12" creationId="{361272D8-C086-4731-B2F4-9D66632A2E33}"/>
          </ac:spMkLst>
        </pc:spChg>
        <pc:spChg chg="del">
          <ac:chgData name="pantelis balaouras" userId="25e8755020fc1734" providerId="LiveId" clId="{3A9E129B-9895-49F4-AB6D-85A6A0AF8B90}" dt="2023-07-01T07:47:31.667" v="473" actId="478"/>
          <ac:spMkLst>
            <pc:docMk/>
            <pc:sldMk cId="1774881352" sldId="430"/>
            <ac:spMk id="13" creationId="{ACBE9AD0-B2F0-4ADA-8F10-B83476743F9C}"/>
          </ac:spMkLst>
        </pc:spChg>
      </pc:sldChg>
      <pc:sldChg chg="new del">
        <pc:chgData name="pantelis balaouras" userId="25e8755020fc1734" providerId="LiveId" clId="{3A9E129B-9895-49F4-AB6D-85A6A0AF8B90}" dt="2023-07-01T07:18:10.515" v="160" actId="47"/>
        <pc:sldMkLst>
          <pc:docMk/>
          <pc:sldMk cId="1218948916" sldId="433"/>
        </pc:sldMkLst>
      </pc:sldChg>
      <pc:sldChg chg="addSp delSp modSp add del mod">
        <pc:chgData name="pantelis balaouras" userId="25e8755020fc1734" providerId="LiveId" clId="{3A9E129B-9895-49F4-AB6D-85A6A0AF8B90}" dt="2023-07-01T09:43:10.522" v="1165" actId="47"/>
        <pc:sldMkLst>
          <pc:docMk/>
          <pc:sldMk cId="1298027954" sldId="434"/>
        </pc:sldMkLst>
        <pc:spChg chg="mod">
          <ac:chgData name="pantelis balaouras" userId="25e8755020fc1734" providerId="LiveId" clId="{3A9E129B-9895-49F4-AB6D-85A6A0AF8B90}" dt="2023-07-01T09:21:16.520" v="1034" actId="1076"/>
          <ac:spMkLst>
            <pc:docMk/>
            <pc:sldMk cId="1298027954" sldId="434"/>
            <ac:spMk id="5" creationId="{3811DAED-7483-42F0-A933-7484F0EF6AE2}"/>
          </ac:spMkLst>
        </pc:spChg>
        <pc:spChg chg="del mod">
          <ac:chgData name="pantelis balaouras" userId="25e8755020fc1734" providerId="LiveId" clId="{3A9E129B-9895-49F4-AB6D-85A6A0AF8B90}" dt="2023-07-01T07:55:48.330" v="697" actId="478"/>
          <ac:spMkLst>
            <pc:docMk/>
            <pc:sldMk cId="1298027954" sldId="434"/>
            <ac:spMk id="6" creationId="{99B5BB9B-7AC6-4C0F-B87E-6D639D93ACC1}"/>
          </ac:spMkLst>
        </pc:spChg>
        <pc:spChg chg="mod">
          <ac:chgData name="pantelis balaouras" userId="25e8755020fc1734" providerId="LiveId" clId="{3A9E129B-9895-49F4-AB6D-85A6A0AF8B90}" dt="2023-07-01T09:42:26.989" v="1161" actId="1035"/>
          <ac:spMkLst>
            <pc:docMk/>
            <pc:sldMk cId="1298027954" sldId="434"/>
            <ac:spMk id="10" creationId="{2B7A8035-44B9-450E-804B-045911325D8D}"/>
          </ac:spMkLst>
        </pc:spChg>
        <pc:spChg chg="mod">
          <ac:chgData name="pantelis balaouras" userId="25e8755020fc1734" providerId="LiveId" clId="{3A9E129B-9895-49F4-AB6D-85A6A0AF8B90}" dt="2023-07-01T09:42:26.989" v="1161" actId="1035"/>
          <ac:spMkLst>
            <pc:docMk/>
            <pc:sldMk cId="1298027954" sldId="434"/>
            <ac:spMk id="11" creationId="{DE606453-C478-445F-A60D-D8FB13E74A0A}"/>
          </ac:spMkLst>
        </pc:spChg>
        <pc:spChg chg="mod">
          <ac:chgData name="pantelis balaouras" userId="25e8755020fc1734" providerId="LiveId" clId="{3A9E129B-9895-49F4-AB6D-85A6A0AF8B90}" dt="2023-07-01T09:42:26.989" v="1161" actId="1035"/>
          <ac:spMkLst>
            <pc:docMk/>
            <pc:sldMk cId="1298027954" sldId="434"/>
            <ac:spMk id="12" creationId="{AABEBCD1-5391-4D90-80D4-6C753BD63546}"/>
          </ac:spMkLst>
        </pc:spChg>
        <pc:spChg chg="mod">
          <ac:chgData name="pantelis balaouras" userId="25e8755020fc1734" providerId="LiveId" clId="{3A9E129B-9895-49F4-AB6D-85A6A0AF8B90}" dt="2023-07-01T09:42:26.989" v="1161" actId="1035"/>
          <ac:spMkLst>
            <pc:docMk/>
            <pc:sldMk cId="1298027954" sldId="434"/>
            <ac:spMk id="13" creationId="{42526224-F34D-4B03-AAB1-B61D229A9E88}"/>
          </ac:spMkLst>
        </pc:spChg>
        <pc:spChg chg="mod ord">
          <ac:chgData name="pantelis balaouras" userId="25e8755020fc1734" providerId="LiveId" clId="{3A9E129B-9895-49F4-AB6D-85A6A0AF8B90}" dt="2023-07-01T09:42:26.989" v="1161" actId="1035"/>
          <ac:spMkLst>
            <pc:docMk/>
            <pc:sldMk cId="1298027954" sldId="434"/>
            <ac:spMk id="15" creationId="{877DC331-5970-4405-BDC6-4FF87B574BAF}"/>
          </ac:spMkLst>
        </pc:spChg>
        <pc:spChg chg="mod">
          <ac:chgData name="pantelis balaouras" userId="25e8755020fc1734" providerId="LiveId" clId="{3A9E129B-9895-49F4-AB6D-85A6A0AF8B90}" dt="2023-07-01T09:42:26.989" v="1161" actId="1035"/>
          <ac:spMkLst>
            <pc:docMk/>
            <pc:sldMk cId="1298027954" sldId="434"/>
            <ac:spMk id="17" creationId="{5B0ACE87-3C3B-4DE3-A09F-C67F43B8FC91}"/>
          </ac:spMkLst>
        </pc:spChg>
        <pc:spChg chg="mod">
          <ac:chgData name="pantelis balaouras" userId="25e8755020fc1734" providerId="LiveId" clId="{3A9E129B-9895-49F4-AB6D-85A6A0AF8B90}" dt="2023-07-01T09:21:20.088" v="1035" actId="1076"/>
          <ac:spMkLst>
            <pc:docMk/>
            <pc:sldMk cId="1298027954" sldId="434"/>
            <ac:spMk id="20" creationId="{2286FC74-8943-4A4E-B2F8-2E489FA80731}"/>
          </ac:spMkLst>
        </pc:spChg>
        <pc:spChg chg="add mod">
          <ac:chgData name="pantelis balaouras" userId="25e8755020fc1734" providerId="LiveId" clId="{3A9E129B-9895-49F4-AB6D-85A6A0AF8B90}" dt="2023-07-01T09:21:30.847" v="1061" actId="1036"/>
          <ac:spMkLst>
            <pc:docMk/>
            <pc:sldMk cId="1298027954" sldId="434"/>
            <ac:spMk id="27" creationId="{E6E56468-9CA8-2F4B-51FA-F5C3E68774A6}"/>
          </ac:spMkLst>
        </pc:spChg>
        <pc:spChg chg="add mod ord">
          <ac:chgData name="pantelis balaouras" userId="25e8755020fc1734" providerId="LiveId" clId="{3A9E129B-9895-49F4-AB6D-85A6A0AF8B90}" dt="2023-07-01T08:33:56.653" v="765" actId="1038"/>
          <ac:spMkLst>
            <pc:docMk/>
            <pc:sldMk cId="1298027954" sldId="434"/>
            <ac:spMk id="31" creationId="{F52D8B84-EBE1-A90B-58B6-5E22BBB68BC8}"/>
          </ac:spMkLst>
        </pc:spChg>
        <pc:picChg chg="add mod">
          <ac:chgData name="pantelis balaouras" userId="25e8755020fc1734" providerId="LiveId" clId="{3A9E129B-9895-49F4-AB6D-85A6A0AF8B90}" dt="2023-07-01T09:20:30.432" v="1028" actId="1076"/>
          <ac:picMkLst>
            <pc:docMk/>
            <pc:sldMk cId="1298027954" sldId="434"/>
            <ac:picMk id="2" creationId="{F28118C6-347E-A059-56E1-EB79DB77C6FC}"/>
          </ac:picMkLst>
        </pc:picChg>
        <pc:picChg chg="del mod">
          <ac:chgData name="pantelis balaouras" userId="25e8755020fc1734" providerId="LiveId" clId="{3A9E129B-9895-49F4-AB6D-85A6A0AF8B90}" dt="2023-07-01T07:13:27.197" v="10" actId="478"/>
          <ac:picMkLst>
            <pc:docMk/>
            <pc:sldMk cId="1298027954" sldId="434"/>
            <ac:picMk id="3" creationId="{A49286BC-1E76-A186-06D8-038C90B99D44}"/>
          </ac:picMkLst>
        </pc:picChg>
        <pc:picChg chg="add del mod">
          <ac:chgData name="pantelis balaouras" userId="25e8755020fc1734" providerId="LiveId" clId="{3A9E129B-9895-49F4-AB6D-85A6A0AF8B90}" dt="2023-07-01T07:13:53.583" v="18" actId="478"/>
          <ac:picMkLst>
            <pc:docMk/>
            <pc:sldMk cId="1298027954" sldId="434"/>
            <ac:picMk id="4" creationId="{928561F2-6FDD-C049-1957-AFDB18056A5F}"/>
          </ac:picMkLst>
        </pc:picChg>
        <pc:picChg chg="add del mod">
          <ac:chgData name="pantelis balaouras" userId="25e8755020fc1734" providerId="LiveId" clId="{3A9E129B-9895-49F4-AB6D-85A6A0AF8B90}" dt="2023-07-01T07:14:14.725" v="25" actId="478"/>
          <ac:picMkLst>
            <pc:docMk/>
            <pc:sldMk cId="1298027954" sldId="434"/>
            <ac:picMk id="8" creationId="{5DB4F80A-DAD8-0888-AAA7-C1C7292FB87B}"/>
          </ac:picMkLst>
        </pc:picChg>
        <pc:picChg chg="del">
          <ac:chgData name="pantelis balaouras" userId="25e8755020fc1734" providerId="LiveId" clId="{3A9E129B-9895-49F4-AB6D-85A6A0AF8B90}" dt="2023-07-01T07:13:18.007" v="8" actId="478"/>
          <ac:picMkLst>
            <pc:docMk/>
            <pc:sldMk cId="1298027954" sldId="434"/>
            <ac:picMk id="14" creationId="{01860426-9855-423C-9081-4BEAFC96941C}"/>
          </ac:picMkLst>
        </pc:picChg>
        <pc:picChg chg="del">
          <ac:chgData name="pantelis balaouras" userId="25e8755020fc1734" providerId="LiveId" clId="{3A9E129B-9895-49F4-AB6D-85A6A0AF8B90}" dt="2023-07-01T07:19:21.862" v="163" actId="478"/>
          <ac:picMkLst>
            <pc:docMk/>
            <pc:sldMk cId="1298027954" sldId="434"/>
            <ac:picMk id="16" creationId="{7EA3AA5A-0AA5-47E0-845D-D60CC09A96A3}"/>
          </ac:picMkLst>
        </pc:picChg>
        <pc:picChg chg="mod ord">
          <ac:chgData name="pantelis balaouras" userId="25e8755020fc1734" providerId="LiveId" clId="{3A9E129B-9895-49F4-AB6D-85A6A0AF8B90}" dt="2023-07-01T08:33:42.325" v="754" actId="14100"/>
          <ac:picMkLst>
            <pc:docMk/>
            <pc:sldMk cId="1298027954" sldId="434"/>
            <ac:picMk id="18" creationId="{4C5B5993-AF10-4C30-8A15-08F77F0EE64B}"/>
          </ac:picMkLst>
        </pc:picChg>
        <pc:picChg chg="add mod modCrop">
          <ac:chgData name="pantelis balaouras" userId="25e8755020fc1734" providerId="LiveId" clId="{3A9E129B-9895-49F4-AB6D-85A6A0AF8B90}" dt="2023-07-01T09:21:30.847" v="1061" actId="1036"/>
          <ac:picMkLst>
            <pc:docMk/>
            <pc:sldMk cId="1298027954" sldId="434"/>
            <ac:picMk id="22" creationId="{BEBB511E-120E-7149-75EC-E0497D004125}"/>
          </ac:picMkLst>
        </pc:picChg>
        <pc:picChg chg="add del mod">
          <ac:chgData name="pantelis balaouras" userId="25e8755020fc1734" providerId="LiveId" clId="{3A9E129B-9895-49F4-AB6D-85A6A0AF8B90}" dt="2023-07-01T07:15:36.341" v="33" actId="21"/>
          <ac:picMkLst>
            <pc:docMk/>
            <pc:sldMk cId="1298027954" sldId="434"/>
            <ac:picMk id="24" creationId="{265F99E6-24A5-3CCA-B428-CF1B22E89C73}"/>
          </ac:picMkLst>
        </pc:picChg>
        <pc:picChg chg="add mod">
          <ac:chgData name="pantelis balaouras" userId="25e8755020fc1734" providerId="LiveId" clId="{3A9E129B-9895-49F4-AB6D-85A6A0AF8B90}" dt="2023-07-01T07:59:24.526" v="717" actId="166"/>
          <ac:picMkLst>
            <pc:docMk/>
            <pc:sldMk cId="1298027954" sldId="434"/>
            <ac:picMk id="25" creationId="{13C4940A-A870-55CA-C6C1-D84DF514FC1C}"/>
          </ac:picMkLst>
        </pc:picChg>
        <pc:picChg chg="add del">
          <ac:chgData name="pantelis balaouras" userId="25e8755020fc1734" providerId="LiveId" clId="{3A9E129B-9895-49F4-AB6D-85A6A0AF8B90}" dt="2023-07-01T07:45:18.806" v="457" actId="478"/>
          <ac:picMkLst>
            <pc:docMk/>
            <pc:sldMk cId="1298027954" sldId="434"/>
            <ac:picMk id="29" creationId="{4D37F237-6E7A-7D99-82BF-C94AC0F78C42}"/>
          </ac:picMkLst>
        </pc:picChg>
        <pc:picChg chg="add del mod">
          <ac:chgData name="pantelis balaouras" userId="25e8755020fc1734" providerId="LiveId" clId="{3A9E129B-9895-49F4-AB6D-85A6A0AF8B90}" dt="2023-07-01T07:55:17.369" v="691" actId="478"/>
          <ac:picMkLst>
            <pc:docMk/>
            <pc:sldMk cId="1298027954" sldId="434"/>
            <ac:picMk id="30" creationId="{2A20130C-4CDD-8E6C-6B65-5B676A9B9D65}"/>
          </ac:picMkLst>
        </pc:picChg>
        <pc:picChg chg="add mod ord">
          <ac:chgData name="pantelis balaouras" userId="25e8755020fc1734" providerId="LiveId" clId="{3A9E129B-9895-49F4-AB6D-85A6A0AF8B90}" dt="2023-07-01T08:33:25.967" v="752" actId="1076"/>
          <ac:picMkLst>
            <pc:docMk/>
            <pc:sldMk cId="1298027954" sldId="434"/>
            <ac:picMk id="1025" creationId="{51F900EA-7395-7D16-D3BD-AA3D815291E0}"/>
          </ac:picMkLst>
        </pc:picChg>
        <pc:picChg chg="add del mod">
          <ac:chgData name="pantelis balaouras" userId="25e8755020fc1734" providerId="LiveId" clId="{3A9E129B-9895-49F4-AB6D-85A6A0AF8B90}" dt="2023-07-01T07:23:50.345" v="190" actId="478"/>
          <ac:picMkLst>
            <pc:docMk/>
            <pc:sldMk cId="1298027954" sldId="434"/>
            <ac:picMk id="1026" creationId="{F5520CAA-DD86-A0AF-3420-54E017A8414E}"/>
          </ac:picMkLst>
        </pc:picChg>
        <pc:picChg chg="add mod">
          <ac:chgData name="pantelis balaouras" userId="25e8755020fc1734" providerId="LiveId" clId="{3A9E129B-9895-49F4-AB6D-85A6A0AF8B90}" dt="2023-07-01T09:13:08.450" v="993" actId="1076"/>
          <ac:picMkLst>
            <pc:docMk/>
            <pc:sldMk cId="1298027954" sldId="434"/>
            <ac:picMk id="1027" creationId="{CC353038-113C-0406-1C20-329DC0685309}"/>
          </ac:picMkLst>
        </pc:picChg>
      </pc:sldChg>
      <pc:sldChg chg="modSp new mod ord">
        <pc:chgData name="pantelis balaouras" userId="25e8755020fc1734" providerId="LiveId" clId="{3A9E129B-9895-49F4-AB6D-85A6A0AF8B90}" dt="2023-07-01T07:52:28.954" v="677"/>
        <pc:sldMkLst>
          <pc:docMk/>
          <pc:sldMk cId="1721382212" sldId="435"/>
        </pc:sldMkLst>
        <pc:spChg chg="mod">
          <ac:chgData name="pantelis balaouras" userId="25e8755020fc1734" providerId="LiveId" clId="{3A9E129B-9895-49F4-AB6D-85A6A0AF8B90}" dt="2023-07-01T07:52:15.896" v="675" actId="20577"/>
          <ac:spMkLst>
            <pc:docMk/>
            <pc:sldMk cId="1721382212" sldId="435"/>
            <ac:spMk id="2" creationId="{4C948405-ECC1-0AD2-1FDE-1A86DAE1899B}"/>
          </ac:spMkLst>
        </pc:spChg>
      </pc:sldChg>
      <pc:sldChg chg="addSp delSp modSp new mod modClrScheme chgLayout">
        <pc:chgData name="pantelis balaouras" userId="25e8755020fc1734" providerId="LiveId" clId="{3A9E129B-9895-49F4-AB6D-85A6A0AF8B90}" dt="2023-07-01T09:43:22.879" v="1184" actId="1035"/>
        <pc:sldMkLst>
          <pc:docMk/>
          <pc:sldMk cId="319560736" sldId="436"/>
        </pc:sldMkLst>
        <pc:spChg chg="del">
          <ac:chgData name="pantelis balaouras" userId="25e8755020fc1734" providerId="LiveId" clId="{3A9E129B-9895-49F4-AB6D-85A6A0AF8B90}" dt="2023-07-01T09:42:44.518" v="1163" actId="700"/>
          <ac:spMkLst>
            <pc:docMk/>
            <pc:sldMk cId="319560736" sldId="436"/>
            <ac:spMk id="2" creationId="{77E4FED6-EBB2-33C6-28F7-9F912FD7DCBD}"/>
          </ac:spMkLst>
        </pc:spChg>
        <pc:spChg chg="del">
          <ac:chgData name="pantelis balaouras" userId="25e8755020fc1734" providerId="LiveId" clId="{3A9E129B-9895-49F4-AB6D-85A6A0AF8B90}" dt="2023-07-01T09:42:44.518" v="1163" actId="700"/>
          <ac:spMkLst>
            <pc:docMk/>
            <pc:sldMk cId="319560736" sldId="436"/>
            <ac:spMk id="3" creationId="{ECAC14A1-F41E-B6AB-46F7-2D3D85C7108B}"/>
          </ac:spMkLst>
        </pc:spChg>
        <pc:spChg chg="add mod">
          <ac:chgData name="pantelis balaouras" userId="25e8755020fc1734" providerId="LiveId" clId="{3A9E129B-9895-49F4-AB6D-85A6A0AF8B90}" dt="2023-07-01T09:42:57.344" v="1164"/>
          <ac:spMkLst>
            <pc:docMk/>
            <pc:sldMk cId="319560736" sldId="436"/>
            <ac:spMk id="4" creationId="{122BC770-408C-50C8-126F-18790E99F2CB}"/>
          </ac:spMkLst>
        </pc:spChg>
        <pc:spChg chg="add mod">
          <ac:chgData name="pantelis balaouras" userId="25e8755020fc1734" providerId="LiveId" clId="{3A9E129B-9895-49F4-AB6D-85A6A0AF8B90}" dt="2023-07-01T09:42:57.344" v="1164"/>
          <ac:spMkLst>
            <pc:docMk/>
            <pc:sldMk cId="319560736" sldId="436"/>
            <ac:spMk id="5" creationId="{9C196132-8E2D-3323-B795-861D3CE5DD11}"/>
          </ac:spMkLst>
        </pc:spChg>
        <pc:spChg chg="add mod">
          <ac:chgData name="pantelis balaouras" userId="25e8755020fc1734" providerId="LiveId" clId="{3A9E129B-9895-49F4-AB6D-85A6A0AF8B90}" dt="2023-07-01T09:43:22.879" v="1184" actId="1035"/>
          <ac:spMkLst>
            <pc:docMk/>
            <pc:sldMk cId="319560736" sldId="436"/>
            <ac:spMk id="6" creationId="{C7AD4A93-931E-A31D-52A4-60E47B032034}"/>
          </ac:spMkLst>
        </pc:spChg>
        <pc:spChg chg="add mod">
          <ac:chgData name="pantelis balaouras" userId="25e8755020fc1734" providerId="LiveId" clId="{3A9E129B-9895-49F4-AB6D-85A6A0AF8B90}" dt="2023-07-01T09:43:22.879" v="1184" actId="1035"/>
          <ac:spMkLst>
            <pc:docMk/>
            <pc:sldMk cId="319560736" sldId="436"/>
            <ac:spMk id="7" creationId="{B08F5D6B-3FD6-2800-C5A1-3C9A7908BC37}"/>
          </ac:spMkLst>
        </pc:spChg>
        <pc:spChg chg="add mod">
          <ac:chgData name="pantelis balaouras" userId="25e8755020fc1734" providerId="LiveId" clId="{3A9E129B-9895-49F4-AB6D-85A6A0AF8B90}" dt="2023-07-01T09:43:22.879" v="1184" actId="1035"/>
          <ac:spMkLst>
            <pc:docMk/>
            <pc:sldMk cId="319560736" sldId="436"/>
            <ac:spMk id="8" creationId="{B63E7FEB-73DF-67ED-3B6B-EFAC8BBCBDE5}"/>
          </ac:spMkLst>
        </pc:spChg>
        <pc:spChg chg="add mod">
          <ac:chgData name="pantelis balaouras" userId="25e8755020fc1734" providerId="LiveId" clId="{3A9E129B-9895-49F4-AB6D-85A6A0AF8B90}" dt="2023-07-01T09:43:22.879" v="1184" actId="1035"/>
          <ac:spMkLst>
            <pc:docMk/>
            <pc:sldMk cId="319560736" sldId="436"/>
            <ac:spMk id="9" creationId="{9296058F-B1EF-E3C5-E1C3-C7D0F3D64C9C}"/>
          </ac:spMkLst>
        </pc:spChg>
        <pc:spChg chg="add mod">
          <ac:chgData name="pantelis balaouras" userId="25e8755020fc1734" providerId="LiveId" clId="{3A9E129B-9895-49F4-AB6D-85A6A0AF8B90}" dt="2023-07-01T09:43:22.879" v="1184" actId="1035"/>
          <ac:spMkLst>
            <pc:docMk/>
            <pc:sldMk cId="319560736" sldId="436"/>
            <ac:spMk id="10" creationId="{8D1A44D9-A0E1-CEEC-8556-1AF31A36C35E}"/>
          </ac:spMkLst>
        </pc:spChg>
        <pc:spChg chg="add mod">
          <ac:chgData name="pantelis balaouras" userId="25e8755020fc1734" providerId="LiveId" clId="{3A9E129B-9895-49F4-AB6D-85A6A0AF8B90}" dt="2023-07-01T09:42:57.344" v="1164"/>
          <ac:spMkLst>
            <pc:docMk/>
            <pc:sldMk cId="319560736" sldId="436"/>
            <ac:spMk id="12" creationId="{FA472B88-FA84-AD45-BFBA-453D2E042006}"/>
          </ac:spMkLst>
        </pc:spChg>
        <pc:spChg chg="add mod">
          <ac:chgData name="pantelis balaouras" userId="25e8755020fc1734" providerId="LiveId" clId="{3A9E129B-9895-49F4-AB6D-85A6A0AF8B90}" dt="2023-07-01T09:43:22.879" v="1184" actId="1035"/>
          <ac:spMkLst>
            <pc:docMk/>
            <pc:sldMk cId="319560736" sldId="436"/>
            <ac:spMk id="16" creationId="{DFF0B65B-CBA5-9B67-090E-F3AF9A6A1A47}"/>
          </ac:spMkLst>
        </pc:spChg>
        <pc:picChg chg="add mod">
          <ac:chgData name="pantelis balaouras" userId="25e8755020fc1734" providerId="LiveId" clId="{3A9E129B-9895-49F4-AB6D-85A6A0AF8B90}" dt="2023-07-01T09:42:57.344" v="1164"/>
          <ac:picMkLst>
            <pc:docMk/>
            <pc:sldMk cId="319560736" sldId="436"/>
            <ac:picMk id="11" creationId="{300ED21F-BA4A-76D4-938D-43CD49C53764}"/>
          </ac:picMkLst>
        </pc:picChg>
        <pc:picChg chg="add mod">
          <ac:chgData name="pantelis balaouras" userId="25e8755020fc1734" providerId="LiveId" clId="{3A9E129B-9895-49F4-AB6D-85A6A0AF8B90}" dt="2023-07-01T09:42:57.344" v="1164"/>
          <ac:picMkLst>
            <pc:docMk/>
            <pc:sldMk cId="319560736" sldId="436"/>
            <ac:picMk id="13" creationId="{7C86EE4D-CAC2-9380-C65D-7DA71C9CBC3B}"/>
          </ac:picMkLst>
        </pc:picChg>
        <pc:picChg chg="add mod">
          <ac:chgData name="pantelis balaouras" userId="25e8755020fc1734" providerId="LiveId" clId="{3A9E129B-9895-49F4-AB6D-85A6A0AF8B90}" dt="2023-07-01T09:42:57.344" v="1164"/>
          <ac:picMkLst>
            <pc:docMk/>
            <pc:sldMk cId="319560736" sldId="436"/>
            <ac:picMk id="14" creationId="{C54C3464-3C1E-988B-5CEF-752563404FEF}"/>
          </ac:picMkLst>
        </pc:picChg>
        <pc:picChg chg="add mod">
          <ac:chgData name="pantelis balaouras" userId="25e8755020fc1734" providerId="LiveId" clId="{3A9E129B-9895-49F4-AB6D-85A6A0AF8B90}" dt="2023-07-01T09:42:57.344" v="1164"/>
          <ac:picMkLst>
            <pc:docMk/>
            <pc:sldMk cId="319560736" sldId="436"/>
            <ac:picMk id="15" creationId="{DF93CA6E-F0D2-43DE-CEAB-6AC1B5BB4718}"/>
          </ac:picMkLst>
        </pc:picChg>
        <pc:picChg chg="add mod">
          <ac:chgData name="pantelis balaouras" userId="25e8755020fc1734" providerId="LiveId" clId="{3A9E129B-9895-49F4-AB6D-85A6A0AF8B90}" dt="2023-07-01T09:42:57.344" v="1164"/>
          <ac:picMkLst>
            <pc:docMk/>
            <pc:sldMk cId="319560736" sldId="436"/>
            <ac:picMk id="17" creationId="{776D3A79-A4EA-011B-EE3F-2B5EC1352C1D}"/>
          </ac:picMkLst>
        </pc:picChg>
        <pc:picChg chg="add mod">
          <ac:chgData name="pantelis balaouras" userId="25e8755020fc1734" providerId="LiveId" clId="{3A9E129B-9895-49F4-AB6D-85A6A0AF8B90}" dt="2023-07-01T09:42:57.344" v="1164"/>
          <ac:picMkLst>
            <pc:docMk/>
            <pc:sldMk cId="319560736" sldId="436"/>
            <ac:picMk id="18" creationId="{29A217B1-02FB-0D22-229B-F635B22A4006}"/>
          </ac:picMkLst>
        </pc:picChg>
      </pc:sldChg>
      <pc:sldChg chg="addSp delSp modSp add del mod setBg delDesignElem">
        <pc:chgData name="pantelis balaouras" userId="25e8755020fc1734" providerId="LiveId" clId="{3A9E129B-9895-49F4-AB6D-85A6A0AF8B90}" dt="2023-07-01T09:09:30.899" v="964" actId="47"/>
        <pc:sldMkLst>
          <pc:docMk/>
          <pc:sldMk cId="2447011863" sldId="436"/>
        </pc:sldMkLst>
        <pc:spChg chg="add mod">
          <ac:chgData name="pantelis balaouras" userId="25e8755020fc1734" providerId="LiveId" clId="{3A9E129B-9895-49F4-AB6D-85A6A0AF8B90}" dt="2023-07-01T09:05:42.762" v="948"/>
          <ac:spMkLst>
            <pc:docMk/>
            <pc:sldMk cId="2447011863" sldId="436"/>
            <ac:spMk id="5" creationId="{0D09BCE4-F154-F40B-2DF5-D0EFDC9FD24B}"/>
          </ac:spMkLst>
        </pc:spChg>
        <pc:spChg chg="del">
          <ac:chgData name="pantelis balaouras" userId="25e8755020fc1734" providerId="LiveId" clId="{3A9E129B-9895-49F4-AB6D-85A6A0AF8B90}" dt="2023-07-01T09:05:35.514" v="945" actId="478"/>
          <ac:spMkLst>
            <pc:docMk/>
            <pc:sldMk cId="2447011863" sldId="436"/>
            <ac:spMk id="11" creationId="{252D5588-9D47-4372-A592-FC5F71ED3798}"/>
          </ac:spMkLst>
        </pc:spChg>
        <pc:spChg chg="del">
          <ac:chgData name="pantelis balaouras" userId="25e8755020fc1734" providerId="LiveId" clId="{3A9E129B-9895-49F4-AB6D-85A6A0AF8B90}" dt="2023-07-01T09:05:12.428" v="944"/>
          <ac:spMkLst>
            <pc:docMk/>
            <pc:sldMk cId="2447011863" sldId="436"/>
            <ac:spMk id="33" creationId="{DCFD1A13-2B88-47B7-AAE9-AD6F3296EE2F}"/>
          </ac:spMkLst>
        </pc:spChg>
        <pc:spChg chg="del">
          <ac:chgData name="pantelis balaouras" userId="25e8755020fc1734" providerId="LiveId" clId="{3A9E129B-9895-49F4-AB6D-85A6A0AF8B90}" dt="2023-07-01T09:05:12.428" v="944"/>
          <ac:spMkLst>
            <pc:docMk/>
            <pc:sldMk cId="2447011863" sldId="436"/>
            <ac:spMk id="34" creationId="{F5CE4102-C93A-420A-98A7-5A7DD0C5C5B1}"/>
          </ac:spMkLst>
        </pc:spChg>
        <pc:picChg chg="add mod">
          <ac:chgData name="pantelis balaouras" userId="25e8755020fc1734" providerId="LiveId" clId="{3A9E129B-9895-49F4-AB6D-85A6A0AF8B90}" dt="2023-07-01T09:05:42.762" v="948"/>
          <ac:picMkLst>
            <pc:docMk/>
            <pc:sldMk cId="2447011863" sldId="436"/>
            <ac:picMk id="3" creationId="{C70D5A9B-8F63-93E8-B064-F52F6E580A22}"/>
          </ac:picMkLst>
        </pc:picChg>
        <pc:picChg chg="add mod">
          <ac:chgData name="pantelis balaouras" userId="25e8755020fc1734" providerId="LiveId" clId="{3A9E129B-9895-49F4-AB6D-85A6A0AF8B90}" dt="2023-07-01T09:06:23.671" v="954" actId="1076"/>
          <ac:picMkLst>
            <pc:docMk/>
            <pc:sldMk cId="2447011863" sldId="436"/>
            <ac:picMk id="4" creationId="{D4FEE5D4-7420-CE9D-307F-9E9859219F21}"/>
          </ac:picMkLst>
        </pc:picChg>
        <pc:picChg chg="add mod">
          <ac:chgData name="pantelis balaouras" userId="25e8755020fc1734" providerId="LiveId" clId="{3A9E129B-9895-49F4-AB6D-85A6A0AF8B90}" dt="2023-07-01T09:06:21.678" v="952" actId="1076"/>
          <ac:picMkLst>
            <pc:docMk/>
            <pc:sldMk cId="2447011863" sldId="436"/>
            <ac:picMk id="6" creationId="{B3E78EB4-E8D0-916E-35C9-A1C40851B09C}"/>
          </ac:picMkLst>
        </pc:picChg>
        <pc:picChg chg="mod">
          <ac:chgData name="pantelis balaouras" userId="25e8755020fc1734" providerId="LiveId" clId="{3A9E129B-9895-49F4-AB6D-85A6A0AF8B90}" dt="2023-07-01T09:08:33.184" v="957" actId="207"/>
          <ac:picMkLst>
            <pc:docMk/>
            <pc:sldMk cId="2447011863" sldId="436"/>
            <ac:picMk id="20" creationId="{2B4EC7FF-7919-4EE7-8992-C34F2E54819D}"/>
          </ac:picMkLst>
        </pc:picChg>
        <pc:picChg chg="del mod">
          <ac:chgData name="pantelis balaouras" userId="25e8755020fc1734" providerId="LiveId" clId="{3A9E129B-9895-49F4-AB6D-85A6A0AF8B90}" dt="2023-07-01T09:05:38.762" v="947" actId="478"/>
          <ac:picMkLst>
            <pc:docMk/>
            <pc:sldMk cId="2447011863" sldId="436"/>
            <ac:picMk id="2050" creationId="{2AB980B0-03D2-2E64-6760-C23D435A121F}"/>
          </ac:picMkLst>
        </pc:picChg>
      </pc:sldChg>
      <pc:sldChg chg="addSp delSp modSp new del mod setBg">
        <pc:chgData name="pantelis balaouras" userId="25e8755020fc1734" providerId="LiveId" clId="{3A9E129B-9895-49F4-AB6D-85A6A0AF8B90}" dt="2023-07-01T09:11:59.370" v="986" actId="47"/>
        <pc:sldMkLst>
          <pc:docMk/>
          <pc:sldMk cId="2543095721" sldId="436"/>
        </pc:sldMkLst>
        <pc:spChg chg="mod">
          <ac:chgData name="pantelis balaouras" userId="25e8755020fc1734" providerId="LiveId" clId="{3A9E129B-9895-49F4-AB6D-85A6A0AF8B90}" dt="2023-07-01T09:10:53.507" v="979" actId="26606"/>
          <ac:spMkLst>
            <pc:docMk/>
            <pc:sldMk cId="2543095721" sldId="436"/>
            <ac:spMk id="2" creationId="{E036D07D-5E06-EE9B-09A5-C13A76BD861C}"/>
          </ac:spMkLst>
        </pc:spChg>
        <pc:spChg chg="del mod ord">
          <ac:chgData name="pantelis balaouras" userId="25e8755020fc1734" providerId="LiveId" clId="{3A9E129B-9895-49F4-AB6D-85A6A0AF8B90}" dt="2023-07-01T09:10:41.373" v="977" actId="478"/>
          <ac:spMkLst>
            <pc:docMk/>
            <pc:sldMk cId="2543095721" sldId="436"/>
            <ac:spMk id="3" creationId="{C0D9351E-DF8F-3133-34C1-BF2CA9430A61}"/>
          </ac:spMkLst>
        </pc:spChg>
        <pc:spChg chg="add del mod">
          <ac:chgData name="pantelis balaouras" userId="25e8755020fc1734" providerId="LiveId" clId="{3A9E129B-9895-49F4-AB6D-85A6A0AF8B90}" dt="2023-07-01T09:10:33.777" v="969"/>
          <ac:spMkLst>
            <pc:docMk/>
            <pc:sldMk cId="2543095721" sldId="436"/>
            <ac:spMk id="5" creationId="{48DB3307-217E-4D7F-7AF8-AAE1E3DB670E}"/>
          </ac:spMkLst>
        </pc:spChg>
        <pc:spChg chg="add del">
          <ac:chgData name="pantelis balaouras" userId="25e8755020fc1734" providerId="LiveId" clId="{3A9E129B-9895-49F4-AB6D-85A6A0AF8B90}" dt="2023-07-01T09:10:53.507" v="979" actId="26606"/>
          <ac:spMkLst>
            <pc:docMk/>
            <pc:sldMk cId="2543095721" sldId="436"/>
            <ac:spMk id="9" creationId="{2C61293E-6EBE-43EF-A52C-9BEBFD7679D4}"/>
          </ac:spMkLst>
        </pc:spChg>
        <pc:spChg chg="add del">
          <ac:chgData name="pantelis balaouras" userId="25e8755020fc1734" providerId="LiveId" clId="{3A9E129B-9895-49F4-AB6D-85A6A0AF8B90}" dt="2023-07-01T09:10:53.507" v="979" actId="26606"/>
          <ac:spMkLst>
            <pc:docMk/>
            <pc:sldMk cId="2543095721" sldId="436"/>
            <ac:spMk id="11" creationId="{21540236-BFD5-4A9D-8840-4703E7F76825}"/>
          </ac:spMkLst>
        </pc:spChg>
        <pc:spChg chg="add del">
          <ac:chgData name="pantelis balaouras" userId="25e8755020fc1734" providerId="LiveId" clId="{3A9E129B-9895-49F4-AB6D-85A6A0AF8B90}" dt="2023-07-01T09:10:53.507" v="979" actId="26606"/>
          <ac:spMkLst>
            <pc:docMk/>
            <pc:sldMk cId="2543095721" sldId="436"/>
            <ac:spMk id="16" creationId="{06DA9DF9-31F7-4056-B42E-878CC92417B8}"/>
          </ac:spMkLst>
        </pc:spChg>
        <pc:graphicFrameChg chg="add del mod">
          <ac:chgData name="pantelis balaouras" userId="25e8755020fc1734" providerId="LiveId" clId="{3A9E129B-9895-49F4-AB6D-85A6A0AF8B90}" dt="2023-07-01T09:10:33.777" v="969"/>
          <ac:graphicFrameMkLst>
            <pc:docMk/>
            <pc:sldMk cId="2543095721" sldId="436"/>
            <ac:graphicFrameMk id="6" creationId="{B143B159-CFAC-33B0-0CCD-61A26EEFA40D}"/>
          </ac:graphicFrameMkLst>
        </pc:graphicFrameChg>
        <pc:graphicFrameChg chg="add mod">
          <ac:chgData name="pantelis balaouras" userId="25e8755020fc1734" providerId="LiveId" clId="{3A9E129B-9895-49F4-AB6D-85A6A0AF8B90}" dt="2023-07-01T09:11:04.831" v="980"/>
          <ac:graphicFrameMkLst>
            <pc:docMk/>
            <pc:sldMk cId="2543095721" sldId="436"/>
            <ac:graphicFrameMk id="7" creationId="{13C48851-621B-5840-92E5-AEA2C50DBFC5}"/>
          </ac:graphicFrameMkLst>
        </pc:graphicFrameChg>
        <pc:picChg chg="add mod ord">
          <ac:chgData name="pantelis balaouras" userId="25e8755020fc1734" providerId="LiveId" clId="{3A9E129B-9895-49F4-AB6D-85A6A0AF8B90}" dt="2023-07-01T09:11:43.080" v="985" actId="166"/>
          <ac:picMkLst>
            <pc:docMk/>
            <pc:sldMk cId="2543095721" sldId="436"/>
            <ac:picMk id="4" creationId="{8AE06932-B213-C308-7059-0BC4EB6394A9}"/>
          </ac:picMkLst>
        </pc:picChg>
        <pc:picChg chg="add mod ord">
          <ac:chgData name="pantelis balaouras" userId="25e8755020fc1734" providerId="LiveId" clId="{3A9E129B-9895-49F4-AB6D-85A6A0AF8B90}" dt="2023-07-01T09:11:36.360" v="984" actId="171"/>
          <ac:picMkLst>
            <pc:docMk/>
            <pc:sldMk cId="2543095721" sldId="436"/>
            <ac:picMk id="8" creationId="{25C0E6D0-F42C-80ED-0DD2-E673C8A18D77}"/>
          </ac:picMkLst>
        </pc:picChg>
      </pc:sldChg>
      <pc:sldMasterChg chg="modSp modSldLayout">
        <pc:chgData name="pantelis balaouras" userId="25e8755020fc1734" providerId="LiveId" clId="{3A9E129B-9895-49F4-AB6D-85A6A0AF8B90}" dt="2023-07-01T09:14:22.531" v="1001" actId="1076"/>
        <pc:sldMasterMkLst>
          <pc:docMk/>
          <pc:sldMasterMk cId="1468923052" sldId="2147483648"/>
        </pc:sldMasterMkLst>
        <pc:spChg chg="mod">
          <ac:chgData name="pantelis balaouras" userId="25e8755020fc1734" providerId="LiveId" clId="{3A9E129B-9895-49F4-AB6D-85A6A0AF8B90}" dt="2023-07-01T07:15:57.994" v="34" actId="255"/>
          <ac:spMkLst>
            <pc:docMk/>
            <pc:sldMasterMk cId="1468923052" sldId="2147483648"/>
            <ac:spMk id="3" creationId="{25648635-3CA0-4F1E-817C-A6E98ACC2516}"/>
          </ac:spMkLst>
        </pc:spChg>
        <pc:sldLayoutChg chg="addSp delSp modSp mod">
          <pc:chgData name="pantelis balaouras" userId="25e8755020fc1734" providerId="LiveId" clId="{3A9E129B-9895-49F4-AB6D-85A6A0AF8B90}" dt="2023-07-01T08:57:21.433" v="915"/>
          <pc:sldLayoutMkLst>
            <pc:docMk/>
            <pc:sldMasterMk cId="1468923052" sldId="2147483648"/>
            <pc:sldLayoutMk cId="40206502" sldId="2147483650"/>
          </pc:sldLayoutMkLst>
          <pc:spChg chg="mod">
            <ac:chgData name="pantelis balaouras" userId="25e8755020fc1734" providerId="LiveId" clId="{3A9E129B-9895-49F4-AB6D-85A6A0AF8B90}" dt="2023-07-01T08:57:21.433" v="915"/>
            <ac:spMkLst>
              <pc:docMk/>
              <pc:sldMasterMk cId="1468923052" sldId="2147483648"/>
              <pc:sldLayoutMk cId="40206502" sldId="2147483650"/>
              <ac:spMk id="3" creationId="{A4A2ACF4-3ABE-4CDD-AD36-30AD91F1B033}"/>
            </ac:spMkLst>
          </pc:spChg>
          <pc:spChg chg="mod">
            <ac:chgData name="pantelis balaouras" userId="25e8755020fc1734" providerId="LiveId" clId="{3A9E129B-9895-49F4-AB6D-85A6A0AF8B90}" dt="2023-07-01T08:57:04.167" v="912" actId="207"/>
            <ac:spMkLst>
              <pc:docMk/>
              <pc:sldMasterMk cId="1468923052" sldId="2147483648"/>
              <pc:sldLayoutMk cId="40206502" sldId="2147483650"/>
              <ac:spMk id="11" creationId="{85AC0203-B144-4B95-B9C1-17443F665396}"/>
            </ac:spMkLst>
          </pc:spChg>
          <pc:picChg chg="add del mod">
            <ac:chgData name="pantelis balaouras" userId="25e8755020fc1734" providerId="LiveId" clId="{3A9E129B-9895-49F4-AB6D-85A6A0AF8B90}" dt="2023-07-01T08:42:46.295" v="841" actId="478"/>
            <ac:picMkLst>
              <pc:docMk/>
              <pc:sldMasterMk cId="1468923052" sldId="2147483648"/>
              <pc:sldLayoutMk cId="40206502" sldId="2147483650"/>
              <ac:picMk id="4" creationId="{F6A2E3B0-2692-BC86-0FE2-247B7F092663}"/>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5" creationId="{315B9CD0-664A-1A57-5482-64081E3C8776}"/>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6" creationId="{8AD8DA09-CA51-90FC-C37F-AA4EB941D2EB}"/>
            </ac:picMkLst>
          </pc:picChg>
          <pc:picChg chg="del">
            <ac:chgData name="pantelis balaouras" userId="25e8755020fc1734" providerId="LiveId" clId="{3A9E129B-9895-49F4-AB6D-85A6A0AF8B90}" dt="2023-07-01T07:17:50.419" v="158" actId="478"/>
            <ac:picMkLst>
              <pc:docMk/>
              <pc:sldMasterMk cId="1468923052" sldId="2147483648"/>
              <pc:sldLayoutMk cId="40206502" sldId="2147483650"/>
              <ac:picMk id="7" creationId="{B9E8A86F-6D40-4A6F-8DE1-79AB8C1D441A}"/>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8" creationId="{532CAFD4-E5F6-DB64-4C00-8F6568C21D15}"/>
            </ac:picMkLst>
          </pc:picChg>
          <pc:picChg chg="del">
            <ac:chgData name="pantelis balaouras" userId="25e8755020fc1734" providerId="LiveId" clId="{3A9E129B-9895-49F4-AB6D-85A6A0AF8B90}" dt="2023-07-01T08:42:49.428" v="842" actId="478"/>
            <ac:picMkLst>
              <pc:docMk/>
              <pc:sldMasterMk cId="1468923052" sldId="2147483648"/>
              <pc:sldLayoutMk cId="40206502" sldId="2147483650"/>
              <ac:picMk id="24" creationId="{E9CF43A1-297F-4D11-B9BC-80A006176C71}"/>
            </ac:picMkLst>
          </pc:picChg>
        </pc:sldLayoutChg>
        <pc:sldLayoutChg chg="addSp delSp modSp mod">
          <pc:chgData name="pantelis balaouras" userId="25e8755020fc1734" providerId="LiveId" clId="{3A9E129B-9895-49F4-AB6D-85A6A0AF8B90}" dt="2023-07-01T09:14:22.531" v="1001" actId="1076"/>
          <pc:sldLayoutMkLst>
            <pc:docMk/>
            <pc:sldMasterMk cId="1468923052" sldId="2147483648"/>
            <pc:sldLayoutMk cId="2071699226" sldId="2147483660"/>
          </pc:sldLayoutMkLst>
          <pc:picChg chg="add mod ord">
            <ac:chgData name="pantelis balaouras" userId="25e8755020fc1734" providerId="LiveId" clId="{3A9E129B-9895-49F4-AB6D-85A6A0AF8B90}" dt="2023-07-01T09:14:22.531" v="1001" actId="1076"/>
            <ac:picMkLst>
              <pc:docMk/>
              <pc:sldMasterMk cId="1468923052" sldId="2147483648"/>
              <pc:sldLayoutMk cId="2071699226" sldId="2147483660"/>
              <ac:picMk id="2" creationId="{0974A85F-3A88-CEEA-7639-BFA4470EC4C3}"/>
            </ac:picMkLst>
          </pc:picChg>
          <pc:picChg chg="del">
            <ac:chgData name="pantelis balaouras" userId="25e8755020fc1734" providerId="LiveId" clId="{3A9E129B-9895-49F4-AB6D-85A6A0AF8B90}" dt="2023-07-01T07:16:30.883" v="55" actId="478"/>
            <ac:picMkLst>
              <pc:docMk/>
              <pc:sldMasterMk cId="1468923052" sldId="2147483648"/>
              <pc:sldLayoutMk cId="2071699226" sldId="2147483660"/>
              <ac:picMk id="3" creationId="{0C984EDE-031D-47A7-AE69-1E5BA3DE6138}"/>
            </ac:picMkLst>
          </pc:picChg>
          <pc:picChg chg="add mod">
            <ac:chgData name="pantelis balaouras" userId="25e8755020fc1734" providerId="LiveId" clId="{3A9E129B-9895-49F4-AB6D-85A6A0AF8B90}" dt="2023-07-01T08:44:11.563" v="845"/>
            <ac:picMkLst>
              <pc:docMk/>
              <pc:sldMasterMk cId="1468923052" sldId="2147483648"/>
              <pc:sldLayoutMk cId="2071699226" sldId="2147483660"/>
              <ac:picMk id="4" creationId="{2422E4BA-8C61-60DE-25F8-335B91431FA3}"/>
            </ac:picMkLst>
          </pc:picChg>
          <pc:picChg chg="add mod">
            <ac:chgData name="pantelis balaouras" userId="25e8755020fc1734" providerId="LiveId" clId="{3A9E129B-9895-49F4-AB6D-85A6A0AF8B90}" dt="2023-07-01T08:44:11.563" v="845"/>
            <ac:picMkLst>
              <pc:docMk/>
              <pc:sldMasterMk cId="1468923052" sldId="2147483648"/>
              <pc:sldLayoutMk cId="2071699226" sldId="2147483660"/>
              <ac:picMk id="6" creationId="{9AC18A60-AF1F-03C0-B0BE-E0F798ADD6AC}"/>
            </ac:picMkLst>
          </pc:picChg>
          <pc:picChg chg="add mod">
            <ac:chgData name="pantelis balaouras" userId="25e8755020fc1734" providerId="LiveId" clId="{3A9E129B-9895-49F4-AB6D-85A6A0AF8B90}" dt="2023-07-01T09:14:07.815" v="999"/>
            <ac:picMkLst>
              <pc:docMk/>
              <pc:sldMasterMk cId="1468923052" sldId="2147483648"/>
              <pc:sldLayoutMk cId="2071699226" sldId="2147483660"/>
              <ac:picMk id="7" creationId="{79E7C37E-A457-1396-C30F-E6C37DEB4963}"/>
            </ac:picMkLst>
          </pc:picChg>
          <pc:picChg chg="del">
            <ac:chgData name="pantelis balaouras" userId="25e8755020fc1734" providerId="LiveId" clId="{3A9E129B-9895-49F4-AB6D-85A6A0AF8B90}" dt="2023-07-01T08:44:11.078" v="844" actId="478"/>
            <ac:picMkLst>
              <pc:docMk/>
              <pc:sldMasterMk cId="1468923052" sldId="2147483648"/>
              <pc:sldLayoutMk cId="2071699226" sldId="2147483660"/>
              <ac:picMk id="12" creationId="{B6D1E8F0-8810-4EB0-8AB0-C8161F94E6F5}"/>
            </ac:picMkLst>
          </pc:picChg>
        </pc:sldLayoutChg>
        <pc:sldLayoutChg chg="addSp delSp modSp mod">
          <pc:chgData name="pantelis balaouras" userId="25e8755020fc1734" providerId="LiveId" clId="{3A9E129B-9895-49F4-AB6D-85A6A0AF8B90}" dt="2023-07-01T08:55:39.185" v="902" actId="2711"/>
          <pc:sldLayoutMkLst>
            <pc:docMk/>
            <pc:sldMasterMk cId="1468923052" sldId="2147483648"/>
            <pc:sldLayoutMk cId="2577986437" sldId="2147483661"/>
          </pc:sldLayoutMkLst>
          <pc:spChg chg="mod">
            <ac:chgData name="pantelis balaouras" userId="25e8755020fc1734" providerId="LiveId" clId="{3A9E129B-9895-49F4-AB6D-85A6A0AF8B90}" dt="2023-07-01T08:55:39.185" v="902" actId="2711"/>
            <ac:spMkLst>
              <pc:docMk/>
              <pc:sldMasterMk cId="1468923052" sldId="2147483648"/>
              <pc:sldLayoutMk cId="2577986437" sldId="2147483661"/>
              <ac:spMk id="11" creationId="{2B11A1E7-A92D-4ADD-A414-173299287A7B}"/>
            </ac:spMkLst>
          </pc:spChg>
          <pc:picChg chg="add mod">
            <ac:chgData name="pantelis balaouras" userId="25e8755020fc1734" providerId="LiveId" clId="{3A9E129B-9895-49F4-AB6D-85A6A0AF8B90}" dt="2023-07-01T07:17:21.911" v="153" actId="1035"/>
            <ac:picMkLst>
              <pc:docMk/>
              <pc:sldMasterMk cId="1468923052" sldId="2147483648"/>
              <pc:sldLayoutMk cId="2577986437" sldId="2147483661"/>
              <ac:picMk id="4" creationId="{A36E9AEE-CF4B-71A4-5EBB-574F1E021CE3}"/>
            </ac:picMkLst>
          </pc:picChg>
          <pc:picChg chg="del mod">
            <ac:chgData name="pantelis balaouras" userId="25e8755020fc1734" providerId="LiveId" clId="{3A9E129B-9895-49F4-AB6D-85A6A0AF8B90}" dt="2023-07-01T07:16:58.693" v="100" actId="478"/>
            <ac:picMkLst>
              <pc:docMk/>
              <pc:sldMasterMk cId="1468923052" sldId="2147483648"/>
              <pc:sldLayoutMk cId="2577986437" sldId="2147483661"/>
              <ac:picMk id="12" creationId="{7199FC14-4E92-4B49-B9E9-5C0DFBD93C25}"/>
            </ac:picMkLst>
          </pc:picChg>
        </pc:sldLayoutChg>
        <pc:sldLayoutChg chg="addSp delSp modSp mod">
          <pc:chgData name="pantelis balaouras" userId="25e8755020fc1734" providerId="LiveId" clId="{3A9E129B-9895-49F4-AB6D-85A6A0AF8B90}" dt="2023-07-01T08:41:08.652" v="839" actId="14100"/>
          <pc:sldLayoutMkLst>
            <pc:docMk/>
            <pc:sldMasterMk cId="1468923052" sldId="2147483648"/>
            <pc:sldLayoutMk cId="575485684" sldId="2147483662"/>
          </pc:sldLayoutMkLst>
          <pc:picChg chg="add mod ord">
            <ac:chgData name="pantelis balaouras" userId="25e8755020fc1734" providerId="LiveId" clId="{3A9E129B-9895-49F4-AB6D-85A6A0AF8B90}" dt="2023-07-01T08:41:08.652" v="839" actId="14100"/>
            <ac:picMkLst>
              <pc:docMk/>
              <pc:sldMasterMk cId="1468923052" sldId="2147483648"/>
              <pc:sldLayoutMk cId="575485684" sldId="2147483662"/>
              <ac:picMk id="5" creationId="{B601D7AC-22F9-68D2-2485-EF228EEDE292}"/>
            </ac:picMkLst>
          </pc:picChg>
          <pc:picChg chg="add mod">
            <ac:chgData name="pantelis balaouras" userId="25e8755020fc1734" providerId="LiveId" clId="{3A9E129B-9895-49F4-AB6D-85A6A0AF8B90}" dt="2023-07-01T08:39:21.487" v="833"/>
            <ac:picMkLst>
              <pc:docMk/>
              <pc:sldMasterMk cId="1468923052" sldId="2147483648"/>
              <pc:sldLayoutMk cId="575485684" sldId="2147483662"/>
              <ac:picMk id="6" creationId="{32D2C6E2-DA3C-03C5-4B1D-9DB2EFCDEC7A}"/>
            </ac:picMkLst>
          </pc:picChg>
          <pc:picChg chg="del">
            <ac:chgData name="pantelis balaouras" userId="25e8755020fc1734" providerId="LiveId" clId="{3A9E129B-9895-49F4-AB6D-85A6A0AF8B90}" dt="2023-07-01T07:17:42.453" v="157" actId="478"/>
            <ac:picMkLst>
              <pc:docMk/>
              <pc:sldMasterMk cId="1468923052" sldId="2147483648"/>
              <pc:sldLayoutMk cId="575485684" sldId="2147483662"/>
              <ac:picMk id="7" creationId="{6DF9BBC8-A2FD-434B-AB56-C5B11E8AF0F6}"/>
            </ac:picMkLst>
          </pc:picChg>
          <pc:picChg chg="mod ord">
            <ac:chgData name="pantelis balaouras" userId="25e8755020fc1734" providerId="LiveId" clId="{3A9E129B-9895-49F4-AB6D-85A6A0AF8B90}" dt="2023-07-01T08:39:59.933" v="837" actId="166"/>
            <ac:picMkLst>
              <pc:docMk/>
              <pc:sldMasterMk cId="1468923052" sldId="2147483648"/>
              <pc:sldLayoutMk cId="575485684" sldId="2147483662"/>
              <ac:picMk id="19" creationId="{B9911DEF-60F4-4A71-9614-3CF965F78B27}"/>
            </ac:picMkLst>
          </pc:picChg>
        </pc:sldLayoutChg>
        <pc:sldLayoutChg chg="addSp delSp modSp mod">
          <pc:chgData name="pantelis balaouras" userId="25e8755020fc1734" providerId="LiveId" clId="{3A9E129B-9895-49F4-AB6D-85A6A0AF8B90}" dt="2023-07-01T08:55:55.065" v="904"/>
          <pc:sldLayoutMkLst>
            <pc:docMk/>
            <pc:sldMasterMk cId="1468923052" sldId="2147483648"/>
            <pc:sldLayoutMk cId="2515741970" sldId="2147483665"/>
          </pc:sldLayoutMkLst>
          <pc:spChg chg="add mod">
            <ac:chgData name="pantelis balaouras" userId="25e8755020fc1734" providerId="LiveId" clId="{3A9E129B-9895-49F4-AB6D-85A6A0AF8B90}" dt="2023-07-01T08:55:55.065" v="904"/>
            <ac:spMkLst>
              <pc:docMk/>
              <pc:sldMasterMk cId="1468923052" sldId="2147483648"/>
              <pc:sldLayoutMk cId="2515741970" sldId="2147483665"/>
              <ac:spMk id="6" creationId="{CA3CB49D-6037-D654-139D-27D28DCF05C0}"/>
            </ac:spMkLst>
          </pc:spChg>
          <pc:spChg chg="del">
            <ac:chgData name="pantelis balaouras" userId="25e8755020fc1734" providerId="LiveId" clId="{3A9E129B-9895-49F4-AB6D-85A6A0AF8B90}" dt="2023-07-01T08:55:54.337" v="903" actId="478"/>
            <ac:spMkLst>
              <pc:docMk/>
              <pc:sldMasterMk cId="1468923052" sldId="2147483648"/>
              <pc:sldLayoutMk cId="2515741970" sldId="2147483665"/>
              <ac:spMk id="18" creationId="{A5910906-1B7C-42D7-8B02-1FC02AF31C6F}"/>
            </ac:spMkLst>
          </pc:spChg>
          <pc:picChg chg="add mod">
            <ac:chgData name="pantelis balaouras" userId="25e8755020fc1734" providerId="LiveId" clId="{3A9E129B-9895-49F4-AB6D-85A6A0AF8B90}" dt="2023-07-01T07:17:32.379" v="155"/>
            <ac:picMkLst>
              <pc:docMk/>
              <pc:sldMasterMk cId="1468923052" sldId="2147483648"/>
              <pc:sldLayoutMk cId="2515741970" sldId="2147483665"/>
              <ac:picMk id="5" creationId="{22E2C5BC-041B-E0DB-5C32-C01D4FD312A7}"/>
            </ac:picMkLst>
          </pc:picChg>
          <pc:picChg chg="del">
            <ac:chgData name="pantelis balaouras" userId="25e8755020fc1734" providerId="LiveId" clId="{3A9E129B-9895-49F4-AB6D-85A6A0AF8B90}" dt="2023-07-01T07:17:31.636" v="154" actId="478"/>
            <ac:picMkLst>
              <pc:docMk/>
              <pc:sldMasterMk cId="1468923052" sldId="2147483648"/>
              <pc:sldLayoutMk cId="2515741970" sldId="2147483665"/>
              <ac:picMk id="9" creationId="{249055C7-1E2D-4E92-A91B-8BEE1786194E}"/>
            </ac:picMkLst>
          </pc:picChg>
        </pc:sldLayoutChg>
        <pc:sldLayoutChg chg="addSp delSp modSp">
          <pc:chgData name="pantelis balaouras" userId="25e8755020fc1734" providerId="LiveId" clId="{3A9E129B-9895-49F4-AB6D-85A6A0AF8B90}" dt="2023-07-01T08:56:00.062" v="906"/>
          <pc:sldLayoutMkLst>
            <pc:docMk/>
            <pc:sldMasterMk cId="1468923052" sldId="2147483648"/>
            <pc:sldLayoutMk cId="2336866591" sldId="2147483666"/>
          </pc:sldLayoutMkLst>
          <pc:spChg chg="add mod">
            <ac:chgData name="pantelis balaouras" userId="25e8755020fc1734" providerId="LiveId" clId="{3A9E129B-9895-49F4-AB6D-85A6A0AF8B90}" dt="2023-07-01T08:56:00.062" v="906"/>
            <ac:spMkLst>
              <pc:docMk/>
              <pc:sldMasterMk cId="1468923052" sldId="2147483648"/>
              <pc:sldLayoutMk cId="2336866591" sldId="2147483666"/>
              <ac:spMk id="4" creationId="{28198CF2-91B3-6C1C-0A93-DC5CB01069DA}"/>
            </ac:spMkLst>
          </pc:spChg>
          <pc:spChg chg="del">
            <ac:chgData name="pantelis balaouras" userId="25e8755020fc1734" providerId="LiveId" clId="{3A9E129B-9895-49F4-AB6D-85A6A0AF8B90}" dt="2023-07-01T08:55:59.393" v="905" actId="478"/>
            <ac:spMkLst>
              <pc:docMk/>
              <pc:sldMasterMk cId="1468923052" sldId="2147483648"/>
              <pc:sldLayoutMk cId="2336866591" sldId="2147483666"/>
              <ac:spMk id="16" creationId="{4393DB0F-DC6B-4FC2-AA6D-49148E8F1955}"/>
            </ac:spMkLst>
          </pc:spChg>
        </pc:sldLayoutChg>
      </pc:sldMasterChg>
    </pc:docChg>
  </pc:docChgLst>
  <pc:docChgLst>
    <pc:chgData name="pantelis balaouras" userId="25e8755020fc1734" providerId="LiveId" clId="{B6784CBD-8457-4EED-A84B-E97FB5BE02DC}"/>
    <pc:docChg chg="custSel modSld">
      <pc:chgData name="pantelis balaouras" userId="25e8755020fc1734" providerId="LiveId" clId="{B6784CBD-8457-4EED-A84B-E97FB5BE02DC}" dt="2024-05-02T09:29:40.767" v="101" actId="20577"/>
      <pc:docMkLst>
        <pc:docMk/>
      </pc:docMkLst>
      <pc:sldChg chg="addSp delSp modSp mod">
        <pc:chgData name="pantelis balaouras" userId="25e8755020fc1734" providerId="LiveId" clId="{B6784CBD-8457-4EED-A84B-E97FB5BE02DC}" dt="2024-05-02T09:29:35.922" v="100" actId="14100"/>
        <pc:sldMkLst>
          <pc:docMk/>
          <pc:sldMk cId="2033093179" sldId="420"/>
        </pc:sldMkLst>
        <pc:spChg chg="add mod">
          <ac:chgData name="pantelis balaouras" userId="25e8755020fc1734" providerId="LiveId" clId="{B6784CBD-8457-4EED-A84B-E97FB5BE02DC}" dt="2024-05-02T07:25:04.347" v="2"/>
          <ac:spMkLst>
            <pc:docMk/>
            <pc:sldMk cId="2033093179" sldId="420"/>
            <ac:spMk id="2" creationId="{6CC99FE4-F477-C912-76D9-140B8D490A8C}"/>
          </ac:spMkLst>
        </pc:spChg>
        <pc:spChg chg="mod">
          <ac:chgData name="pantelis balaouras" userId="25e8755020fc1734" providerId="LiveId" clId="{B6784CBD-8457-4EED-A84B-E97FB5BE02DC}" dt="2024-05-02T07:25:22.845" v="6" actId="27636"/>
          <ac:spMkLst>
            <pc:docMk/>
            <pc:sldMk cId="2033093179" sldId="420"/>
            <ac:spMk id="5" creationId="{F56DC747-739E-5A0C-94B8-E8F8E974AC85}"/>
          </ac:spMkLst>
        </pc:spChg>
        <pc:spChg chg="mod">
          <ac:chgData name="pantelis balaouras" userId="25e8755020fc1734" providerId="LiveId" clId="{B6784CBD-8457-4EED-A84B-E97FB5BE02DC}" dt="2024-05-02T09:29:35.922" v="100" actId="14100"/>
          <ac:spMkLst>
            <pc:docMk/>
            <pc:sldMk cId="2033093179" sldId="420"/>
            <ac:spMk id="13" creationId="{ACBE9AD0-B2F0-4ADA-8F10-B83476743F9C}"/>
          </ac:spMkLst>
        </pc:spChg>
        <pc:picChg chg="add mod">
          <ac:chgData name="pantelis balaouras" userId="25e8755020fc1734" providerId="LiveId" clId="{B6784CBD-8457-4EED-A84B-E97FB5BE02DC}" dt="2024-05-02T07:25:04.347" v="2"/>
          <ac:picMkLst>
            <pc:docMk/>
            <pc:sldMk cId="2033093179" sldId="420"/>
            <ac:picMk id="3" creationId="{8E3B88F8-51DC-59AB-696E-712B95F7F42C}"/>
          </ac:picMkLst>
        </pc:picChg>
        <pc:picChg chg="del">
          <ac:chgData name="pantelis balaouras" userId="25e8755020fc1734" providerId="LiveId" clId="{B6784CBD-8457-4EED-A84B-E97FB5BE02DC}" dt="2024-05-02T07:24:57.298" v="1" actId="478"/>
          <ac:picMkLst>
            <pc:docMk/>
            <pc:sldMk cId="2033093179" sldId="420"/>
            <ac:picMk id="15" creationId="{4313419D-52B3-4469-9529-313D9EB0AF33}"/>
          </ac:picMkLst>
        </pc:picChg>
      </pc:sldChg>
      <pc:sldChg chg="addSp delSp modSp mod">
        <pc:chgData name="pantelis balaouras" userId="25e8755020fc1734" providerId="LiveId" clId="{B6784CBD-8457-4EED-A84B-E97FB5BE02DC}" dt="2024-05-02T09:29:40.767" v="101" actId="20577"/>
        <pc:sldMkLst>
          <pc:docMk/>
          <pc:sldMk cId="1774881352" sldId="430"/>
        </pc:sldMkLst>
        <pc:spChg chg="mod">
          <ac:chgData name="pantelis balaouras" userId="25e8755020fc1734" providerId="LiveId" clId="{B6784CBD-8457-4EED-A84B-E97FB5BE02DC}" dt="2024-05-02T09:29:40.767" v="101" actId="20577"/>
          <ac:spMkLst>
            <pc:docMk/>
            <pc:sldMk cId="1774881352" sldId="430"/>
            <ac:spMk id="3" creationId="{1A416ECF-DB8A-24C7-4898-C1A252813BB9}"/>
          </ac:spMkLst>
        </pc:spChg>
        <pc:spChg chg="add mod">
          <ac:chgData name="pantelis balaouras" userId="25e8755020fc1734" providerId="LiveId" clId="{B6784CBD-8457-4EED-A84B-E97FB5BE02DC}" dt="2024-05-02T07:25:39.126" v="9"/>
          <ac:spMkLst>
            <pc:docMk/>
            <pc:sldMk cId="1774881352" sldId="430"/>
            <ac:spMk id="7" creationId="{C8062F28-FC0C-FD1E-7362-5253834714A6}"/>
          </ac:spMkLst>
        </pc:spChg>
        <pc:spChg chg="del">
          <ac:chgData name="pantelis balaouras" userId="25e8755020fc1734" providerId="LiveId" clId="{B6784CBD-8457-4EED-A84B-E97FB5BE02DC}" dt="2024-05-02T07:25:32.704" v="8" actId="478"/>
          <ac:spMkLst>
            <pc:docMk/>
            <pc:sldMk cId="1774881352" sldId="430"/>
            <ac:spMk id="10" creationId="{AECE3B70-4253-43C0-A340-9C0B8733C59B}"/>
          </ac:spMkLst>
        </pc:spChg>
        <pc:picChg chg="del">
          <ac:chgData name="pantelis balaouras" userId="25e8755020fc1734" providerId="LiveId" clId="{B6784CBD-8457-4EED-A84B-E97FB5BE02DC}" dt="2024-05-02T07:25:30.942" v="7" actId="478"/>
          <ac:picMkLst>
            <pc:docMk/>
            <pc:sldMk cId="1774881352" sldId="430"/>
            <ac:picMk id="6" creationId="{4F9928A1-D69A-4DB3-B985-F69D2FEE1FF6}"/>
          </ac:picMkLst>
        </pc:picChg>
        <pc:picChg chg="add mod">
          <ac:chgData name="pantelis balaouras" userId="25e8755020fc1734" providerId="LiveId" clId="{B6784CBD-8457-4EED-A84B-E97FB5BE02DC}" dt="2024-05-02T07:25:39.126" v="9"/>
          <ac:picMkLst>
            <pc:docMk/>
            <pc:sldMk cId="1774881352" sldId="430"/>
            <ac:picMk id="8" creationId="{9A6EE063-3DC7-DC6A-86FF-3B956547BDE9}"/>
          </ac:picMkLst>
        </pc:picChg>
      </pc:sldChg>
      <pc:sldChg chg="addSp delSp modSp mod">
        <pc:chgData name="pantelis balaouras" userId="25e8755020fc1734" providerId="LiveId" clId="{B6784CBD-8457-4EED-A84B-E97FB5BE02DC}" dt="2024-05-02T07:26:14.886" v="15" actId="1076"/>
        <pc:sldMkLst>
          <pc:docMk/>
          <pc:sldMk cId="4267741932" sldId="503"/>
        </pc:sldMkLst>
        <pc:spChg chg="add mod">
          <ac:chgData name="pantelis balaouras" userId="25e8755020fc1734" providerId="LiveId" clId="{B6784CBD-8457-4EED-A84B-E97FB5BE02DC}" dt="2024-05-02T07:26:04.704" v="13"/>
          <ac:spMkLst>
            <pc:docMk/>
            <pc:sldMk cId="4267741932" sldId="503"/>
            <ac:spMk id="3" creationId="{1563EA16-AFE8-4F84-1D58-32798B9D6DA7}"/>
          </ac:spMkLst>
        </pc:spChg>
        <pc:spChg chg="del">
          <ac:chgData name="pantelis balaouras" userId="25e8755020fc1734" providerId="LiveId" clId="{B6784CBD-8457-4EED-A84B-E97FB5BE02DC}" dt="2024-05-02T07:25:55.269" v="12" actId="478"/>
          <ac:spMkLst>
            <pc:docMk/>
            <pc:sldMk cId="4267741932" sldId="503"/>
            <ac:spMk id="10" creationId="{ED2F4DDC-EDFB-2077-F4D4-7EFCA890F8B7}"/>
          </ac:spMkLst>
        </pc:spChg>
        <pc:picChg chg="add mod">
          <ac:chgData name="pantelis balaouras" userId="25e8755020fc1734" providerId="LiveId" clId="{B6784CBD-8457-4EED-A84B-E97FB5BE02DC}" dt="2024-05-02T07:26:14.886" v="15" actId="1076"/>
          <ac:picMkLst>
            <pc:docMk/>
            <pc:sldMk cId="4267741932" sldId="503"/>
            <ac:picMk id="2" creationId="{9376EF06-28DF-5BFB-5E91-6312485E342A}"/>
          </ac:picMkLst>
        </pc:picChg>
        <pc:picChg chg="del">
          <ac:chgData name="pantelis balaouras" userId="25e8755020fc1734" providerId="LiveId" clId="{B6784CBD-8457-4EED-A84B-E97FB5BE02DC}" dt="2024-05-02T07:25:51.611" v="11" actId="478"/>
          <ac:picMkLst>
            <pc:docMk/>
            <pc:sldMk cId="4267741932" sldId="503"/>
            <ac:picMk id="6146" creationId="{2F61D9A2-E1E6-CBCE-83BF-D172B000C5B7}"/>
          </ac:picMkLst>
        </pc:picChg>
      </pc:sldChg>
      <pc:sldChg chg="addSp delSp modSp mod">
        <pc:chgData name="pantelis balaouras" userId="25e8755020fc1734" providerId="LiveId" clId="{B6784CBD-8457-4EED-A84B-E97FB5BE02DC}" dt="2024-05-02T07:26:49.107" v="22" actId="255"/>
        <pc:sldMkLst>
          <pc:docMk/>
          <pc:sldMk cId="3699758299" sldId="515"/>
        </pc:sldMkLst>
        <pc:spChg chg="add mod">
          <ac:chgData name="pantelis balaouras" userId="25e8755020fc1734" providerId="LiveId" clId="{B6784CBD-8457-4EED-A84B-E97FB5BE02DC}" dt="2024-05-02T07:26:31.638" v="19" actId="167"/>
          <ac:spMkLst>
            <pc:docMk/>
            <pc:sldMk cId="3699758299" sldId="515"/>
            <ac:spMk id="3" creationId="{DCEB16CA-4580-83AA-8BBF-6EC7F8DB38C8}"/>
          </ac:spMkLst>
        </pc:spChg>
        <pc:spChg chg="mod">
          <ac:chgData name="pantelis balaouras" userId="25e8755020fc1734" providerId="LiveId" clId="{B6784CBD-8457-4EED-A84B-E97FB5BE02DC}" dt="2024-05-02T07:26:49.107" v="22" actId="255"/>
          <ac:spMkLst>
            <pc:docMk/>
            <pc:sldMk cId="3699758299" sldId="515"/>
            <ac:spMk id="6" creationId="{AA5AE911-E515-48E3-AB8B-121C68B77A58}"/>
          </ac:spMkLst>
        </pc:spChg>
        <pc:spChg chg="del">
          <ac:chgData name="pantelis balaouras" userId="25e8755020fc1734" providerId="LiveId" clId="{B6784CBD-8457-4EED-A84B-E97FB5BE02DC}" dt="2024-05-02T07:26:25.549" v="17" actId="478"/>
          <ac:spMkLst>
            <pc:docMk/>
            <pc:sldMk cId="3699758299" sldId="515"/>
            <ac:spMk id="10" creationId="{ED2F4DDC-EDFB-2077-F4D4-7EFCA890F8B7}"/>
          </ac:spMkLst>
        </pc:spChg>
        <pc:picChg chg="add mod">
          <ac:chgData name="pantelis balaouras" userId="25e8755020fc1734" providerId="LiveId" clId="{B6784CBD-8457-4EED-A84B-E97FB5BE02DC}" dt="2024-05-02T07:26:38.841" v="20" actId="1076"/>
          <ac:picMkLst>
            <pc:docMk/>
            <pc:sldMk cId="3699758299" sldId="515"/>
            <ac:picMk id="2" creationId="{8B868E81-EBBC-F9CF-E6C7-C811B2B216C8}"/>
          </ac:picMkLst>
        </pc:picChg>
        <pc:picChg chg="del">
          <ac:chgData name="pantelis balaouras" userId="25e8755020fc1734" providerId="LiveId" clId="{B6784CBD-8457-4EED-A84B-E97FB5BE02DC}" dt="2024-05-02T07:26:23.345" v="16" actId="478"/>
          <ac:picMkLst>
            <pc:docMk/>
            <pc:sldMk cId="3699758299" sldId="515"/>
            <ac:picMk id="6146" creationId="{2F61D9A2-E1E6-CBCE-83BF-D172B000C5B7}"/>
          </ac:picMkLst>
        </pc:picChg>
      </pc:sldChg>
      <pc:sldChg chg="modSp mod">
        <pc:chgData name="pantelis balaouras" userId="25e8755020fc1734" providerId="LiveId" clId="{B6784CBD-8457-4EED-A84B-E97FB5BE02DC}" dt="2024-05-02T07:52:24.283" v="47" actId="403"/>
        <pc:sldMkLst>
          <pc:docMk/>
          <pc:sldMk cId="2650300342" sldId="516"/>
        </pc:sldMkLst>
        <pc:spChg chg="mod">
          <ac:chgData name="pantelis balaouras" userId="25e8755020fc1734" providerId="LiveId" clId="{B6784CBD-8457-4EED-A84B-E97FB5BE02DC}" dt="2024-05-02T07:52:24.283" v="47" actId="403"/>
          <ac:spMkLst>
            <pc:docMk/>
            <pc:sldMk cId="2650300342" sldId="516"/>
            <ac:spMk id="3" creationId="{00000000-0000-0000-0000-000000000000}"/>
          </ac:spMkLst>
        </pc:spChg>
        <pc:spChg chg="mod">
          <ac:chgData name="pantelis balaouras" userId="25e8755020fc1734" providerId="LiveId" clId="{B6784CBD-8457-4EED-A84B-E97FB5BE02DC}" dt="2024-05-02T07:50:55.283" v="23" actId="1076"/>
          <ac:spMkLst>
            <pc:docMk/>
            <pc:sldMk cId="2650300342" sldId="516"/>
            <ac:spMk id="4" creationId="{00000000-0000-0000-0000-000000000000}"/>
          </ac:spMkLst>
        </pc:spChg>
        <pc:picChg chg="mod">
          <ac:chgData name="pantelis balaouras" userId="25e8755020fc1734" providerId="LiveId" clId="{B6784CBD-8457-4EED-A84B-E97FB5BE02DC}" dt="2024-05-02T07:51:14.938" v="28" actId="1076"/>
          <ac:picMkLst>
            <pc:docMk/>
            <pc:sldMk cId="2650300342" sldId="516"/>
            <ac:picMk id="5" creationId="{00000000-0000-0000-0000-000000000000}"/>
          </ac:picMkLst>
        </pc:picChg>
        <pc:picChg chg="mod">
          <ac:chgData name="pantelis balaouras" userId="25e8755020fc1734" providerId="LiveId" clId="{B6784CBD-8457-4EED-A84B-E97FB5BE02DC}" dt="2024-05-02T07:51:16.814" v="29" actId="1076"/>
          <ac:picMkLst>
            <pc:docMk/>
            <pc:sldMk cId="2650300342" sldId="516"/>
            <ac:picMk id="6" creationId="{00000000-0000-0000-0000-000000000000}"/>
          </ac:picMkLst>
        </pc:picChg>
        <pc:picChg chg="mod">
          <ac:chgData name="pantelis balaouras" userId="25e8755020fc1734" providerId="LiveId" clId="{B6784CBD-8457-4EED-A84B-E97FB5BE02DC}" dt="2024-05-02T07:51:19.529" v="30" actId="1076"/>
          <ac:picMkLst>
            <pc:docMk/>
            <pc:sldMk cId="2650300342" sldId="516"/>
            <ac:picMk id="8" creationId="{465E1DF6-76EB-81C9-54DA-A1A02A6AE8D6}"/>
          </ac:picMkLst>
        </pc:picChg>
      </pc:sldChg>
      <pc:sldChg chg="modSp mod">
        <pc:chgData name="pantelis balaouras" userId="25e8755020fc1734" providerId="LiveId" clId="{B6784CBD-8457-4EED-A84B-E97FB5BE02DC}" dt="2024-05-02T07:52:12.733" v="44" actId="27636"/>
        <pc:sldMkLst>
          <pc:docMk/>
          <pc:sldMk cId="3412551857" sldId="517"/>
        </pc:sldMkLst>
        <pc:spChg chg="mod">
          <ac:chgData name="pantelis balaouras" userId="25e8755020fc1734" providerId="LiveId" clId="{B6784CBD-8457-4EED-A84B-E97FB5BE02DC}" dt="2024-05-02T07:52:12.733" v="44" actId="27636"/>
          <ac:spMkLst>
            <pc:docMk/>
            <pc:sldMk cId="3412551857" sldId="517"/>
            <ac:spMk id="3" creationId="{00000000-0000-0000-0000-000000000000}"/>
          </ac:spMkLst>
        </pc:spChg>
        <pc:picChg chg="mod">
          <ac:chgData name="pantelis balaouras" userId="25e8755020fc1734" providerId="LiveId" clId="{B6784CBD-8457-4EED-A84B-E97FB5BE02DC}" dt="2024-05-02T07:51:39.173" v="35" actId="1076"/>
          <ac:picMkLst>
            <pc:docMk/>
            <pc:sldMk cId="3412551857" sldId="517"/>
            <ac:picMk id="5" creationId="{00000000-0000-0000-0000-000000000000}"/>
          </ac:picMkLst>
        </pc:picChg>
        <pc:picChg chg="mod">
          <ac:chgData name="pantelis balaouras" userId="25e8755020fc1734" providerId="LiveId" clId="{B6784CBD-8457-4EED-A84B-E97FB5BE02DC}" dt="2024-05-02T07:51:36.923" v="34" actId="1076"/>
          <ac:picMkLst>
            <pc:docMk/>
            <pc:sldMk cId="3412551857" sldId="517"/>
            <ac:picMk id="8" creationId="{A4810E56-F6EE-04BC-5A6E-A5406AF2721B}"/>
          </ac:picMkLst>
        </pc:picChg>
      </pc:sldChg>
      <pc:sldChg chg="modSp mod">
        <pc:chgData name="pantelis balaouras" userId="25e8755020fc1734" providerId="LiveId" clId="{B6784CBD-8457-4EED-A84B-E97FB5BE02DC}" dt="2024-05-02T07:51:56.669" v="39" actId="14100"/>
        <pc:sldMkLst>
          <pc:docMk/>
          <pc:sldMk cId="745747566" sldId="518"/>
        </pc:sldMkLst>
        <pc:spChg chg="mod">
          <ac:chgData name="pantelis balaouras" userId="25e8755020fc1734" providerId="LiveId" clId="{B6784CBD-8457-4EED-A84B-E97FB5BE02DC}" dt="2024-05-02T07:51:56.669" v="39" actId="14100"/>
          <ac:spMkLst>
            <pc:docMk/>
            <pc:sldMk cId="745747566" sldId="518"/>
            <ac:spMk id="3" creationId="{00000000-0000-0000-0000-000000000000}"/>
          </ac:spMkLst>
        </pc:spChg>
      </pc:sldChg>
      <pc:sldChg chg="modSp mod">
        <pc:chgData name="pantelis balaouras" userId="25e8755020fc1734" providerId="LiveId" clId="{B6784CBD-8457-4EED-A84B-E97FB5BE02DC}" dt="2024-05-02T07:52:48.220" v="52" actId="1076"/>
        <pc:sldMkLst>
          <pc:docMk/>
          <pc:sldMk cId="4064317462" sldId="519"/>
        </pc:sldMkLst>
        <pc:spChg chg="mod">
          <ac:chgData name="pantelis balaouras" userId="25e8755020fc1734" providerId="LiveId" clId="{B6784CBD-8457-4EED-A84B-E97FB5BE02DC}" dt="2024-05-02T07:52:48.220" v="52" actId="1076"/>
          <ac:spMkLst>
            <pc:docMk/>
            <pc:sldMk cId="4064317462" sldId="519"/>
            <ac:spMk id="3" creationId="{00000000-0000-0000-0000-000000000000}"/>
          </ac:spMkLst>
        </pc:spChg>
      </pc:sldChg>
      <pc:sldChg chg="modSp mod">
        <pc:chgData name="pantelis balaouras" userId="25e8755020fc1734" providerId="LiveId" clId="{B6784CBD-8457-4EED-A84B-E97FB5BE02DC}" dt="2024-05-02T07:53:01.760" v="56" actId="1076"/>
        <pc:sldMkLst>
          <pc:docMk/>
          <pc:sldMk cId="760842230" sldId="520"/>
        </pc:sldMkLst>
        <pc:spChg chg="mod">
          <ac:chgData name="pantelis balaouras" userId="25e8755020fc1734" providerId="LiveId" clId="{B6784CBD-8457-4EED-A84B-E97FB5BE02DC}" dt="2024-05-02T07:53:01.760" v="56" actId="1076"/>
          <ac:spMkLst>
            <pc:docMk/>
            <pc:sldMk cId="760842230" sldId="520"/>
            <ac:spMk id="3" creationId="{00000000-0000-0000-0000-000000000000}"/>
          </ac:spMkLst>
        </pc:spChg>
      </pc:sldChg>
      <pc:sldChg chg="modSp mod">
        <pc:chgData name="pantelis balaouras" userId="25e8755020fc1734" providerId="LiveId" clId="{B6784CBD-8457-4EED-A84B-E97FB5BE02DC}" dt="2024-05-02T07:53:19.798" v="61" actId="403"/>
        <pc:sldMkLst>
          <pc:docMk/>
          <pc:sldMk cId="261739274" sldId="522"/>
        </pc:sldMkLst>
        <pc:spChg chg="mod">
          <ac:chgData name="pantelis balaouras" userId="25e8755020fc1734" providerId="LiveId" clId="{B6784CBD-8457-4EED-A84B-E97FB5BE02DC}" dt="2024-05-02T07:53:19.798" v="61" actId="403"/>
          <ac:spMkLst>
            <pc:docMk/>
            <pc:sldMk cId="261739274" sldId="522"/>
            <ac:spMk id="3" creationId="{00000000-0000-0000-0000-000000000000}"/>
          </ac:spMkLst>
        </pc:spChg>
        <pc:spChg chg="mod">
          <ac:chgData name="pantelis balaouras" userId="25e8755020fc1734" providerId="LiveId" clId="{B6784CBD-8457-4EED-A84B-E97FB5BE02DC}" dt="2024-05-02T07:53:10.673" v="57" actId="14100"/>
          <ac:spMkLst>
            <pc:docMk/>
            <pc:sldMk cId="261739274" sldId="522"/>
            <ac:spMk id="4" creationId="{00000000-0000-0000-0000-000000000000}"/>
          </ac:spMkLst>
        </pc:spChg>
      </pc:sldChg>
      <pc:sldChg chg="addSp delSp modSp mod">
        <pc:chgData name="pantelis balaouras" userId="25e8755020fc1734" providerId="LiveId" clId="{B6784CBD-8457-4EED-A84B-E97FB5BE02DC}" dt="2024-05-02T07:55:08.002" v="84" actId="21"/>
        <pc:sldMkLst>
          <pc:docMk/>
          <pc:sldMk cId="1857375868" sldId="523"/>
        </pc:sldMkLst>
        <pc:spChg chg="mod">
          <ac:chgData name="pantelis balaouras" userId="25e8755020fc1734" providerId="LiveId" clId="{B6784CBD-8457-4EED-A84B-E97FB5BE02DC}" dt="2024-05-02T07:54:44.657" v="80" actId="207"/>
          <ac:spMkLst>
            <pc:docMk/>
            <pc:sldMk cId="1857375868" sldId="523"/>
            <ac:spMk id="2" creationId="{00000000-0000-0000-0000-000000000000}"/>
          </ac:spMkLst>
        </pc:spChg>
        <pc:spChg chg="mod">
          <ac:chgData name="pantelis balaouras" userId="25e8755020fc1734" providerId="LiveId" clId="{B6784CBD-8457-4EED-A84B-E97FB5BE02DC}" dt="2024-05-02T07:54:54.673" v="82" actId="12"/>
          <ac:spMkLst>
            <pc:docMk/>
            <pc:sldMk cId="1857375868" sldId="523"/>
            <ac:spMk id="4" creationId="{00000000-0000-0000-0000-000000000000}"/>
          </ac:spMkLst>
        </pc:spChg>
        <pc:spChg chg="add del mod">
          <ac:chgData name="pantelis balaouras" userId="25e8755020fc1734" providerId="LiveId" clId="{B6784CBD-8457-4EED-A84B-E97FB5BE02DC}" dt="2024-05-02T07:55:08.002" v="84" actId="21"/>
          <ac:spMkLst>
            <pc:docMk/>
            <pc:sldMk cId="1857375868" sldId="523"/>
            <ac:spMk id="5" creationId="{C7CEBDBC-A4B5-66F9-1816-60DB739B1999}"/>
          </ac:spMkLst>
        </pc:spChg>
        <pc:picChg chg="add del mod">
          <ac:chgData name="pantelis balaouras" userId="25e8755020fc1734" providerId="LiveId" clId="{B6784CBD-8457-4EED-A84B-E97FB5BE02DC}" dt="2024-05-02T07:55:08.002" v="84" actId="21"/>
          <ac:picMkLst>
            <pc:docMk/>
            <pc:sldMk cId="1857375868" sldId="523"/>
            <ac:picMk id="3" creationId="{22571CE5-10C8-C442-95BC-0DC997CD9761}"/>
          </ac:picMkLst>
        </pc:picChg>
      </pc:sldChg>
      <pc:sldChg chg="addSp modSp mod">
        <pc:chgData name="pantelis balaouras" userId="25e8755020fc1734" providerId="LiveId" clId="{B6784CBD-8457-4EED-A84B-E97FB5BE02DC}" dt="2024-05-02T07:55:43.720" v="98" actId="207"/>
        <pc:sldMkLst>
          <pc:docMk/>
          <pc:sldMk cId="108123358" sldId="524"/>
        </pc:sldMkLst>
        <pc:spChg chg="mod">
          <ac:chgData name="pantelis balaouras" userId="25e8755020fc1734" providerId="LiveId" clId="{B6784CBD-8457-4EED-A84B-E97FB5BE02DC}" dt="2024-05-02T07:55:43.720" v="98" actId="207"/>
          <ac:spMkLst>
            <pc:docMk/>
            <pc:sldMk cId="108123358" sldId="524"/>
            <ac:spMk id="2" creationId="{00000000-0000-0000-0000-000000000000}"/>
          </ac:spMkLst>
        </pc:spChg>
        <pc:spChg chg="mod">
          <ac:chgData name="pantelis balaouras" userId="25e8755020fc1734" providerId="LiveId" clId="{B6784CBD-8457-4EED-A84B-E97FB5BE02DC}" dt="2024-05-02T07:53:37.176" v="64" actId="1076"/>
          <ac:spMkLst>
            <pc:docMk/>
            <pc:sldMk cId="108123358" sldId="524"/>
            <ac:spMk id="3" creationId="{00000000-0000-0000-0000-000000000000}"/>
          </ac:spMkLst>
        </pc:spChg>
        <pc:spChg chg="mod">
          <ac:chgData name="pantelis balaouras" userId="25e8755020fc1734" providerId="LiveId" clId="{B6784CBD-8457-4EED-A84B-E97FB5BE02DC}" dt="2024-05-02T07:55:36.439" v="97" actId="14100"/>
          <ac:spMkLst>
            <pc:docMk/>
            <pc:sldMk cId="108123358" sldId="524"/>
            <ac:spMk id="4" creationId="{00000000-0000-0000-0000-000000000000}"/>
          </ac:spMkLst>
        </pc:spChg>
        <pc:spChg chg="add mod">
          <ac:chgData name="pantelis balaouras" userId="25e8755020fc1734" providerId="LiveId" clId="{B6784CBD-8457-4EED-A84B-E97FB5BE02DC}" dt="2024-05-02T07:55:11.251" v="85"/>
          <ac:spMkLst>
            <pc:docMk/>
            <pc:sldMk cId="108123358" sldId="524"/>
            <ac:spMk id="6" creationId="{C7CEBDBC-A4B5-66F9-1816-60DB739B1999}"/>
          </ac:spMkLst>
        </pc:spChg>
        <pc:picChg chg="add mod">
          <ac:chgData name="pantelis balaouras" userId="25e8755020fc1734" providerId="LiveId" clId="{B6784CBD-8457-4EED-A84B-E97FB5BE02DC}" dt="2024-05-02T07:55:29.664" v="96" actId="167"/>
          <ac:picMkLst>
            <pc:docMk/>
            <pc:sldMk cId="108123358" sldId="524"/>
            <ac:picMk id="5" creationId="{22571CE5-10C8-C442-95BC-0DC997CD9761}"/>
          </ac:picMkLst>
        </pc:picChg>
      </pc:sldChg>
      <pc:sldChg chg="modSp mod">
        <pc:chgData name="pantelis balaouras" userId="25e8755020fc1734" providerId="LiveId" clId="{B6784CBD-8457-4EED-A84B-E97FB5BE02DC}" dt="2024-05-02T07:24:47.111" v="0" actId="255"/>
        <pc:sldMkLst>
          <pc:docMk/>
          <pc:sldMk cId="1647190231" sldId="525"/>
        </pc:sldMkLst>
        <pc:spChg chg="mod">
          <ac:chgData name="pantelis balaouras" userId="25e8755020fc1734" providerId="LiveId" clId="{B6784CBD-8457-4EED-A84B-E97FB5BE02DC}" dt="2024-05-02T07:24:47.111" v="0" actId="255"/>
          <ac:spMkLst>
            <pc:docMk/>
            <pc:sldMk cId="1647190231" sldId="525"/>
            <ac:spMk id="4" creationId="{122BC770-408C-50C8-126F-18790E99F2CB}"/>
          </ac:spMkLst>
        </pc:spChg>
      </pc:sldChg>
    </pc:docChg>
  </pc:docChgLst>
  <pc:docChgLst>
    <pc:chgData name="pantelis balaouras" userId="25e8755020fc1734" providerId="LiveId" clId="{78A6CEA6-2A80-4345-A3E3-5A63921D695C}"/>
    <pc:docChg chg="undo custSel modSld modMainMaster">
      <pc:chgData name="pantelis balaouras" userId="25e8755020fc1734" providerId="LiveId" clId="{78A6CEA6-2A80-4345-A3E3-5A63921D695C}" dt="2024-04-29T11:01:42.993" v="39" actId="20577"/>
      <pc:docMkLst>
        <pc:docMk/>
      </pc:docMkLst>
      <pc:sldChg chg="modSp mod">
        <pc:chgData name="pantelis balaouras" userId="25e8755020fc1734" providerId="LiveId" clId="{78A6CEA6-2A80-4345-A3E3-5A63921D695C}" dt="2024-04-29T10:55:03.872" v="33" actId="20577"/>
        <pc:sldMkLst>
          <pc:docMk/>
          <pc:sldMk cId="2033093179" sldId="420"/>
        </pc:sldMkLst>
        <pc:spChg chg="mod">
          <ac:chgData name="pantelis balaouras" userId="25e8755020fc1734" providerId="LiveId" clId="{78A6CEA6-2A80-4345-A3E3-5A63921D695C}" dt="2024-04-29T10:55:03.872" v="33" actId="20577"/>
          <ac:spMkLst>
            <pc:docMk/>
            <pc:sldMk cId="2033093179" sldId="420"/>
            <ac:spMk id="14" creationId="{5B8BCBD5-6A62-42A1-8BCD-0584908AAE7D}"/>
          </ac:spMkLst>
        </pc:spChg>
      </pc:sldChg>
      <pc:sldChg chg="modSp mod">
        <pc:chgData name="pantelis balaouras" userId="25e8755020fc1734" providerId="LiveId" clId="{78A6CEA6-2A80-4345-A3E3-5A63921D695C}" dt="2024-04-29T10:53:47.793" v="22" actId="255"/>
        <pc:sldMkLst>
          <pc:docMk/>
          <pc:sldMk cId="4267741932" sldId="503"/>
        </pc:sldMkLst>
        <pc:spChg chg="mod">
          <ac:chgData name="pantelis balaouras" userId="25e8755020fc1734" providerId="LiveId" clId="{78A6CEA6-2A80-4345-A3E3-5A63921D695C}" dt="2024-04-29T10:53:47.793" v="22" actId="255"/>
          <ac:spMkLst>
            <pc:docMk/>
            <pc:sldMk cId="4267741932" sldId="503"/>
            <ac:spMk id="4" creationId="{E47D0821-8573-4002-9B33-F43C68A1D403}"/>
          </ac:spMkLst>
        </pc:spChg>
      </pc:sldChg>
      <pc:sldChg chg="modSp mod">
        <pc:chgData name="pantelis balaouras" userId="25e8755020fc1734" providerId="LiveId" clId="{78A6CEA6-2A80-4345-A3E3-5A63921D695C}" dt="2024-04-29T10:54:23.231" v="30" actId="255"/>
        <pc:sldMkLst>
          <pc:docMk/>
          <pc:sldMk cId="3699758299" sldId="515"/>
        </pc:sldMkLst>
        <pc:spChg chg="mod">
          <ac:chgData name="pantelis balaouras" userId="25e8755020fc1734" providerId="LiveId" clId="{78A6CEA6-2A80-4345-A3E3-5A63921D695C}" dt="2024-04-29T10:54:23.231" v="30" actId="255"/>
          <ac:spMkLst>
            <pc:docMk/>
            <pc:sldMk cId="3699758299" sldId="515"/>
            <ac:spMk id="4" creationId="{E47D0821-8573-4002-9B33-F43C68A1D403}"/>
          </ac:spMkLst>
        </pc:spChg>
      </pc:sldChg>
      <pc:sldChg chg="modSp mod">
        <pc:chgData name="pantelis balaouras" userId="25e8755020fc1734" providerId="LiveId" clId="{78A6CEA6-2A80-4345-A3E3-5A63921D695C}" dt="2024-04-29T10:52:48.342" v="7" actId="404"/>
        <pc:sldMkLst>
          <pc:docMk/>
          <pc:sldMk cId="1647190231" sldId="525"/>
        </pc:sldMkLst>
        <pc:spChg chg="mod">
          <ac:chgData name="pantelis balaouras" userId="25e8755020fc1734" providerId="LiveId" clId="{78A6CEA6-2A80-4345-A3E3-5A63921D695C}" dt="2024-04-29T10:52:48.342" v="7" actId="404"/>
          <ac:spMkLst>
            <pc:docMk/>
            <pc:sldMk cId="1647190231" sldId="525"/>
            <ac:spMk id="4" creationId="{122BC770-408C-50C8-126F-18790E99F2CB}"/>
          </ac:spMkLst>
        </pc:spChg>
      </pc:sldChg>
      <pc:sldMasterChg chg="modSldLayout">
        <pc:chgData name="pantelis balaouras" userId="25e8755020fc1734" providerId="LiveId" clId="{78A6CEA6-2A80-4345-A3E3-5A63921D695C}" dt="2024-04-29T11:01:42.993" v="39" actId="20577"/>
        <pc:sldMasterMkLst>
          <pc:docMk/>
          <pc:sldMasterMk cId="1468923052" sldId="2147483648"/>
        </pc:sldMasterMkLst>
        <pc:sldLayoutChg chg="modSp mod">
          <pc:chgData name="pantelis balaouras" userId="25e8755020fc1734" providerId="LiveId" clId="{78A6CEA6-2A80-4345-A3E3-5A63921D695C}" dt="2024-04-29T11:01:42.993" v="39" actId="20577"/>
          <pc:sldLayoutMkLst>
            <pc:docMk/>
            <pc:sldMasterMk cId="1468923052" sldId="2147483648"/>
            <pc:sldLayoutMk cId="2577986437" sldId="2147483661"/>
          </pc:sldLayoutMkLst>
          <pc:spChg chg="mod">
            <ac:chgData name="pantelis balaouras" userId="25e8755020fc1734" providerId="LiveId" clId="{78A6CEA6-2A80-4345-A3E3-5A63921D695C}" dt="2024-04-29T11:01:42.993" v="39"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78A6CEA6-2A80-4345-A3E3-5A63921D695C}" dt="2024-04-29T11:01:36.459" v="37" actId="20577"/>
          <pc:sldLayoutMkLst>
            <pc:docMk/>
            <pc:sldMasterMk cId="1468923052" sldId="2147483648"/>
            <pc:sldLayoutMk cId="2515741970" sldId="2147483665"/>
          </pc:sldLayoutMkLst>
          <pc:spChg chg="mod">
            <ac:chgData name="pantelis balaouras" userId="25e8755020fc1734" providerId="LiveId" clId="{78A6CEA6-2A80-4345-A3E3-5A63921D695C}" dt="2024-04-29T11:01:36.459" v="37"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78A6CEA6-2A80-4345-A3E3-5A63921D695C}" dt="2024-04-29T11:01:28.753" v="35" actId="20577"/>
          <pc:sldLayoutMkLst>
            <pc:docMk/>
            <pc:sldMasterMk cId="1468923052" sldId="2147483648"/>
            <pc:sldLayoutMk cId="2336866591" sldId="2147483666"/>
          </pc:sldLayoutMkLst>
          <pc:spChg chg="mod">
            <ac:chgData name="pantelis balaouras" userId="25e8755020fc1734" providerId="LiveId" clId="{78A6CEA6-2A80-4345-A3E3-5A63921D695C}" dt="2024-04-29T11:01:28.753" v="35"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5934AE52-556E-461B-BF1C-9A2AF6141503}"/>
    <pc:docChg chg="delSld modSld modMainMaster">
      <pc:chgData name="pantelis balaouras" userId="25e8755020fc1734" providerId="LiveId" clId="{5934AE52-556E-461B-BF1C-9A2AF6141503}" dt="2021-10-02T07:35:09.871" v="163" actId="1036"/>
      <pc:docMkLst>
        <pc:docMk/>
      </pc:docMkLst>
      <pc:sldChg chg="modSp mod">
        <pc:chgData name="pantelis balaouras" userId="25e8755020fc1734" providerId="LiveId" clId="{5934AE52-556E-461B-BF1C-9A2AF6141503}" dt="2021-10-02T07:32:49.701" v="66" actId="20577"/>
        <pc:sldMkLst>
          <pc:docMk/>
          <pc:sldMk cId="4236537347" sldId="295"/>
        </pc:sldMkLst>
        <pc:spChg chg="mod">
          <ac:chgData name="pantelis balaouras" userId="25e8755020fc1734" providerId="LiveId" clId="{5934AE52-556E-461B-BF1C-9A2AF6141503}" dt="2021-10-02T07:32:49.701" v="66" actId="20577"/>
          <ac:spMkLst>
            <pc:docMk/>
            <pc:sldMk cId="4236537347" sldId="295"/>
            <ac:spMk id="5" creationId="{779F93A1-3BC4-4CAA-B56F-3375A7D00191}"/>
          </ac:spMkLst>
        </pc:spChg>
      </pc:sldChg>
      <pc:sldChg chg="modSp mod">
        <pc:chgData name="pantelis balaouras" userId="25e8755020fc1734" providerId="LiveId" clId="{5934AE52-556E-461B-BF1C-9A2AF6141503}" dt="2021-10-02T07:32:55.526" v="68" actId="20577"/>
        <pc:sldMkLst>
          <pc:docMk/>
          <pc:sldMk cId="757881950" sldId="296"/>
        </pc:sldMkLst>
        <pc:spChg chg="mod">
          <ac:chgData name="pantelis balaouras" userId="25e8755020fc1734" providerId="LiveId" clId="{5934AE52-556E-461B-BF1C-9A2AF6141503}" dt="2021-10-02T07:32:55.526" v="68" actId="20577"/>
          <ac:spMkLst>
            <pc:docMk/>
            <pc:sldMk cId="757881950" sldId="296"/>
            <ac:spMk id="4" creationId="{E9C56DBA-3CDD-4F31-8203-CE1939C66906}"/>
          </ac:spMkLst>
        </pc:spChg>
      </pc:sldChg>
      <pc:sldChg chg="modSp mod">
        <pc:chgData name="pantelis balaouras" userId="25e8755020fc1734" providerId="LiveId" clId="{5934AE52-556E-461B-BF1C-9A2AF6141503}" dt="2021-10-02T07:33:04.860" v="69"/>
        <pc:sldMkLst>
          <pc:docMk/>
          <pc:sldMk cId="181460544" sldId="303"/>
        </pc:sldMkLst>
        <pc:spChg chg="mod">
          <ac:chgData name="pantelis balaouras" userId="25e8755020fc1734" providerId="LiveId" clId="{5934AE52-556E-461B-BF1C-9A2AF6141503}" dt="2021-10-02T07:33:04.860" v="69"/>
          <ac:spMkLst>
            <pc:docMk/>
            <pc:sldMk cId="181460544" sldId="303"/>
            <ac:spMk id="4" creationId="{E9C56DBA-3CDD-4F31-8203-CE1939C66906}"/>
          </ac:spMkLst>
        </pc:spChg>
      </pc:sldChg>
      <pc:sldChg chg="modSp mod">
        <pc:chgData name="pantelis balaouras" userId="25e8755020fc1734" providerId="LiveId" clId="{5934AE52-556E-461B-BF1C-9A2AF6141503}" dt="2021-10-02T07:33:13.010" v="71" actId="20577"/>
        <pc:sldMkLst>
          <pc:docMk/>
          <pc:sldMk cId="1478958817" sldId="304"/>
        </pc:sldMkLst>
        <pc:spChg chg="mod">
          <ac:chgData name="pantelis balaouras" userId="25e8755020fc1734" providerId="LiveId" clId="{5934AE52-556E-461B-BF1C-9A2AF6141503}" dt="2021-10-02T07:33:13.010" v="71" actId="20577"/>
          <ac:spMkLst>
            <pc:docMk/>
            <pc:sldMk cId="1478958817" sldId="304"/>
            <ac:spMk id="5" creationId="{779F93A1-3BC4-4CAA-B56F-3375A7D00191}"/>
          </ac:spMkLst>
        </pc:spChg>
      </pc:sldChg>
      <pc:sldChg chg="modSp mod">
        <pc:chgData name="pantelis balaouras" userId="25e8755020fc1734" providerId="LiveId" clId="{5934AE52-556E-461B-BF1C-9A2AF6141503}" dt="2021-10-02T07:33:16.820" v="72" actId="6549"/>
        <pc:sldMkLst>
          <pc:docMk/>
          <pc:sldMk cId="2055772528" sldId="305"/>
        </pc:sldMkLst>
        <pc:spChg chg="mod">
          <ac:chgData name="pantelis balaouras" userId="25e8755020fc1734" providerId="LiveId" clId="{5934AE52-556E-461B-BF1C-9A2AF6141503}" dt="2021-10-02T07:33:16.820" v="72" actId="6549"/>
          <ac:spMkLst>
            <pc:docMk/>
            <pc:sldMk cId="2055772528" sldId="305"/>
            <ac:spMk id="4" creationId="{E9C56DBA-3CDD-4F31-8203-CE1939C66906}"/>
          </ac:spMkLst>
        </pc:spChg>
      </pc:sldChg>
      <pc:sldChg chg="modSp mod">
        <pc:chgData name="pantelis balaouras" userId="25e8755020fc1734" providerId="LiveId" clId="{5934AE52-556E-461B-BF1C-9A2AF6141503}" dt="2021-10-02T07:33:21.606" v="73" actId="6549"/>
        <pc:sldMkLst>
          <pc:docMk/>
          <pc:sldMk cId="3918599729" sldId="306"/>
        </pc:sldMkLst>
        <pc:spChg chg="mod">
          <ac:chgData name="pantelis balaouras" userId="25e8755020fc1734" providerId="LiveId" clId="{5934AE52-556E-461B-BF1C-9A2AF6141503}" dt="2021-10-02T07:33:21.606" v="73" actId="6549"/>
          <ac:spMkLst>
            <pc:docMk/>
            <pc:sldMk cId="3918599729" sldId="306"/>
            <ac:spMk id="4" creationId="{E9C56DBA-3CDD-4F31-8203-CE1939C66906}"/>
          </ac:spMkLst>
        </pc:spChg>
      </pc:sldChg>
      <pc:sldChg chg="modSp mod">
        <pc:chgData name="pantelis balaouras" userId="25e8755020fc1734" providerId="LiveId" clId="{5934AE52-556E-461B-BF1C-9A2AF6141503}" dt="2021-10-02T07:33:08.582" v="70"/>
        <pc:sldMkLst>
          <pc:docMk/>
          <pc:sldMk cId="2003224513" sldId="402"/>
        </pc:sldMkLst>
        <pc:spChg chg="mod">
          <ac:chgData name="pantelis balaouras" userId="25e8755020fc1734" providerId="LiveId" clId="{5934AE52-556E-461B-BF1C-9A2AF6141503}" dt="2021-10-02T07:33:08.582" v="70"/>
          <ac:spMkLst>
            <pc:docMk/>
            <pc:sldMk cId="2003224513" sldId="402"/>
            <ac:spMk id="4" creationId="{E9C56DBA-3CDD-4F31-8203-CE1939C66906}"/>
          </ac:spMkLst>
        </pc:spChg>
      </pc:sldChg>
      <pc:sldChg chg="addSp modSp mod">
        <pc:chgData name="pantelis balaouras" userId="25e8755020fc1734" providerId="LiveId" clId="{5934AE52-556E-461B-BF1C-9A2AF6141503}" dt="2021-10-02T07:31:33.506" v="32" actId="1036"/>
        <pc:sldMkLst>
          <pc:docMk/>
          <pc:sldMk cId="4229006710" sldId="416"/>
        </pc:sldMkLst>
        <pc:spChg chg="mod">
          <ac:chgData name="pantelis balaouras" userId="25e8755020fc1734" providerId="LiveId" clId="{5934AE52-556E-461B-BF1C-9A2AF6141503}" dt="2021-10-02T07:31:33.506" v="32" actId="1036"/>
          <ac:spMkLst>
            <pc:docMk/>
            <pc:sldMk cId="4229006710" sldId="416"/>
            <ac:spMk id="6" creationId="{99B5BB9B-7AC6-4C0F-B87E-6D639D93ACC1}"/>
          </ac:spMkLst>
        </pc:spChg>
        <pc:picChg chg="add mod">
          <ac:chgData name="pantelis balaouras" userId="25e8755020fc1734" providerId="LiveId" clId="{5934AE52-556E-461B-BF1C-9A2AF6141503}" dt="2021-10-02T07:31:03.788" v="2"/>
          <ac:picMkLst>
            <pc:docMk/>
            <pc:sldMk cId="4229006710" sldId="416"/>
            <ac:picMk id="16" creationId="{7EA3AA5A-0AA5-47E0-845D-D60CC09A96A3}"/>
          </ac:picMkLst>
        </pc:picChg>
      </pc:sldChg>
      <pc:sldChg chg="addSp delSp modSp">
        <pc:chgData name="pantelis balaouras" userId="25e8755020fc1734" providerId="LiveId" clId="{5934AE52-556E-461B-BF1C-9A2AF6141503}" dt="2021-10-02T07:32:11.428" v="63" actId="1036"/>
        <pc:sldMkLst>
          <pc:docMk/>
          <pc:sldMk cId="1311204911" sldId="417"/>
        </pc:sldMkLst>
        <pc:spChg chg="mod">
          <ac:chgData name="pantelis balaouras" userId="25e8755020fc1734" providerId="LiveId" clId="{5934AE52-556E-461B-BF1C-9A2AF6141503}" dt="2021-10-02T07:32:11.428" v="63" actId="1036"/>
          <ac:spMkLst>
            <pc:docMk/>
            <pc:sldMk cId="1311204911" sldId="417"/>
            <ac:spMk id="14" creationId="{DA3FCD0E-FFB9-47FE-8DCC-7998946716D8}"/>
          </ac:spMkLst>
        </pc:spChg>
        <pc:spChg chg="mod">
          <ac:chgData name="pantelis balaouras" userId="25e8755020fc1734" providerId="LiveId" clId="{5934AE52-556E-461B-BF1C-9A2AF6141503}" dt="2021-10-02T07:32:03.297" v="53" actId="1038"/>
          <ac:spMkLst>
            <pc:docMk/>
            <pc:sldMk cId="1311204911" sldId="417"/>
            <ac:spMk id="16" creationId="{4203AE03-98BA-484B-983A-314B79666527}"/>
          </ac:spMkLst>
        </pc:spChg>
        <pc:spChg chg="mod">
          <ac:chgData name="pantelis balaouras" userId="25e8755020fc1734" providerId="LiveId" clId="{5934AE52-556E-461B-BF1C-9A2AF6141503}" dt="2021-10-02T07:32:11.428" v="63" actId="1036"/>
          <ac:spMkLst>
            <pc:docMk/>
            <pc:sldMk cId="1311204911" sldId="417"/>
            <ac:spMk id="20" creationId="{53E35F80-D7C4-4C20-8069-672536C8B9F7}"/>
          </ac:spMkLst>
        </pc:spChg>
        <pc:spChg chg="mod">
          <ac:chgData name="pantelis balaouras" userId="25e8755020fc1734" providerId="LiveId" clId="{5934AE52-556E-461B-BF1C-9A2AF6141503}" dt="2021-10-02T07:32:03.297" v="53" actId="1038"/>
          <ac:spMkLst>
            <pc:docMk/>
            <pc:sldMk cId="1311204911" sldId="417"/>
            <ac:spMk id="23" creationId="{E20635EB-D97A-43D7-8FC1-83506650286B}"/>
          </ac:spMkLst>
        </pc:spChg>
        <pc:spChg chg="mod">
          <ac:chgData name="pantelis balaouras" userId="25e8755020fc1734" providerId="LiveId" clId="{5934AE52-556E-461B-BF1C-9A2AF6141503}" dt="2021-10-02T07:32:03.297" v="53" actId="1038"/>
          <ac:spMkLst>
            <pc:docMk/>
            <pc:sldMk cId="1311204911" sldId="417"/>
            <ac:spMk id="26" creationId="{62707390-D163-4215-8EC2-A0556358021F}"/>
          </ac:spMkLst>
        </pc:spChg>
        <pc:spChg chg="mod">
          <ac:chgData name="pantelis balaouras" userId="25e8755020fc1734" providerId="LiveId" clId="{5934AE52-556E-461B-BF1C-9A2AF6141503}" dt="2021-10-02T07:32:11.428" v="63" actId="1036"/>
          <ac:spMkLst>
            <pc:docMk/>
            <pc:sldMk cId="1311204911" sldId="417"/>
            <ac:spMk id="29" creationId="{79DD61BF-B07B-4EDE-A244-E2458C80016E}"/>
          </ac:spMkLst>
        </pc:spChg>
        <pc:spChg chg="mod">
          <ac:chgData name="pantelis balaouras" userId="25e8755020fc1734" providerId="LiveId" clId="{5934AE52-556E-461B-BF1C-9A2AF6141503}" dt="2021-10-02T07:32:03.297" v="53" actId="1038"/>
          <ac:spMkLst>
            <pc:docMk/>
            <pc:sldMk cId="1311204911" sldId="417"/>
            <ac:spMk id="32" creationId="{77222350-D614-4C8B-BF11-EE712FC0E938}"/>
          </ac:spMkLst>
        </pc:spChg>
        <pc:grpChg chg="mod">
          <ac:chgData name="pantelis balaouras" userId="25e8755020fc1734" providerId="LiveId" clId="{5934AE52-556E-461B-BF1C-9A2AF6141503}" dt="2021-10-02T07:32:03.297" v="53" actId="1038"/>
          <ac:grpSpMkLst>
            <pc:docMk/>
            <pc:sldMk cId="1311204911" sldId="417"/>
            <ac:grpSpMk id="11" creationId="{96D5137D-F25F-44D3-BFBD-6010E023BCA2}"/>
          </ac:grpSpMkLst>
        </pc:grpChg>
        <pc:grpChg chg="mod">
          <ac:chgData name="pantelis balaouras" userId="25e8755020fc1734" providerId="LiveId" clId="{5934AE52-556E-461B-BF1C-9A2AF6141503}" dt="2021-10-02T07:32:11.428" v="63" actId="1036"/>
          <ac:grpSpMkLst>
            <pc:docMk/>
            <pc:sldMk cId="1311204911" sldId="417"/>
            <ac:grpSpMk id="12" creationId="{BF7993EA-D762-4081-AD93-A4C0BC4F2344}"/>
          </ac:grpSpMkLst>
        </pc:grpChg>
        <pc:grpChg chg="mod">
          <ac:chgData name="pantelis balaouras" userId="25e8755020fc1734" providerId="LiveId" clId="{5934AE52-556E-461B-BF1C-9A2AF6141503}" dt="2021-10-02T07:32:11.428" v="63" actId="1036"/>
          <ac:grpSpMkLst>
            <pc:docMk/>
            <pc:sldMk cId="1311204911" sldId="417"/>
            <ac:grpSpMk id="15" creationId="{ADA3E3C0-7761-48E5-B929-2F7D24AC3893}"/>
          </ac:grpSpMkLst>
        </pc:grpChg>
        <pc:grpChg chg="mod">
          <ac:chgData name="pantelis balaouras" userId="25e8755020fc1734" providerId="LiveId" clId="{5934AE52-556E-461B-BF1C-9A2AF6141503}" dt="2021-10-02T07:32:03.297" v="53" actId="1038"/>
          <ac:grpSpMkLst>
            <pc:docMk/>
            <pc:sldMk cId="1311204911" sldId="417"/>
            <ac:grpSpMk id="18" creationId="{A4EB7248-55A7-4CAC-ABDD-957EF148A710}"/>
          </ac:grpSpMkLst>
        </pc:grpChg>
        <pc:grpChg chg="mod">
          <ac:chgData name="pantelis balaouras" userId="25e8755020fc1734" providerId="LiveId" clId="{5934AE52-556E-461B-BF1C-9A2AF6141503}" dt="2021-10-02T07:32:03.297" v="53" actId="1038"/>
          <ac:grpSpMkLst>
            <pc:docMk/>
            <pc:sldMk cId="1311204911" sldId="417"/>
            <ac:grpSpMk id="21" creationId="{7876E123-A23E-4A02-9006-CDB2AF14482D}"/>
          </ac:grpSpMkLst>
        </pc:grpChg>
        <pc:grpChg chg="mod">
          <ac:chgData name="pantelis balaouras" userId="25e8755020fc1734" providerId="LiveId" clId="{5934AE52-556E-461B-BF1C-9A2AF6141503}" dt="2021-10-02T07:32:11.428" v="63" actId="1036"/>
          <ac:grpSpMkLst>
            <pc:docMk/>
            <pc:sldMk cId="1311204911" sldId="417"/>
            <ac:grpSpMk id="24" creationId="{035DA438-FD53-44DC-8C2E-0859E5BA3DDC}"/>
          </ac:grpSpMkLst>
        </pc:grpChg>
        <pc:grpChg chg="mod">
          <ac:chgData name="pantelis balaouras" userId="25e8755020fc1734" providerId="LiveId" clId="{5934AE52-556E-461B-BF1C-9A2AF6141503}" dt="2021-10-02T07:32:03.297" v="53" actId="1038"/>
          <ac:grpSpMkLst>
            <pc:docMk/>
            <pc:sldMk cId="1311204911" sldId="417"/>
            <ac:grpSpMk id="27" creationId="{FAA18049-4E88-457C-8B40-A00C5AE764B5}"/>
          </ac:grpSpMkLst>
        </pc:grpChg>
        <pc:picChg chg="mod">
          <ac:chgData name="pantelis balaouras" userId="25e8755020fc1734" providerId="LiveId" clId="{5934AE52-556E-461B-BF1C-9A2AF6141503}" dt="2021-10-02T07:32:03.297" v="53" actId="1038"/>
          <ac:picMkLst>
            <pc:docMk/>
            <pc:sldMk cId="1311204911" sldId="417"/>
            <ac:picMk id="5" creationId="{F7B51B5F-7CC8-4F47-AF41-48413E15C672}"/>
          </ac:picMkLst>
        </pc:picChg>
        <pc:picChg chg="mod">
          <ac:chgData name="pantelis balaouras" userId="25e8755020fc1734" providerId="LiveId" clId="{5934AE52-556E-461B-BF1C-9A2AF6141503}" dt="2021-10-02T07:32:03.297" v="53" actId="1038"/>
          <ac:picMkLst>
            <pc:docMk/>
            <pc:sldMk cId="1311204911" sldId="417"/>
            <ac:picMk id="6" creationId="{0073D6C2-F7D2-40B0-B531-A2775F3CCD69}"/>
          </ac:picMkLst>
        </pc:picChg>
        <pc:picChg chg="mod">
          <ac:chgData name="pantelis balaouras" userId="25e8755020fc1734" providerId="LiveId" clId="{5934AE52-556E-461B-BF1C-9A2AF6141503}" dt="2021-10-02T07:32:03.297" v="53" actId="1038"/>
          <ac:picMkLst>
            <pc:docMk/>
            <pc:sldMk cId="1311204911" sldId="417"/>
            <ac:picMk id="7" creationId="{C6D6E4FC-B9EE-4D42-A9D4-9682872560E9}"/>
          </ac:picMkLst>
        </pc:picChg>
        <pc:picChg chg="add del mod">
          <ac:chgData name="pantelis balaouras" userId="25e8755020fc1734" providerId="LiveId" clId="{5934AE52-556E-461B-BF1C-9A2AF6141503}" dt="2021-10-02T07:31:53.171" v="33" actId="478"/>
          <ac:picMkLst>
            <pc:docMk/>
            <pc:sldMk cId="1311204911" sldId="417"/>
            <ac:picMk id="25" creationId="{515C7C8C-B9F6-4320-A773-0187C9D396C9}"/>
          </ac:picMkLst>
        </pc:picChg>
        <pc:picChg chg="mod">
          <ac:chgData name="pantelis balaouras" userId="25e8755020fc1734" providerId="LiveId" clId="{5934AE52-556E-461B-BF1C-9A2AF6141503}" dt="2021-10-02T07:32:11.428" v="63" actId="1036"/>
          <ac:picMkLst>
            <pc:docMk/>
            <pc:sldMk cId="1311204911" sldId="417"/>
            <ac:picMk id="2050" creationId="{8EBF0675-ED45-44CD-A77E-61912329753B}"/>
          </ac:picMkLst>
        </pc:picChg>
        <pc:picChg chg="mod">
          <ac:chgData name="pantelis balaouras" userId="25e8755020fc1734" providerId="LiveId" clId="{5934AE52-556E-461B-BF1C-9A2AF6141503}" dt="2021-10-02T07:32:11.428" v="63" actId="1036"/>
          <ac:picMkLst>
            <pc:docMk/>
            <pc:sldMk cId="1311204911" sldId="417"/>
            <ac:picMk id="2052" creationId="{71DD90C8-6291-4D9B-8637-04AA834BD82F}"/>
          </ac:picMkLst>
        </pc:picChg>
        <pc:picChg chg="mod">
          <ac:chgData name="pantelis balaouras" userId="25e8755020fc1734" providerId="LiveId" clId="{5934AE52-556E-461B-BF1C-9A2AF6141503}" dt="2021-10-02T07:32:11.428" v="63" actId="1036"/>
          <ac:picMkLst>
            <pc:docMk/>
            <pc:sldMk cId="1311204911" sldId="417"/>
            <ac:picMk id="2054" creationId="{A196C504-2EAF-4F15-B589-4ED26D1458B4}"/>
          </ac:picMkLst>
        </pc:picChg>
        <pc:picChg chg="mod">
          <ac:chgData name="pantelis balaouras" userId="25e8755020fc1734" providerId="LiveId" clId="{5934AE52-556E-461B-BF1C-9A2AF6141503}" dt="2021-10-02T07:32:03.297" v="53" actId="1038"/>
          <ac:picMkLst>
            <pc:docMk/>
            <pc:sldMk cId="1311204911" sldId="417"/>
            <ac:picMk id="2056" creationId="{AB8DE177-3B14-4DD1-8555-B9CAA76C5EC2}"/>
          </ac:picMkLst>
        </pc:picChg>
      </pc:sldChg>
      <pc:sldChg chg="del">
        <pc:chgData name="pantelis balaouras" userId="25e8755020fc1734" providerId="LiveId" clId="{5934AE52-556E-461B-BF1C-9A2AF6141503}" dt="2021-10-02T07:32:16.702" v="64" actId="47"/>
        <pc:sldMkLst>
          <pc:docMk/>
          <pc:sldMk cId="825429724" sldId="419"/>
        </pc:sldMkLst>
      </pc:sldChg>
      <pc:sldChg chg="modSp mod">
        <pc:chgData name="pantelis balaouras" userId="25e8755020fc1734" providerId="LiveId" clId="{5934AE52-556E-461B-BF1C-9A2AF6141503}" dt="2021-10-02T07:33:39.312" v="83" actId="1036"/>
        <pc:sldMkLst>
          <pc:docMk/>
          <pc:sldMk cId="3724834240" sldId="423"/>
        </pc:sldMkLst>
        <pc:spChg chg="mod">
          <ac:chgData name="pantelis balaouras" userId="25e8755020fc1734" providerId="LiveId" clId="{5934AE52-556E-461B-BF1C-9A2AF6141503}" dt="2021-10-02T07:33:39.312" v="83" actId="1036"/>
          <ac:spMkLst>
            <pc:docMk/>
            <pc:sldMk cId="3724834240" sldId="423"/>
            <ac:spMk id="5" creationId="{88178301-C8A7-4724-8CF8-344EAE75664C}"/>
          </ac:spMkLst>
        </pc:spChg>
        <pc:spChg chg="mod">
          <ac:chgData name="pantelis balaouras" userId="25e8755020fc1734" providerId="LiveId" clId="{5934AE52-556E-461B-BF1C-9A2AF6141503}" dt="2021-10-02T07:33:39.312" v="83" actId="1036"/>
          <ac:spMkLst>
            <pc:docMk/>
            <pc:sldMk cId="3724834240" sldId="423"/>
            <ac:spMk id="10" creationId="{E448F981-31BC-4A5C-A52A-2CB296CA1B95}"/>
          </ac:spMkLst>
        </pc:spChg>
        <pc:spChg chg="mod">
          <ac:chgData name="pantelis balaouras" userId="25e8755020fc1734" providerId="LiveId" clId="{5934AE52-556E-461B-BF1C-9A2AF6141503}" dt="2021-10-02T07:33:39.312" v="83" actId="1036"/>
          <ac:spMkLst>
            <pc:docMk/>
            <pc:sldMk cId="3724834240" sldId="423"/>
            <ac:spMk id="11" creationId="{B08E9EB4-6838-4FCD-B853-E6E51FCAD438}"/>
          </ac:spMkLst>
        </pc:spChg>
        <pc:spChg chg="mod">
          <ac:chgData name="pantelis balaouras" userId="25e8755020fc1734" providerId="LiveId" clId="{5934AE52-556E-461B-BF1C-9A2AF6141503}" dt="2021-10-02T07:33:39.312" v="83" actId="1036"/>
          <ac:spMkLst>
            <pc:docMk/>
            <pc:sldMk cId="3724834240" sldId="423"/>
            <ac:spMk id="12" creationId="{330EFFD1-979D-4EE1-BDD9-918267F048CC}"/>
          </ac:spMkLst>
        </pc:spChg>
      </pc:sldChg>
      <pc:sldChg chg="modSp mod">
        <pc:chgData name="pantelis balaouras" userId="25e8755020fc1734" providerId="LiveId" clId="{5934AE52-556E-461B-BF1C-9A2AF6141503}" dt="2021-10-02T07:33:58.961" v="93" actId="1036"/>
        <pc:sldMkLst>
          <pc:docMk/>
          <pc:sldMk cId="4008420260" sldId="424"/>
        </pc:sldMkLst>
        <pc:spChg chg="mod">
          <ac:chgData name="pantelis balaouras" userId="25e8755020fc1734" providerId="LiveId" clId="{5934AE52-556E-461B-BF1C-9A2AF6141503}" dt="2021-10-02T07:33:58.961" v="93" actId="1036"/>
          <ac:spMkLst>
            <pc:docMk/>
            <pc:sldMk cId="4008420260" sldId="424"/>
            <ac:spMk id="5" creationId="{88178301-C8A7-4724-8CF8-344EAE75664C}"/>
          </ac:spMkLst>
        </pc:spChg>
        <pc:spChg chg="mod">
          <ac:chgData name="pantelis balaouras" userId="25e8755020fc1734" providerId="LiveId" clId="{5934AE52-556E-461B-BF1C-9A2AF6141503}" dt="2021-10-02T07:33:58.961" v="93" actId="1036"/>
          <ac:spMkLst>
            <pc:docMk/>
            <pc:sldMk cId="4008420260" sldId="424"/>
            <ac:spMk id="10" creationId="{E448F981-31BC-4A5C-A52A-2CB296CA1B95}"/>
          </ac:spMkLst>
        </pc:spChg>
        <pc:spChg chg="mod">
          <ac:chgData name="pantelis balaouras" userId="25e8755020fc1734" providerId="LiveId" clId="{5934AE52-556E-461B-BF1C-9A2AF6141503}" dt="2021-10-02T07:33:58.961" v="93" actId="1036"/>
          <ac:spMkLst>
            <pc:docMk/>
            <pc:sldMk cId="4008420260" sldId="424"/>
            <ac:spMk id="11" creationId="{B08E9EB4-6838-4FCD-B853-E6E51FCAD438}"/>
          </ac:spMkLst>
        </pc:spChg>
        <pc:spChg chg="mod">
          <ac:chgData name="pantelis balaouras" userId="25e8755020fc1734" providerId="LiveId" clId="{5934AE52-556E-461B-BF1C-9A2AF6141503}" dt="2021-10-02T07:33:58.961" v="93" actId="1036"/>
          <ac:spMkLst>
            <pc:docMk/>
            <pc:sldMk cId="4008420260" sldId="424"/>
            <ac:spMk id="12" creationId="{330EFFD1-979D-4EE1-BDD9-918267F048CC}"/>
          </ac:spMkLst>
        </pc:spChg>
      </pc:sldChg>
      <pc:sldChg chg="modSp mod">
        <pc:chgData name="pantelis balaouras" userId="25e8755020fc1734" providerId="LiveId" clId="{5934AE52-556E-461B-BF1C-9A2AF6141503}" dt="2021-10-02T07:34:18.915" v="113" actId="1035"/>
        <pc:sldMkLst>
          <pc:docMk/>
          <pc:sldMk cId="98713546" sldId="425"/>
        </pc:sldMkLst>
        <pc:spChg chg="mod">
          <ac:chgData name="pantelis balaouras" userId="25e8755020fc1734" providerId="LiveId" clId="{5934AE52-556E-461B-BF1C-9A2AF6141503}" dt="2021-10-02T07:34:10.434" v="103" actId="1036"/>
          <ac:spMkLst>
            <pc:docMk/>
            <pc:sldMk cId="98713546" sldId="425"/>
            <ac:spMk id="5" creationId="{88178301-C8A7-4724-8CF8-344EAE75664C}"/>
          </ac:spMkLst>
        </pc:spChg>
        <pc:spChg chg="mod">
          <ac:chgData name="pantelis balaouras" userId="25e8755020fc1734" providerId="LiveId" clId="{5934AE52-556E-461B-BF1C-9A2AF6141503}" dt="2021-10-02T07:34:18.915" v="113" actId="1035"/>
          <ac:spMkLst>
            <pc:docMk/>
            <pc:sldMk cId="98713546" sldId="425"/>
            <ac:spMk id="7" creationId="{2D144F21-E427-4B8F-B9EF-32DFED7D2EDD}"/>
          </ac:spMkLst>
        </pc:spChg>
        <pc:spChg chg="mod">
          <ac:chgData name="pantelis balaouras" userId="25e8755020fc1734" providerId="LiveId" clId="{5934AE52-556E-461B-BF1C-9A2AF6141503}" dt="2021-10-02T07:34:10.434" v="103" actId="1036"/>
          <ac:spMkLst>
            <pc:docMk/>
            <pc:sldMk cId="98713546" sldId="425"/>
            <ac:spMk id="10" creationId="{E448F981-31BC-4A5C-A52A-2CB296CA1B95}"/>
          </ac:spMkLst>
        </pc:spChg>
        <pc:spChg chg="mod">
          <ac:chgData name="pantelis balaouras" userId="25e8755020fc1734" providerId="LiveId" clId="{5934AE52-556E-461B-BF1C-9A2AF6141503}" dt="2021-10-02T07:34:10.434" v="103" actId="1036"/>
          <ac:spMkLst>
            <pc:docMk/>
            <pc:sldMk cId="98713546" sldId="425"/>
            <ac:spMk id="11" creationId="{B08E9EB4-6838-4FCD-B853-E6E51FCAD438}"/>
          </ac:spMkLst>
        </pc:spChg>
        <pc:spChg chg="mod">
          <ac:chgData name="pantelis balaouras" userId="25e8755020fc1734" providerId="LiveId" clId="{5934AE52-556E-461B-BF1C-9A2AF6141503}" dt="2021-10-02T07:34:10.434" v="103" actId="1036"/>
          <ac:spMkLst>
            <pc:docMk/>
            <pc:sldMk cId="98713546" sldId="425"/>
            <ac:spMk id="12" creationId="{330EFFD1-979D-4EE1-BDD9-918267F048CC}"/>
          </ac:spMkLst>
        </pc:spChg>
      </pc:sldChg>
      <pc:sldChg chg="modSp mod">
        <pc:chgData name="pantelis balaouras" userId="25e8755020fc1734" providerId="LiveId" clId="{5934AE52-556E-461B-BF1C-9A2AF6141503}" dt="2021-10-02T07:34:30.786" v="123" actId="1036"/>
        <pc:sldMkLst>
          <pc:docMk/>
          <pc:sldMk cId="2403147566" sldId="426"/>
        </pc:sldMkLst>
        <pc:spChg chg="mod">
          <ac:chgData name="pantelis balaouras" userId="25e8755020fc1734" providerId="LiveId" clId="{5934AE52-556E-461B-BF1C-9A2AF6141503}" dt="2021-10-02T07:34:30.786" v="123" actId="1036"/>
          <ac:spMkLst>
            <pc:docMk/>
            <pc:sldMk cId="2403147566" sldId="426"/>
            <ac:spMk id="5" creationId="{88178301-C8A7-4724-8CF8-344EAE75664C}"/>
          </ac:spMkLst>
        </pc:spChg>
        <pc:spChg chg="mod">
          <ac:chgData name="pantelis balaouras" userId="25e8755020fc1734" providerId="LiveId" clId="{5934AE52-556E-461B-BF1C-9A2AF6141503}" dt="2021-10-02T07:34:30.786" v="123" actId="1036"/>
          <ac:spMkLst>
            <pc:docMk/>
            <pc:sldMk cId="2403147566" sldId="426"/>
            <ac:spMk id="10" creationId="{E448F981-31BC-4A5C-A52A-2CB296CA1B95}"/>
          </ac:spMkLst>
        </pc:spChg>
        <pc:spChg chg="mod">
          <ac:chgData name="pantelis balaouras" userId="25e8755020fc1734" providerId="LiveId" clId="{5934AE52-556E-461B-BF1C-9A2AF6141503}" dt="2021-10-02T07:34:30.786" v="123" actId="1036"/>
          <ac:spMkLst>
            <pc:docMk/>
            <pc:sldMk cId="2403147566" sldId="426"/>
            <ac:spMk id="11" creationId="{B08E9EB4-6838-4FCD-B853-E6E51FCAD438}"/>
          </ac:spMkLst>
        </pc:spChg>
        <pc:spChg chg="mod">
          <ac:chgData name="pantelis balaouras" userId="25e8755020fc1734" providerId="LiveId" clId="{5934AE52-556E-461B-BF1C-9A2AF6141503}" dt="2021-10-02T07:34:30.786" v="123" actId="1036"/>
          <ac:spMkLst>
            <pc:docMk/>
            <pc:sldMk cId="2403147566" sldId="426"/>
            <ac:spMk id="12" creationId="{330EFFD1-979D-4EE1-BDD9-918267F048CC}"/>
          </ac:spMkLst>
        </pc:spChg>
      </pc:sldChg>
      <pc:sldChg chg="modSp mod">
        <pc:chgData name="pantelis balaouras" userId="25e8755020fc1734" providerId="LiveId" clId="{5934AE52-556E-461B-BF1C-9A2AF6141503}" dt="2021-10-02T07:34:40.978" v="133" actId="1036"/>
        <pc:sldMkLst>
          <pc:docMk/>
          <pc:sldMk cId="3901938234" sldId="427"/>
        </pc:sldMkLst>
        <pc:spChg chg="mod">
          <ac:chgData name="pantelis balaouras" userId="25e8755020fc1734" providerId="LiveId" clId="{5934AE52-556E-461B-BF1C-9A2AF6141503}" dt="2021-10-02T07:34:40.978" v="133" actId="1036"/>
          <ac:spMkLst>
            <pc:docMk/>
            <pc:sldMk cId="3901938234" sldId="427"/>
            <ac:spMk id="5" creationId="{88178301-C8A7-4724-8CF8-344EAE75664C}"/>
          </ac:spMkLst>
        </pc:spChg>
        <pc:spChg chg="mod">
          <ac:chgData name="pantelis balaouras" userId="25e8755020fc1734" providerId="LiveId" clId="{5934AE52-556E-461B-BF1C-9A2AF6141503}" dt="2021-10-02T07:34:40.978" v="133" actId="1036"/>
          <ac:spMkLst>
            <pc:docMk/>
            <pc:sldMk cId="3901938234" sldId="427"/>
            <ac:spMk id="10" creationId="{E448F981-31BC-4A5C-A52A-2CB296CA1B95}"/>
          </ac:spMkLst>
        </pc:spChg>
        <pc:spChg chg="mod">
          <ac:chgData name="pantelis balaouras" userId="25e8755020fc1734" providerId="LiveId" clId="{5934AE52-556E-461B-BF1C-9A2AF6141503}" dt="2021-10-02T07:34:40.978" v="133" actId="1036"/>
          <ac:spMkLst>
            <pc:docMk/>
            <pc:sldMk cId="3901938234" sldId="427"/>
            <ac:spMk id="11" creationId="{B08E9EB4-6838-4FCD-B853-E6E51FCAD438}"/>
          </ac:spMkLst>
        </pc:spChg>
        <pc:spChg chg="mod">
          <ac:chgData name="pantelis balaouras" userId="25e8755020fc1734" providerId="LiveId" clId="{5934AE52-556E-461B-BF1C-9A2AF6141503}" dt="2021-10-02T07:34:40.978" v="133" actId="1036"/>
          <ac:spMkLst>
            <pc:docMk/>
            <pc:sldMk cId="3901938234" sldId="427"/>
            <ac:spMk id="12" creationId="{330EFFD1-979D-4EE1-BDD9-918267F048CC}"/>
          </ac:spMkLst>
        </pc:spChg>
      </pc:sldChg>
      <pc:sldChg chg="modSp mod">
        <pc:chgData name="pantelis balaouras" userId="25e8755020fc1734" providerId="LiveId" clId="{5934AE52-556E-461B-BF1C-9A2AF6141503}" dt="2021-10-02T07:35:01.024" v="153" actId="1036"/>
        <pc:sldMkLst>
          <pc:docMk/>
          <pc:sldMk cId="474639284" sldId="428"/>
        </pc:sldMkLst>
        <pc:spChg chg="mod">
          <ac:chgData name="pantelis balaouras" userId="25e8755020fc1734" providerId="LiveId" clId="{5934AE52-556E-461B-BF1C-9A2AF6141503}" dt="2021-10-02T07:35:01.024" v="153" actId="1036"/>
          <ac:spMkLst>
            <pc:docMk/>
            <pc:sldMk cId="474639284" sldId="428"/>
            <ac:spMk id="5" creationId="{88178301-C8A7-4724-8CF8-344EAE75664C}"/>
          </ac:spMkLst>
        </pc:spChg>
        <pc:spChg chg="mod">
          <ac:chgData name="pantelis balaouras" userId="25e8755020fc1734" providerId="LiveId" clId="{5934AE52-556E-461B-BF1C-9A2AF6141503}" dt="2021-10-02T07:35:01.024" v="153" actId="1036"/>
          <ac:spMkLst>
            <pc:docMk/>
            <pc:sldMk cId="474639284" sldId="428"/>
            <ac:spMk id="10" creationId="{E448F981-31BC-4A5C-A52A-2CB296CA1B95}"/>
          </ac:spMkLst>
        </pc:spChg>
      </pc:sldChg>
      <pc:sldChg chg="modSp mod">
        <pc:chgData name="pantelis balaouras" userId="25e8755020fc1734" providerId="LiveId" clId="{5934AE52-556E-461B-BF1C-9A2AF6141503}" dt="2021-10-02T07:35:09.871" v="163" actId="1036"/>
        <pc:sldMkLst>
          <pc:docMk/>
          <pc:sldMk cId="1138894477" sldId="429"/>
        </pc:sldMkLst>
        <pc:spChg chg="mod">
          <ac:chgData name="pantelis balaouras" userId="25e8755020fc1734" providerId="LiveId" clId="{5934AE52-556E-461B-BF1C-9A2AF6141503}" dt="2021-10-02T07:35:09.871" v="163" actId="1036"/>
          <ac:spMkLst>
            <pc:docMk/>
            <pc:sldMk cId="1138894477" sldId="429"/>
            <ac:spMk id="5" creationId="{88178301-C8A7-4724-8CF8-344EAE75664C}"/>
          </ac:spMkLst>
        </pc:spChg>
        <pc:spChg chg="mod">
          <ac:chgData name="pantelis balaouras" userId="25e8755020fc1734" providerId="LiveId" clId="{5934AE52-556E-461B-BF1C-9A2AF6141503}" dt="2021-10-02T07:35:09.871" v="163" actId="1036"/>
          <ac:spMkLst>
            <pc:docMk/>
            <pc:sldMk cId="1138894477" sldId="429"/>
            <ac:spMk id="10" creationId="{E448F981-31BC-4A5C-A52A-2CB296CA1B95}"/>
          </ac:spMkLst>
        </pc:spChg>
      </pc:sldChg>
      <pc:sldChg chg="modSp mod">
        <pc:chgData name="pantelis balaouras" userId="25e8755020fc1734" providerId="LiveId" clId="{5934AE52-556E-461B-BF1C-9A2AF6141503}" dt="2021-10-02T07:34:51.907" v="143" actId="1036"/>
        <pc:sldMkLst>
          <pc:docMk/>
          <pc:sldMk cId="3653248982" sldId="431"/>
        </pc:sldMkLst>
        <pc:spChg chg="mod">
          <ac:chgData name="pantelis balaouras" userId="25e8755020fc1734" providerId="LiveId" clId="{5934AE52-556E-461B-BF1C-9A2AF6141503}" dt="2021-10-02T07:34:51.907" v="143" actId="1036"/>
          <ac:spMkLst>
            <pc:docMk/>
            <pc:sldMk cId="3653248982" sldId="431"/>
            <ac:spMk id="5" creationId="{88178301-C8A7-4724-8CF8-344EAE75664C}"/>
          </ac:spMkLst>
        </pc:spChg>
        <pc:spChg chg="mod">
          <ac:chgData name="pantelis balaouras" userId="25e8755020fc1734" providerId="LiveId" clId="{5934AE52-556E-461B-BF1C-9A2AF6141503}" dt="2021-10-02T07:34:51.907" v="143" actId="1036"/>
          <ac:spMkLst>
            <pc:docMk/>
            <pc:sldMk cId="3653248982" sldId="431"/>
            <ac:spMk id="10" creationId="{E448F981-31BC-4A5C-A52A-2CB296CA1B95}"/>
          </ac:spMkLst>
        </pc:spChg>
        <pc:spChg chg="mod">
          <ac:chgData name="pantelis balaouras" userId="25e8755020fc1734" providerId="LiveId" clId="{5934AE52-556E-461B-BF1C-9A2AF6141503}" dt="2021-10-02T07:34:51.907" v="143" actId="1036"/>
          <ac:spMkLst>
            <pc:docMk/>
            <pc:sldMk cId="3653248982" sldId="431"/>
            <ac:spMk id="11" creationId="{B08E9EB4-6838-4FCD-B853-E6E51FCAD438}"/>
          </ac:spMkLst>
        </pc:spChg>
        <pc:spChg chg="mod">
          <ac:chgData name="pantelis balaouras" userId="25e8755020fc1734" providerId="LiveId" clId="{5934AE52-556E-461B-BF1C-9A2AF6141503}" dt="2021-10-02T07:34:51.907" v="143" actId="1036"/>
          <ac:spMkLst>
            <pc:docMk/>
            <pc:sldMk cId="3653248982" sldId="431"/>
            <ac:spMk id="12" creationId="{330EFFD1-979D-4EE1-BDD9-918267F048CC}"/>
          </ac:spMkLst>
        </pc:spChg>
      </pc:sldChg>
      <pc:sldMasterChg chg="modSldLayout">
        <pc:chgData name="pantelis balaouras" userId="25e8755020fc1734" providerId="LiveId" clId="{5934AE52-556E-461B-BF1C-9A2AF6141503}" dt="2021-10-02T07:30:54.575" v="0" actId="21"/>
        <pc:sldMasterMkLst>
          <pc:docMk/>
          <pc:sldMasterMk cId="1468923052" sldId="2147483648"/>
        </pc:sldMasterMkLst>
        <pc:sldLayoutChg chg="delSp">
          <pc:chgData name="pantelis balaouras" userId="25e8755020fc1734" providerId="LiveId" clId="{5934AE52-556E-461B-BF1C-9A2AF6141503}" dt="2021-10-02T07:30:54.575" v="0" actId="21"/>
          <pc:sldLayoutMkLst>
            <pc:docMk/>
            <pc:sldMasterMk cId="1468923052" sldId="2147483648"/>
            <pc:sldLayoutMk cId="2071699226" sldId="2147483660"/>
          </pc:sldLayoutMkLst>
          <pc:picChg chg="del">
            <ac:chgData name="pantelis balaouras" userId="25e8755020fc1734" providerId="LiveId" clId="{5934AE52-556E-461B-BF1C-9A2AF6141503}" dt="2021-10-02T07:30:54.575" v="0" actId="21"/>
            <ac:picMkLst>
              <pc:docMk/>
              <pc:sldMasterMk cId="1468923052" sldId="2147483648"/>
              <pc:sldLayoutMk cId="2071699226" sldId="2147483660"/>
              <ac:picMk id="15" creationId="{81109D2E-338A-42A6-8ECC-740E22E3F7EB}"/>
            </ac:picMkLst>
          </pc:picChg>
        </pc:sldLayoutChg>
      </pc:sldMasterChg>
    </pc:docChg>
  </pc:docChgLst>
  <pc:docChgLst>
    <pc:chgData name="pantelis balaouras" userId="25e8755020fc1734" providerId="LiveId" clId="{16C794E8-48C5-4508-ADA3-0BC7480F01F8}"/>
    <pc:docChg chg="undo custSel modSld">
      <pc:chgData name="pantelis balaouras" userId="25e8755020fc1734" providerId="LiveId" clId="{16C794E8-48C5-4508-ADA3-0BC7480F01F8}" dt="2024-04-28T19:28:30.794" v="38" actId="1076"/>
      <pc:docMkLst>
        <pc:docMk/>
      </pc:docMkLst>
      <pc:sldChg chg="addSp delSp modSp mod">
        <pc:chgData name="pantelis balaouras" userId="25e8755020fc1734" providerId="LiveId" clId="{16C794E8-48C5-4508-ADA3-0BC7480F01F8}" dt="2024-04-28T19:24:42.135" v="6" actId="478"/>
        <pc:sldMkLst>
          <pc:docMk/>
          <pc:sldMk cId="2717079145" sldId="506"/>
        </pc:sldMkLst>
        <pc:spChg chg="mod">
          <ac:chgData name="pantelis balaouras" userId="25e8755020fc1734" providerId="LiveId" clId="{16C794E8-48C5-4508-ADA3-0BC7480F01F8}" dt="2024-04-28T19:24:02.541" v="2"/>
          <ac:spMkLst>
            <pc:docMk/>
            <pc:sldMk cId="2717079145" sldId="506"/>
            <ac:spMk id="2" creationId="{00000000-0000-0000-0000-000000000000}"/>
          </ac:spMkLst>
        </pc:spChg>
        <pc:spChg chg="mod">
          <ac:chgData name="pantelis balaouras" userId="25e8755020fc1734" providerId="LiveId" clId="{16C794E8-48C5-4508-ADA3-0BC7480F01F8}" dt="2024-04-28T19:24:34.440" v="5"/>
          <ac:spMkLst>
            <pc:docMk/>
            <pc:sldMk cId="2717079145" sldId="506"/>
            <ac:spMk id="4" creationId="{00000000-0000-0000-0000-000000000000}"/>
          </ac:spMkLst>
        </pc:spChg>
        <pc:spChg chg="add del">
          <ac:chgData name="pantelis balaouras" userId="25e8755020fc1734" providerId="LiveId" clId="{16C794E8-48C5-4508-ADA3-0BC7480F01F8}" dt="2024-04-28T19:23:55.019" v="1" actId="478"/>
          <ac:spMkLst>
            <pc:docMk/>
            <pc:sldMk cId="2717079145" sldId="506"/>
            <ac:spMk id="9" creationId="{AC00C737-5B01-EFD5-32B2-A7FDCB60DBE7}"/>
          </ac:spMkLst>
        </pc:spChg>
        <pc:spChg chg="add del">
          <ac:chgData name="pantelis balaouras" userId="25e8755020fc1734" providerId="LiveId" clId="{16C794E8-48C5-4508-ADA3-0BC7480F01F8}" dt="2024-04-28T19:24:42.135" v="6" actId="478"/>
          <ac:spMkLst>
            <pc:docMk/>
            <pc:sldMk cId="2717079145" sldId="506"/>
            <ac:spMk id="16" creationId="{39731FAF-0BE6-5EED-5BE8-268B568C4B80}"/>
          </ac:spMkLst>
        </pc:spChg>
        <pc:spChg chg="mod">
          <ac:chgData name="pantelis balaouras" userId="25e8755020fc1734" providerId="LiveId" clId="{16C794E8-48C5-4508-ADA3-0BC7480F01F8}" dt="2024-04-28T19:24:16.211" v="3"/>
          <ac:spMkLst>
            <pc:docMk/>
            <pc:sldMk cId="2717079145" sldId="506"/>
            <ac:spMk id="18" creationId="{00000000-0000-0000-0000-000000000000}"/>
          </ac:spMkLst>
        </pc:spChg>
      </pc:sldChg>
      <pc:sldChg chg="modSp mod">
        <pc:chgData name="pantelis balaouras" userId="25e8755020fc1734" providerId="LiveId" clId="{16C794E8-48C5-4508-ADA3-0BC7480F01F8}" dt="2024-04-28T19:26:12.118" v="11" actId="14100"/>
        <pc:sldMkLst>
          <pc:docMk/>
          <pc:sldMk cId="3412551857" sldId="517"/>
        </pc:sldMkLst>
        <pc:spChg chg="mod">
          <ac:chgData name="pantelis balaouras" userId="25e8755020fc1734" providerId="LiveId" clId="{16C794E8-48C5-4508-ADA3-0BC7480F01F8}" dt="2024-04-28T19:26:12.118" v="11" actId="14100"/>
          <ac:spMkLst>
            <pc:docMk/>
            <pc:sldMk cId="3412551857" sldId="517"/>
            <ac:spMk id="4" creationId="{00000000-0000-0000-0000-000000000000}"/>
          </ac:spMkLst>
        </pc:spChg>
        <pc:picChg chg="mod">
          <ac:chgData name="pantelis balaouras" userId="25e8755020fc1734" providerId="LiveId" clId="{16C794E8-48C5-4508-ADA3-0BC7480F01F8}" dt="2024-04-28T19:26:07.056" v="10" actId="1076"/>
          <ac:picMkLst>
            <pc:docMk/>
            <pc:sldMk cId="3412551857" sldId="517"/>
            <ac:picMk id="5" creationId="{00000000-0000-0000-0000-000000000000}"/>
          </ac:picMkLst>
        </pc:picChg>
        <pc:picChg chg="mod">
          <ac:chgData name="pantelis balaouras" userId="25e8755020fc1734" providerId="LiveId" clId="{16C794E8-48C5-4508-ADA3-0BC7480F01F8}" dt="2024-04-28T19:25:56.763" v="8" actId="1440"/>
          <ac:picMkLst>
            <pc:docMk/>
            <pc:sldMk cId="3412551857" sldId="517"/>
            <ac:picMk id="8" creationId="{A4810E56-F6EE-04BC-5A6E-A5406AF2721B}"/>
          </ac:picMkLst>
        </pc:picChg>
      </pc:sldChg>
      <pc:sldChg chg="modSp mod">
        <pc:chgData name="pantelis balaouras" userId="25e8755020fc1734" providerId="LiveId" clId="{16C794E8-48C5-4508-ADA3-0BC7480F01F8}" dt="2024-04-28T19:26:46.375" v="16" actId="1076"/>
        <pc:sldMkLst>
          <pc:docMk/>
          <pc:sldMk cId="745747566" sldId="518"/>
        </pc:sldMkLst>
        <pc:spChg chg="mod">
          <ac:chgData name="pantelis balaouras" userId="25e8755020fc1734" providerId="LiveId" clId="{16C794E8-48C5-4508-ADA3-0BC7480F01F8}" dt="2024-04-28T19:26:36.757" v="14" actId="14100"/>
          <ac:spMkLst>
            <pc:docMk/>
            <pc:sldMk cId="745747566" sldId="518"/>
            <ac:spMk id="4" creationId="{00000000-0000-0000-0000-000000000000}"/>
          </ac:spMkLst>
        </pc:spChg>
        <pc:picChg chg="mod">
          <ac:chgData name="pantelis balaouras" userId="25e8755020fc1734" providerId="LiveId" clId="{16C794E8-48C5-4508-ADA3-0BC7480F01F8}" dt="2024-04-28T19:26:46.375" v="16" actId="1076"/>
          <ac:picMkLst>
            <pc:docMk/>
            <pc:sldMk cId="745747566" sldId="518"/>
            <ac:picMk id="8" creationId="{4D1897A1-0339-FDFF-3F67-F02E8ADA7E6A}"/>
          </ac:picMkLst>
        </pc:picChg>
        <pc:picChg chg="mod">
          <ac:chgData name="pantelis balaouras" userId="25e8755020fc1734" providerId="LiveId" clId="{16C794E8-48C5-4508-ADA3-0BC7480F01F8}" dt="2024-04-28T19:26:39.189" v="15" actId="1076"/>
          <ac:picMkLst>
            <pc:docMk/>
            <pc:sldMk cId="745747566" sldId="518"/>
            <ac:picMk id="10" creationId="{A21F6878-C1EA-1583-23A4-7393D10DAE6C}"/>
          </ac:picMkLst>
        </pc:picChg>
      </pc:sldChg>
      <pc:sldChg chg="modSp mod">
        <pc:chgData name="pantelis balaouras" userId="25e8755020fc1734" providerId="LiveId" clId="{16C794E8-48C5-4508-ADA3-0BC7480F01F8}" dt="2024-04-28T19:27:34.574" v="24" actId="1076"/>
        <pc:sldMkLst>
          <pc:docMk/>
          <pc:sldMk cId="4064317462" sldId="519"/>
        </pc:sldMkLst>
        <pc:spChg chg="mod">
          <ac:chgData name="pantelis balaouras" userId="25e8755020fc1734" providerId="LiveId" clId="{16C794E8-48C5-4508-ADA3-0BC7480F01F8}" dt="2024-04-28T19:27:12.290" v="19" actId="14100"/>
          <ac:spMkLst>
            <pc:docMk/>
            <pc:sldMk cId="4064317462" sldId="519"/>
            <ac:spMk id="4" creationId="{00000000-0000-0000-0000-000000000000}"/>
          </ac:spMkLst>
        </pc:spChg>
        <pc:picChg chg="mod">
          <ac:chgData name="pantelis balaouras" userId="25e8755020fc1734" providerId="LiveId" clId="{16C794E8-48C5-4508-ADA3-0BC7480F01F8}" dt="2024-04-28T19:27:29.493" v="23" actId="1076"/>
          <ac:picMkLst>
            <pc:docMk/>
            <pc:sldMk cId="4064317462" sldId="519"/>
            <ac:picMk id="5" creationId="{00000000-0000-0000-0000-000000000000}"/>
          </ac:picMkLst>
        </pc:picChg>
        <pc:picChg chg="mod">
          <ac:chgData name="pantelis balaouras" userId="25e8755020fc1734" providerId="LiveId" clId="{16C794E8-48C5-4508-ADA3-0BC7480F01F8}" dt="2024-04-28T19:27:22.051" v="21" actId="14100"/>
          <ac:picMkLst>
            <pc:docMk/>
            <pc:sldMk cId="4064317462" sldId="519"/>
            <ac:picMk id="13" creationId="{614E3B17-169B-1684-84DA-977C956B79E2}"/>
          </ac:picMkLst>
        </pc:picChg>
        <pc:picChg chg="mod">
          <ac:chgData name="pantelis balaouras" userId="25e8755020fc1734" providerId="LiveId" clId="{16C794E8-48C5-4508-ADA3-0BC7480F01F8}" dt="2024-04-28T19:27:25.626" v="22" actId="1076"/>
          <ac:picMkLst>
            <pc:docMk/>
            <pc:sldMk cId="4064317462" sldId="519"/>
            <ac:picMk id="15" creationId="{7A682B24-03B0-E580-E1DD-B92ACF22F961}"/>
          </ac:picMkLst>
        </pc:picChg>
        <pc:picChg chg="mod">
          <ac:chgData name="pantelis balaouras" userId="25e8755020fc1734" providerId="LiveId" clId="{16C794E8-48C5-4508-ADA3-0BC7480F01F8}" dt="2024-04-28T19:27:34.574" v="24" actId="1076"/>
          <ac:picMkLst>
            <pc:docMk/>
            <pc:sldMk cId="4064317462" sldId="519"/>
            <ac:picMk id="19" creationId="{4BFC31DA-CFE1-54CC-008C-E2C9DF1E303B}"/>
          </ac:picMkLst>
        </pc:picChg>
      </pc:sldChg>
      <pc:sldChg chg="modSp mod">
        <pc:chgData name="pantelis balaouras" userId="25e8755020fc1734" providerId="LiveId" clId="{16C794E8-48C5-4508-ADA3-0BC7480F01F8}" dt="2024-04-28T19:28:30.794" v="38" actId="1076"/>
        <pc:sldMkLst>
          <pc:docMk/>
          <pc:sldMk cId="760842230" sldId="520"/>
        </pc:sldMkLst>
        <pc:spChg chg="mod">
          <ac:chgData name="pantelis balaouras" userId="25e8755020fc1734" providerId="LiveId" clId="{16C794E8-48C5-4508-ADA3-0BC7480F01F8}" dt="2024-04-28T19:28:03.857" v="29" actId="14100"/>
          <ac:spMkLst>
            <pc:docMk/>
            <pc:sldMk cId="760842230" sldId="520"/>
            <ac:spMk id="4" creationId="{00000000-0000-0000-0000-000000000000}"/>
          </ac:spMkLst>
        </pc:spChg>
        <pc:picChg chg="mod">
          <ac:chgData name="pantelis balaouras" userId="25e8755020fc1734" providerId="LiveId" clId="{16C794E8-48C5-4508-ADA3-0BC7480F01F8}" dt="2024-04-28T19:28:17.294" v="33" actId="1076"/>
          <ac:picMkLst>
            <pc:docMk/>
            <pc:sldMk cId="760842230" sldId="520"/>
            <ac:picMk id="9" creationId="{FAF8DF00-3F85-7E32-B95C-916B105C738E}"/>
          </ac:picMkLst>
        </pc:picChg>
        <pc:picChg chg="mod">
          <ac:chgData name="pantelis balaouras" userId="25e8755020fc1734" providerId="LiveId" clId="{16C794E8-48C5-4508-ADA3-0BC7480F01F8}" dt="2024-04-28T19:28:19.849" v="34" actId="1076"/>
          <ac:picMkLst>
            <pc:docMk/>
            <pc:sldMk cId="760842230" sldId="520"/>
            <ac:picMk id="11" creationId="{0C50CA9B-DFE3-588E-E86F-4BD1BAD1BC67}"/>
          </ac:picMkLst>
        </pc:picChg>
        <pc:picChg chg="mod">
          <ac:chgData name="pantelis balaouras" userId="25e8755020fc1734" providerId="LiveId" clId="{16C794E8-48C5-4508-ADA3-0BC7480F01F8}" dt="2024-04-28T19:28:27.499" v="37" actId="1076"/>
          <ac:picMkLst>
            <pc:docMk/>
            <pc:sldMk cId="760842230" sldId="520"/>
            <ac:picMk id="15" creationId="{5C77EBEF-FD96-C16E-AC23-09BED0F7437B}"/>
          </ac:picMkLst>
        </pc:picChg>
        <pc:picChg chg="mod">
          <ac:chgData name="pantelis balaouras" userId="25e8755020fc1734" providerId="LiveId" clId="{16C794E8-48C5-4508-ADA3-0BC7480F01F8}" dt="2024-04-28T19:28:30.794" v="38" actId="1076"/>
          <ac:picMkLst>
            <pc:docMk/>
            <pc:sldMk cId="760842230" sldId="520"/>
            <ac:picMk id="17" creationId="{082AB7AA-B5A8-F2EF-BA60-3EDAE76D473E}"/>
          </ac:picMkLst>
        </pc:picChg>
      </pc:sldChg>
    </pc:docChg>
  </pc:docChgLst>
  <pc:docChgLst>
    <pc:chgData name="pantelis balaouras" userId="25e8755020fc1734" providerId="LiveId" clId="{616B518C-2444-4B7E-A558-D3E44CB8A5C6}"/>
    <pc:docChg chg="modSld">
      <pc:chgData name="pantelis balaouras" userId="25e8755020fc1734" providerId="LiveId" clId="{616B518C-2444-4B7E-A558-D3E44CB8A5C6}" dt="2024-05-02T15:34:25.989" v="2" actId="14100"/>
      <pc:docMkLst>
        <pc:docMk/>
      </pc:docMkLst>
      <pc:sldChg chg="modSp mod">
        <pc:chgData name="pantelis balaouras" userId="25e8755020fc1734" providerId="LiveId" clId="{616B518C-2444-4B7E-A558-D3E44CB8A5C6}" dt="2024-05-02T15:34:25.989" v="2" actId="14100"/>
        <pc:sldMkLst>
          <pc:docMk/>
          <pc:sldMk cId="3699758299" sldId="515"/>
        </pc:sldMkLst>
        <pc:spChg chg="mod">
          <ac:chgData name="pantelis balaouras" userId="25e8755020fc1734" providerId="LiveId" clId="{616B518C-2444-4B7E-A558-D3E44CB8A5C6}" dt="2024-05-02T15:34:25.989" v="2" actId="14100"/>
          <ac:spMkLst>
            <pc:docMk/>
            <pc:sldMk cId="3699758299" sldId="515"/>
            <ac:spMk id="6" creationId="{AA5AE911-E515-48E3-AB8B-121C68B77A5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8/9/2024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1112736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996895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12003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750239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1600929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241858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736614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1899507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999945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863212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413396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2223497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4078148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929962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957982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375934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3380553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37326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353901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51372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4110852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4" name="Picture 3">
            <a:extLst>
              <a:ext uri="{FF2B5EF4-FFF2-40B4-BE49-F238E27FC236}">
                <a16:creationId xmlns:a16="http://schemas.microsoft.com/office/drawing/2014/main" id="{822C4413-C740-731B-02DB-CC59DCD53599}"/>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3" name="Picture 2">
            <a:extLst>
              <a:ext uri="{FF2B5EF4-FFF2-40B4-BE49-F238E27FC236}">
                <a16:creationId xmlns:a16="http://schemas.microsoft.com/office/drawing/2014/main" id="{E08DB289-6CD6-7869-A89F-50293E43889C}"/>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6"/>
            <a:ext cx="1843259" cy="404768"/>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Picture 6">
            <a:extLst>
              <a:ext uri="{FF2B5EF4-FFF2-40B4-BE49-F238E27FC236}">
                <a16:creationId xmlns:a16="http://schemas.microsoft.com/office/drawing/2014/main" id="{328EC574-7B65-74FE-14B6-23F7F4944514}"/>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6.2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Ernährung</a:t>
            </a:r>
            <a:r>
              <a:rPr lang="en-US" altLang="el-GR" sz="1800" dirty="0">
                <a:solidFill>
                  <a:schemeClr val="tx1">
                    <a:lumMod val="50000"/>
                    <a:lumOff val="50000"/>
                  </a:schemeClr>
                </a:solidFill>
                <a:latin typeface="Abadi Extra Light" panose="020B0204020104020204" pitchFamily="34" charset="0"/>
              </a:rPr>
              <a:t> und </a:t>
            </a:r>
            <a:r>
              <a:rPr lang="en-US" altLang="el-GR" sz="1800" dirty="0" err="1">
                <a:solidFill>
                  <a:schemeClr val="tx1">
                    <a:lumMod val="50000"/>
                    <a:lumOff val="50000"/>
                  </a:schemeClr>
                </a:solidFill>
                <a:latin typeface="Abadi Extra Light" panose="020B0204020104020204" pitchFamily="34" charset="0"/>
              </a:rPr>
              <a:t>relevante</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Gesundheits</a:t>
            </a:r>
            <a:r>
              <a:rPr lang="en-US" altLang="el-GR" sz="1800" dirty="0">
                <a:solidFill>
                  <a:schemeClr val="tx1">
                    <a:lumMod val="50000"/>
                    <a:lumOff val="50000"/>
                  </a:schemeClr>
                </a:solidFill>
                <a:latin typeface="Abadi Extra Light" panose="020B0204020104020204" pitchFamily="34" charset="0"/>
              </a:rPr>
              <a:t>-Apps</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6.2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Ernährung</a:t>
            </a:r>
            <a:r>
              <a:rPr lang="en-US" altLang="el-GR" sz="1800" dirty="0">
                <a:solidFill>
                  <a:schemeClr val="tx1">
                    <a:lumMod val="50000"/>
                    <a:lumOff val="50000"/>
                  </a:schemeClr>
                </a:solidFill>
                <a:latin typeface="Abadi Extra Light" panose="020B0204020104020204" pitchFamily="34" charset="0"/>
              </a:rPr>
              <a:t> und </a:t>
            </a:r>
            <a:r>
              <a:rPr lang="en-US" altLang="el-GR" sz="1800" dirty="0" err="1">
                <a:solidFill>
                  <a:schemeClr val="tx1">
                    <a:lumMod val="50000"/>
                    <a:lumOff val="50000"/>
                  </a:schemeClr>
                </a:solidFill>
                <a:latin typeface="Abadi Extra Light" panose="020B0204020104020204" pitchFamily="34" charset="0"/>
              </a:rPr>
              <a:t>relevante</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Gesundheits</a:t>
            </a:r>
            <a:r>
              <a:rPr lang="en-US" altLang="el-GR" sz="1800" dirty="0">
                <a:solidFill>
                  <a:schemeClr val="tx1">
                    <a:lumMod val="50000"/>
                    <a:lumOff val="50000"/>
                  </a:schemeClr>
                </a:solidFill>
                <a:latin typeface="Abadi Extra Light" panose="020B0204020104020204" pitchFamily="34" charset="0"/>
              </a:rPr>
              <a:t>-Apps</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6.2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baseline="0" dirty="0" err="1">
                <a:solidFill>
                  <a:schemeClr val="tx1">
                    <a:lumMod val="50000"/>
                    <a:lumOff val="50000"/>
                  </a:schemeClr>
                </a:solidFill>
                <a:latin typeface="Abadi Extra Light" panose="020B0204020104020204" pitchFamily="34" charset="0"/>
              </a:rPr>
              <a:t>Ernährung</a:t>
            </a:r>
            <a:r>
              <a:rPr lang="en-US" altLang="el-GR" sz="1800" baseline="0" dirty="0">
                <a:solidFill>
                  <a:schemeClr val="tx1">
                    <a:lumMod val="50000"/>
                    <a:lumOff val="50000"/>
                  </a:schemeClr>
                </a:solidFill>
                <a:latin typeface="Abadi Extra Light" panose="020B0204020104020204" pitchFamily="34" charset="0"/>
              </a:rPr>
              <a:t> und </a:t>
            </a:r>
            <a:r>
              <a:rPr lang="en-US" altLang="el-GR" sz="1800" baseline="0" dirty="0" err="1">
                <a:solidFill>
                  <a:schemeClr val="tx1">
                    <a:lumMod val="50000"/>
                    <a:lumOff val="50000"/>
                  </a:schemeClr>
                </a:solidFill>
                <a:latin typeface="Abadi Extra Light" panose="020B0204020104020204" pitchFamily="34" charset="0"/>
              </a:rPr>
              <a:t>relevante</a:t>
            </a:r>
            <a:r>
              <a:rPr lang="en-US" altLang="el-GR" sz="1800" baseline="0" dirty="0">
                <a:solidFill>
                  <a:schemeClr val="tx1">
                    <a:lumMod val="50000"/>
                    <a:lumOff val="50000"/>
                  </a:schemeClr>
                </a:solidFill>
                <a:latin typeface="Abadi Extra Light" panose="020B0204020104020204" pitchFamily="34" charset="0"/>
              </a:rPr>
              <a:t> </a:t>
            </a:r>
            <a:r>
              <a:rPr lang="en-US" altLang="el-GR" sz="1800" baseline="0" dirty="0" err="1">
                <a:solidFill>
                  <a:schemeClr val="tx1">
                    <a:lumMod val="50000"/>
                    <a:lumOff val="50000"/>
                  </a:schemeClr>
                </a:solidFill>
                <a:latin typeface="Abadi Extra Light" panose="020B0204020104020204" pitchFamily="34" charset="0"/>
              </a:rPr>
              <a:t>Gesundheits</a:t>
            </a:r>
            <a:r>
              <a:rPr lang="en-US" altLang="el-GR" sz="1800" baseline="0" dirty="0">
                <a:solidFill>
                  <a:schemeClr val="tx1">
                    <a:lumMod val="50000"/>
                    <a:lumOff val="50000"/>
                  </a:schemeClr>
                </a:solidFill>
                <a:latin typeface="Abadi Extra Light" panose="020B0204020104020204" pitchFamily="34" charset="0"/>
              </a:rPr>
              <a:t>-Apps</a:t>
            </a:r>
            <a:endParaRPr lang="en-US" altLang="el-GR" sz="1800" dirty="0">
              <a:solidFill>
                <a:schemeClr val="tx1">
                  <a:lumMod val="50000"/>
                  <a:lumOff val="50000"/>
                </a:schemeClr>
              </a:solidFill>
              <a:latin typeface="+mj-lt"/>
            </a:endParaRP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16FED98D-FBD1-DFC6-2002-B59379325C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8/9/2024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eg"/><Relationship Id="rId7" Type="http://schemas.openxmlformats.org/officeDocument/2006/relationships/image" Target="../media/image13.jpeg"/><Relationship Id="rId12" Type="http://schemas.openxmlformats.org/officeDocument/2006/relationships/hyperlink" Target="https://www.oxfamitalia.org/"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www.uv.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01577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Module 6  - </a:t>
            </a:r>
            <a:r>
              <a:rPr lang="en-US" sz="3400" b="1" kern="1200" dirty="0" err="1">
                <a:solidFill>
                  <a:srgbClr val="C00000"/>
                </a:solidFill>
                <a:effectLst/>
                <a:latin typeface="+mj-lt"/>
                <a:ea typeface="+mj-ea"/>
                <a:cs typeface="+mj-cs"/>
              </a:rPr>
              <a:t>Erfahrungsbasierte</a:t>
            </a:r>
            <a:r>
              <a:rPr lang="en-US" sz="3400" b="1" kern="1200" dirty="0">
                <a:solidFill>
                  <a:srgbClr val="C00000"/>
                </a:solidFill>
                <a:effectLst/>
                <a:latin typeface="+mj-lt"/>
                <a:ea typeface="+mj-ea"/>
                <a:cs typeface="+mj-cs"/>
              </a:rPr>
              <a:t> </a:t>
            </a:r>
            <a:r>
              <a:rPr lang="en-US" sz="3400" b="1" kern="1200" dirty="0" err="1">
                <a:solidFill>
                  <a:srgbClr val="C00000"/>
                </a:solidFill>
                <a:effectLst/>
                <a:latin typeface="+mj-lt"/>
                <a:ea typeface="+mj-ea"/>
                <a:cs typeface="+mj-cs"/>
              </a:rPr>
              <a:t>Trainingseinheit</a:t>
            </a:r>
            <a:r>
              <a:rPr lang="en-US" sz="3400" b="1" kern="1200" dirty="0">
                <a:solidFill>
                  <a:srgbClr val="C00000"/>
                </a:solidFill>
                <a:effectLst/>
                <a:latin typeface="+mj-lt"/>
                <a:ea typeface="+mj-ea"/>
                <a:cs typeface="+mj-cs"/>
              </a:rPr>
              <a:t> </a:t>
            </a:r>
            <a:r>
              <a:rPr lang="en-US" sz="2400" b="1" kern="1200" dirty="0">
                <a:solidFill>
                  <a:srgbClr val="C00000"/>
                </a:solidFill>
                <a:effectLst/>
                <a:latin typeface="+mj-lt"/>
                <a:ea typeface="+mj-ea"/>
                <a:cs typeface="+mj-cs"/>
              </a:rPr>
              <a:t>(6.2)</a:t>
            </a: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4000" b="1" kern="1200" dirty="0" err="1">
                <a:solidFill>
                  <a:schemeClr val="tx1"/>
                </a:solidFill>
                <a:effectLst/>
                <a:latin typeface="+mj-lt"/>
                <a:ea typeface="+mj-ea"/>
                <a:cs typeface="+mj-cs"/>
              </a:rPr>
              <a:t>Ernährung</a:t>
            </a:r>
            <a:r>
              <a:rPr lang="en-US" sz="4000" b="1" kern="1200" dirty="0">
                <a:solidFill>
                  <a:schemeClr val="tx1"/>
                </a:solidFill>
                <a:effectLst/>
                <a:latin typeface="+mj-lt"/>
                <a:ea typeface="+mj-ea"/>
                <a:cs typeface="+mj-cs"/>
              </a:rPr>
              <a:t> und </a:t>
            </a:r>
            <a:r>
              <a:rPr lang="en-US" sz="4000" b="1" kern="1200" dirty="0" err="1">
                <a:solidFill>
                  <a:schemeClr val="tx1"/>
                </a:solidFill>
                <a:effectLst/>
                <a:latin typeface="+mj-lt"/>
                <a:ea typeface="+mj-ea"/>
                <a:cs typeface="+mj-cs"/>
              </a:rPr>
              <a:t>relevante</a:t>
            </a:r>
            <a:r>
              <a:rPr lang="en-US" sz="4000" b="1" kern="1200" dirty="0">
                <a:solidFill>
                  <a:schemeClr val="tx1"/>
                </a:solidFill>
                <a:effectLst/>
                <a:latin typeface="+mj-lt"/>
                <a:ea typeface="+mj-ea"/>
                <a:cs typeface="+mj-cs"/>
              </a:rPr>
              <a:t> </a:t>
            </a:r>
            <a:r>
              <a:rPr lang="en-US" sz="4000" b="1" kern="1200" dirty="0" err="1">
                <a:solidFill>
                  <a:schemeClr val="tx1"/>
                </a:solidFill>
                <a:effectLst/>
                <a:latin typeface="+mj-lt"/>
                <a:ea typeface="+mj-ea"/>
                <a:cs typeface="+mj-cs"/>
              </a:rPr>
              <a:t>Gesundheits</a:t>
            </a:r>
            <a:r>
              <a:rPr lang="en-US" sz="4000" b="1" kern="1200" dirty="0">
                <a:solidFill>
                  <a:schemeClr val="tx1"/>
                </a:solidFill>
                <a:effectLst/>
                <a:latin typeface="+mj-lt"/>
                <a:ea typeface="+mj-ea"/>
                <a:cs typeface="+mj-cs"/>
              </a:rPr>
              <a:t>-Apps</a:t>
            </a:r>
            <a:endParaRPr lang="en-US" sz="3400" b="1" dirty="0">
              <a:solidFill>
                <a:schemeClr val="tx1"/>
              </a:solidFill>
              <a:effectLst/>
              <a:latin typeface="+mj-lt"/>
            </a:endParaRPr>
          </a:p>
        </p:txBody>
      </p:sp>
      <p:sp>
        <p:nvSpPr>
          <p:cNvPr id="5" name="TextBox 4">
            <a:extLst>
              <a:ext uri="{FF2B5EF4-FFF2-40B4-BE49-F238E27FC236}">
                <a16:creationId xmlns:a16="http://schemas.microsoft.com/office/drawing/2014/main" id="{9C196132-8E2D-3323-B795-861D3CE5DD11}"/>
              </a:ext>
            </a:extLst>
          </p:cNvPr>
          <p:cNvSpPr txBox="1"/>
          <p:nvPr/>
        </p:nvSpPr>
        <p:spPr>
          <a:xfrm>
            <a:off x="3435699" y="4978399"/>
            <a:ext cx="6097554" cy="584775"/>
          </a:xfrm>
          <a:prstGeom prst="rect">
            <a:avLst/>
          </a:prstGeom>
          <a:noFill/>
          <a:ln>
            <a:solidFill>
              <a:schemeClr val="bg1"/>
            </a:solidFill>
          </a:ln>
        </p:spPr>
        <p:txBody>
          <a:bodyPr wrap="square">
            <a:spAutoFit/>
          </a:bodyPr>
          <a:lstStyle/>
          <a:p>
            <a:r>
              <a:rPr lang="en-US" sz="3200" dirty="0">
                <a:solidFill>
                  <a:srgbClr val="C00000"/>
                </a:solidFill>
                <a:latin typeface="+mj-lt"/>
              </a:rPr>
              <a:t>  </a:t>
            </a:r>
            <a:endParaRPr lang="el-GR" sz="2800" dirty="0"/>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6</a:t>
            </a:r>
            <a:endParaRPr lang="el-GR" sz="2400" b="1" dirty="0">
              <a:effectLst>
                <a:outerShdw blurRad="38100" dist="38100" dir="2700000" algn="tl">
                  <a:srgbClr val="000000">
                    <a:alpha val="43137"/>
                  </a:srgbClr>
                </a:outerShdw>
              </a:effectLst>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581" y="6334427"/>
            <a:ext cx="8293082" cy="632422"/>
          </a:xfrm>
          <a:prstGeom prst="rect">
            <a:avLst/>
          </a:prstGeom>
        </p:spPr>
        <p:txBody>
          <a:bodyPr vert="horz" lIns="91440" tIns="45720" rIns="91440" bIns="45720" rtlCol="0" anchor="ctr">
            <a:normAutofit/>
          </a:bodyPr>
          <a:lstStyle/>
          <a:p>
            <a:pPr>
              <a:lnSpc>
                <a:spcPct val="90000"/>
              </a:lnSpc>
              <a:spcAft>
                <a:spcPts val="601"/>
              </a:spcAft>
            </a:pPr>
            <a:r>
              <a:rPr lang="de-DE" sz="1000" b="0" strike="noStrike" spc="-1" dirty="0">
                <a:solidFill>
                  <a:schemeClr val="accent5">
                    <a:lumMod val="20000"/>
                    <a:lumOff val="80000"/>
                  </a:schemeClr>
                </a:solidFill>
                <a:latin typeface="Arial"/>
                <a:ea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000" b="0" strike="noStrike" spc="-1" dirty="0">
              <a:solidFill>
                <a:srgbClr val="000000"/>
              </a:solidFill>
              <a:latin typeface="Arial"/>
            </a:endParaRPr>
          </a:p>
        </p:txBody>
      </p:sp>
      <p:pic>
        <p:nvPicPr>
          <p:cNvPr id="28" name="Picture 27">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1628" y="6417987"/>
            <a:ext cx="1954612" cy="429323"/>
          </a:xfrm>
          <a:prstGeom prst="rect">
            <a:avLst/>
          </a:prstGeom>
        </p:spPr>
      </p:pic>
    </p:spTree>
    <p:extLst>
      <p:ext uri="{BB962C8B-B14F-4D97-AF65-F5344CB8AC3E}">
        <p14:creationId xmlns:p14="http://schemas.microsoft.com/office/powerpoint/2010/main" val="164719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Εικόνα 39" descr="Εικόνα που περιέχει κείμενο, στιγμιότυπο οθόνης, λειτουργικό σύστημα, λογισμικό&#10;&#10;Περιγραφή που δημιουργήθηκε αυτόματα">
            <a:extLst>
              <a:ext uri="{FF2B5EF4-FFF2-40B4-BE49-F238E27FC236}">
                <a16:creationId xmlns:a16="http://schemas.microsoft.com/office/drawing/2014/main" id="{FAAD4A2C-B340-F117-19B6-23877F6CC9E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363" t="10666" r="2531" b="50000"/>
          <a:stretch/>
        </p:blipFill>
        <p:spPr>
          <a:xfrm>
            <a:off x="9883027" y="4486617"/>
            <a:ext cx="2308973" cy="2122059"/>
          </a:xfrm>
          <a:prstGeom prst="rect">
            <a:avLst/>
          </a:prstGeom>
        </p:spPr>
      </p:pic>
      <p:pic>
        <p:nvPicPr>
          <p:cNvPr id="36" name="Εικόνα 35" descr="Εικόνα που περιέχει κείμενο, στιγμιότυπο οθόνης, λογισμικό, εικονίδιο υπολογιστή&#10;&#10;Περιγραφή που δημιουργήθηκε αυτόματα">
            <a:extLst>
              <a:ext uri="{FF2B5EF4-FFF2-40B4-BE49-F238E27FC236}">
                <a16:creationId xmlns:a16="http://schemas.microsoft.com/office/drawing/2014/main" id="{BA04E5DD-836D-9751-C98D-24D625CC3FE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10051" b="32612"/>
          <a:stretch/>
        </p:blipFill>
        <p:spPr>
          <a:xfrm>
            <a:off x="9963677" y="444699"/>
            <a:ext cx="2098899" cy="2674303"/>
          </a:xfrm>
          <a:prstGeom prst="rect">
            <a:avLst/>
          </a:prstGeom>
        </p:spPr>
      </p:pic>
      <p:pic>
        <p:nvPicPr>
          <p:cNvPr id="34" name="Εικόνα 33" descr="Εικόνα που περιέχει κείμενο, στιγμιότυπο οθόνης, λογισμικό, ιστοσελίδα&#10;&#10;Περιγραφή που δημιουργήθηκε αυτόματα">
            <a:extLst>
              <a:ext uri="{FF2B5EF4-FFF2-40B4-BE49-F238E27FC236}">
                <a16:creationId xmlns:a16="http://schemas.microsoft.com/office/drawing/2014/main" id="{5856E69C-486C-7FE1-89D0-4A38C0E1093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491" t="10666" b="43716"/>
          <a:stretch/>
        </p:blipFill>
        <p:spPr>
          <a:xfrm>
            <a:off x="7447488" y="1107336"/>
            <a:ext cx="2516189" cy="2589341"/>
          </a:xfrm>
          <a:prstGeom prst="rect">
            <a:avLst/>
          </a:prstGeom>
        </p:spPr>
      </p:pic>
      <p:pic>
        <p:nvPicPr>
          <p:cNvPr id="22" name="Εικόνα 21" descr="Εικόνα που περιέχει κείμενο, στιγμιότυπο οθόνης, γραμματοσειρά, αριθμός&#10;&#10;Περιγραφή που δημιουργήθηκε αυτόματα">
            <a:extLst>
              <a:ext uri="{FF2B5EF4-FFF2-40B4-BE49-F238E27FC236}">
                <a16:creationId xmlns:a16="http://schemas.microsoft.com/office/drawing/2014/main" id="{9BA6AFCE-D6C3-F10B-2F80-30A14B8F216C}"/>
              </a:ext>
            </a:extLst>
          </p:cNvPr>
          <p:cNvPicPr>
            <a:picLocks noChangeAspect="1"/>
          </p:cNvPicPr>
          <p:nvPr/>
        </p:nvPicPr>
        <p:blipFill rotWithShape="1">
          <a:blip r:embed="rId6">
            <a:extLst>
              <a:ext uri="{28A0092B-C50C-407E-A947-70E740481C1C}">
                <a14:useLocalDpi xmlns:a14="http://schemas.microsoft.com/office/drawing/2010/main" val="0"/>
              </a:ext>
            </a:extLst>
          </a:blip>
          <a:srcRect t="11897" b="29432"/>
          <a:stretch/>
        </p:blipFill>
        <p:spPr>
          <a:xfrm>
            <a:off x="4430991" y="2738538"/>
            <a:ext cx="3086100" cy="4023663"/>
          </a:xfrm>
          <a:prstGeom prst="rect">
            <a:avLst/>
          </a:prstGeom>
        </p:spPr>
      </p:pic>
      <p:pic>
        <p:nvPicPr>
          <p:cNvPr id="18" name="Εικόνα 17" descr="Εικόνα που περιέχει κείμενο, στιγμιότυπο οθόνης, λογισμικό, γραμματοσειρά&#10;&#10;Περιγραφή που δημιουργήθηκε αυτόματα">
            <a:extLst>
              <a:ext uri="{FF2B5EF4-FFF2-40B4-BE49-F238E27FC236}">
                <a16:creationId xmlns:a16="http://schemas.microsoft.com/office/drawing/2014/main" id="{ECFCEE5B-3182-D313-24B2-DBF192E282A8}"/>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t="5568" b="21778"/>
          <a:stretch/>
        </p:blipFill>
        <p:spPr>
          <a:xfrm>
            <a:off x="698215" y="178871"/>
            <a:ext cx="2435488" cy="3932139"/>
          </a:xfrm>
          <a:prstGeom prst="rect">
            <a:avLst/>
          </a:prstGeom>
        </p:spPr>
      </p:pic>
      <p:sp>
        <p:nvSpPr>
          <p:cNvPr id="11" name="Έλλειψη 10"/>
          <p:cNvSpPr/>
          <p:nvPr/>
        </p:nvSpPr>
        <p:spPr>
          <a:xfrm>
            <a:off x="300303" y="1306941"/>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12" name="Έλλειψη 11"/>
          <p:cNvSpPr/>
          <p:nvPr/>
        </p:nvSpPr>
        <p:spPr>
          <a:xfrm>
            <a:off x="319396" y="188742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13" name="Έλλειψη 12"/>
          <p:cNvSpPr/>
          <p:nvPr/>
        </p:nvSpPr>
        <p:spPr>
          <a:xfrm>
            <a:off x="319396" y="2467909"/>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14" name="Έλλειψη 13"/>
          <p:cNvSpPr/>
          <p:nvPr/>
        </p:nvSpPr>
        <p:spPr>
          <a:xfrm>
            <a:off x="319396" y="3036707"/>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15" name="Έλλειψη 14"/>
          <p:cNvSpPr/>
          <p:nvPr/>
        </p:nvSpPr>
        <p:spPr>
          <a:xfrm>
            <a:off x="319396" y="3550743"/>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l-GR" dirty="0"/>
          </a:p>
        </p:txBody>
      </p:sp>
      <p:sp>
        <p:nvSpPr>
          <p:cNvPr id="16" name="Ορθογώνιο 15"/>
          <p:cNvSpPr/>
          <p:nvPr/>
        </p:nvSpPr>
        <p:spPr>
          <a:xfrm>
            <a:off x="197573" y="4204355"/>
            <a:ext cx="3665815" cy="2653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t>Wählen Sie aus, auf welche Gewohnheiten Sie sich konzentrieren möchten, indem Sie auf eine oder mehrere klicken:</a:t>
            </a:r>
          </a:p>
          <a:p>
            <a:pPr marL="342900" indent="-342900">
              <a:buFont typeface="Arial" panose="020B0604020202020204" pitchFamily="34" charset="0"/>
              <a:buChar char="•"/>
            </a:pPr>
            <a:r>
              <a:rPr lang="de-DE" sz="1600" dirty="0"/>
              <a:t>1 für die Kontrolle der Portionsgröße</a:t>
            </a:r>
          </a:p>
          <a:p>
            <a:pPr marL="342900" indent="-342900">
              <a:buFont typeface="Arial" panose="020B0604020202020204" pitchFamily="34" charset="0"/>
              <a:buChar char="•"/>
            </a:pPr>
            <a:r>
              <a:rPr lang="de-DE" sz="1600" dirty="0"/>
              <a:t>2 für das Vermeiden von Naschereien</a:t>
            </a:r>
          </a:p>
          <a:p>
            <a:pPr marL="342900" indent="-342900">
              <a:buFont typeface="Arial" panose="020B0604020202020204" pitchFamily="34" charset="0"/>
              <a:buChar char="•"/>
            </a:pPr>
            <a:r>
              <a:rPr lang="de-DE" sz="1600" dirty="0"/>
              <a:t>3 für eine ausgewogene Ernährung</a:t>
            </a:r>
          </a:p>
          <a:p>
            <a:pPr marL="342900" indent="-342900">
              <a:buFont typeface="Arial" panose="020B0604020202020204" pitchFamily="34" charset="0"/>
              <a:buChar char="•"/>
            </a:pPr>
            <a:r>
              <a:rPr lang="de-DE" sz="1600" dirty="0"/>
              <a:t>4 für Flüssigkeitszufuhr</a:t>
            </a:r>
          </a:p>
          <a:p>
            <a:pPr marL="342900" indent="-342900">
              <a:buFont typeface="Arial" panose="020B0604020202020204" pitchFamily="34" charset="0"/>
              <a:buChar char="•"/>
            </a:pPr>
            <a:r>
              <a:rPr lang="de-DE" sz="1600" dirty="0"/>
              <a:t>5 für Training und Bewegung.</a:t>
            </a:r>
            <a:endParaRPr lang="el-GR" sz="1600" dirty="0"/>
          </a:p>
        </p:txBody>
      </p:sp>
      <p:sp>
        <p:nvSpPr>
          <p:cNvPr id="17" name="Βέλος προς τα κάτω 16"/>
          <p:cNvSpPr/>
          <p:nvPr/>
        </p:nvSpPr>
        <p:spPr>
          <a:xfrm flipV="1">
            <a:off x="1858521" y="4017665"/>
            <a:ext cx="167034" cy="186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7761010" y="4231332"/>
            <a:ext cx="1856775" cy="1203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Geben Sie Ihr Geburtsdatum, Ihre Größe und Ihr Geschlecht ein. </a:t>
            </a:r>
            <a:endParaRPr lang="el-GR" sz="1600" dirty="0"/>
          </a:p>
        </p:txBody>
      </p:sp>
      <p:cxnSp>
        <p:nvCxnSpPr>
          <p:cNvPr id="19" name="Ευθύγραμμο βέλος σύνδεσης 18"/>
          <p:cNvCxnSpPr/>
          <p:nvPr/>
        </p:nvCxnSpPr>
        <p:spPr>
          <a:xfrm flipV="1">
            <a:off x="8689397" y="3645464"/>
            <a:ext cx="0" cy="612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9599742" y="3733365"/>
            <a:ext cx="274616" cy="524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a:off x="9386449" y="5371975"/>
            <a:ext cx="376527" cy="275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Έλλειψη 25"/>
          <p:cNvSpPr/>
          <p:nvPr/>
        </p:nvSpPr>
        <p:spPr>
          <a:xfrm>
            <a:off x="4171312" y="385997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27" name="Ορθογώνιο 26"/>
          <p:cNvSpPr/>
          <p:nvPr/>
        </p:nvSpPr>
        <p:spPr>
          <a:xfrm>
            <a:off x="3470260" y="128387"/>
            <a:ext cx="3835283" cy="2521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Wählen Sie die Faktoren aus, die Sie davon abhalten, Ihre Ziele zu erreichen:</a:t>
            </a:r>
          </a:p>
          <a:p>
            <a:pPr marL="342900" indent="-342900">
              <a:buFont typeface="Arial" panose="020B0604020202020204" pitchFamily="34" charset="0"/>
              <a:buChar char="•"/>
            </a:pPr>
            <a:r>
              <a:rPr lang="de-DE" dirty="0"/>
              <a:t>1 wegen mangelnder Konsequenz </a:t>
            </a:r>
          </a:p>
          <a:p>
            <a:pPr marL="342900" indent="-342900">
              <a:buFont typeface="Arial" panose="020B0604020202020204" pitchFamily="34" charset="0"/>
              <a:buChar char="•"/>
            </a:pPr>
            <a:r>
              <a:rPr lang="de-DE" dirty="0"/>
              <a:t>2 für ungesunde Essgewohnheiten</a:t>
            </a:r>
          </a:p>
          <a:p>
            <a:pPr marL="342900" indent="-342900">
              <a:buFont typeface="Arial" panose="020B0604020202020204" pitchFamily="34" charset="0"/>
              <a:buChar char="•"/>
            </a:pPr>
            <a:r>
              <a:rPr lang="de-DE" dirty="0"/>
              <a:t>3 für fehlende Unterstützung</a:t>
            </a:r>
          </a:p>
          <a:p>
            <a:pPr marL="342900" indent="-342900">
              <a:buFont typeface="Arial" panose="020B0604020202020204" pitchFamily="34" charset="0"/>
              <a:buChar char="•"/>
            </a:pPr>
            <a:r>
              <a:rPr lang="de-DE" dirty="0"/>
              <a:t>4 für einen vollen Terminkalender</a:t>
            </a:r>
          </a:p>
          <a:p>
            <a:pPr marL="342900" indent="-342900">
              <a:buFont typeface="Arial" panose="020B0604020202020204" pitchFamily="34" charset="0"/>
              <a:buChar char="•"/>
            </a:pPr>
            <a:r>
              <a:rPr lang="de-DE" dirty="0"/>
              <a:t>5 für fehlende Inspiration bei der Zubereitung von Mahlzeiten.</a:t>
            </a:r>
            <a:endParaRPr lang="el-GR" dirty="0"/>
          </a:p>
        </p:txBody>
      </p:sp>
      <p:sp>
        <p:nvSpPr>
          <p:cNvPr id="29" name="Βέλος προς τα κάτω 28"/>
          <p:cNvSpPr/>
          <p:nvPr/>
        </p:nvSpPr>
        <p:spPr>
          <a:xfrm>
            <a:off x="5387901" y="2651598"/>
            <a:ext cx="117794" cy="1738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Έλλειψη 29"/>
          <p:cNvSpPr/>
          <p:nvPr/>
        </p:nvSpPr>
        <p:spPr>
          <a:xfrm>
            <a:off x="4171311" y="4384816"/>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31" name="Έλλειψη 30"/>
          <p:cNvSpPr/>
          <p:nvPr/>
        </p:nvSpPr>
        <p:spPr>
          <a:xfrm>
            <a:off x="4173738" y="4966199"/>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32" name="Έλλειψη 31"/>
          <p:cNvSpPr/>
          <p:nvPr/>
        </p:nvSpPr>
        <p:spPr>
          <a:xfrm>
            <a:off x="4175598" y="5565034"/>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33" name="Έλλειψη 32"/>
          <p:cNvSpPr/>
          <p:nvPr/>
        </p:nvSpPr>
        <p:spPr>
          <a:xfrm>
            <a:off x="4171310" y="6221938"/>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l-GR" dirty="0"/>
          </a:p>
        </p:txBody>
      </p:sp>
      <p:sp>
        <p:nvSpPr>
          <p:cNvPr id="25" name="Δεξιό βέλος 24"/>
          <p:cNvSpPr/>
          <p:nvPr/>
        </p:nvSpPr>
        <p:spPr>
          <a:xfrm rot="3661006">
            <a:off x="10125604" y="1711111"/>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Δεξιό βέλος 27"/>
          <p:cNvSpPr/>
          <p:nvPr/>
        </p:nvSpPr>
        <p:spPr>
          <a:xfrm rot="3661006">
            <a:off x="10107985" y="5018154"/>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7" name="Εικόνα 36" descr="Εικόνα που περιέχει κείμενο, στιγμιότυπο οθόνης, λογισμικό, εικονίδιο υπολογιστή&#10;&#10;Περιγραφή που δημιουργήθηκε αυτόματα">
            <a:extLst>
              <a:ext uri="{FF2B5EF4-FFF2-40B4-BE49-F238E27FC236}">
                <a16:creationId xmlns:a16="http://schemas.microsoft.com/office/drawing/2014/main" id="{CB813DEF-C63D-2AB0-BCC5-39D92A76775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10051" b="32612"/>
          <a:stretch/>
        </p:blipFill>
        <p:spPr>
          <a:xfrm>
            <a:off x="9963677" y="971161"/>
            <a:ext cx="2098899" cy="2674303"/>
          </a:xfrm>
          <a:prstGeom prst="rect">
            <a:avLst/>
          </a:prstGeom>
        </p:spPr>
      </p:pic>
      <p:sp>
        <p:nvSpPr>
          <p:cNvPr id="38" name="Δεξιό βέλος 24">
            <a:extLst>
              <a:ext uri="{FF2B5EF4-FFF2-40B4-BE49-F238E27FC236}">
                <a16:creationId xmlns:a16="http://schemas.microsoft.com/office/drawing/2014/main" id="{9FF55B78-57A1-70BE-54F6-A9EA7E115A0C}"/>
              </a:ext>
            </a:extLst>
          </p:cNvPr>
          <p:cNvSpPr/>
          <p:nvPr/>
        </p:nvSpPr>
        <p:spPr>
          <a:xfrm rot="3661006">
            <a:off x="10125604" y="2237573"/>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64024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Εικόνα 32" descr="Εικόνα που περιέχει κείμενο, στιγμιότυπο οθόνης, γραμματοσειρά, αριθμός&#10;&#10;Περιγραφή που δημιουργήθηκε αυτόματα">
            <a:extLst>
              <a:ext uri="{FF2B5EF4-FFF2-40B4-BE49-F238E27FC236}">
                <a16:creationId xmlns:a16="http://schemas.microsoft.com/office/drawing/2014/main" id="{6F09CF82-63C8-6439-64F2-6FB2A7498858}"/>
              </a:ext>
            </a:extLst>
          </p:cNvPr>
          <p:cNvPicPr>
            <a:picLocks noChangeAspect="1"/>
          </p:cNvPicPr>
          <p:nvPr/>
        </p:nvPicPr>
        <p:blipFill rotWithShape="1">
          <a:blip r:embed="rId3">
            <a:extLst>
              <a:ext uri="{28A0092B-C50C-407E-A947-70E740481C1C}">
                <a14:useLocalDpi xmlns:a14="http://schemas.microsoft.com/office/drawing/2010/main" val="0"/>
              </a:ext>
            </a:extLst>
          </a:blip>
          <a:srcRect t="11626" b="30072"/>
          <a:stretch/>
        </p:blipFill>
        <p:spPr>
          <a:xfrm>
            <a:off x="9063061" y="2337847"/>
            <a:ext cx="3086100" cy="3998307"/>
          </a:xfrm>
          <a:prstGeom prst="rect">
            <a:avLst/>
          </a:prstGeom>
        </p:spPr>
      </p:pic>
      <p:pic>
        <p:nvPicPr>
          <p:cNvPr id="31" name="Εικόνα 30" descr="Εικόνα που περιέχει κείμενο, στιγμιότυπο οθόνης, γραμματοσειρά, λειτουργικό σύστημα&#10;&#10;Περιγραφή που δημιουργήθηκε αυτόματα">
            <a:extLst>
              <a:ext uri="{FF2B5EF4-FFF2-40B4-BE49-F238E27FC236}">
                <a16:creationId xmlns:a16="http://schemas.microsoft.com/office/drawing/2014/main" id="{23EE7D45-2FB0-7C81-2EA0-3059D66D755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10808" b="50000"/>
          <a:stretch/>
        </p:blipFill>
        <p:spPr>
          <a:xfrm>
            <a:off x="6236726" y="741213"/>
            <a:ext cx="2583280" cy="2249865"/>
          </a:xfrm>
          <a:prstGeom prst="rect">
            <a:avLst/>
          </a:prstGeom>
        </p:spPr>
      </p:pic>
      <p:pic>
        <p:nvPicPr>
          <p:cNvPr id="29" name="Εικόνα 28" descr="Εικόνα που περιέχει κείμενο, στιγμιότυπο οθόνης, λειτουργικό σύστημα, λογισμικό&#10;&#10;Περιγραφή που δημιουργήθηκε αυτόματα">
            <a:extLst>
              <a:ext uri="{FF2B5EF4-FFF2-40B4-BE49-F238E27FC236}">
                <a16:creationId xmlns:a16="http://schemas.microsoft.com/office/drawing/2014/main" id="{2B22C17A-B648-67AA-664D-3B55C8EE64E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11282" b="46257"/>
          <a:stretch/>
        </p:blipFill>
        <p:spPr>
          <a:xfrm>
            <a:off x="3881709" y="741213"/>
            <a:ext cx="2161760" cy="2039815"/>
          </a:xfrm>
          <a:prstGeom prst="rect">
            <a:avLst/>
          </a:prstGeom>
        </p:spPr>
      </p:pic>
      <p:pic>
        <p:nvPicPr>
          <p:cNvPr id="12" name="Εικόνα 11" descr="Εικόνα που περιέχει κείμενο, στιγμιότυπο οθόνης, λογισμικό, γραμματοσειρά&#10;&#10;Περιγραφή που δημιουργήθηκε αυτόματα">
            <a:extLst>
              <a:ext uri="{FF2B5EF4-FFF2-40B4-BE49-F238E27FC236}">
                <a16:creationId xmlns:a16="http://schemas.microsoft.com/office/drawing/2014/main" id="{B55920B7-2991-6621-443D-D266626972AF}"/>
              </a:ext>
            </a:extLst>
          </p:cNvPr>
          <p:cNvPicPr>
            <a:picLocks noChangeAspect="1"/>
          </p:cNvPicPr>
          <p:nvPr/>
        </p:nvPicPr>
        <p:blipFill rotWithShape="1">
          <a:blip r:embed="rId6">
            <a:extLst>
              <a:ext uri="{28A0092B-C50C-407E-A947-70E740481C1C}">
                <a14:useLocalDpi xmlns:a14="http://schemas.microsoft.com/office/drawing/2010/main" val="0"/>
              </a:ext>
            </a:extLst>
          </a:blip>
          <a:srcRect t="12102" b="32816"/>
          <a:stretch/>
        </p:blipFill>
        <p:spPr>
          <a:xfrm>
            <a:off x="383404" y="2606903"/>
            <a:ext cx="3086100" cy="3777451"/>
          </a:xfrm>
          <a:prstGeom prst="rect">
            <a:avLst/>
          </a:prstGeom>
        </p:spPr>
      </p:pic>
      <p:sp>
        <p:nvSpPr>
          <p:cNvPr id="3" name="Ορθογώνιο 2"/>
          <p:cNvSpPr/>
          <p:nvPr/>
        </p:nvSpPr>
        <p:spPr>
          <a:xfrm>
            <a:off x="3713002" y="3233393"/>
            <a:ext cx="2258994" cy="593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Enter your current weight.</a:t>
            </a:r>
            <a:endParaRPr lang="el-GR" sz="2000" dirty="0"/>
          </a:p>
        </p:txBody>
      </p:sp>
      <p:sp>
        <p:nvSpPr>
          <p:cNvPr id="9" name="Βέλος προς τα κάτω 8"/>
          <p:cNvSpPr/>
          <p:nvPr/>
        </p:nvSpPr>
        <p:spPr>
          <a:xfrm flipV="1">
            <a:off x="4786888" y="3046703"/>
            <a:ext cx="167034" cy="186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8861018" y="934824"/>
            <a:ext cx="2931913" cy="488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Enter your weight-goal.</a:t>
            </a:r>
            <a:endParaRPr lang="el-GR" sz="2000" dirty="0"/>
          </a:p>
        </p:txBody>
      </p:sp>
      <p:cxnSp>
        <p:nvCxnSpPr>
          <p:cNvPr id="11" name="Ευθύγραμμο βέλος σύνδεσης 10"/>
          <p:cNvCxnSpPr/>
          <p:nvPr/>
        </p:nvCxnSpPr>
        <p:spPr>
          <a:xfrm flipH="1">
            <a:off x="8559361" y="1179136"/>
            <a:ext cx="3016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Ορθογώνιο 12"/>
          <p:cNvSpPr/>
          <p:nvPr/>
        </p:nvSpPr>
        <p:spPr>
          <a:xfrm>
            <a:off x="222574" y="137489"/>
            <a:ext cx="3032180" cy="2200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Define your physical activity level:</a:t>
            </a:r>
          </a:p>
          <a:p>
            <a:pPr marL="342900" indent="-342900">
              <a:buFont typeface="Arial" panose="020B0604020202020204" pitchFamily="34" charset="0"/>
              <a:buChar char="•"/>
            </a:pPr>
            <a:r>
              <a:rPr lang="en-GB" sz="2000" dirty="0"/>
              <a:t>1 for light </a:t>
            </a:r>
          </a:p>
          <a:p>
            <a:pPr marL="342900" indent="-342900">
              <a:buFont typeface="Arial" panose="020B0604020202020204" pitchFamily="34" charset="0"/>
              <a:buChar char="•"/>
            </a:pPr>
            <a:r>
              <a:rPr lang="en-US" sz="2000" dirty="0"/>
              <a:t>2 for </a:t>
            </a:r>
            <a:r>
              <a:rPr lang="en-GB" sz="2000" dirty="0"/>
              <a:t>moderate intensity </a:t>
            </a:r>
          </a:p>
          <a:p>
            <a:pPr marL="342900" indent="-342900">
              <a:buFont typeface="Arial" panose="020B0604020202020204" pitchFamily="34" charset="0"/>
              <a:buChar char="•"/>
            </a:pPr>
            <a:r>
              <a:rPr lang="en-US" sz="2000" dirty="0"/>
              <a:t>3 for </a:t>
            </a:r>
            <a:r>
              <a:rPr lang="en-GB" sz="2000" dirty="0"/>
              <a:t>intense </a:t>
            </a:r>
          </a:p>
          <a:p>
            <a:pPr marL="342900" indent="-342900">
              <a:buFont typeface="Arial" panose="020B0604020202020204" pitchFamily="34" charset="0"/>
              <a:buChar char="•"/>
            </a:pPr>
            <a:r>
              <a:rPr lang="en-GB" sz="2000" dirty="0"/>
              <a:t>4 for highly intense.</a:t>
            </a:r>
            <a:endParaRPr lang="en-US" sz="2000" dirty="0"/>
          </a:p>
        </p:txBody>
      </p:sp>
      <p:sp>
        <p:nvSpPr>
          <p:cNvPr id="15" name="Βέλος προς τα κάτω 14"/>
          <p:cNvSpPr/>
          <p:nvPr/>
        </p:nvSpPr>
        <p:spPr>
          <a:xfrm>
            <a:off x="1583162" y="2337847"/>
            <a:ext cx="179650" cy="190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Έλλειψη 15"/>
          <p:cNvSpPr/>
          <p:nvPr/>
        </p:nvSpPr>
        <p:spPr>
          <a:xfrm>
            <a:off x="173659" y="3835300"/>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17" name="Έλλειψη 16"/>
          <p:cNvSpPr/>
          <p:nvPr/>
        </p:nvSpPr>
        <p:spPr>
          <a:xfrm>
            <a:off x="173659" y="5128120"/>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18" name="Έλλειψη 17"/>
          <p:cNvSpPr/>
          <p:nvPr/>
        </p:nvSpPr>
        <p:spPr>
          <a:xfrm>
            <a:off x="175869" y="5932481"/>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19" name="Έλλειψη 18"/>
          <p:cNvSpPr/>
          <p:nvPr/>
        </p:nvSpPr>
        <p:spPr>
          <a:xfrm>
            <a:off x="173659" y="4449082"/>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20" name="Ορθογώνιο 19"/>
          <p:cNvSpPr/>
          <p:nvPr/>
        </p:nvSpPr>
        <p:spPr>
          <a:xfrm>
            <a:off x="3834030" y="4183996"/>
            <a:ext cx="4371891" cy="2200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Specify whether you follow a specific diet by clicking on:</a:t>
            </a:r>
          </a:p>
          <a:p>
            <a:pPr marL="342900" indent="-342900">
              <a:buFont typeface="Arial" panose="020B0604020202020204" pitchFamily="34" charset="0"/>
              <a:buChar char="•"/>
            </a:pPr>
            <a:r>
              <a:rPr lang="en-GB" sz="2000" dirty="0"/>
              <a:t>1 for eating all group foods</a:t>
            </a:r>
          </a:p>
          <a:p>
            <a:pPr marL="342900" indent="-342900">
              <a:buFont typeface="Arial" panose="020B0604020202020204" pitchFamily="34" charset="0"/>
              <a:buChar char="•"/>
            </a:pPr>
            <a:r>
              <a:rPr lang="en-US" sz="2000" dirty="0"/>
              <a:t>2 for being </a:t>
            </a:r>
            <a:r>
              <a:rPr lang="en-US" sz="2000" dirty="0" err="1"/>
              <a:t>pescatarian</a:t>
            </a:r>
            <a:r>
              <a:rPr lang="en-US" sz="2000" dirty="0"/>
              <a:t> (i.e. eating fish but no meat)</a:t>
            </a:r>
            <a:endParaRPr lang="en-GB" sz="2000" dirty="0"/>
          </a:p>
          <a:p>
            <a:pPr marL="342900" indent="-342900">
              <a:buFont typeface="Arial" panose="020B0604020202020204" pitchFamily="34" charset="0"/>
              <a:buChar char="•"/>
            </a:pPr>
            <a:r>
              <a:rPr lang="en-US" sz="2000" dirty="0"/>
              <a:t>3 for vegetarian </a:t>
            </a:r>
          </a:p>
          <a:p>
            <a:pPr marL="342900" indent="-342900">
              <a:buFont typeface="Arial" panose="020B0604020202020204" pitchFamily="34" charset="0"/>
              <a:buChar char="•"/>
            </a:pPr>
            <a:r>
              <a:rPr lang="en-GB" sz="2000" dirty="0"/>
              <a:t>4 for being vegan.</a:t>
            </a:r>
            <a:endParaRPr lang="en-US" sz="2000" dirty="0"/>
          </a:p>
        </p:txBody>
      </p:sp>
      <p:cxnSp>
        <p:nvCxnSpPr>
          <p:cNvPr id="21" name="Ευθύγραμμο βέλος σύνδεσης 20"/>
          <p:cNvCxnSpPr/>
          <p:nvPr/>
        </p:nvCxnSpPr>
        <p:spPr>
          <a:xfrm flipV="1">
            <a:off x="8205921" y="5256680"/>
            <a:ext cx="608118" cy="2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Έλλειψη 22"/>
          <p:cNvSpPr/>
          <p:nvPr/>
        </p:nvSpPr>
        <p:spPr>
          <a:xfrm>
            <a:off x="8934974" y="3827282"/>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24" name="Έλλειψη 23"/>
          <p:cNvSpPr/>
          <p:nvPr/>
        </p:nvSpPr>
        <p:spPr>
          <a:xfrm>
            <a:off x="8934973" y="4387023"/>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25" name="Έλλειψη 24"/>
          <p:cNvSpPr/>
          <p:nvPr/>
        </p:nvSpPr>
        <p:spPr>
          <a:xfrm>
            <a:off x="8934973" y="493548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26" name="Έλλειψη 25"/>
          <p:cNvSpPr/>
          <p:nvPr/>
        </p:nvSpPr>
        <p:spPr>
          <a:xfrm>
            <a:off x="8934972" y="5483947"/>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22" name="Δεξιό βέλος 21"/>
          <p:cNvSpPr/>
          <p:nvPr/>
        </p:nvSpPr>
        <p:spPr>
          <a:xfrm rot="3661006">
            <a:off x="3645299" y="1550102"/>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Δεξιό βέλος 26"/>
          <p:cNvSpPr/>
          <p:nvPr/>
        </p:nvSpPr>
        <p:spPr>
          <a:xfrm rot="3661006">
            <a:off x="6543115" y="1550102"/>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35833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Εικόνα 26" descr="Εικόνα που περιέχει κείμενο, στιγμιότυπο οθόνης, λογισμικό, ιστοσελίδα&#10;&#10;Περιγραφή που δημιουργήθηκε αυτόματα">
            <a:extLst>
              <a:ext uri="{FF2B5EF4-FFF2-40B4-BE49-F238E27FC236}">
                <a16:creationId xmlns:a16="http://schemas.microsoft.com/office/drawing/2014/main" id="{0989B1BF-27D7-ED6A-D064-CD8EC7E3611C}"/>
              </a:ext>
            </a:extLst>
          </p:cNvPr>
          <p:cNvPicPr>
            <a:picLocks noChangeAspect="1"/>
          </p:cNvPicPr>
          <p:nvPr/>
        </p:nvPicPr>
        <p:blipFill rotWithShape="1">
          <a:blip r:embed="rId3">
            <a:extLst>
              <a:ext uri="{28A0092B-C50C-407E-A947-70E740481C1C}">
                <a14:useLocalDpi xmlns:a14="http://schemas.microsoft.com/office/drawing/2010/main" val="0"/>
              </a:ext>
            </a:extLst>
          </a:blip>
          <a:srcRect t="44802" b="5436"/>
          <a:stretch/>
        </p:blipFill>
        <p:spPr>
          <a:xfrm>
            <a:off x="8233526" y="672860"/>
            <a:ext cx="3086100" cy="3412674"/>
          </a:xfrm>
          <a:prstGeom prst="rect">
            <a:avLst/>
          </a:prstGeom>
        </p:spPr>
      </p:pic>
      <p:pic>
        <p:nvPicPr>
          <p:cNvPr id="25" name="Εικόνα 24" descr="Εικόνα που περιέχει κείμενο, στιγμιότυπο οθόνης, λογισμικό, εικονίδιο υπολογιστή&#10;&#10;Περιγραφή που δημιουργήθηκε αυτόματα">
            <a:extLst>
              <a:ext uri="{FF2B5EF4-FFF2-40B4-BE49-F238E27FC236}">
                <a16:creationId xmlns:a16="http://schemas.microsoft.com/office/drawing/2014/main" id="{0903079B-0B88-C554-802B-B206ACE5F573}"/>
              </a:ext>
            </a:extLst>
          </p:cNvPr>
          <p:cNvPicPr>
            <a:picLocks noChangeAspect="1"/>
          </p:cNvPicPr>
          <p:nvPr/>
        </p:nvPicPr>
        <p:blipFill rotWithShape="1">
          <a:blip r:embed="rId4">
            <a:extLst>
              <a:ext uri="{28A0092B-C50C-407E-A947-70E740481C1C}">
                <a14:useLocalDpi xmlns:a14="http://schemas.microsoft.com/office/drawing/2010/main" val="0"/>
              </a:ext>
            </a:extLst>
          </a:blip>
          <a:srcRect t="39023" b="4284"/>
          <a:stretch/>
        </p:blipFill>
        <p:spPr>
          <a:xfrm>
            <a:off x="4324410" y="2918487"/>
            <a:ext cx="3086100" cy="3887935"/>
          </a:xfrm>
          <a:prstGeom prst="rect">
            <a:avLst/>
          </a:prstGeom>
        </p:spPr>
      </p:pic>
      <p:pic>
        <p:nvPicPr>
          <p:cNvPr id="23" name="Εικόνα 22" descr="Εικόνα που περιέχει κείμενο, στιγμιότυπο οθόνης, γραμματοσειρά, εικονίδιο υπολογιστή&#10;&#10;Περιγραφή που δημιουργήθηκε αυτόματα">
            <a:extLst>
              <a:ext uri="{FF2B5EF4-FFF2-40B4-BE49-F238E27FC236}">
                <a16:creationId xmlns:a16="http://schemas.microsoft.com/office/drawing/2014/main" id="{9DB74638-E40F-BAC3-9EEC-442F311C7757}"/>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5539" b="4615"/>
          <a:stretch/>
        </p:blipFill>
        <p:spPr>
          <a:xfrm>
            <a:off x="675724" y="147752"/>
            <a:ext cx="2290698" cy="4573564"/>
          </a:xfrm>
          <a:prstGeom prst="rect">
            <a:avLst/>
          </a:prstGeom>
        </p:spPr>
      </p:pic>
      <p:sp>
        <p:nvSpPr>
          <p:cNvPr id="2" name="Ορθογώνιο 1"/>
          <p:cNvSpPr/>
          <p:nvPr/>
        </p:nvSpPr>
        <p:spPr>
          <a:xfrm>
            <a:off x="216814" y="4862455"/>
            <a:ext cx="3330926" cy="1825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Das Bild des Startbildschirms wird angezeigt, sobald Sie alle erforderlichen Daten eingegeben haben. Das "Apfel-Maskottchen" lädt Sie ein, mit der Aufnahme zu beginnen, indem Sie auf das + Zeichen klicken. </a:t>
            </a:r>
            <a:endParaRPr lang="el-GR" sz="1600" dirty="0"/>
          </a:p>
        </p:txBody>
      </p:sp>
      <p:sp>
        <p:nvSpPr>
          <p:cNvPr id="3" name="Βέλος προς τα επάνω 2"/>
          <p:cNvSpPr/>
          <p:nvPr/>
        </p:nvSpPr>
        <p:spPr>
          <a:xfrm>
            <a:off x="1685944" y="4664494"/>
            <a:ext cx="207390" cy="1979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Έλλειψη 3"/>
          <p:cNvSpPr/>
          <p:nvPr/>
        </p:nvSpPr>
        <p:spPr>
          <a:xfrm>
            <a:off x="2136753" y="3678288"/>
            <a:ext cx="1043473" cy="7070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238506" y="108193"/>
            <a:ext cx="3481436" cy="2773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Wählen Sie die Art der Aufzeichnung aus, die Sie eingeben möchten: </a:t>
            </a:r>
          </a:p>
          <a:p>
            <a:pPr marL="342900" indent="-342900">
              <a:buFont typeface="Arial" panose="020B0604020202020204" pitchFamily="34" charset="0"/>
              <a:buChar char="•"/>
            </a:pPr>
            <a:r>
              <a:rPr lang="de-DE" dirty="0"/>
              <a:t>1 für Größe, Gewicht, Umfang</a:t>
            </a:r>
          </a:p>
          <a:p>
            <a:pPr marL="342900" indent="-342900">
              <a:buFont typeface="Arial" panose="020B0604020202020204" pitchFamily="34" charset="0"/>
              <a:buChar char="•"/>
            </a:pPr>
            <a:r>
              <a:rPr lang="de-DE" dirty="0"/>
              <a:t> 2 für körperliche Aktivitäten</a:t>
            </a:r>
          </a:p>
          <a:p>
            <a:pPr marL="342900" indent="-342900">
              <a:buFont typeface="Arial" panose="020B0604020202020204" pitchFamily="34" charset="0"/>
              <a:buChar char="•"/>
            </a:pPr>
            <a:r>
              <a:rPr lang="de-DE" dirty="0"/>
              <a:t>3 für die Zwischenmahlzeit</a:t>
            </a:r>
          </a:p>
          <a:p>
            <a:pPr marL="342900" indent="-342900">
              <a:buFont typeface="Arial" panose="020B0604020202020204" pitchFamily="34" charset="0"/>
              <a:buChar char="•"/>
            </a:pPr>
            <a:r>
              <a:rPr lang="de-DE" dirty="0"/>
              <a:t>4 für das Abendessen</a:t>
            </a:r>
          </a:p>
          <a:p>
            <a:pPr marL="342900" indent="-342900">
              <a:buFont typeface="Arial" panose="020B0604020202020204" pitchFamily="34" charset="0"/>
              <a:buChar char="•"/>
            </a:pPr>
            <a:r>
              <a:rPr lang="de-DE" dirty="0"/>
              <a:t>5 für das Mittagessen</a:t>
            </a:r>
          </a:p>
          <a:p>
            <a:pPr marL="342900" indent="-342900">
              <a:buFont typeface="Arial" panose="020B0604020202020204" pitchFamily="34" charset="0"/>
              <a:buChar char="•"/>
            </a:pPr>
            <a:r>
              <a:rPr lang="de-DE" dirty="0"/>
              <a:t>6 für das Frühstück.</a:t>
            </a:r>
            <a:endParaRPr lang="el-GR" dirty="0"/>
          </a:p>
        </p:txBody>
      </p:sp>
      <p:sp>
        <p:nvSpPr>
          <p:cNvPr id="9" name="Έλλειψη 8"/>
          <p:cNvSpPr/>
          <p:nvPr/>
        </p:nvSpPr>
        <p:spPr>
          <a:xfrm>
            <a:off x="7363268" y="3079580"/>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10" name="Έλλειψη 9"/>
          <p:cNvSpPr/>
          <p:nvPr/>
        </p:nvSpPr>
        <p:spPr>
          <a:xfrm>
            <a:off x="7363266" y="3519973"/>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11" name="Έλλειψη 10"/>
          <p:cNvSpPr/>
          <p:nvPr/>
        </p:nvSpPr>
        <p:spPr>
          <a:xfrm>
            <a:off x="7348217" y="3939264"/>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12" name="Έλλειψη 11"/>
          <p:cNvSpPr/>
          <p:nvPr/>
        </p:nvSpPr>
        <p:spPr>
          <a:xfrm>
            <a:off x="7348218" y="4367573"/>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13" name="Έλλειψη 12"/>
          <p:cNvSpPr/>
          <p:nvPr/>
        </p:nvSpPr>
        <p:spPr>
          <a:xfrm>
            <a:off x="7363266" y="4829994"/>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l-GR" dirty="0"/>
          </a:p>
        </p:txBody>
      </p:sp>
      <p:sp>
        <p:nvSpPr>
          <p:cNvPr id="14" name="Έλλειψη 13"/>
          <p:cNvSpPr/>
          <p:nvPr/>
        </p:nvSpPr>
        <p:spPr>
          <a:xfrm>
            <a:off x="7363267" y="5259963"/>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endParaRPr lang="el-GR" dirty="0"/>
          </a:p>
        </p:txBody>
      </p:sp>
      <p:sp>
        <p:nvSpPr>
          <p:cNvPr id="15" name="Ορθογώνιο 14"/>
          <p:cNvSpPr/>
          <p:nvPr/>
        </p:nvSpPr>
        <p:spPr>
          <a:xfrm>
            <a:off x="8388592" y="4283495"/>
            <a:ext cx="2983358" cy="2013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Bei der Eingabe von Lebensmitteln wählen Sie das Land aus, in dem Sie gerade einkaufen, um auf die richtige Lebensmitteldatenbank der App zugreifen zu können. </a:t>
            </a:r>
            <a:endParaRPr lang="el-GR" dirty="0"/>
          </a:p>
        </p:txBody>
      </p:sp>
      <p:sp>
        <p:nvSpPr>
          <p:cNvPr id="16" name="Βέλος προς τα κάτω 15"/>
          <p:cNvSpPr/>
          <p:nvPr/>
        </p:nvSpPr>
        <p:spPr>
          <a:xfrm>
            <a:off x="5867460" y="2881896"/>
            <a:ext cx="179650" cy="190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Βέλος προς τα επάνω 16"/>
          <p:cNvSpPr/>
          <p:nvPr/>
        </p:nvSpPr>
        <p:spPr>
          <a:xfrm>
            <a:off x="9776576" y="4085534"/>
            <a:ext cx="207390" cy="1979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Αριστερό βέλος 17"/>
          <p:cNvSpPr/>
          <p:nvPr/>
        </p:nvSpPr>
        <p:spPr>
          <a:xfrm rot="18769270">
            <a:off x="3076726" y="3584020"/>
            <a:ext cx="345889" cy="1885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Δεξιό βέλος 18"/>
          <p:cNvSpPr/>
          <p:nvPr/>
        </p:nvSpPr>
        <p:spPr>
          <a:xfrm rot="3661006">
            <a:off x="8521452" y="3175185"/>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42134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sz="2800" dirty="0" err="1"/>
              <a:t>Beispiel</a:t>
            </a:r>
            <a:r>
              <a:rPr lang="en-GB" sz="2800" dirty="0"/>
              <a:t> 2: </a:t>
            </a:r>
            <a:r>
              <a:rPr lang="el-GR" sz="2800" dirty="0"/>
              <a:t/>
            </a:r>
            <a:br>
              <a:rPr lang="el-GR" sz="2800" dirty="0"/>
            </a:br>
            <a:r>
              <a:rPr lang="en-GB" sz="2800" dirty="0"/>
              <a:t>Water Reminder - Remind Drink</a:t>
            </a:r>
            <a:endParaRPr lang="el-GR" sz="2400" i="1" dirty="0"/>
          </a:p>
        </p:txBody>
      </p:sp>
      <p:sp>
        <p:nvSpPr>
          <p:cNvPr id="4" name="Θέση περιεχομένου 3"/>
          <p:cNvSpPr>
            <a:spLocks noGrp="1"/>
          </p:cNvSpPr>
          <p:nvPr>
            <p:ph idx="1"/>
          </p:nvPr>
        </p:nvSpPr>
        <p:spPr/>
        <p:txBody>
          <a:bodyPr>
            <a:noAutofit/>
          </a:bodyPr>
          <a:lstStyle/>
          <a:p>
            <a:pPr>
              <a:lnSpc>
                <a:spcPct val="120000"/>
              </a:lnSpc>
            </a:pPr>
            <a:r>
              <a:rPr lang="de-DE" sz="2000" dirty="0"/>
              <a:t>Eine kostenlose Anwendung, deren Hauptfunktion darin besteht, einen Überblick über das Trinkverhalten zu behalten. </a:t>
            </a:r>
            <a:r>
              <a:rPr lang="en-US" sz="2000" dirty="0" err="1"/>
              <a:t>Hauptmerkmale</a:t>
            </a:r>
            <a:r>
              <a:rPr lang="en-US" sz="2000" dirty="0"/>
              <a:t> </a:t>
            </a:r>
            <a:r>
              <a:rPr lang="en-US" sz="2000" dirty="0" err="1"/>
              <a:t>sind</a:t>
            </a:r>
            <a:r>
              <a:rPr lang="en-US" sz="2000" dirty="0"/>
              <a:t>:</a:t>
            </a:r>
          </a:p>
          <a:p>
            <a:pPr lvl="1"/>
            <a:r>
              <a:rPr lang="de-DE" sz="1800" dirty="0"/>
              <a:t>Auf der Grundlage von Geschlecht und Gewicht erfahren die Nutzenden, wie viel Wasser sie pro Tag trinken sollten.</a:t>
            </a:r>
            <a:endParaRPr lang="en-US" sz="1800" dirty="0"/>
          </a:p>
          <a:p>
            <a:pPr lvl="1"/>
            <a:r>
              <a:rPr lang="en-US" sz="1800" dirty="0" err="1"/>
              <a:t>Umfangreiches</a:t>
            </a:r>
            <a:r>
              <a:rPr lang="en-US" sz="1800" dirty="0"/>
              <a:t> </a:t>
            </a:r>
            <a:r>
              <a:rPr lang="en-US" sz="1800" dirty="0" err="1"/>
              <a:t>Menü</a:t>
            </a:r>
            <a:r>
              <a:rPr lang="en-US" sz="1800" dirty="0"/>
              <a:t> </a:t>
            </a:r>
            <a:r>
              <a:rPr lang="de-DE" sz="1800" dirty="0"/>
              <a:t>mit etwa 20 verschiedenen Getränken.</a:t>
            </a:r>
            <a:endParaRPr lang="en-US" sz="1800" dirty="0"/>
          </a:p>
          <a:p>
            <a:pPr lvl="1"/>
            <a:r>
              <a:rPr lang="de-DE" sz="1800" dirty="0"/>
              <a:t>Wählen Sie welche Menge Wasser jedes Mal getrunken wurde</a:t>
            </a:r>
            <a:r>
              <a:rPr lang="en-US" sz="1800" dirty="0"/>
              <a:t>.</a:t>
            </a:r>
          </a:p>
          <a:p>
            <a:pPr lvl="1"/>
            <a:r>
              <a:rPr lang="de-DE" sz="1800" dirty="0"/>
              <a:t>Intelligente Erinnerung: Zeitmodus für das Zubettgehen, damit der Benutzer nicht an das Trinken von Wasser in der Nacht erinnert wird</a:t>
            </a:r>
            <a:r>
              <a:rPr lang="en-US" sz="1800" dirty="0"/>
              <a:t>.</a:t>
            </a:r>
          </a:p>
          <a:p>
            <a:pPr lvl="1"/>
            <a:r>
              <a:rPr lang="de-DE" sz="1800" dirty="0"/>
              <a:t>Wassertracker nach Woche, Monat und Jahr im Diagramm</a:t>
            </a:r>
            <a:r>
              <a:rPr lang="en-US" sz="1800" dirty="0"/>
              <a:t>.</a:t>
            </a:r>
          </a:p>
          <a:p>
            <a:pPr lvl="1"/>
            <a:r>
              <a:rPr lang="de-DE" sz="1800" dirty="0"/>
              <a:t>Erfolge, um die Nutzer zu ermutigen, ihre täglichen Ziele zu erreichen.</a:t>
            </a:r>
          </a:p>
          <a:p>
            <a:pPr lvl="1"/>
            <a:r>
              <a:rPr lang="de-DE" sz="1800" dirty="0"/>
              <a:t>Ermöglicht die Integration von Daten in Gesundheitsanwendungen.</a:t>
            </a:r>
            <a:endParaRPr lang="en-US" sz="1800" dirty="0"/>
          </a:p>
        </p:txBody>
      </p:sp>
      <p:pic>
        <p:nvPicPr>
          <p:cNvPr id="3" name="Εικόνα 2"/>
          <p:cNvPicPr>
            <a:picLocks noChangeAspect="1"/>
          </p:cNvPicPr>
          <p:nvPr/>
        </p:nvPicPr>
        <p:blipFill>
          <a:blip r:embed="rId3"/>
          <a:stretch>
            <a:fillRect/>
          </a:stretch>
        </p:blipFill>
        <p:spPr>
          <a:xfrm>
            <a:off x="10858707" y="909498"/>
            <a:ext cx="1254849" cy="1297191"/>
          </a:xfrm>
          <a:prstGeom prst="rect">
            <a:avLst/>
          </a:prstGeom>
        </p:spPr>
      </p:pic>
    </p:spTree>
    <p:extLst>
      <p:ext uri="{BB962C8B-B14F-4D97-AF65-F5344CB8AC3E}">
        <p14:creationId xmlns:p14="http://schemas.microsoft.com/office/powerpoint/2010/main" val="615222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Εικόνα 21" descr="Εικόνα που περιέχει κείμενο, στιγμιότυπο οθόνης, Διαφήμιση στο διαδίκτυο, ιστοσελίδα&#10;&#10;Περιγραφή που δημιουργήθηκε αυτόματα">
            <a:extLst>
              <a:ext uri="{FF2B5EF4-FFF2-40B4-BE49-F238E27FC236}">
                <a16:creationId xmlns:a16="http://schemas.microsoft.com/office/drawing/2014/main" id="{E3FD66DD-63E1-D102-1F7F-0386FADC04A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4629" b="12845"/>
          <a:stretch/>
        </p:blipFill>
        <p:spPr>
          <a:xfrm>
            <a:off x="9033899" y="178856"/>
            <a:ext cx="2230393" cy="4090290"/>
          </a:xfrm>
          <a:prstGeom prst="rect">
            <a:avLst/>
          </a:prstGeom>
        </p:spPr>
      </p:pic>
      <p:pic>
        <p:nvPicPr>
          <p:cNvPr id="20" name="Εικόνα 19" descr="Εικόνα που περιέχει κείμενο, στιγμιότυπο οθόνης, ιστοσελίδα, τοποθεσία web&#10;&#10;Περιγραφή που δημιουργήθηκε αυτόματα">
            <a:extLst>
              <a:ext uri="{FF2B5EF4-FFF2-40B4-BE49-F238E27FC236}">
                <a16:creationId xmlns:a16="http://schemas.microsoft.com/office/drawing/2014/main" id="{9FADB5A9-7BD9-1F68-6BBB-06B6A0D394C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5129" b="12346"/>
          <a:stretch/>
        </p:blipFill>
        <p:spPr>
          <a:xfrm>
            <a:off x="6168865" y="184183"/>
            <a:ext cx="2230393" cy="4090290"/>
          </a:xfrm>
          <a:prstGeom prst="rect">
            <a:avLst/>
          </a:prstGeom>
        </p:spPr>
      </p:pic>
      <p:pic>
        <p:nvPicPr>
          <p:cNvPr id="18" name="Εικόνα 17" descr="Εικόνα που περιέχει κείμενο, στιγμιότυπο οθόνης, ιστοσελίδα, Διαφήμιση στο διαδίκτυο&#10;&#10;Περιγραφή που δημιουργήθηκε αυτόματα">
            <a:extLst>
              <a:ext uri="{FF2B5EF4-FFF2-40B4-BE49-F238E27FC236}">
                <a16:creationId xmlns:a16="http://schemas.microsoft.com/office/drawing/2014/main" id="{23F3119C-C313-05FC-F903-694A5954CE9F}"/>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5588" b="12001"/>
          <a:stretch/>
        </p:blipFill>
        <p:spPr>
          <a:xfrm>
            <a:off x="3545658" y="192600"/>
            <a:ext cx="2233454" cy="4090290"/>
          </a:xfrm>
          <a:prstGeom prst="rect">
            <a:avLst/>
          </a:prstGeom>
        </p:spPr>
      </p:pic>
      <p:pic>
        <p:nvPicPr>
          <p:cNvPr id="5" name="Εικόνα 4" descr="Εικόνα που περιέχει κείμενο, στιγμιότυπο οθόνης, ιστοσελίδα, λογισμικό&#10;&#10;Περιγραφή που δημιουργήθηκε αυτόματα">
            <a:extLst>
              <a:ext uri="{FF2B5EF4-FFF2-40B4-BE49-F238E27FC236}">
                <a16:creationId xmlns:a16="http://schemas.microsoft.com/office/drawing/2014/main" id="{8638369B-5255-DB6D-2E3F-5E9859ED39E7}"/>
              </a:ext>
            </a:extLst>
          </p:cNvPr>
          <p:cNvPicPr>
            <a:picLocks noChangeAspect="1"/>
          </p:cNvPicPr>
          <p:nvPr/>
        </p:nvPicPr>
        <p:blipFill rotWithShape="1">
          <a:blip r:embed="rId6">
            <a:extLst>
              <a:ext uri="{28A0092B-C50C-407E-A947-70E740481C1C}">
                <a14:useLocalDpi xmlns:a14="http://schemas.microsoft.com/office/drawing/2010/main" val="0"/>
              </a:ext>
            </a:extLst>
          </a:blip>
          <a:srcRect t="32205" b="12615"/>
          <a:stretch/>
        </p:blipFill>
        <p:spPr>
          <a:xfrm>
            <a:off x="348100" y="2461446"/>
            <a:ext cx="3086100" cy="3784209"/>
          </a:xfrm>
          <a:prstGeom prst="rect">
            <a:avLst/>
          </a:prstGeom>
        </p:spPr>
      </p:pic>
      <p:sp>
        <p:nvSpPr>
          <p:cNvPr id="10" name="Ορθογώνιο 9"/>
          <p:cNvSpPr/>
          <p:nvPr/>
        </p:nvSpPr>
        <p:spPr>
          <a:xfrm>
            <a:off x="328653" y="704053"/>
            <a:ext cx="2996141" cy="1662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Das Bild, das beim ersten Öffnen der App erscheint.</a:t>
            </a:r>
            <a:endParaRPr lang="el-GR" sz="2000" dirty="0"/>
          </a:p>
        </p:txBody>
      </p:sp>
      <p:sp>
        <p:nvSpPr>
          <p:cNvPr id="11" name="Βέλος προς τα κάτω 10"/>
          <p:cNvSpPr/>
          <p:nvPr/>
        </p:nvSpPr>
        <p:spPr>
          <a:xfrm>
            <a:off x="1647073" y="2366128"/>
            <a:ext cx="179650" cy="190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ρθογώνιο 11"/>
          <p:cNvSpPr/>
          <p:nvPr/>
        </p:nvSpPr>
        <p:spPr>
          <a:xfrm>
            <a:off x="5873664" y="4792456"/>
            <a:ext cx="3740087" cy="1591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Geben Sie Ihr Geschlecht, Ihr Gewicht und den Zeitpunkt des Aufwachens ein. Klicken Sie auf die blaue Schaltfläche auf der rechten Seite, um jedes Mal weiterzugehen. </a:t>
            </a:r>
            <a:endParaRPr lang="el-GR" dirty="0"/>
          </a:p>
        </p:txBody>
      </p:sp>
      <p:sp>
        <p:nvSpPr>
          <p:cNvPr id="13" name="Δεξιό βέλος 12"/>
          <p:cNvSpPr/>
          <p:nvPr/>
        </p:nvSpPr>
        <p:spPr>
          <a:xfrm rot="3661006">
            <a:off x="417037" y="5407248"/>
            <a:ext cx="361514" cy="190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Ευθύγραμμο βέλος σύνδεσης 13"/>
          <p:cNvCxnSpPr/>
          <p:nvPr/>
        </p:nvCxnSpPr>
        <p:spPr>
          <a:xfrm flipH="1" flipV="1">
            <a:off x="7663992" y="4353785"/>
            <a:ext cx="1009" cy="438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H="1" flipV="1">
            <a:off x="5572561" y="4353785"/>
            <a:ext cx="301104" cy="429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V="1">
            <a:off x="9613751" y="4317476"/>
            <a:ext cx="359808" cy="465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Δεξιό βέλος 23"/>
          <p:cNvSpPr/>
          <p:nvPr/>
        </p:nvSpPr>
        <p:spPr>
          <a:xfrm rot="3661006">
            <a:off x="5074327" y="3630670"/>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Δεξιό βέλος 25"/>
          <p:cNvSpPr/>
          <p:nvPr/>
        </p:nvSpPr>
        <p:spPr>
          <a:xfrm rot="3661006">
            <a:off x="7716372" y="3630669"/>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Δεξιό βέλος 26"/>
          <p:cNvSpPr/>
          <p:nvPr/>
        </p:nvSpPr>
        <p:spPr>
          <a:xfrm rot="3661006">
            <a:off x="10411470" y="3630670"/>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69999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Εικόνα 26" descr="Εικόνα που περιέχει κείμενο, στιγμιότυπο οθόνης, γραμματοσειρά, σχεδίαση&#10;&#10;Περιγραφή που δημιουργήθηκε αυτόματα">
            <a:extLst>
              <a:ext uri="{FF2B5EF4-FFF2-40B4-BE49-F238E27FC236}">
                <a16:creationId xmlns:a16="http://schemas.microsoft.com/office/drawing/2014/main" id="{38887425-E309-F166-F6C7-38A546FFDE3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8021" b="10849"/>
          <a:stretch/>
        </p:blipFill>
        <p:spPr>
          <a:xfrm>
            <a:off x="9371624" y="2384374"/>
            <a:ext cx="2281430" cy="4113165"/>
          </a:xfrm>
          <a:prstGeom prst="rect">
            <a:avLst/>
          </a:prstGeom>
        </p:spPr>
      </p:pic>
      <p:pic>
        <p:nvPicPr>
          <p:cNvPr id="25" name="Εικόνα 24" descr="Εικόνα που περιέχει κείμενο, στιγμιότυπο οθόνης, λειτουργικό σύστημα, λογισμικό&#10;&#10;Περιγραφή που δημιουργήθηκε αυτόματα">
            <a:extLst>
              <a:ext uri="{FF2B5EF4-FFF2-40B4-BE49-F238E27FC236}">
                <a16:creationId xmlns:a16="http://schemas.microsoft.com/office/drawing/2014/main" id="{3CCCAC33-5CF2-12BF-35E9-64A6E97A9C1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8020" b="12679"/>
          <a:stretch/>
        </p:blipFill>
        <p:spPr>
          <a:xfrm>
            <a:off x="6091703" y="159394"/>
            <a:ext cx="2334076" cy="4113165"/>
          </a:xfrm>
          <a:prstGeom prst="rect">
            <a:avLst/>
          </a:prstGeom>
        </p:spPr>
      </p:pic>
      <p:pic>
        <p:nvPicPr>
          <p:cNvPr id="23" name="Εικόνα 22" descr="Εικόνα που περιέχει κείμενο, στιγμιότυπο οθόνης, λογισμικό, γραμματοσειρά&#10;&#10;Περιγραφή που δημιουργήθηκε αυτόματα">
            <a:extLst>
              <a:ext uri="{FF2B5EF4-FFF2-40B4-BE49-F238E27FC236}">
                <a16:creationId xmlns:a16="http://schemas.microsoft.com/office/drawing/2014/main" id="{565BE3BF-3273-3E6D-6A0A-AAB3215FFB2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7141" b="12678"/>
          <a:stretch/>
        </p:blipFill>
        <p:spPr>
          <a:xfrm>
            <a:off x="3046711" y="1953295"/>
            <a:ext cx="2516156" cy="4483266"/>
          </a:xfrm>
          <a:prstGeom prst="rect">
            <a:avLst/>
          </a:prstGeom>
        </p:spPr>
      </p:pic>
      <p:pic>
        <p:nvPicPr>
          <p:cNvPr id="21" name="Εικόνα 20" descr="Εικόνα που περιέχει κείμενο, στιγμιότυπο οθόνης, Διαφήμιση στο διαδίκτυο, ιστοσελίδα&#10;&#10;Περιγραφή που δημιουργήθηκε αυτόματα">
            <a:extLst>
              <a:ext uri="{FF2B5EF4-FFF2-40B4-BE49-F238E27FC236}">
                <a16:creationId xmlns:a16="http://schemas.microsoft.com/office/drawing/2014/main" id="{1A758706-63A8-5591-00DB-04C848028F4F}"/>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5584" b="14776"/>
          <a:stretch/>
        </p:blipFill>
        <p:spPr>
          <a:xfrm>
            <a:off x="336214" y="243802"/>
            <a:ext cx="2199234" cy="3892171"/>
          </a:xfrm>
          <a:prstGeom prst="rect">
            <a:avLst/>
          </a:prstGeom>
        </p:spPr>
      </p:pic>
      <p:sp>
        <p:nvSpPr>
          <p:cNvPr id="9" name="Ορθογώνιο 8"/>
          <p:cNvSpPr/>
          <p:nvPr/>
        </p:nvSpPr>
        <p:spPr>
          <a:xfrm>
            <a:off x="391702" y="4194928"/>
            <a:ext cx="2007328" cy="1308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Geben Sie die Uhrzeit ein, zu der Sie abends ins Bett gehen. </a:t>
            </a:r>
            <a:endParaRPr lang="el-GR" sz="2000" dirty="0"/>
          </a:p>
        </p:txBody>
      </p:sp>
      <p:sp>
        <p:nvSpPr>
          <p:cNvPr id="10" name="Βέλος προς τα κάτω 9"/>
          <p:cNvSpPr/>
          <p:nvPr/>
        </p:nvSpPr>
        <p:spPr>
          <a:xfrm flipV="1">
            <a:off x="1309942" y="3939365"/>
            <a:ext cx="151213" cy="25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2997097" y="316195"/>
            <a:ext cx="2506149" cy="1559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Ihr persönlicher Flüssigkeitsplan zeigt Ihnen, wie viel Wasser Sie täglich zu sich nehmen sollten.</a:t>
            </a:r>
            <a:endParaRPr lang="el-GR" dirty="0"/>
          </a:p>
        </p:txBody>
      </p:sp>
      <p:sp>
        <p:nvSpPr>
          <p:cNvPr id="12" name="Ορθογώνιο 11"/>
          <p:cNvSpPr/>
          <p:nvPr/>
        </p:nvSpPr>
        <p:spPr>
          <a:xfrm>
            <a:off x="5995259" y="4391536"/>
            <a:ext cx="2715504" cy="1916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Es wird erklärt, wie viele Gläser Wasser erforderlich sind und welche Menge Sie benötigen, um Ihre tägliche Wasserzufuhr zu decken.</a:t>
            </a:r>
            <a:endParaRPr lang="el-GR" dirty="0"/>
          </a:p>
        </p:txBody>
      </p:sp>
      <p:sp>
        <p:nvSpPr>
          <p:cNvPr id="13" name="Βέλος προς τα κάτω 12"/>
          <p:cNvSpPr/>
          <p:nvPr/>
        </p:nvSpPr>
        <p:spPr>
          <a:xfrm>
            <a:off x="4161210" y="1875347"/>
            <a:ext cx="177921" cy="245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Βέλος προς τα κάτω 13"/>
          <p:cNvSpPr/>
          <p:nvPr/>
        </p:nvSpPr>
        <p:spPr>
          <a:xfrm flipV="1">
            <a:off x="7238466" y="4135973"/>
            <a:ext cx="151213" cy="25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p:cNvSpPr/>
          <p:nvPr/>
        </p:nvSpPr>
        <p:spPr>
          <a:xfrm>
            <a:off x="9371624" y="581114"/>
            <a:ext cx="2506149" cy="167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Die App bietet einen "Hydrationsbericht" zur effektiven Überwachung der Wasseraufnahme </a:t>
            </a:r>
            <a:endParaRPr lang="el-GR" sz="2000" dirty="0"/>
          </a:p>
        </p:txBody>
      </p:sp>
      <p:sp>
        <p:nvSpPr>
          <p:cNvPr id="16" name="Βέλος προς τα κάτω 15"/>
          <p:cNvSpPr/>
          <p:nvPr/>
        </p:nvSpPr>
        <p:spPr>
          <a:xfrm>
            <a:off x="10504608" y="2261414"/>
            <a:ext cx="177921" cy="245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Δεξιό βέλος 16"/>
          <p:cNvSpPr/>
          <p:nvPr/>
        </p:nvSpPr>
        <p:spPr>
          <a:xfrm rot="3661006">
            <a:off x="1842834" y="3551990"/>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Δεξιό βέλος 17"/>
          <p:cNvSpPr/>
          <p:nvPr/>
        </p:nvSpPr>
        <p:spPr>
          <a:xfrm rot="3661006">
            <a:off x="3904266" y="5902986"/>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Δεξιό βέλος 18"/>
          <p:cNvSpPr/>
          <p:nvPr/>
        </p:nvSpPr>
        <p:spPr>
          <a:xfrm rot="3661006">
            <a:off x="6897023" y="3678295"/>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Δεξιό βέλος 19"/>
          <p:cNvSpPr/>
          <p:nvPr/>
        </p:nvSpPr>
        <p:spPr>
          <a:xfrm rot="3661006">
            <a:off x="9529299" y="5902986"/>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20238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Εικόνα 15" descr="Εικόνα που περιέχει κείμενο, στιγμιότυπο οθόνης, ιστοσελίδα, τοποθεσία web&#10;&#10;Περιγραφή που δημιουργήθηκε αυτόματα">
            <a:extLst>
              <a:ext uri="{FF2B5EF4-FFF2-40B4-BE49-F238E27FC236}">
                <a16:creationId xmlns:a16="http://schemas.microsoft.com/office/drawing/2014/main" id="{DC052034-FD76-7272-804B-F5E22F493141}"/>
              </a:ext>
            </a:extLst>
          </p:cNvPr>
          <p:cNvPicPr>
            <a:picLocks noChangeAspect="1"/>
          </p:cNvPicPr>
          <p:nvPr/>
        </p:nvPicPr>
        <p:blipFill rotWithShape="1">
          <a:blip r:embed="rId3">
            <a:extLst>
              <a:ext uri="{28A0092B-C50C-407E-A947-70E740481C1C}">
                <a14:useLocalDpi xmlns:a14="http://schemas.microsoft.com/office/drawing/2010/main" val="0"/>
              </a:ext>
            </a:extLst>
          </a:blip>
          <a:srcRect t="3789" b="13641"/>
          <a:stretch/>
        </p:blipFill>
        <p:spPr>
          <a:xfrm>
            <a:off x="8020721" y="124720"/>
            <a:ext cx="3086100" cy="5662680"/>
          </a:xfrm>
          <a:prstGeom prst="rect">
            <a:avLst/>
          </a:prstGeom>
        </p:spPr>
      </p:pic>
      <p:pic>
        <p:nvPicPr>
          <p:cNvPr id="11" name="Εικόνα 10" descr="Εικόνα που περιέχει κείμενο, στιγμιότυπο οθόνης, γραμματοσειρά, λογισμικό&#10;&#10;Περιγραφή που δημιουργήθηκε αυτόματα">
            <a:extLst>
              <a:ext uri="{FF2B5EF4-FFF2-40B4-BE49-F238E27FC236}">
                <a16:creationId xmlns:a16="http://schemas.microsoft.com/office/drawing/2014/main" id="{939B1A1B-9CBF-1D09-8F89-91561436215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5334" b="26154"/>
          <a:stretch/>
        </p:blipFill>
        <p:spPr>
          <a:xfrm>
            <a:off x="269652" y="1674623"/>
            <a:ext cx="2926849" cy="4456148"/>
          </a:xfrm>
          <a:prstGeom prst="rect">
            <a:avLst/>
          </a:prstGeom>
        </p:spPr>
      </p:pic>
      <p:sp>
        <p:nvSpPr>
          <p:cNvPr id="7" name="Ορθογώνιο 6"/>
          <p:cNvSpPr/>
          <p:nvPr/>
        </p:nvSpPr>
        <p:spPr>
          <a:xfrm>
            <a:off x="342622" y="0"/>
            <a:ext cx="2780911" cy="1502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Das Bild des Startbildschirms wird angezeigt, sobald Sie alle erforderlichen Daten eingegeben haben. </a:t>
            </a:r>
            <a:endParaRPr lang="el-GR" dirty="0"/>
          </a:p>
        </p:txBody>
      </p:sp>
      <p:sp>
        <p:nvSpPr>
          <p:cNvPr id="8" name="Βέλος προς τα κάτω 7"/>
          <p:cNvSpPr/>
          <p:nvPr/>
        </p:nvSpPr>
        <p:spPr>
          <a:xfrm>
            <a:off x="1571175" y="1502847"/>
            <a:ext cx="161902" cy="197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Έλλειψη 8"/>
          <p:cNvSpPr/>
          <p:nvPr/>
        </p:nvSpPr>
        <p:spPr>
          <a:xfrm>
            <a:off x="1351290" y="1565203"/>
            <a:ext cx="763572" cy="5278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2384982" y="6130771"/>
            <a:ext cx="5590095" cy="603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Klicken Sie auf das „Uhr“ Symbol, um Ihre Wasserhistorie aufzurufen.</a:t>
            </a:r>
            <a:endParaRPr lang="el-GR" dirty="0"/>
          </a:p>
        </p:txBody>
      </p:sp>
      <p:cxnSp>
        <p:nvCxnSpPr>
          <p:cNvPr id="12" name="Γωνιακή σύνδεση 11"/>
          <p:cNvCxnSpPr/>
          <p:nvPr/>
        </p:nvCxnSpPr>
        <p:spPr>
          <a:xfrm rot="10800000">
            <a:off x="1652126" y="6267929"/>
            <a:ext cx="732859" cy="164972"/>
          </a:xfrm>
          <a:prstGeom prst="bentConnector3">
            <a:avLst>
              <a:gd name="adj1" fmla="val 10016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Γωνιακή σύνδεση 35"/>
          <p:cNvCxnSpPr>
            <a:cxnSpLocks/>
            <a:stCxn id="10" idx="3"/>
            <a:endCxn id="16" idx="2"/>
          </p:cNvCxnSpPr>
          <p:nvPr/>
        </p:nvCxnSpPr>
        <p:spPr>
          <a:xfrm flipV="1">
            <a:off x="7975077" y="5787400"/>
            <a:ext cx="1588694" cy="645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Ορθογώνιο 44"/>
          <p:cNvSpPr/>
          <p:nvPr/>
        </p:nvSpPr>
        <p:spPr>
          <a:xfrm>
            <a:off x="3559379" y="1478552"/>
            <a:ext cx="4178090" cy="2706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Ihre Seite mit der Wasserhistorie. Klicken Sie auf jede Option, um die Statistiken und Diagramme zu überprüfen:</a:t>
            </a:r>
          </a:p>
          <a:p>
            <a:pPr marL="342900" indent="-342900">
              <a:buFont typeface="Arial" panose="020B0604020202020204" pitchFamily="34" charset="0"/>
              <a:buChar char="•"/>
            </a:pPr>
            <a:r>
              <a:rPr lang="de-DE" dirty="0"/>
              <a:t>1 für die durchschnittliche wöchentliche Aufnahme (ml/Tag)</a:t>
            </a:r>
          </a:p>
          <a:p>
            <a:pPr marL="342900" indent="-342900">
              <a:buFont typeface="Arial" panose="020B0604020202020204" pitchFamily="34" charset="0"/>
              <a:buChar char="•"/>
            </a:pPr>
            <a:r>
              <a:rPr lang="de-DE" dirty="0"/>
              <a:t>2 für die monatliche Durchschnittsaufnahme (ml/Tag)</a:t>
            </a:r>
          </a:p>
          <a:p>
            <a:pPr marL="342900" indent="-342900">
              <a:buFont typeface="Arial" panose="020B0604020202020204" pitchFamily="34" charset="0"/>
              <a:buChar char="•"/>
            </a:pPr>
            <a:r>
              <a:rPr lang="de-DE" dirty="0"/>
              <a:t>3 für den mittleren %-Anteil</a:t>
            </a:r>
          </a:p>
          <a:p>
            <a:pPr marL="342900" indent="-342900">
              <a:buFont typeface="Arial" panose="020B0604020202020204" pitchFamily="34" charset="0"/>
              <a:buChar char="•"/>
            </a:pPr>
            <a:r>
              <a:rPr lang="de-DE" dirty="0"/>
              <a:t>4 für die Häufigkeit der Trinkzeiten</a:t>
            </a:r>
            <a:endParaRPr lang="en-GB" dirty="0"/>
          </a:p>
        </p:txBody>
      </p:sp>
      <p:sp>
        <p:nvSpPr>
          <p:cNvPr id="48" name="Έλλειψη 47"/>
          <p:cNvSpPr/>
          <p:nvPr/>
        </p:nvSpPr>
        <p:spPr>
          <a:xfrm>
            <a:off x="11233525" y="2777074"/>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54" name="Έλλειψη 53"/>
          <p:cNvSpPr/>
          <p:nvPr/>
        </p:nvSpPr>
        <p:spPr>
          <a:xfrm>
            <a:off x="11231578" y="3379406"/>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55" name="Έλλειψη 54"/>
          <p:cNvSpPr/>
          <p:nvPr/>
        </p:nvSpPr>
        <p:spPr>
          <a:xfrm>
            <a:off x="11254824" y="3981739"/>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56" name="Έλλειψη 55"/>
          <p:cNvSpPr/>
          <p:nvPr/>
        </p:nvSpPr>
        <p:spPr>
          <a:xfrm>
            <a:off x="11231578" y="4616821"/>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65" name="Βέλος προς τα κάτω 64"/>
          <p:cNvSpPr/>
          <p:nvPr/>
        </p:nvSpPr>
        <p:spPr>
          <a:xfrm rot="5400000" flipH="1" flipV="1">
            <a:off x="7785429" y="2730612"/>
            <a:ext cx="216817" cy="28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95055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8B868E81-EBBC-F9CF-E6C7-C811B2B21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996" y="1414454"/>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EB16CA-4580-83AA-8BBF-6EC7F8DB38C8}"/>
              </a:ext>
            </a:extLst>
          </p:cNvPr>
          <p:cNvSpPr txBox="1"/>
          <p:nvPr/>
        </p:nvSpPr>
        <p:spPr>
          <a:xfrm>
            <a:off x="6000589" y="6199679"/>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700" dirty="0">
                <a:solidFill>
                  <a:srgbClr val="C01E24"/>
                </a:solidFill>
              </a:rPr>
              <a:t>6.2.2</a:t>
            </a:r>
            <a:r>
              <a:rPr lang="en-US" altLang="el-GR" dirty="0">
                <a:solidFill>
                  <a:srgbClr val="C01E24"/>
                </a:solidFill>
              </a:rPr>
              <a:t/>
            </a:r>
            <a:br>
              <a:rPr lang="en-US" altLang="el-GR" dirty="0">
                <a:solidFill>
                  <a:srgbClr val="C01E24"/>
                </a:solidFill>
              </a:rPr>
            </a:br>
            <a:r>
              <a:rPr lang="de-DE" dirty="0">
                <a:solidFill>
                  <a:srgbClr val="C01E24"/>
                </a:solidFill>
              </a:rPr>
              <a:t>Integration in die Praxis - Umsetzung von SMART-Zielen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6909614" cy="3193605"/>
          </a:xfrm>
        </p:spPr>
        <p:txBody>
          <a:bodyPr>
            <a:normAutofit fontScale="92500"/>
          </a:bodyPr>
          <a:lstStyle/>
          <a:p>
            <a:pPr lvl="0">
              <a:lnSpc>
                <a:spcPct val="100000"/>
              </a:lnSpc>
            </a:pPr>
            <a:r>
              <a:rPr lang="de-DE" dirty="0"/>
              <a:t>Bereitstellung realistischer Szenarien, wie Ernährungs-Apps die Einhaltung gesünderer Ernährungsgewohnheiten ermöglichen und die Gesundheit des Einzelnen im Allgemeinen fördern können.</a:t>
            </a:r>
          </a:p>
          <a:p>
            <a:pPr lvl="0">
              <a:lnSpc>
                <a:spcPct val="100000"/>
              </a:lnSpc>
            </a:pPr>
            <a:r>
              <a:rPr lang="de-DE" dirty="0"/>
              <a:t>Vorstellung verschiedener realistischer Szenarien, in denen Ernährungs-Apps von Nutzen sein könnten.</a:t>
            </a:r>
          </a:p>
          <a:p>
            <a:pPr lvl="0">
              <a:lnSpc>
                <a:spcPct val="100000"/>
              </a:lnSpc>
            </a:pPr>
            <a:r>
              <a:rPr lang="de-DE" dirty="0"/>
              <a:t>Die Lernenden können ihre eigenen ernährungsbezogenen SMART-Ziele setzen und sie in Ernährungs-Apps einordnen. </a:t>
            </a:r>
            <a:endParaRPr lang="el-GR" sz="2000" dirty="0"/>
          </a:p>
        </p:txBody>
      </p:sp>
    </p:spTree>
    <p:extLst>
      <p:ext uri="{BB962C8B-B14F-4D97-AF65-F5344CB8AC3E}">
        <p14:creationId xmlns:p14="http://schemas.microsoft.com/office/powerpoint/2010/main" val="3699758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err="1"/>
              <a:t>Szenario</a:t>
            </a:r>
            <a:r>
              <a:rPr lang="en-GB" dirty="0"/>
              <a:t> 1</a:t>
            </a:r>
            <a:endParaRPr lang="el-GR" dirty="0"/>
          </a:p>
        </p:txBody>
      </p:sp>
      <p:sp>
        <p:nvSpPr>
          <p:cNvPr id="4" name="Θέση περιεχομένου 3"/>
          <p:cNvSpPr>
            <a:spLocks noGrp="1"/>
          </p:cNvSpPr>
          <p:nvPr>
            <p:ph idx="1"/>
          </p:nvPr>
        </p:nvSpPr>
        <p:spPr>
          <a:xfrm>
            <a:off x="316215" y="3634926"/>
            <a:ext cx="11059693" cy="3941326"/>
          </a:xfrm>
        </p:spPr>
        <p:txBody>
          <a:bodyPr>
            <a:normAutofit/>
          </a:bodyPr>
          <a:lstStyle/>
          <a:p>
            <a:r>
              <a:rPr lang="en-GB" dirty="0"/>
              <a:t>M.: Alter 40, </a:t>
            </a:r>
            <a:r>
              <a:rPr lang="en-GB" dirty="0" err="1"/>
              <a:t>arbeitet</a:t>
            </a:r>
            <a:r>
              <a:rPr lang="en-GB" dirty="0"/>
              <a:t> </a:t>
            </a:r>
            <a:r>
              <a:rPr lang="en-GB" dirty="0" err="1"/>
              <a:t>Vollzeit</a:t>
            </a:r>
            <a:r>
              <a:rPr lang="en-GB" dirty="0"/>
              <a:t>, Mutter von 2 </a:t>
            </a:r>
            <a:r>
              <a:rPr lang="en-GB" dirty="0" err="1"/>
              <a:t>Kindern</a:t>
            </a:r>
            <a:r>
              <a:rPr lang="en-GB" dirty="0"/>
              <a:t>.</a:t>
            </a:r>
          </a:p>
          <a:p>
            <a:r>
              <a:rPr lang="en-GB" dirty="0"/>
              <a:t> </a:t>
            </a:r>
            <a:r>
              <a:rPr lang="de-DE" dirty="0"/>
              <a:t>M. hat keine Ideen mehr, wie sie für sich und ihre Kinder eine schöne und gesunde Mahlzeit zubereiten kann. Sie ist es leid, jede Woche das Gleiche zu kochen, und möchte neue Kochrezepte finden, die einfach zuzubereiten und für ihre Kinder attraktiv sind. </a:t>
            </a:r>
          </a:p>
          <a:p>
            <a:r>
              <a:rPr lang="de-DE" dirty="0"/>
              <a:t>M. beschließt, eine Ernährungs-App herunterzuladen, die gesunde, leckere Rezepte enthält, von denen sie sich Anregungen holen kann. </a:t>
            </a:r>
            <a:endParaRPr lang="el-GR" dirty="0"/>
          </a:p>
        </p:txBody>
      </p:sp>
      <p:sp>
        <p:nvSpPr>
          <p:cNvPr id="3" name="Θέση κειμένου 2"/>
          <p:cNvSpPr>
            <a:spLocks noGrp="1"/>
          </p:cNvSpPr>
          <p:nvPr>
            <p:ph type="body" idx="4294967295"/>
          </p:nvPr>
        </p:nvSpPr>
        <p:spPr>
          <a:xfrm>
            <a:off x="424696" y="3036124"/>
            <a:ext cx="5663150" cy="503238"/>
          </a:xfrm>
        </p:spPr>
        <p:txBody>
          <a:bodyPr>
            <a:normAutofit/>
          </a:bodyPr>
          <a:lstStyle/>
          <a:p>
            <a:pPr marL="0" indent="0">
              <a:buNone/>
            </a:pPr>
            <a:r>
              <a:rPr lang="de-DE" sz="2400" b="1" dirty="0"/>
              <a:t>Suche nach Inspiration</a:t>
            </a:r>
            <a:endParaRPr lang="el-GR" sz="2400" b="1" dirty="0"/>
          </a:p>
        </p:txBody>
      </p:sp>
      <p:pic>
        <p:nvPicPr>
          <p:cNvPr id="6" name="Εικόνα 5"/>
          <p:cNvPicPr>
            <a:picLocks noChangeAspect="1"/>
          </p:cNvPicPr>
          <p:nvPr/>
        </p:nvPicPr>
        <p:blipFill>
          <a:blip r:embed="rId3"/>
          <a:stretch>
            <a:fillRect/>
          </a:stretch>
        </p:blipFill>
        <p:spPr>
          <a:xfrm>
            <a:off x="6087846" y="844405"/>
            <a:ext cx="3492989" cy="2128758"/>
          </a:xfrm>
          <a:prstGeom prst="rect">
            <a:avLst/>
          </a:prstGeom>
        </p:spPr>
      </p:pic>
      <p:pic>
        <p:nvPicPr>
          <p:cNvPr id="5" name="Εικόνα 4"/>
          <p:cNvPicPr>
            <a:picLocks noChangeAspect="1"/>
          </p:cNvPicPr>
          <p:nvPr/>
        </p:nvPicPr>
        <p:blipFill>
          <a:blip r:embed="rId4"/>
          <a:stretch>
            <a:fillRect/>
          </a:stretch>
        </p:blipFill>
        <p:spPr>
          <a:xfrm rot="290888">
            <a:off x="8537403" y="1799127"/>
            <a:ext cx="3362420" cy="2024040"/>
          </a:xfrm>
          <a:prstGeom prst="rect">
            <a:avLst/>
          </a:prstGeom>
        </p:spPr>
      </p:pic>
      <p:pic>
        <p:nvPicPr>
          <p:cNvPr id="8" name="Εικόνα 7">
            <a:extLst>
              <a:ext uri="{FF2B5EF4-FFF2-40B4-BE49-F238E27FC236}">
                <a16:creationId xmlns:a16="http://schemas.microsoft.com/office/drawing/2014/main" id="{465E1DF6-76EB-81C9-54DA-A1A02A6AE8D6}"/>
              </a:ext>
            </a:extLst>
          </p:cNvPr>
          <p:cNvPicPr>
            <a:picLocks noChangeAspect="1"/>
          </p:cNvPicPr>
          <p:nvPr/>
        </p:nvPicPr>
        <p:blipFill>
          <a:blip r:embed="rId5"/>
          <a:stretch>
            <a:fillRect/>
          </a:stretch>
        </p:blipFill>
        <p:spPr>
          <a:xfrm>
            <a:off x="2794874" y="843932"/>
            <a:ext cx="3054507" cy="1530429"/>
          </a:xfrm>
          <a:prstGeom prst="rect">
            <a:avLst/>
          </a:prstGeom>
        </p:spPr>
      </p:pic>
    </p:spTree>
    <p:extLst>
      <p:ext uri="{BB962C8B-B14F-4D97-AF65-F5344CB8AC3E}">
        <p14:creationId xmlns:p14="http://schemas.microsoft.com/office/powerpoint/2010/main" val="2650300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stretch>
            <a:fillRect/>
          </a:stretch>
        </p:blipFill>
        <p:spPr>
          <a:xfrm>
            <a:off x="7564727" y="1444081"/>
            <a:ext cx="4492580" cy="2755030"/>
          </a:xfrm>
          <a:prstGeom prst="rect">
            <a:avLst/>
          </a:prstGeom>
          <a:ln>
            <a:noFill/>
          </a:ln>
          <a:effectLst>
            <a:outerShdw blurRad="190500" algn="tl" rotWithShape="0">
              <a:srgbClr val="000000">
                <a:alpha val="70000"/>
              </a:srgbClr>
            </a:outerShdw>
          </a:effectLst>
        </p:spPr>
      </p:pic>
      <p:sp>
        <p:nvSpPr>
          <p:cNvPr id="2" name="Τίτλος 1"/>
          <p:cNvSpPr>
            <a:spLocks noGrp="1"/>
          </p:cNvSpPr>
          <p:nvPr>
            <p:ph type="title"/>
          </p:nvPr>
        </p:nvSpPr>
        <p:spPr/>
        <p:txBody>
          <a:bodyPr/>
          <a:lstStyle/>
          <a:p>
            <a:r>
              <a:rPr lang="en-GB" dirty="0" err="1"/>
              <a:t>Szenario</a:t>
            </a:r>
            <a:r>
              <a:rPr lang="en-GB" dirty="0"/>
              <a:t> 2</a:t>
            </a:r>
            <a:endParaRPr lang="el-GR" dirty="0"/>
          </a:p>
        </p:txBody>
      </p:sp>
      <p:sp>
        <p:nvSpPr>
          <p:cNvPr id="4" name="Θέση περιεχομένου 3"/>
          <p:cNvSpPr>
            <a:spLocks noGrp="1"/>
          </p:cNvSpPr>
          <p:nvPr>
            <p:ph idx="1"/>
          </p:nvPr>
        </p:nvSpPr>
        <p:spPr>
          <a:xfrm>
            <a:off x="557999" y="2459736"/>
            <a:ext cx="7006728" cy="3941326"/>
          </a:xfrm>
        </p:spPr>
        <p:txBody>
          <a:bodyPr>
            <a:normAutofit/>
          </a:bodyPr>
          <a:lstStyle/>
          <a:p>
            <a:r>
              <a:rPr lang="de-DE" dirty="0"/>
              <a:t>N.: 22 Jahre alt, Studentin, Eisenmangelanämie, die von ihrem Arzt diagnostiziert wurde. </a:t>
            </a:r>
          </a:p>
          <a:p>
            <a:r>
              <a:rPr lang="de-DE" dirty="0"/>
              <a:t>Der Arzt empfahl ihr, täglich ein Eisenpräparat einzunehmen und eine ausreichende Menge Eisen über die Nahrung aufzunehmen. </a:t>
            </a:r>
          </a:p>
          <a:p>
            <a:r>
              <a:rPr lang="de-DE" dirty="0"/>
              <a:t>N. beschließt, eine App herunterzuladen, die sie an die tägliche Einnahme des Eisenpräparats erinnert und mit der sie ihre Eisenaufnahme (in mg) durch Eingabe, der von ihr verzehrten Lebensmittel und Getränke verfolgen kann.</a:t>
            </a:r>
          </a:p>
        </p:txBody>
      </p:sp>
      <p:sp>
        <p:nvSpPr>
          <p:cNvPr id="3" name="Θέση κειμένου 2"/>
          <p:cNvSpPr>
            <a:spLocks noGrp="1"/>
          </p:cNvSpPr>
          <p:nvPr>
            <p:ph type="body" idx="4294967295"/>
          </p:nvPr>
        </p:nvSpPr>
        <p:spPr>
          <a:xfrm>
            <a:off x="557999" y="1808163"/>
            <a:ext cx="6785776" cy="668338"/>
          </a:xfrm>
        </p:spPr>
        <p:txBody>
          <a:bodyPr>
            <a:normAutofit fontScale="92500" lnSpcReduction="20000"/>
          </a:bodyPr>
          <a:lstStyle/>
          <a:p>
            <a:pPr marL="0" indent="0">
              <a:buNone/>
            </a:pPr>
            <a:r>
              <a:rPr lang="de-DE" sz="2400" b="1" dirty="0"/>
              <a:t>Management und Überwachung eines Mikronährstoffmangels</a:t>
            </a:r>
            <a:endParaRPr lang="el-GR" sz="2400" b="1" dirty="0"/>
          </a:p>
        </p:txBody>
      </p:sp>
      <p:pic>
        <p:nvPicPr>
          <p:cNvPr id="8" name="Εικόνα 7">
            <a:extLst>
              <a:ext uri="{FF2B5EF4-FFF2-40B4-BE49-F238E27FC236}">
                <a16:creationId xmlns:a16="http://schemas.microsoft.com/office/drawing/2014/main" id="{A4810E56-F6EE-04BC-5A6E-A5406AF2721B}"/>
              </a:ext>
            </a:extLst>
          </p:cNvPr>
          <p:cNvPicPr>
            <a:picLocks noChangeAspect="1"/>
          </p:cNvPicPr>
          <p:nvPr/>
        </p:nvPicPr>
        <p:blipFill>
          <a:blip r:embed="rId4"/>
          <a:stretch>
            <a:fillRect/>
          </a:stretch>
        </p:blipFill>
        <p:spPr>
          <a:xfrm>
            <a:off x="8794723" y="4430399"/>
            <a:ext cx="3111660" cy="19336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12551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ceHolder 1">
            <a:extLst>
              <a:ext uri="{FF2B5EF4-FFF2-40B4-BE49-F238E27FC236}">
                <a16:creationId xmlns:a16="http://schemas.microsoft.com/office/drawing/2014/main" id="{6B0C9B81-73CF-79D0-85CE-92284F101F9A}"/>
              </a:ext>
            </a:extLst>
          </p:cNvPr>
          <p:cNvSpPr>
            <a:spLocks noGrp="1"/>
          </p:cNvSpPr>
          <p:nvPr>
            <p:ph type="title"/>
          </p:nvPr>
        </p:nvSpPr>
        <p:spPr>
          <a:xfrm>
            <a:off x="838560" y="376916"/>
            <a:ext cx="10514880" cy="1325160"/>
          </a:xfrm>
          <a:prstGeom prst="rect">
            <a:avLst/>
          </a:prstGeom>
          <a:noFill/>
          <a:ln w="0">
            <a:noFill/>
          </a:ln>
        </p:spPr>
        <p:txBody>
          <a:bodyPr lIns="91440" tIns="45720" rIns="91440" bIns="45720" anchor="ctr">
            <a:normAutofit/>
          </a:bodyPr>
          <a:lstStyle/>
          <a:p>
            <a:pPr indent="0" algn="ctr">
              <a:lnSpc>
                <a:spcPct val="90000"/>
              </a:lnSpc>
              <a:buNone/>
              <a:tabLst>
                <a:tab pos="0" algn="l"/>
              </a:tabLst>
            </a:pPr>
            <a:r>
              <a:rPr lang="de-DE" sz="4800" b="1" strike="noStrike" spc="-1">
                <a:solidFill>
                  <a:srgbClr val="203864"/>
                </a:solidFill>
                <a:latin typeface="Calibri"/>
                <a:ea typeface="Calibri"/>
              </a:rPr>
              <a:t>Partner</a:t>
            </a:r>
            <a:endParaRPr lang="de-DE" sz="4800" b="0" strike="noStrike" spc="-1">
              <a:solidFill>
                <a:srgbClr val="000000"/>
              </a:solidFill>
              <a:latin typeface="Arial"/>
            </a:endParaRPr>
          </a:p>
        </p:txBody>
      </p:sp>
      <p:grpSp>
        <p:nvGrpSpPr>
          <p:cNvPr id="10" name="Google Shape;145;p2">
            <a:extLst>
              <a:ext uri="{FF2B5EF4-FFF2-40B4-BE49-F238E27FC236}">
                <a16:creationId xmlns:a16="http://schemas.microsoft.com/office/drawing/2014/main" id="{78AE9E14-FEB6-20EE-2D71-EE0E93FBB7E5}"/>
              </a:ext>
            </a:extLst>
          </p:cNvPr>
          <p:cNvGrpSpPr/>
          <p:nvPr/>
        </p:nvGrpSpPr>
        <p:grpSpPr>
          <a:xfrm>
            <a:off x="6607200" y="1824836"/>
            <a:ext cx="6095160" cy="1667880"/>
            <a:chOff x="6606720" y="1812960"/>
            <a:chExt cx="6095160" cy="1667880"/>
          </a:xfrm>
        </p:grpSpPr>
        <p:pic>
          <p:nvPicPr>
            <p:cNvPr id="25" name="Google Shape;146;p2">
              <a:extLst>
                <a:ext uri="{FF2B5EF4-FFF2-40B4-BE49-F238E27FC236}">
                  <a16:creationId xmlns:a16="http://schemas.microsoft.com/office/drawing/2014/main" id="{999FB626-EF5C-BB85-0D99-119C929396F2}"/>
                </a:ext>
              </a:extLst>
            </p:cNvPr>
            <p:cNvPicPr/>
            <p:nvPr/>
          </p:nvPicPr>
          <p:blipFill>
            <a:blip r:embed="rId3"/>
            <a:stretch/>
          </p:blipFill>
          <p:spPr>
            <a:xfrm>
              <a:off x="8930160" y="1812960"/>
              <a:ext cx="1448280" cy="996480"/>
            </a:xfrm>
            <a:prstGeom prst="rect">
              <a:avLst/>
            </a:prstGeom>
            <a:ln w="0">
              <a:noFill/>
            </a:ln>
          </p:spPr>
        </p:pic>
        <p:sp>
          <p:nvSpPr>
            <p:cNvPr id="30" name="Google Shape;147;p2">
              <a:extLst>
                <a:ext uri="{FF2B5EF4-FFF2-40B4-BE49-F238E27FC236}">
                  <a16:creationId xmlns:a16="http://schemas.microsoft.com/office/drawing/2014/main" id="{E27C6172-1AA2-4FE9-5414-7B71C1D833AD}"/>
                </a:ext>
              </a:extLst>
            </p:cNvPr>
            <p:cNvSpPr/>
            <p:nvPr/>
          </p:nvSpPr>
          <p:spPr>
            <a:xfrm>
              <a:off x="6606720" y="2751840"/>
              <a:ext cx="609516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50" b="0" strike="noStrike" spc="-1">
                  <a:solidFill>
                    <a:srgbClr val="203864"/>
                  </a:solidFill>
                  <a:latin typeface="Roboto"/>
                  <a:ea typeface="Roboto"/>
                </a:rPr>
                <a:t>WESTFALISCHE </a:t>
              </a:r>
              <a:r>
                <a:rPr lang="en-US" sz="1000" b="0" strike="noStrike" spc="-1">
                  <a:solidFill>
                    <a:srgbClr val="203864"/>
                  </a:solidFill>
                  <a:latin typeface="Roboto"/>
                  <a:ea typeface="Roboto"/>
                </a:rPr>
                <a:t>HOCHSCHULE</a:t>
              </a:r>
              <a:r>
                <a:rPr lang="en-US" sz="1050" b="0" strike="noStrike" spc="-1">
                  <a:solidFill>
                    <a:srgbClr val="203864"/>
                  </a:solidFill>
                  <a:latin typeface="Roboto"/>
                  <a:ea typeface="Roboto"/>
                </a:rPr>
                <a:t> GELSENKIRCHEN,</a:t>
              </a:r>
              <a:r>
                <a:rPr sz="1050"/>
                <a:t/>
              </a:r>
              <a:br>
                <a:rPr sz="1050"/>
              </a:br>
              <a:r>
                <a:rPr lang="en-US" sz="1050" b="0" strike="noStrike" spc="-1">
                  <a:solidFill>
                    <a:srgbClr val="203864"/>
                  </a:solidFill>
                  <a:latin typeface="Roboto"/>
                  <a:ea typeface="Roboto"/>
                </a:rPr>
                <a:t>BOCHOLT, RECKLINGHAUSEN</a:t>
              </a:r>
              <a:endParaRPr lang="de-DE" sz="1050" b="0" strike="noStrike" spc="-1">
                <a:solidFill>
                  <a:srgbClr val="000000"/>
                </a:solidFill>
                <a:latin typeface="Arial"/>
              </a:endParaRPr>
            </a:p>
            <a:p>
              <a:pPr algn="ctr">
                <a:lnSpc>
                  <a:spcPct val="100000"/>
                </a:lnSpc>
                <a:tabLst>
                  <a:tab pos="0" algn="l"/>
                </a:tabLst>
              </a:pPr>
              <a:r>
                <a:rPr lang="en-US" sz="1050" b="0" strike="noStrike" spc="-1">
                  <a:solidFill>
                    <a:srgbClr val="414042"/>
                  </a:solidFill>
                  <a:latin typeface="Roboto"/>
                  <a:ea typeface="Roboto"/>
                </a:rPr>
                <a:t>GELSENKIRCHEN, DEUTSCHLAND</a:t>
              </a:r>
              <a:endParaRPr lang="de-DE" sz="1050" b="0" strike="noStrike" spc="-1">
                <a:solidFill>
                  <a:srgbClr val="000000"/>
                </a:solidFill>
                <a:latin typeface="Arial"/>
              </a:endParaRPr>
            </a:p>
            <a:p>
              <a:pPr algn="ctr">
                <a:lnSpc>
                  <a:spcPct val="100000"/>
                </a:lnSpc>
                <a:tabLst>
                  <a:tab pos="0" algn="l"/>
                </a:tabLst>
              </a:pPr>
              <a:r>
                <a:rPr lang="en-US" sz="1050" b="0" u="sng" strike="noStrike" spc="-1">
                  <a:solidFill>
                    <a:srgbClr val="0563C1"/>
                  </a:solidFill>
                  <a:uFillTx/>
                  <a:latin typeface="Roboto"/>
                  <a:ea typeface="Roboto"/>
                  <a:hlinkClick r:id="rId4"/>
                </a:rPr>
                <a:t>www.w-hs.de</a:t>
              </a:r>
              <a:endParaRPr lang="de-DE" sz="1050" b="0" strike="noStrike" spc="-1">
                <a:solidFill>
                  <a:srgbClr val="000000"/>
                </a:solidFill>
                <a:latin typeface="Arial"/>
              </a:endParaRPr>
            </a:p>
          </p:txBody>
        </p:sp>
      </p:grpSp>
      <p:grpSp>
        <p:nvGrpSpPr>
          <p:cNvPr id="31" name="Google Shape;148;p2">
            <a:extLst>
              <a:ext uri="{FF2B5EF4-FFF2-40B4-BE49-F238E27FC236}">
                <a16:creationId xmlns:a16="http://schemas.microsoft.com/office/drawing/2014/main" id="{C23ADDCB-2B50-1A4A-D521-9563DB9CFE41}"/>
              </a:ext>
            </a:extLst>
          </p:cNvPr>
          <p:cNvGrpSpPr/>
          <p:nvPr/>
        </p:nvGrpSpPr>
        <p:grpSpPr>
          <a:xfrm>
            <a:off x="3484200" y="4515836"/>
            <a:ext cx="6628680" cy="1730880"/>
            <a:chOff x="3483720" y="4503960"/>
            <a:chExt cx="6628680" cy="1730880"/>
          </a:xfrm>
        </p:grpSpPr>
        <p:pic>
          <p:nvPicPr>
            <p:cNvPr id="32" name="Google Shape;149;p2">
              <a:extLst>
                <a:ext uri="{FF2B5EF4-FFF2-40B4-BE49-F238E27FC236}">
                  <a16:creationId xmlns:a16="http://schemas.microsoft.com/office/drawing/2014/main" id="{BBF3154F-0658-C705-85F6-734A2F90E858}"/>
                </a:ext>
              </a:extLst>
            </p:cNvPr>
            <p:cNvPicPr/>
            <p:nvPr/>
          </p:nvPicPr>
          <p:blipFill>
            <a:blip r:embed="rId5"/>
            <a:stretch/>
          </p:blipFill>
          <p:spPr>
            <a:xfrm>
              <a:off x="5531760" y="4503960"/>
              <a:ext cx="2532960" cy="1046880"/>
            </a:xfrm>
            <a:prstGeom prst="rect">
              <a:avLst/>
            </a:prstGeom>
            <a:ln w="0">
              <a:noFill/>
            </a:ln>
          </p:spPr>
        </p:pic>
        <p:sp>
          <p:nvSpPr>
            <p:cNvPr id="33" name="Google Shape;150;p2">
              <a:extLst>
                <a:ext uri="{FF2B5EF4-FFF2-40B4-BE49-F238E27FC236}">
                  <a16:creationId xmlns:a16="http://schemas.microsoft.com/office/drawing/2014/main" id="{5A15CBF1-4318-BBBA-F8E4-BA5EA4D86627}"/>
                </a:ext>
              </a:extLst>
            </p:cNvPr>
            <p:cNvSpPr/>
            <p:nvPr/>
          </p:nvSpPr>
          <p:spPr>
            <a:xfrm>
              <a:off x="3483720" y="5534640"/>
              <a:ext cx="66286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COORDINA ORGANIZACIÓN DE EMPRESAS Y</a:t>
              </a:r>
              <a:r>
                <a:rPr sz="1000"/>
                <a:t/>
              </a:r>
              <a:br>
                <a:rPr sz="1000"/>
              </a:br>
              <a:r>
                <a:rPr lang="en-US" sz="1000" b="0" strike="noStrike" spc="-1">
                  <a:solidFill>
                    <a:srgbClr val="203864"/>
                  </a:solidFill>
                  <a:latin typeface="Roboto"/>
                  <a:ea typeface="Roboto"/>
                </a:rPr>
                <a:t>RECURSOS HUMANOS, S.L.</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VALENCIA, SPANIEN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6"/>
                </a:rPr>
                <a:t>coordina-oerh.com</a:t>
              </a:r>
              <a:endParaRPr lang="de-DE" sz="1000" b="0" strike="noStrike" spc="-1">
                <a:solidFill>
                  <a:srgbClr val="000000"/>
                </a:solidFill>
                <a:latin typeface="Arial"/>
              </a:endParaRPr>
            </a:p>
          </p:txBody>
        </p:sp>
      </p:grpSp>
      <p:grpSp>
        <p:nvGrpSpPr>
          <p:cNvPr id="34" name="Google Shape;151;p2">
            <a:extLst>
              <a:ext uri="{FF2B5EF4-FFF2-40B4-BE49-F238E27FC236}">
                <a16:creationId xmlns:a16="http://schemas.microsoft.com/office/drawing/2014/main" id="{2D7A7C3D-A8F3-C30F-C0B7-38EB887E7B17}"/>
              </a:ext>
            </a:extLst>
          </p:cNvPr>
          <p:cNvGrpSpPr/>
          <p:nvPr/>
        </p:nvGrpSpPr>
        <p:grpSpPr>
          <a:xfrm>
            <a:off x="3020880" y="1788476"/>
            <a:ext cx="6633720" cy="1577880"/>
            <a:chOff x="3020400" y="1776600"/>
            <a:chExt cx="6633720" cy="1577880"/>
          </a:xfrm>
        </p:grpSpPr>
        <p:pic>
          <p:nvPicPr>
            <p:cNvPr id="35" name="Google Shape;152;p2">
              <a:extLst>
                <a:ext uri="{FF2B5EF4-FFF2-40B4-BE49-F238E27FC236}">
                  <a16:creationId xmlns:a16="http://schemas.microsoft.com/office/drawing/2014/main" id="{6B7FB222-3D76-7C13-B94F-9AACE4C82169}"/>
                </a:ext>
              </a:extLst>
            </p:cNvPr>
            <p:cNvPicPr/>
            <p:nvPr/>
          </p:nvPicPr>
          <p:blipFill>
            <a:blip r:embed="rId7"/>
            <a:stretch/>
          </p:blipFill>
          <p:spPr>
            <a:xfrm>
              <a:off x="5065920" y="1776600"/>
              <a:ext cx="2542320" cy="1046880"/>
            </a:xfrm>
            <a:prstGeom prst="rect">
              <a:avLst/>
            </a:prstGeom>
            <a:ln w="0">
              <a:noFill/>
            </a:ln>
          </p:spPr>
        </p:pic>
        <p:sp>
          <p:nvSpPr>
            <p:cNvPr id="36" name="Google Shape;153;p2">
              <a:extLst>
                <a:ext uri="{FF2B5EF4-FFF2-40B4-BE49-F238E27FC236}">
                  <a16:creationId xmlns:a16="http://schemas.microsoft.com/office/drawing/2014/main" id="{685693CB-7F87-62CF-D0A6-98CDB0BE0144}"/>
                </a:ext>
              </a:extLst>
            </p:cNvPr>
            <p:cNvSpPr/>
            <p:nvPr/>
          </p:nvSpPr>
          <p:spPr>
            <a:xfrm>
              <a:off x="3020400" y="2806920"/>
              <a:ext cx="663372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PROLIPSIS</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666666"/>
                  </a:solidFill>
                  <a:latin typeface="Roboto"/>
                  <a:ea typeface="Roboto"/>
                </a:rPr>
                <a:t>ATHEN, GRIECHENLAND</a:t>
              </a:r>
              <a:r>
                <a:rPr sz="1000"/>
                <a:t/>
              </a:r>
              <a:br>
                <a:rPr sz="1000"/>
              </a:br>
              <a:r>
                <a:rPr lang="en-US" sz="1000" b="0" u="sng" strike="noStrike" spc="-1">
                  <a:solidFill>
                    <a:srgbClr val="0563C1"/>
                  </a:solidFill>
                  <a:uFillTx/>
                  <a:latin typeface="Roboto"/>
                  <a:ea typeface="Roboto"/>
                  <a:hlinkClick r:id="rId8"/>
                </a:rPr>
                <a:t>www.prolepsis.gr</a:t>
              </a:r>
              <a:endParaRPr lang="de-DE" sz="1000" b="0" strike="noStrike" spc="-1">
                <a:solidFill>
                  <a:srgbClr val="000000"/>
                </a:solidFill>
                <a:latin typeface="Arial"/>
              </a:endParaRPr>
            </a:p>
          </p:txBody>
        </p:sp>
      </p:grpSp>
      <p:grpSp>
        <p:nvGrpSpPr>
          <p:cNvPr id="37" name="Google Shape;154;p2">
            <a:extLst>
              <a:ext uri="{FF2B5EF4-FFF2-40B4-BE49-F238E27FC236}">
                <a16:creationId xmlns:a16="http://schemas.microsoft.com/office/drawing/2014/main" id="{3D2E007A-12FC-3789-4795-FBC3B9E672BB}"/>
              </a:ext>
            </a:extLst>
          </p:cNvPr>
          <p:cNvGrpSpPr/>
          <p:nvPr/>
        </p:nvGrpSpPr>
        <p:grpSpPr>
          <a:xfrm>
            <a:off x="2776440" y="4490276"/>
            <a:ext cx="2542320" cy="1739160"/>
            <a:chOff x="2775960" y="4478400"/>
            <a:chExt cx="2542320" cy="1739160"/>
          </a:xfrm>
        </p:grpSpPr>
        <p:pic>
          <p:nvPicPr>
            <p:cNvPr id="38" name="Google Shape;155;p2">
              <a:extLst>
                <a:ext uri="{FF2B5EF4-FFF2-40B4-BE49-F238E27FC236}">
                  <a16:creationId xmlns:a16="http://schemas.microsoft.com/office/drawing/2014/main" id="{B4A9EBE4-2689-526B-EAD3-8EDA92BB74B4}"/>
                </a:ext>
              </a:extLst>
            </p:cNvPr>
            <p:cNvPicPr/>
            <p:nvPr/>
          </p:nvPicPr>
          <p:blipFill>
            <a:blip r:embed="rId9"/>
            <a:stretch/>
          </p:blipFill>
          <p:spPr>
            <a:xfrm>
              <a:off x="2775960" y="4478400"/>
              <a:ext cx="2542320" cy="1020240"/>
            </a:xfrm>
            <a:prstGeom prst="rect">
              <a:avLst/>
            </a:prstGeom>
            <a:ln w="0">
              <a:noFill/>
            </a:ln>
          </p:spPr>
        </p:pic>
        <p:sp>
          <p:nvSpPr>
            <p:cNvPr id="39" name="Google Shape;156;p2">
              <a:extLst>
                <a:ext uri="{FF2B5EF4-FFF2-40B4-BE49-F238E27FC236}">
                  <a16:creationId xmlns:a16="http://schemas.microsoft.com/office/drawing/2014/main" id="{67F386D2-4181-3FBA-3BF1-52A1916CC18B}"/>
                </a:ext>
              </a:extLst>
            </p:cNvPr>
            <p:cNvSpPr/>
            <p:nvPr/>
          </p:nvSpPr>
          <p:spPr>
            <a:xfrm>
              <a:off x="3082680" y="5517360"/>
              <a:ext cx="20368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media k GmbH</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Bad Mergentheim, DEUTSCHLAND</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0"/>
                </a:rPr>
                <a:t>www.media-k.eu</a:t>
              </a:r>
              <a:endParaRPr lang="de-DE" sz="1000" b="0" strike="noStrike" spc="-1">
                <a:solidFill>
                  <a:srgbClr val="000000"/>
                </a:solidFill>
                <a:latin typeface="Arial"/>
              </a:endParaRPr>
            </a:p>
          </p:txBody>
        </p:sp>
      </p:grpSp>
      <p:grpSp>
        <p:nvGrpSpPr>
          <p:cNvPr id="40" name="Google Shape;157;p2">
            <a:extLst>
              <a:ext uri="{FF2B5EF4-FFF2-40B4-BE49-F238E27FC236}">
                <a16:creationId xmlns:a16="http://schemas.microsoft.com/office/drawing/2014/main" id="{D4E75446-EEA8-2BB8-5DD8-B60F26FFF5B2}"/>
              </a:ext>
            </a:extLst>
          </p:cNvPr>
          <p:cNvGrpSpPr/>
          <p:nvPr/>
        </p:nvGrpSpPr>
        <p:grpSpPr>
          <a:xfrm>
            <a:off x="2860320" y="1434236"/>
            <a:ext cx="1972080" cy="2872440"/>
            <a:chOff x="2859840" y="1422360"/>
            <a:chExt cx="1972080" cy="2872440"/>
          </a:xfrm>
        </p:grpSpPr>
        <p:pic>
          <p:nvPicPr>
            <p:cNvPr id="41" name="Google Shape;158;p2">
              <a:extLst>
                <a:ext uri="{FF2B5EF4-FFF2-40B4-BE49-F238E27FC236}">
                  <a16:creationId xmlns:a16="http://schemas.microsoft.com/office/drawing/2014/main" id="{478DA439-4789-BD36-32BA-39ED196DEB0B}"/>
                </a:ext>
              </a:extLst>
            </p:cNvPr>
            <p:cNvPicPr/>
            <p:nvPr/>
          </p:nvPicPr>
          <p:blipFill>
            <a:blip r:embed="rId11"/>
            <a:stretch/>
          </p:blipFill>
          <p:spPr>
            <a:xfrm>
              <a:off x="2859840" y="1422360"/>
              <a:ext cx="1961280" cy="2152080"/>
            </a:xfrm>
            <a:prstGeom prst="rect">
              <a:avLst/>
            </a:prstGeom>
            <a:ln w="0">
              <a:noFill/>
            </a:ln>
          </p:spPr>
        </p:pic>
        <p:sp>
          <p:nvSpPr>
            <p:cNvPr id="42" name="Google Shape;159;p2">
              <a:extLst>
                <a:ext uri="{FF2B5EF4-FFF2-40B4-BE49-F238E27FC236}">
                  <a16:creationId xmlns:a16="http://schemas.microsoft.com/office/drawing/2014/main" id="{F07FB27B-046B-2F75-39A1-4B3B40BF30CF}"/>
                </a:ext>
              </a:extLst>
            </p:cNvPr>
            <p:cNvSpPr/>
            <p:nvPr/>
          </p:nvSpPr>
          <p:spPr>
            <a:xfrm>
              <a:off x="2870640" y="3594600"/>
              <a:ext cx="19612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OXFAM ITALIA INTERCULTURA</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AREZZO, ITALIEN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2"/>
                </a:rPr>
                <a:t>www.oxfamitalia.org/</a:t>
              </a:r>
              <a:endParaRPr lang="de-DE" sz="1000" b="0" strike="noStrike" spc="-1">
                <a:solidFill>
                  <a:srgbClr val="000000"/>
                </a:solidFill>
                <a:latin typeface="Arial"/>
              </a:endParaRPr>
            </a:p>
          </p:txBody>
        </p:sp>
      </p:grpSp>
      <p:grpSp>
        <p:nvGrpSpPr>
          <p:cNvPr id="43" name="Google Shape;160;p2">
            <a:extLst>
              <a:ext uri="{FF2B5EF4-FFF2-40B4-BE49-F238E27FC236}">
                <a16:creationId xmlns:a16="http://schemas.microsoft.com/office/drawing/2014/main" id="{AC00F951-FD5B-AC46-B60B-4A65D38F8889}"/>
              </a:ext>
            </a:extLst>
          </p:cNvPr>
          <p:cNvGrpSpPr/>
          <p:nvPr/>
        </p:nvGrpSpPr>
        <p:grpSpPr>
          <a:xfrm>
            <a:off x="-1973760" y="1741676"/>
            <a:ext cx="6951960" cy="1595160"/>
            <a:chOff x="-1974240" y="1729800"/>
            <a:chExt cx="6951960" cy="1595160"/>
          </a:xfrm>
        </p:grpSpPr>
        <p:pic>
          <p:nvPicPr>
            <p:cNvPr id="44" name="Google Shape;161;p2">
              <a:extLst>
                <a:ext uri="{FF2B5EF4-FFF2-40B4-BE49-F238E27FC236}">
                  <a16:creationId xmlns:a16="http://schemas.microsoft.com/office/drawing/2014/main" id="{EA2A7F78-0F53-B6DD-8216-65781B12557D}"/>
                </a:ext>
              </a:extLst>
            </p:cNvPr>
            <p:cNvPicPr/>
            <p:nvPr/>
          </p:nvPicPr>
          <p:blipFill>
            <a:blip r:embed="rId13"/>
            <a:stretch/>
          </p:blipFill>
          <p:spPr>
            <a:xfrm>
              <a:off x="230400" y="1729800"/>
              <a:ext cx="2542320" cy="1037520"/>
            </a:xfrm>
            <a:prstGeom prst="rect">
              <a:avLst/>
            </a:prstGeom>
            <a:ln w="0">
              <a:noFill/>
            </a:ln>
          </p:spPr>
        </p:pic>
        <p:sp>
          <p:nvSpPr>
            <p:cNvPr id="45" name="Google Shape;162;p2">
              <a:extLst>
                <a:ext uri="{FF2B5EF4-FFF2-40B4-BE49-F238E27FC236}">
                  <a16:creationId xmlns:a16="http://schemas.microsoft.com/office/drawing/2014/main" id="{F80E3794-95BE-F878-0956-4AD65B278F68}"/>
                </a:ext>
              </a:extLst>
            </p:cNvPr>
            <p:cNvSpPr/>
            <p:nvPr/>
          </p:nvSpPr>
          <p:spPr>
            <a:xfrm>
              <a:off x="-1974240" y="2777400"/>
              <a:ext cx="695196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UNIVERSITAT DE VALENCIA</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VALENCIA, SPANIEN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4"/>
                </a:rPr>
                <a:t>www.uv.es</a:t>
              </a:r>
              <a:endParaRPr lang="de-DE" sz="1000" b="0" strike="noStrike" spc="-1">
                <a:solidFill>
                  <a:srgbClr val="000000"/>
                </a:solidFill>
                <a:latin typeface="Arial"/>
              </a:endParaRPr>
            </a:p>
          </p:txBody>
        </p:sp>
      </p:grpSp>
      <p:sp>
        <p:nvSpPr>
          <p:cNvPr id="46" name="Google Shape;163;p2">
            <a:extLst>
              <a:ext uri="{FF2B5EF4-FFF2-40B4-BE49-F238E27FC236}">
                <a16:creationId xmlns:a16="http://schemas.microsoft.com/office/drawing/2014/main" id="{89657D08-9E32-6DAD-A028-EF075B33B796}"/>
              </a:ext>
            </a:extLst>
          </p:cNvPr>
          <p:cNvSpPr/>
          <p:nvPr/>
        </p:nvSpPr>
        <p:spPr>
          <a:xfrm>
            <a:off x="5662200" y="3791876"/>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de-DE" sz="1100" b="0" strike="noStrike" spc="-1">
                <a:solidFill>
                  <a:srgbClr val="203864"/>
                </a:solidFill>
                <a:latin typeface="Roboto"/>
                <a:ea typeface="Roboto"/>
              </a:rPr>
              <a:t>CONNEXIONS</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ATHEN, GRIECHENLAND</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5"/>
              </a:rPr>
              <a:t>www.connexions.gr</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pic>
        <p:nvPicPr>
          <p:cNvPr id="47" name="Google Shape;164;p2">
            <a:extLst>
              <a:ext uri="{FF2B5EF4-FFF2-40B4-BE49-F238E27FC236}">
                <a16:creationId xmlns:a16="http://schemas.microsoft.com/office/drawing/2014/main" id="{16D8705C-46F7-D669-49B8-8EDB1166E1D5}"/>
              </a:ext>
            </a:extLst>
          </p:cNvPr>
          <p:cNvPicPr/>
          <p:nvPr/>
        </p:nvPicPr>
        <p:blipFill>
          <a:blip r:embed="rId16"/>
          <a:stretch/>
        </p:blipFill>
        <p:spPr>
          <a:xfrm>
            <a:off x="589440" y="4121636"/>
            <a:ext cx="2082240" cy="1321920"/>
          </a:xfrm>
          <a:prstGeom prst="rect">
            <a:avLst/>
          </a:prstGeom>
          <a:ln w="0">
            <a:noFill/>
          </a:ln>
        </p:spPr>
      </p:pic>
      <p:pic>
        <p:nvPicPr>
          <p:cNvPr id="48" name="Google Shape;165;p2">
            <a:extLst>
              <a:ext uri="{FF2B5EF4-FFF2-40B4-BE49-F238E27FC236}">
                <a16:creationId xmlns:a16="http://schemas.microsoft.com/office/drawing/2014/main" id="{F9655E53-1D7E-105C-66CD-5D22F19B954B}"/>
              </a:ext>
            </a:extLst>
          </p:cNvPr>
          <p:cNvPicPr/>
          <p:nvPr/>
        </p:nvPicPr>
        <p:blipFill>
          <a:blip r:embed="rId17"/>
          <a:stretch/>
        </p:blipFill>
        <p:spPr>
          <a:xfrm>
            <a:off x="8766840" y="4531676"/>
            <a:ext cx="2158200" cy="885240"/>
          </a:xfrm>
          <a:prstGeom prst="rect">
            <a:avLst/>
          </a:prstGeom>
          <a:ln w="0">
            <a:noFill/>
          </a:ln>
        </p:spPr>
      </p:pic>
      <p:sp>
        <p:nvSpPr>
          <p:cNvPr id="49" name="Google Shape;166;p2">
            <a:extLst>
              <a:ext uri="{FF2B5EF4-FFF2-40B4-BE49-F238E27FC236}">
                <a16:creationId xmlns:a16="http://schemas.microsoft.com/office/drawing/2014/main" id="{6D86ACC2-6FD5-95A5-707B-8F9879D3BE28}"/>
              </a:ext>
            </a:extLst>
          </p:cNvPr>
          <p:cNvSpPr/>
          <p:nvPr/>
        </p:nvSpPr>
        <p:spPr>
          <a:xfrm>
            <a:off x="5662920" y="5563436"/>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de-DE" sz="1100" b="0" strike="noStrike" spc="-1">
                <a:solidFill>
                  <a:srgbClr val="203864"/>
                </a:solidFill>
                <a:latin typeface="Roboto"/>
                <a:ea typeface="Roboto"/>
              </a:rPr>
              <a:t>AMSED</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STRAßBURG, FRANKREICH</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8"/>
              </a:rPr>
              <a:t>www.amsed.fr</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sp>
        <p:nvSpPr>
          <p:cNvPr id="50" name="Google Shape;167;p2">
            <a:extLst>
              <a:ext uri="{FF2B5EF4-FFF2-40B4-BE49-F238E27FC236}">
                <a16:creationId xmlns:a16="http://schemas.microsoft.com/office/drawing/2014/main" id="{C01E49E3-BEA9-DEFC-D153-A04F01873559}"/>
              </a:ext>
            </a:extLst>
          </p:cNvPr>
          <p:cNvSpPr/>
          <p:nvPr/>
        </p:nvSpPr>
        <p:spPr>
          <a:xfrm>
            <a:off x="-2994360" y="5506556"/>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de-DE" sz="1100" b="0" strike="noStrike" spc="-1">
                <a:solidFill>
                  <a:srgbClr val="203864"/>
                </a:solidFill>
                <a:latin typeface="Roboto"/>
                <a:ea typeface="Roboto"/>
              </a:rPr>
              <a:t>RESET</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ZYPERN</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9"/>
              </a:rPr>
              <a:t>www.resetcy.com</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pic>
        <p:nvPicPr>
          <p:cNvPr id="51" name="Google Shape;168;p2"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1A4D76EE-E0AD-7026-08F4-9CAE6302C1E2}"/>
              </a:ext>
            </a:extLst>
          </p:cNvPr>
          <p:cNvPicPr/>
          <p:nvPr/>
        </p:nvPicPr>
        <p:blipFill>
          <a:blip r:embed="rId20"/>
          <a:stretch/>
        </p:blipFill>
        <p:spPr>
          <a:xfrm>
            <a:off x="6337920" y="3621236"/>
            <a:ext cx="2686680" cy="811800"/>
          </a:xfrm>
          <a:prstGeom prst="rect">
            <a:avLst/>
          </a:prstGeom>
          <a:ln w="0">
            <a:noFill/>
          </a:ln>
        </p:spPr>
      </p:pic>
      <p:pic>
        <p:nvPicPr>
          <p:cNvPr id="52" name="Google Shape;169;p2" descr="A close up of a logo&#10;&#10;Description automatically generated">
            <a:extLst>
              <a:ext uri="{FF2B5EF4-FFF2-40B4-BE49-F238E27FC236}">
                <a16:creationId xmlns:a16="http://schemas.microsoft.com/office/drawing/2014/main" id="{A8E51C58-E954-BB23-CD4E-1813B82934E4}"/>
              </a:ext>
            </a:extLst>
          </p:cNvPr>
          <p:cNvPicPr/>
          <p:nvPr/>
        </p:nvPicPr>
        <p:blipFill>
          <a:blip r:embed="rId21"/>
          <a:stretch/>
        </p:blipFill>
        <p:spPr>
          <a:xfrm>
            <a:off x="191280" y="1620716"/>
            <a:ext cx="2686680" cy="1096200"/>
          </a:xfrm>
          <a:prstGeom prst="rect">
            <a:avLst/>
          </a:prstGeom>
          <a:ln w="0">
            <a:noFill/>
          </a:ln>
        </p:spPr>
      </p:pic>
    </p:spTree>
    <p:extLst>
      <p:ext uri="{BB962C8B-B14F-4D97-AF65-F5344CB8AC3E}">
        <p14:creationId xmlns:p14="http://schemas.microsoft.com/office/powerpoint/2010/main" val="4244756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A21F6878-C1EA-1583-23A4-7393D10DAE6C}"/>
              </a:ext>
            </a:extLst>
          </p:cNvPr>
          <p:cNvPicPr>
            <a:picLocks noChangeAspect="1"/>
          </p:cNvPicPr>
          <p:nvPr/>
        </p:nvPicPr>
        <p:blipFill>
          <a:blip r:embed="rId3"/>
          <a:stretch>
            <a:fillRect/>
          </a:stretch>
        </p:blipFill>
        <p:spPr>
          <a:xfrm>
            <a:off x="8130637" y="4299437"/>
            <a:ext cx="3503364" cy="2101625"/>
          </a:xfrm>
          <a:prstGeom prst="rect">
            <a:avLst/>
          </a:prstGeom>
          <a:ln>
            <a:noFill/>
          </a:ln>
          <a:effectLst>
            <a:outerShdw blurRad="190500" algn="tl" rotWithShape="0">
              <a:srgbClr val="000000">
                <a:alpha val="70000"/>
              </a:srgbClr>
            </a:outerShdw>
          </a:effectLst>
        </p:spPr>
      </p:pic>
      <p:sp>
        <p:nvSpPr>
          <p:cNvPr id="2" name="Τίτλος 1"/>
          <p:cNvSpPr>
            <a:spLocks noGrp="1"/>
          </p:cNvSpPr>
          <p:nvPr>
            <p:ph type="title"/>
          </p:nvPr>
        </p:nvSpPr>
        <p:spPr/>
        <p:txBody>
          <a:bodyPr/>
          <a:lstStyle/>
          <a:p>
            <a:r>
              <a:rPr lang="en-GB" dirty="0" err="1"/>
              <a:t>Szenario</a:t>
            </a:r>
            <a:r>
              <a:rPr lang="en-GB" dirty="0"/>
              <a:t> 3</a:t>
            </a:r>
            <a:endParaRPr lang="el-GR" dirty="0"/>
          </a:p>
        </p:txBody>
      </p:sp>
      <p:sp>
        <p:nvSpPr>
          <p:cNvPr id="4" name="Θέση περιεχομένου 3"/>
          <p:cNvSpPr>
            <a:spLocks noGrp="1"/>
          </p:cNvSpPr>
          <p:nvPr>
            <p:ph idx="1"/>
          </p:nvPr>
        </p:nvSpPr>
        <p:spPr>
          <a:xfrm>
            <a:off x="557999" y="2459736"/>
            <a:ext cx="5966787" cy="3941326"/>
          </a:xfrm>
        </p:spPr>
        <p:txBody>
          <a:bodyPr>
            <a:normAutofit lnSpcReduction="10000"/>
          </a:bodyPr>
          <a:lstStyle/>
          <a:p>
            <a:r>
              <a:rPr lang="de-DE" dirty="0"/>
              <a:t>T.: männlich, 65 Jahre alt, Rentner, ein früherer Herzinfarkt, Diagnose Bluthochdruck. </a:t>
            </a:r>
          </a:p>
          <a:p>
            <a:r>
              <a:rPr lang="de-DE" dirty="0"/>
              <a:t>Der Arzt riet ihm, den Verzehr von salzigen Lebensmitteln zu reduzieren und die tägliche Aufnahme von 3 g Salz (Natrium) nicht zu überschreiten. </a:t>
            </a:r>
          </a:p>
          <a:p>
            <a:r>
              <a:rPr lang="de-DE" dirty="0"/>
              <a:t>T. beschließt, eine App herunterzuladen, um seine tägliche Natriumzufuhr zu überwachen und zu berechnen, indem er alle Lebensmittel eingibt, die er konsumiert und um salzarme Optionen zu entdecken. </a:t>
            </a:r>
          </a:p>
        </p:txBody>
      </p:sp>
      <p:sp>
        <p:nvSpPr>
          <p:cNvPr id="3" name="Θέση κειμένου 2"/>
          <p:cNvSpPr>
            <a:spLocks noGrp="1"/>
          </p:cNvSpPr>
          <p:nvPr>
            <p:ph type="body" idx="4294967295"/>
          </p:nvPr>
        </p:nvSpPr>
        <p:spPr>
          <a:xfrm>
            <a:off x="557998" y="1973263"/>
            <a:ext cx="4599789" cy="503237"/>
          </a:xfrm>
        </p:spPr>
        <p:txBody>
          <a:bodyPr>
            <a:normAutofit/>
          </a:bodyPr>
          <a:lstStyle/>
          <a:p>
            <a:pPr marL="0" indent="0">
              <a:buNone/>
            </a:pPr>
            <a:r>
              <a:rPr lang="en-GB" sz="2400" b="1" dirty="0" err="1"/>
              <a:t>Umgang</a:t>
            </a:r>
            <a:r>
              <a:rPr lang="en-GB" sz="2400" b="1" dirty="0"/>
              <a:t> </a:t>
            </a:r>
            <a:r>
              <a:rPr lang="en-GB" sz="2400" b="1" dirty="0" err="1"/>
              <a:t>mit</a:t>
            </a:r>
            <a:r>
              <a:rPr lang="en-GB" sz="2400" b="1" dirty="0"/>
              <a:t> </a:t>
            </a:r>
            <a:r>
              <a:rPr lang="en-GB" sz="2400" b="1" dirty="0" err="1"/>
              <a:t>Bluthochdruck</a:t>
            </a:r>
            <a:r>
              <a:rPr lang="en-GB" sz="2400" b="1" dirty="0"/>
              <a:t> </a:t>
            </a:r>
            <a:endParaRPr lang="el-GR" sz="2400" b="1" dirty="0"/>
          </a:p>
        </p:txBody>
      </p:sp>
      <p:pic>
        <p:nvPicPr>
          <p:cNvPr id="8" name="Εικόνα 7">
            <a:extLst>
              <a:ext uri="{FF2B5EF4-FFF2-40B4-BE49-F238E27FC236}">
                <a16:creationId xmlns:a16="http://schemas.microsoft.com/office/drawing/2014/main" id="{4D1897A1-0339-FDFF-3F67-F02E8ADA7E6A}"/>
              </a:ext>
            </a:extLst>
          </p:cNvPr>
          <p:cNvPicPr>
            <a:picLocks noChangeAspect="1"/>
          </p:cNvPicPr>
          <p:nvPr/>
        </p:nvPicPr>
        <p:blipFill>
          <a:blip r:embed="rId4"/>
          <a:stretch>
            <a:fillRect/>
          </a:stretch>
        </p:blipFill>
        <p:spPr>
          <a:xfrm>
            <a:off x="7374029" y="2177135"/>
            <a:ext cx="4212666" cy="17533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45747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Εικόνα 12">
            <a:extLst>
              <a:ext uri="{FF2B5EF4-FFF2-40B4-BE49-F238E27FC236}">
                <a16:creationId xmlns:a16="http://schemas.microsoft.com/office/drawing/2014/main" id="{614E3B17-169B-1684-84DA-977C956B79E2}"/>
              </a:ext>
            </a:extLst>
          </p:cNvPr>
          <p:cNvPicPr>
            <a:picLocks noChangeAspect="1"/>
          </p:cNvPicPr>
          <p:nvPr/>
        </p:nvPicPr>
        <p:blipFill>
          <a:blip r:embed="rId3"/>
          <a:stretch>
            <a:fillRect/>
          </a:stretch>
        </p:blipFill>
        <p:spPr>
          <a:xfrm>
            <a:off x="6235184" y="4586984"/>
            <a:ext cx="2876647" cy="2115510"/>
          </a:xfrm>
          <a:prstGeom prst="rect">
            <a:avLst/>
          </a:prstGeom>
          <a:ln>
            <a:noFill/>
          </a:ln>
          <a:effectLst>
            <a:outerShdw blurRad="190500" algn="tl" rotWithShape="0">
              <a:srgbClr val="000000">
                <a:alpha val="70000"/>
              </a:srgbClr>
            </a:outerShdw>
          </a:effectLst>
        </p:spPr>
      </p:pic>
      <p:sp>
        <p:nvSpPr>
          <p:cNvPr id="2" name="Τίτλος 1"/>
          <p:cNvSpPr>
            <a:spLocks noGrp="1"/>
          </p:cNvSpPr>
          <p:nvPr>
            <p:ph type="title"/>
          </p:nvPr>
        </p:nvSpPr>
        <p:spPr/>
        <p:txBody>
          <a:bodyPr/>
          <a:lstStyle/>
          <a:p>
            <a:r>
              <a:rPr lang="en-GB" dirty="0" err="1"/>
              <a:t>Szenario</a:t>
            </a:r>
            <a:r>
              <a:rPr lang="en-GB" dirty="0"/>
              <a:t> 4</a:t>
            </a:r>
            <a:endParaRPr lang="el-GR" dirty="0"/>
          </a:p>
        </p:txBody>
      </p:sp>
      <p:sp>
        <p:nvSpPr>
          <p:cNvPr id="4" name="Θέση περιεχομένου 3"/>
          <p:cNvSpPr>
            <a:spLocks noGrp="1"/>
          </p:cNvSpPr>
          <p:nvPr>
            <p:ph idx="1"/>
          </p:nvPr>
        </p:nvSpPr>
        <p:spPr>
          <a:xfrm>
            <a:off x="557999" y="2459736"/>
            <a:ext cx="7749093" cy="3941326"/>
          </a:xfrm>
        </p:spPr>
        <p:txBody>
          <a:bodyPr/>
          <a:lstStyle/>
          <a:p>
            <a:r>
              <a:rPr lang="de-DE" dirty="0"/>
              <a:t>J.: männlich, 35 Jahre alt, teilzeitbeschäftigt.</a:t>
            </a:r>
          </a:p>
          <a:p>
            <a:r>
              <a:rPr lang="de-DE" dirty="0"/>
              <a:t>Er möchte abnehmen, und sein befreundeter Ernährungsberater rät ihm, etwa 2.500 kcal pro Tag zu essen, um 0,5 kg pro Woche abzunehmen. </a:t>
            </a:r>
          </a:p>
          <a:p>
            <a:r>
              <a:rPr lang="de-DE" dirty="0"/>
              <a:t>J. beschließt, eine App herunterzuladen, um seine Kalorienaufnahme zu überwachen und zu </a:t>
            </a:r>
            <a:br>
              <a:rPr lang="de-DE" dirty="0"/>
            </a:br>
            <a:r>
              <a:rPr lang="de-DE" dirty="0"/>
              <a:t>berechnen, indem er jedes konsumierte </a:t>
            </a:r>
            <a:br>
              <a:rPr lang="de-DE" dirty="0"/>
            </a:br>
            <a:r>
              <a:rPr lang="de-DE" dirty="0"/>
              <a:t>Lebensmittel und Getränk eingibt.</a:t>
            </a:r>
            <a:endParaRPr lang="en-GB" dirty="0">
              <a:sym typeface="Wingdings" panose="05000000000000000000" pitchFamily="2" charset="2"/>
            </a:endParaRPr>
          </a:p>
        </p:txBody>
      </p:sp>
      <p:pic>
        <p:nvPicPr>
          <p:cNvPr id="15" name="Εικόνα 14">
            <a:extLst>
              <a:ext uri="{FF2B5EF4-FFF2-40B4-BE49-F238E27FC236}">
                <a16:creationId xmlns:a16="http://schemas.microsoft.com/office/drawing/2014/main" id="{7A682B24-03B0-E580-E1DD-B92ACF22F961}"/>
              </a:ext>
            </a:extLst>
          </p:cNvPr>
          <p:cNvPicPr>
            <a:picLocks noChangeAspect="1"/>
          </p:cNvPicPr>
          <p:nvPr/>
        </p:nvPicPr>
        <p:blipFill>
          <a:blip r:embed="rId4"/>
          <a:stretch>
            <a:fillRect/>
          </a:stretch>
        </p:blipFill>
        <p:spPr>
          <a:xfrm>
            <a:off x="8365192" y="99322"/>
            <a:ext cx="3980778" cy="2593580"/>
          </a:xfrm>
          <a:prstGeom prst="rect">
            <a:avLst/>
          </a:prstGeom>
          <a:ln>
            <a:noFill/>
          </a:ln>
          <a:effectLst>
            <a:outerShdw blurRad="190500" algn="tl" rotWithShape="0">
              <a:srgbClr val="000000">
                <a:alpha val="70000"/>
              </a:srgbClr>
            </a:outerShdw>
          </a:effectLst>
        </p:spPr>
      </p:pic>
      <p:pic>
        <p:nvPicPr>
          <p:cNvPr id="5" name="Εικόνα 4"/>
          <p:cNvPicPr>
            <a:picLocks noChangeAspect="1"/>
          </p:cNvPicPr>
          <p:nvPr/>
        </p:nvPicPr>
        <p:blipFill>
          <a:blip r:embed="rId5"/>
          <a:stretch>
            <a:fillRect/>
          </a:stretch>
        </p:blipFill>
        <p:spPr>
          <a:xfrm>
            <a:off x="8448211" y="2788840"/>
            <a:ext cx="3588745" cy="2228338"/>
          </a:xfrm>
          <a:prstGeom prst="rect">
            <a:avLst/>
          </a:prstGeom>
        </p:spPr>
      </p:pic>
      <p:pic>
        <p:nvPicPr>
          <p:cNvPr id="19" name="Εικόνα 18">
            <a:extLst>
              <a:ext uri="{FF2B5EF4-FFF2-40B4-BE49-F238E27FC236}">
                <a16:creationId xmlns:a16="http://schemas.microsoft.com/office/drawing/2014/main" id="{4BFC31DA-CFE1-54CC-008C-E2C9DF1E303B}"/>
              </a:ext>
            </a:extLst>
          </p:cNvPr>
          <p:cNvPicPr>
            <a:picLocks noChangeAspect="1"/>
          </p:cNvPicPr>
          <p:nvPr/>
        </p:nvPicPr>
        <p:blipFill>
          <a:blip r:embed="rId6"/>
          <a:stretch>
            <a:fillRect/>
          </a:stretch>
        </p:blipFill>
        <p:spPr>
          <a:xfrm>
            <a:off x="4478780" y="99322"/>
            <a:ext cx="3828312" cy="1600991"/>
          </a:xfrm>
          <a:prstGeom prst="rect">
            <a:avLst/>
          </a:prstGeom>
        </p:spPr>
      </p:pic>
      <p:sp>
        <p:nvSpPr>
          <p:cNvPr id="3" name="Θέση κειμένου 2"/>
          <p:cNvSpPr>
            <a:spLocks noGrp="1"/>
          </p:cNvSpPr>
          <p:nvPr>
            <p:ph type="body" idx="4294967295"/>
          </p:nvPr>
        </p:nvSpPr>
        <p:spPr>
          <a:xfrm>
            <a:off x="557999" y="1912144"/>
            <a:ext cx="7890212" cy="503238"/>
          </a:xfrm>
        </p:spPr>
        <p:txBody>
          <a:bodyPr>
            <a:noAutofit/>
          </a:bodyPr>
          <a:lstStyle/>
          <a:p>
            <a:pPr marL="0" indent="0">
              <a:buNone/>
            </a:pPr>
            <a:r>
              <a:rPr lang="de-DE" sz="2400" b="1" dirty="0"/>
              <a:t>Überwachung der Kalorien zur Kontrolle des Körpergewichts </a:t>
            </a:r>
            <a:endParaRPr lang="el-GR" sz="2400" b="1" dirty="0"/>
          </a:p>
        </p:txBody>
      </p:sp>
    </p:spTree>
    <p:extLst>
      <p:ext uri="{BB962C8B-B14F-4D97-AF65-F5344CB8AC3E}">
        <p14:creationId xmlns:p14="http://schemas.microsoft.com/office/powerpoint/2010/main" val="4064317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err="1"/>
              <a:t>Szenario</a:t>
            </a:r>
            <a:r>
              <a:rPr lang="en-GB" dirty="0"/>
              <a:t> 5</a:t>
            </a:r>
            <a:endParaRPr lang="el-GR" dirty="0"/>
          </a:p>
        </p:txBody>
      </p:sp>
      <p:sp>
        <p:nvSpPr>
          <p:cNvPr id="4" name="Θέση περιεχομένου 3"/>
          <p:cNvSpPr>
            <a:spLocks noGrp="1"/>
          </p:cNvSpPr>
          <p:nvPr>
            <p:ph idx="1"/>
          </p:nvPr>
        </p:nvSpPr>
        <p:spPr>
          <a:xfrm>
            <a:off x="558000" y="2459736"/>
            <a:ext cx="6602218" cy="3941326"/>
          </a:xfrm>
        </p:spPr>
        <p:txBody>
          <a:bodyPr>
            <a:normAutofit/>
          </a:bodyPr>
          <a:lstStyle/>
          <a:p>
            <a:r>
              <a:rPr lang="de-DE" dirty="0"/>
              <a:t>K.: weiblich, 30 Jahre alt, Diabetes Typ 1-Patientin seit ihrem 8. Lebensjahr. </a:t>
            </a:r>
          </a:p>
          <a:p>
            <a:r>
              <a:rPr lang="de-DE" dirty="0"/>
              <a:t>Ihre letzten Blutergebnisse zeigen, dass ihr Blutzuckerspiegel ein wenig aus dem Ruder gelaufen ist. Ihr Arzt rät ihr, mehr auf die Kohlenhydrate zu achten, die sie bei jeder Mahlzeit zu sich nimmt, in Kombination mit der Insulinmenge, die sie spritzt. </a:t>
            </a:r>
          </a:p>
          <a:p>
            <a:r>
              <a:rPr lang="de-DE" dirty="0"/>
              <a:t>K. beschließt, eine Ernährungs-App herunterzuladen, um die Kohlenhydratzufuhr bei jeder Mahlzeit zu verfolgen und kohlenhydratarme Rezepte zu finden.  </a:t>
            </a:r>
          </a:p>
        </p:txBody>
      </p:sp>
      <p:sp>
        <p:nvSpPr>
          <p:cNvPr id="3" name="Θέση κειμένου 2"/>
          <p:cNvSpPr>
            <a:spLocks noGrp="1"/>
          </p:cNvSpPr>
          <p:nvPr>
            <p:ph type="body" idx="4294967295"/>
          </p:nvPr>
        </p:nvSpPr>
        <p:spPr>
          <a:xfrm>
            <a:off x="558000" y="1909762"/>
            <a:ext cx="5157788" cy="501650"/>
          </a:xfrm>
        </p:spPr>
        <p:txBody>
          <a:bodyPr>
            <a:normAutofit/>
          </a:bodyPr>
          <a:lstStyle/>
          <a:p>
            <a:pPr marL="0" indent="0">
              <a:buNone/>
            </a:pPr>
            <a:r>
              <a:rPr lang="en-GB" sz="2400" b="1" dirty="0" err="1"/>
              <a:t>Umgang</a:t>
            </a:r>
            <a:r>
              <a:rPr lang="en-GB" sz="2400" b="1" dirty="0"/>
              <a:t> </a:t>
            </a:r>
            <a:r>
              <a:rPr lang="en-GB" sz="2400" b="1" dirty="0" err="1"/>
              <a:t>mit</a:t>
            </a:r>
            <a:r>
              <a:rPr lang="en-GB" sz="2400" b="1" dirty="0"/>
              <a:t> Diabetes</a:t>
            </a:r>
            <a:endParaRPr lang="el-GR" sz="2400" b="1" dirty="0"/>
          </a:p>
        </p:txBody>
      </p:sp>
      <p:pic>
        <p:nvPicPr>
          <p:cNvPr id="9" name="Εικόνα 8">
            <a:extLst>
              <a:ext uri="{FF2B5EF4-FFF2-40B4-BE49-F238E27FC236}">
                <a16:creationId xmlns:a16="http://schemas.microsoft.com/office/drawing/2014/main" id="{FAF8DF00-3F85-7E32-B95C-916B105C738E}"/>
              </a:ext>
            </a:extLst>
          </p:cNvPr>
          <p:cNvPicPr>
            <a:picLocks noChangeAspect="1"/>
          </p:cNvPicPr>
          <p:nvPr/>
        </p:nvPicPr>
        <p:blipFill>
          <a:blip r:embed="rId3"/>
          <a:stretch>
            <a:fillRect/>
          </a:stretch>
        </p:blipFill>
        <p:spPr>
          <a:xfrm>
            <a:off x="6537084" y="273554"/>
            <a:ext cx="4004262" cy="1612892"/>
          </a:xfrm>
          <a:prstGeom prst="rect">
            <a:avLst/>
          </a:prstGeom>
          <a:ln>
            <a:noFill/>
          </a:ln>
          <a:effectLst>
            <a:outerShdw blurRad="190500" algn="tl" rotWithShape="0">
              <a:srgbClr val="000000">
                <a:alpha val="70000"/>
              </a:srgbClr>
            </a:outerShdw>
          </a:effectLst>
        </p:spPr>
      </p:pic>
      <p:pic>
        <p:nvPicPr>
          <p:cNvPr id="17" name="Εικόνα 16">
            <a:extLst>
              <a:ext uri="{FF2B5EF4-FFF2-40B4-BE49-F238E27FC236}">
                <a16:creationId xmlns:a16="http://schemas.microsoft.com/office/drawing/2014/main" id="{082AB7AA-B5A8-F2EF-BA60-3EDAE76D473E}"/>
              </a:ext>
            </a:extLst>
          </p:cNvPr>
          <p:cNvPicPr>
            <a:picLocks noChangeAspect="1"/>
          </p:cNvPicPr>
          <p:nvPr/>
        </p:nvPicPr>
        <p:blipFill>
          <a:blip r:embed="rId4"/>
          <a:stretch>
            <a:fillRect/>
          </a:stretch>
        </p:blipFill>
        <p:spPr>
          <a:xfrm>
            <a:off x="7334870" y="4896090"/>
            <a:ext cx="3631894" cy="1807573"/>
          </a:xfrm>
          <a:prstGeom prst="rect">
            <a:avLst/>
          </a:prstGeom>
          <a:ln>
            <a:noFill/>
          </a:ln>
          <a:effectLst>
            <a:outerShdw blurRad="190500" algn="tl" rotWithShape="0">
              <a:srgbClr val="000000">
                <a:alpha val="70000"/>
              </a:srgbClr>
            </a:outerShdw>
          </a:effectLst>
        </p:spPr>
      </p:pic>
      <p:pic>
        <p:nvPicPr>
          <p:cNvPr id="11" name="Εικόνα 10">
            <a:extLst>
              <a:ext uri="{FF2B5EF4-FFF2-40B4-BE49-F238E27FC236}">
                <a16:creationId xmlns:a16="http://schemas.microsoft.com/office/drawing/2014/main" id="{0C50CA9B-DFE3-588E-E86F-4BD1BAD1BC67}"/>
              </a:ext>
            </a:extLst>
          </p:cNvPr>
          <p:cNvPicPr>
            <a:picLocks noChangeAspect="1"/>
          </p:cNvPicPr>
          <p:nvPr/>
        </p:nvPicPr>
        <p:blipFill>
          <a:blip r:embed="rId5"/>
          <a:stretch>
            <a:fillRect/>
          </a:stretch>
        </p:blipFill>
        <p:spPr>
          <a:xfrm rot="560843">
            <a:off x="8291564" y="1617621"/>
            <a:ext cx="3664138" cy="1587582"/>
          </a:xfrm>
          <a:prstGeom prst="rect">
            <a:avLst/>
          </a:prstGeom>
          <a:ln>
            <a:noFill/>
          </a:ln>
          <a:effectLst>
            <a:outerShdw blurRad="190500" algn="tl" rotWithShape="0">
              <a:srgbClr val="000000">
                <a:alpha val="70000"/>
              </a:srgbClr>
            </a:outerShdw>
          </a:effectLst>
        </p:spPr>
      </p:pic>
      <p:pic>
        <p:nvPicPr>
          <p:cNvPr id="15" name="Εικόνα 14">
            <a:extLst>
              <a:ext uri="{FF2B5EF4-FFF2-40B4-BE49-F238E27FC236}">
                <a16:creationId xmlns:a16="http://schemas.microsoft.com/office/drawing/2014/main" id="{5C77EBEF-FD96-C16E-AC23-09BED0F7437B}"/>
              </a:ext>
            </a:extLst>
          </p:cNvPr>
          <p:cNvPicPr>
            <a:picLocks noChangeAspect="1"/>
          </p:cNvPicPr>
          <p:nvPr/>
        </p:nvPicPr>
        <p:blipFill>
          <a:blip r:embed="rId6"/>
          <a:stretch>
            <a:fillRect/>
          </a:stretch>
        </p:blipFill>
        <p:spPr>
          <a:xfrm>
            <a:off x="7800130" y="3212024"/>
            <a:ext cx="3833870" cy="15057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60842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err="1"/>
              <a:t>Szenario</a:t>
            </a:r>
            <a:r>
              <a:rPr lang="en-GB" dirty="0"/>
              <a:t> X?</a:t>
            </a:r>
            <a:endParaRPr lang="el-GR" dirty="0"/>
          </a:p>
        </p:txBody>
      </p:sp>
      <p:sp>
        <p:nvSpPr>
          <p:cNvPr id="4" name="Θέση περιεχομένου 3"/>
          <p:cNvSpPr>
            <a:spLocks noGrp="1"/>
          </p:cNvSpPr>
          <p:nvPr>
            <p:ph idx="1"/>
          </p:nvPr>
        </p:nvSpPr>
        <p:spPr>
          <a:xfrm>
            <a:off x="557999" y="2796208"/>
            <a:ext cx="11059693" cy="3604853"/>
          </a:xfrm>
        </p:spPr>
        <p:txBody>
          <a:bodyPr/>
          <a:lstStyle/>
          <a:p>
            <a:r>
              <a:rPr lang="de-DE" dirty="0"/>
              <a:t>Gibt es noch andere Szenarien, in denen eine Ernährungs-App nützlich sein könnte?</a:t>
            </a:r>
            <a:endParaRPr lang="el-GR" dirty="0"/>
          </a:p>
        </p:txBody>
      </p:sp>
      <p:sp>
        <p:nvSpPr>
          <p:cNvPr id="3" name="Θέση κειμένου 2"/>
          <p:cNvSpPr>
            <a:spLocks noGrp="1"/>
          </p:cNvSpPr>
          <p:nvPr>
            <p:ph type="body" idx="4294967295"/>
          </p:nvPr>
        </p:nvSpPr>
        <p:spPr>
          <a:xfrm>
            <a:off x="557998" y="2160588"/>
            <a:ext cx="4599789" cy="501650"/>
          </a:xfrm>
        </p:spPr>
        <p:txBody>
          <a:bodyPr>
            <a:normAutofit/>
          </a:bodyPr>
          <a:lstStyle/>
          <a:p>
            <a:pPr marL="0" indent="0">
              <a:buNone/>
            </a:pPr>
            <a:r>
              <a:rPr lang="en-US" sz="2400" b="1" dirty="0" err="1"/>
              <a:t>Vorschläge</a:t>
            </a:r>
            <a:r>
              <a:rPr lang="en-US" sz="2400" b="1" dirty="0"/>
              <a:t>?</a:t>
            </a:r>
            <a:endParaRPr lang="el-GR" sz="2400" b="1" dirty="0"/>
          </a:p>
        </p:txBody>
      </p:sp>
    </p:spTree>
    <p:extLst>
      <p:ext uri="{BB962C8B-B14F-4D97-AF65-F5344CB8AC3E}">
        <p14:creationId xmlns:p14="http://schemas.microsoft.com/office/powerpoint/2010/main" val="261739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22571CE5-10C8-C442-95BC-0DC997CD9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172" y="860754"/>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Autofit/>
          </a:bodyPr>
          <a:lstStyle/>
          <a:p>
            <a:r>
              <a:rPr lang="de-DE" dirty="0">
                <a:solidFill>
                  <a:srgbClr val="4A4CF5"/>
                </a:solidFill>
              </a:rPr>
              <a:t>Aktivität: Festlegung und Umsetzung ernährungsbezogener SMART-Ziele</a:t>
            </a:r>
            <a:endParaRPr lang="el-GR" dirty="0">
              <a:solidFill>
                <a:srgbClr val="4A4CF5"/>
              </a:solidFill>
            </a:endParaRPr>
          </a:p>
        </p:txBody>
      </p:sp>
      <p:sp>
        <p:nvSpPr>
          <p:cNvPr id="4" name="Θέση περιεχομένου 3"/>
          <p:cNvSpPr>
            <a:spLocks noGrp="1"/>
          </p:cNvSpPr>
          <p:nvPr>
            <p:ph idx="1"/>
          </p:nvPr>
        </p:nvSpPr>
        <p:spPr>
          <a:xfrm>
            <a:off x="557999" y="2459736"/>
            <a:ext cx="6355173" cy="3941326"/>
          </a:xfrm>
        </p:spPr>
        <p:txBody>
          <a:bodyPr>
            <a:normAutofit/>
          </a:bodyPr>
          <a:lstStyle/>
          <a:p>
            <a:r>
              <a:rPr lang="de-DE" sz="2400" dirty="0"/>
              <a:t>Teilen Sie Ihr Ziel dem Rest der Gruppe mit. Prüfen Sie, ob es tatsächlich ein </a:t>
            </a:r>
            <a:r>
              <a:rPr lang="de-DE" sz="2400" dirty="0" err="1"/>
              <a:t>SMARTes</a:t>
            </a:r>
            <a:r>
              <a:rPr lang="de-DE" sz="2400" dirty="0"/>
              <a:t> Ziel ist (Voraussetzungen erfüllt?).</a:t>
            </a:r>
          </a:p>
          <a:p>
            <a:r>
              <a:rPr lang="de-DE" sz="2400" dirty="0"/>
              <a:t>Bezieht es sich auf eine bestimmte Lebensmittelgruppe (z. B. Obst), hat es mit dem Körpergewicht oder einem Gesundheitszustand zu tun?</a:t>
            </a:r>
          </a:p>
          <a:p>
            <a:r>
              <a:rPr lang="de-DE" sz="2400" dirty="0"/>
              <a:t>Warum haben Sie dieses Ziel gewählt?</a:t>
            </a:r>
            <a:endParaRPr lang="el-GR" sz="2400" dirty="0"/>
          </a:p>
        </p:txBody>
      </p:sp>
      <p:sp>
        <p:nvSpPr>
          <p:cNvPr id="3" name="Θέση κειμένου 2"/>
          <p:cNvSpPr>
            <a:spLocks noGrp="1"/>
          </p:cNvSpPr>
          <p:nvPr>
            <p:ph type="body" idx="4294967295"/>
          </p:nvPr>
        </p:nvSpPr>
        <p:spPr>
          <a:xfrm>
            <a:off x="557999" y="1956498"/>
            <a:ext cx="7871626" cy="503238"/>
          </a:xfrm>
        </p:spPr>
        <p:txBody>
          <a:bodyPr>
            <a:noAutofit/>
          </a:bodyPr>
          <a:lstStyle/>
          <a:p>
            <a:pPr marL="0" indent="0">
              <a:buNone/>
            </a:pPr>
            <a:r>
              <a:rPr lang="de-DE" sz="2400" b="1" dirty="0"/>
              <a:t>Setzen Sie sich Ihr eigenes ernährungsbezogenes SMART-Ziel</a:t>
            </a:r>
            <a:endParaRPr lang="el-GR" sz="2400" dirty="0"/>
          </a:p>
        </p:txBody>
      </p:sp>
      <p:sp>
        <p:nvSpPr>
          <p:cNvPr id="6" name="TextBox 5">
            <a:extLst>
              <a:ext uri="{FF2B5EF4-FFF2-40B4-BE49-F238E27FC236}">
                <a16:creationId xmlns:a16="http://schemas.microsoft.com/office/drawing/2014/main" id="{C7CEBDBC-A4B5-66F9-1816-60DB739B1999}"/>
              </a:ext>
            </a:extLst>
          </p:cNvPr>
          <p:cNvSpPr txBox="1"/>
          <p:nvPr/>
        </p:nvSpPr>
        <p:spPr>
          <a:xfrm>
            <a:off x="8828690" y="6488668"/>
            <a:ext cx="3234558" cy="276999"/>
          </a:xfrm>
          <a:prstGeom prst="rect">
            <a:avLst/>
          </a:prstGeom>
          <a:noFill/>
        </p:spPr>
        <p:txBody>
          <a:bodyPr wrap="square">
            <a:spAutoFit/>
          </a:bodyPr>
          <a:lstStyle/>
          <a:p>
            <a:pPr algn="r"/>
            <a:r>
              <a:rPr lang="de-DE" sz="1200" dirty="0">
                <a:hlinkClick r:id="rId4"/>
              </a:rPr>
              <a:t>Bild von </a:t>
            </a:r>
            <a:r>
              <a:rPr lang="el-GR" sz="1200" dirty="0">
                <a:hlinkClick r:id="rId4"/>
              </a:rPr>
              <a:t>vectorjuice</a:t>
            </a:r>
            <a:r>
              <a:rPr lang="en-US" sz="1200" dirty="0">
                <a:hlinkClick r:id="rId4"/>
              </a:rPr>
              <a:t> </a:t>
            </a:r>
            <a:r>
              <a:rPr lang="de-DE" sz="1200" dirty="0">
                <a:hlinkClick r:id="rId4"/>
              </a:rPr>
              <a:t>auf </a:t>
            </a:r>
            <a:r>
              <a:rPr lang="de-DE" sz="1200" dirty="0" err="1">
                <a:hlinkClick r:id="rId4"/>
              </a:rPr>
              <a:t>Freepik</a:t>
            </a:r>
            <a:endParaRPr lang="el-GR" sz="1200" dirty="0"/>
          </a:p>
        </p:txBody>
      </p:sp>
    </p:spTree>
    <p:extLst>
      <p:ext uri="{BB962C8B-B14F-4D97-AF65-F5344CB8AC3E}">
        <p14:creationId xmlns:p14="http://schemas.microsoft.com/office/powerpoint/2010/main" val="108123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22571CE5-10C8-C442-95BC-0DC997CD9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172" y="860754"/>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a:bodyPr>
          <a:lstStyle/>
          <a:p>
            <a:r>
              <a:rPr lang="de-DE" dirty="0">
                <a:solidFill>
                  <a:srgbClr val="4A4CF5"/>
                </a:solidFill>
              </a:rPr>
              <a:t>Aktivität: Festlegung und Umsetzung ernährungsbezogener SMART-Ziele</a:t>
            </a:r>
            <a:endParaRPr lang="el-GR" dirty="0">
              <a:solidFill>
                <a:srgbClr val="4A4CF5"/>
              </a:solidFill>
            </a:endParaRPr>
          </a:p>
        </p:txBody>
      </p:sp>
      <p:sp>
        <p:nvSpPr>
          <p:cNvPr id="4" name="Θέση περιεχομένου 3"/>
          <p:cNvSpPr>
            <a:spLocks noGrp="1"/>
          </p:cNvSpPr>
          <p:nvPr>
            <p:ph idx="1"/>
          </p:nvPr>
        </p:nvSpPr>
        <p:spPr>
          <a:xfrm>
            <a:off x="557999" y="2459736"/>
            <a:ext cx="6355173" cy="3941326"/>
          </a:xfrm>
        </p:spPr>
        <p:txBody>
          <a:bodyPr>
            <a:noAutofit/>
          </a:bodyPr>
          <a:lstStyle/>
          <a:p>
            <a:pPr marL="0" indent="0">
              <a:buNone/>
            </a:pPr>
            <a:r>
              <a:rPr lang="en-US" sz="2400" b="1" dirty="0"/>
              <a:t>Brainstorming und </a:t>
            </a:r>
            <a:r>
              <a:rPr lang="en-US" sz="2400" b="1" dirty="0" err="1"/>
              <a:t>Diskussion</a:t>
            </a:r>
            <a:r>
              <a:rPr lang="en-US" sz="2400" b="1" dirty="0"/>
              <a:t>:</a:t>
            </a:r>
            <a:r>
              <a:rPr lang="en-US" sz="2400" dirty="0"/>
              <a:t/>
            </a:r>
            <a:br>
              <a:rPr lang="en-US" sz="2400" dirty="0"/>
            </a:br>
            <a:endParaRPr lang="en-US" sz="2400" dirty="0"/>
          </a:p>
          <a:p>
            <a:pPr marL="0" indent="0" algn="ctr">
              <a:buNone/>
            </a:pPr>
            <a:r>
              <a:rPr lang="de-DE" sz="2400" dirty="0"/>
              <a:t>Wie könnten Sie diese Ziele in eine Ernährungs-App integrieren?</a:t>
            </a:r>
          </a:p>
          <a:p>
            <a:pPr marL="0" indent="0" algn="ctr">
              <a:buNone/>
            </a:pPr>
            <a:r>
              <a:rPr lang="de-DE" sz="2400" dirty="0"/>
              <a:t>Welche Art von App werden Sie verwenden, um die Fortschritte Ihres Ziels zu verfolgen?</a:t>
            </a:r>
          </a:p>
          <a:p>
            <a:pPr marL="0" indent="0" algn="ctr">
              <a:buNone/>
            </a:pPr>
            <a:r>
              <a:rPr lang="de-DE" sz="2400" dirty="0"/>
              <a:t>Gibt es eine Schwierigkeit, auf die Sie stoßen könnten? </a:t>
            </a:r>
            <a:endParaRPr lang="el-GR" sz="2400" dirty="0"/>
          </a:p>
        </p:txBody>
      </p:sp>
      <p:sp>
        <p:nvSpPr>
          <p:cNvPr id="5" name="TextBox 4">
            <a:extLst>
              <a:ext uri="{FF2B5EF4-FFF2-40B4-BE49-F238E27FC236}">
                <a16:creationId xmlns:a16="http://schemas.microsoft.com/office/drawing/2014/main" id="{C7CEBDBC-A4B5-66F9-1816-60DB739B1999}"/>
              </a:ext>
            </a:extLst>
          </p:cNvPr>
          <p:cNvSpPr txBox="1"/>
          <p:nvPr/>
        </p:nvSpPr>
        <p:spPr>
          <a:xfrm>
            <a:off x="8828690" y="6488668"/>
            <a:ext cx="3234558" cy="276999"/>
          </a:xfrm>
          <a:prstGeom prst="rect">
            <a:avLst/>
          </a:prstGeom>
          <a:noFill/>
        </p:spPr>
        <p:txBody>
          <a:bodyPr wrap="square">
            <a:spAutoFit/>
          </a:bodyPr>
          <a:lstStyle/>
          <a:p>
            <a:pPr algn="r"/>
            <a:r>
              <a:rPr lang="de-DE" sz="1200" dirty="0">
                <a:hlinkClick r:id="rId4"/>
              </a:rPr>
              <a:t>Bild von </a:t>
            </a:r>
            <a:r>
              <a:rPr lang="el-GR" sz="1200" dirty="0">
                <a:hlinkClick r:id="rId4"/>
              </a:rPr>
              <a:t>vectorjuice</a:t>
            </a:r>
            <a:r>
              <a:rPr lang="en-US" sz="1200" dirty="0">
                <a:hlinkClick r:id="rId4"/>
              </a:rPr>
              <a:t> </a:t>
            </a:r>
            <a:r>
              <a:rPr lang="de-DE" sz="1200" dirty="0">
                <a:hlinkClick r:id="rId4"/>
              </a:rPr>
              <a:t>auf </a:t>
            </a:r>
            <a:r>
              <a:rPr lang="de-DE" sz="1200" dirty="0" err="1">
                <a:hlinkClick r:id="rId4"/>
              </a:rPr>
              <a:t>Freepik</a:t>
            </a:r>
            <a:endParaRPr lang="el-GR" sz="1200" dirty="0"/>
          </a:p>
        </p:txBody>
      </p:sp>
    </p:spTree>
    <p:extLst>
      <p:ext uri="{BB962C8B-B14F-4D97-AF65-F5344CB8AC3E}">
        <p14:creationId xmlns:p14="http://schemas.microsoft.com/office/powerpoint/2010/main" val="1857375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err="1">
                <a:solidFill>
                  <a:srgbClr val="C01E24"/>
                </a:solidFill>
                <a:latin typeface="+mj-lt"/>
              </a:rPr>
              <a:t>Glückwunsch</a:t>
            </a:r>
            <a:r>
              <a:rPr lang="en-US" sz="2800" dirty="0">
                <a:solidFill>
                  <a:srgbClr val="C01E24"/>
                </a:solidFill>
                <a:latin typeface="+mj-lt"/>
              </a:rPr>
              <a:t>!</a:t>
            </a:r>
            <a:br>
              <a:rPr lang="en-US" sz="2800" dirty="0">
                <a:solidFill>
                  <a:srgbClr val="C01E24"/>
                </a:solidFill>
                <a:latin typeface="+mj-lt"/>
              </a:rPr>
            </a:br>
            <a:r>
              <a:rPr lang="de-DE" sz="2800" dirty="0">
                <a:solidFill>
                  <a:srgbClr val="C01E24"/>
                </a:solidFill>
                <a:latin typeface="+mj-lt"/>
              </a:rPr>
              <a:t>Sie haben die Erfahrungsbasierte Trainingseinheit dieses Moduls abgeschlossen!</a:t>
            </a:r>
            <a:endParaRPr lang="en-US" sz="2800" dirty="0">
              <a:solidFill>
                <a:srgbClr val="C01E24"/>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2050" name="Picture 2">
            <a:extLst>
              <a:ext uri="{FF2B5EF4-FFF2-40B4-BE49-F238E27FC236}">
                <a16:creationId xmlns:a16="http://schemas.microsoft.com/office/drawing/2014/main" id="{2AB980B0-03D2-2E64-6760-C23D435A121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p:blipFill>
        <p:spPr bwMode="auto">
          <a:xfrm>
            <a:off x="55780" y="6298195"/>
            <a:ext cx="2549273" cy="55980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10">
            <a:extLst>
              <a:ext uri="{FF2B5EF4-FFF2-40B4-BE49-F238E27FC236}">
                <a16:creationId xmlns:a16="http://schemas.microsoft.com/office/drawing/2014/main" id="{2AEE8F04-0D28-7342-5C1E-E908E35E4C21}"/>
              </a:ext>
            </a:extLst>
          </p:cNvPr>
          <p:cNvSpPr/>
          <p:nvPr/>
        </p:nvSpPr>
        <p:spPr>
          <a:xfrm>
            <a:off x="3898918" y="6276822"/>
            <a:ext cx="8293082" cy="632422"/>
          </a:xfrm>
          <a:prstGeom prst="rect">
            <a:avLst/>
          </a:prstGeom>
        </p:spPr>
        <p:txBody>
          <a:bodyPr vert="horz" lIns="91440" tIns="45720" rIns="91440" bIns="45720" rtlCol="0" anchor="ctr">
            <a:normAutofit/>
          </a:bodyPr>
          <a:lstStyle/>
          <a:p>
            <a:pPr>
              <a:lnSpc>
                <a:spcPct val="90000"/>
              </a:lnSpc>
              <a:spcAft>
                <a:spcPts val="601"/>
              </a:spcAft>
            </a:pPr>
            <a:r>
              <a:rPr lang="de-DE" sz="1000" b="0" strike="noStrike" spc="-1" dirty="0">
                <a:solidFill>
                  <a:schemeClr val="accent5">
                    <a:lumMod val="20000"/>
                    <a:lumOff val="80000"/>
                  </a:schemeClr>
                </a:solidFill>
                <a:latin typeface="Arial"/>
                <a:ea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000" b="0" strike="noStrike" spc="-1" dirty="0">
              <a:solidFill>
                <a:srgbClr val="000000"/>
              </a:solidFill>
              <a:latin typeface="Arial"/>
            </a:endParaRPr>
          </a:p>
        </p:txBody>
      </p:sp>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a:xfrm>
            <a:off x="838199" y="365125"/>
            <a:ext cx="11019817" cy="1325563"/>
          </a:xfrm>
        </p:spPr>
        <p:txBody>
          <a:bodyPr anchor="b">
            <a:normAutofit fontScale="90000"/>
          </a:bodyPr>
          <a:lstStyle/>
          <a:p>
            <a:r>
              <a:rPr lang="en-US" sz="5400" dirty="0" err="1"/>
              <a:t>Erfahrungsbasierte</a:t>
            </a:r>
            <a:r>
              <a:rPr lang="en-US" sz="5400" dirty="0"/>
              <a:t> </a:t>
            </a:r>
            <a:r>
              <a:rPr lang="en-US" sz="5400" dirty="0" err="1"/>
              <a:t>Trainingseinheit</a:t>
            </a:r>
            <a:r>
              <a:rPr lang="en-US" sz="5400" dirty="0"/>
              <a:t>:  </a:t>
            </a:r>
            <a:r>
              <a:rPr lang="en-US" sz="5400" dirty="0" err="1"/>
              <a:t>Inhalt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5" y="2196661"/>
            <a:ext cx="8458846" cy="461665"/>
          </a:xfrm>
          <a:prstGeom prst="rect">
            <a:avLst/>
          </a:prstGeom>
          <a:solidFill>
            <a:srgbClr val="DDE0E5"/>
          </a:solidFill>
        </p:spPr>
        <p:txBody>
          <a:bodyPr wrap="square">
            <a:spAutoFit/>
          </a:bodyPr>
          <a:lstStyle/>
          <a:p>
            <a:r>
              <a:rPr lang="de-DE" sz="2400" dirty="0"/>
              <a:t>1. Spezifische Beispiele für Ernährungs-Apps</a:t>
            </a:r>
            <a:endParaRPr lang="el-GR" sz="2400" dirty="0"/>
          </a:p>
        </p:txBody>
      </p:sp>
      <p:sp>
        <p:nvSpPr>
          <p:cNvPr id="3" name="TextBox 2">
            <a:extLst>
              <a:ext uri="{FF2B5EF4-FFF2-40B4-BE49-F238E27FC236}">
                <a16:creationId xmlns:a16="http://schemas.microsoft.com/office/drawing/2014/main" id="{EC209EB8-3320-95F2-102C-FF6CB10284DA}"/>
              </a:ext>
            </a:extLst>
          </p:cNvPr>
          <p:cNvSpPr txBox="1"/>
          <p:nvPr/>
        </p:nvSpPr>
        <p:spPr>
          <a:xfrm>
            <a:off x="1489585" y="2979633"/>
            <a:ext cx="8481266" cy="461665"/>
          </a:xfrm>
          <a:prstGeom prst="rect">
            <a:avLst/>
          </a:prstGeom>
          <a:solidFill>
            <a:srgbClr val="DDE0E5"/>
          </a:solidFill>
        </p:spPr>
        <p:txBody>
          <a:bodyPr wrap="square">
            <a:spAutoFit/>
          </a:bodyPr>
          <a:lstStyle>
            <a:defPPr>
              <a:defRPr lang="el-GR"/>
            </a:defPPr>
            <a:lvl1pPr>
              <a:defRPr sz="2400"/>
            </a:lvl1pPr>
          </a:lstStyle>
          <a:p>
            <a:r>
              <a:rPr lang="de-DE" dirty="0"/>
              <a:t>2. Integrationen in das reale Leben - Umsetzung von SMART-Zielen</a:t>
            </a:r>
            <a:endParaRPr lang="el-GR" dirty="0"/>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Ziele</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tx1"/>
                </a:solidFill>
              </a:rPr>
              <a:t>Ernährung</a:t>
            </a:r>
            <a:r>
              <a:rPr lang="en-US" dirty="0">
                <a:solidFill>
                  <a:schemeClr val="tx1"/>
                </a:solidFill>
              </a:rPr>
              <a:t> und </a:t>
            </a:r>
            <a:r>
              <a:rPr lang="en-US" dirty="0" err="1">
                <a:solidFill>
                  <a:schemeClr val="tx1"/>
                </a:solidFill>
              </a:rPr>
              <a:t>relevante</a:t>
            </a:r>
            <a:r>
              <a:rPr lang="en-US" dirty="0">
                <a:solidFill>
                  <a:schemeClr val="tx1"/>
                </a:solidFill>
              </a:rPr>
              <a:t> </a:t>
            </a:r>
            <a:r>
              <a:rPr lang="en-US" dirty="0" err="1">
                <a:solidFill>
                  <a:schemeClr val="tx1"/>
                </a:solidFill>
              </a:rPr>
              <a:t>Gesundheits</a:t>
            </a:r>
            <a:r>
              <a:rPr lang="en-US" dirty="0">
                <a:solidFill>
                  <a:schemeClr val="tx1"/>
                </a:solidFill>
              </a:rPr>
              <a:t>-Apps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6</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90648"/>
            <a:ext cx="7872768" cy="3315017"/>
          </a:xfrm>
        </p:spPr>
        <p:txBody>
          <a:bodyPr>
            <a:normAutofit lnSpcReduction="10000"/>
          </a:bodyPr>
          <a:lstStyle/>
          <a:p>
            <a:pPr>
              <a:lnSpc>
                <a:spcPct val="110000"/>
              </a:lnSpc>
            </a:pPr>
            <a:r>
              <a:rPr lang="de-DE" dirty="0"/>
              <a:t>Vertieftes Verständnis der Theorie und deren Anwendung auf relevante Ernährungs-Apps.</a:t>
            </a:r>
          </a:p>
          <a:p>
            <a:pPr>
              <a:lnSpc>
                <a:spcPct val="110000"/>
              </a:lnSpc>
            </a:pPr>
            <a:r>
              <a:rPr lang="de-DE" dirty="0"/>
              <a:t>Die Nützlichkeit von SMART-Zielen eingehend zu verstehen und mit ihrer Anwendung vertraut zu sein.</a:t>
            </a:r>
          </a:p>
          <a:p>
            <a:pPr>
              <a:lnSpc>
                <a:spcPct val="110000"/>
              </a:lnSpc>
            </a:pPr>
            <a:r>
              <a:rPr lang="de-DE" dirty="0"/>
              <a:t>Anhand von realistischen Szenarien und Situationen zu verstehen, wie Ernährungs-Apps die Einhaltung gesünderer Ernährungsgewohnheiten ermöglichen und die Gesundheit des Einzelnen im Allgemeinen fördern können.</a:t>
            </a:r>
            <a:endParaRPr lang="en-US" dirty="0"/>
          </a:p>
        </p:txBody>
      </p:sp>
      <p:sp>
        <p:nvSpPr>
          <p:cNvPr id="2" name="TextBox 1">
            <a:extLst>
              <a:ext uri="{FF2B5EF4-FFF2-40B4-BE49-F238E27FC236}">
                <a16:creationId xmlns:a16="http://schemas.microsoft.com/office/drawing/2014/main" id="{6CC99FE4-F477-C912-76D9-140B8D490A8C}"/>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Quelle: Bild </a:t>
            </a:r>
            <a:r>
              <a:rPr lang="en-US" sz="1200" dirty="0" err="1">
                <a:hlinkClick r:id="rId3"/>
              </a:rPr>
              <a:t>vonnuraghies</a:t>
            </a:r>
            <a:r>
              <a:rPr lang="en-US" sz="1200" dirty="0">
                <a:hlinkClick r:id="rId3"/>
              </a:rPr>
              <a:t> auf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8E3B88F8-51DC-59AB-696E-712B95F7F42C}"/>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570032" y="2604099"/>
            <a:ext cx="6390605" cy="3389345"/>
          </a:xfrm>
        </p:spPr>
        <p:txBody>
          <a:bodyPr>
            <a:noAutofit/>
          </a:bodyPr>
          <a:lstStyle/>
          <a:p>
            <a:r>
              <a:rPr lang="de-DE" sz="2000" dirty="0"/>
              <a:t>Die Teilnehmenden mit den erforderlichen Fähigkeiten ausstatten, um Ernährungs-Apps zur Erreichung ernährungsbezogener Ziele zu nutzen. </a:t>
            </a:r>
          </a:p>
          <a:p>
            <a:r>
              <a:rPr lang="de-DE" sz="2000" dirty="0"/>
              <a:t>Verbesserung der Fähigkeiten, die erforderlich sind, um fundierte Entscheidungen über die Auswahl, Nutzung und Integration von Apps in den Ernährungsalltag der Teilnehmenden zu treffen, wenn sie dies wünschen. </a:t>
            </a:r>
            <a:endParaRPr lang="en-US" sz="2000" i="1" dirty="0">
              <a:solidFill>
                <a:srgbClr val="FF0000"/>
              </a:solidFill>
            </a:endParaRPr>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r>
              <a:rPr lang="en-US" dirty="0" err="1">
                <a:solidFill>
                  <a:srgbClr val="203864"/>
                </a:solidFill>
              </a:rPr>
              <a:t>Kompetenzen</a:t>
            </a:r>
            <a:endParaRPr lang="el-GR" dirty="0">
              <a:solidFill>
                <a:srgbClr val="203864"/>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1</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2" name="Ορθογώνιο 1">
            <a:extLst>
              <a:ext uri="{FF2B5EF4-FFF2-40B4-BE49-F238E27FC236}">
                <a16:creationId xmlns:a16="http://schemas.microsoft.com/office/drawing/2014/main" id="{438A4F71-BF2C-62DB-DA82-A39E826220D7}"/>
              </a:ext>
            </a:extLst>
          </p:cNvPr>
          <p:cNvSpPr/>
          <p:nvPr/>
        </p:nvSpPr>
        <p:spPr>
          <a:xfrm>
            <a:off x="189357" y="5013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Τίτλος 2">
            <a:extLst>
              <a:ext uri="{FF2B5EF4-FFF2-40B4-BE49-F238E27FC236}">
                <a16:creationId xmlns:a16="http://schemas.microsoft.com/office/drawing/2014/main" id="{1A416ECF-DB8A-24C7-4898-C1A252813BB9}"/>
              </a:ext>
            </a:extLst>
          </p:cNvPr>
          <p:cNvSpPr txBox="1">
            <a:spLocks/>
          </p:cNvSpPr>
          <p:nvPr/>
        </p:nvSpPr>
        <p:spPr>
          <a:xfrm>
            <a:off x="678819" y="501396"/>
            <a:ext cx="68918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GB" dirty="0" err="1">
                <a:solidFill>
                  <a:schemeClr val="tx1"/>
                </a:solidFill>
              </a:rPr>
              <a:t>Ernährung</a:t>
            </a:r>
            <a:r>
              <a:rPr lang="en-GB" dirty="0">
                <a:solidFill>
                  <a:schemeClr val="tx1"/>
                </a:solidFill>
              </a:rPr>
              <a:t> und </a:t>
            </a:r>
            <a:r>
              <a:rPr lang="en-GB" dirty="0" err="1">
                <a:solidFill>
                  <a:schemeClr val="tx1"/>
                </a:solidFill>
              </a:rPr>
              <a:t>relevante</a:t>
            </a:r>
            <a:r>
              <a:rPr lang="en-GB" dirty="0">
                <a:solidFill>
                  <a:schemeClr val="tx1"/>
                </a:solidFill>
              </a:rPr>
              <a:t> </a:t>
            </a:r>
            <a:r>
              <a:rPr lang="en-GB" dirty="0" err="1">
                <a:solidFill>
                  <a:schemeClr val="tx1"/>
                </a:solidFill>
              </a:rPr>
              <a:t>Gesundheits</a:t>
            </a:r>
            <a:r>
              <a:rPr lang="en-GB" dirty="0">
                <a:solidFill>
                  <a:schemeClr val="tx1"/>
                </a:solidFill>
              </a:rPr>
              <a:t>-Apps </a:t>
            </a:r>
            <a:endParaRPr lang="en-US" dirty="0">
              <a:solidFill>
                <a:schemeClr val="tx1"/>
              </a:solidFill>
            </a:endParaRPr>
          </a:p>
        </p:txBody>
      </p:sp>
      <p:sp>
        <p:nvSpPr>
          <p:cNvPr id="5" name="Ορθογώνιο 4">
            <a:extLst>
              <a:ext uri="{FF2B5EF4-FFF2-40B4-BE49-F238E27FC236}">
                <a16:creationId xmlns:a16="http://schemas.microsoft.com/office/drawing/2014/main" id="{BDCBC5CA-D8B8-B72C-5585-E6FD5C939628}"/>
              </a:ext>
            </a:extLst>
          </p:cNvPr>
          <p:cNvSpPr/>
          <p:nvPr/>
        </p:nvSpPr>
        <p:spPr>
          <a:xfrm>
            <a:off x="269732" y="591263"/>
            <a:ext cx="417102" cy="430887"/>
          </a:xfrm>
          <a:prstGeom prst="rect">
            <a:avLst/>
          </a:prstGeom>
        </p:spPr>
        <p:txBody>
          <a:bodyPr wrap="none">
            <a:spAutoFit/>
          </a:bodyPr>
          <a:lstStyle/>
          <a:p>
            <a:r>
              <a:rPr lang="el-GR" sz="2200" b="1" dirty="0">
                <a:solidFill>
                  <a:schemeClr val="bg1"/>
                </a:solidFill>
                <a:effectLst>
                  <a:outerShdw blurRad="38100" dist="38100" dir="2700000" algn="tl">
                    <a:srgbClr val="000000">
                      <a:alpha val="43137"/>
                    </a:srgbClr>
                  </a:outerShdw>
                </a:effectLst>
                <a:ea typeface="+mj-ea"/>
                <a:cs typeface="+mj-cs"/>
              </a:rPr>
              <a:t>6</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7" name="Ορθογώνιο 1">
            <a:extLst>
              <a:ext uri="{FF2B5EF4-FFF2-40B4-BE49-F238E27FC236}">
                <a16:creationId xmlns:a16="http://schemas.microsoft.com/office/drawing/2014/main" id="{C8062F28-FC0C-FD1E-7362-5253834714A6}"/>
              </a:ext>
            </a:extLst>
          </p:cNvPr>
          <p:cNvSpPr/>
          <p:nvPr/>
        </p:nvSpPr>
        <p:spPr>
          <a:xfrm>
            <a:off x="3419912" y="6129356"/>
            <a:ext cx="8772088" cy="276999"/>
          </a:xfrm>
          <a:prstGeom prst="rect">
            <a:avLst/>
          </a:prstGeom>
        </p:spPr>
        <p:txBody>
          <a:bodyPr wrap="square">
            <a:spAutoFit/>
          </a:bodyPr>
          <a:lstStyle/>
          <a:p>
            <a:pPr algn="r"/>
            <a:r>
              <a:rPr lang="en-US" sz="1200" dirty="0">
                <a:hlinkClick r:id="rId3"/>
              </a:rPr>
              <a:t>Bild von </a:t>
            </a:r>
            <a:r>
              <a:rPr lang="en-US" sz="1200" dirty="0" err="1">
                <a:hlinkClick r:id="rId3"/>
              </a:rPr>
              <a:t>vectorjuice</a:t>
            </a:r>
            <a:r>
              <a:rPr lang="en-US" sz="1200" dirty="0">
                <a:hlinkClick r:id="rId3"/>
              </a:rPr>
              <a:t> auf </a:t>
            </a:r>
            <a:r>
              <a:rPr lang="en-US" sz="1200" dirty="0" err="1">
                <a:hlinkClick r:id="rId3"/>
              </a:rPr>
              <a:t>Freepik</a:t>
            </a:r>
            <a:endParaRPr lang="en-US" sz="1200" dirty="0"/>
          </a:p>
        </p:txBody>
      </p:sp>
      <p:pic>
        <p:nvPicPr>
          <p:cNvPr id="8" name="Google Shape;190;g2c07f5df07d_0_263">
            <a:extLst>
              <a:ext uri="{FF2B5EF4-FFF2-40B4-BE49-F238E27FC236}">
                <a16:creationId xmlns:a16="http://schemas.microsoft.com/office/drawing/2014/main" id="{9A6EE063-3DC7-DC6A-86FF-3B956547BDE9}"/>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1774881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9376EF06-28DF-5BFB-5E91-6312485E3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771" y="1132728"/>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lvl="0"/>
            <a:r>
              <a:rPr lang="en-US" altLang="el-GR" sz="2700" dirty="0">
                <a:solidFill>
                  <a:srgbClr val="C01E24"/>
                </a:solidFill>
              </a:rPr>
              <a:t>6.2.1</a:t>
            </a:r>
            <a:r>
              <a:rPr lang="en-US" altLang="el-GR" dirty="0">
                <a:solidFill>
                  <a:srgbClr val="C01E24"/>
                </a:solidFill>
              </a:rPr>
              <a:t/>
            </a:r>
            <a:br>
              <a:rPr lang="en-US" altLang="el-GR" dirty="0">
                <a:solidFill>
                  <a:srgbClr val="C01E24"/>
                </a:solidFill>
              </a:rPr>
            </a:br>
            <a:r>
              <a:rPr lang="en-US" altLang="el-GR" dirty="0" err="1">
                <a:solidFill>
                  <a:srgbClr val="C01E24"/>
                </a:solidFill>
              </a:rPr>
              <a:t>Spezifische</a:t>
            </a:r>
            <a:r>
              <a:rPr lang="en-US" altLang="el-GR" dirty="0">
                <a:solidFill>
                  <a:srgbClr val="C01E24"/>
                </a:solidFill>
              </a:rPr>
              <a:t> </a:t>
            </a:r>
            <a:r>
              <a:rPr lang="en-US" altLang="el-GR" dirty="0" err="1">
                <a:solidFill>
                  <a:srgbClr val="C01E24"/>
                </a:solidFill>
              </a:rPr>
              <a:t>Beispiele</a:t>
            </a:r>
            <a:r>
              <a:rPr lang="en-US" altLang="el-GR" dirty="0">
                <a:solidFill>
                  <a:srgbClr val="C01E24"/>
                </a:solidFill>
              </a:rPr>
              <a:t> für </a:t>
            </a:r>
            <a:r>
              <a:rPr lang="en-US" altLang="el-GR" dirty="0" err="1">
                <a:solidFill>
                  <a:srgbClr val="C01E24"/>
                </a:solidFill>
              </a:rPr>
              <a:t>Ernährungs</a:t>
            </a:r>
            <a:r>
              <a:rPr lang="en-US" altLang="el-GR" dirty="0">
                <a:solidFill>
                  <a:srgbClr val="C01E24"/>
                </a:solidFill>
              </a:rPr>
              <a:t>-Apps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4008158"/>
          </a:xfrm>
        </p:spPr>
        <p:txBody>
          <a:bodyPr>
            <a:normAutofit/>
          </a:bodyPr>
          <a:lstStyle/>
          <a:p>
            <a:pPr lvl="0"/>
            <a:r>
              <a:rPr lang="de-DE" sz="2000" dirty="0"/>
              <a:t>Mit den gängigsten Arten von Ernährungs-Apps vertraut sein.</a:t>
            </a:r>
          </a:p>
          <a:p>
            <a:pPr lvl="0"/>
            <a:r>
              <a:rPr lang="de-DE" sz="2000" dirty="0"/>
              <a:t>Die Art der App, ihre Hauptfunktionen und Abschnitte identifizieren und kategorisieren können.</a:t>
            </a:r>
          </a:p>
          <a:p>
            <a:pPr lvl="0"/>
            <a:r>
              <a:rPr lang="de-DE" sz="2000" dirty="0"/>
              <a:t>Mit der erstmaligen Nutzung einer App vertraut sein.</a:t>
            </a:r>
            <a:endParaRPr lang="el-GR" sz="2000" dirty="0"/>
          </a:p>
        </p:txBody>
      </p:sp>
      <p:sp>
        <p:nvSpPr>
          <p:cNvPr id="3" name="TextBox 2">
            <a:extLst>
              <a:ext uri="{FF2B5EF4-FFF2-40B4-BE49-F238E27FC236}">
                <a16:creationId xmlns:a16="http://schemas.microsoft.com/office/drawing/2014/main" id="{1563EA16-AFE8-4F84-1D58-32798B9D6DA7}"/>
              </a:ext>
            </a:extLst>
          </p:cNvPr>
          <p:cNvSpPr txBox="1"/>
          <p:nvPr/>
        </p:nvSpPr>
        <p:spPr>
          <a:xfrm>
            <a:off x="6000589" y="6199679"/>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Tree>
    <p:extLst>
      <p:ext uri="{BB962C8B-B14F-4D97-AF65-F5344CB8AC3E}">
        <p14:creationId xmlns:p14="http://schemas.microsoft.com/office/powerpoint/2010/main" val="4267741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sz="2800" dirty="0" err="1"/>
              <a:t>Beispiel</a:t>
            </a:r>
            <a:r>
              <a:rPr lang="en-GB" sz="2800" dirty="0"/>
              <a:t> 1: </a:t>
            </a:r>
            <a:r>
              <a:rPr lang="el-GR" sz="2800" dirty="0"/>
              <a:t/>
            </a:r>
            <a:br>
              <a:rPr lang="el-GR" sz="2800" dirty="0"/>
            </a:br>
            <a:r>
              <a:rPr lang="en-GB" sz="2800" dirty="0"/>
              <a:t>YAZIO Fasting &amp; Food Tracker</a:t>
            </a:r>
            <a:endParaRPr lang="el-GR" sz="2400" dirty="0"/>
          </a:p>
        </p:txBody>
      </p:sp>
      <p:sp>
        <p:nvSpPr>
          <p:cNvPr id="4" name="Θέση περιεχομένου 3"/>
          <p:cNvSpPr>
            <a:spLocks noGrp="1"/>
          </p:cNvSpPr>
          <p:nvPr>
            <p:ph idx="1"/>
          </p:nvPr>
        </p:nvSpPr>
        <p:spPr/>
        <p:txBody>
          <a:bodyPr>
            <a:normAutofit lnSpcReduction="10000"/>
          </a:bodyPr>
          <a:lstStyle/>
          <a:p>
            <a:pPr marL="0" indent="0">
              <a:buNone/>
            </a:pPr>
            <a:r>
              <a:rPr lang="de-DE" sz="2600" dirty="0"/>
              <a:t>Kalorienzähler und App für intermittierendes Fasten, die aus 3 Hauptbereichen besteht</a:t>
            </a:r>
            <a:r>
              <a:rPr lang="en-US" sz="2600" dirty="0"/>
              <a:t>:</a:t>
            </a:r>
          </a:p>
          <a:p>
            <a:pPr marL="457200" indent="-457200">
              <a:buFont typeface="+mj-lt"/>
              <a:buAutoNum type="arabicPeriod"/>
            </a:pPr>
            <a:r>
              <a:rPr lang="en-GB" sz="2400" b="1" dirty="0" err="1"/>
              <a:t>Kalorienzähler</a:t>
            </a:r>
            <a:r>
              <a:rPr lang="en-GB" sz="2400" b="1" dirty="0"/>
              <a:t>:</a:t>
            </a:r>
            <a:r>
              <a:rPr lang="de-DE" dirty="0"/>
              <a:t> Lebensmitteltagebuch mit Kalorienzielen, Verfolgung von Nährwerten und Makronährstoffen, Lebensmitteldatenbank, eingebauter Barcode-Scanner, Erstellen von Mahlzeiten/Mahlzeitenplänen, Verfolgung von Schritten/Aktivitäten/Symptomen, Wassertracker mit Erinnerungsfunktion usw.</a:t>
            </a:r>
          </a:p>
          <a:p>
            <a:pPr marL="457200" indent="-457200">
              <a:buFont typeface="+mj-lt"/>
              <a:buAutoNum type="arabicPeriod"/>
            </a:pPr>
            <a:r>
              <a:rPr lang="en-GB" sz="2400" b="1" dirty="0" err="1"/>
              <a:t>Intermittierendes</a:t>
            </a:r>
            <a:r>
              <a:rPr lang="en-GB" sz="2400" b="1" dirty="0"/>
              <a:t> Fasten:</a:t>
            </a:r>
            <a:r>
              <a:rPr lang="de-DE" dirty="0"/>
              <a:t>Zeiten für Fasten, Fasten- und Essenserinnerungen, Pläne für intermittierendes Fasten usw.</a:t>
            </a:r>
          </a:p>
          <a:p>
            <a:pPr marL="457200" indent="-457200">
              <a:buFont typeface="+mj-lt"/>
              <a:buAutoNum type="arabicPeriod"/>
            </a:pPr>
            <a:r>
              <a:rPr lang="en-GB" sz="2400" b="1" dirty="0" err="1"/>
              <a:t>Rezepte</a:t>
            </a:r>
            <a:r>
              <a:rPr lang="en-GB" sz="2400" b="1" dirty="0"/>
              <a:t>: j</a:t>
            </a:r>
            <a:r>
              <a:rPr lang="de-DE" dirty="0" err="1"/>
              <a:t>ede</a:t>
            </a:r>
            <a:r>
              <a:rPr lang="de-DE" dirty="0"/>
              <a:t> Woche neue Rezepte, diätspezifische Rezepte (z. B. vegan), Einkaufslistenfunktion, Kochmodus zum Befolgen von Rezeptanweisungen usw.</a:t>
            </a:r>
            <a:endParaRPr lang="en-US" dirty="0"/>
          </a:p>
        </p:txBody>
      </p:sp>
      <p:pic>
        <p:nvPicPr>
          <p:cNvPr id="5" name="Εικόνα 4"/>
          <p:cNvPicPr>
            <a:picLocks noChangeAspect="1"/>
          </p:cNvPicPr>
          <p:nvPr/>
        </p:nvPicPr>
        <p:blipFill>
          <a:blip r:embed="rId3"/>
          <a:stretch>
            <a:fillRect/>
          </a:stretch>
        </p:blipFill>
        <p:spPr>
          <a:xfrm>
            <a:off x="9977309" y="611073"/>
            <a:ext cx="1362105" cy="1362105"/>
          </a:xfrm>
          <a:prstGeom prst="rect">
            <a:avLst/>
          </a:prstGeom>
        </p:spPr>
      </p:pic>
    </p:spTree>
    <p:extLst>
      <p:ext uri="{BB962C8B-B14F-4D97-AF65-F5344CB8AC3E}">
        <p14:creationId xmlns:p14="http://schemas.microsoft.com/office/powerpoint/2010/main" val="1278730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Εικόνα 22" descr="Εικόνα που περιέχει κείμενο, στιγμιότυπο οθόνης, γραμματοσειρά, αριθμός&#10;&#10;Περιγραφή που δημιουργήθηκε αυτόματα">
            <a:extLst>
              <a:ext uri="{FF2B5EF4-FFF2-40B4-BE49-F238E27FC236}">
                <a16:creationId xmlns:a16="http://schemas.microsoft.com/office/drawing/2014/main" id="{DBABEA9C-BD70-1617-6A3C-755F861D250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910" b="32229"/>
          <a:stretch/>
        </p:blipFill>
        <p:spPr>
          <a:xfrm>
            <a:off x="4143980" y="626532"/>
            <a:ext cx="2548272" cy="3616365"/>
          </a:xfrm>
          <a:prstGeom prst="rect">
            <a:avLst/>
          </a:prstGeom>
        </p:spPr>
      </p:pic>
      <p:sp>
        <p:nvSpPr>
          <p:cNvPr id="10" name="Έλλειψη 9"/>
          <p:cNvSpPr/>
          <p:nvPr/>
        </p:nvSpPr>
        <p:spPr>
          <a:xfrm>
            <a:off x="5324083" y="1646590"/>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7" name="Έλλειψη 6"/>
          <p:cNvSpPr/>
          <p:nvPr/>
        </p:nvSpPr>
        <p:spPr>
          <a:xfrm>
            <a:off x="5538468" y="2150047"/>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11" name="Έλλειψη 10"/>
          <p:cNvSpPr/>
          <p:nvPr/>
        </p:nvSpPr>
        <p:spPr>
          <a:xfrm>
            <a:off x="5324082" y="2623987"/>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12" name="Έλλειψη 11"/>
          <p:cNvSpPr/>
          <p:nvPr/>
        </p:nvSpPr>
        <p:spPr>
          <a:xfrm>
            <a:off x="5341273" y="310768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13" name="Έλλειψη 12"/>
          <p:cNvSpPr/>
          <p:nvPr/>
        </p:nvSpPr>
        <p:spPr>
          <a:xfrm>
            <a:off x="5524514" y="3591383"/>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l-GR" dirty="0"/>
          </a:p>
        </p:txBody>
      </p:sp>
      <p:pic>
        <p:nvPicPr>
          <p:cNvPr id="21" name="Εικόνα 20" descr="Εικόνα που περιέχει κείμενο, στιγμιότυπο οθόνης, γραμματοσειρά, σχεδίαση&#10;&#10;Περιγραφή που δημιουργήθηκε αυτόματα">
            <a:extLst>
              <a:ext uri="{FF2B5EF4-FFF2-40B4-BE49-F238E27FC236}">
                <a16:creationId xmlns:a16="http://schemas.microsoft.com/office/drawing/2014/main" id="{4B22A523-36BA-A24D-F8B1-0582346DDF5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5140"/>
          <a:stretch/>
        </p:blipFill>
        <p:spPr>
          <a:xfrm>
            <a:off x="627974" y="2469060"/>
            <a:ext cx="1929213" cy="4066805"/>
          </a:xfrm>
          <a:prstGeom prst="rect">
            <a:avLst/>
          </a:prstGeom>
        </p:spPr>
      </p:pic>
      <p:sp>
        <p:nvSpPr>
          <p:cNvPr id="2" name="Ορθογώνιο 1"/>
          <p:cNvSpPr/>
          <p:nvPr/>
        </p:nvSpPr>
        <p:spPr>
          <a:xfrm>
            <a:off x="142984" y="213859"/>
            <a:ext cx="2979595" cy="1965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Das Bild, das beim ersten Öffnen der App erscheint.</a:t>
            </a:r>
            <a:endParaRPr lang="el-GR" sz="2000" dirty="0"/>
          </a:p>
        </p:txBody>
      </p:sp>
      <p:sp>
        <p:nvSpPr>
          <p:cNvPr id="3" name="Βέλος προς τα κάτω 2"/>
          <p:cNvSpPr/>
          <p:nvPr/>
        </p:nvSpPr>
        <p:spPr>
          <a:xfrm>
            <a:off x="1532729" y="2178997"/>
            <a:ext cx="194553" cy="29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p:cNvSpPr/>
          <p:nvPr/>
        </p:nvSpPr>
        <p:spPr>
          <a:xfrm>
            <a:off x="3823875" y="4351106"/>
            <a:ext cx="3286139" cy="217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Wählen Sie Ihr Hauptziel </a:t>
            </a:r>
          </a:p>
          <a:p>
            <a:pPr marL="342900" indent="-342900">
              <a:buFont typeface="Arial" panose="020B0604020202020204" pitchFamily="34" charset="0"/>
              <a:buChar char="•"/>
            </a:pPr>
            <a:r>
              <a:rPr lang="de-DE" dirty="0"/>
              <a:t>1 für die Gewichtsabnahme</a:t>
            </a:r>
          </a:p>
          <a:p>
            <a:pPr marL="342900" indent="-342900">
              <a:buFont typeface="Arial" panose="020B0604020202020204" pitchFamily="34" charset="0"/>
              <a:buChar char="•"/>
            </a:pPr>
            <a:r>
              <a:rPr lang="de-DE" dirty="0"/>
              <a:t>2 für die Gewichtserhaltung</a:t>
            </a:r>
          </a:p>
          <a:p>
            <a:pPr marL="342900" indent="-342900">
              <a:buFont typeface="Arial" panose="020B0604020202020204" pitchFamily="34" charset="0"/>
              <a:buChar char="•"/>
            </a:pPr>
            <a:r>
              <a:rPr lang="de-DE" dirty="0"/>
              <a:t>3 für die Gewichtszunahme</a:t>
            </a:r>
          </a:p>
          <a:p>
            <a:pPr marL="342900" indent="-342900">
              <a:buFont typeface="Arial" panose="020B0604020202020204" pitchFamily="34" charset="0"/>
              <a:buChar char="•"/>
            </a:pPr>
            <a:r>
              <a:rPr lang="de-DE" dirty="0"/>
              <a:t>4 für den Aufbau von Muskelmasse</a:t>
            </a:r>
          </a:p>
          <a:p>
            <a:pPr marL="342900" indent="-342900">
              <a:buFont typeface="Arial" panose="020B0604020202020204" pitchFamily="34" charset="0"/>
              <a:buChar char="•"/>
            </a:pPr>
            <a:r>
              <a:rPr lang="de-DE" dirty="0"/>
              <a:t>5 für alles andere. </a:t>
            </a:r>
            <a:endParaRPr lang="el-GR" dirty="0"/>
          </a:p>
        </p:txBody>
      </p:sp>
      <p:sp>
        <p:nvSpPr>
          <p:cNvPr id="14" name="Δεξιό βέλος 13"/>
          <p:cNvSpPr/>
          <p:nvPr/>
        </p:nvSpPr>
        <p:spPr>
          <a:xfrm rot="3661006">
            <a:off x="222128" y="5415669"/>
            <a:ext cx="361514" cy="205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5" name="Εικόνα 24" descr="Εικόνα που περιέχει κείμενο, στιγμιότυπο οθόνης, τοποθεσία web, ιστοσελίδα&#10;&#10;Περιγραφή που δημιουργήθηκε αυτόματα">
            <a:extLst>
              <a:ext uri="{FF2B5EF4-FFF2-40B4-BE49-F238E27FC236}">
                <a16:creationId xmlns:a16="http://schemas.microsoft.com/office/drawing/2014/main" id="{3105D58A-3631-BBA2-7E73-B662A2C2ECD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3093" b="8174"/>
          <a:stretch/>
        </p:blipFill>
        <p:spPr>
          <a:xfrm>
            <a:off x="8086740" y="1898175"/>
            <a:ext cx="2345135" cy="4624248"/>
          </a:xfrm>
          <a:prstGeom prst="rect">
            <a:avLst/>
          </a:prstGeom>
        </p:spPr>
      </p:pic>
      <p:sp>
        <p:nvSpPr>
          <p:cNvPr id="15" name="Βέλος προς τα κάτω 14"/>
          <p:cNvSpPr/>
          <p:nvPr/>
        </p:nvSpPr>
        <p:spPr>
          <a:xfrm flipV="1">
            <a:off x="5341273" y="4065323"/>
            <a:ext cx="183241" cy="276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Δεξιό βέλος 16"/>
          <p:cNvSpPr/>
          <p:nvPr/>
        </p:nvSpPr>
        <p:spPr>
          <a:xfrm rot="7466223">
            <a:off x="10251117" y="6013118"/>
            <a:ext cx="361514" cy="205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ρθογώνιο 17"/>
          <p:cNvSpPr/>
          <p:nvPr/>
        </p:nvSpPr>
        <p:spPr>
          <a:xfrm>
            <a:off x="6960471" y="237803"/>
            <a:ext cx="4560107"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Klicken Sie auf die blaue Schaltfläche, um Ihre Reise zu beginnen, indem Sie Kalorien und Makronährstoffe verfolgen, Ihr Fasten zeitlich festlegen und gesunde Gewohnheiten aufbauen.</a:t>
            </a:r>
            <a:endParaRPr lang="el-GR" dirty="0"/>
          </a:p>
        </p:txBody>
      </p:sp>
      <p:sp>
        <p:nvSpPr>
          <p:cNvPr id="19" name="Βέλος προς τα κάτω 18"/>
          <p:cNvSpPr/>
          <p:nvPr/>
        </p:nvSpPr>
        <p:spPr>
          <a:xfrm>
            <a:off x="9143247" y="1608112"/>
            <a:ext cx="194553" cy="29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17079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Εικόνα 34" descr="Εικόνα που περιέχει κείμενο, στιγμιότυπο οθόνης, γραμματοσειρά, ιστοσελίδα&#10;&#10;Περιγραφή που δημιουργήθηκε αυτόματα">
            <a:extLst>
              <a:ext uri="{FF2B5EF4-FFF2-40B4-BE49-F238E27FC236}">
                <a16:creationId xmlns:a16="http://schemas.microsoft.com/office/drawing/2014/main" id="{758DB4E1-1DFB-5CE5-4AEC-CFD3BEA2EF15}"/>
              </a:ext>
            </a:extLst>
          </p:cNvPr>
          <p:cNvPicPr>
            <a:picLocks noChangeAspect="1"/>
          </p:cNvPicPr>
          <p:nvPr/>
        </p:nvPicPr>
        <p:blipFill rotWithShape="1">
          <a:blip r:embed="rId3">
            <a:extLst>
              <a:ext uri="{28A0092B-C50C-407E-A947-70E740481C1C}">
                <a14:useLocalDpi xmlns:a14="http://schemas.microsoft.com/office/drawing/2010/main" val="0"/>
              </a:ext>
            </a:extLst>
          </a:blip>
          <a:srcRect t="3489" b="37105"/>
          <a:stretch/>
        </p:blipFill>
        <p:spPr>
          <a:xfrm>
            <a:off x="8635998" y="0"/>
            <a:ext cx="3086100" cy="4074025"/>
          </a:xfrm>
          <a:prstGeom prst="rect">
            <a:avLst/>
          </a:prstGeom>
        </p:spPr>
      </p:pic>
      <p:pic>
        <p:nvPicPr>
          <p:cNvPr id="11" name="Εικόνα 10" descr="Εικόνα που περιέχει κείμενο, στιγμιότυπο οθόνης, λογισμικό, λειτουργικό σύστημα&#10;&#10;Περιγραφή που δημιουργήθηκε αυτόματα">
            <a:extLst>
              <a:ext uri="{FF2B5EF4-FFF2-40B4-BE49-F238E27FC236}">
                <a16:creationId xmlns:a16="http://schemas.microsoft.com/office/drawing/2014/main" id="{ACDC02B6-9B95-A476-2CBC-D77F2E54A8A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 t="4250" r="-3932" b="35946"/>
          <a:stretch/>
        </p:blipFill>
        <p:spPr>
          <a:xfrm>
            <a:off x="874180" y="2527777"/>
            <a:ext cx="2683787" cy="3431737"/>
          </a:xfrm>
          <a:prstGeom prst="rect">
            <a:avLst/>
          </a:prstGeom>
        </p:spPr>
      </p:pic>
      <p:sp>
        <p:nvSpPr>
          <p:cNvPr id="2" name="Ορθογώνιο 1"/>
          <p:cNvSpPr/>
          <p:nvPr/>
        </p:nvSpPr>
        <p:spPr>
          <a:xfrm>
            <a:off x="142690" y="115495"/>
            <a:ext cx="4205573" cy="2208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Entscheiden Sie, was Sie sonst noch erreichen wollen, indem Sie einen oder mehrere Punkte anklicken</a:t>
            </a:r>
          </a:p>
          <a:p>
            <a:pPr marL="342900" indent="-342900">
              <a:buFont typeface="Arial" panose="020B0604020202020204" pitchFamily="34" charset="0"/>
              <a:buChar char="•"/>
            </a:pPr>
            <a:r>
              <a:rPr lang="de-DE" dirty="0"/>
              <a:t>1 für gesunde Ernährung</a:t>
            </a:r>
          </a:p>
          <a:p>
            <a:pPr marL="342900" indent="-342900">
              <a:buFont typeface="Arial" panose="020B0604020202020204" pitchFamily="34" charset="0"/>
              <a:buChar char="•"/>
            </a:pPr>
            <a:r>
              <a:rPr lang="de-DE" dirty="0"/>
              <a:t>2 für mehr Energie und bessere Laune 3 für mehr Motivation </a:t>
            </a:r>
          </a:p>
          <a:p>
            <a:pPr marL="342900" indent="-342900">
              <a:buFont typeface="Arial" panose="020B0604020202020204" pitchFamily="34" charset="0"/>
              <a:buChar char="•"/>
            </a:pPr>
            <a:r>
              <a:rPr lang="de-DE" dirty="0"/>
              <a:t>4 für ein besseres Gefühl für Ihren Körper.</a:t>
            </a:r>
            <a:endParaRPr lang="el-GR" dirty="0"/>
          </a:p>
        </p:txBody>
      </p:sp>
      <p:sp>
        <p:nvSpPr>
          <p:cNvPr id="8" name="Βέλος προς τα κάτω 7"/>
          <p:cNvSpPr/>
          <p:nvPr/>
        </p:nvSpPr>
        <p:spPr>
          <a:xfrm>
            <a:off x="1930667" y="2324292"/>
            <a:ext cx="194553" cy="29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4206961" y="4409898"/>
            <a:ext cx="4056725" cy="2208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t>Wählen Sie aus, wie die App Sie unterstützen soll, indem Sie auf eine oder mehrere Optionen klicken</a:t>
            </a:r>
          </a:p>
          <a:p>
            <a:pPr marL="285750" indent="-285750">
              <a:buFont typeface="Arial" panose="020B0604020202020204" pitchFamily="34" charset="0"/>
              <a:buChar char="•"/>
            </a:pPr>
            <a:r>
              <a:rPr lang="de-DE" sz="1400" dirty="0"/>
              <a:t>1 für die Kalorienzählung</a:t>
            </a:r>
          </a:p>
          <a:p>
            <a:pPr marL="285750" indent="-285750">
              <a:buFont typeface="Arial" panose="020B0604020202020204" pitchFamily="34" charset="0"/>
              <a:buChar char="•"/>
            </a:pPr>
            <a:r>
              <a:rPr lang="de-DE" sz="1400" dirty="0"/>
              <a:t>2 für die Überwachung der körperlichen Aktivität </a:t>
            </a:r>
          </a:p>
          <a:p>
            <a:pPr marL="285750" indent="-285750">
              <a:buFont typeface="Arial" panose="020B0604020202020204" pitchFamily="34" charset="0"/>
              <a:buChar char="•"/>
            </a:pPr>
            <a:r>
              <a:rPr lang="de-DE" sz="1400" dirty="0"/>
              <a:t>3 für gesunde Rezepte </a:t>
            </a:r>
          </a:p>
          <a:p>
            <a:pPr marL="285750" indent="-285750">
              <a:buFont typeface="Arial" panose="020B0604020202020204" pitchFamily="34" charset="0"/>
              <a:buChar char="•"/>
            </a:pPr>
            <a:r>
              <a:rPr lang="de-DE" sz="1400" dirty="0"/>
              <a:t>4 für die Bereitstellung von Analysen</a:t>
            </a:r>
          </a:p>
          <a:p>
            <a:pPr marL="285750" indent="-285750">
              <a:buFont typeface="Arial" panose="020B0604020202020204" pitchFamily="34" charset="0"/>
              <a:buChar char="•"/>
            </a:pPr>
            <a:r>
              <a:rPr lang="de-DE" sz="1400" dirty="0"/>
              <a:t>und Statistiken.</a:t>
            </a:r>
          </a:p>
          <a:p>
            <a:pPr marL="285750" indent="-285750">
              <a:buFont typeface="Arial" panose="020B0604020202020204" pitchFamily="34" charset="0"/>
              <a:buChar char="•"/>
            </a:pPr>
            <a:r>
              <a:rPr lang="de-DE" sz="1400" dirty="0"/>
              <a:t>5 für intermittierendes Fasten</a:t>
            </a:r>
            <a:endParaRPr lang="el-GR" sz="1400" dirty="0"/>
          </a:p>
        </p:txBody>
      </p:sp>
      <p:sp>
        <p:nvSpPr>
          <p:cNvPr id="12" name="Έλλειψη 11"/>
          <p:cNvSpPr/>
          <p:nvPr/>
        </p:nvSpPr>
        <p:spPr>
          <a:xfrm>
            <a:off x="498301" y="3749477"/>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13" name="Έλλειψη 12"/>
          <p:cNvSpPr/>
          <p:nvPr/>
        </p:nvSpPr>
        <p:spPr>
          <a:xfrm>
            <a:off x="498301" y="4313330"/>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14" name="Έλλειψη 13"/>
          <p:cNvSpPr/>
          <p:nvPr/>
        </p:nvSpPr>
        <p:spPr>
          <a:xfrm>
            <a:off x="498300" y="4877183"/>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15" name="Έλλειψη 14"/>
          <p:cNvSpPr/>
          <p:nvPr/>
        </p:nvSpPr>
        <p:spPr>
          <a:xfrm>
            <a:off x="498299" y="5441036"/>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16" name="Έλλειψη 15"/>
          <p:cNvSpPr/>
          <p:nvPr/>
        </p:nvSpPr>
        <p:spPr>
          <a:xfrm>
            <a:off x="4657009" y="1256580"/>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17" name="Έλλειψη 16"/>
          <p:cNvSpPr/>
          <p:nvPr/>
        </p:nvSpPr>
        <p:spPr>
          <a:xfrm>
            <a:off x="4655615" y="176723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18" name="Έλλειψη 17"/>
          <p:cNvSpPr/>
          <p:nvPr/>
        </p:nvSpPr>
        <p:spPr>
          <a:xfrm>
            <a:off x="4649311" y="2402862"/>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pic>
        <p:nvPicPr>
          <p:cNvPr id="33" name="Εικόνα 32" descr="Εικόνα που περιέχει κείμενο, στιγμιότυπο οθόνης, λογισμικό, γραμματοσειρά&#10;&#10;Περιγραφή που δημιουργήθηκε αυτόματα">
            <a:extLst>
              <a:ext uri="{FF2B5EF4-FFF2-40B4-BE49-F238E27FC236}">
                <a16:creationId xmlns:a16="http://schemas.microsoft.com/office/drawing/2014/main" id="{E6284617-CAFF-6846-0667-D6AAD3DA5FFC}"/>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3490" b="25914"/>
          <a:stretch/>
        </p:blipFill>
        <p:spPr>
          <a:xfrm>
            <a:off x="4946024" y="36270"/>
            <a:ext cx="2644981" cy="4149452"/>
          </a:xfrm>
          <a:prstGeom prst="rect">
            <a:avLst/>
          </a:prstGeom>
        </p:spPr>
      </p:pic>
      <p:sp>
        <p:nvSpPr>
          <p:cNvPr id="19" name="Έλλειψη 18"/>
          <p:cNvSpPr/>
          <p:nvPr/>
        </p:nvSpPr>
        <p:spPr>
          <a:xfrm>
            <a:off x="4657008" y="3086376"/>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20" name="Βέλος προς τα κάτω 19"/>
          <p:cNvSpPr/>
          <p:nvPr/>
        </p:nvSpPr>
        <p:spPr>
          <a:xfrm flipV="1">
            <a:off x="6026376" y="4132924"/>
            <a:ext cx="183241" cy="276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Ορθογώνιο 20"/>
          <p:cNvSpPr/>
          <p:nvPr/>
        </p:nvSpPr>
        <p:spPr>
          <a:xfrm>
            <a:off x="8678359" y="4185722"/>
            <a:ext cx="2809484" cy="2044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Wählen Sie Ihren Wissensstand über gesunde Ernährung</a:t>
            </a:r>
          </a:p>
          <a:p>
            <a:pPr marL="342900" indent="-342900">
              <a:buFont typeface="Arial" panose="020B0604020202020204" pitchFamily="34" charset="0"/>
              <a:buChar char="•"/>
            </a:pPr>
            <a:r>
              <a:rPr lang="de-DE" dirty="0"/>
              <a:t>1 für Anfänger</a:t>
            </a:r>
          </a:p>
          <a:p>
            <a:pPr marL="342900" indent="-342900">
              <a:buFont typeface="Arial" panose="020B0604020202020204" pitchFamily="34" charset="0"/>
              <a:buChar char="•"/>
            </a:pPr>
            <a:r>
              <a:rPr lang="de-DE" dirty="0"/>
              <a:t>2 für fortgeschrittene Anfänger</a:t>
            </a:r>
          </a:p>
          <a:p>
            <a:pPr marL="342900" indent="-342900">
              <a:buFont typeface="Arial" panose="020B0604020202020204" pitchFamily="34" charset="0"/>
              <a:buChar char="•"/>
            </a:pPr>
            <a:r>
              <a:rPr lang="de-DE" dirty="0"/>
              <a:t>3 für Fortgeschrittene. </a:t>
            </a:r>
            <a:endParaRPr lang="en-GB" dirty="0"/>
          </a:p>
        </p:txBody>
      </p:sp>
      <p:sp>
        <p:nvSpPr>
          <p:cNvPr id="22" name="Έλλειψη 21"/>
          <p:cNvSpPr/>
          <p:nvPr/>
        </p:nvSpPr>
        <p:spPr>
          <a:xfrm>
            <a:off x="8350277" y="1584077"/>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23" name="Έλλειψη 22"/>
          <p:cNvSpPr/>
          <p:nvPr/>
        </p:nvSpPr>
        <p:spPr>
          <a:xfrm>
            <a:off x="8350277" y="2382161"/>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24" name="Έλλειψη 23"/>
          <p:cNvSpPr/>
          <p:nvPr/>
        </p:nvSpPr>
        <p:spPr>
          <a:xfrm>
            <a:off x="8354795" y="3188178"/>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25" name="Βέλος προς τα κάτω 24"/>
          <p:cNvSpPr/>
          <p:nvPr/>
        </p:nvSpPr>
        <p:spPr>
          <a:xfrm flipV="1">
            <a:off x="9952496" y="3908748"/>
            <a:ext cx="183241" cy="276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Έλλειψη 18">
            <a:extLst>
              <a:ext uri="{FF2B5EF4-FFF2-40B4-BE49-F238E27FC236}">
                <a16:creationId xmlns:a16="http://schemas.microsoft.com/office/drawing/2014/main" id="{C440BDCA-DC41-1C3B-656F-36C4CF6E361C}"/>
              </a:ext>
            </a:extLst>
          </p:cNvPr>
          <p:cNvSpPr/>
          <p:nvPr/>
        </p:nvSpPr>
        <p:spPr>
          <a:xfrm>
            <a:off x="4657008" y="3668088"/>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l-GR" dirty="0"/>
          </a:p>
        </p:txBody>
      </p:sp>
    </p:spTree>
    <p:extLst>
      <p:ext uri="{BB962C8B-B14F-4D97-AF65-F5344CB8AC3E}">
        <p14:creationId xmlns:p14="http://schemas.microsoft.com/office/powerpoint/2010/main" val="1020230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6 2 Health Apps for Nutrition EXPERIENTIAL TRAINNING_D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Voy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Wj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VaM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FWj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FWj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FWj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VoyhZFQaV5GsAAABvAAAAHAAAAHVuaXZlcnNhbC9sb2NhbF9zZXR0aW5ncy54bWwNyrEKwkAMANC9XxEySB3Uugn2rpujCK0fENogB7mk9ELRv/e2N7x++GaBnbeSTANezx0C62xL0k/A9/Q43RCKky4kphxQDWGITS82k4zsXmOBVejH28S5wvlJuc4XqbOkAu1B/B6PeInNH1BLAwQUAAIACABVoy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VaMoWeohDhNLAAAAbAAAABsAAAB1bml2ZXJzYWwvdW5pdmVyc2FsLnBuZy54bWyzsa/IzVEoSy0qzszPs1Uy1DNQsrfj5bIpKEoty0wtV6gAigEFIUBJoRLINUJwyzNTSjKAQiYmFgjBjNTM9IwSoKiBhRlcVB9oKABQSwECAAAUAAIACACpflBPNmFYAkcDAADhCQAAFAAAAAAAAAABAAAAAAAAAAAAdW5pdmVyc2FsL3BsYXllci54bWxQSwECAAAUAAIACABVoyhZtTf0qBwFAADhEwAAHQAAAAAAAAABAAAAAAB5AwAAdW5pdmVyc2FsL2NvbW1vbl9tZXNzYWdlcy5sbmdQSwECAAAUAAIACABVoyhZFR5gG6MAAAB/AQAALgAAAAAAAAABAAAAAADQCAAAdW5pdmVyc2FsL3BsYXliYWNrX2FuZF9uYXZpZ2F0aW9uX3NldHRpbmdzLnhtbFBLAQIAABQAAgAIAFWjKFl0STUfPAQAAAwVAAAnAAAAAAAAAAEAAAAAAL8JAAB1bml2ZXJzYWwvZmxhc2hfcHVibGlzaGluZ19zZXR0aW5ncy54bWxQSwECAAAUAAIACABVoyhZN4uHansDAACsDAAAIQAAAAAAAAABAAAAAABADgAAdW5pdmVyc2FsL2ZsYXNoX3NraW5fc2V0dGluZ3MueG1sUEsBAgAAFAACAAgAVaMoWaavViM2BAAAlhQAACYAAAAAAAAAAQAAAAAA+hEAAHVuaXZlcnNhbC9odG1sX3B1Ymxpc2hpbmdfc2V0dGluZ3MueG1sUEsBAgAAFAACAAgAVaMoWSYPfuiwAQAAbwYAAB8AAAAAAAAAAQAAAAAAdBYAAHVuaXZlcnNhbC9odG1sX3NraW5fc2V0dGluZ3MuanNQSwECAAAUAAIACABVoyhZFQaV5GsAAABvAAAAHAAAAAAAAAABAAAAAABhGAAAdW5pdmVyc2FsL2xvY2FsX3NldHRpbmdzLnhtbFBLAQIAABQAAgAIAFWjKFnCG66ZaBIAAPdNAAAXAAAAAAAAAAAAAAAAAAYZAAB1bml2ZXJzYWwvdW5pdmVyc2FsLnBuZ1BLAQIAABQAAgAIAFWjKFnqIQ4TSwAAAGwAAAAbAAAAAAAAAAEAAAAAAKMrAAB1bml2ZXJzYWwvdW5pdmVyc2FsLnBuZy54bWxQSwUGAAAAAAoACgAGAwAAJywAAAAA"/>
  <p:tag name="ISPRING_LMS_API_VERSION" val="SCORM 1.2"/>
  <p:tag name="ISPRING_ULTRA_SCORM_COURSE_ID" val="DEC4F04D-88DD-4A94-85D3-CB5EE302AF49"/>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DE\\German\\Training material for ETA 06_Deuts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6 2 Health Apps for Nutrition EXPERIENTIAL TRAINNING_DE"/>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4fbeab7-fb0d-43e0-9bfd-65c730e689d6">
      <Terms xmlns="http://schemas.microsoft.com/office/infopath/2007/PartnerControls"/>
    </lcf76f155ced4ddcb4097134ff3c332f>
    <TaxCatchAll xmlns="ab499b85-ee38-415b-b043-bdc43eb6458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BC0F2786A948640B23598E08894071F" ma:contentTypeVersion="16" ma:contentTypeDescription="Ein neues Dokument erstellen." ma:contentTypeScope="" ma:versionID="39c324a45639c6e141c16d1c3440b8f5">
  <xsd:schema xmlns:xsd="http://www.w3.org/2001/XMLSchema" xmlns:xs="http://www.w3.org/2001/XMLSchema" xmlns:p="http://schemas.microsoft.com/office/2006/metadata/properties" xmlns:ns2="a4fbeab7-fb0d-43e0-9bfd-65c730e689d6" xmlns:ns3="ab499b85-ee38-415b-b043-bdc43eb64582" targetNamespace="http://schemas.microsoft.com/office/2006/metadata/properties" ma:root="true" ma:fieldsID="634d367e267f3c194b4a481e6e1b9e20" ns2:_="" ns3:_="">
    <xsd:import namespace="a4fbeab7-fb0d-43e0-9bfd-65c730e689d6"/>
    <xsd:import namespace="ab499b85-ee38-415b-b043-bdc43eb645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beab7-fb0d-43e0-9bfd-65c730e68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c5ba6fe8-47d2-45f3-bb89-a798947ed0a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499b85-ee38-415b-b043-bdc43eb64582"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19" nillable="true" ma:displayName="Taxonomy Catch All Column" ma:hidden="true" ma:list="{048765ba-924d-40bf-8814-8e5266206193}" ma:internalName="TaxCatchAll" ma:showField="CatchAllData" ma:web="ab499b85-ee38-415b-b043-bdc43eb645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2036BC-B540-44C9-831B-647A69D3D6D9}">
  <ds:schemaRefs>
    <ds:schemaRef ds:uri="ab499b85-ee38-415b-b043-bdc43eb64582"/>
    <ds:schemaRef ds:uri="http://schemas.microsoft.com/office/2006/documentManagement/types"/>
    <ds:schemaRef ds:uri="http://purl.org/dc/terms/"/>
    <ds:schemaRef ds:uri="http://purl.org/dc/dcmitype/"/>
    <ds:schemaRef ds:uri="http://www.w3.org/XML/1998/namespace"/>
    <ds:schemaRef ds:uri="http://purl.org/dc/elements/1.1/"/>
    <ds:schemaRef ds:uri="http://schemas.openxmlformats.org/package/2006/metadata/core-properties"/>
    <ds:schemaRef ds:uri="http://schemas.microsoft.com/office/infopath/2007/PartnerControls"/>
    <ds:schemaRef ds:uri="a4fbeab7-fb0d-43e0-9bfd-65c730e689d6"/>
    <ds:schemaRef ds:uri="http://schemas.microsoft.com/office/2006/metadata/properties"/>
  </ds:schemaRefs>
</ds:datastoreItem>
</file>

<file path=customXml/itemProps2.xml><?xml version="1.0" encoding="utf-8"?>
<ds:datastoreItem xmlns:ds="http://schemas.openxmlformats.org/officeDocument/2006/customXml" ds:itemID="{88B26258-5136-49ED-8B3D-18C52A9AD486}">
  <ds:schemaRefs>
    <ds:schemaRef ds:uri="http://schemas.microsoft.com/sharepoint/v3/contenttype/forms"/>
  </ds:schemaRefs>
</ds:datastoreItem>
</file>

<file path=customXml/itemProps3.xml><?xml version="1.0" encoding="utf-8"?>
<ds:datastoreItem xmlns:ds="http://schemas.openxmlformats.org/officeDocument/2006/customXml" ds:itemID="{D2E7404A-B414-4945-9D7C-643F7F3B72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beab7-fb0d-43e0-9bfd-65c730e689d6"/>
    <ds:schemaRef ds:uri="ab499b85-ee38-415b-b043-bdc43eb645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1960</Words>
  <Application>Microsoft Office PowerPoint</Application>
  <PresentationFormat>Ευρεία οθόνη</PresentationFormat>
  <Paragraphs>268</Paragraphs>
  <Slides>26</Slides>
  <Notes>26</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26</vt:i4>
      </vt:variant>
    </vt:vector>
  </HeadingPairs>
  <TitlesOfParts>
    <vt:vector size="37" baseType="lpstr">
      <vt:lpstr>Adobe Gothic Std B</vt:lpstr>
      <vt:lpstr>MS PGothic</vt:lpstr>
      <vt:lpstr>Abadi Extra Light</vt:lpstr>
      <vt:lpstr>Arial</vt:lpstr>
      <vt:lpstr>Calibri</vt:lpstr>
      <vt:lpstr>Calibri Light</vt:lpstr>
      <vt:lpstr>Gill Sans Nova</vt:lpstr>
      <vt:lpstr>Impact</vt:lpstr>
      <vt:lpstr>Roboto</vt:lpstr>
      <vt:lpstr>Wingdings</vt:lpstr>
      <vt:lpstr>Θέμα του Office</vt:lpstr>
      <vt:lpstr>Παρουσίαση του PowerPoint</vt:lpstr>
      <vt:lpstr>Partner</vt:lpstr>
      <vt:lpstr>Erfahrungsbasierte Trainingseinheit:  Inhalt</vt:lpstr>
      <vt:lpstr>Ziele</vt:lpstr>
      <vt:lpstr>Kompetenzen</vt:lpstr>
      <vt:lpstr>6.2.1 Spezifische Beispiele für Ernährungs-Apps</vt:lpstr>
      <vt:lpstr>Beispiel 1:  YAZIO Fasting &amp; Food Tracker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Beispiel 2:  Water Reminder - Remind Drink</vt:lpstr>
      <vt:lpstr>Παρουσίαση του PowerPoint</vt:lpstr>
      <vt:lpstr>Παρουσίαση του PowerPoint</vt:lpstr>
      <vt:lpstr>Παρουσίαση του PowerPoint</vt:lpstr>
      <vt:lpstr>6.2.2 Integration in die Praxis - Umsetzung von SMART-Zielen</vt:lpstr>
      <vt:lpstr>Szenario 1</vt:lpstr>
      <vt:lpstr>Szenario 2</vt:lpstr>
      <vt:lpstr>Szenario 3</vt:lpstr>
      <vt:lpstr>Szenario 4</vt:lpstr>
      <vt:lpstr>Szenario 5</vt:lpstr>
      <vt:lpstr>Szenario X?</vt:lpstr>
      <vt:lpstr>Aktivität: Festlegung und Umsetzung ernährungsbezogener SMART-Ziele</vt:lpstr>
      <vt:lpstr>Aktivität: Festlegung und Umsetzung ernährungsbezogener SMART-Ziele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ETA6 2 Health Apps for Nutrition EXPERIENTIAL TRAINNING_DE</dc:title>
  <dc:creator>pantelis bbalaouras</dc:creator>
  <cp:lastModifiedBy>pantelis</cp:lastModifiedBy>
  <cp:revision>972</cp:revision>
  <dcterms:created xsi:type="dcterms:W3CDTF">2020-06-02T13:31:56Z</dcterms:created>
  <dcterms:modified xsi:type="dcterms:W3CDTF">2024-09-08T17:27:18Z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0x010100BBC0F2786A948640B23598E08894071F</vt:lpwstr>
  </property>
</Properties>
</file>