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36" r:id="rId2"/>
    <p:sldId id="417" r:id="rId3"/>
    <p:sldId id="545" r:id="rId4"/>
    <p:sldId id="602" r:id="rId5"/>
    <p:sldId id="535" r:id="rId6"/>
    <p:sldId id="261" r:id="rId7"/>
    <p:sldId id="597" r:id="rId8"/>
    <p:sldId id="604" r:id="rId9"/>
    <p:sldId id="600" r:id="rId10"/>
    <p:sldId id="264" r:id="rId11"/>
    <p:sldId id="265" r:id="rId12"/>
    <p:sldId id="266" r:id="rId13"/>
    <p:sldId id="267" r:id="rId14"/>
    <p:sldId id="268" r:id="rId15"/>
    <p:sldId id="269" r:id="rId16"/>
    <p:sldId id="270" r:id="rId17"/>
    <p:sldId id="271" r:id="rId18"/>
    <p:sldId id="272" r:id="rId19"/>
    <p:sldId id="438" r:id="rId20"/>
    <p:sldId id="603" r:id="rId21"/>
    <p:sldId id="275" r:id="rId22"/>
    <p:sldId id="276" r:id="rId23"/>
    <p:sldId id="277" r:id="rId24"/>
    <p:sldId id="278" r:id="rId25"/>
    <p:sldId id="279" r:id="rId26"/>
    <p:sldId id="280" r:id="rId27"/>
    <p:sldId id="281" r:id="rId28"/>
    <p:sldId id="601" r:id="rId29"/>
    <p:sldId id="404" r:id="rId30"/>
  </p:sldIdLst>
  <p:sldSz cx="12192000" cy="685800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4E5CC-544E-4B6A-B189-3CD705B27CF8}" v="1" dt="2024-05-08T16:03:24.07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90" d="100"/>
          <a:sy n="90" d="100"/>
        </p:scale>
        <p:origin x="678" y="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DE56420-2452-41D2-B663-6CC1945DA0E9}"/>
    <pc:docChg chg="undo custSel addSld delSld modSld modMainMaster">
      <pc:chgData name="pantelis balaouras" userId="25e8755020fc1734" providerId="LiveId" clId="{7DE56420-2452-41D2-B663-6CC1945DA0E9}" dt="2024-04-30T14:03:49.258" v="908" actId="1076"/>
      <pc:docMkLst>
        <pc:docMk/>
      </pc:docMkLst>
      <pc:sldChg chg="modSp mod">
        <pc:chgData name="pantelis balaouras" userId="25e8755020fc1734" providerId="LiveId" clId="{7DE56420-2452-41D2-B663-6CC1945DA0E9}" dt="2024-04-30T09:40:40.053" v="24" actId="27636"/>
        <pc:sldMkLst>
          <pc:docMk/>
          <pc:sldMk cId="616025265" sldId="261"/>
        </pc:sldMkLst>
        <pc:spChg chg="mod">
          <ac:chgData name="pantelis balaouras" userId="25e8755020fc1734" providerId="LiveId" clId="{7DE56420-2452-41D2-B663-6CC1945DA0E9}" dt="2024-04-30T09:40:23.213" v="22" actId="27636"/>
          <ac:spMkLst>
            <pc:docMk/>
            <pc:sldMk cId="616025265" sldId="261"/>
            <ac:spMk id="4" creationId="{E47D0821-8573-4002-9B33-F43C68A1D403}"/>
          </ac:spMkLst>
        </pc:spChg>
        <pc:spChg chg="mod">
          <ac:chgData name="pantelis balaouras" userId="25e8755020fc1734" providerId="LiveId" clId="{7DE56420-2452-41D2-B663-6CC1945DA0E9}" dt="2024-04-30T09:40:40.053" v="24" actId="27636"/>
          <ac:spMkLst>
            <pc:docMk/>
            <pc:sldMk cId="616025265" sldId="261"/>
            <ac:spMk id="6" creationId="{AA5AE911-E515-48E3-AB8B-121C68B77A58}"/>
          </ac:spMkLst>
        </pc:spChg>
      </pc:sldChg>
      <pc:sldChg chg="addSp modSp mod">
        <pc:chgData name="pantelis balaouras" userId="25e8755020fc1734" providerId="LiveId" clId="{7DE56420-2452-41D2-B663-6CC1945DA0E9}" dt="2024-04-30T14:00:24.785" v="845"/>
        <pc:sldMkLst>
          <pc:docMk/>
          <pc:sldMk cId="0" sldId="262"/>
        </pc:sldMkLst>
        <pc:spChg chg="add mod">
          <ac:chgData name="pantelis balaouras" userId="25e8755020fc1734" providerId="LiveId" clId="{7DE56420-2452-41D2-B663-6CC1945DA0E9}" dt="2024-04-30T14:00:24.785" v="845"/>
          <ac:spMkLst>
            <pc:docMk/>
            <pc:sldMk cId="0" sldId="262"/>
            <ac:spMk id="2" creationId="{0CED9A9A-8F6B-7673-38E7-2E9ED112A431}"/>
          </ac:spMkLst>
        </pc:spChg>
        <pc:spChg chg="mod">
          <ac:chgData name="pantelis balaouras" userId="25e8755020fc1734" providerId="LiveId" clId="{7DE56420-2452-41D2-B663-6CC1945DA0E9}" dt="2024-04-30T09:45:43.634" v="67" actId="14100"/>
          <ac:spMkLst>
            <pc:docMk/>
            <pc:sldMk cId="0" sldId="262"/>
            <ac:spMk id="208" creationId="{00000000-0000-0000-0000-000000000000}"/>
          </ac:spMkLst>
        </pc:spChg>
        <pc:picChg chg="mod">
          <ac:chgData name="pantelis balaouras" userId="25e8755020fc1734" providerId="LiveId" clId="{7DE56420-2452-41D2-B663-6CC1945DA0E9}" dt="2024-04-30T09:45:33.772" v="65" actId="1076"/>
          <ac:picMkLst>
            <pc:docMk/>
            <pc:sldMk cId="0" sldId="262"/>
            <ac:picMk id="209" creationId="{00000000-0000-0000-0000-000000000000}"/>
          </ac:picMkLst>
        </pc:picChg>
      </pc:sldChg>
      <pc:sldChg chg="addSp modSp mod">
        <pc:chgData name="pantelis balaouras" userId="25e8755020fc1734" providerId="LiveId" clId="{7DE56420-2452-41D2-B663-6CC1945DA0E9}" dt="2024-04-30T14:00:31.050" v="846"/>
        <pc:sldMkLst>
          <pc:docMk/>
          <pc:sldMk cId="0" sldId="263"/>
        </pc:sldMkLst>
        <pc:spChg chg="add mod">
          <ac:chgData name="pantelis balaouras" userId="25e8755020fc1734" providerId="LiveId" clId="{7DE56420-2452-41D2-B663-6CC1945DA0E9}" dt="2024-04-30T14:00:31.050" v="846"/>
          <ac:spMkLst>
            <pc:docMk/>
            <pc:sldMk cId="0" sldId="263"/>
            <ac:spMk id="2" creationId="{161CF785-92A8-FF3C-BA0D-17BD8640516C}"/>
          </ac:spMkLst>
        </pc:spChg>
        <pc:spChg chg="mod">
          <ac:chgData name="pantelis balaouras" userId="25e8755020fc1734" providerId="LiveId" clId="{7DE56420-2452-41D2-B663-6CC1945DA0E9}" dt="2024-04-30T09:45:29.002" v="64" actId="14100"/>
          <ac:spMkLst>
            <pc:docMk/>
            <pc:sldMk cId="0" sldId="263"/>
            <ac:spMk id="217" creationId="{00000000-0000-0000-0000-000000000000}"/>
          </ac:spMkLst>
        </pc:spChg>
        <pc:picChg chg="mod">
          <ac:chgData name="pantelis balaouras" userId="25e8755020fc1734" providerId="LiveId" clId="{7DE56420-2452-41D2-B663-6CC1945DA0E9}" dt="2024-04-30T09:43:34.204" v="45" actId="1076"/>
          <ac:picMkLst>
            <pc:docMk/>
            <pc:sldMk cId="0" sldId="263"/>
            <ac:picMk id="218" creationId="{00000000-0000-0000-0000-000000000000}"/>
          </ac:picMkLst>
        </pc:picChg>
      </pc:sldChg>
      <pc:sldChg chg="del">
        <pc:chgData name="pantelis balaouras" userId="25e8755020fc1734" providerId="LiveId" clId="{7DE56420-2452-41D2-B663-6CC1945DA0E9}" dt="2024-04-30T09:45:08.222" v="59" actId="47"/>
        <pc:sldMkLst>
          <pc:docMk/>
          <pc:sldMk cId="0" sldId="264"/>
        </pc:sldMkLst>
      </pc:sldChg>
      <pc:sldChg chg="modSp del mod modClrScheme chgLayout">
        <pc:chgData name="pantelis balaouras" userId="25e8755020fc1734" providerId="LiveId" clId="{7DE56420-2452-41D2-B663-6CC1945DA0E9}" dt="2024-04-30T10:06:01.914" v="86"/>
        <pc:sldMkLst>
          <pc:docMk/>
          <pc:sldMk cId="0" sldId="266"/>
        </pc:sldMkLst>
        <pc:spChg chg="mod ord">
          <ac:chgData name="pantelis balaouras" userId="25e8755020fc1734" providerId="LiveId" clId="{7DE56420-2452-41D2-B663-6CC1945DA0E9}" dt="2024-04-30T10:06:01.081" v="84" actId="700"/>
          <ac:spMkLst>
            <pc:docMk/>
            <pc:sldMk cId="0" sldId="266"/>
            <ac:spMk id="244" creationId="{00000000-0000-0000-0000-000000000000}"/>
          </ac:spMkLst>
        </pc:spChg>
        <pc:spChg chg="mod ord">
          <ac:chgData name="pantelis balaouras" userId="25e8755020fc1734" providerId="LiveId" clId="{7DE56420-2452-41D2-B663-6CC1945DA0E9}" dt="2024-04-30T10:06:01.081" v="84" actId="700"/>
          <ac:spMkLst>
            <pc:docMk/>
            <pc:sldMk cId="0" sldId="266"/>
            <ac:spMk id="245" creationId="{00000000-0000-0000-0000-000000000000}"/>
          </ac:spMkLst>
        </pc:spChg>
        <pc:spChg chg="mod ord">
          <ac:chgData name="pantelis balaouras" userId="25e8755020fc1734" providerId="LiveId" clId="{7DE56420-2452-41D2-B663-6CC1945DA0E9}" dt="2024-04-30T10:06:01.914" v="86"/>
          <ac:spMkLst>
            <pc:docMk/>
            <pc:sldMk cId="0" sldId="266"/>
            <ac:spMk id="246" creationId="{00000000-0000-0000-0000-000000000000}"/>
          </ac:spMkLst>
        </pc:spChg>
      </pc:sldChg>
      <pc:sldChg chg="modSp del mod">
        <pc:chgData name="pantelis balaouras" userId="25e8755020fc1734" providerId="LiveId" clId="{7DE56420-2452-41D2-B663-6CC1945DA0E9}" dt="2024-04-30T10:06:01.914" v="86"/>
        <pc:sldMkLst>
          <pc:docMk/>
          <pc:sldMk cId="0" sldId="267"/>
        </pc:sldMkLst>
        <pc:spChg chg="mod">
          <ac:chgData name="pantelis balaouras" userId="25e8755020fc1734" providerId="LiveId" clId="{7DE56420-2452-41D2-B663-6CC1945DA0E9}" dt="2024-04-30T10:06:01.914" v="86"/>
          <ac:spMkLst>
            <pc:docMk/>
            <pc:sldMk cId="0" sldId="267"/>
            <ac:spMk id="259" creationId="{00000000-0000-0000-0000-000000000000}"/>
          </ac:spMkLst>
        </pc:spChg>
      </pc:sldChg>
      <pc:sldChg chg="modSp del mod modClrScheme chgLayout">
        <pc:chgData name="pantelis balaouras" userId="25e8755020fc1734" providerId="LiveId" clId="{7DE56420-2452-41D2-B663-6CC1945DA0E9}" dt="2024-04-30T10:06:01.914" v="86"/>
        <pc:sldMkLst>
          <pc:docMk/>
          <pc:sldMk cId="0" sldId="268"/>
        </pc:sldMkLst>
        <pc:spChg chg="mod ord">
          <ac:chgData name="pantelis balaouras" userId="25e8755020fc1734" providerId="LiveId" clId="{7DE56420-2452-41D2-B663-6CC1945DA0E9}" dt="2024-04-30T10:06:00.248" v="83" actId="700"/>
          <ac:spMkLst>
            <pc:docMk/>
            <pc:sldMk cId="0" sldId="268"/>
            <ac:spMk id="275" creationId="{00000000-0000-0000-0000-000000000000}"/>
          </ac:spMkLst>
        </pc:spChg>
        <pc:spChg chg="mod ord">
          <ac:chgData name="pantelis balaouras" userId="25e8755020fc1734" providerId="LiveId" clId="{7DE56420-2452-41D2-B663-6CC1945DA0E9}" dt="2024-04-30T10:06:01.914" v="86"/>
          <ac:spMkLst>
            <pc:docMk/>
            <pc:sldMk cId="0" sldId="268"/>
            <ac:spMk id="276" creationId="{00000000-0000-0000-0000-000000000000}"/>
          </ac:spMkLst>
        </pc:spChg>
        <pc:spChg chg="mod ord">
          <ac:chgData name="pantelis balaouras" userId="25e8755020fc1734" providerId="LiveId" clId="{7DE56420-2452-41D2-B663-6CC1945DA0E9}" dt="2024-04-30T10:06:00.248" v="83" actId="700"/>
          <ac:spMkLst>
            <pc:docMk/>
            <pc:sldMk cId="0" sldId="268"/>
            <ac:spMk id="277" creationId="{00000000-0000-0000-0000-000000000000}"/>
          </ac:spMkLst>
        </pc:spChg>
      </pc:sldChg>
      <pc:sldChg chg="modSp del mod modClrScheme chgLayout">
        <pc:chgData name="pantelis balaouras" userId="25e8755020fc1734" providerId="LiveId" clId="{7DE56420-2452-41D2-B663-6CC1945DA0E9}" dt="2024-04-30T12:29:09.547" v="150" actId="47"/>
        <pc:sldMkLst>
          <pc:docMk/>
          <pc:sldMk cId="0" sldId="269"/>
        </pc:sldMkLst>
        <pc:spChg chg="mod ord">
          <ac:chgData name="pantelis balaouras" userId="25e8755020fc1734" providerId="LiveId" clId="{7DE56420-2452-41D2-B663-6CC1945DA0E9}" dt="2024-04-30T12:27:56.281" v="137" actId="700"/>
          <ac:spMkLst>
            <pc:docMk/>
            <pc:sldMk cId="0" sldId="269"/>
            <ac:spMk id="285" creationId="{00000000-0000-0000-0000-000000000000}"/>
          </ac:spMkLst>
        </pc:spChg>
        <pc:spChg chg="mod ord">
          <ac:chgData name="pantelis balaouras" userId="25e8755020fc1734" providerId="LiveId" clId="{7DE56420-2452-41D2-B663-6CC1945DA0E9}" dt="2024-04-30T12:27:56.281" v="137" actId="700"/>
          <ac:spMkLst>
            <pc:docMk/>
            <pc:sldMk cId="0" sldId="269"/>
            <ac:spMk id="286" creationId="{00000000-0000-0000-0000-000000000000}"/>
          </ac:spMkLst>
        </pc:spChg>
        <pc:spChg chg="mod ord">
          <ac:chgData name="pantelis balaouras" userId="25e8755020fc1734" providerId="LiveId" clId="{7DE56420-2452-41D2-B663-6CC1945DA0E9}" dt="2024-04-30T12:27:56.281" v="137" actId="700"/>
          <ac:spMkLst>
            <pc:docMk/>
            <pc:sldMk cId="0" sldId="269"/>
            <ac:spMk id="287" creationId="{00000000-0000-0000-0000-000000000000}"/>
          </ac:spMkLst>
        </pc:spChg>
      </pc:sldChg>
      <pc:sldChg chg="del">
        <pc:chgData name="pantelis balaouras" userId="25e8755020fc1734" providerId="LiveId" clId="{7DE56420-2452-41D2-B663-6CC1945DA0E9}" dt="2024-04-30T10:06:01.914" v="86"/>
        <pc:sldMkLst>
          <pc:docMk/>
          <pc:sldMk cId="0" sldId="270"/>
        </pc:sldMkLst>
      </pc:sldChg>
      <pc:sldChg chg="del">
        <pc:chgData name="pantelis balaouras" userId="25e8755020fc1734" providerId="LiveId" clId="{7DE56420-2452-41D2-B663-6CC1945DA0E9}" dt="2024-04-30T10:06:01.914" v="86"/>
        <pc:sldMkLst>
          <pc:docMk/>
          <pc:sldMk cId="0" sldId="271"/>
        </pc:sldMkLst>
      </pc:sldChg>
      <pc:sldChg chg="del">
        <pc:chgData name="pantelis balaouras" userId="25e8755020fc1734" providerId="LiveId" clId="{7DE56420-2452-41D2-B663-6CC1945DA0E9}" dt="2024-04-30T10:06:01.914" v="86"/>
        <pc:sldMkLst>
          <pc:docMk/>
          <pc:sldMk cId="0" sldId="272"/>
        </pc:sldMkLst>
      </pc:sldChg>
      <pc:sldChg chg="del">
        <pc:chgData name="pantelis balaouras" userId="25e8755020fc1734" providerId="LiveId" clId="{7DE56420-2452-41D2-B663-6CC1945DA0E9}" dt="2024-04-30T10:06:01.914" v="86"/>
        <pc:sldMkLst>
          <pc:docMk/>
          <pc:sldMk cId="0" sldId="273"/>
        </pc:sldMkLst>
      </pc:sldChg>
      <pc:sldChg chg="del">
        <pc:chgData name="pantelis balaouras" userId="25e8755020fc1734" providerId="LiveId" clId="{7DE56420-2452-41D2-B663-6CC1945DA0E9}" dt="2024-04-30T10:06:01.914" v="86"/>
        <pc:sldMkLst>
          <pc:docMk/>
          <pc:sldMk cId="0" sldId="274"/>
        </pc:sldMkLst>
      </pc:sldChg>
      <pc:sldChg chg="del">
        <pc:chgData name="pantelis balaouras" userId="25e8755020fc1734" providerId="LiveId" clId="{7DE56420-2452-41D2-B663-6CC1945DA0E9}" dt="2024-04-30T10:06:01.914" v="86"/>
        <pc:sldMkLst>
          <pc:docMk/>
          <pc:sldMk cId="0" sldId="275"/>
        </pc:sldMkLst>
      </pc:sldChg>
      <pc:sldChg chg="del">
        <pc:chgData name="pantelis balaouras" userId="25e8755020fc1734" providerId="LiveId" clId="{7DE56420-2452-41D2-B663-6CC1945DA0E9}" dt="2024-04-30T10:06:01.914" v="86"/>
        <pc:sldMkLst>
          <pc:docMk/>
          <pc:sldMk cId="0" sldId="276"/>
        </pc:sldMkLst>
      </pc:sldChg>
      <pc:sldChg chg="del">
        <pc:chgData name="pantelis balaouras" userId="25e8755020fc1734" providerId="LiveId" clId="{7DE56420-2452-41D2-B663-6CC1945DA0E9}" dt="2024-04-30T10:06:01.914" v="86"/>
        <pc:sldMkLst>
          <pc:docMk/>
          <pc:sldMk cId="0" sldId="277"/>
        </pc:sldMkLst>
      </pc:sldChg>
      <pc:sldChg chg="del">
        <pc:chgData name="pantelis balaouras" userId="25e8755020fc1734" providerId="LiveId" clId="{7DE56420-2452-41D2-B663-6CC1945DA0E9}" dt="2024-04-30T12:43:09.557" v="308"/>
        <pc:sldMkLst>
          <pc:docMk/>
          <pc:sldMk cId="0" sldId="278"/>
        </pc:sldMkLst>
      </pc:sldChg>
      <pc:sldChg chg="add del setBg">
        <pc:chgData name="pantelis balaouras" userId="25e8755020fc1734" providerId="LiveId" clId="{7DE56420-2452-41D2-B663-6CC1945DA0E9}" dt="2024-04-30T12:49:34.283" v="376"/>
        <pc:sldMkLst>
          <pc:docMk/>
          <pc:sldMk cId="0" sldId="283"/>
        </pc:sldMkLst>
      </pc:sldChg>
      <pc:sldChg chg="modSp mod">
        <pc:chgData name="pantelis balaouras" userId="25e8755020fc1734" providerId="LiveId" clId="{7DE56420-2452-41D2-B663-6CC1945DA0E9}" dt="2024-04-30T13:53:20.526" v="734" actId="14100"/>
        <pc:sldMkLst>
          <pc:docMk/>
          <pc:sldMk cId="3735810742" sldId="325"/>
        </pc:sldMkLst>
        <pc:spChg chg="mod">
          <ac:chgData name="pantelis balaouras" userId="25e8755020fc1734" providerId="LiveId" clId="{7DE56420-2452-41D2-B663-6CC1945DA0E9}" dt="2024-04-30T13:53:20.526" v="734" actId="14100"/>
          <ac:spMkLst>
            <pc:docMk/>
            <pc:sldMk cId="3735810742" sldId="325"/>
            <ac:spMk id="3" creationId="{2C223045-2011-4DC7-8A60-9FA8F2015EF3}"/>
          </ac:spMkLst>
        </pc:spChg>
      </pc:sldChg>
      <pc:sldChg chg="modSp mod">
        <pc:chgData name="pantelis balaouras" userId="25e8755020fc1734" providerId="LiveId" clId="{7DE56420-2452-41D2-B663-6CC1945DA0E9}" dt="2024-04-30T09:39:14.650" v="16" actId="6549"/>
        <pc:sldMkLst>
          <pc:docMk/>
          <pc:sldMk cId="2033093179" sldId="420"/>
        </pc:sldMkLst>
        <pc:spChg chg="mod">
          <ac:chgData name="pantelis balaouras" userId="25e8755020fc1734" providerId="LiveId" clId="{7DE56420-2452-41D2-B663-6CC1945DA0E9}" dt="2024-04-30T09:39:14.650" v="16" actId="6549"/>
          <ac:spMkLst>
            <pc:docMk/>
            <pc:sldMk cId="2033093179" sldId="420"/>
            <ac:spMk id="5" creationId="{F56DC747-739E-5A0C-94B8-E8F8E974AC85}"/>
          </ac:spMkLst>
        </pc:spChg>
        <pc:spChg chg="mod">
          <ac:chgData name="pantelis balaouras" userId="25e8755020fc1734" providerId="LiveId" clId="{7DE56420-2452-41D2-B663-6CC1945DA0E9}" dt="2024-04-30T09:38:58.227" v="14"/>
          <ac:spMkLst>
            <pc:docMk/>
            <pc:sldMk cId="2033093179" sldId="420"/>
            <ac:spMk id="13" creationId="{ACBE9AD0-B2F0-4ADA-8F10-B83476743F9C}"/>
          </ac:spMkLst>
        </pc:spChg>
        <pc:spChg chg="mod">
          <ac:chgData name="pantelis balaouras" userId="25e8755020fc1734" providerId="LiveId" clId="{7DE56420-2452-41D2-B663-6CC1945DA0E9}" dt="2024-04-30T09:38:34.810" v="13" actId="20577"/>
          <ac:spMkLst>
            <pc:docMk/>
            <pc:sldMk cId="2033093179" sldId="420"/>
            <ac:spMk id="14" creationId="{5B8BCBD5-6A62-42A1-8BCD-0584908AAE7D}"/>
          </ac:spMkLst>
        </pc:spChg>
      </pc:sldChg>
      <pc:sldChg chg="delSp modSp mod">
        <pc:chgData name="pantelis balaouras" userId="25e8755020fc1734" providerId="LiveId" clId="{7DE56420-2452-41D2-B663-6CC1945DA0E9}" dt="2024-04-30T09:38:16.018" v="11" actId="255"/>
        <pc:sldMkLst>
          <pc:docMk/>
          <pc:sldMk cId="319560736" sldId="436"/>
        </pc:sldMkLst>
        <pc:spChg chg="mod">
          <ac:chgData name="pantelis balaouras" userId="25e8755020fc1734" providerId="LiveId" clId="{7DE56420-2452-41D2-B663-6CC1945DA0E9}" dt="2024-04-30T09:38:16.018" v="11" actId="255"/>
          <ac:spMkLst>
            <pc:docMk/>
            <pc:sldMk cId="319560736" sldId="436"/>
            <ac:spMk id="4" creationId="{122BC770-408C-50C8-126F-18790E99F2CB}"/>
          </ac:spMkLst>
        </pc:spChg>
        <pc:spChg chg="del">
          <ac:chgData name="pantelis balaouras" userId="25e8755020fc1734" providerId="LiveId" clId="{7DE56420-2452-41D2-B663-6CC1945DA0E9}" dt="2024-04-30T09:38:01.601" v="10" actId="478"/>
          <ac:spMkLst>
            <pc:docMk/>
            <pc:sldMk cId="319560736" sldId="436"/>
            <ac:spMk id="5" creationId="{9C196132-8E2D-3323-B795-861D3CE5DD11}"/>
          </ac:spMkLst>
        </pc:spChg>
        <pc:spChg chg="mod">
          <ac:chgData name="pantelis balaouras" userId="25e8755020fc1734" providerId="LiveId" clId="{7DE56420-2452-41D2-B663-6CC1945DA0E9}" dt="2024-04-30T09:37:23.818" v="0" actId="108"/>
          <ac:spMkLst>
            <pc:docMk/>
            <pc:sldMk cId="319560736" sldId="436"/>
            <ac:spMk id="10" creationId="{8D1A44D9-A0E1-CEEC-8556-1AF31A36C35E}"/>
          </ac:spMkLst>
        </pc:spChg>
        <pc:spChg chg="mod">
          <ac:chgData name="pantelis balaouras" userId="25e8755020fc1734" providerId="LiveId" clId="{7DE56420-2452-41D2-B663-6CC1945DA0E9}" dt="2024-04-30T09:37:30.761" v="3" actId="108"/>
          <ac:spMkLst>
            <pc:docMk/>
            <pc:sldMk cId="319560736" sldId="436"/>
            <ac:spMk id="16" creationId="{DFF0B65B-CBA5-9B67-090E-F3AF9A6A1A47}"/>
          </ac:spMkLst>
        </pc:spChg>
        <pc:spChg chg="mod">
          <ac:chgData name="pantelis balaouras" userId="25e8755020fc1734" providerId="LiveId" clId="{7DE56420-2452-41D2-B663-6CC1945DA0E9}" dt="2024-04-30T09:37:27.492" v="2" actId="1076"/>
          <ac:spMkLst>
            <pc:docMk/>
            <pc:sldMk cId="319560736" sldId="436"/>
            <ac:spMk id="22" creationId="{CC1E6879-142D-AECE-94E7-214111DCC508}"/>
          </ac:spMkLst>
        </pc:spChg>
      </pc:sldChg>
      <pc:sldChg chg="modSp mod">
        <pc:chgData name="pantelis balaouras" userId="25e8755020fc1734" providerId="LiveId" clId="{7DE56420-2452-41D2-B663-6CC1945DA0E9}" dt="2024-04-30T10:04:22.280" v="76" actId="27636"/>
        <pc:sldMkLst>
          <pc:docMk/>
          <pc:sldMk cId="2140994750" sldId="437"/>
        </pc:sldMkLst>
        <pc:spChg chg="mod">
          <ac:chgData name="pantelis balaouras" userId="25e8755020fc1734" providerId="LiveId" clId="{7DE56420-2452-41D2-B663-6CC1945DA0E9}" dt="2024-04-30T10:04:03.865" v="72"/>
          <ac:spMkLst>
            <pc:docMk/>
            <pc:sldMk cId="2140994750" sldId="437"/>
            <ac:spMk id="4" creationId="{E47D0821-8573-4002-9B33-F43C68A1D403}"/>
          </ac:spMkLst>
        </pc:spChg>
        <pc:spChg chg="mod">
          <ac:chgData name="pantelis balaouras" userId="25e8755020fc1734" providerId="LiveId" clId="{7DE56420-2452-41D2-B663-6CC1945DA0E9}" dt="2024-04-30T10:04:22.280" v="76" actId="27636"/>
          <ac:spMkLst>
            <pc:docMk/>
            <pc:sldMk cId="2140994750" sldId="437"/>
            <ac:spMk id="6" creationId="{AA5AE911-E515-48E3-AB8B-121C68B77A58}"/>
          </ac:spMkLst>
        </pc:spChg>
      </pc:sldChg>
      <pc:sldChg chg="modSp mod modNotesTx">
        <pc:chgData name="pantelis balaouras" userId="25e8755020fc1734" providerId="LiveId" clId="{7DE56420-2452-41D2-B663-6CC1945DA0E9}" dt="2024-04-30T12:45:30.664" v="323" actId="6549"/>
        <pc:sldMkLst>
          <pc:docMk/>
          <pc:sldMk cId="750286666" sldId="438"/>
        </pc:sldMkLst>
        <pc:spChg chg="mod">
          <ac:chgData name="pantelis balaouras" userId="25e8755020fc1734" providerId="LiveId" clId="{7DE56420-2452-41D2-B663-6CC1945DA0E9}" dt="2024-04-30T12:44:50.259" v="318"/>
          <ac:spMkLst>
            <pc:docMk/>
            <pc:sldMk cId="750286666" sldId="438"/>
            <ac:spMk id="4" creationId="{E47D0821-8573-4002-9B33-F43C68A1D403}"/>
          </ac:spMkLst>
        </pc:spChg>
        <pc:spChg chg="mod">
          <ac:chgData name="pantelis balaouras" userId="25e8755020fc1734" providerId="LiveId" clId="{7DE56420-2452-41D2-B663-6CC1945DA0E9}" dt="2024-04-30T12:45:07.603" v="321" actId="5793"/>
          <ac:spMkLst>
            <pc:docMk/>
            <pc:sldMk cId="750286666" sldId="438"/>
            <ac:spMk id="6" creationId="{AA5AE911-E515-48E3-AB8B-121C68B77A58}"/>
          </ac:spMkLst>
        </pc:spChg>
        <pc:picChg chg="mod">
          <ac:chgData name="pantelis balaouras" userId="25e8755020fc1734" providerId="LiveId" clId="{7DE56420-2452-41D2-B663-6CC1945DA0E9}" dt="2024-04-30T12:45:16.426" v="322" actId="167"/>
          <ac:picMkLst>
            <pc:docMk/>
            <pc:sldMk cId="750286666" sldId="438"/>
            <ac:picMk id="2" creationId="{932E6542-705E-5980-67AD-E720FB5761A6}"/>
          </ac:picMkLst>
        </pc:picChg>
      </pc:sldChg>
      <pc:sldChg chg="del">
        <pc:chgData name="pantelis balaouras" userId="25e8755020fc1734" providerId="LiveId" clId="{7DE56420-2452-41D2-B663-6CC1945DA0E9}" dt="2024-04-30T09:58:54.750" v="68" actId="47"/>
        <pc:sldMkLst>
          <pc:docMk/>
          <pc:sldMk cId="3038715148" sldId="442"/>
        </pc:sldMkLst>
      </pc:sldChg>
      <pc:sldChg chg="del">
        <pc:chgData name="pantelis balaouras" userId="25e8755020fc1734" providerId="LiveId" clId="{7DE56420-2452-41D2-B663-6CC1945DA0E9}" dt="2024-04-30T09:58:54.750" v="68" actId="47"/>
        <pc:sldMkLst>
          <pc:docMk/>
          <pc:sldMk cId="1250625190" sldId="446"/>
        </pc:sldMkLst>
      </pc:sldChg>
      <pc:sldChg chg="del">
        <pc:chgData name="pantelis balaouras" userId="25e8755020fc1734" providerId="LiveId" clId="{7DE56420-2452-41D2-B663-6CC1945DA0E9}" dt="2024-04-30T09:58:54.750" v="68" actId="47"/>
        <pc:sldMkLst>
          <pc:docMk/>
          <pc:sldMk cId="568782003" sldId="464"/>
        </pc:sldMkLst>
      </pc:sldChg>
      <pc:sldChg chg="del">
        <pc:chgData name="pantelis balaouras" userId="25e8755020fc1734" providerId="LiveId" clId="{7DE56420-2452-41D2-B663-6CC1945DA0E9}" dt="2024-04-30T12:44:30.092" v="315" actId="47"/>
        <pc:sldMkLst>
          <pc:docMk/>
          <pc:sldMk cId="4036588873" sldId="467"/>
        </pc:sldMkLst>
      </pc:sldChg>
      <pc:sldChg chg="del">
        <pc:chgData name="pantelis balaouras" userId="25e8755020fc1734" providerId="LiveId" clId="{7DE56420-2452-41D2-B663-6CC1945DA0E9}" dt="2024-04-30T13:27:46.048" v="576" actId="47"/>
        <pc:sldMkLst>
          <pc:docMk/>
          <pc:sldMk cId="319678960" sldId="487"/>
        </pc:sldMkLst>
      </pc:sldChg>
      <pc:sldChg chg="del">
        <pc:chgData name="pantelis balaouras" userId="25e8755020fc1734" providerId="LiveId" clId="{7DE56420-2452-41D2-B663-6CC1945DA0E9}" dt="2024-04-30T13:27:46.048" v="576" actId="47"/>
        <pc:sldMkLst>
          <pc:docMk/>
          <pc:sldMk cId="2177129853" sldId="488"/>
        </pc:sldMkLst>
      </pc:sldChg>
      <pc:sldChg chg="modSp mod">
        <pc:chgData name="pantelis balaouras" userId="25e8755020fc1734" providerId="LiveId" clId="{7DE56420-2452-41D2-B663-6CC1945DA0E9}" dt="2024-04-30T13:58:54.258" v="826" actId="20577"/>
        <pc:sldMkLst>
          <pc:docMk/>
          <pc:sldMk cId="4101063229" sldId="495"/>
        </pc:sldMkLst>
        <pc:spChg chg="mod">
          <ac:chgData name="pantelis balaouras" userId="25e8755020fc1734" providerId="LiveId" clId="{7DE56420-2452-41D2-B663-6CC1945DA0E9}" dt="2024-04-30T13:58:54.258" v="826" actId="20577"/>
          <ac:spMkLst>
            <pc:docMk/>
            <pc:sldMk cId="4101063229" sldId="495"/>
            <ac:spMk id="4" creationId="{E47D0821-8573-4002-9B33-F43C68A1D403}"/>
          </ac:spMkLst>
        </pc:spChg>
        <pc:spChg chg="mod">
          <ac:chgData name="pantelis balaouras" userId="25e8755020fc1734" providerId="LiveId" clId="{7DE56420-2452-41D2-B663-6CC1945DA0E9}" dt="2024-04-30T13:51:34.664" v="723"/>
          <ac:spMkLst>
            <pc:docMk/>
            <pc:sldMk cId="4101063229" sldId="495"/>
            <ac:spMk id="6" creationId="{AA5AE911-E515-48E3-AB8B-121C68B77A58}"/>
          </ac:spMkLst>
        </pc:spChg>
      </pc:sldChg>
      <pc:sldChg chg="del">
        <pc:chgData name="pantelis balaouras" userId="25e8755020fc1734" providerId="LiveId" clId="{7DE56420-2452-41D2-B663-6CC1945DA0E9}" dt="2024-04-30T13:52:40.186" v="731" actId="47"/>
        <pc:sldMkLst>
          <pc:docMk/>
          <pc:sldMk cId="1642333540" sldId="501"/>
        </pc:sldMkLst>
      </pc:sldChg>
      <pc:sldChg chg="del">
        <pc:chgData name="pantelis balaouras" userId="25e8755020fc1734" providerId="LiveId" clId="{7DE56420-2452-41D2-B663-6CC1945DA0E9}" dt="2024-04-30T13:52:40.186" v="731" actId="47"/>
        <pc:sldMkLst>
          <pc:docMk/>
          <pc:sldMk cId="3572779126" sldId="502"/>
        </pc:sldMkLst>
      </pc:sldChg>
      <pc:sldChg chg="del">
        <pc:chgData name="pantelis balaouras" userId="25e8755020fc1734" providerId="LiveId" clId="{7DE56420-2452-41D2-B663-6CC1945DA0E9}" dt="2024-04-30T13:52:40.186" v="731" actId="47"/>
        <pc:sldMkLst>
          <pc:docMk/>
          <pc:sldMk cId="796788791" sldId="504"/>
        </pc:sldMkLst>
      </pc:sldChg>
      <pc:sldChg chg="modSp mod">
        <pc:chgData name="pantelis balaouras" userId="25e8755020fc1734" providerId="LiveId" clId="{7DE56420-2452-41D2-B663-6CC1945DA0E9}" dt="2024-04-30T13:55:17.694" v="759" actId="20577"/>
        <pc:sldMkLst>
          <pc:docMk/>
          <pc:sldMk cId="2491614224" sldId="518"/>
        </pc:sldMkLst>
        <pc:spChg chg="mod">
          <ac:chgData name="pantelis balaouras" userId="25e8755020fc1734" providerId="LiveId" clId="{7DE56420-2452-41D2-B663-6CC1945DA0E9}" dt="2024-04-30T13:55:17.694" v="759" actId="20577"/>
          <ac:spMkLst>
            <pc:docMk/>
            <pc:sldMk cId="2491614224" sldId="518"/>
            <ac:spMk id="3" creationId="{2C223045-2011-4DC7-8A60-9FA8F2015EF3}"/>
          </ac:spMkLst>
        </pc:spChg>
      </pc:sldChg>
      <pc:sldChg chg="modSp mod">
        <pc:chgData name="pantelis balaouras" userId="25e8755020fc1734" providerId="LiveId" clId="{7DE56420-2452-41D2-B663-6CC1945DA0E9}" dt="2024-04-30T13:54:54.976" v="757" actId="12"/>
        <pc:sldMkLst>
          <pc:docMk/>
          <pc:sldMk cId="109626185" sldId="520"/>
        </pc:sldMkLst>
        <pc:spChg chg="mod">
          <ac:chgData name="pantelis balaouras" userId="25e8755020fc1734" providerId="LiveId" clId="{7DE56420-2452-41D2-B663-6CC1945DA0E9}" dt="2024-04-30T13:54:54.976" v="757" actId="12"/>
          <ac:spMkLst>
            <pc:docMk/>
            <pc:sldMk cId="109626185" sldId="520"/>
            <ac:spMk id="3" creationId="{2C223045-2011-4DC7-8A60-9FA8F2015EF3}"/>
          </ac:spMkLst>
        </pc:spChg>
      </pc:sldChg>
      <pc:sldChg chg="del">
        <pc:chgData name="pantelis balaouras" userId="25e8755020fc1734" providerId="LiveId" clId="{7DE56420-2452-41D2-B663-6CC1945DA0E9}" dt="2024-04-30T13:52:40.186" v="731" actId="47"/>
        <pc:sldMkLst>
          <pc:docMk/>
          <pc:sldMk cId="886959175" sldId="524"/>
        </pc:sldMkLst>
      </pc:sldChg>
      <pc:sldChg chg="del">
        <pc:chgData name="pantelis balaouras" userId="25e8755020fc1734" providerId="LiveId" clId="{7DE56420-2452-41D2-B663-6CC1945DA0E9}" dt="2024-04-30T13:52:40.186" v="731" actId="47"/>
        <pc:sldMkLst>
          <pc:docMk/>
          <pc:sldMk cId="422675489" sldId="532"/>
        </pc:sldMkLst>
      </pc:sldChg>
      <pc:sldChg chg="modSp mod">
        <pc:chgData name="pantelis balaouras" userId="25e8755020fc1734" providerId="LiveId" clId="{7DE56420-2452-41D2-B663-6CC1945DA0E9}" dt="2024-04-30T09:39:55.866" v="18"/>
        <pc:sldMkLst>
          <pc:docMk/>
          <pc:sldMk cId="2585051265" sldId="535"/>
        </pc:sldMkLst>
        <pc:spChg chg="mod">
          <ac:chgData name="pantelis balaouras" userId="25e8755020fc1734" providerId="LiveId" clId="{7DE56420-2452-41D2-B663-6CC1945DA0E9}" dt="2024-04-30T09:39:55.866" v="18"/>
          <ac:spMkLst>
            <pc:docMk/>
            <pc:sldMk cId="2585051265" sldId="535"/>
            <ac:spMk id="5" creationId="{F56DC747-739E-5A0C-94B8-E8F8E974AC85}"/>
          </ac:spMkLst>
        </pc:spChg>
        <pc:spChg chg="mod">
          <ac:chgData name="pantelis balaouras" userId="25e8755020fc1734" providerId="LiveId" clId="{7DE56420-2452-41D2-B663-6CC1945DA0E9}" dt="2024-04-30T09:39:43.109" v="17"/>
          <ac:spMkLst>
            <pc:docMk/>
            <pc:sldMk cId="2585051265" sldId="535"/>
            <ac:spMk id="13" creationId="{ACBE9AD0-B2F0-4ADA-8F10-B83476743F9C}"/>
          </ac:spMkLst>
        </pc:spChg>
      </pc:sldChg>
      <pc:sldChg chg="modSp mod modNotesTx">
        <pc:chgData name="pantelis balaouras" userId="25e8755020fc1734" providerId="LiveId" clId="{7DE56420-2452-41D2-B663-6CC1945DA0E9}" dt="2024-04-30T13:43:34.670" v="585"/>
        <pc:sldMkLst>
          <pc:docMk/>
          <pc:sldMk cId="358170688" sldId="536"/>
        </pc:sldMkLst>
        <pc:spChg chg="mod">
          <ac:chgData name="pantelis balaouras" userId="25e8755020fc1734" providerId="LiveId" clId="{7DE56420-2452-41D2-B663-6CC1945DA0E9}" dt="2024-04-30T13:28:12.638" v="583" actId="27636"/>
          <ac:spMkLst>
            <pc:docMk/>
            <pc:sldMk cId="358170688" sldId="536"/>
            <ac:spMk id="4" creationId="{E47D0821-8573-4002-9B33-F43C68A1D403}"/>
          </ac:spMkLst>
        </pc:spChg>
        <pc:spChg chg="mod">
          <ac:chgData name="pantelis balaouras" userId="25e8755020fc1734" providerId="LiveId" clId="{7DE56420-2452-41D2-B663-6CC1945DA0E9}" dt="2024-04-30T13:28:26.753" v="584"/>
          <ac:spMkLst>
            <pc:docMk/>
            <pc:sldMk cId="358170688" sldId="536"/>
            <ac:spMk id="6" creationId="{AA5AE911-E515-48E3-AB8B-121C68B77A58}"/>
          </ac:spMkLst>
        </pc:spChg>
      </pc:sldChg>
      <pc:sldChg chg="del">
        <pc:chgData name="pantelis balaouras" userId="25e8755020fc1734" providerId="LiveId" clId="{7DE56420-2452-41D2-B663-6CC1945DA0E9}" dt="2024-04-30T13:51:16.520" v="720" actId="47"/>
        <pc:sldMkLst>
          <pc:docMk/>
          <pc:sldMk cId="1662365341" sldId="538"/>
        </pc:sldMkLst>
      </pc:sldChg>
      <pc:sldChg chg="del">
        <pc:chgData name="pantelis balaouras" userId="25e8755020fc1734" providerId="LiveId" clId="{7DE56420-2452-41D2-B663-6CC1945DA0E9}" dt="2024-04-30T09:58:54.750" v="68" actId="47"/>
        <pc:sldMkLst>
          <pc:docMk/>
          <pc:sldMk cId="1983341750" sldId="544"/>
        </pc:sldMkLst>
      </pc:sldChg>
      <pc:sldChg chg="addSp delSp modSp mod">
        <pc:chgData name="pantelis balaouras" userId="25e8755020fc1734" providerId="LiveId" clId="{7DE56420-2452-41D2-B663-6CC1945DA0E9}" dt="2024-04-30T13:57:01.136" v="787" actId="1076"/>
        <pc:sldMkLst>
          <pc:docMk/>
          <pc:sldMk cId="811085658" sldId="545"/>
        </pc:sldMkLst>
        <pc:spChg chg="add mod">
          <ac:chgData name="pantelis balaouras" userId="25e8755020fc1734" providerId="LiveId" clId="{7DE56420-2452-41D2-B663-6CC1945DA0E9}" dt="2024-04-30T13:56:44.100" v="785" actId="1037"/>
          <ac:spMkLst>
            <pc:docMk/>
            <pc:sldMk cId="811085658" sldId="545"/>
            <ac:spMk id="2" creationId="{AA2C6D42-14E7-0319-5A85-B95B7C56FD00}"/>
          </ac:spMkLst>
        </pc:spChg>
        <pc:spChg chg="add mod">
          <ac:chgData name="pantelis balaouras" userId="25e8755020fc1734" providerId="LiveId" clId="{7DE56420-2452-41D2-B663-6CC1945DA0E9}" dt="2024-04-30T13:56:44.100" v="785" actId="1037"/>
          <ac:spMkLst>
            <pc:docMk/>
            <pc:sldMk cId="811085658" sldId="545"/>
            <ac:spMk id="3" creationId="{36BF3917-4490-B7EF-ED5A-8A191BCBBF32}"/>
          </ac:spMkLst>
        </pc:spChg>
        <pc:spChg chg="del">
          <ac:chgData name="pantelis balaouras" userId="25e8755020fc1734" providerId="LiveId" clId="{7DE56420-2452-41D2-B663-6CC1945DA0E9}" dt="2024-04-30T13:56:11.385" v="762" actId="478"/>
          <ac:spMkLst>
            <pc:docMk/>
            <pc:sldMk cId="811085658" sldId="545"/>
            <ac:spMk id="4" creationId="{5E00FF1A-B048-1782-B343-A99D04F3B146}"/>
          </ac:spMkLst>
        </pc:spChg>
        <pc:spChg chg="add mod">
          <ac:chgData name="pantelis balaouras" userId="25e8755020fc1734" providerId="LiveId" clId="{7DE56420-2452-41D2-B663-6CC1945DA0E9}" dt="2024-04-30T13:56:44.100" v="785" actId="1037"/>
          <ac:spMkLst>
            <pc:docMk/>
            <pc:sldMk cId="811085658" sldId="545"/>
            <ac:spMk id="5" creationId="{AF8B20E0-61E8-C6E8-F7A0-DB3BD7803B7C}"/>
          </ac:spMkLst>
        </pc:spChg>
        <pc:spChg chg="add mod">
          <ac:chgData name="pantelis balaouras" userId="25e8755020fc1734" providerId="LiveId" clId="{7DE56420-2452-41D2-B663-6CC1945DA0E9}" dt="2024-04-30T13:56:49.604" v="786" actId="14100"/>
          <ac:spMkLst>
            <pc:docMk/>
            <pc:sldMk cId="811085658" sldId="545"/>
            <ac:spMk id="6" creationId="{782ADDAF-BF7A-FB42-48B4-5D711F575A6D}"/>
          </ac:spMkLst>
        </pc:spChg>
        <pc:spChg chg="add mod">
          <ac:chgData name="pantelis balaouras" userId="25e8755020fc1734" providerId="LiveId" clId="{7DE56420-2452-41D2-B663-6CC1945DA0E9}" dt="2024-04-30T13:57:01.136" v="787" actId="1076"/>
          <ac:spMkLst>
            <pc:docMk/>
            <pc:sldMk cId="811085658" sldId="545"/>
            <ac:spMk id="8" creationId="{BD2F3002-0A3A-2FB6-5BB5-3869FB3C5E3F}"/>
          </ac:spMkLst>
        </pc:spChg>
        <pc:spChg chg="del">
          <ac:chgData name="pantelis balaouras" userId="25e8755020fc1734" providerId="LiveId" clId="{7DE56420-2452-41D2-B663-6CC1945DA0E9}" dt="2024-04-30T13:56:12.692" v="763" actId="478"/>
          <ac:spMkLst>
            <pc:docMk/>
            <pc:sldMk cId="811085658" sldId="545"/>
            <ac:spMk id="9" creationId="{B254F5AA-F28C-4567-C48D-9FB27EBEFD95}"/>
          </ac:spMkLst>
        </pc:spChg>
        <pc:spChg chg="del">
          <ac:chgData name="pantelis balaouras" userId="25e8755020fc1734" providerId="LiveId" clId="{7DE56420-2452-41D2-B663-6CC1945DA0E9}" dt="2024-04-30T13:56:14.600" v="764" actId="478"/>
          <ac:spMkLst>
            <pc:docMk/>
            <pc:sldMk cId="811085658" sldId="545"/>
            <ac:spMk id="11" creationId="{4DE36EF5-3CFD-546C-4EFD-1D524728CCA2}"/>
          </ac:spMkLst>
        </pc:spChg>
        <pc:spChg chg="del">
          <ac:chgData name="pantelis balaouras" userId="25e8755020fc1734" providerId="LiveId" clId="{7DE56420-2452-41D2-B663-6CC1945DA0E9}" dt="2024-04-30T13:56:16.439" v="765" actId="478"/>
          <ac:spMkLst>
            <pc:docMk/>
            <pc:sldMk cId="811085658" sldId="545"/>
            <ac:spMk id="15" creationId="{5ADAB96D-17EF-C387-76E1-75DCB4D858FE}"/>
          </ac:spMkLst>
        </pc:spChg>
        <pc:spChg chg="del">
          <ac:chgData name="pantelis balaouras" userId="25e8755020fc1734" providerId="LiveId" clId="{7DE56420-2452-41D2-B663-6CC1945DA0E9}" dt="2024-04-30T13:56:17.699" v="766" actId="478"/>
          <ac:spMkLst>
            <pc:docMk/>
            <pc:sldMk cId="811085658" sldId="545"/>
            <ac:spMk id="19" creationId="{70964583-0395-93E6-73DA-0D2A936468BE}"/>
          </ac:spMkLst>
        </pc:spChg>
        <pc:spChg chg="del mod">
          <ac:chgData name="pantelis balaouras" userId="25e8755020fc1734" providerId="LiveId" clId="{7DE56420-2452-41D2-B663-6CC1945DA0E9}" dt="2024-04-30T13:56:06.186" v="761" actId="478"/>
          <ac:spMkLst>
            <pc:docMk/>
            <pc:sldMk cId="811085658" sldId="545"/>
            <ac:spMk id="21" creationId="{306BB6B8-8F2E-E75C-F1D2-95EF948F7A4A}"/>
          </ac:spMkLst>
        </pc:spChg>
      </pc:sldChg>
      <pc:sldChg chg="del">
        <pc:chgData name="pantelis balaouras" userId="25e8755020fc1734" providerId="LiveId" clId="{7DE56420-2452-41D2-B663-6CC1945DA0E9}" dt="2024-04-30T09:58:58.563" v="69" actId="47"/>
        <pc:sldMkLst>
          <pc:docMk/>
          <pc:sldMk cId="1303941817" sldId="546"/>
        </pc:sldMkLst>
      </pc:sldChg>
      <pc:sldChg chg="del">
        <pc:chgData name="pantelis balaouras" userId="25e8755020fc1734" providerId="LiveId" clId="{7DE56420-2452-41D2-B663-6CC1945DA0E9}" dt="2024-04-30T09:58:54.750" v="68" actId="47"/>
        <pc:sldMkLst>
          <pc:docMk/>
          <pc:sldMk cId="3016822936" sldId="547"/>
        </pc:sldMkLst>
      </pc:sldChg>
      <pc:sldChg chg="del">
        <pc:chgData name="pantelis balaouras" userId="25e8755020fc1734" providerId="LiveId" clId="{7DE56420-2452-41D2-B663-6CC1945DA0E9}" dt="2024-04-30T09:58:54.750" v="68" actId="47"/>
        <pc:sldMkLst>
          <pc:docMk/>
          <pc:sldMk cId="3084505729" sldId="548"/>
        </pc:sldMkLst>
      </pc:sldChg>
      <pc:sldChg chg="del">
        <pc:chgData name="pantelis balaouras" userId="25e8755020fc1734" providerId="LiveId" clId="{7DE56420-2452-41D2-B663-6CC1945DA0E9}" dt="2024-04-30T09:58:54.750" v="68" actId="47"/>
        <pc:sldMkLst>
          <pc:docMk/>
          <pc:sldMk cId="4216021467" sldId="549"/>
        </pc:sldMkLst>
      </pc:sldChg>
      <pc:sldChg chg="del">
        <pc:chgData name="pantelis balaouras" userId="25e8755020fc1734" providerId="LiveId" clId="{7DE56420-2452-41D2-B663-6CC1945DA0E9}" dt="2024-04-30T09:58:54.750" v="68" actId="47"/>
        <pc:sldMkLst>
          <pc:docMk/>
          <pc:sldMk cId="2276484800" sldId="550"/>
        </pc:sldMkLst>
      </pc:sldChg>
      <pc:sldChg chg="del">
        <pc:chgData name="pantelis balaouras" userId="25e8755020fc1734" providerId="LiveId" clId="{7DE56420-2452-41D2-B663-6CC1945DA0E9}" dt="2024-04-30T12:44:30.092" v="315" actId="47"/>
        <pc:sldMkLst>
          <pc:docMk/>
          <pc:sldMk cId="1476619147" sldId="553"/>
        </pc:sldMkLst>
      </pc:sldChg>
      <pc:sldChg chg="del">
        <pc:chgData name="pantelis balaouras" userId="25e8755020fc1734" providerId="LiveId" clId="{7DE56420-2452-41D2-B663-6CC1945DA0E9}" dt="2024-04-30T12:44:30.092" v="315" actId="47"/>
        <pc:sldMkLst>
          <pc:docMk/>
          <pc:sldMk cId="1960782220" sldId="555"/>
        </pc:sldMkLst>
      </pc:sldChg>
      <pc:sldChg chg="del">
        <pc:chgData name="pantelis balaouras" userId="25e8755020fc1734" providerId="LiveId" clId="{7DE56420-2452-41D2-B663-6CC1945DA0E9}" dt="2024-04-30T12:44:30.092" v="315" actId="47"/>
        <pc:sldMkLst>
          <pc:docMk/>
          <pc:sldMk cId="1441536088" sldId="556"/>
        </pc:sldMkLst>
      </pc:sldChg>
      <pc:sldChg chg="del">
        <pc:chgData name="pantelis balaouras" userId="25e8755020fc1734" providerId="LiveId" clId="{7DE56420-2452-41D2-B663-6CC1945DA0E9}" dt="2024-04-30T13:27:46.048" v="576" actId="47"/>
        <pc:sldMkLst>
          <pc:docMk/>
          <pc:sldMk cId="3545432345" sldId="559"/>
        </pc:sldMkLst>
      </pc:sldChg>
      <pc:sldChg chg="del">
        <pc:chgData name="pantelis balaouras" userId="25e8755020fc1734" providerId="LiveId" clId="{7DE56420-2452-41D2-B663-6CC1945DA0E9}" dt="2024-04-30T13:47:10.904" v="628" actId="47"/>
        <pc:sldMkLst>
          <pc:docMk/>
          <pc:sldMk cId="30697695" sldId="561"/>
        </pc:sldMkLst>
      </pc:sldChg>
      <pc:sldChg chg="del">
        <pc:chgData name="pantelis balaouras" userId="25e8755020fc1734" providerId="LiveId" clId="{7DE56420-2452-41D2-B663-6CC1945DA0E9}" dt="2024-04-30T13:52:40.186" v="731" actId="47"/>
        <pc:sldMkLst>
          <pc:docMk/>
          <pc:sldMk cId="1820981921" sldId="562"/>
        </pc:sldMkLst>
      </pc:sldChg>
      <pc:sldChg chg="del">
        <pc:chgData name="pantelis balaouras" userId="25e8755020fc1734" providerId="LiveId" clId="{7DE56420-2452-41D2-B663-6CC1945DA0E9}" dt="2024-04-30T13:52:40.186" v="731" actId="47"/>
        <pc:sldMkLst>
          <pc:docMk/>
          <pc:sldMk cId="3038470810" sldId="563"/>
        </pc:sldMkLst>
      </pc:sldChg>
      <pc:sldChg chg="del">
        <pc:chgData name="pantelis balaouras" userId="25e8755020fc1734" providerId="LiveId" clId="{7DE56420-2452-41D2-B663-6CC1945DA0E9}" dt="2024-04-30T13:27:46.048" v="576" actId="47"/>
        <pc:sldMkLst>
          <pc:docMk/>
          <pc:sldMk cId="2271343866" sldId="565"/>
        </pc:sldMkLst>
      </pc:sldChg>
      <pc:sldChg chg="del">
        <pc:chgData name="pantelis balaouras" userId="25e8755020fc1734" providerId="LiveId" clId="{7DE56420-2452-41D2-B663-6CC1945DA0E9}" dt="2024-04-30T13:27:46.048" v="576" actId="47"/>
        <pc:sldMkLst>
          <pc:docMk/>
          <pc:sldMk cId="689086572" sldId="566"/>
        </pc:sldMkLst>
      </pc:sldChg>
      <pc:sldChg chg="del">
        <pc:chgData name="pantelis balaouras" userId="25e8755020fc1734" providerId="LiveId" clId="{7DE56420-2452-41D2-B663-6CC1945DA0E9}" dt="2024-04-30T13:27:46.048" v="576" actId="47"/>
        <pc:sldMkLst>
          <pc:docMk/>
          <pc:sldMk cId="3054925469" sldId="567"/>
        </pc:sldMkLst>
      </pc:sldChg>
      <pc:sldChg chg="del">
        <pc:chgData name="pantelis balaouras" userId="25e8755020fc1734" providerId="LiveId" clId="{7DE56420-2452-41D2-B663-6CC1945DA0E9}" dt="2024-04-30T12:44:30.092" v="315" actId="47"/>
        <pc:sldMkLst>
          <pc:docMk/>
          <pc:sldMk cId="3081207943" sldId="568"/>
        </pc:sldMkLst>
      </pc:sldChg>
      <pc:sldChg chg="addSp delSp modSp new mod modClrScheme chgLayout modNotesTx">
        <pc:chgData name="pantelis balaouras" userId="25e8755020fc1734" providerId="LiveId" clId="{7DE56420-2452-41D2-B663-6CC1945DA0E9}" dt="2024-04-30T14:00:32.522" v="847"/>
        <pc:sldMkLst>
          <pc:docMk/>
          <pc:sldMk cId="1154648645" sldId="569"/>
        </pc:sldMkLst>
        <pc:spChg chg="del mod ord">
          <ac:chgData name="pantelis balaouras" userId="25e8755020fc1734" providerId="LiveId" clId="{7DE56420-2452-41D2-B663-6CC1945DA0E9}" dt="2024-04-30T09:43:56.192" v="47" actId="700"/>
          <ac:spMkLst>
            <pc:docMk/>
            <pc:sldMk cId="1154648645" sldId="569"/>
            <ac:spMk id="2" creationId="{BFC18A61-A6DF-6E69-1371-DC4DB2797579}"/>
          </ac:spMkLst>
        </pc:spChg>
        <pc:spChg chg="add mod ord">
          <ac:chgData name="pantelis balaouras" userId="25e8755020fc1734" providerId="LiveId" clId="{7DE56420-2452-41D2-B663-6CC1945DA0E9}" dt="2024-04-30T09:45:03.806" v="58"/>
          <ac:spMkLst>
            <pc:docMk/>
            <pc:sldMk cId="1154648645" sldId="569"/>
            <ac:spMk id="3" creationId="{059F8318-22C9-4BBF-22B9-C711868D687F}"/>
          </ac:spMkLst>
        </pc:spChg>
        <pc:spChg chg="add mod ord">
          <ac:chgData name="pantelis balaouras" userId="25e8755020fc1734" providerId="LiveId" clId="{7DE56420-2452-41D2-B663-6CC1945DA0E9}" dt="2024-04-30T09:45:19.370" v="62" actId="27636"/>
          <ac:spMkLst>
            <pc:docMk/>
            <pc:sldMk cId="1154648645" sldId="569"/>
            <ac:spMk id="4" creationId="{E86AF4F6-F299-5E8F-2849-A58BBA5E1149}"/>
          </ac:spMkLst>
        </pc:spChg>
        <pc:spChg chg="add mod">
          <ac:chgData name="pantelis balaouras" userId="25e8755020fc1734" providerId="LiveId" clId="{7DE56420-2452-41D2-B663-6CC1945DA0E9}" dt="2024-04-30T09:44:37.719" v="53"/>
          <ac:spMkLst>
            <pc:docMk/>
            <pc:sldMk cId="1154648645" sldId="569"/>
            <ac:spMk id="6" creationId="{00C1639E-AC91-75FE-B7B8-8D92EAB3EF6E}"/>
          </ac:spMkLst>
        </pc:spChg>
        <pc:spChg chg="add mod">
          <ac:chgData name="pantelis balaouras" userId="25e8755020fc1734" providerId="LiveId" clId="{7DE56420-2452-41D2-B663-6CC1945DA0E9}" dt="2024-04-30T14:00:32.522" v="847"/>
          <ac:spMkLst>
            <pc:docMk/>
            <pc:sldMk cId="1154648645" sldId="569"/>
            <ac:spMk id="7" creationId="{307B3F80-609C-3792-4750-FADFE5319BEA}"/>
          </ac:spMkLst>
        </pc:spChg>
        <pc:picChg chg="add mod">
          <ac:chgData name="pantelis balaouras" userId="25e8755020fc1734" providerId="LiveId" clId="{7DE56420-2452-41D2-B663-6CC1945DA0E9}" dt="2024-04-30T09:45:22.314" v="63" actId="1076"/>
          <ac:picMkLst>
            <pc:docMk/>
            <pc:sldMk cId="1154648645" sldId="569"/>
            <ac:picMk id="5" creationId="{2696561F-8D87-588A-60E4-0E9C1E4EFDF1}"/>
          </ac:picMkLst>
        </pc:picChg>
      </pc:sldChg>
      <pc:sldChg chg="new del">
        <pc:chgData name="pantelis balaouras" userId="25e8755020fc1734" providerId="LiveId" clId="{7DE56420-2452-41D2-B663-6CC1945DA0E9}" dt="2024-04-30T09:43:08.888" v="40" actId="47"/>
        <pc:sldMkLst>
          <pc:docMk/>
          <pc:sldMk cId="4277243282" sldId="569"/>
        </pc:sldMkLst>
      </pc:sldChg>
      <pc:sldChg chg="addSp delSp modSp new mod modClrScheme chgLayout modNotesTx">
        <pc:chgData name="pantelis balaouras" userId="25e8755020fc1734" providerId="LiveId" clId="{7DE56420-2452-41D2-B663-6CC1945DA0E9}" dt="2024-04-30T14:01:01.555" v="856" actId="27636"/>
        <pc:sldMkLst>
          <pc:docMk/>
          <pc:sldMk cId="1562780930" sldId="570"/>
        </pc:sldMkLst>
        <pc:spChg chg="del mod ord">
          <ac:chgData name="pantelis balaouras" userId="25e8755020fc1734" providerId="LiveId" clId="{7DE56420-2452-41D2-B663-6CC1945DA0E9}" dt="2024-04-30T10:06:12.464" v="88" actId="700"/>
          <ac:spMkLst>
            <pc:docMk/>
            <pc:sldMk cId="1562780930" sldId="570"/>
            <ac:spMk id="2" creationId="{034DB263-6FF6-2F8C-8936-6E8C58B24F8A}"/>
          </ac:spMkLst>
        </pc:spChg>
        <pc:spChg chg="del">
          <ac:chgData name="pantelis balaouras" userId="25e8755020fc1734" providerId="LiveId" clId="{7DE56420-2452-41D2-B663-6CC1945DA0E9}" dt="2024-04-30T10:06:12.464" v="88" actId="700"/>
          <ac:spMkLst>
            <pc:docMk/>
            <pc:sldMk cId="1562780930" sldId="570"/>
            <ac:spMk id="3" creationId="{A2162768-0EBD-FB57-55BB-E2BF5F4DE731}"/>
          </ac:spMkLst>
        </pc:spChg>
        <pc:spChg chg="del mod ord">
          <ac:chgData name="pantelis balaouras" userId="25e8755020fc1734" providerId="LiveId" clId="{7DE56420-2452-41D2-B663-6CC1945DA0E9}" dt="2024-04-30T10:06:12.464" v="88" actId="700"/>
          <ac:spMkLst>
            <pc:docMk/>
            <pc:sldMk cId="1562780930" sldId="570"/>
            <ac:spMk id="4" creationId="{EEE7BECD-B0D5-7884-0C81-8C9273CF87F0}"/>
          </ac:spMkLst>
        </pc:spChg>
        <pc:spChg chg="add mod ord">
          <ac:chgData name="pantelis balaouras" userId="25e8755020fc1734" providerId="LiveId" clId="{7DE56420-2452-41D2-B663-6CC1945DA0E9}" dt="2024-04-30T10:07:08.198" v="94"/>
          <ac:spMkLst>
            <pc:docMk/>
            <pc:sldMk cId="1562780930" sldId="570"/>
            <ac:spMk id="5" creationId="{B1CEE22C-46FD-24FC-33F2-0C5AA2C6B13F}"/>
          </ac:spMkLst>
        </pc:spChg>
        <pc:spChg chg="add mod ord">
          <ac:chgData name="pantelis balaouras" userId="25e8755020fc1734" providerId="LiveId" clId="{7DE56420-2452-41D2-B663-6CC1945DA0E9}" dt="2024-04-30T10:08:19.922" v="109" actId="207"/>
          <ac:spMkLst>
            <pc:docMk/>
            <pc:sldMk cId="1562780930" sldId="570"/>
            <ac:spMk id="6" creationId="{BBCE9911-BBA6-2B91-BC60-3E6D95759AE4}"/>
          </ac:spMkLst>
        </pc:spChg>
        <pc:spChg chg="add mod">
          <ac:chgData name="pantelis balaouras" userId="25e8755020fc1734" providerId="LiveId" clId="{7DE56420-2452-41D2-B663-6CC1945DA0E9}" dt="2024-04-30T10:06:40.222" v="90"/>
          <ac:spMkLst>
            <pc:docMk/>
            <pc:sldMk cId="1562780930" sldId="570"/>
            <ac:spMk id="8" creationId="{5D7DBDF3-478D-AB3F-97B5-A97DAC894FD2}"/>
          </ac:spMkLst>
        </pc:spChg>
        <pc:spChg chg="add mod">
          <ac:chgData name="pantelis balaouras" userId="25e8755020fc1734" providerId="LiveId" clId="{7DE56420-2452-41D2-B663-6CC1945DA0E9}" dt="2024-04-30T14:01:01.555" v="856" actId="27636"/>
          <ac:spMkLst>
            <pc:docMk/>
            <pc:sldMk cId="1562780930" sldId="570"/>
            <ac:spMk id="9" creationId="{73B07A00-6754-73EE-020D-81557087BF84}"/>
          </ac:spMkLst>
        </pc:spChg>
        <pc:picChg chg="add mod">
          <ac:chgData name="pantelis balaouras" userId="25e8755020fc1734" providerId="LiveId" clId="{7DE56420-2452-41D2-B663-6CC1945DA0E9}" dt="2024-04-30T10:08:10.364" v="107" actId="14100"/>
          <ac:picMkLst>
            <pc:docMk/>
            <pc:sldMk cId="1562780930" sldId="570"/>
            <ac:picMk id="7" creationId="{6A7DD125-2F8E-9003-5DEE-2258F0F155AF}"/>
          </ac:picMkLst>
        </pc:picChg>
      </pc:sldChg>
      <pc:sldChg chg="addSp delSp modSp new mod">
        <pc:chgData name="pantelis balaouras" userId="25e8755020fc1734" providerId="LiveId" clId="{7DE56420-2452-41D2-B663-6CC1945DA0E9}" dt="2024-04-30T14:01:07.291" v="857"/>
        <pc:sldMkLst>
          <pc:docMk/>
          <pc:sldMk cId="3344565926" sldId="571"/>
        </pc:sldMkLst>
        <pc:spChg chg="mod">
          <ac:chgData name="pantelis balaouras" userId="25e8755020fc1734" providerId="LiveId" clId="{7DE56420-2452-41D2-B663-6CC1945DA0E9}" dt="2024-04-30T10:08:51.683" v="111"/>
          <ac:spMkLst>
            <pc:docMk/>
            <pc:sldMk cId="3344565926" sldId="571"/>
            <ac:spMk id="2" creationId="{470DCD16-FC77-77C1-946F-28E66B6FEA39}"/>
          </ac:spMkLst>
        </pc:spChg>
        <pc:spChg chg="del">
          <ac:chgData name="pantelis balaouras" userId="25e8755020fc1734" providerId="LiveId" clId="{7DE56420-2452-41D2-B663-6CC1945DA0E9}" dt="2024-04-30T10:09:05.277" v="112" actId="478"/>
          <ac:spMkLst>
            <pc:docMk/>
            <pc:sldMk cId="3344565926" sldId="571"/>
            <ac:spMk id="3" creationId="{0E96CD0F-A5F9-86AF-11C8-4DDEF6CEA13E}"/>
          </ac:spMkLst>
        </pc:spChg>
        <pc:spChg chg="add mod">
          <ac:chgData name="pantelis balaouras" userId="25e8755020fc1734" providerId="LiveId" clId="{7DE56420-2452-41D2-B663-6CC1945DA0E9}" dt="2024-04-30T10:09:05.968" v="113"/>
          <ac:spMkLst>
            <pc:docMk/>
            <pc:sldMk cId="3344565926" sldId="571"/>
            <ac:spMk id="4" creationId="{9A4A4E7F-3D8D-F427-67A3-CD533C8651C9}"/>
          </ac:spMkLst>
        </pc:spChg>
        <pc:spChg chg="add mod">
          <ac:chgData name="pantelis balaouras" userId="25e8755020fc1734" providerId="LiveId" clId="{7DE56420-2452-41D2-B663-6CC1945DA0E9}" dt="2024-04-30T10:09:05.968" v="113"/>
          <ac:spMkLst>
            <pc:docMk/>
            <pc:sldMk cId="3344565926" sldId="571"/>
            <ac:spMk id="5" creationId="{AF5607E6-08FC-0833-1BB5-1A8C24E3827F}"/>
          </ac:spMkLst>
        </pc:spChg>
        <pc:spChg chg="add mod">
          <ac:chgData name="pantelis balaouras" userId="25e8755020fc1734" providerId="LiveId" clId="{7DE56420-2452-41D2-B663-6CC1945DA0E9}" dt="2024-04-30T10:09:05.968" v="113"/>
          <ac:spMkLst>
            <pc:docMk/>
            <pc:sldMk cId="3344565926" sldId="571"/>
            <ac:spMk id="6" creationId="{BFD379FF-A368-4D0B-20D8-9B0C3CD5C893}"/>
          </ac:spMkLst>
        </pc:spChg>
        <pc:spChg chg="add mod">
          <ac:chgData name="pantelis balaouras" userId="25e8755020fc1734" providerId="LiveId" clId="{7DE56420-2452-41D2-B663-6CC1945DA0E9}" dt="2024-04-30T10:09:05.968" v="113"/>
          <ac:spMkLst>
            <pc:docMk/>
            <pc:sldMk cId="3344565926" sldId="571"/>
            <ac:spMk id="7" creationId="{7E232F5F-9A12-749A-DD4E-CE0283E13C1B}"/>
          </ac:spMkLst>
        </pc:spChg>
        <pc:spChg chg="add mod">
          <ac:chgData name="pantelis balaouras" userId="25e8755020fc1734" providerId="LiveId" clId="{7DE56420-2452-41D2-B663-6CC1945DA0E9}" dt="2024-04-30T10:09:06.288" v="114" actId="27636"/>
          <ac:spMkLst>
            <pc:docMk/>
            <pc:sldMk cId="3344565926" sldId="571"/>
            <ac:spMk id="8" creationId="{2C3494E1-D670-118D-8890-E5810AAE8EFB}"/>
          </ac:spMkLst>
        </pc:spChg>
        <pc:spChg chg="add mod">
          <ac:chgData name="pantelis balaouras" userId="25e8755020fc1734" providerId="LiveId" clId="{7DE56420-2452-41D2-B663-6CC1945DA0E9}" dt="2024-04-30T10:09:05.968" v="113"/>
          <ac:spMkLst>
            <pc:docMk/>
            <pc:sldMk cId="3344565926" sldId="571"/>
            <ac:spMk id="9" creationId="{13E1A514-9242-E4E5-DA6D-134A023D4911}"/>
          </ac:spMkLst>
        </pc:spChg>
        <pc:spChg chg="add mod">
          <ac:chgData name="pantelis balaouras" userId="25e8755020fc1734" providerId="LiveId" clId="{7DE56420-2452-41D2-B663-6CC1945DA0E9}" dt="2024-04-30T10:09:05.968" v="113"/>
          <ac:spMkLst>
            <pc:docMk/>
            <pc:sldMk cId="3344565926" sldId="571"/>
            <ac:spMk id="10" creationId="{D6D39069-7F51-F10A-0E3B-0A2BC26E8509}"/>
          </ac:spMkLst>
        </pc:spChg>
        <pc:spChg chg="add mod">
          <ac:chgData name="pantelis balaouras" userId="25e8755020fc1734" providerId="LiveId" clId="{7DE56420-2452-41D2-B663-6CC1945DA0E9}" dt="2024-04-30T14:01:07.291" v="857"/>
          <ac:spMkLst>
            <pc:docMk/>
            <pc:sldMk cId="3344565926" sldId="571"/>
            <ac:spMk id="18" creationId="{1735316C-CA4C-3AC1-55A7-3E35812A994B}"/>
          </ac:spMkLst>
        </pc:spChg>
        <pc:picChg chg="add mod">
          <ac:chgData name="pantelis balaouras" userId="25e8755020fc1734" providerId="LiveId" clId="{7DE56420-2452-41D2-B663-6CC1945DA0E9}" dt="2024-04-30T10:09:05.968" v="113"/>
          <ac:picMkLst>
            <pc:docMk/>
            <pc:sldMk cId="3344565926" sldId="571"/>
            <ac:picMk id="11" creationId="{6B5AA3A0-E1CA-2429-D532-CEE15E808844}"/>
          </ac:picMkLst>
        </pc:picChg>
        <pc:picChg chg="add mod">
          <ac:chgData name="pantelis balaouras" userId="25e8755020fc1734" providerId="LiveId" clId="{7DE56420-2452-41D2-B663-6CC1945DA0E9}" dt="2024-04-30T10:09:05.968" v="113"/>
          <ac:picMkLst>
            <pc:docMk/>
            <pc:sldMk cId="3344565926" sldId="571"/>
            <ac:picMk id="12" creationId="{863DF333-387D-10F2-37A9-CAD43D270B47}"/>
          </ac:picMkLst>
        </pc:picChg>
        <pc:picChg chg="add mod">
          <ac:chgData name="pantelis balaouras" userId="25e8755020fc1734" providerId="LiveId" clId="{7DE56420-2452-41D2-B663-6CC1945DA0E9}" dt="2024-04-30T10:09:05.968" v="113"/>
          <ac:picMkLst>
            <pc:docMk/>
            <pc:sldMk cId="3344565926" sldId="571"/>
            <ac:picMk id="13" creationId="{CF061F5E-4F79-BAC5-914C-2AFD3364CAD1}"/>
          </ac:picMkLst>
        </pc:picChg>
        <pc:picChg chg="add mod">
          <ac:chgData name="pantelis balaouras" userId="25e8755020fc1734" providerId="LiveId" clId="{7DE56420-2452-41D2-B663-6CC1945DA0E9}" dt="2024-04-30T10:09:05.968" v="113"/>
          <ac:picMkLst>
            <pc:docMk/>
            <pc:sldMk cId="3344565926" sldId="571"/>
            <ac:picMk id="14" creationId="{840DCC02-9C49-0F0F-98B3-97FCE81C66FB}"/>
          </ac:picMkLst>
        </pc:picChg>
        <pc:picChg chg="add mod">
          <ac:chgData name="pantelis balaouras" userId="25e8755020fc1734" providerId="LiveId" clId="{7DE56420-2452-41D2-B663-6CC1945DA0E9}" dt="2024-04-30T10:09:05.968" v="113"/>
          <ac:picMkLst>
            <pc:docMk/>
            <pc:sldMk cId="3344565926" sldId="571"/>
            <ac:picMk id="15" creationId="{C6A30255-F37D-1D3F-6BCC-150A46CDA062}"/>
          </ac:picMkLst>
        </pc:picChg>
        <pc:picChg chg="add mod">
          <ac:chgData name="pantelis balaouras" userId="25e8755020fc1734" providerId="LiveId" clId="{7DE56420-2452-41D2-B663-6CC1945DA0E9}" dt="2024-04-30T10:09:05.968" v="113"/>
          <ac:picMkLst>
            <pc:docMk/>
            <pc:sldMk cId="3344565926" sldId="571"/>
            <ac:picMk id="16" creationId="{FE5971B3-1599-C1A7-1D79-D49F65F4AA66}"/>
          </ac:picMkLst>
        </pc:picChg>
        <pc:picChg chg="add mod">
          <ac:chgData name="pantelis balaouras" userId="25e8755020fc1734" providerId="LiveId" clId="{7DE56420-2452-41D2-B663-6CC1945DA0E9}" dt="2024-04-30T10:09:05.968" v="113"/>
          <ac:picMkLst>
            <pc:docMk/>
            <pc:sldMk cId="3344565926" sldId="571"/>
            <ac:picMk id="17" creationId="{6AFBBED4-8EF1-6C13-1AB1-1EE733BAE256}"/>
          </ac:picMkLst>
        </pc:picChg>
      </pc:sldChg>
      <pc:sldChg chg="addSp modSp new mod modNotesTx">
        <pc:chgData name="pantelis balaouras" userId="25e8755020fc1734" providerId="LiveId" clId="{7DE56420-2452-41D2-B663-6CC1945DA0E9}" dt="2024-04-30T14:01:08.988" v="858"/>
        <pc:sldMkLst>
          <pc:docMk/>
          <pc:sldMk cId="4014575062" sldId="572"/>
        </pc:sldMkLst>
        <pc:spChg chg="mod">
          <ac:chgData name="pantelis balaouras" userId="25e8755020fc1734" providerId="LiveId" clId="{7DE56420-2452-41D2-B663-6CC1945DA0E9}" dt="2024-04-30T12:29:30.295" v="157" actId="20577"/>
          <ac:spMkLst>
            <pc:docMk/>
            <pc:sldMk cId="4014575062" sldId="572"/>
            <ac:spMk id="2" creationId="{31B7E7EF-52CC-9CEE-1A22-0B9CD6531ABC}"/>
          </ac:spMkLst>
        </pc:spChg>
        <pc:spChg chg="mod">
          <ac:chgData name="pantelis balaouras" userId="25e8755020fc1734" providerId="LiveId" clId="{7DE56420-2452-41D2-B663-6CC1945DA0E9}" dt="2024-04-30T12:26:58.022" v="131" actId="207"/>
          <ac:spMkLst>
            <pc:docMk/>
            <pc:sldMk cId="4014575062" sldId="572"/>
            <ac:spMk id="3" creationId="{0AE57614-CB94-69E3-A7FC-88B2C043042A}"/>
          </ac:spMkLst>
        </pc:spChg>
        <pc:spChg chg="add mod">
          <ac:chgData name="pantelis balaouras" userId="25e8755020fc1734" providerId="LiveId" clId="{7DE56420-2452-41D2-B663-6CC1945DA0E9}" dt="2024-04-30T12:23:49.798" v="128"/>
          <ac:spMkLst>
            <pc:docMk/>
            <pc:sldMk cId="4014575062" sldId="572"/>
            <ac:spMk id="5" creationId="{8E23374B-93C6-43F8-E574-E14F3F4E9B3D}"/>
          </ac:spMkLst>
        </pc:spChg>
        <pc:spChg chg="add mod">
          <ac:chgData name="pantelis balaouras" userId="25e8755020fc1734" providerId="LiveId" clId="{7DE56420-2452-41D2-B663-6CC1945DA0E9}" dt="2024-04-30T14:01:08.988" v="858"/>
          <ac:spMkLst>
            <pc:docMk/>
            <pc:sldMk cId="4014575062" sldId="572"/>
            <ac:spMk id="6" creationId="{78CCB02A-1899-47BB-1FDC-5B563DD03ABB}"/>
          </ac:spMkLst>
        </pc:spChg>
        <pc:picChg chg="add mod ord">
          <ac:chgData name="pantelis balaouras" userId="25e8755020fc1734" providerId="LiveId" clId="{7DE56420-2452-41D2-B663-6CC1945DA0E9}" dt="2024-04-30T12:29:24.787" v="153" actId="167"/>
          <ac:picMkLst>
            <pc:docMk/>
            <pc:sldMk cId="4014575062" sldId="572"/>
            <ac:picMk id="4" creationId="{7DE2F5BB-6489-9227-E7A0-ACE948D1A2B2}"/>
          </ac:picMkLst>
        </pc:picChg>
      </pc:sldChg>
      <pc:sldChg chg="addSp delSp modSp new mod">
        <pc:chgData name="pantelis balaouras" userId="25e8755020fc1734" providerId="LiveId" clId="{7DE56420-2452-41D2-B663-6CC1945DA0E9}" dt="2024-04-30T14:01:10.637" v="859"/>
        <pc:sldMkLst>
          <pc:docMk/>
          <pc:sldMk cId="194384326" sldId="573"/>
        </pc:sldMkLst>
        <pc:spChg chg="mod">
          <ac:chgData name="pantelis balaouras" userId="25e8755020fc1734" providerId="LiveId" clId="{7DE56420-2452-41D2-B663-6CC1945DA0E9}" dt="2024-04-30T12:29:40.307" v="163" actId="20577"/>
          <ac:spMkLst>
            <pc:docMk/>
            <pc:sldMk cId="194384326" sldId="573"/>
            <ac:spMk id="2" creationId="{665514D2-3BFE-57CD-0C39-C4FD7D7E5366}"/>
          </ac:spMkLst>
        </pc:spChg>
        <pc:spChg chg="mod">
          <ac:chgData name="pantelis balaouras" userId="25e8755020fc1734" providerId="LiveId" clId="{7DE56420-2452-41D2-B663-6CC1945DA0E9}" dt="2024-04-30T12:29:53.182" v="166" actId="27636"/>
          <ac:spMkLst>
            <pc:docMk/>
            <pc:sldMk cId="194384326" sldId="573"/>
            <ac:spMk id="3" creationId="{BADC8B62-6DA4-E576-976C-4EEAF58CD303}"/>
          </ac:spMkLst>
        </pc:spChg>
        <pc:spChg chg="add del">
          <ac:chgData name="pantelis balaouras" userId="25e8755020fc1734" providerId="LiveId" clId="{7DE56420-2452-41D2-B663-6CC1945DA0E9}" dt="2024-04-30T12:27:37.165" v="134" actId="478"/>
          <ac:spMkLst>
            <pc:docMk/>
            <pc:sldMk cId="194384326" sldId="573"/>
            <ac:spMk id="5" creationId="{5EE4940D-F1B3-0D55-7952-B09B05361D54}"/>
          </ac:spMkLst>
        </pc:spChg>
        <pc:spChg chg="add mod">
          <ac:chgData name="pantelis balaouras" userId="25e8755020fc1734" providerId="LiveId" clId="{7DE56420-2452-41D2-B663-6CC1945DA0E9}" dt="2024-04-30T12:28:42.486" v="146"/>
          <ac:spMkLst>
            <pc:docMk/>
            <pc:sldMk cId="194384326" sldId="573"/>
            <ac:spMk id="8" creationId="{D6899369-8045-BF6C-3C89-75377E4F285F}"/>
          </ac:spMkLst>
        </pc:spChg>
        <pc:spChg chg="add mod">
          <ac:chgData name="pantelis balaouras" userId="25e8755020fc1734" providerId="LiveId" clId="{7DE56420-2452-41D2-B663-6CC1945DA0E9}" dt="2024-04-30T12:28:41.043" v="145"/>
          <ac:spMkLst>
            <pc:docMk/>
            <pc:sldMk cId="194384326" sldId="573"/>
            <ac:spMk id="9" creationId="{2AFDEEAB-63A0-CB53-B98F-A71D0F32EA8E}"/>
          </ac:spMkLst>
        </pc:spChg>
        <pc:spChg chg="add mod">
          <ac:chgData name="pantelis balaouras" userId="25e8755020fc1734" providerId="LiveId" clId="{7DE56420-2452-41D2-B663-6CC1945DA0E9}" dt="2024-04-30T12:28:50.716" v="147"/>
          <ac:spMkLst>
            <pc:docMk/>
            <pc:sldMk cId="194384326" sldId="573"/>
            <ac:spMk id="11" creationId="{2E037205-5ECE-D730-F5FD-E1CE0B193C7E}"/>
          </ac:spMkLst>
        </pc:spChg>
        <pc:spChg chg="add mod">
          <ac:chgData name="pantelis balaouras" userId="25e8755020fc1734" providerId="LiveId" clId="{7DE56420-2452-41D2-B663-6CC1945DA0E9}" dt="2024-04-30T14:01:10.637" v="859"/>
          <ac:spMkLst>
            <pc:docMk/>
            <pc:sldMk cId="194384326" sldId="573"/>
            <ac:spMk id="12" creationId="{134DB436-8607-BD3A-D3C5-EA9637CF339F}"/>
          </ac:spMkLst>
        </pc:spChg>
        <pc:picChg chg="add del">
          <ac:chgData name="pantelis balaouras" userId="25e8755020fc1734" providerId="LiveId" clId="{7DE56420-2452-41D2-B663-6CC1945DA0E9}" dt="2024-04-30T12:28:09.863" v="139" actId="22"/>
          <ac:picMkLst>
            <pc:docMk/>
            <pc:sldMk cId="194384326" sldId="573"/>
            <ac:picMk id="7" creationId="{A560B311-6048-38FF-7E72-8A9567AB66E9}"/>
          </ac:picMkLst>
        </pc:picChg>
        <pc:picChg chg="add mod">
          <ac:chgData name="pantelis balaouras" userId="25e8755020fc1734" providerId="LiveId" clId="{7DE56420-2452-41D2-B663-6CC1945DA0E9}" dt="2024-04-30T12:29:44.407" v="164" actId="1076"/>
          <ac:picMkLst>
            <pc:docMk/>
            <pc:sldMk cId="194384326" sldId="573"/>
            <ac:picMk id="10" creationId="{5F833C8D-FAC0-3F16-5366-D80DC03460F5}"/>
          </ac:picMkLst>
        </pc:picChg>
      </pc:sldChg>
      <pc:sldChg chg="addSp delSp modSp new mod modNotesTx">
        <pc:chgData name="pantelis balaouras" userId="25e8755020fc1734" providerId="LiveId" clId="{7DE56420-2452-41D2-B663-6CC1945DA0E9}" dt="2024-04-30T14:01:12.445" v="860"/>
        <pc:sldMkLst>
          <pc:docMk/>
          <pc:sldMk cId="3345630501" sldId="574"/>
        </pc:sldMkLst>
        <pc:spChg chg="mod">
          <ac:chgData name="pantelis balaouras" userId="25e8755020fc1734" providerId="LiveId" clId="{7DE56420-2452-41D2-B663-6CC1945DA0E9}" dt="2024-04-30T12:30:25.502" v="177" actId="27636"/>
          <ac:spMkLst>
            <pc:docMk/>
            <pc:sldMk cId="3345630501" sldId="574"/>
            <ac:spMk id="2" creationId="{824DD4E4-60E1-9514-4DD5-974898206B97}"/>
          </ac:spMkLst>
        </pc:spChg>
        <pc:spChg chg="mod">
          <ac:chgData name="pantelis balaouras" userId="25e8755020fc1734" providerId="LiveId" clId="{7DE56420-2452-41D2-B663-6CC1945DA0E9}" dt="2024-04-30T12:31:16.603" v="184" actId="12"/>
          <ac:spMkLst>
            <pc:docMk/>
            <pc:sldMk cId="3345630501" sldId="574"/>
            <ac:spMk id="3" creationId="{409F6F8E-51C3-B29F-6122-6EEFB2BD96BF}"/>
          </ac:spMkLst>
        </pc:spChg>
        <pc:spChg chg="add del mod">
          <ac:chgData name="pantelis balaouras" userId="25e8755020fc1734" providerId="LiveId" clId="{7DE56420-2452-41D2-B663-6CC1945DA0E9}" dt="2024-04-30T12:31:02.838" v="181" actId="478"/>
          <ac:spMkLst>
            <pc:docMk/>
            <pc:sldMk cId="3345630501" sldId="574"/>
            <ac:spMk id="4" creationId="{CA22A638-83B4-2C1F-4E8D-57D130CA462B}"/>
          </ac:spMkLst>
        </pc:spChg>
        <pc:spChg chg="add mod">
          <ac:chgData name="pantelis balaouras" userId="25e8755020fc1734" providerId="LiveId" clId="{7DE56420-2452-41D2-B663-6CC1945DA0E9}" dt="2024-04-30T12:30:56.606" v="180"/>
          <ac:spMkLst>
            <pc:docMk/>
            <pc:sldMk cId="3345630501" sldId="574"/>
            <ac:spMk id="6" creationId="{B556F037-32FF-67BC-FB63-898CD43C1C42}"/>
          </ac:spMkLst>
        </pc:spChg>
        <pc:spChg chg="add mod">
          <ac:chgData name="pantelis balaouras" userId="25e8755020fc1734" providerId="LiveId" clId="{7DE56420-2452-41D2-B663-6CC1945DA0E9}" dt="2024-04-30T14:01:12.445" v="860"/>
          <ac:spMkLst>
            <pc:docMk/>
            <pc:sldMk cId="3345630501" sldId="574"/>
            <ac:spMk id="7" creationId="{C4F21E4D-6926-F1E4-7E22-69FBEB521433}"/>
          </ac:spMkLst>
        </pc:spChg>
        <pc:picChg chg="add mod">
          <ac:chgData name="pantelis balaouras" userId="25e8755020fc1734" providerId="LiveId" clId="{7DE56420-2452-41D2-B663-6CC1945DA0E9}" dt="2024-04-30T12:31:25.208" v="185" actId="1076"/>
          <ac:picMkLst>
            <pc:docMk/>
            <pc:sldMk cId="3345630501" sldId="574"/>
            <ac:picMk id="5" creationId="{7C77A278-7F46-5089-7574-4A5BD61CA80B}"/>
          </ac:picMkLst>
        </pc:picChg>
      </pc:sldChg>
      <pc:sldChg chg="addSp delSp modSp new mod modNotesTx">
        <pc:chgData name="pantelis balaouras" userId="25e8755020fc1734" providerId="LiveId" clId="{7DE56420-2452-41D2-B663-6CC1945DA0E9}" dt="2024-04-30T14:01:14.205" v="861"/>
        <pc:sldMkLst>
          <pc:docMk/>
          <pc:sldMk cId="3059699142" sldId="575"/>
        </pc:sldMkLst>
        <pc:spChg chg="mod">
          <ac:chgData name="pantelis balaouras" userId="25e8755020fc1734" providerId="LiveId" clId="{7DE56420-2452-41D2-B663-6CC1945DA0E9}" dt="2024-04-30T12:31:57.502" v="188" actId="27636"/>
          <ac:spMkLst>
            <pc:docMk/>
            <pc:sldMk cId="3059699142" sldId="575"/>
            <ac:spMk id="2" creationId="{8C77E551-7E15-2944-0443-A2178B988232}"/>
          </ac:spMkLst>
        </pc:spChg>
        <pc:spChg chg="mod">
          <ac:chgData name="pantelis balaouras" userId="25e8755020fc1734" providerId="LiveId" clId="{7DE56420-2452-41D2-B663-6CC1945DA0E9}" dt="2024-04-30T12:33:05.670" v="198" actId="14100"/>
          <ac:spMkLst>
            <pc:docMk/>
            <pc:sldMk cId="3059699142" sldId="575"/>
            <ac:spMk id="3" creationId="{5C14CB47-A147-FF4A-931F-101CA0D074B2}"/>
          </ac:spMkLst>
        </pc:spChg>
        <pc:spChg chg="add del mod">
          <ac:chgData name="pantelis balaouras" userId="25e8755020fc1734" providerId="LiveId" clId="{7DE56420-2452-41D2-B663-6CC1945DA0E9}" dt="2024-04-30T12:32:10.623" v="190" actId="478"/>
          <ac:spMkLst>
            <pc:docMk/>
            <pc:sldMk cId="3059699142" sldId="575"/>
            <ac:spMk id="4" creationId="{51061ADE-7E37-1EC4-67B6-347149D1E755}"/>
          </ac:spMkLst>
        </pc:spChg>
        <pc:spChg chg="add mod">
          <ac:chgData name="pantelis balaouras" userId="25e8755020fc1734" providerId="LiveId" clId="{7DE56420-2452-41D2-B663-6CC1945DA0E9}" dt="2024-04-30T12:32:04.927" v="189"/>
          <ac:spMkLst>
            <pc:docMk/>
            <pc:sldMk cId="3059699142" sldId="575"/>
            <ac:spMk id="6" creationId="{3D570A30-5BB3-7989-A96E-27C930F9480D}"/>
          </ac:spMkLst>
        </pc:spChg>
        <pc:spChg chg="add mod">
          <ac:chgData name="pantelis balaouras" userId="25e8755020fc1734" providerId="LiveId" clId="{7DE56420-2452-41D2-B663-6CC1945DA0E9}" dt="2024-04-30T14:01:14.205" v="861"/>
          <ac:spMkLst>
            <pc:docMk/>
            <pc:sldMk cId="3059699142" sldId="575"/>
            <ac:spMk id="7" creationId="{82570438-CE9A-AEAF-CB68-D09767B6D9C8}"/>
          </ac:spMkLst>
        </pc:spChg>
        <pc:picChg chg="add mod">
          <ac:chgData name="pantelis balaouras" userId="25e8755020fc1734" providerId="LiveId" clId="{7DE56420-2452-41D2-B663-6CC1945DA0E9}" dt="2024-04-30T12:32:59.375" v="197" actId="1076"/>
          <ac:picMkLst>
            <pc:docMk/>
            <pc:sldMk cId="3059699142" sldId="575"/>
            <ac:picMk id="5" creationId="{9B126726-4C4C-6B24-3459-3BBCACD177AD}"/>
          </ac:picMkLst>
        </pc:picChg>
      </pc:sldChg>
      <pc:sldChg chg="addSp modSp new mod">
        <pc:chgData name="pantelis balaouras" userId="25e8755020fc1734" providerId="LiveId" clId="{7DE56420-2452-41D2-B663-6CC1945DA0E9}" dt="2024-04-30T14:01:16.125" v="862"/>
        <pc:sldMkLst>
          <pc:docMk/>
          <pc:sldMk cId="2941986269" sldId="576"/>
        </pc:sldMkLst>
        <pc:spChg chg="mod">
          <ac:chgData name="pantelis balaouras" userId="25e8755020fc1734" providerId="LiveId" clId="{7DE56420-2452-41D2-B663-6CC1945DA0E9}" dt="2024-04-30T12:33:49.814" v="200"/>
          <ac:spMkLst>
            <pc:docMk/>
            <pc:sldMk cId="2941986269" sldId="576"/>
            <ac:spMk id="2" creationId="{AF30BB72-6C17-BA69-A120-F01F589B5CA9}"/>
          </ac:spMkLst>
        </pc:spChg>
        <pc:spChg chg="mod">
          <ac:chgData name="pantelis balaouras" userId="25e8755020fc1734" providerId="LiveId" clId="{7DE56420-2452-41D2-B663-6CC1945DA0E9}" dt="2024-04-30T12:34:19.462" v="206" actId="27636"/>
          <ac:spMkLst>
            <pc:docMk/>
            <pc:sldMk cId="2941986269" sldId="576"/>
            <ac:spMk id="3" creationId="{6CBB4C06-9D11-718F-5B24-547A7EA3C95C}"/>
          </ac:spMkLst>
        </pc:spChg>
        <pc:spChg chg="add mod">
          <ac:chgData name="pantelis balaouras" userId="25e8755020fc1734" providerId="LiveId" clId="{7DE56420-2452-41D2-B663-6CC1945DA0E9}" dt="2024-04-30T12:34:12.482" v="204"/>
          <ac:spMkLst>
            <pc:docMk/>
            <pc:sldMk cId="2941986269" sldId="576"/>
            <ac:spMk id="5" creationId="{CF970FE1-FF30-8F8A-F65E-0DEDCA3C5E07}"/>
          </ac:spMkLst>
        </pc:spChg>
        <pc:spChg chg="add mod">
          <ac:chgData name="pantelis balaouras" userId="25e8755020fc1734" providerId="LiveId" clId="{7DE56420-2452-41D2-B663-6CC1945DA0E9}" dt="2024-04-30T14:01:16.125" v="862"/>
          <ac:spMkLst>
            <pc:docMk/>
            <pc:sldMk cId="2941986269" sldId="576"/>
            <ac:spMk id="6" creationId="{2011B758-183A-35B1-A44D-93E1BFDB0D98}"/>
          </ac:spMkLst>
        </pc:spChg>
        <pc:picChg chg="add mod">
          <ac:chgData name="pantelis balaouras" userId="25e8755020fc1734" providerId="LiveId" clId="{7DE56420-2452-41D2-B663-6CC1945DA0E9}" dt="2024-04-30T12:34:12.482" v="204"/>
          <ac:picMkLst>
            <pc:docMk/>
            <pc:sldMk cId="2941986269" sldId="576"/>
            <ac:picMk id="4" creationId="{69CECCEF-2CD3-F861-0AE1-20B94BE3AC99}"/>
          </ac:picMkLst>
        </pc:picChg>
      </pc:sldChg>
      <pc:sldChg chg="addSp delSp modSp new mod">
        <pc:chgData name="pantelis balaouras" userId="25e8755020fc1734" providerId="LiveId" clId="{7DE56420-2452-41D2-B663-6CC1945DA0E9}" dt="2024-04-30T14:01:17.891" v="863"/>
        <pc:sldMkLst>
          <pc:docMk/>
          <pc:sldMk cId="3387223966" sldId="577"/>
        </pc:sldMkLst>
        <pc:spChg chg="mod">
          <ac:chgData name="pantelis balaouras" userId="25e8755020fc1734" providerId="LiveId" clId="{7DE56420-2452-41D2-B663-6CC1945DA0E9}" dt="2024-04-30T12:34:37.760" v="208"/>
          <ac:spMkLst>
            <pc:docMk/>
            <pc:sldMk cId="3387223966" sldId="577"/>
            <ac:spMk id="2" creationId="{68E03D3E-9978-288B-6B90-E939B893600E}"/>
          </ac:spMkLst>
        </pc:spChg>
        <pc:spChg chg="add del mod">
          <ac:chgData name="pantelis balaouras" userId="25e8755020fc1734" providerId="LiveId" clId="{7DE56420-2452-41D2-B663-6CC1945DA0E9}" dt="2024-04-30T12:35:22.781" v="219" actId="26606"/>
          <ac:spMkLst>
            <pc:docMk/>
            <pc:sldMk cId="3387223966" sldId="577"/>
            <ac:spMk id="3" creationId="{1A5B4D21-8404-98D6-7A3E-028AF6D35AC7}"/>
          </ac:spMkLst>
        </pc:spChg>
        <pc:spChg chg="add mod">
          <ac:chgData name="pantelis balaouras" userId="25e8755020fc1734" providerId="LiveId" clId="{7DE56420-2452-41D2-B663-6CC1945DA0E9}" dt="2024-04-30T12:35:16.512" v="217"/>
          <ac:spMkLst>
            <pc:docMk/>
            <pc:sldMk cId="3387223966" sldId="577"/>
            <ac:spMk id="6" creationId="{9E21EB58-8E4A-8D53-6E90-8BE2DD747CC4}"/>
          </ac:spMkLst>
        </pc:spChg>
        <pc:spChg chg="add mod">
          <ac:chgData name="pantelis balaouras" userId="25e8755020fc1734" providerId="LiveId" clId="{7DE56420-2452-41D2-B663-6CC1945DA0E9}" dt="2024-04-30T14:01:17.891" v="863"/>
          <ac:spMkLst>
            <pc:docMk/>
            <pc:sldMk cId="3387223966" sldId="577"/>
            <ac:spMk id="7" creationId="{CE2E62B1-1E3F-C6DD-DDA5-4553259DCEB8}"/>
          </ac:spMkLst>
        </pc:spChg>
        <pc:graphicFrameChg chg="add del">
          <ac:chgData name="pantelis balaouras" userId="25e8755020fc1734" providerId="LiveId" clId="{7DE56420-2452-41D2-B663-6CC1945DA0E9}" dt="2024-04-30T12:35:22.781" v="219" actId="26606"/>
          <ac:graphicFrameMkLst>
            <pc:docMk/>
            <pc:sldMk cId="3387223966" sldId="577"/>
            <ac:graphicFrameMk id="8" creationId="{93C28DFD-16BF-9EC2-B39F-631B6C1112F5}"/>
          </ac:graphicFrameMkLst>
        </pc:graphicFrameChg>
        <pc:picChg chg="add mod">
          <ac:chgData name="pantelis balaouras" userId="25e8755020fc1734" providerId="LiveId" clId="{7DE56420-2452-41D2-B663-6CC1945DA0E9}" dt="2024-04-30T12:35:27.818" v="220" actId="1076"/>
          <ac:picMkLst>
            <pc:docMk/>
            <pc:sldMk cId="3387223966" sldId="577"/>
            <ac:picMk id="4" creationId="{933316A4-D15A-1CB4-0892-56C85A83896B}"/>
          </ac:picMkLst>
        </pc:picChg>
        <pc:picChg chg="add mod">
          <ac:chgData name="pantelis balaouras" userId="25e8755020fc1734" providerId="LiveId" clId="{7DE56420-2452-41D2-B663-6CC1945DA0E9}" dt="2024-04-30T12:35:16.512" v="217"/>
          <ac:picMkLst>
            <pc:docMk/>
            <pc:sldMk cId="3387223966" sldId="577"/>
            <ac:picMk id="5" creationId="{8B199E49-28CC-F433-E9DF-8CA3A2456E47}"/>
          </ac:picMkLst>
        </pc:picChg>
      </pc:sldChg>
      <pc:sldChg chg="addSp modSp new mod">
        <pc:chgData name="pantelis balaouras" userId="25e8755020fc1734" providerId="LiveId" clId="{7DE56420-2452-41D2-B663-6CC1945DA0E9}" dt="2024-04-30T14:01:20.122" v="864"/>
        <pc:sldMkLst>
          <pc:docMk/>
          <pc:sldMk cId="241429748" sldId="578"/>
        </pc:sldMkLst>
        <pc:spChg chg="mod">
          <ac:chgData name="pantelis balaouras" userId="25e8755020fc1734" providerId="LiveId" clId="{7DE56420-2452-41D2-B663-6CC1945DA0E9}" dt="2024-04-30T12:35:52.257" v="222"/>
          <ac:spMkLst>
            <pc:docMk/>
            <pc:sldMk cId="241429748" sldId="578"/>
            <ac:spMk id="2" creationId="{30A53580-A3DF-B9AE-2323-750194DA63B7}"/>
          </ac:spMkLst>
        </pc:spChg>
        <pc:spChg chg="mod">
          <ac:chgData name="pantelis balaouras" userId="25e8755020fc1734" providerId="LiveId" clId="{7DE56420-2452-41D2-B663-6CC1945DA0E9}" dt="2024-04-30T12:36:16.053" v="224"/>
          <ac:spMkLst>
            <pc:docMk/>
            <pc:sldMk cId="241429748" sldId="578"/>
            <ac:spMk id="3" creationId="{6C9F914F-3972-756C-50BE-18CD923B2D97}"/>
          </ac:spMkLst>
        </pc:spChg>
        <pc:spChg chg="add mod">
          <ac:chgData name="pantelis balaouras" userId="25e8755020fc1734" providerId="LiveId" clId="{7DE56420-2452-41D2-B663-6CC1945DA0E9}" dt="2024-04-30T12:36:03.076" v="223"/>
          <ac:spMkLst>
            <pc:docMk/>
            <pc:sldMk cId="241429748" sldId="578"/>
            <ac:spMk id="6" creationId="{C640E7A5-E5D4-2056-3ACA-6E73F54994C6}"/>
          </ac:spMkLst>
        </pc:spChg>
        <pc:spChg chg="add mod">
          <ac:chgData name="pantelis balaouras" userId="25e8755020fc1734" providerId="LiveId" clId="{7DE56420-2452-41D2-B663-6CC1945DA0E9}" dt="2024-04-30T14:01:20.122" v="864"/>
          <ac:spMkLst>
            <pc:docMk/>
            <pc:sldMk cId="241429748" sldId="578"/>
            <ac:spMk id="7" creationId="{926A3F43-0D88-61DB-72BC-69939DCB7431}"/>
          </ac:spMkLst>
        </pc:spChg>
        <pc:picChg chg="add mod">
          <ac:chgData name="pantelis balaouras" userId="25e8755020fc1734" providerId="LiveId" clId="{7DE56420-2452-41D2-B663-6CC1945DA0E9}" dt="2024-04-30T12:36:21.497" v="225" actId="1076"/>
          <ac:picMkLst>
            <pc:docMk/>
            <pc:sldMk cId="241429748" sldId="578"/>
            <ac:picMk id="4" creationId="{8D21ED9C-2C46-C26E-4A76-53651F6B7BE7}"/>
          </ac:picMkLst>
        </pc:picChg>
        <pc:picChg chg="add mod">
          <ac:chgData name="pantelis balaouras" userId="25e8755020fc1734" providerId="LiveId" clId="{7DE56420-2452-41D2-B663-6CC1945DA0E9}" dt="2024-04-30T12:36:03.076" v="223"/>
          <ac:picMkLst>
            <pc:docMk/>
            <pc:sldMk cId="241429748" sldId="578"/>
            <ac:picMk id="5" creationId="{5CF51E04-6618-A38D-3975-7883950D395D}"/>
          </ac:picMkLst>
        </pc:picChg>
      </pc:sldChg>
      <pc:sldChg chg="addSp modSp new mod">
        <pc:chgData name="pantelis balaouras" userId="25e8755020fc1734" providerId="LiveId" clId="{7DE56420-2452-41D2-B663-6CC1945DA0E9}" dt="2024-04-30T14:01:28.361" v="866" actId="14100"/>
        <pc:sldMkLst>
          <pc:docMk/>
          <pc:sldMk cId="2256079057" sldId="579"/>
        </pc:sldMkLst>
        <pc:spChg chg="mod">
          <ac:chgData name="pantelis balaouras" userId="25e8755020fc1734" providerId="LiveId" clId="{7DE56420-2452-41D2-B663-6CC1945DA0E9}" dt="2024-04-30T12:36:51.657" v="259" actId="20577"/>
          <ac:spMkLst>
            <pc:docMk/>
            <pc:sldMk cId="2256079057" sldId="579"/>
            <ac:spMk id="2" creationId="{75C6D239-4022-AAF0-64C3-66252F108306}"/>
          </ac:spMkLst>
        </pc:spChg>
        <pc:spChg chg="mod">
          <ac:chgData name="pantelis balaouras" userId="25e8755020fc1734" providerId="LiveId" clId="{7DE56420-2452-41D2-B663-6CC1945DA0E9}" dt="2024-04-30T12:40:01.196" v="284" actId="1076"/>
          <ac:spMkLst>
            <pc:docMk/>
            <pc:sldMk cId="2256079057" sldId="579"/>
            <ac:spMk id="3" creationId="{0CFFB96E-8666-E868-C2B9-59AD9F44E184}"/>
          </ac:spMkLst>
        </pc:spChg>
        <pc:spChg chg="add mod">
          <ac:chgData name="pantelis balaouras" userId="25e8755020fc1734" providerId="LiveId" clId="{7DE56420-2452-41D2-B663-6CC1945DA0E9}" dt="2024-04-30T12:40:33.137" v="288" actId="1076"/>
          <ac:spMkLst>
            <pc:docMk/>
            <pc:sldMk cId="2256079057" sldId="579"/>
            <ac:spMk id="6" creationId="{FAE87618-661B-1E35-8817-7330FD5CFE74}"/>
          </ac:spMkLst>
        </pc:spChg>
        <pc:spChg chg="add mod">
          <ac:chgData name="pantelis balaouras" userId="25e8755020fc1734" providerId="LiveId" clId="{7DE56420-2452-41D2-B663-6CC1945DA0E9}" dt="2024-04-30T14:01:22.514" v="865"/>
          <ac:spMkLst>
            <pc:docMk/>
            <pc:sldMk cId="2256079057" sldId="579"/>
            <ac:spMk id="7" creationId="{B91850AA-7E4F-5099-DD40-5AF14F1395B3}"/>
          </ac:spMkLst>
        </pc:spChg>
        <pc:graphicFrameChg chg="add mod modGraphic">
          <ac:chgData name="pantelis balaouras" userId="25e8755020fc1734" providerId="LiveId" clId="{7DE56420-2452-41D2-B663-6CC1945DA0E9}" dt="2024-04-30T12:40:13.220" v="285" actId="1076"/>
          <ac:graphicFrameMkLst>
            <pc:docMk/>
            <pc:sldMk cId="2256079057" sldId="579"/>
            <ac:graphicFrameMk id="4" creationId="{F61F2BED-B032-1556-3A1A-8E8922126D97}"/>
          </ac:graphicFrameMkLst>
        </pc:graphicFrameChg>
        <pc:picChg chg="add mod">
          <ac:chgData name="pantelis balaouras" userId="25e8755020fc1734" providerId="LiveId" clId="{7DE56420-2452-41D2-B663-6CC1945DA0E9}" dt="2024-04-30T14:01:28.361" v="866" actId="14100"/>
          <ac:picMkLst>
            <pc:docMk/>
            <pc:sldMk cId="2256079057" sldId="579"/>
            <ac:picMk id="5" creationId="{6676DCE2-9C3D-B267-8390-0C4E26EDF48A}"/>
          </ac:picMkLst>
        </pc:picChg>
      </pc:sldChg>
      <pc:sldChg chg="addSp delSp modSp new mod">
        <pc:chgData name="pantelis balaouras" userId="25e8755020fc1734" providerId="LiveId" clId="{7DE56420-2452-41D2-B663-6CC1945DA0E9}" dt="2024-04-30T14:01:30.572" v="867"/>
        <pc:sldMkLst>
          <pc:docMk/>
          <pc:sldMk cId="3326428355" sldId="580"/>
        </pc:sldMkLst>
        <pc:spChg chg="mod">
          <ac:chgData name="pantelis balaouras" userId="25e8755020fc1734" providerId="LiveId" clId="{7DE56420-2452-41D2-B663-6CC1945DA0E9}" dt="2024-04-30T12:41:44.079" v="296" actId="1076"/>
          <ac:spMkLst>
            <pc:docMk/>
            <pc:sldMk cId="3326428355" sldId="580"/>
            <ac:spMk id="2" creationId="{20A99602-6AF4-1DDC-9F7C-D980D69B2156}"/>
          </ac:spMkLst>
        </pc:spChg>
        <pc:spChg chg="del">
          <ac:chgData name="pantelis balaouras" userId="25e8755020fc1734" providerId="LiveId" clId="{7DE56420-2452-41D2-B663-6CC1945DA0E9}" dt="2024-04-30T12:41:11.490" v="291" actId="478"/>
          <ac:spMkLst>
            <pc:docMk/>
            <pc:sldMk cId="3326428355" sldId="580"/>
            <ac:spMk id="3" creationId="{9CD41D32-4005-60BA-B233-F232F5F0C84D}"/>
          </ac:spMkLst>
        </pc:spChg>
        <pc:spChg chg="add del mod">
          <ac:chgData name="pantelis balaouras" userId="25e8755020fc1734" providerId="LiveId" clId="{7DE56420-2452-41D2-B663-6CC1945DA0E9}" dt="2024-04-30T12:41:24.680" v="293" actId="478"/>
          <ac:spMkLst>
            <pc:docMk/>
            <pc:sldMk cId="3326428355" sldId="580"/>
            <ac:spMk id="8" creationId="{56640BD2-2C31-8942-890E-BB8D26F895D0}"/>
          </ac:spMkLst>
        </pc:spChg>
        <pc:spChg chg="add mod">
          <ac:chgData name="pantelis balaouras" userId="25e8755020fc1734" providerId="LiveId" clId="{7DE56420-2452-41D2-B663-6CC1945DA0E9}" dt="2024-04-30T12:41:12.181" v="292"/>
          <ac:spMkLst>
            <pc:docMk/>
            <pc:sldMk cId="3326428355" sldId="580"/>
            <ac:spMk id="9" creationId="{9A6E3F26-5AA2-B8AF-666C-B04B5EB3333B}"/>
          </ac:spMkLst>
        </pc:spChg>
        <pc:spChg chg="add mod">
          <ac:chgData name="pantelis balaouras" userId="25e8755020fc1734" providerId="LiveId" clId="{7DE56420-2452-41D2-B663-6CC1945DA0E9}" dt="2024-04-30T12:41:12.181" v="292"/>
          <ac:spMkLst>
            <pc:docMk/>
            <pc:sldMk cId="3326428355" sldId="580"/>
            <ac:spMk id="10" creationId="{01D354E5-89B7-DDD2-8D91-F5DFDBFBB623}"/>
          </ac:spMkLst>
        </pc:spChg>
        <pc:spChg chg="add mod">
          <ac:chgData name="pantelis balaouras" userId="25e8755020fc1734" providerId="LiveId" clId="{7DE56420-2452-41D2-B663-6CC1945DA0E9}" dt="2024-04-30T12:41:12.181" v="292"/>
          <ac:spMkLst>
            <pc:docMk/>
            <pc:sldMk cId="3326428355" sldId="580"/>
            <ac:spMk id="11" creationId="{DA625459-2929-17E3-3D33-5C5366F725A1}"/>
          </ac:spMkLst>
        </pc:spChg>
        <pc:spChg chg="add mod">
          <ac:chgData name="pantelis balaouras" userId="25e8755020fc1734" providerId="LiveId" clId="{7DE56420-2452-41D2-B663-6CC1945DA0E9}" dt="2024-04-30T12:41:12.181" v="292"/>
          <ac:spMkLst>
            <pc:docMk/>
            <pc:sldMk cId="3326428355" sldId="580"/>
            <ac:spMk id="12" creationId="{4CD427F4-0C53-1023-C150-DB8174B4AE8B}"/>
          </ac:spMkLst>
        </pc:spChg>
        <pc:spChg chg="add mod">
          <ac:chgData name="pantelis balaouras" userId="25e8755020fc1734" providerId="LiveId" clId="{7DE56420-2452-41D2-B663-6CC1945DA0E9}" dt="2024-04-30T12:41:12.181" v="292"/>
          <ac:spMkLst>
            <pc:docMk/>
            <pc:sldMk cId="3326428355" sldId="580"/>
            <ac:spMk id="13" creationId="{AEC3C3DD-61E3-8FD3-75AB-4C0E1C08539F}"/>
          </ac:spMkLst>
        </pc:spChg>
        <pc:spChg chg="add mod">
          <ac:chgData name="pantelis balaouras" userId="25e8755020fc1734" providerId="LiveId" clId="{7DE56420-2452-41D2-B663-6CC1945DA0E9}" dt="2024-04-30T12:41:12.181" v="292"/>
          <ac:spMkLst>
            <pc:docMk/>
            <pc:sldMk cId="3326428355" sldId="580"/>
            <ac:spMk id="14" creationId="{645E8FD7-93A5-CDCE-95AF-1DF5CBEE985D}"/>
          </ac:spMkLst>
        </pc:spChg>
        <pc:spChg chg="add mod">
          <ac:chgData name="pantelis balaouras" userId="25e8755020fc1734" providerId="LiveId" clId="{7DE56420-2452-41D2-B663-6CC1945DA0E9}" dt="2024-04-30T12:41:12.181" v="292"/>
          <ac:spMkLst>
            <pc:docMk/>
            <pc:sldMk cId="3326428355" sldId="580"/>
            <ac:spMk id="15" creationId="{83CD942D-094C-D659-2472-4BD703B1009C}"/>
          </ac:spMkLst>
        </pc:spChg>
        <pc:spChg chg="add mod">
          <ac:chgData name="pantelis balaouras" userId="25e8755020fc1734" providerId="LiveId" clId="{7DE56420-2452-41D2-B663-6CC1945DA0E9}" dt="2024-04-30T12:41:12.181" v="292"/>
          <ac:spMkLst>
            <pc:docMk/>
            <pc:sldMk cId="3326428355" sldId="580"/>
            <ac:spMk id="16" creationId="{3B8620AB-15DE-CA1E-58AA-1A2FE6DA8A8E}"/>
          </ac:spMkLst>
        </pc:spChg>
        <pc:spChg chg="add mod">
          <ac:chgData name="pantelis balaouras" userId="25e8755020fc1734" providerId="LiveId" clId="{7DE56420-2452-41D2-B663-6CC1945DA0E9}" dt="2024-04-30T12:41:12.181" v="292"/>
          <ac:spMkLst>
            <pc:docMk/>
            <pc:sldMk cId="3326428355" sldId="580"/>
            <ac:spMk id="17" creationId="{04A12274-AE95-588B-BB61-65051E1C2037}"/>
          </ac:spMkLst>
        </pc:spChg>
        <pc:spChg chg="add mod">
          <ac:chgData name="pantelis balaouras" userId="25e8755020fc1734" providerId="LiveId" clId="{7DE56420-2452-41D2-B663-6CC1945DA0E9}" dt="2024-04-30T12:41:12.181" v="292"/>
          <ac:spMkLst>
            <pc:docMk/>
            <pc:sldMk cId="3326428355" sldId="580"/>
            <ac:spMk id="18" creationId="{5387B013-FF82-4DCB-6BDE-7FAB271F4FC1}"/>
          </ac:spMkLst>
        </pc:spChg>
        <pc:spChg chg="add mod">
          <ac:chgData name="pantelis balaouras" userId="25e8755020fc1734" providerId="LiveId" clId="{7DE56420-2452-41D2-B663-6CC1945DA0E9}" dt="2024-04-30T12:41:12.181" v="292"/>
          <ac:spMkLst>
            <pc:docMk/>
            <pc:sldMk cId="3326428355" sldId="580"/>
            <ac:spMk id="19" creationId="{7566E3F7-E838-D1C1-EF4F-1195206397AB}"/>
          </ac:spMkLst>
        </pc:spChg>
        <pc:spChg chg="add mod">
          <ac:chgData name="pantelis balaouras" userId="25e8755020fc1734" providerId="LiveId" clId="{7DE56420-2452-41D2-B663-6CC1945DA0E9}" dt="2024-04-30T12:41:12.181" v="292"/>
          <ac:spMkLst>
            <pc:docMk/>
            <pc:sldMk cId="3326428355" sldId="580"/>
            <ac:spMk id="20" creationId="{014E3072-113F-B398-B769-4732750F86A2}"/>
          </ac:spMkLst>
        </pc:spChg>
        <pc:spChg chg="add mod">
          <ac:chgData name="pantelis balaouras" userId="25e8755020fc1734" providerId="LiveId" clId="{7DE56420-2452-41D2-B663-6CC1945DA0E9}" dt="2024-04-30T12:41:12.181" v="292"/>
          <ac:spMkLst>
            <pc:docMk/>
            <pc:sldMk cId="3326428355" sldId="580"/>
            <ac:spMk id="21" creationId="{9F72849C-7BF6-C2FD-07E1-3B215001C1D2}"/>
          </ac:spMkLst>
        </pc:spChg>
        <pc:spChg chg="add mod">
          <ac:chgData name="pantelis balaouras" userId="25e8755020fc1734" providerId="LiveId" clId="{7DE56420-2452-41D2-B663-6CC1945DA0E9}" dt="2024-04-30T12:41:12.181" v="292"/>
          <ac:spMkLst>
            <pc:docMk/>
            <pc:sldMk cId="3326428355" sldId="580"/>
            <ac:spMk id="22" creationId="{005ED1BC-CCFD-E4F1-3B67-C0413F443B5C}"/>
          </ac:spMkLst>
        </pc:spChg>
        <pc:spChg chg="add mod">
          <ac:chgData name="pantelis balaouras" userId="25e8755020fc1734" providerId="LiveId" clId="{7DE56420-2452-41D2-B663-6CC1945DA0E9}" dt="2024-04-30T12:41:12.181" v="292"/>
          <ac:spMkLst>
            <pc:docMk/>
            <pc:sldMk cId="3326428355" sldId="580"/>
            <ac:spMk id="23" creationId="{99DD51D3-02EB-A1F0-63A5-1DB9704FCD60}"/>
          </ac:spMkLst>
        </pc:spChg>
        <pc:spChg chg="add mod">
          <ac:chgData name="pantelis balaouras" userId="25e8755020fc1734" providerId="LiveId" clId="{7DE56420-2452-41D2-B663-6CC1945DA0E9}" dt="2024-04-30T12:41:12.181" v="292"/>
          <ac:spMkLst>
            <pc:docMk/>
            <pc:sldMk cId="3326428355" sldId="580"/>
            <ac:spMk id="24" creationId="{244BCDCB-B154-A121-893D-DDF8CC023130}"/>
          </ac:spMkLst>
        </pc:spChg>
        <pc:spChg chg="add mod">
          <ac:chgData name="pantelis balaouras" userId="25e8755020fc1734" providerId="LiveId" clId="{7DE56420-2452-41D2-B663-6CC1945DA0E9}" dt="2024-04-30T12:41:12.181" v="292"/>
          <ac:spMkLst>
            <pc:docMk/>
            <pc:sldMk cId="3326428355" sldId="580"/>
            <ac:spMk id="38" creationId="{6F854E33-080D-B469-5877-3F180C833FD4}"/>
          </ac:spMkLst>
        </pc:spChg>
        <pc:spChg chg="add mod">
          <ac:chgData name="pantelis balaouras" userId="25e8755020fc1734" providerId="LiveId" clId="{7DE56420-2452-41D2-B663-6CC1945DA0E9}" dt="2024-04-30T14:01:30.572" v="867"/>
          <ac:spMkLst>
            <pc:docMk/>
            <pc:sldMk cId="3326428355" sldId="580"/>
            <ac:spMk id="39" creationId="{C9822303-891C-9E1A-284A-E615F17DD25F}"/>
          </ac:spMkLst>
        </pc:spChg>
        <pc:picChg chg="add mod">
          <ac:chgData name="pantelis balaouras" userId="25e8755020fc1734" providerId="LiveId" clId="{7DE56420-2452-41D2-B663-6CC1945DA0E9}" dt="2024-04-30T12:41:12.181" v="292"/>
          <ac:picMkLst>
            <pc:docMk/>
            <pc:sldMk cId="3326428355" sldId="580"/>
            <ac:picMk id="4" creationId="{3DCDC1A5-3617-96E9-1EBD-887FD1FEC389}"/>
          </ac:picMkLst>
        </pc:picChg>
        <pc:picChg chg="add mod">
          <ac:chgData name="pantelis balaouras" userId="25e8755020fc1734" providerId="LiveId" clId="{7DE56420-2452-41D2-B663-6CC1945DA0E9}" dt="2024-04-30T12:41:12.181" v="292"/>
          <ac:picMkLst>
            <pc:docMk/>
            <pc:sldMk cId="3326428355" sldId="580"/>
            <ac:picMk id="5" creationId="{924036C5-AE7A-F5F6-300C-044B107D8231}"/>
          </ac:picMkLst>
        </pc:picChg>
        <pc:picChg chg="add mod ord">
          <ac:chgData name="pantelis balaouras" userId="25e8755020fc1734" providerId="LiveId" clId="{7DE56420-2452-41D2-B663-6CC1945DA0E9}" dt="2024-04-30T12:41:38.257" v="295" actId="167"/>
          <ac:picMkLst>
            <pc:docMk/>
            <pc:sldMk cId="3326428355" sldId="580"/>
            <ac:picMk id="6" creationId="{B38EE7E8-9FF1-0570-00B3-404D000628C8}"/>
          </ac:picMkLst>
        </pc:picChg>
        <pc:picChg chg="add mod">
          <ac:chgData name="pantelis balaouras" userId="25e8755020fc1734" providerId="LiveId" clId="{7DE56420-2452-41D2-B663-6CC1945DA0E9}" dt="2024-04-30T12:41:12.181" v="292"/>
          <ac:picMkLst>
            <pc:docMk/>
            <pc:sldMk cId="3326428355" sldId="580"/>
            <ac:picMk id="7" creationId="{6D224A79-6583-B0D2-B0C9-64E61ACB62D5}"/>
          </ac:picMkLst>
        </pc:picChg>
        <pc:picChg chg="add mod">
          <ac:chgData name="pantelis balaouras" userId="25e8755020fc1734" providerId="LiveId" clId="{7DE56420-2452-41D2-B663-6CC1945DA0E9}" dt="2024-04-30T12:41:12.181" v="292"/>
          <ac:picMkLst>
            <pc:docMk/>
            <pc:sldMk cId="3326428355" sldId="580"/>
            <ac:picMk id="34" creationId="{3A7E7E8A-2897-9628-6BC1-7AC59738F7DC}"/>
          </ac:picMkLst>
        </pc:picChg>
        <pc:picChg chg="add mod">
          <ac:chgData name="pantelis balaouras" userId="25e8755020fc1734" providerId="LiveId" clId="{7DE56420-2452-41D2-B663-6CC1945DA0E9}" dt="2024-04-30T12:41:12.181" v="292"/>
          <ac:picMkLst>
            <pc:docMk/>
            <pc:sldMk cId="3326428355" sldId="580"/>
            <ac:picMk id="35" creationId="{0BE498F5-E0AF-9182-C5AD-C199C925E8E8}"/>
          </ac:picMkLst>
        </pc:picChg>
        <pc:picChg chg="add mod">
          <ac:chgData name="pantelis balaouras" userId="25e8755020fc1734" providerId="LiveId" clId="{7DE56420-2452-41D2-B663-6CC1945DA0E9}" dt="2024-04-30T12:41:12.181" v="292"/>
          <ac:picMkLst>
            <pc:docMk/>
            <pc:sldMk cId="3326428355" sldId="580"/>
            <ac:picMk id="36" creationId="{86FEC27C-5637-A3DE-CC03-7CF14BFB30BF}"/>
          </ac:picMkLst>
        </pc:picChg>
        <pc:picChg chg="add mod">
          <ac:chgData name="pantelis balaouras" userId="25e8755020fc1734" providerId="LiveId" clId="{7DE56420-2452-41D2-B663-6CC1945DA0E9}" dt="2024-04-30T12:41:12.181" v="292"/>
          <ac:picMkLst>
            <pc:docMk/>
            <pc:sldMk cId="3326428355" sldId="580"/>
            <ac:picMk id="37" creationId="{2DCD3105-7FDF-7270-451F-2812D0552659}"/>
          </ac:picMkLst>
        </pc:picChg>
        <pc:cxnChg chg="add mod">
          <ac:chgData name="pantelis balaouras" userId="25e8755020fc1734" providerId="LiveId" clId="{7DE56420-2452-41D2-B663-6CC1945DA0E9}" dt="2024-04-30T12:41:12.181" v="292"/>
          <ac:cxnSpMkLst>
            <pc:docMk/>
            <pc:sldMk cId="3326428355" sldId="580"/>
            <ac:cxnSpMk id="25" creationId="{D2E0E0AC-9A52-6214-ACE9-A0BBD01697E5}"/>
          </ac:cxnSpMkLst>
        </pc:cxnChg>
        <pc:cxnChg chg="add mod">
          <ac:chgData name="pantelis balaouras" userId="25e8755020fc1734" providerId="LiveId" clId="{7DE56420-2452-41D2-B663-6CC1945DA0E9}" dt="2024-04-30T12:41:12.181" v="292"/>
          <ac:cxnSpMkLst>
            <pc:docMk/>
            <pc:sldMk cId="3326428355" sldId="580"/>
            <ac:cxnSpMk id="26" creationId="{1D630CBC-21D4-6AED-BCCF-CE27524080E6}"/>
          </ac:cxnSpMkLst>
        </pc:cxnChg>
        <pc:cxnChg chg="add mod">
          <ac:chgData name="pantelis balaouras" userId="25e8755020fc1734" providerId="LiveId" clId="{7DE56420-2452-41D2-B663-6CC1945DA0E9}" dt="2024-04-30T12:41:12.181" v="292"/>
          <ac:cxnSpMkLst>
            <pc:docMk/>
            <pc:sldMk cId="3326428355" sldId="580"/>
            <ac:cxnSpMk id="27" creationId="{0570BB6B-411A-CEFF-F33A-D56811A6C7B4}"/>
          </ac:cxnSpMkLst>
        </pc:cxnChg>
        <pc:cxnChg chg="add mod">
          <ac:chgData name="pantelis balaouras" userId="25e8755020fc1734" providerId="LiveId" clId="{7DE56420-2452-41D2-B663-6CC1945DA0E9}" dt="2024-04-30T12:41:12.181" v="292"/>
          <ac:cxnSpMkLst>
            <pc:docMk/>
            <pc:sldMk cId="3326428355" sldId="580"/>
            <ac:cxnSpMk id="28" creationId="{7C97CC37-8CCA-ABE2-70CE-F954EDF9D1E8}"/>
          </ac:cxnSpMkLst>
        </pc:cxnChg>
        <pc:cxnChg chg="add mod">
          <ac:chgData name="pantelis balaouras" userId="25e8755020fc1734" providerId="LiveId" clId="{7DE56420-2452-41D2-B663-6CC1945DA0E9}" dt="2024-04-30T12:41:12.181" v="292"/>
          <ac:cxnSpMkLst>
            <pc:docMk/>
            <pc:sldMk cId="3326428355" sldId="580"/>
            <ac:cxnSpMk id="29" creationId="{E05D3DB5-A957-DFD1-3A8E-982D8F0B2638}"/>
          </ac:cxnSpMkLst>
        </pc:cxnChg>
        <pc:cxnChg chg="add mod">
          <ac:chgData name="pantelis balaouras" userId="25e8755020fc1734" providerId="LiveId" clId="{7DE56420-2452-41D2-B663-6CC1945DA0E9}" dt="2024-04-30T12:41:12.181" v="292"/>
          <ac:cxnSpMkLst>
            <pc:docMk/>
            <pc:sldMk cId="3326428355" sldId="580"/>
            <ac:cxnSpMk id="30" creationId="{7E98A61F-5A56-55C2-8942-2E40DC4E14B2}"/>
          </ac:cxnSpMkLst>
        </pc:cxnChg>
        <pc:cxnChg chg="add mod">
          <ac:chgData name="pantelis balaouras" userId="25e8755020fc1734" providerId="LiveId" clId="{7DE56420-2452-41D2-B663-6CC1945DA0E9}" dt="2024-04-30T12:41:12.181" v="292"/>
          <ac:cxnSpMkLst>
            <pc:docMk/>
            <pc:sldMk cId="3326428355" sldId="580"/>
            <ac:cxnSpMk id="31" creationId="{B38E81B9-00F9-EC4D-38A7-A6388BC41636}"/>
          </ac:cxnSpMkLst>
        </pc:cxnChg>
        <pc:cxnChg chg="add mod">
          <ac:chgData name="pantelis balaouras" userId="25e8755020fc1734" providerId="LiveId" clId="{7DE56420-2452-41D2-B663-6CC1945DA0E9}" dt="2024-04-30T12:41:12.181" v="292"/>
          <ac:cxnSpMkLst>
            <pc:docMk/>
            <pc:sldMk cId="3326428355" sldId="580"/>
            <ac:cxnSpMk id="32" creationId="{996433CF-BF58-99D6-B38B-40EAEB879482}"/>
          </ac:cxnSpMkLst>
        </pc:cxnChg>
        <pc:cxnChg chg="add mod">
          <ac:chgData name="pantelis balaouras" userId="25e8755020fc1734" providerId="LiveId" clId="{7DE56420-2452-41D2-B663-6CC1945DA0E9}" dt="2024-04-30T12:41:12.181" v="292"/>
          <ac:cxnSpMkLst>
            <pc:docMk/>
            <pc:sldMk cId="3326428355" sldId="580"/>
            <ac:cxnSpMk id="33" creationId="{FE411EB0-F9DA-5F79-DBED-0B6E86C6C9B0}"/>
          </ac:cxnSpMkLst>
        </pc:cxnChg>
      </pc:sldChg>
      <pc:sldChg chg="addSp modSp new mod modNotesTx">
        <pc:chgData name="pantelis balaouras" userId="25e8755020fc1734" providerId="LiveId" clId="{7DE56420-2452-41D2-B663-6CC1945DA0E9}" dt="2024-04-30T14:01:32.365" v="868"/>
        <pc:sldMkLst>
          <pc:docMk/>
          <pc:sldMk cId="3992814912" sldId="581"/>
        </pc:sldMkLst>
        <pc:spChg chg="mod">
          <ac:chgData name="pantelis balaouras" userId="25e8755020fc1734" providerId="LiveId" clId="{7DE56420-2452-41D2-B663-6CC1945DA0E9}" dt="2024-04-30T12:42:05.659" v="298"/>
          <ac:spMkLst>
            <pc:docMk/>
            <pc:sldMk cId="3992814912" sldId="581"/>
            <ac:spMk id="2" creationId="{62B8359C-6A8B-4240-AAE2-A5B33C562ABF}"/>
          </ac:spMkLst>
        </pc:spChg>
        <pc:spChg chg="mod">
          <ac:chgData name="pantelis balaouras" userId="25e8755020fc1734" providerId="LiveId" clId="{7DE56420-2452-41D2-B663-6CC1945DA0E9}" dt="2024-04-30T12:42:39.847" v="305" actId="27636"/>
          <ac:spMkLst>
            <pc:docMk/>
            <pc:sldMk cId="3992814912" sldId="581"/>
            <ac:spMk id="3" creationId="{12295224-FA26-DE45-2EFB-ED56B9E744F8}"/>
          </ac:spMkLst>
        </pc:spChg>
        <pc:spChg chg="add mod">
          <ac:chgData name="pantelis balaouras" userId="25e8755020fc1734" providerId="LiveId" clId="{7DE56420-2452-41D2-B663-6CC1945DA0E9}" dt="2024-04-30T12:42:20.535" v="301"/>
          <ac:spMkLst>
            <pc:docMk/>
            <pc:sldMk cId="3992814912" sldId="581"/>
            <ac:spMk id="5" creationId="{D2958912-04D0-B402-8054-3B9ED0BF9190}"/>
          </ac:spMkLst>
        </pc:spChg>
        <pc:spChg chg="add mod">
          <ac:chgData name="pantelis balaouras" userId="25e8755020fc1734" providerId="LiveId" clId="{7DE56420-2452-41D2-B663-6CC1945DA0E9}" dt="2024-04-30T14:01:32.365" v="868"/>
          <ac:spMkLst>
            <pc:docMk/>
            <pc:sldMk cId="3992814912" sldId="581"/>
            <ac:spMk id="6" creationId="{9D16CA01-1DAD-4151-3160-A01326C8BDDE}"/>
          </ac:spMkLst>
        </pc:spChg>
        <pc:picChg chg="add mod">
          <ac:chgData name="pantelis balaouras" userId="25e8755020fc1734" providerId="LiveId" clId="{7DE56420-2452-41D2-B663-6CC1945DA0E9}" dt="2024-04-30T12:42:44.254" v="306" actId="1076"/>
          <ac:picMkLst>
            <pc:docMk/>
            <pc:sldMk cId="3992814912" sldId="581"/>
            <ac:picMk id="4" creationId="{E04648CF-2405-1204-8AF1-AF9A77648E46}"/>
          </ac:picMkLst>
        </pc:picChg>
      </pc:sldChg>
      <pc:sldChg chg="addSp modSp new mod">
        <pc:chgData name="pantelis balaouras" userId="25e8755020fc1734" providerId="LiveId" clId="{7DE56420-2452-41D2-B663-6CC1945DA0E9}" dt="2024-04-30T14:01:40.827" v="871" actId="1076"/>
        <pc:sldMkLst>
          <pc:docMk/>
          <pc:sldMk cId="3394440770" sldId="582"/>
        </pc:sldMkLst>
        <pc:spChg chg="mod">
          <ac:chgData name="pantelis balaouras" userId="25e8755020fc1734" providerId="LiveId" clId="{7DE56420-2452-41D2-B663-6CC1945DA0E9}" dt="2024-04-30T12:43:33.118" v="312"/>
          <ac:spMkLst>
            <pc:docMk/>
            <pc:sldMk cId="3394440770" sldId="582"/>
            <ac:spMk id="2" creationId="{915E510C-8387-F2A8-FDB3-2EF7220889EB}"/>
          </ac:spMkLst>
        </pc:spChg>
        <pc:spChg chg="mod">
          <ac:chgData name="pantelis balaouras" userId="25e8755020fc1734" providerId="LiveId" clId="{7DE56420-2452-41D2-B663-6CC1945DA0E9}" dt="2024-04-30T12:43:45.901" v="314" actId="14100"/>
          <ac:spMkLst>
            <pc:docMk/>
            <pc:sldMk cId="3394440770" sldId="582"/>
            <ac:spMk id="3" creationId="{BC345EA1-6395-6DEA-3AF5-9CAA72B988CE}"/>
          </ac:spMkLst>
        </pc:spChg>
        <pc:spChg chg="add mod">
          <ac:chgData name="pantelis balaouras" userId="25e8755020fc1734" providerId="LiveId" clId="{7DE56420-2452-41D2-B663-6CC1945DA0E9}" dt="2024-04-30T12:43:39.995" v="313"/>
          <ac:spMkLst>
            <pc:docMk/>
            <pc:sldMk cId="3394440770" sldId="582"/>
            <ac:spMk id="5" creationId="{B508C8BD-3602-1677-125D-F28E098E8CCE}"/>
          </ac:spMkLst>
        </pc:spChg>
        <pc:spChg chg="add mod">
          <ac:chgData name="pantelis balaouras" userId="25e8755020fc1734" providerId="LiveId" clId="{7DE56420-2452-41D2-B663-6CC1945DA0E9}" dt="2024-04-30T14:01:34.106" v="869"/>
          <ac:spMkLst>
            <pc:docMk/>
            <pc:sldMk cId="3394440770" sldId="582"/>
            <ac:spMk id="6" creationId="{22495247-93AF-5C5F-F776-D0E000996149}"/>
          </ac:spMkLst>
        </pc:spChg>
        <pc:picChg chg="add mod">
          <ac:chgData name="pantelis balaouras" userId="25e8755020fc1734" providerId="LiveId" clId="{7DE56420-2452-41D2-B663-6CC1945DA0E9}" dt="2024-04-30T14:01:40.827" v="871" actId="1076"/>
          <ac:picMkLst>
            <pc:docMk/>
            <pc:sldMk cId="3394440770" sldId="582"/>
            <ac:picMk id="4" creationId="{505209DF-9F3F-94F8-97AA-2CC258F76772}"/>
          </ac:picMkLst>
        </pc:picChg>
      </pc:sldChg>
      <pc:sldChg chg="addSp delSp modSp new mod modClrScheme chgLayout">
        <pc:chgData name="pantelis balaouras" userId="25e8755020fc1734" providerId="LiveId" clId="{7DE56420-2452-41D2-B663-6CC1945DA0E9}" dt="2024-04-30T14:02:23.990" v="881" actId="20577"/>
        <pc:sldMkLst>
          <pc:docMk/>
          <pc:sldMk cId="550071967" sldId="583"/>
        </pc:sldMkLst>
        <pc:spChg chg="del mod ord">
          <ac:chgData name="pantelis balaouras" userId="25e8755020fc1734" providerId="LiveId" clId="{7DE56420-2452-41D2-B663-6CC1945DA0E9}" dt="2024-04-30T12:45:49.756" v="325" actId="700"/>
          <ac:spMkLst>
            <pc:docMk/>
            <pc:sldMk cId="550071967" sldId="583"/>
            <ac:spMk id="2" creationId="{0048EB6A-DA8B-15E7-C44C-E73F8D3550EE}"/>
          </ac:spMkLst>
        </pc:spChg>
        <pc:spChg chg="del">
          <ac:chgData name="pantelis balaouras" userId="25e8755020fc1734" providerId="LiveId" clId="{7DE56420-2452-41D2-B663-6CC1945DA0E9}" dt="2024-04-30T12:45:49.756" v="325" actId="700"/>
          <ac:spMkLst>
            <pc:docMk/>
            <pc:sldMk cId="550071967" sldId="583"/>
            <ac:spMk id="3" creationId="{E33998A1-4112-1C5F-7C8E-B2DBD15699BE}"/>
          </ac:spMkLst>
        </pc:spChg>
        <pc:spChg chg="del mod ord">
          <ac:chgData name="pantelis balaouras" userId="25e8755020fc1734" providerId="LiveId" clId="{7DE56420-2452-41D2-B663-6CC1945DA0E9}" dt="2024-04-30T12:45:49.756" v="325" actId="700"/>
          <ac:spMkLst>
            <pc:docMk/>
            <pc:sldMk cId="550071967" sldId="583"/>
            <ac:spMk id="4" creationId="{CADBAB3E-6DE0-8E63-1AD3-6CF1DE778796}"/>
          </ac:spMkLst>
        </pc:spChg>
        <pc:spChg chg="add mod ord">
          <ac:chgData name="pantelis balaouras" userId="25e8755020fc1734" providerId="LiveId" clId="{7DE56420-2452-41D2-B663-6CC1945DA0E9}" dt="2024-04-30T12:46:01.530" v="326"/>
          <ac:spMkLst>
            <pc:docMk/>
            <pc:sldMk cId="550071967" sldId="583"/>
            <ac:spMk id="5" creationId="{D09D8D8E-C386-CF2C-C5EE-70272CD4C432}"/>
          </ac:spMkLst>
        </pc:spChg>
        <pc:spChg chg="add mod ord">
          <ac:chgData name="pantelis balaouras" userId="25e8755020fc1734" providerId="LiveId" clId="{7DE56420-2452-41D2-B663-6CC1945DA0E9}" dt="2024-04-30T12:46:20.985" v="332" actId="14100"/>
          <ac:spMkLst>
            <pc:docMk/>
            <pc:sldMk cId="550071967" sldId="583"/>
            <ac:spMk id="6" creationId="{C3023F8C-D272-670C-D96C-06E02BBDB100}"/>
          </ac:spMkLst>
        </pc:spChg>
        <pc:spChg chg="add mod">
          <ac:chgData name="pantelis balaouras" userId="25e8755020fc1734" providerId="LiveId" clId="{7DE56420-2452-41D2-B663-6CC1945DA0E9}" dt="2024-04-30T12:46:28.106" v="333"/>
          <ac:spMkLst>
            <pc:docMk/>
            <pc:sldMk cId="550071967" sldId="583"/>
            <ac:spMk id="8" creationId="{7A3ACDEE-0BBE-9D0E-02A0-AF1932E29BE9}"/>
          </ac:spMkLst>
        </pc:spChg>
        <pc:spChg chg="add mod">
          <ac:chgData name="pantelis balaouras" userId="25e8755020fc1734" providerId="LiveId" clId="{7DE56420-2452-41D2-B663-6CC1945DA0E9}" dt="2024-04-30T14:02:23.990" v="881" actId="20577"/>
          <ac:spMkLst>
            <pc:docMk/>
            <pc:sldMk cId="550071967" sldId="583"/>
            <ac:spMk id="9" creationId="{1B788C87-C27A-793F-85EB-C3674D802BF9}"/>
          </ac:spMkLst>
        </pc:spChg>
        <pc:picChg chg="add mod">
          <ac:chgData name="pantelis balaouras" userId="25e8755020fc1734" providerId="LiveId" clId="{7DE56420-2452-41D2-B663-6CC1945DA0E9}" dt="2024-04-30T12:46:39.657" v="335" actId="14100"/>
          <ac:picMkLst>
            <pc:docMk/>
            <pc:sldMk cId="550071967" sldId="583"/>
            <ac:picMk id="7" creationId="{4243FCDB-2B13-58BA-DB12-70BC25C9E57C}"/>
          </ac:picMkLst>
        </pc:picChg>
      </pc:sldChg>
      <pc:sldChg chg="addSp modSp new mod">
        <pc:chgData name="pantelis balaouras" userId="25e8755020fc1734" providerId="LiveId" clId="{7DE56420-2452-41D2-B663-6CC1945DA0E9}" dt="2024-04-30T14:02:28.683" v="883" actId="6549"/>
        <pc:sldMkLst>
          <pc:docMk/>
          <pc:sldMk cId="562236346" sldId="584"/>
        </pc:sldMkLst>
        <pc:spChg chg="mod">
          <ac:chgData name="pantelis balaouras" userId="25e8755020fc1734" providerId="LiveId" clId="{7DE56420-2452-41D2-B663-6CC1945DA0E9}" dt="2024-04-30T12:46:58.105" v="337"/>
          <ac:spMkLst>
            <pc:docMk/>
            <pc:sldMk cId="562236346" sldId="584"/>
            <ac:spMk id="2" creationId="{CADD24E6-3BDD-1BA8-83BE-683B5FB2FA7B}"/>
          </ac:spMkLst>
        </pc:spChg>
        <pc:spChg chg="mod">
          <ac:chgData name="pantelis balaouras" userId="25e8755020fc1734" providerId="LiveId" clId="{7DE56420-2452-41D2-B663-6CC1945DA0E9}" dt="2024-04-30T12:47:33.796" v="345" actId="948"/>
          <ac:spMkLst>
            <pc:docMk/>
            <pc:sldMk cId="562236346" sldId="584"/>
            <ac:spMk id="3" creationId="{CAB7AF2A-00CA-C98D-6022-4171D0174B3C}"/>
          </ac:spMkLst>
        </pc:spChg>
        <pc:spChg chg="add mod">
          <ac:chgData name="pantelis balaouras" userId="25e8755020fc1734" providerId="LiveId" clId="{7DE56420-2452-41D2-B663-6CC1945DA0E9}" dt="2024-04-30T12:47:14.124" v="340"/>
          <ac:spMkLst>
            <pc:docMk/>
            <pc:sldMk cId="562236346" sldId="584"/>
            <ac:spMk id="5" creationId="{6F789F1B-DE2C-B165-155C-86908E3D8DC1}"/>
          </ac:spMkLst>
        </pc:spChg>
        <pc:spChg chg="add mod">
          <ac:chgData name="pantelis balaouras" userId="25e8755020fc1734" providerId="LiveId" clId="{7DE56420-2452-41D2-B663-6CC1945DA0E9}" dt="2024-04-30T14:02:28.683" v="883" actId="6549"/>
          <ac:spMkLst>
            <pc:docMk/>
            <pc:sldMk cId="562236346" sldId="584"/>
            <ac:spMk id="6" creationId="{0EC0F600-3CFB-F339-9C5F-AD701FB22C22}"/>
          </ac:spMkLst>
        </pc:spChg>
        <pc:picChg chg="add mod">
          <ac:chgData name="pantelis balaouras" userId="25e8755020fc1734" providerId="LiveId" clId="{7DE56420-2452-41D2-B663-6CC1945DA0E9}" dt="2024-04-30T12:47:14.124" v="340"/>
          <ac:picMkLst>
            <pc:docMk/>
            <pc:sldMk cId="562236346" sldId="584"/>
            <ac:picMk id="4" creationId="{88770865-F081-C9AB-D7EC-1CC6DBFF7494}"/>
          </ac:picMkLst>
        </pc:picChg>
      </pc:sldChg>
      <pc:sldChg chg="addSp delSp modSp new mod">
        <pc:chgData name="pantelis balaouras" userId="25e8755020fc1734" providerId="LiveId" clId="{7DE56420-2452-41D2-B663-6CC1945DA0E9}" dt="2024-04-30T14:02:32.224" v="885" actId="6549"/>
        <pc:sldMkLst>
          <pc:docMk/>
          <pc:sldMk cId="4265837164" sldId="585"/>
        </pc:sldMkLst>
        <pc:spChg chg="mod">
          <ac:chgData name="pantelis balaouras" userId="25e8755020fc1734" providerId="LiveId" clId="{7DE56420-2452-41D2-B663-6CC1945DA0E9}" dt="2024-04-30T12:47:50.364" v="347"/>
          <ac:spMkLst>
            <pc:docMk/>
            <pc:sldMk cId="4265837164" sldId="585"/>
            <ac:spMk id="2" creationId="{A10F794A-680B-B95D-EC23-7AC7C52DD331}"/>
          </ac:spMkLst>
        </pc:spChg>
        <pc:spChg chg="add del mod">
          <ac:chgData name="pantelis balaouras" userId="25e8755020fc1734" providerId="LiveId" clId="{7DE56420-2452-41D2-B663-6CC1945DA0E9}" dt="2024-04-30T12:49:02.217" v="370" actId="478"/>
          <ac:spMkLst>
            <pc:docMk/>
            <pc:sldMk cId="4265837164" sldId="585"/>
            <ac:spMk id="3" creationId="{EC819E82-B3A3-AF12-E029-81BCFA26F4D6}"/>
          </ac:spMkLst>
        </pc:spChg>
        <pc:spChg chg="add del mod">
          <ac:chgData name="pantelis balaouras" userId="25e8755020fc1734" providerId="LiveId" clId="{7DE56420-2452-41D2-B663-6CC1945DA0E9}" dt="2024-04-30T12:49:10.403" v="372" actId="478"/>
          <ac:spMkLst>
            <pc:docMk/>
            <pc:sldMk cId="4265837164" sldId="585"/>
            <ac:spMk id="5" creationId="{8C0E23BA-02CD-0093-C315-82031A4914ED}"/>
          </ac:spMkLst>
        </pc:spChg>
        <pc:spChg chg="add mod">
          <ac:chgData name="pantelis balaouras" userId="25e8755020fc1734" providerId="LiveId" clId="{7DE56420-2452-41D2-B663-6CC1945DA0E9}" dt="2024-04-30T12:48:34.206" v="362"/>
          <ac:spMkLst>
            <pc:docMk/>
            <pc:sldMk cId="4265837164" sldId="585"/>
            <ac:spMk id="6" creationId="{4E5BA95F-61E6-817A-FFB1-94B760CDBDC9}"/>
          </ac:spMkLst>
        </pc:spChg>
        <pc:spChg chg="add del mod">
          <ac:chgData name="pantelis balaouras" userId="25e8755020fc1734" providerId="LiveId" clId="{7DE56420-2452-41D2-B663-6CC1945DA0E9}" dt="2024-04-30T12:49:02.217" v="370" actId="478"/>
          <ac:spMkLst>
            <pc:docMk/>
            <pc:sldMk cId="4265837164" sldId="585"/>
            <ac:spMk id="8" creationId="{B3DAB2DC-E70F-2FC3-7182-2E0282CFF620}"/>
          </ac:spMkLst>
        </pc:spChg>
        <pc:spChg chg="add mod">
          <ac:chgData name="pantelis balaouras" userId="25e8755020fc1734" providerId="LiveId" clId="{7DE56420-2452-41D2-B663-6CC1945DA0E9}" dt="2024-04-30T14:02:32.224" v="885" actId="6549"/>
          <ac:spMkLst>
            <pc:docMk/>
            <pc:sldMk cId="4265837164" sldId="585"/>
            <ac:spMk id="9" creationId="{9DE39760-7020-B52E-9B89-3DE47B3BD185}"/>
          </ac:spMkLst>
        </pc:spChg>
        <pc:picChg chg="add mod">
          <ac:chgData name="pantelis balaouras" userId="25e8755020fc1734" providerId="LiveId" clId="{7DE56420-2452-41D2-B663-6CC1945DA0E9}" dt="2024-04-30T12:49:21.866" v="373" actId="1076"/>
          <ac:picMkLst>
            <pc:docMk/>
            <pc:sldMk cId="4265837164" sldId="585"/>
            <ac:picMk id="4" creationId="{661670A1-16D3-FA67-41C0-6D05C2737B0E}"/>
          </ac:picMkLst>
        </pc:picChg>
      </pc:sldChg>
      <pc:sldChg chg="addSp delSp modSp new mod">
        <pc:chgData name="pantelis balaouras" userId="25e8755020fc1734" providerId="LiveId" clId="{7DE56420-2452-41D2-B663-6CC1945DA0E9}" dt="2024-04-30T14:02:36.481" v="887" actId="6549"/>
        <pc:sldMkLst>
          <pc:docMk/>
          <pc:sldMk cId="1069065353" sldId="586"/>
        </pc:sldMkLst>
        <pc:spChg chg="mod">
          <ac:chgData name="pantelis balaouras" userId="25e8755020fc1734" providerId="LiveId" clId="{7DE56420-2452-41D2-B663-6CC1945DA0E9}" dt="2024-04-30T12:52:45.836" v="411" actId="20577"/>
          <ac:spMkLst>
            <pc:docMk/>
            <pc:sldMk cId="1069065353" sldId="586"/>
            <ac:spMk id="2" creationId="{3773278C-9C04-BB0C-A682-8047BC8CBBA8}"/>
          </ac:spMkLst>
        </pc:spChg>
        <pc:spChg chg="mod">
          <ac:chgData name="pantelis balaouras" userId="25e8755020fc1734" providerId="LiveId" clId="{7DE56420-2452-41D2-B663-6CC1945DA0E9}" dt="2024-04-30T12:50:12.644" v="383" actId="27636"/>
          <ac:spMkLst>
            <pc:docMk/>
            <pc:sldMk cId="1069065353" sldId="586"/>
            <ac:spMk id="3" creationId="{6231F567-A2A4-025E-135E-05F11A453D16}"/>
          </ac:spMkLst>
        </pc:spChg>
        <pc:spChg chg="add mod">
          <ac:chgData name="pantelis balaouras" userId="25e8755020fc1734" providerId="LiveId" clId="{7DE56420-2452-41D2-B663-6CC1945DA0E9}" dt="2024-04-30T12:49:54.478" v="378"/>
          <ac:spMkLst>
            <pc:docMk/>
            <pc:sldMk cId="1069065353" sldId="586"/>
            <ac:spMk id="5" creationId="{6782591E-64C1-299C-1EDC-702965A44285}"/>
          </ac:spMkLst>
        </pc:spChg>
        <pc:spChg chg="add mod">
          <ac:chgData name="pantelis balaouras" userId="25e8755020fc1734" providerId="LiveId" clId="{7DE56420-2452-41D2-B663-6CC1945DA0E9}" dt="2024-04-30T14:02:36.481" v="887" actId="6549"/>
          <ac:spMkLst>
            <pc:docMk/>
            <pc:sldMk cId="1069065353" sldId="586"/>
            <ac:spMk id="7" creationId="{6148F482-5028-C4C7-BE3D-AF9EFE34E882}"/>
          </ac:spMkLst>
        </pc:spChg>
        <pc:picChg chg="add mod">
          <ac:chgData name="pantelis balaouras" userId="25e8755020fc1734" providerId="LiveId" clId="{7DE56420-2452-41D2-B663-6CC1945DA0E9}" dt="2024-04-30T12:50:16.305" v="384" actId="1076"/>
          <ac:picMkLst>
            <pc:docMk/>
            <pc:sldMk cId="1069065353" sldId="586"/>
            <ac:picMk id="4" creationId="{1EC14F92-F821-11E5-64B5-7FA3F8C473E8}"/>
          </ac:picMkLst>
        </pc:picChg>
        <pc:picChg chg="add del mod">
          <ac:chgData name="pantelis balaouras" userId="25e8755020fc1734" providerId="LiveId" clId="{7DE56420-2452-41D2-B663-6CC1945DA0E9}" dt="2024-04-30T12:50:26.956" v="386" actId="478"/>
          <ac:picMkLst>
            <pc:docMk/>
            <pc:sldMk cId="1069065353" sldId="586"/>
            <ac:picMk id="6" creationId="{41DA7961-A3EF-14D1-691C-940D0FECA959}"/>
          </ac:picMkLst>
        </pc:picChg>
      </pc:sldChg>
      <pc:sldChg chg="addSp delSp modSp add mod modNotesTx">
        <pc:chgData name="pantelis balaouras" userId="25e8755020fc1734" providerId="LiveId" clId="{7DE56420-2452-41D2-B663-6CC1945DA0E9}" dt="2024-04-30T14:02:39.904" v="889" actId="6549"/>
        <pc:sldMkLst>
          <pc:docMk/>
          <pc:sldMk cId="331948564" sldId="587"/>
        </pc:sldMkLst>
        <pc:spChg chg="mod">
          <ac:chgData name="pantelis balaouras" userId="25e8755020fc1734" providerId="LiveId" clId="{7DE56420-2452-41D2-B663-6CC1945DA0E9}" dt="2024-04-30T12:52:52.501" v="415" actId="20577"/>
          <ac:spMkLst>
            <pc:docMk/>
            <pc:sldMk cId="331948564" sldId="587"/>
            <ac:spMk id="2" creationId="{3773278C-9C04-BB0C-A682-8047BC8CBBA8}"/>
          </ac:spMkLst>
        </pc:spChg>
        <pc:spChg chg="mod">
          <ac:chgData name="pantelis balaouras" userId="25e8755020fc1734" providerId="LiveId" clId="{7DE56420-2452-41D2-B663-6CC1945DA0E9}" dt="2024-04-30T12:50:43.006" v="389" actId="27636"/>
          <ac:spMkLst>
            <pc:docMk/>
            <pc:sldMk cId="331948564" sldId="587"/>
            <ac:spMk id="3" creationId="{6231F567-A2A4-025E-135E-05F11A453D16}"/>
          </ac:spMkLst>
        </pc:spChg>
        <pc:spChg chg="del">
          <ac:chgData name="pantelis balaouras" userId="25e8755020fc1734" providerId="LiveId" clId="{7DE56420-2452-41D2-B663-6CC1945DA0E9}" dt="2024-04-30T12:50:58.025" v="392" actId="478"/>
          <ac:spMkLst>
            <pc:docMk/>
            <pc:sldMk cId="331948564" sldId="587"/>
            <ac:spMk id="5" creationId="{6782591E-64C1-299C-1EDC-702965A44285}"/>
          </ac:spMkLst>
        </pc:spChg>
        <pc:spChg chg="add mod">
          <ac:chgData name="pantelis balaouras" userId="25e8755020fc1734" providerId="LiveId" clId="{7DE56420-2452-41D2-B663-6CC1945DA0E9}" dt="2024-04-30T12:51:06.004" v="393"/>
          <ac:spMkLst>
            <pc:docMk/>
            <pc:sldMk cId="331948564" sldId="587"/>
            <ac:spMk id="7" creationId="{EF1EFEBA-5B6E-01F5-B7BA-AEB220B21A26}"/>
          </ac:spMkLst>
        </pc:spChg>
        <pc:spChg chg="add mod">
          <ac:chgData name="pantelis balaouras" userId="25e8755020fc1734" providerId="LiveId" clId="{7DE56420-2452-41D2-B663-6CC1945DA0E9}" dt="2024-04-30T14:02:39.904" v="889" actId="6549"/>
          <ac:spMkLst>
            <pc:docMk/>
            <pc:sldMk cId="331948564" sldId="587"/>
            <ac:spMk id="8" creationId="{84B6C1B6-5FA9-EB51-E118-7EB35E80A8F7}"/>
          </ac:spMkLst>
        </pc:spChg>
        <pc:picChg chg="del">
          <ac:chgData name="pantelis balaouras" userId="25e8755020fc1734" providerId="LiveId" clId="{7DE56420-2452-41D2-B663-6CC1945DA0E9}" dt="2024-04-30T12:50:52.978" v="391" actId="478"/>
          <ac:picMkLst>
            <pc:docMk/>
            <pc:sldMk cId="331948564" sldId="587"/>
            <ac:picMk id="4" creationId="{1EC14F92-F821-11E5-64B5-7FA3F8C473E8}"/>
          </ac:picMkLst>
        </pc:picChg>
        <pc:picChg chg="add mod">
          <ac:chgData name="pantelis balaouras" userId="25e8755020fc1734" providerId="LiveId" clId="{7DE56420-2452-41D2-B663-6CC1945DA0E9}" dt="2024-04-30T12:51:11.608" v="394" actId="1076"/>
          <ac:picMkLst>
            <pc:docMk/>
            <pc:sldMk cId="331948564" sldId="587"/>
            <ac:picMk id="6" creationId="{B01CB192-7A71-CBD5-A31E-1AECE79C10EF}"/>
          </ac:picMkLst>
        </pc:picChg>
      </pc:sldChg>
      <pc:sldChg chg="addSp delSp modSp new mod modNotesTx">
        <pc:chgData name="pantelis balaouras" userId="25e8755020fc1734" providerId="LiveId" clId="{7DE56420-2452-41D2-B663-6CC1945DA0E9}" dt="2024-04-30T14:02:51.531" v="892"/>
        <pc:sldMkLst>
          <pc:docMk/>
          <pc:sldMk cId="2332759704" sldId="588"/>
        </pc:sldMkLst>
        <pc:spChg chg="mod">
          <ac:chgData name="pantelis balaouras" userId="25e8755020fc1734" providerId="LiveId" clId="{7DE56420-2452-41D2-B663-6CC1945DA0E9}" dt="2024-04-30T12:56:07.786" v="447" actId="20577"/>
          <ac:spMkLst>
            <pc:docMk/>
            <pc:sldMk cId="2332759704" sldId="588"/>
            <ac:spMk id="2" creationId="{3437EB2F-4943-832B-1BE0-51BDEF91182F}"/>
          </ac:spMkLst>
        </pc:spChg>
        <pc:spChg chg="mod">
          <ac:chgData name="pantelis balaouras" userId="25e8755020fc1734" providerId="LiveId" clId="{7DE56420-2452-41D2-B663-6CC1945DA0E9}" dt="2024-04-30T12:56:25.797" v="450" actId="948"/>
          <ac:spMkLst>
            <pc:docMk/>
            <pc:sldMk cId="2332759704" sldId="588"/>
            <ac:spMk id="3" creationId="{9C690B7D-2867-974F-0AE7-27EE98B5A72A}"/>
          </ac:spMkLst>
        </pc:spChg>
        <pc:spChg chg="add mod">
          <ac:chgData name="pantelis balaouras" userId="25e8755020fc1734" providerId="LiveId" clId="{7DE56420-2452-41D2-B663-6CC1945DA0E9}" dt="2024-04-30T12:53:50.401" v="423"/>
          <ac:spMkLst>
            <pc:docMk/>
            <pc:sldMk cId="2332759704" sldId="588"/>
            <ac:spMk id="5" creationId="{C158F04C-8A02-3048-55D0-B0B6D0F1E7D2}"/>
          </ac:spMkLst>
        </pc:spChg>
        <pc:spChg chg="add mod">
          <ac:chgData name="pantelis balaouras" userId="25e8755020fc1734" providerId="LiveId" clId="{7DE56420-2452-41D2-B663-6CC1945DA0E9}" dt="2024-04-30T14:02:51.531" v="892"/>
          <ac:spMkLst>
            <pc:docMk/>
            <pc:sldMk cId="2332759704" sldId="588"/>
            <ac:spMk id="7" creationId="{61B9A7C5-C40A-1C60-8DC3-A93A747DA117}"/>
          </ac:spMkLst>
        </pc:spChg>
        <pc:picChg chg="add mod">
          <ac:chgData name="pantelis balaouras" userId="25e8755020fc1734" providerId="LiveId" clId="{7DE56420-2452-41D2-B663-6CC1945DA0E9}" dt="2024-04-30T12:54:31.068" v="431" actId="1076"/>
          <ac:picMkLst>
            <pc:docMk/>
            <pc:sldMk cId="2332759704" sldId="588"/>
            <ac:picMk id="4" creationId="{0F122A05-080E-6EEB-DAA5-597FEE390AEE}"/>
          </ac:picMkLst>
        </pc:picChg>
        <pc:picChg chg="add del mod">
          <ac:chgData name="pantelis balaouras" userId="25e8755020fc1734" providerId="LiveId" clId="{7DE56420-2452-41D2-B663-6CC1945DA0E9}" dt="2024-04-30T12:54:47.822" v="433" actId="478"/>
          <ac:picMkLst>
            <pc:docMk/>
            <pc:sldMk cId="2332759704" sldId="588"/>
            <ac:picMk id="6" creationId="{AA31E832-C80F-0DD2-1583-B2E76E54BB97}"/>
          </ac:picMkLst>
        </pc:picChg>
      </pc:sldChg>
      <pc:sldChg chg="addSp delSp modSp add mod">
        <pc:chgData name="pantelis balaouras" userId="25e8755020fc1734" providerId="LiveId" clId="{7DE56420-2452-41D2-B663-6CC1945DA0E9}" dt="2024-04-30T14:02:43.876" v="891" actId="20577"/>
        <pc:sldMkLst>
          <pc:docMk/>
          <pc:sldMk cId="2514559913" sldId="589"/>
        </pc:sldMkLst>
        <pc:spChg chg="mod">
          <ac:chgData name="pantelis balaouras" userId="25e8755020fc1734" providerId="LiveId" clId="{7DE56420-2452-41D2-B663-6CC1945DA0E9}" dt="2024-04-30T12:52:59.151" v="419" actId="20577"/>
          <ac:spMkLst>
            <pc:docMk/>
            <pc:sldMk cId="2514559913" sldId="589"/>
            <ac:spMk id="2" creationId="{3773278C-9C04-BB0C-A682-8047BC8CBBA8}"/>
          </ac:spMkLst>
        </pc:spChg>
        <pc:spChg chg="mod">
          <ac:chgData name="pantelis balaouras" userId="25e8755020fc1734" providerId="LiveId" clId="{7DE56420-2452-41D2-B663-6CC1945DA0E9}" dt="2024-04-30T12:52:30.831" v="407" actId="14100"/>
          <ac:spMkLst>
            <pc:docMk/>
            <pc:sldMk cId="2514559913" sldId="589"/>
            <ac:spMk id="3" creationId="{6231F567-A2A4-025E-135E-05F11A453D16}"/>
          </ac:spMkLst>
        </pc:spChg>
        <pc:spChg chg="add mod">
          <ac:chgData name="pantelis balaouras" userId="25e8755020fc1734" providerId="LiveId" clId="{7DE56420-2452-41D2-B663-6CC1945DA0E9}" dt="2024-04-30T12:52:18.972" v="403"/>
          <ac:spMkLst>
            <pc:docMk/>
            <pc:sldMk cId="2514559913" sldId="589"/>
            <ac:spMk id="5" creationId="{B748E929-273A-8126-2F3D-F5F22B130F1D}"/>
          </ac:spMkLst>
        </pc:spChg>
        <pc:spChg chg="del">
          <ac:chgData name="pantelis balaouras" userId="25e8755020fc1734" providerId="LiveId" clId="{7DE56420-2452-41D2-B663-6CC1945DA0E9}" dt="2024-04-30T12:52:10.904" v="402" actId="478"/>
          <ac:spMkLst>
            <pc:docMk/>
            <pc:sldMk cId="2514559913" sldId="589"/>
            <ac:spMk id="7" creationId="{EF1EFEBA-5B6E-01F5-B7BA-AEB220B21A26}"/>
          </ac:spMkLst>
        </pc:spChg>
        <pc:spChg chg="add mod">
          <ac:chgData name="pantelis balaouras" userId="25e8755020fc1734" providerId="LiveId" clId="{7DE56420-2452-41D2-B663-6CC1945DA0E9}" dt="2024-04-30T14:02:43.876" v="891" actId="20577"/>
          <ac:spMkLst>
            <pc:docMk/>
            <pc:sldMk cId="2514559913" sldId="589"/>
            <ac:spMk id="8" creationId="{A56AC5F7-9A3D-DA14-B925-1E25A39BA9B0}"/>
          </ac:spMkLst>
        </pc:spChg>
        <pc:picChg chg="add mod">
          <ac:chgData name="pantelis balaouras" userId="25e8755020fc1734" providerId="LiveId" clId="{7DE56420-2452-41D2-B663-6CC1945DA0E9}" dt="2024-04-30T12:52:22.896" v="404" actId="1076"/>
          <ac:picMkLst>
            <pc:docMk/>
            <pc:sldMk cId="2514559913" sldId="589"/>
            <ac:picMk id="4" creationId="{6C01E7D4-1A62-7940-545B-5ECDDE98F242}"/>
          </ac:picMkLst>
        </pc:picChg>
        <pc:picChg chg="del">
          <ac:chgData name="pantelis balaouras" userId="25e8755020fc1734" providerId="LiveId" clId="{7DE56420-2452-41D2-B663-6CC1945DA0E9}" dt="2024-04-30T12:52:09.299" v="401" actId="478"/>
          <ac:picMkLst>
            <pc:docMk/>
            <pc:sldMk cId="2514559913" sldId="589"/>
            <ac:picMk id="6" creationId="{B01CB192-7A71-CBD5-A31E-1AECE79C10EF}"/>
          </ac:picMkLst>
        </pc:picChg>
      </pc:sldChg>
      <pc:sldChg chg="addSp delSp modSp add mod">
        <pc:chgData name="pantelis balaouras" userId="25e8755020fc1734" providerId="LiveId" clId="{7DE56420-2452-41D2-B663-6CC1945DA0E9}" dt="2024-04-30T14:02:53.134" v="893"/>
        <pc:sldMkLst>
          <pc:docMk/>
          <pc:sldMk cId="3407528404" sldId="590"/>
        </pc:sldMkLst>
        <pc:spChg chg="mod">
          <ac:chgData name="pantelis balaouras" userId="25e8755020fc1734" providerId="LiveId" clId="{7DE56420-2452-41D2-B663-6CC1945DA0E9}" dt="2024-04-30T12:56:35.996" v="454" actId="20577"/>
          <ac:spMkLst>
            <pc:docMk/>
            <pc:sldMk cId="3407528404" sldId="590"/>
            <ac:spMk id="2" creationId="{3437EB2F-4943-832B-1BE0-51BDEF91182F}"/>
          </ac:spMkLst>
        </pc:spChg>
        <pc:spChg chg="mod">
          <ac:chgData name="pantelis balaouras" userId="25e8755020fc1734" providerId="LiveId" clId="{7DE56420-2452-41D2-B663-6CC1945DA0E9}" dt="2024-04-30T12:55:31.388" v="440" actId="948"/>
          <ac:spMkLst>
            <pc:docMk/>
            <pc:sldMk cId="3407528404" sldId="590"/>
            <ac:spMk id="3" creationId="{9C690B7D-2867-974F-0AE7-27EE98B5A72A}"/>
          </ac:spMkLst>
        </pc:spChg>
        <pc:spChg chg="del">
          <ac:chgData name="pantelis balaouras" userId="25e8755020fc1734" providerId="LiveId" clId="{7DE56420-2452-41D2-B663-6CC1945DA0E9}" dt="2024-04-30T12:55:38.102" v="442" actId="478"/>
          <ac:spMkLst>
            <pc:docMk/>
            <pc:sldMk cId="3407528404" sldId="590"/>
            <ac:spMk id="5" creationId="{C158F04C-8A02-3048-55D0-B0B6D0F1E7D2}"/>
          </ac:spMkLst>
        </pc:spChg>
        <pc:spChg chg="add mod">
          <ac:chgData name="pantelis balaouras" userId="25e8755020fc1734" providerId="LiveId" clId="{7DE56420-2452-41D2-B663-6CC1945DA0E9}" dt="2024-04-30T12:55:48.243" v="443"/>
          <ac:spMkLst>
            <pc:docMk/>
            <pc:sldMk cId="3407528404" sldId="590"/>
            <ac:spMk id="7" creationId="{FA7F879C-820C-4B14-5C67-396621B48773}"/>
          </ac:spMkLst>
        </pc:spChg>
        <pc:spChg chg="add mod">
          <ac:chgData name="pantelis balaouras" userId="25e8755020fc1734" providerId="LiveId" clId="{7DE56420-2452-41D2-B663-6CC1945DA0E9}" dt="2024-04-30T14:02:53.134" v="893"/>
          <ac:spMkLst>
            <pc:docMk/>
            <pc:sldMk cId="3407528404" sldId="590"/>
            <ac:spMk id="9" creationId="{18F0061F-0845-B394-6B4F-B6BA626740F0}"/>
          </ac:spMkLst>
        </pc:spChg>
        <pc:picChg chg="del">
          <ac:chgData name="pantelis balaouras" userId="25e8755020fc1734" providerId="LiveId" clId="{7DE56420-2452-41D2-B663-6CC1945DA0E9}" dt="2024-04-30T12:55:34.983" v="441" actId="478"/>
          <ac:picMkLst>
            <pc:docMk/>
            <pc:sldMk cId="3407528404" sldId="590"/>
            <ac:picMk id="4" creationId="{0F122A05-080E-6EEB-DAA5-597FEE390AEE}"/>
          </ac:picMkLst>
        </pc:picChg>
        <pc:picChg chg="add mod">
          <ac:chgData name="pantelis balaouras" userId="25e8755020fc1734" providerId="LiveId" clId="{7DE56420-2452-41D2-B663-6CC1945DA0E9}" dt="2024-04-30T12:56:39.863" v="455" actId="1076"/>
          <ac:picMkLst>
            <pc:docMk/>
            <pc:sldMk cId="3407528404" sldId="590"/>
            <ac:picMk id="6" creationId="{20256E6C-2C9F-6387-21CB-C2D7FC1664F2}"/>
          </ac:picMkLst>
        </pc:picChg>
        <pc:picChg chg="add mod">
          <ac:chgData name="pantelis balaouras" userId="25e8755020fc1734" providerId="LiveId" clId="{7DE56420-2452-41D2-B663-6CC1945DA0E9}" dt="2024-04-30T12:56:51.028" v="456"/>
          <ac:picMkLst>
            <pc:docMk/>
            <pc:sldMk cId="3407528404" sldId="590"/>
            <ac:picMk id="8" creationId="{91D032AB-4FE9-DF71-6928-6DB9834C94FD}"/>
          </ac:picMkLst>
        </pc:picChg>
      </pc:sldChg>
      <pc:sldChg chg="addSp delSp modSp add mod modNotesTx">
        <pc:chgData name="pantelis balaouras" userId="25e8755020fc1734" providerId="LiveId" clId="{7DE56420-2452-41D2-B663-6CC1945DA0E9}" dt="2024-04-30T14:02:54.798" v="894"/>
        <pc:sldMkLst>
          <pc:docMk/>
          <pc:sldMk cId="4147260588" sldId="591"/>
        </pc:sldMkLst>
        <pc:spChg chg="mod">
          <ac:chgData name="pantelis balaouras" userId="25e8755020fc1734" providerId="LiveId" clId="{7DE56420-2452-41D2-B663-6CC1945DA0E9}" dt="2024-04-30T12:58:14.122" v="469" actId="20577"/>
          <ac:spMkLst>
            <pc:docMk/>
            <pc:sldMk cId="4147260588" sldId="591"/>
            <ac:spMk id="2" creationId="{3437EB2F-4943-832B-1BE0-51BDEF91182F}"/>
          </ac:spMkLst>
        </pc:spChg>
        <pc:spChg chg="mod">
          <ac:chgData name="pantelis balaouras" userId="25e8755020fc1734" providerId="LiveId" clId="{7DE56420-2452-41D2-B663-6CC1945DA0E9}" dt="2024-04-30T12:57:35.461" v="462" actId="207"/>
          <ac:spMkLst>
            <pc:docMk/>
            <pc:sldMk cId="4147260588" sldId="591"/>
            <ac:spMk id="3" creationId="{9C690B7D-2867-974F-0AE7-27EE98B5A72A}"/>
          </ac:spMkLst>
        </pc:spChg>
        <pc:spChg chg="add del mod">
          <ac:chgData name="pantelis balaouras" userId="25e8755020fc1734" providerId="LiveId" clId="{7DE56420-2452-41D2-B663-6CC1945DA0E9}" dt="2024-04-30T12:58:03.451" v="467" actId="478"/>
          <ac:spMkLst>
            <pc:docMk/>
            <pc:sldMk cId="4147260588" sldId="591"/>
            <ac:spMk id="4" creationId="{0158C304-7D89-5D41-9295-7CC0D24A4244}"/>
          </ac:spMkLst>
        </pc:spChg>
        <pc:spChg chg="del">
          <ac:chgData name="pantelis balaouras" userId="25e8755020fc1734" providerId="LiveId" clId="{7DE56420-2452-41D2-B663-6CC1945DA0E9}" dt="2024-04-30T12:57:40.916" v="464" actId="478"/>
          <ac:spMkLst>
            <pc:docMk/>
            <pc:sldMk cId="4147260588" sldId="591"/>
            <ac:spMk id="7" creationId="{FA7F879C-820C-4B14-5C67-396621B48773}"/>
          </ac:spMkLst>
        </pc:spChg>
        <pc:spChg chg="add mod">
          <ac:chgData name="pantelis balaouras" userId="25e8755020fc1734" providerId="LiveId" clId="{7DE56420-2452-41D2-B663-6CC1945DA0E9}" dt="2024-04-30T12:57:54.242" v="466"/>
          <ac:spMkLst>
            <pc:docMk/>
            <pc:sldMk cId="4147260588" sldId="591"/>
            <ac:spMk id="8" creationId="{D19D7D2A-278E-F7A8-8276-11042BFD426D}"/>
          </ac:spMkLst>
        </pc:spChg>
        <pc:spChg chg="add mod">
          <ac:chgData name="pantelis balaouras" userId="25e8755020fc1734" providerId="LiveId" clId="{7DE56420-2452-41D2-B663-6CC1945DA0E9}" dt="2024-04-30T14:02:54.798" v="894"/>
          <ac:spMkLst>
            <pc:docMk/>
            <pc:sldMk cId="4147260588" sldId="591"/>
            <ac:spMk id="9" creationId="{372441F2-E9C0-2CA9-B435-1CCDBEC131A5}"/>
          </ac:spMkLst>
        </pc:spChg>
        <pc:picChg chg="add mod">
          <ac:chgData name="pantelis balaouras" userId="25e8755020fc1734" providerId="LiveId" clId="{7DE56420-2452-41D2-B663-6CC1945DA0E9}" dt="2024-04-30T12:57:54.242" v="466"/>
          <ac:picMkLst>
            <pc:docMk/>
            <pc:sldMk cId="4147260588" sldId="591"/>
            <ac:picMk id="5" creationId="{8E310CAC-5202-4178-B691-57C7535F2890}"/>
          </ac:picMkLst>
        </pc:picChg>
        <pc:picChg chg="del">
          <ac:chgData name="pantelis balaouras" userId="25e8755020fc1734" providerId="LiveId" clId="{7DE56420-2452-41D2-B663-6CC1945DA0E9}" dt="2024-04-30T12:57:37.987" v="463" actId="478"/>
          <ac:picMkLst>
            <pc:docMk/>
            <pc:sldMk cId="4147260588" sldId="591"/>
            <ac:picMk id="6" creationId="{20256E6C-2C9F-6387-21CB-C2D7FC1664F2}"/>
          </ac:picMkLst>
        </pc:picChg>
      </pc:sldChg>
      <pc:sldChg chg="addSp delSp modSp add mod">
        <pc:chgData name="pantelis balaouras" userId="25e8755020fc1734" providerId="LiveId" clId="{7DE56420-2452-41D2-B663-6CC1945DA0E9}" dt="2024-04-30T14:02:56.444" v="895"/>
        <pc:sldMkLst>
          <pc:docMk/>
          <pc:sldMk cId="4090592248" sldId="592"/>
        </pc:sldMkLst>
        <pc:spChg chg="mod">
          <ac:chgData name="pantelis balaouras" userId="25e8755020fc1734" providerId="LiveId" clId="{7DE56420-2452-41D2-B663-6CC1945DA0E9}" dt="2024-04-30T12:58:28.797" v="472" actId="20577"/>
          <ac:spMkLst>
            <pc:docMk/>
            <pc:sldMk cId="4090592248" sldId="592"/>
            <ac:spMk id="2" creationId="{3437EB2F-4943-832B-1BE0-51BDEF91182F}"/>
          </ac:spMkLst>
        </pc:spChg>
        <pc:spChg chg="mod">
          <ac:chgData name="pantelis balaouras" userId="25e8755020fc1734" providerId="LiveId" clId="{7DE56420-2452-41D2-B663-6CC1945DA0E9}" dt="2024-04-30T13:00:49.620" v="506" actId="207"/>
          <ac:spMkLst>
            <pc:docMk/>
            <pc:sldMk cId="4090592248" sldId="592"/>
            <ac:spMk id="3" creationId="{9C690B7D-2867-974F-0AE7-27EE98B5A72A}"/>
          </ac:spMkLst>
        </pc:spChg>
        <pc:spChg chg="add mod">
          <ac:chgData name="pantelis balaouras" userId="25e8755020fc1734" providerId="LiveId" clId="{7DE56420-2452-41D2-B663-6CC1945DA0E9}" dt="2024-04-30T13:00:31.847" v="503"/>
          <ac:spMkLst>
            <pc:docMk/>
            <pc:sldMk cId="4090592248" sldId="592"/>
            <ac:spMk id="6" creationId="{72334F74-1DFC-070D-42F5-3B61A71F0B51}"/>
          </ac:spMkLst>
        </pc:spChg>
        <pc:spChg chg="add mod">
          <ac:chgData name="pantelis balaouras" userId="25e8755020fc1734" providerId="LiveId" clId="{7DE56420-2452-41D2-B663-6CC1945DA0E9}" dt="2024-04-30T14:02:56.444" v="895"/>
          <ac:spMkLst>
            <pc:docMk/>
            <pc:sldMk cId="4090592248" sldId="592"/>
            <ac:spMk id="7" creationId="{7FA12C9A-1B41-285B-7383-378FDC7F8E36}"/>
          </ac:spMkLst>
        </pc:spChg>
        <pc:spChg chg="del">
          <ac:chgData name="pantelis balaouras" userId="25e8755020fc1734" providerId="LiveId" clId="{7DE56420-2452-41D2-B663-6CC1945DA0E9}" dt="2024-04-30T13:00:23.965" v="502" actId="478"/>
          <ac:spMkLst>
            <pc:docMk/>
            <pc:sldMk cId="4090592248" sldId="592"/>
            <ac:spMk id="8" creationId="{D19D7D2A-278E-F7A8-8276-11042BFD426D}"/>
          </ac:spMkLst>
        </pc:spChg>
        <pc:picChg chg="add mod">
          <ac:chgData name="pantelis balaouras" userId="25e8755020fc1734" providerId="LiveId" clId="{7DE56420-2452-41D2-B663-6CC1945DA0E9}" dt="2024-04-30T13:00:38.493" v="504" actId="1076"/>
          <ac:picMkLst>
            <pc:docMk/>
            <pc:sldMk cId="4090592248" sldId="592"/>
            <ac:picMk id="4" creationId="{20B44E50-FE92-E60A-C809-2EC2BDC3076A}"/>
          </ac:picMkLst>
        </pc:picChg>
        <pc:picChg chg="del mod">
          <ac:chgData name="pantelis balaouras" userId="25e8755020fc1734" providerId="LiveId" clId="{7DE56420-2452-41D2-B663-6CC1945DA0E9}" dt="2024-04-30T13:00:21.209" v="501" actId="478"/>
          <ac:picMkLst>
            <pc:docMk/>
            <pc:sldMk cId="4090592248" sldId="592"/>
            <ac:picMk id="5" creationId="{8E310CAC-5202-4178-B691-57C7535F2890}"/>
          </ac:picMkLst>
        </pc:picChg>
      </pc:sldChg>
      <pc:sldChg chg="addSp modSp new mod modNotesTx">
        <pc:chgData name="pantelis balaouras" userId="25e8755020fc1734" providerId="LiveId" clId="{7DE56420-2452-41D2-B663-6CC1945DA0E9}" dt="2024-04-30T14:02:57.964" v="896"/>
        <pc:sldMkLst>
          <pc:docMk/>
          <pc:sldMk cId="1410772111" sldId="593"/>
        </pc:sldMkLst>
        <pc:spChg chg="mod">
          <ac:chgData name="pantelis balaouras" userId="25e8755020fc1734" providerId="LiveId" clId="{7DE56420-2452-41D2-B663-6CC1945DA0E9}" dt="2024-04-30T13:03:05.616" v="525" actId="20577"/>
          <ac:spMkLst>
            <pc:docMk/>
            <pc:sldMk cId="1410772111" sldId="593"/>
            <ac:spMk id="2" creationId="{B8A16279-DA4E-CDCF-8D96-CB81D694871F}"/>
          </ac:spMkLst>
        </pc:spChg>
        <pc:spChg chg="mod">
          <ac:chgData name="pantelis balaouras" userId="25e8755020fc1734" providerId="LiveId" clId="{7DE56420-2452-41D2-B663-6CC1945DA0E9}" dt="2024-04-30T13:02:48.380" v="518" actId="27636"/>
          <ac:spMkLst>
            <pc:docMk/>
            <pc:sldMk cId="1410772111" sldId="593"/>
            <ac:spMk id="3" creationId="{CE07257F-7506-C4AD-3463-D8F7DD2A0C76}"/>
          </ac:spMkLst>
        </pc:spChg>
        <pc:spChg chg="add mod">
          <ac:chgData name="pantelis balaouras" userId="25e8755020fc1734" providerId="LiveId" clId="{7DE56420-2452-41D2-B663-6CC1945DA0E9}" dt="2024-04-30T13:02:43.608" v="516"/>
          <ac:spMkLst>
            <pc:docMk/>
            <pc:sldMk cId="1410772111" sldId="593"/>
            <ac:spMk id="5" creationId="{C7B6782C-F51A-A9CC-C158-9E31902439AB}"/>
          </ac:spMkLst>
        </pc:spChg>
        <pc:spChg chg="add mod">
          <ac:chgData name="pantelis balaouras" userId="25e8755020fc1734" providerId="LiveId" clId="{7DE56420-2452-41D2-B663-6CC1945DA0E9}" dt="2024-04-30T14:02:57.964" v="896"/>
          <ac:spMkLst>
            <pc:docMk/>
            <pc:sldMk cId="1410772111" sldId="593"/>
            <ac:spMk id="6" creationId="{423E113A-718F-44AF-899B-F928AF91DE07}"/>
          </ac:spMkLst>
        </pc:spChg>
        <pc:picChg chg="add mod">
          <ac:chgData name="pantelis balaouras" userId="25e8755020fc1734" providerId="LiveId" clId="{7DE56420-2452-41D2-B663-6CC1945DA0E9}" dt="2024-04-30T13:02:43.608" v="516"/>
          <ac:picMkLst>
            <pc:docMk/>
            <pc:sldMk cId="1410772111" sldId="593"/>
            <ac:picMk id="4" creationId="{672C6E77-CF7E-8FA0-BC48-2D194730A397}"/>
          </ac:picMkLst>
        </pc:picChg>
      </pc:sldChg>
      <pc:sldChg chg="addSp delSp modSp add mod">
        <pc:chgData name="pantelis balaouras" userId="25e8755020fc1734" providerId="LiveId" clId="{7DE56420-2452-41D2-B663-6CC1945DA0E9}" dt="2024-04-30T14:02:59.239" v="897"/>
        <pc:sldMkLst>
          <pc:docMk/>
          <pc:sldMk cId="4221277739" sldId="594"/>
        </pc:sldMkLst>
        <pc:spChg chg="mod">
          <ac:chgData name="pantelis balaouras" userId="25e8755020fc1734" providerId="LiveId" clId="{7DE56420-2452-41D2-B663-6CC1945DA0E9}" dt="2024-04-30T13:03:20.402" v="528" actId="20577"/>
          <ac:spMkLst>
            <pc:docMk/>
            <pc:sldMk cId="4221277739" sldId="594"/>
            <ac:spMk id="2" creationId="{B8A16279-DA4E-CDCF-8D96-CB81D694871F}"/>
          </ac:spMkLst>
        </pc:spChg>
        <pc:spChg chg="mod">
          <ac:chgData name="pantelis balaouras" userId="25e8755020fc1734" providerId="LiveId" clId="{7DE56420-2452-41D2-B663-6CC1945DA0E9}" dt="2024-04-30T13:04:06.230" v="539" actId="207"/>
          <ac:spMkLst>
            <pc:docMk/>
            <pc:sldMk cId="4221277739" sldId="594"/>
            <ac:spMk id="3" creationId="{CE07257F-7506-C4AD-3463-D8F7DD2A0C76}"/>
          </ac:spMkLst>
        </pc:spChg>
        <pc:spChg chg="del">
          <ac:chgData name="pantelis balaouras" userId="25e8755020fc1734" providerId="LiveId" clId="{7DE56420-2452-41D2-B663-6CC1945DA0E9}" dt="2024-04-30T13:04:10.744" v="541" actId="478"/>
          <ac:spMkLst>
            <pc:docMk/>
            <pc:sldMk cId="4221277739" sldId="594"/>
            <ac:spMk id="5" creationId="{C7B6782C-F51A-A9CC-C158-9E31902439AB}"/>
          </ac:spMkLst>
        </pc:spChg>
        <pc:spChg chg="add mod">
          <ac:chgData name="pantelis balaouras" userId="25e8755020fc1734" providerId="LiveId" clId="{7DE56420-2452-41D2-B663-6CC1945DA0E9}" dt="2024-04-30T13:04:19.083" v="542"/>
          <ac:spMkLst>
            <pc:docMk/>
            <pc:sldMk cId="4221277739" sldId="594"/>
            <ac:spMk id="7" creationId="{77244F07-D3A7-F6EE-3422-3C46985C9C00}"/>
          </ac:spMkLst>
        </pc:spChg>
        <pc:spChg chg="add mod">
          <ac:chgData name="pantelis balaouras" userId="25e8755020fc1734" providerId="LiveId" clId="{7DE56420-2452-41D2-B663-6CC1945DA0E9}" dt="2024-04-30T14:02:59.239" v="897"/>
          <ac:spMkLst>
            <pc:docMk/>
            <pc:sldMk cId="4221277739" sldId="594"/>
            <ac:spMk id="8" creationId="{C52A1B4A-108A-0440-4AAD-73F63D84294B}"/>
          </ac:spMkLst>
        </pc:spChg>
        <pc:picChg chg="del">
          <ac:chgData name="pantelis balaouras" userId="25e8755020fc1734" providerId="LiveId" clId="{7DE56420-2452-41D2-B663-6CC1945DA0E9}" dt="2024-04-30T13:04:08.955" v="540" actId="478"/>
          <ac:picMkLst>
            <pc:docMk/>
            <pc:sldMk cId="4221277739" sldId="594"/>
            <ac:picMk id="4" creationId="{672C6E77-CF7E-8FA0-BC48-2D194730A397}"/>
          </ac:picMkLst>
        </pc:picChg>
        <pc:picChg chg="add mod">
          <ac:chgData name="pantelis balaouras" userId="25e8755020fc1734" providerId="LiveId" clId="{7DE56420-2452-41D2-B663-6CC1945DA0E9}" dt="2024-04-30T13:04:19.083" v="542"/>
          <ac:picMkLst>
            <pc:docMk/>
            <pc:sldMk cId="4221277739" sldId="594"/>
            <ac:picMk id="6" creationId="{12621C95-D90F-28E9-8CEA-485678EDA489}"/>
          </ac:picMkLst>
        </pc:picChg>
      </pc:sldChg>
      <pc:sldChg chg="addSp modSp new mod modNotesTx">
        <pc:chgData name="pantelis balaouras" userId="25e8755020fc1734" providerId="LiveId" clId="{7DE56420-2452-41D2-B663-6CC1945DA0E9}" dt="2024-04-30T14:03:00.571" v="898"/>
        <pc:sldMkLst>
          <pc:docMk/>
          <pc:sldMk cId="1762461881" sldId="595"/>
        </pc:sldMkLst>
        <pc:spChg chg="mod">
          <ac:chgData name="pantelis balaouras" userId="25e8755020fc1734" providerId="LiveId" clId="{7DE56420-2452-41D2-B663-6CC1945DA0E9}" dt="2024-04-30T13:27:29.687" v="575" actId="20577"/>
          <ac:spMkLst>
            <pc:docMk/>
            <pc:sldMk cId="1762461881" sldId="595"/>
            <ac:spMk id="2" creationId="{831B67DA-E3CB-62B1-0106-E20E57F6E7B8}"/>
          </ac:spMkLst>
        </pc:spChg>
        <pc:spChg chg="mod">
          <ac:chgData name="pantelis balaouras" userId="25e8755020fc1734" providerId="LiveId" clId="{7DE56420-2452-41D2-B663-6CC1945DA0E9}" dt="2024-04-30T13:26:07.823" v="557" actId="14100"/>
          <ac:spMkLst>
            <pc:docMk/>
            <pc:sldMk cId="1762461881" sldId="595"/>
            <ac:spMk id="3" creationId="{6CBC6F96-361C-D3D8-B88E-BD6EB4D89F3F}"/>
          </ac:spMkLst>
        </pc:spChg>
        <pc:spChg chg="add mod">
          <ac:chgData name="pantelis balaouras" userId="25e8755020fc1734" providerId="LiveId" clId="{7DE56420-2452-41D2-B663-6CC1945DA0E9}" dt="2024-04-30T13:25:56.425" v="554"/>
          <ac:spMkLst>
            <pc:docMk/>
            <pc:sldMk cId="1762461881" sldId="595"/>
            <ac:spMk id="5" creationId="{A213B8CB-5665-B6E7-EC11-1802FBFD2B22}"/>
          </ac:spMkLst>
        </pc:spChg>
        <pc:spChg chg="add mod">
          <ac:chgData name="pantelis balaouras" userId="25e8755020fc1734" providerId="LiveId" clId="{7DE56420-2452-41D2-B663-6CC1945DA0E9}" dt="2024-04-30T14:03:00.571" v="898"/>
          <ac:spMkLst>
            <pc:docMk/>
            <pc:sldMk cId="1762461881" sldId="595"/>
            <ac:spMk id="7" creationId="{2ACD8D70-52C7-A546-DDAD-054F5C97D0AC}"/>
          </ac:spMkLst>
        </pc:spChg>
        <pc:picChg chg="add mod">
          <ac:chgData name="pantelis balaouras" userId="25e8755020fc1734" providerId="LiveId" clId="{7DE56420-2452-41D2-B663-6CC1945DA0E9}" dt="2024-04-30T13:26:16.399" v="558" actId="1076"/>
          <ac:picMkLst>
            <pc:docMk/>
            <pc:sldMk cId="1762461881" sldId="595"/>
            <ac:picMk id="4" creationId="{85171F5F-C449-869F-83E8-219A9C5CD0E1}"/>
          </ac:picMkLst>
        </pc:picChg>
        <pc:picChg chg="add mod">
          <ac:chgData name="pantelis balaouras" userId="25e8755020fc1734" providerId="LiveId" clId="{7DE56420-2452-41D2-B663-6CC1945DA0E9}" dt="2024-04-30T13:26:27.188" v="559"/>
          <ac:picMkLst>
            <pc:docMk/>
            <pc:sldMk cId="1762461881" sldId="595"/>
            <ac:picMk id="6" creationId="{A0AE3FDB-495C-3942-865C-232D94D6CC16}"/>
          </ac:picMkLst>
        </pc:picChg>
      </pc:sldChg>
      <pc:sldChg chg="addSp delSp modSp add mod">
        <pc:chgData name="pantelis balaouras" userId="25e8755020fc1734" providerId="LiveId" clId="{7DE56420-2452-41D2-B663-6CC1945DA0E9}" dt="2024-04-30T14:03:01.837" v="899"/>
        <pc:sldMkLst>
          <pc:docMk/>
          <pc:sldMk cId="844082030" sldId="596"/>
        </pc:sldMkLst>
        <pc:spChg chg="mod">
          <ac:chgData name="pantelis balaouras" userId="25e8755020fc1734" providerId="LiveId" clId="{7DE56420-2452-41D2-B663-6CC1945DA0E9}" dt="2024-04-30T13:27:22.936" v="571" actId="20577"/>
          <ac:spMkLst>
            <pc:docMk/>
            <pc:sldMk cId="844082030" sldId="596"/>
            <ac:spMk id="2" creationId="{831B67DA-E3CB-62B1-0106-E20E57F6E7B8}"/>
          </ac:spMkLst>
        </pc:spChg>
        <pc:spChg chg="mod">
          <ac:chgData name="pantelis balaouras" userId="25e8755020fc1734" providerId="LiveId" clId="{7DE56420-2452-41D2-B663-6CC1945DA0E9}" dt="2024-04-30T13:27:11.952" v="566" actId="14100"/>
          <ac:spMkLst>
            <pc:docMk/>
            <pc:sldMk cId="844082030" sldId="596"/>
            <ac:spMk id="3" creationId="{6CBC6F96-361C-D3D8-B88E-BD6EB4D89F3F}"/>
          </ac:spMkLst>
        </pc:spChg>
        <pc:spChg chg="del">
          <ac:chgData name="pantelis balaouras" userId="25e8755020fc1734" providerId="LiveId" clId="{7DE56420-2452-41D2-B663-6CC1945DA0E9}" dt="2024-04-30T13:26:50.708" v="563" actId="478"/>
          <ac:spMkLst>
            <pc:docMk/>
            <pc:sldMk cId="844082030" sldId="596"/>
            <ac:spMk id="5" creationId="{A213B8CB-5665-B6E7-EC11-1802FBFD2B22}"/>
          </ac:spMkLst>
        </pc:spChg>
        <pc:spChg chg="add mod">
          <ac:chgData name="pantelis balaouras" userId="25e8755020fc1734" providerId="LiveId" clId="{7DE56420-2452-41D2-B663-6CC1945DA0E9}" dt="2024-04-30T13:27:02.622" v="564"/>
          <ac:spMkLst>
            <pc:docMk/>
            <pc:sldMk cId="844082030" sldId="596"/>
            <ac:spMk id="7" creationId="{C4DC9CA2-4B43-DF1A-6432-B853119E7644}"/>
          </ac:spMkLst>
        </pc:spChg>
        <pc:spChg chg="add mod">
          <ac:chgData name="pantelis balaouras" userId="25e8755020fc1734" providerId="LiveId" clId="{7DE56420-2452-41D2-B663-6CC1945DA0E9}" dt="2024-04-30T14:03:01.837" v="899"/>
          <ac:spMkLst>
            <pc:docMk/>
            <pc:sldMk cId="844082030" sldId="596"/>
            <ac:spMk id="8" creationId="{7D13E135-EDF0-F43B-CDA0-F1A33174700D}"/>
          </ac:spMkLst>
        </pc:spChg>
        <pc:picChg chg="del">
          <ac:chgData name="pantelis balaouras" userId="25e8755020fc1734" providerId="LiveId" clId="{7DE56420-2452-41D2-B663-6CC1945DA0E9}" dt="2024-04-30T13:26:47.728" v="562" actId="478"/>
          <ac:picMkLst>
            <pc:docMk/>
            <pc:sldMk cId="844082030" sldId="596"/>
            <ac:picMk id="4" creationId="{85171F5F-C449-869F-83E8-219A9C5CD0E1}"/>
          </ac:picMkLst>
        </pc:picChg>
        <pc:picChg chg="add mod">
          <ac:chgData name="pantelis balaouras" userId="25e8755020fc1734" providerId="LiveId" clId="{7DE56420-2452-41D2-B663-6CC1945DA0E9}" dt="2024-04-30T13:27:14.367" v="567" actId="1076"/>
          <ac:picMkLst>
            <pc:docMk/>
            <pc:sldMk cId="844082030" sldId="596"/>
            <ac:picMk id="6" creationId="{92113CEA-D864-3F77-C48E-A9184AD84626}"/>
          </ac:picMkLst>
        </pc:picChg>
      </pc:sldChg>
      <pc:sldChg chg="addSp delSp modSp new mod">
        <pc:chgData name="pantelis balaouras" userId="25e8755020fc1734" providerId="LiveId" clId="{7DE56420-2452-41D2-B663-6CC1945DA0E9}" dt="2024-04-30T14:03:29.365" v="904" actId="1076"/>
        <pc:sldMkLst>
          <pc:docMk/>
          <pc:sldMk cId="556286754" sldId="597"/>
        </pc:sldMkLst>
        <pc:spChg chg="mod">
          <ac:chgData name="pantelis balaouras" userId="25e8755020fc1734" providerId="LiveId" clId="{7DE56420-2452-41D2-B663-6CC1945DA0E9}" dt="2024-04-30T13:45:16.806" v="609" actId="1076"/>
          <ac:spMkLst>
            <pc:docMk/>
            <pc:sldMk cId="556286754" sldId="597"/>
            <ac:spMk id="2" creationId="{8E09485E-6BD4-1224-41E3-527AD6FDEF14}"/>
          </ac:spMkLst>
        </pc:spChg>
        <pc:spChg chg="del">
          <ac:chgData name="pantelis balaouras" userId="25e8755020fc1734" providerId="LiveId" clId="{7DE56420-2452-41D2-B663-6CC1945DA0E9}" dt="2024-04-30T13:44:18.586" v="592" actId="478"/>
          <ac:spMkLst>
            <pc:docMk/>
            <pc:sldMk cId="556286754" sldId="597"/>
            <ac:spMk id="3" creationId="{356D1BBE-A71F-29C9-1BA3-59606B8AD66F}"/>
          </ac:spMkLst>
        </pc:spChg>
        <pc:spChg chg="add mod">
          <ac:chgData name="pantelis balaouras" userId="25e8755020fc1734" providerId="LiveId" clId="{7DE56420-2452-41D2-B663-6CC1945DA0E9}" dt="2024-04-30T13:45:54.265" v="616" actId="1076"/>
          <ac:spMkLst>
            <pc:docMk/>
            <pc:sldMk cId="556286754" sldId="597"/>
            <ac:spMk id="5" creationId="{805F8DEC-B854-5458-8B33-0B5AFE003455}"/>
          </ac:spMkLst>
        </pc:spChg>
        <pc:spChg chg="add mod">
          <ac:chgData name="pantelis balaouras" userId="25e8755020fc1734" providerId="LiveId" clId="{7DE56420-2452-41D2-B663-6CC1945DA0E9}" dt="2024-04-30T13:46:52.431" v="625" actId="1076"/>
          <ac:spMkLst>
            <pc:docMk/>
            <pc:sldMk cId="556286754" sldId="597"/>
            <ac:spMk id="7" creationId="{EB96A5A6-B5C9-2F7B-9F4D-CD4882A5F39F}"/>
          </ac:spMkLst>
        </pc:spChg>
        <pc:spChg chg="add mod">
          <ac:chgData name="pantelis balaouras" userId="25e8755020fc1734" providerId="LiveId" clId="{7DE56420-2452-41D2-B663-6CC1945DA0E9}" dt="2024-04-30T14:03:23.594" v="903" actId="20577"/>
          <ac:spMkLst>
            <pc:docMk/>
            <pc:sldMk cId="556286754" sldId="597"/>
            <ac:spMk id="8" creationId="{7E30151E-A265-7EE2-A9C9-FBD2619B6F20}"/>
          </ac:spMkLst>
        </pc:spChg>
        <pc:graphicFrameChg chg="add mod modGraphic">
          <ac:chgData name="pantelis balaouras" userId="25e8755020fc1734" providerId="LiveId" clId="{7DE56420-2452-41D2-B663-6CC1945DA0E9}" dt="2024-04-30T13:47:00.560" v="627" actId="403"/>
          <ac:graphicFrameMkLst>
            <pc:docMk/>
            <pc:sldMk cId="556286754" sldId="597"/>
            <ac:graphicFrameMk id="4" creationId="{E0E987CB-9724-A07B-BA31-6EE841C6A5BC}"/>
          </ac:graphicFrameMkLst>
        </pc:graphicFrameChg>
        <pc:picChg chg="add mod ord">
          <ac:chgData name="pantelis balaouras" userId="25e8755020fc1734" providerId="LiveId" clId="{7DE56420-2452-41D2-B663-6CC1945DA0E9}" dt="2024-04-30T14:03:29.365" v="904" actId="1076"/>
          <ac:picMkLst>
            <pc:docMk/>
            <pc:sldMk cId="556286754" sldId="597"/>
            <ac:picMk id="6" creationId="{6E992AC8-9E61-427C-6184-B33486BC97AB}"/>
          </ac:picMkLst>
        </pc:picChg>
      </pc:sldChg>
      <pc:sldChg chg="addSp delSp modSp new mod modNotesTx">
        <pc:chgData name="pantelis balaouras" userId="25e8755020fc1734" providerId="LiveId" clId="{7DE56420-2452-41D2-B663-6CC1945DA0E9}" dt="2024-04-30T14:03:49.258" v="908" actId="1076"/>
        <pc:sldMkLst>
          <pc:docMk/>
          <pc:sldMk cId="1441079770" sldId="598"/>
        </pc:sldMkLst>
        <pc:spChg chg="mod">
          <ac:chgData name="pantelis balaouras" userId="25e8755020fc1734" providerId="LiveId" clId="{7DE56420-2452-41D2-B663-6CC1945DA0E9}" dt="2024-04-30T13:49:22.170" v="671" actId="1076"/>
          <ac:spMkLst>
            <pc:docMk/>
            <pc:sldMk cId="1441079770" sldId="598"/>
            <ac:spMk id="2" creationId="{4A2B5B33-8888-496F-8672-A89D530149EB}"/>
          </ac:spMkLst>
        </pc:spChg>
        <pc:spChg chg="del">
          <ac:chgData name="pantelis balaouras" userId="25e8755020fc1734" providerId="LiveId" clId="{7DE56420-2452-41D2-B663-6CC1945DA0E9}" dt="2024-04-30T13:47:47.011" v="634" actId="478"/>
          <ac:spMkLst>
            <pc:docMk/>
            <pc:sldMk cId="1441079770" sldId="598"/>
            <ac:spMk id="3" creationId="{CC9AC3AE-9DDC-E1E6-36EF-5AC2391CBBCC}"/>
          </ac:spMkLst>
        </pc:spChg>
        <pc:spChg chg="add mod">
          <ac:chgData name="pantelis balaouras" userId="25e8755020fc1734" providerId="LiveId" clId="{7DE56420-2452-41D2-B663-6CC1945DA0E9}" dt="2024-04-30T14:03:49.258" v="908" actId="1076"/>
          <ac:spMkLst>
            <pc:docMk/>
            <pc:sldMk cId="1441079770" sldId="598"/>
            <ac:spMk id="5" creationId="{98683E5C-EF61-A3DC-98A1-978F55318737}"/>
          </ac:spMkLst>
        </pc:spChg>
        <pc:spChg chg="add mod">
          <ac:chgData name="pantelis balaouras" userId="25e8755020fc1734" providerId="LiveId" clId="{7DE56420-2452-41D2-B663-6CC1945DA0E9}" dt="2024-04-30T14:03:34.882" v="905"/>
          <ac:spMkLst>
            <pc:docMk/>
            <pc:sldMk cId="1441079770" sldId="598"/>
            <ac:spMk id="6" creationId="{2A3E53DA-C2D0-0713-C3C5-D6F59E2BB4A5}"/>
          </ac:spMkLst>
        </pc:spChg>
        <pc:graphicFrameChg chg="add mod modGraphic">
          <ac:chgData name="pantelis balaouras" userId="25e8755020fc1734" providerId="LiveId" clId="{7DE56420-2452-41D2-B663-6CC1945DA0E9}" dt="2024-04-30T13:51:12.786" v="719" actId="6549"/>
          <ac:graphicFrameMkLst>
            <pc:docMk/>
            <pc:sldMk cId="1441079770" sldId="598"/>
            <ac:graphicFrameMk id="4" creationId="{A1D9101E-8C0A-07F4-BBBC-46E3E6D08A3F}"/>
          </ac:graphicFrameMkLst>
        </pc:graphicFrameChg>
      </pc:sldChg>
      <pc:sldChg chg="addSp delSp modSp new del mod modClrScheme chgLayout">
        <pc:chgData name="pantelis balaouras" userId="25e8755020fc1734" providerId="LiveId" clId="{7DE56420-2452-41D2-B663-6CC1945DA0E9}" dt="2024-04-30T13:52:40.186" v="731" actId="47"/>
        <pc:sldMkLst>
          <pc:docMk/>
          <pc:sldMk cId="3922431406" sldId="599"/>
        </pc:sldMkLst>
        <pc:spChg chg="del mod ord">
          <ac:chgData name="pantelis balaouras" userId="25e8755020fc1734" providerId="LiveId" clId="{7DE56420-2452-41D2-B663-6CC1945DA0E9}" dt="2024-04-30T13:51:50.975" v="725" actId="700"/>
          <ac:spMkLst>
            <pc:docMk/>
            <pc:sldMk cId="3922431406" sldId="599"/>
            <ac:spMk id="2" creationId="{ADAABB7D-A979-FDE6-DDA9-B203B3673E57}"/>
          </ac:spMkLst>
        </pc:spChg>
        <pc:spChg chg="del">
          <ac:chgData name="pantelis balaouras" userId="25e8755020fc1734" providerId="LiveId" clId="{7DE56420-2452-41D2-B663-6CC1945DA0E9}" dt="2024-04-30T13:51:50.975" v="725" actId="700"/>
          <ac:spMkLst>
            <pc:docMk/>
            <pc:sldMk cId="3922431406" sldId="599"/>
            <ac:spMk id="3" creationId="{DBF773D6-0612-BE5F-5F37-FE3968854AE0}"/>
          </ac:spMkLst>
        </pc:spChg>
        <pc:spChg chg="del mod ord">
          <ac:chgData name="pantelis balaouras" userId="25e8755020fc1734" providerId="LiveId" clId="{7DE56420-2452-41D2-B663-6CC1945DA0E9}" dt="2024-04-30T13:51:50.975" v="725" actId="700"/>
          <ac:spMkLst>
            <pc:docMk/>
            <pc:sldMk cId="3922431406" sldId="599"/>
            <ac:spMk id="4" creationId="{46AA17DE-C0FB-AD0F-E60C-988E59D9D738}"/>
          </ac:spMkLst>
        </pc:spChg>
        <pc:spChg chg="add mod ord">
          <ac:chgData name="pantelis balaouras" userId="25e8755020fc1734" providerId="LiveId" clId="{7DE56420-2452-41D2-B663-6CC1945DA0E9}" dt="2024-04-30T13:52:02.854" v="726"/>
          <ac:spMkLst>
            <pc:docMk/>
            <pc:sldMk cId="3922431406" sldId="599"/>
            <ac:spMk id="5" creationId="{218A52BE-C8A5-3A74-E707-F0BE6E83C27C}"/>
          </ac:spMkLst>
        </pc:spChg>
        <pc:spChg chg="add mod ord">
          <ac:chgData name="pantelis balaouras" userId="25e8755020fc1734" providerId="LiveId" clId="{7DE56420-2452-41D2-B663-6CC1945DA0E9}" dt="2024-04-30T13:52:29.392" v="730" actId="114"/>
          <ac:spMkLst>
            <pc:docMk/>
            <pc:sldMk cId="3922431406" sldId="599"/>
            <ac:spMk id="6" creationId="{6570708A-3C42-4C23-371B-525D61F77EDB}"/>
          </ac:spMkLst>
        </pc:spChg>
      </pc:sldChg>
      <pc:sldMasterChg chg="modSldLayout">
        <pc:chgData name="pantelis balaouras" userId="25e8755020fc1734" providerId="LiveId" clId="{7DE56420-2452-41D2-B663-6CC1945DA0E9}" dt="2024-04-30T09:42:19.948" v="33"/>
        <pc:sldMasterMkLst>
          <pc:docMk/>
          <pc:sldMasterMk cId="1468923052" sldId="2147483648"/>
        </pc:sldMasterMkLst>
        <pc:sldLayoutChg chg="modSp mod">
          <pc:chgData name="pantelis balaouras" userId="25e8755020fc1734" providerId="LiveId" clId="{7DE56420-2452-41D2-B663-6CC1945DA0E9}" dt="2024-04-30T09:42:19.948" v="33"/>
          <pc:sldLayoutMkLst>
            <pc:docMk/>
            <pc:sldMasterMk cId="1468923052" sldId="2147483648"/>
            <pc:sldLayoutMk cId="2577986437" sldId="2147483661"/>
          </pc:sldLayoutMkLst>
          <pc:spChg chg="mod">
            <ac:chgData name="pantelis balaouras" userId="25e8755020fc1734" providerId="LiveId" clId="{7DE56420-2452-41D2-B663-6CC1945DA0E9}" dt="2024-04-30T09:42:19.948" v="33"/>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DE56420-2452-41D2-B663-6CC1945DA0E9}" dt="2024-04-30T09:42:08.647" v="30" actId="6549"/>
          <pc:sldLayoutMkLst>
            <pc:docMk/>
            <pc:sldMasterMk cId="1468923052" sldId="2147483648"/>
            <pc:sldLayoutMk cId="2515741970" sldId="2147483665"/>
          </pc:sldLayoutMkLst>
          <pc:spChg chg="mod">
            <ac:chgData name="pantelis balaouras" userId="25e8755020fc1734" providerId="LiveId" clId="{7DE56420-2452-41D2-B663-6CC1945DA0E9}" dt="2024-04-30T09:42:08.647" v="30" actId="6549"/>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DE56420-2452-41D2-B663-6CC1945DA0E9}" dt="2024-04-30T09:41:57.361" v="27" actId="6549"/>
          <pc:sldLayoutMkLst>
            <pc:docMk/>
            <pc:sldMasterMk cId="1468923052" sldId="2147483648"/>
            <pc:sldLayoutMk cId="2336866591" sldId="2147483666"/>
          </pc:sldLayoutMkLst>
          <pc:spChg chg="mod">
            <ac:chgData name="pantelis balaouras" userId="25e8755020fc1734" providerId="LiveId" clId="{7DE56420-2452-41D2-B663-6CC1945DA0E9}" dt="2024-04-30T09:41:57.361" v="27" actId="6549"/>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9A0F0DE1-9D5A-4C0F-A29B-E3BFC7DEEE25}"/>
    <pc:docChg chg="custSel delSld modSld">
      <pc:chgData name="pantelis balaouras" userId="25e8755020fc1734" providerId="LiveId" clId="{9A0F0DE1-9D5A-4C0F-A29B-E3BFC7DEEE25}" dt="2024-05-02T09:28:37.032" v="38" actId="14100"/>
      <pc:docMkLst>
        <pc:docMk/>
      </pc:docMkLst>
      <pc:sldChg chg="addSp delSp modSp">
        <pc:chgData name="pantelis balaouras" userId="25e8755020fc1734" providerId="LiveId" clId="{9A0F0DE1-9D5A-4C0F-A29B-E3BFC7DEEE25}" dt="2024-05-02T07:10:28.173" v="6"/>
        <pc:sldMkLst>
          <pc:docMk/>
          <pc:sldMk cId="616025265" sldId="261"/>
        </pc:sldMkLst>
        <pc:spChg chg="add mod">
          <ac:chgData name="pantelis balaouras" userId="25e8755020fc1734" providerId="LiveId" clId="{9A0F0DE1-9D5A-4C0F-A29B-E3BFC7DEEE25}" dt="2024-05-02T07:10:28.173" v="6"/>
          <ac:spMkLst>
            <pc:docMk/>
            <pc:sldMk cId="616025265" sldId="261"/>
            <ac:spMk id="8" creationId="{991E1AB4-D93A-2C4A-19C1-0897939DFA96}"/>
          </ac:spMkLst>
        </pc:spChg>
        <pc:picChg chg="del">
          <ac:chgData name="pantelis balaouras" userId="25e8755020fc1734" providerId="LiveId" clId="{9A0F0DE1-9D5A-4C0F-A29B-E3BFC7DEEE25}" dt="2024-05-02T07:10:26.939" v="5" actId="478"/>
          <ac:picMkLst>
            <pc:docMk/>
            <pc:sldMk cId="616025265" sldId="261"/>
            <ac:picMk id="2" creationId="{455843D4-F9E9-C853-57A2-27AC7B2C3889}"/>
          </ac:picMkLst>
        </pc:picChg>
        <pc:picChg chg="add mod">
          <ac:chgData name="pantelis balaouras" userId="25e8755020fc1734" providerId="LiveId" clId="{9A0F0DE1-9D5A-4C0F-A29B-E3BFC7DEEE25}" dt="2024-05-02T07:10:28.173" v="6"/>
          <ac:picMkLst>
            <pc:docMk/>
            <pc:sldMk cId="616025265" sldId="261"/>
            <ac:picMk id="7" creationId="{7B5F5D39-63E4-97FA-CB3E-B07C7F1E49D8}"/>
          </ac:picMkLst>
        </pc:picChg>
      </pc:sldChg>
      <pc:sldChg chg="modSp mod">
        <pc:chgData name="pantelis balaouras" userId="25e8755020fc1734" providerId="LiveId" clId="{9A0F0DE1-9D5A-4C0F-A29B-E3BFC7DEEE25}" dt="2024-05-02T07:11:22.023" v="10" actId="1076"/>
        <pc:sldMkLst>
          <pc:docMk/>
          <pc:sldMk cId="0" sldId="280"/>
        </pc:sldMkLst>
        <pc:picChg chg="mod">
          <ac:chgData name="pantelis balaouras" userId="25e8755020fc1734" providerId="LiveId" clId="{9A0F0DE1-9D5A-4C0F-A29B-E3BFC7DEEE25}" dt="2024-05-02T07:11:22.023" v="10" actId="1076"/>
          <ac:picMkLst>
            <pc:docMk/>
            <pc:sldMk cId="0" sldId="280"/>
            <ac:picMk id="461" creationId="{00000000-0000-0000-0000-000000000000}"/>
          </ac:picMkLst>
        </pc:picChg>
      </pc:sldChg>
      <pc:sldChg chg="del">
        <pc:chgData name="pantelis balaouras" userId="25e8755020fc1734" providerId="LiveId" clId="{9A0F0DE1-9D5A-4C0F-A29B-E3BFC7DEEE25}" dt="2024-05-02T07:09:52.814" v="1" actId="47"/>
        <pc:sldMkLst>
          <pc:docMk/>
          <pc:sldMk cId="2033093179" sldId="420"/>
        </pc:sldMkLst>
      </pc:sldChg>
      <pc:sldChg chg="addSp delSp modSp mod">
        <pc:chgData name="pantelis balaouras" userId="25e8755020fc1734" providerId="LiveId" clId="{9A0F0DE1-9D5A-4C0F-A29B-E3BFC7DEEE25}" dt="2024-05-02T07:11:06.720" v="9"/>
        <pc:sldMkLst>
          <pc:docMk/>
          <pc:sldMk cId="750286666" sldId="438"/>
        </pc:sldMkLst>
        <pc:spChg chg="del">
          <ac:chgData name="pantelis balaouras" userId="25e8755020fc1734" providerId="LiveId" clId="{9A0F0DE1-9D5A-4C0F-A29B-E3BFC7DEEE25}" dt="2024-05-02T07:11:05.736" v="8" actId="478"/>
          <ac:spMkLst>
            <pc:docMk/>
            <pc:sldMk cId="750286666" sldId="438"/>
            <ac:spMk id="3" creationId="{17E4B6F4-910A-465B-8D37-FDAFB8260467}"/>
          </ac:spMkLst>
        </pc:spChg>
        <pc:spChg chg="add mod">
          <ac:chgData name="pantelis balaouras" userId="25e8755020fc1734" providerId="LiveId" clId="{9A0F0DE1-9D5A-4C0F-A29B-E3BFC7DEEE25}" dt="2024-05-02T07:11:06.720" v="9"/>
          <ac:spMkLst>
            <pc:docMk/>
            <pc:sldMk cId="750286666" sldId="438"/>
            <ac:spMk id="8" creationId="{E21B106E-B6A0-33A9-A737-DF8637C41D1C}"/>
          </ac:spMkLst>
        </pc:spChg>
        <pc:picChg chg="del">
          <ac:chgData name="pantelis balaouras" userId="25e8755020fc1734" providerId="LiveId" clId="{9A0F0DE1-9D5A-4C0F-A29B-E3BFC7DEEE25}" dt="2024-05-02T07:11:01.262" v="7" actId="478"/>
          <ac:picMkLst>
            <pc:docMk/>
            <pc:sldMk cId="750286666" sldId="438"/>
            <ac:picMk id="2" creationId="{932E6542-705E-5980-67AD-E720FB5761A6}"/>
          </ac:picMkLst>
        </pc:picChg>
        <pc:picChg chg="add mod">
          <ac:chgData name="pantelis balaouras" userId="25e8755020fc1734" providerId="LiveId" clId="{9A0F0DE1-9D5A-4C0F-A29B-E3BFC7DEEE25}" dt="2024-05-02T07:11:06.720" v="9"/>
          <ac:picMkLst>
            <pc:docMk/>
            <pc:sldMk cId="750286666" sldId="438"/>
            <ac:picMk id="7" creationId="{C5781AFC-EA51-E64B-E5C6-14CF2B0BF5E7}"/>
          </ac:picMkLst>
        </pc:picChg>
      </pc:sldChg>
      <pc:sldChg chg="addSp delSp modSp mod">
        <pc:chgData name="pantelis balaouras" userId="25e8755020fc1734" providerId="LiveId" clId="{9A0F0DE1-9D5A-4C0F-A29B-E3BFC7DEEE25}" dt="2024-05-02T09:28:37.032" v="38" actId="14100"/>
        <pc:sldMkLst>
          <pc:docMk/>
          <pc:sldMk cId="2585051265" sldId="535"/>
        </pc:sldMkLst>
        <pc:spChg chg="del">
          <ac:chgData name="pantelis balaouras" userId="25e8755020fc1734" providerId="LiveId" clId="{9A0F0DE1-9D5A-4C0F-A29B-E3BFC7DEEE25}" dt="2024-05-02T09:28:25.502" v="34" actId="478"/>
          <ac:spMkLst>
            <pc:docMk/>
            <pc:sldMk cId="2585051265" sldId="535"/>
            <ac:spMk id="3" creationId="{4A1A03FD-DBE8-88F4-1AA3-88B814677301}"/>
          </ac:spMkLst>
        </pc:spChg>
        <pc:spChg chg="add mod">
          <ac:chgData name="pantelis balaouras" userId="25e8755020fc1734" providerId="LiveId" clId="{9A0F0DE1-9D5A-4C0F-A29B-E3BFC7DEEE25}" dt="2024-05-02T09:28:28.658" v="36"/>
          <ac:spMkLst>
            <pc:docMk/>
            <pc:sldMk cId="2585051265" sldId="535"/>
            <ac:spMk id="4" creationId="{6484D6E5-B824-5A05-54BF-501A66111AC3}"/>
          </ac:spMkLst>
        </pc:spChg>
        <pc:spChg chg="mod">
          <ac:chgData name="pantelis balaouras" userId="25e8755020fc1734" providerId="LiveId" clId="{9A0F0DE1-9D5A-4C0F-A29B-E3BFC7DEEE25}" dt="2024-05-02T09:28:37.032" v="38" actId="14100"/>
          <ac:spMkLst>
            <pc:docMk/>
            <pc:sldMk cId="2585051265" sldId="535"/>
            <ac:spMk id="13" creationId="{ACBE9AD0-B2F0-4ADA-8F10-B83476743F9C}"/>
          </ac:spMkLst>
        </pc:spChg>
        <pc:picChg chg="del">
          <ac:chgData name="pantelis balaouras" userId="25e8755020fc1734" providerId="LiveId" clId="{9A0F0DE1-9D5A-4C0F-A29B-E3BFC7DEEE25}" dt="2024-05-02T09:28:28.048" v="35" actId="478"/>
          <ac:picMkLst>
            <pc:docMk/>
            <pc:sldMk cId="2585051265" sldId="535"/>
            <ac:picMk id="2" creationId="{7F194105-A616-1811-CCD2-0261AE6759AF}"/>
          </ac:picMkLst>
        </pc:picChg>
        <pc:picChg chg="add mod">
          <ac:chgData name="pantelis balaouras" userId="25e8755020fc1734" providerId="LiveId" clId="{9A0F0DE1-9D5A-4C0F-A29B-E3BFC7DEEE25}" dt="2024-05-02T09:28:28.658" v="36"/>
          <ac:picMkLst>
            <pc:docMk/>
            <pc:sldMk cId="2585051265" sldId="535"/>
            <ac:picMk id="6" creationId="{97044F86-B613-C4A7-C67B-1B403B403102}"/>
          </ac:picMkLst>
        </pc:picChg>
      </pc:sldChg>
      <pc:sldChg chg="addSp delSp modSp mod">
        <pc:chgData name="pantelis balaouras" userId="25e8755020fc1734" providerId="LiveId" clId="{9A0F0DE1-9D5A-4C0F-A29B-E3BFC7DEEE25}" dt="2024-05-02T07:12:44.064" v="29" actId="1076"/>
        <pc:sldMkLst>
          <pc:docMk/>
          <pc:sldMk cId="2768704418" sldId="601"/>
        </pc:sldMkLst>
        <pc:spChg chg="mod">
          <ac:chgData name="pantelis balaouras" userId="25e8755020fc1734" providerId="LiveId" clId="{9A0F0DE1-9D5A-4C0F-A29B-E3BFC7DEEE25}" dt="2024-05-02T07:12:38.535" v="28" actId="20577"/>
          <ac:spMkLst>
            <pc:docMk/>
            <pc:sldMk cId="2768704418" sldId="601"/>
            <ac:spMk id="2" creationId="{DEEF39F7-8513-9A20-8590-F75E6934DE7E}"/>
          </ac:spMkLst>
        </pc:spChg>
        <pc:spChg chg="add mod">
          <ac:chgData name="pantelis balaouras" userId="25e8755020fc1734" providerId="LiveId" clId="{9A0F0DE1-9D5A-4C0F-A29B-E3BFC7DEEE25}" dt="2024-05-02T07:12:22.523" v="25"/>
          <ac:spMkLst>
            <pc:docMk/>
            <pc:sldMk cId="2768704418" sldId="601"/>
            <ac:spMk id="6" creationId="{604BFA84-BAF1-AF59-691D-6F9F680DAFAD}"/>
          </ac:spMkLst>
        </pc:spChg>
        <pc:spChg chg="del">
          <ac:chgData name="pantelis balaouras" userId="25e8755020fc1734" providerId="LiveId" clId="{9A0F0DE1-9D5A-4C0F-A29B-E3BFC7DEEE25}" dt="2024-05-02T07:12:15.662" v="24" actId="478"/>
          <ac:spMkLst>
            <pc:docMk/>
            <pc:sldMk cId="2768704418" sldId="601"/>
            <ac:spMk id="8" creationId="{D430FF10-A318-575B-47FD-E83B19ED384F}"/>
          </ac:spMkLst>
        </pc:spChg>
        <pc:picChg chg="add mod">
          <ac:chgData name="pantelis balaouras" userId="25e8755020fc1734" providerId="LiveId" clId="{9A0F0DE1-9D5A-4C0F-A29B-E3BFC7DEEE25}" dt="2024-05-02T07:12:44.064" v="29" actId="1076"/>
          <ac:picMkLst>
            <pc:docMk/>
            <pc:sldMk cId="2768704418" sldId="601"/>
            <ac:picMk id="5" creationId="{54FD42BC-A902-ADAF-9257-1D8A717606C1}"/>
          </ac:picMkLst>
        </pc:picChg>
        <pc:picChg chg="del">
          <ac:chgData name="pantelis balaouras" userId="25e8755020fc1734" providerId="LiveId" clId="{9A0F0DE1-9D5A-4C0F-A29B-E3BFC7DEEE25}" dt="2024-05-02T07:12:13.981" v="23" actId="478"/>
          <ac:picMkLst>
            <pc:docMk/>
            <pc:sldMk cId="2768704418" sldId="601"/>
            <ac:picMk id="9" creationId="{24D6E3B0-5845-B890-C07A-4D6F059C130F}"/>
          </ac:picMkLst>
        </pc:picChg>
      </pc:sldChg>
      <pc:sldChg chg="modSp mod">
        <pc:chgData name="pantelis balaouras" userId="25e8755020fc1734" providerId="LiveId" clId="{9A0F0DE1-9D5A-4C0F-A29B-E3BFC7DEEE25}" dt="2024-05-02T09:27:59.080" v="32" actId="20577"/>
        <pc:sldMkLst>
          <pc:docMk/>
          <pc:sldMk cId="1503787720" sldId="602"/>
        </pc:sldMkLst>
        <pc:spChg chg="mod">
          <ac:chgData name="pantelis balaouras" userId="25e8755020fc1734" providerId="LiveId" clId="{9A0F0DE1-9D5A-4C0F-A29B-E3BFC7DEEE25}" dt="2024-05-02T09:27:59.080" v="32" actId="20577"/>
          <ac:spMkLst>
            <pc:docMk/>
            <pc:sldMk cId="1503787720" sldId="602"/>
            <ac:spMk id="13" creationId="{ACBE9AD0-B2F0-4ADA-8F10-B83476743F9C}"/>
          </ac:spMkLst>
        </pc:spChg>
      </pc:sldChg>
      <pc:sldChg chg="addSp delSp modSp mod">
        <pc:chgData name="pantelis balaouras" userId="25e8755020fc1734" providerId="LiveId" clId="{9A0F0DE1-9D5A-4C0F-A29B-E3BFC7DEEE25}" dt="2024-05-02T07:13:16.564" v="31" actId="14100"/>
        <pc:sldMkLst>
          <pc:docMk/>
          <pc:sldMk cId="4165322717" sldId="603"/>
        </pc:sldMkLst>
        <pc:spChg chg="del">
          <ac:chgData name="pantelis balaouras" userId="25e8755020fc1734" providerId="LiveId" clId="{9A0F0DE1-9D5A-4C0F-A29B-E3BFC7DEEE25}" dt="2024-05-02T07:10:04.273" v="3" actId="478"/>
          <ac:spMkLst>
            <pc:docMk/>
            <pc:sldMk cId="4165322717" sldId="603"/>
            <ac:spMk id="3" creationId="{4A1A03FD-DBE8-88F4-1AA3-88B814677301}"/>
          </ac:spMkLst>
        </pc:spChg>
        <pc:spChg chg="add mod">
          <ac:chgData name="pantelis balaouras" userId="25e8755020fc1734" providerId="LiveId" clId="{9A0F0DE1-9D5A-4C0F-A29B-E3BFC7DEEE25}" dt="2024-05-02T07:10:13.829" v="4"/>
          <ac:spMkLst>
            <pc:docMk/>
            <pc:sldMk cId="4165322717" sldId="603"/>
            <ac:spMk id="4" creationId="{9F65FE3F-2E8E-3FCC-DA60-094EBEAA9D41}"/>
          </ac:spMkLst>
        </pc:spChg>
        <pc:spChg chg="mod">
          <ac:chgData name="pantelis balaouras" userId="25e8755020fc1734" providerId="LiveId" clId="{9A0F0DE1-9D5A-4C0F-A29B-E3BFC7DEEE25}" dt="2024-05-02T07:13:16.564" v="31" actId="14100"/>
          <ac:spMkLst>
            <pc:docMk/>
            <pc:sldMk cId="4165322717" sldId="603"/>
            <ac:spMk id="13" creationId="{ACBE9AD0-B2F0-4ADA-8F10-B83476743F9C}"/>
          </ac:spMkLst>
        </pc:spChg>
        <pc:picChg chg="del">
          <ac:chgData name="pantelis balaouras" userId="25e8755020fc1734" providerId="LiveId" clId="{9A0F0DE1-9D5A-4C0F-A29B-E3BFC7DEEE25}" dt="2024-05-02T07:10:01.142" v="2" actId="478"/>
          <ac:picMkLst>
            <pc:docMk/>
            <pc:sldMk cId="4165322717" sldId="603"/>
            <ac:picMk id="2" creationId="{7F194105-A616-1811-CCD2-0261AE6759AF}"/>
          </ac:picMkLst>
        </pc:picChg>
        <pc:picChg chg="add mod">
          <ac:chgData name="pantelis balaouras" userId="25e8755020fc1734" providerId="LiveId" clId="{9A0F0DE1-9D5A-4C0F-A29B-E3BFC7DEEE25}" dt="2024-05-02T07:13:10.095" v="30" actId="1076"/>
          <ac:picMkLst>
            <pc:docMk/>
            <pc:sldMk cId="4165322717" sldId="603"/>
            <ac:picMk id="6" creationId="{44737479-7373-E5A9-8407-8FC5C54B114E}"/>
          </ac:picMkLst>
        </pc:picChg>
      </pc:sld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docChgLst>
    <pc:chgData name="pantelis balaouras" userId="25e8755020fc1734" providerId="LiveId" clId="{72C4E5CC-544E-4B6A-B189-3CD705B27CF8}"/>
    <pc:docChg chg="undo custSel addSld delSld modSld sldOrd modMainMaster">
      <pc:chgData name="pantelis balaouras" userId="25e8755020fc1734" providerId="LiveId" clId="{72C4E5CC-544E-4B6A-B189-3CD705B27CF8}" dt="2024-05-08T16:03:24.073" v="261" actId="167"/>
      <pc:docMkLst>
        <pc:docMk/>
      </pc:docMkLst>
      <pc:sldChg chg="modSp mod">
        <pc:chgData name="pantelis balaouras" userId="25e8755020fc1734" providerId="LiveId" clId="{72C4E5CC-544E-4B6A-B189-3CD705B27CF8}" dt="2024-05-08T16:03:24.073" v="261" actId="167"/>
        <pc:sldMkLst>
          <pc:docMk/>
          <pc:sldMk cId="616025265" sldId="261"/>
        </pc:sldMkLst>
        <pc:spChg chg="mod">
          <ac:chgData name="pantelis balaouras" userId="25e8755020fc1734" providerId="LiveId" clId="{72C4E5CC-544E-4B6A-B189-3CD705B27CF8}" dt="2024-04-30T14:29:29.886" v="124" actId="20577"/>
          <ac:spMkLst>
            <pc:docMk/>
            <pc:sldMk cId="616025265" sldId="261"/>
            <ac:spMk id="4" creationId="{E47D0821-8573-4002-9B33-F43C68A1D403}"/>
          </ac:spMkLst>
        </pc:spChg>
        <pc:spChg chg="mod">
          <ac:chgData name="pantelis balaouras" userId="25e8755020fc1734" providerId="LiveId" clId="{72C4E5CC-544E-4B6A-B189-3CD705B27CF8}" dt="2024-04-30T14:09:40.034" v="21" actId="20577"/>
          <ac:spMkLst>
            <pc:docMk/>
            <pc:sldMk cId="616025265" sldId="261"/>
            <ac:spMk id="6" creationId="{AA5AE911-E515-48E3-AB8B-121C68B77A58}"/>
          </ac:spMkLst>
        </pc:spChg>
        <pc:picChg chg="mod">
          <ac:chgData name="pantelis balaouras" userId="25e8755020fc1734" providerId="LiveId" clId="{72C4E5CC-544E-4B6A-B189-3CD705B27CF8}" dt="2024-05-08T16:03:24.073" v="261" actId="167"/>
          <ac:picMkLst>
            <pc:docMk/>
            <pc:sldMk cId="616025265" sldId="261"/>
            <ac:picMk id="7" creationId="{7B5F5D39-63E4-97FA-CB3E-B07C7F1E49D8}"/>
          </ac:picMkLst>
        </pc:picChg>
      </pc:sldChg>
      <pc:sldChg chg="del">
        <pc:chgData name="pantelis balaouras" userId="25e8755020fc1734" providerId="LiveId" clId="{72C4E5CC-544E-4B6A-B189-3CD705B27CF8}" dt="2024-04-30T14:29:33.957" v="125" actId="47"/>
        <pc:sldMkLst>
          <pc:docMk/>
          <pc:sldMk cId="0" sldId="262"/>
        </pc:sldMkLst>
      </pc:sldChg>
      <pc:sldChg chg="del">
        <pc:chgData name="pantelis balaouras" userId="25e8755020fc1734" providerId="LiveId" clId="{72C4E5CC-544E-4B6A-B189-3CD705B27CF8}" dt="2024-04-30T14:29:37.903" v="126" actId="47"/>
        <pc:sldMkLst>
          <pc:docMk/>
          <pc:sldMk cId="0" sldId="263"/>
        </pc:sldMkLst>
      </pc:sldChg>
      <pc:sldChg chg="addSp delSp modSp add mod setBg modClrScheme chgLayout">
        <pc:chgData name="pantelis balaouras" userId="25e8755020fc1734" providerId="LiveId" clId="{72C4E5CC-544E-4B6A-B189-3CD705B27CF8}" dt="2024-04-30T14:25:14.114" v="79" actId="20577"/>
        <pc:sldMkLst>
          <pc:docMk/>
          <pc:sldMk cId="0" sldId="264"/>
        </pc:sldMkLst>
        <pc:spChg chg="add del mod ord">
          <ac:chgData name="pantelis balaouras" userId="25e8755020fc1734" providerId="LiveId" clId="{72C4E5CC-544E-4B6A-B189-3CD705B27CF8}" dt="2024-04-30T14:12:23.252" v="31" actId="700"/>
          <ac:spMkLst>
            <pc:docMk/>
            <pc:sldMk cId="0" sldId="264"/>
            <ac:spMk id="2" creationId="{4F0E9BC7-0B5A-3358-0F0B-93BB313FE1EB}"/>
          </ac:spMkLst>
        </pc:spChg>
        <pc:spChg chg="add del mod ord">
          <ac:chgData name="pantelis balaouras" userId="25e8755020fc1734" providerId="LiveId" clId="{72C4E5CC-544E-4B6A-B189-3CD705B27CF8}" dt="2024-04-30T14:12:23.252" v="31" actId="700"/>
          <ac:spMkLst>
            <pc:docMk/>
            <pc:sldMk cId="0" sldId="264"/>
            <ac:spMk id="3" creationId="{2B49FA13-17BE-CB28-F6D3-C2A5F098EE12}"/>
          </ac:spMkLst>
        </pc:spChg>
        <pc:spChg chg="add mod ord">
          <ac:chgData name="pantelis balaouras" userId="25e8755020fc1734" providerId="LiveId" clId="{72C4E5CC-544E-4B6A-B189-3CD705B27CF8}" dt="2024-04-30T14:25:14.114" v="79" actId="20577"/>
          <ac:spMkLst>
            <pc:docMk/>
            <pc:sldMk cId="0" sldId="264"/>
            <ac:spMk id="4" creationId="{A7629070-6677-D581-7704-B335C225F11F}"/>
          </ac:spMkLst>
        </pc:spChg>
        <pc:spChg chg="del">
          <ac:chgData name="pantelis balaouras" userId="25e8755020fc1734" providerId="LiveId" clId="{72C4E5CC-544E-4B6A-B189-3CD705B27CF8}" dt="2024-04-30T14:21:22.650" v="43" actId="478"/>
          <ac:spMkLst>
            <pc:docMk/>
            <pc:sldMk cId="0" sldId="264"/>
            <ac:spMk id="308" creationId="{00000000-0000-0000-0000-000000000000}"/>
          </ac:spMkLst>
        </pc:spChg>
        <pc:spChg chg="mod ord">
          <ac:chgData name="pantelis balaouras" userId="25e8755020fc1734" providerId="LiveId" clId="{72C4E5CC-544E-4B6A-B189-3CD705B27CF8}" dt="2024-04-30T14:21:08.495" v="38" actId="700"/>
          <ac:spMkLst>
            <pc:docMk/>
            <pc:sldMk cId="0" sldId="264"/>
            <ac:spMk id="309" creationId="{00000000-0000-0000-0000-000000000000}"/>
          </ac:spMkLst>
        </pc:spChg>
        <pc:spChg chg="mod">
          <ac:chgData name="pantelis balaouras" userId="25e8755020fc1734" providerId="LiveId" clId="{72C4E5CC-544E-4B6A-B189-3CD705B27CF8}" dt="2024-04-30T14:21:29.965" v="44" actId="1076"/>
          <ac:spMkLst>
            <pc:docMk/>
            <pc:sldMk cId="0" sldId="264"/>
            <ac:spMk id="313" creationId="{00000000-0000-0000-0000-000000000000}"/>
          </ac:spMkLst>
        </pc:spChg>
        <pc:picChg chg="mod">
          <ac:chgData name="pantelis balaouras" userId="25e8755020fc1734" providerId="LiveId" clId="{72C4E5CC-544E-4B6A-B189-3CD705B27CF8}" dt="2024-04-30T14:21:31.664" v="45" actId="1076"/>
          <ac:picMkLst>
            <pc:docMk/>
            <pc:sldMk cId="0" sldId="264"/>
            <ac:picMk id="310" creationId="{00000000-0000-0000-0000-000000000000}"/>
          </ac:picMkLst>
        </pc:picChg>
      </pc:sldChg>
      <pc:sldChg chg="addSp delSp modSp mod modClrScheme chgLayout">
        <pc:chgData name="pantelis balaouras" userId="25e8755020fc1734" providerId="LiveId" clId="{72C4E5CC-544E-4B6A-B189-3CD705B27CF8}" dt="2024-04-30T14:25:30.564" v="85" actId="6549"/>
        <pc:sldMkLst>
          <pc:docMk/>
          <pc:sldMk cId="0" sldId="265"/>
        </pc:sldMkLst>
        <pc:spChg chg="add mod ord">
          <ac:chgData name="pantelis balaouras" userId="25e8755020fc1734" providerId="LiveId" clId="{72C4E5CC-544E-4B6A-B189-3CD705B27CF8}" dt="2024-04-30T14:25:30.564" v="85" actId="6549"/>
          <ac:spMkLst>
            <pc:docMk/>
            <pc:sldMk cId="0" sldId="265"/>
            <ac:spMk id="2" creationId="{345BDCFC-FBC4-EC98-0E95-CCAF3AA9AE3D}"/>
          </ac:spMkLst>
        </pc:spChg>
        <pc:spChg chg="add del mod">
          <ac:chgData name="pantelis balaouras" userId="25e8755020fc1734" providerId="LiveId" clId="{72C4E5CC-544E-4B6A-B189-3CD705B27CF8}" dt="2024-04-30T14:23:22.604" v="55" actId="478"/>
          <ac:spMkLst>
            <pc:docMk/>
            <pc:sldMk cId="0" sldId="265"/>
            <ac:spMk id="4" creationId="{707E8F25-A24C-7134-03E2-C8E026D5F4DC}"/>
          </ac:spMkLst>
        </pc:spChg>
        <pc:spChg chg="del mod">
          <ac:chgData name="pantelis balaouras" userId="25e8755020fc1734" providerId="LiveId" clId="{72C4E5CC-544E-4B6A-B189-3CD705B27CF8}" dt="2024-04-30T14:22:35.342" v="49" actId="478"/>
          <ac:spMkLst>
            <pc:docMk/>
            <pc:sldMk cId="0" sldId="265"/>
            <ac:spMk id="319" creationId="{00000000-0000-0000-0000-000000000000}"/>
          </ac:spMkLst>
        </pc:spChg>
        <pc:spChg chg="add del mod ord">
          <ac:chgData name="pantelis balaouras" userId="25e8755020fc1734" providerId="LiveId" clId="{72C4E5CC-544E-4B6A-B189-3CD705B27CF8}" dt="2024-04-30T14:23:56.680" v="62" actId="14100"/>
          <ac:spMkLst>
            <pc:docMk/>
            <pc:sldMk cId="0" sldId="265"/>
            <ac:spMk id="320" creationId="{00000000-0000-0000-0000-000000000000}"/>
          </ac:spMkLst>
        </pc:spChg>
        <pc:spChg chg="mod">
          <ac:chgData name="pantelis balaouras" userId="25e8755020fc1734" providerId="LiveId" clId="{72C4E5CC-544E-4B6A-B189-3CD705B27CF8}" dt="2024-04-30T14:24:23.141" v="68" actId="113"/>
          <ac:spMkLst>
            <pc:docMk/>
            <pc:sldMk cId="0" sldId="265"/>
            <ac:spMk id="321" creationId="{00000000-0000-0000-0000-000000000000}"/>
          </ac:spMkLst>
        </pc:spChg>
        <pc:spChg chg="mod">
          <ac:chgData name="pantelis balaouras" userId="25e8755020fc1734" providerId="LiveId" clId="{72C4E5CC-544E-4B6A-B189-3CD705B27CF8}" dt="2024-04-30T14:24:28.310" v="69" actId="113"/>
          <ac:spMkLst>
            <pc:docMk/>
            <pc:sldMk cId="0" sldId="265"/>
            <ac:spMk id="322" creationId="{00000000-0000-0000-0000-000000000000}"/>
          </ac:spMkLst>
        </pc:spChg>
        <pc:picChg chg="mod">
          <ac:chgData name="pantelis balaouras" userId="25e8755020fc1734" providerId="LiveId" clId="{72C4E5CC-544E-4B6A-B189-3CD705B27CF8}" dt="2024-04-30T14:24:17.741" v="67" actId="1440"/>
          <ac:picMkLst>
            <pc:docMk/>
            <pc:sldMk cId="0" sldId="265"/>
            <ac:picMk id="323" creationId="{00000000-0000-0000-0000-000000000000}"/>
          </ac:picMkLst>
        </pc:picChg>
        <pc:picChg chg="mod">
          <ac:chgData name="pantelis balaouras" userId="25e8755020fc1734" providerId="LiveId" clId="{72C4E5CC-544E-4B6A-B189-3CD705B27CF8}" dt="2024-04-30T14:25:27.349" v="83" actId="1076"/>
          <ac:picMkLst>
            <pc:docMk/>
            <pc:sldMk cId="0" sldId="265"/>
            <ac:picMk id="324" creationId="{00000000-0000-0000-0000-000000000000}"/>
          </ac:picMkLst>
        </pc:picChg>
      </pc:sldChg>
      <pc:sldChg chg="addSp modSp mod modClrScheme chgLayout">
        <pc:chgData name="pantelis balaouras" userId="25e8755020fc1734" providerId="LiveId" clId="{72C4E5CC-544E-4B6A-B189-3CD705B27CF8}" dt="2024-04-30T14:27:05.520" v="113" actId="1076"/>
        <pc:sldMkLst>
          <pc:docMk/>
          <pc:sldMk cId="0" sldId="266"/>
        </pc:sldMkLst>
        <pc:spChg chg="add mod ord">
          <ac:chgData name="pantelis balaouras" userId="25e8755020fc1734" providerId="LiveId" clId="{72C4E5CC-544E-4B6A-B189-3CD705B27CF8}" dt="2024-04-30T14:25:43.275" v="88" actId="6549"/>
          <ac:spMkLst>
            <pc:docMk/>
            <pc:sldMk cId="0" sldId="266"/>
            <ac:spMk id="2" creationId="{6F241234-37FE-8776-6B32-5073728EBBAF}"/>
          </ac:spMkLst>
        </pc:spChg>
        <pc:spChg chg="mod">
          <ac:chgData name="pantelis balaouras" userId="25e8755020fc1734" providerId="LiveId" clId="{72C4E5CC-544E-4B6A-B189-3CD705B27CF8}" dt="2024-04-30T14:24:55.873" v="71" actId="21"/>
          <ac:spMkLst>
            <pc:docMk/>
            <pc:sldMk cId="0" sldId="266"/>
            <ac:spMk id="330" creationId="{00000000-0000-0000-0000-000000000000}"/>
          </ac:spMkLst>
        </pc:spChg>
        <pc:spChg chg="mod ord">
          <ac:chgData name="pantelis balaouras" userId="25e8755020fc1734" providerId="LiveId" clId="{72C4E5CC-544E-4B6A-B189-3CD705B27CF8}" dt="2024-04-30T14:22:17.796" v="46" actId="700"/>
          <ac:spMkLst>
            <pc:docMk/>
            <pc:sldMk cId="0" sldId="266"/>
            <ac:spMk id="331" creationId="{00000000-0000-0000-0000-000000000000}"/>
          </ac:spMkLst>
        </pc:spChg>
        <pc:picChg chg="mod">
          <ac:chgData name="pantelis balaouras" userId="25e8755020fc1734" providerId="LiveId" clId="{72C4E5CC-544E-4B6A-B189-3CD705B27CF8}" dt="2024-04-30T14:27:05.520" v="113" actId="1076"/>
          <ac:picMkLst>
            <pc:docMk/>
            <pc:sldMk cId="0" sldId="266"/>
            <ac:picMk id="332" creationId="{00000000-0000-0000-0000-000000000000}"/>
          </ac:picMkLst>
        </pc:picChg>
      </pc:sldChg>
      <pc:sldChg chg="addSp delSp modSp mod modClrScheme chgLayout">
        <pc:chgData name="pantelis balaouras" userId="25e8755020fc1734" providerId="LiveId" clId="{72C4E5CC-544E-4B6A-B189-3CD705B27CF8}" dt="2024-04-30T14:27:18.076" v="115" actId="14100"/>
        <pc:sldMkLst>
          <pc:docMk/>
          <pc:sldMk cId="0" sldId="267"/>
        </pc:sldMkLst>
        <pc:spChg chg="add mod ord">
          <ac:chgData name="pantelis balaouras" userId="25e8755020fc1734" providerId="LiveId" clId="{72C4E5CC-544E-4B6A-B189-3CD705B27CF8}" dt="2024-04-30T14:25:50.783" v="91" actId="20577"/>
          <ac:spMkLst>
            <pc:docMk/>
            <pc:sldMk cId="0" sldId="267"/>
            <ac:spMk id="2" creationId="{982A6ED3-9586-ECD0-6217-5640414A0A79}"/>
          </ac:spMkLst>
        </pc:spChg>
        <pc:spChg chg="del">
          <ac:chgData name="pantelis balaouras" userId="25e8755020fc1734" providerId="LiveId" clId="{72C4E5CC-544E-4B6A-B189-3CD705B27CF8}" dt="2024-04-30T14:25:55.869" v="92" actId="478"/>
          <ac:spMkLst>
            <pc:docMk/>
            <pc:sldMk cId="0" sldId="267"/>
            <ac:spMk id="339" creationId="{00000000-0000-0000-0000-000000000000}"/>
          </ac:spMkLst>
        </pc:spChg>
        <pc:spChg chg="mod ord">
          <ac:chgData name="pantelis balaouras" userId="25e8755020fc1734" providerId="LiveId" clId="{72C4E5CC-544E-4B6A-B189-3CD705B27CF8}" dt="2024-04-30T14:27:18.076" v="115" actId="14100"/>
          <ac:spMkLst>
            <pc:docMk/>
            <pc:sldMk cId="0" sldId="267"/>
            <ac:spMk id="340" creationId="{00000000-0000-0000-0000-000000000000}"/>
          </ac:spMkLst>
        </pc:spChg>
        <pc:picChg chg="mod">
          <ac:chgData name="pantelis balaouras" userId="25e8755020fc1734" providerId="LiveId" clId="{72C4E5CC-544E-4B6A-B189-3CD705B27CF8}" dt="2024-04-30T14:27:10.645" v="114" actId="1076"/>
          <ac:picMkLst>
            <pc:docMk/>
            <pc:sldMk cId="0" sldId="267"/>
            <ac:picMk id="342" creationId="{00000000-0000-0000-0000-000000000000}"/>
          </ac:picMkLst>
        </pc:picChg>
      </pc:sldChg>
      <pc:sldChg chg="addSp delSp modSp mod modClrScheme chgLayout">
        <pc:chgData name="pantelis balaouras" userId="25e8755020fc1734" providerId="LiveId" clId="{72C4E5CC-544E-4B6A-B189-3CD705B27CF8}" dt="2024-04-30T14:27:24.222" v="116" actId="1076"/>
        <pc:sldMkLst>
          <pc:docMk/>
          <pc:sldMk cId="0" sldId="268"/>
        </pc:sldMkLst>
        <pc:spChg chg="add mod ord">
          <ac:chgData name="pantelis balaouras" userId="25e8755020fc1734" providerId="LiveId" clId="{72C4E5CC-544E-4B6A-B189-3CD705B27CF8}" dt="2024-04-30T14:26:04.401" v="95" actId="20577"/>
          <ac:spMkLst>
            <pc:docMk/>
            <pc:sldMk cId="0" sldId="268"/>
            <ac:spMk id="2" creationId="{89320CC7-EBE8-DDD2-33BE-2AD1C7B908F3}"/>
          </ac:spMkLst>
        </pc:spChg>
        <pc:spChg chg="del">
          <ac:chgData name="pantelis balaouras" userId="25e8755020fc1734" providerId="LiveId" clId="{72C4E5CC-544E-4B6A-B189-3CD705B27CF8}" dt="2024-04-30T14:26:09.797" v="96" actId="478"/>
          <ac:spMkLst>
            <pc:docMk/>
            <pc:sldMk cId="0" sldId="268"/>
            <ac:spMk id="348" creationId="{00000000-0000-0000-0000-000000000000}"/>
          </ac:spMkLst>
        </pc:spChg>
        <pc:spChg chg="mod ord">
          <ac:chgData name="pantelis balaouras" userId="25e8755020fc1734" providerId="LiveId" clId="{72C4E5CC-544E-4B6A-B189-3CD705B27CF8}" dt="2024-04-30T14:22:17.796" v="46" actId="700"/>
          <ac:spMkLst>
            <pc:docMk/>
            <pc:sldMk cId="0" sldId="268"/>
            <ac:spMk id="349" creationId="{00000000-0000-0000-0000-000000000000}"/>
          </ac:spMkLst>
        </pc:spChg>
        <pc:picChg chg="mod">
          <ac:chgData name="pantelis balaouras" userId="25e8755020fc1734" providerId="LiveId" clId="{72C4E5CC-544E-4B6A-B189-3CD705B27CF8}" dt="2024-04-30T14:27:24.222" v="116" actId="1076"/>
          <ac:picMkLst>
            <pc:docMk/>
            <pc:sldMk cId="0" sldId="268"/>
            <ac:picMk id="351" creationId="{00000000-0000-0000-0000-000000000000}"/>
          </ac:picMkLst>
        </pc:picChg>
      </pc:sldChg>
      <pc:sldChg chg="addSp delSp modSp mod modClrScheme chgLayout">
        <pc:chgData name="pantelis balaouras" userId="25e8755020fc1734" providerId="LiveId" clId="{72C4E5CC-544E-4B6A-B189-3CD705B27CF8}" dt="2024-04-30T14:27:48.921" v="119" actId="1076"/>
        <pc:sldMkLst>
          <pc:docMk/>
          <pc:sldMk cId="0" sldId="269"/>
        </pc:sldMkLst>
        <pc:spChg chg="add mod ord">
          <ac:chgData name="pantelis balaouras" userId="25e8755020fc1734" providerId="LiveId" clId="{72C4E5CC-544E-4B6A-B189-3CD705B27CF8}" dt="2024-04-30T14:26:17.044" v="99" actId="6549"/>
          <ac:spMkLst>
            <pc:docMk/>
            <pc:sldMk cId="0" sldId="269"/>
            <ac:spMk id="2" creationId="{61C8403D-60EC-B388-FF12-83211FEDBE30}"/>
          </ac:spMkLst>
        </pc:spChg>
        <pc:spChg chg="del">
          <ac:chgData name="pantelis balaouras" userId="25e8755020fc1734" providerId="LiveId" clId="{72C4E5CC-544E-4B6A-B189-3CD705B27CF8}" dt="2024-04-30T14:26:20.490" v="100" actId="478"/>
          <ac:spMkLst>
            <pc:docMk/>
            <pc:sldMk cId="0" sldId="269"/>
            <ac:spMk id="357" creationId="{00000000-0000-0000-0000-000000000000}"/>
          </ac:spMkLst>
        </pc:spChg>
        <pc:spChg chg="mod ord">
          <ac:chgData name="pantelis balaouras" userId="25e8755020fc1734" providerId="LiveId" clId="{72C4E5CC-544E-4B6A-B189-3CD705B27CF8}" dt="2024-04-30T14:22:17.796" v="46" actId="700"/>
          <ac:spMkLst>
            <pc:docMk/>
            <pc:sldMk cId="0" sldId="269"/>
            <ac:spMk id="358" creationId="{00000000-0000-0000-0000-000000000000}"/>
          </ac:spMkLst>
        </pc:spChg>
        <pc:picChg chg="mod">
          <ac:chgData name="pantelis balaouras" userId="25e8755020fc1734" providerId="LiveId" clId="{72C4E5CC-544E-4B6A-B189-3CD705B27CF8}" dt="2024-04-30T14:27:48.921" v="119" actId="1076"/>
          <ac:picMkLst>
            <pc:docMk/>
            <pc:sldMk cId="0" sldId="269"/>
            <ac:picMk id="360" creationId="{00000000-0000-0000-0000-000000000000}"/>
          </ac:picMkLst>
        </pc:picChg>
      </pc:sldChg>
      <pc:sldChg chg="addSp delSp modSp mod modClrScheme chgLayout">
        <pc:chgData name="pantelis balaouras" userId="25e8755020fc1734" providerId="LiveId" clId="{72C4E5CC-544E-4B6A-B189-3CD705B27CF8}" dt="2024-04-30T14:27:55.484" v="120" actId="1076"/>
        <pc:sldMkLst>
          <pc:docMk/>
          <pc:sldMk cId="0" sldId="270"/>
        </pc:sldMkLst>
        <pc:spChg chg="add mod ord">
          <ac:chgData name="pantelis balaouras" userId="25e8755020fc1734" providerId="LiveId" clId="{72C4E5CC-544E-4B6A-B189-3CD705B27CF8}" dt="2024-04-30T14:26:27.559" v="103" actId="6549"/>
          <ac:spMkLst>
            <pc:docMk/>
            <pc:sldMk cId="0" sldId="270"/>
            <ac:spMk id="2" creationId="{A46E64E0-24A3-B240-A906-D985F5392CFF}"/>
          </ac:spMkLst>
        </pc:spChg>
        <pc:spChg chg="del">
          <ac:chgData name="pantelis balaouras" userId="25e8755020fc1734" providerId="LiveId" clId="{72C4E5CC-544E-4B6A-B189-3CD705B27CF8}" dt="2024-04-30T14:26:32.956" v="104" actId="478"/>
          <ac:spMkLst>
            <pc:docMk/>
            <pc:sldMk cId="0" sldId="270"/>
            <ac:spMk id="366" creationId="{00000000-0000-0000-0000-000000000000}"/>
          </ac:spMkLst>
        </pc:spChg>
        <pc:spChg chg="mod ord">
          <ac:chgData name="pantelis balaouras" userId="25e8755020fc1734" providerId="LiveId" clId="{72C4E5CC-544E-4B6A-B189-3CD705B27CF8}" dt="2024-04-30T14:22:17.796" v="46" actId="700"/>
          <ac:spMkLst>
            <pc:docMk/>
            <pc:sldMk cId="0" sldId="270"/>
            <ac:spMk id="367" creationId="{00000000-0000-0000-0000-000000000000}"/>
          </ac:spMkLst>
        </pc:spChg>
        <pc:picChg chg="mod">
          <ac:chgData name="pantelis balaouras" userId="25e8755020fc1734" providerId="LiveId" clId="{72C4E5CC-544E-4B6A-B189-3CD705B27CF8}" dt="2024-04-30T14:27:55.484" v="120" actId="1076"/>
          <ac:picMkLst>
            <pc:docMk/>
            <pc:sldMk cId="0" sldId="270"/>
            <ac:picMk id="369" creationId="{00000000-0000-0000-0000-000000000000}"/>
          </ac:picMkLst>
        </pc:picChg>
      </pc:sldChg>
      <pc:sldChg chg="addSp delSp modSp mod modClrScheme chgLayout">
        <pc:chgData name="pantelis balaouras" userId="25e8755020fc1734" providerId="LiveId" clId="{72C4E5CC-544E-4B6A-B189-3CD705B27CF8}" dt="2024-04-30T14:28:02.450" v="121" actId="14100"/>
        <pc:sldMkLst>
          <pc:docMk/>
          <pc:sldMk cId="0" sldId="271"/>
        </pc:sldMkLst>
        <pc:spChg chg="add mod ord">
          <ac:chgData name="pantelis balaouras" userId="25e8755020fc1734" providerId="LiveId" clId="{72C4E5CC-544E-4B6A-B189-3CD705B27CF8}" dt="2024-04-30T14:26:40.053" v="107" actId="20577"/>
          <ac:spMkLst>
            <pc:docMk/>
            <pc:sldMk cId="0" sldId="271"/>
            <ac:spMk id="2" creationId="{9EDA7812-FD3B-53AA-DCF5-AF9BB8D7E496}"/>
          </ac:spMkLst>
        </pc:spChg>
        <pc:spChg chg="del">
          <ac:chgData name="pantelis balaouras" userId="25e8755020fc1734" providerId="LiveId" clId="{72C4E5CC-544E-4B6A-B189-3CD705B27CF8}" dt="2024-04-30T14:26:44.589" v="108" actId="478"/>
          <ac:spMkLst>
            <pc:docMk/>
            <pc:sldMk cId="0" sldId="271"/>
            <ac:spMk id="375" creationId="{00000000-0000-0000-0000-000000000000}"/>
          </ac:spMkLst>
        </pc:spChg>
        <pc:spChg chg="mod ord">
          <ac:chgData name="pantelis balaouras" userId="25e8755020fc1734" providerId="LiveId" clId="{72C4E5CC-544E-4B6A-B189-3CD705B27CF8}" dt="2024-04-30T14:22:17.796" v="46" actId="700"/>
          <ac:spMkLst>
            <pc:docMk/>
            <pc:sldMk cId="0" sldId="271"/>
            <ac:spMk id="376" creationId="{00000000-0000-0000-0000-000000000000}"/>
          </ac:spMkLst>
        </pc:spChg>
        <pc:picChg chg="mod">
          <ac:chgData name="pantelis balaouras" userId="25e8755020fc1734" providerId="LiveId" clId="{72C4E5CC-544E-4B6A-B189-3CD705B27CF8}" dt="2024-04-30T14:28:02.450" v="121" actId="14100"/>
          <ac:picMkLst>
            <pc:docMk/>
            <pc:sldMk cId="0" sldId="271"/>
            <ac:picMk id="378" creationId="{00000000-0000-0000-0000-000000000000}"/>
          </ac:picMkLst>
        </pc:picChg>
      </pc:sldChg>
      <pc:sldChg chg="addSp delSp modSp mod modClrScheme chgLayout">
        <pc:chgData name="pantelis balaouras" userId="25e8755020fc1734" providerId="LiveId" clId="{72C4E5CC-544E-4B6A-B189-3CD705B27CF8}" dt="2024-04-30T14:28:06.924" v="122" actId="1076"/>
        <pc:sldMkLst>
          <pc:docMk/>
          <pc:sldMk cId="0" sldId="272"/>
        </pc:sldMkLst>
        <pc:spChg chg="add mod ord">
          <ac:chgData name="pantelis balaouras" userId="25e8755020fc1734" providerId="LiveId" clId="{72C4E5CC-544E-4B6A-B189-3CD705B27CF8}" dt="2024-04-30T14:26:51.192" v="111" actId="20577"/>
          <ac:spMkLst>
            <pc:docMk/>
            <pc:sldMk cId="0" sldId="272"/>
            <ac:spMk id="2" creationId="{0C7E7F9D-86D6-70DC-4BE5-345BDC22E44D}"/>
          </ac:spMkLst>
        </pc:spChg>
        <pc:spChg chg="del">
          <ac:chgData name="pantelis balaouras" userId="25e8755020fc1734" providerId="LiveId" clId="{72C4E5CC-544E-4B6A-B189-3CD705B27CF8}" dt="2024-04-30T14:26:54.193" v="112" actId="478"/>
          <ac:spMkLst>
            <pc:docMk/>
            <pc:sldMk cId="0" sldId="272"/>
            <ac:spMk id="384" creationId="{00000000-0000-0000-0000-000000000000}"/>
          </ac:spMkLst>
        </pc:spChg>
        <pc:spChg chg="mod ord">
          <ac:chgData name="pantelis balaouras" userId="25e8755020fc1734" providerId="LiveId" clId="{72C4E5CC-544E-4B6A-B189-3CD705B27CF8}" dt="2024-04-30T14:22:17.796" v="46" actId="700"/>
          <ac:spMkLst>
            <pc:docMk/>
            <pc:sldMk cId="0" sldId="272"/>
            <ac:spMk id="385" creationId="{00000000-0000-0000-0000-000000000000}"/>
          </ac:spMkLst>
        </pc:spChg>
        <pc:picChg chg="mod">
          <ac:chgData name="pantelis balaouras" userId="25e8755020fc1734" providerId="LiveId" clId="{72C4E5CC-544E-4B6A-B189-3CD705B27CF8}" dt="2024-04-30T14:28:06.924" v="122" actId="1076"/>
          <ac:picMkLst>
            <pc:docMk/>
            <pc:sldMk cId="0" sldId="272"/>
            <ac:picMk id="387" creationId="{00000000-0000-0000-0000-000000000000}"/>
          </ac:picMkLst>
        </pc:picChg>
      </pc:sldChg>
      <pc:sldChg chg="addSp modSp add del mod setBg modClrScheme chgLayout">
        <pc:chgData name="pantelis balaouras" userId="25e8755020fc1734" providerId="LiveId" clId="{72C4E5CC-544E-4B6A-B189-3CD705B27CF8}" dt="2024-04-30T14:31:58.451" v="156" actId="47"/>
        <pc:sldMkLst>
          <pc:docMk/>
          <pc:sldMk cId="0" sldId="274"/>
        </pc:sldMkLst>
        <pc:spChg chg="add mod ord">
          <ac:chgData name="pantelis balaouras" userId="25e8755020fc1734" providerId="LiveId" clId="{72C4E5CC-544E-4B6A-B189-3CD705B27CF8}" dt="2024-04-30T14:31:50.783" v="154" actId="700"/>
          <ac:spMkLst>
            <pc:docMk/>
            <pc:sldMk cId="0" sldId="274"/>
            <ac:spMk id="2" creationId="{D1950AAC-4C88-222E-50C8-A6FC600C9490}"/>
          </ac:spMkLst>
        </pc:spChg>
        <pc:spChg chg="mod ord">
          <ac:chgData name="pantelis balaouras" userId="25e8755020fc1734" providerId="LiveId" clId="{72C4E5CC-544E-4B6A-B189-3CD705B27CF8}" dt="2024-04-30T14:31:50.783" v="154" actId="700"/>
          <ac:spMkLst>
            <pc:docMk/>
            <pc:sldMk cId="0" sldId="274"/>
            <ac:spMk id="402" creationId="{00000000-0000-0000-0000-000000000000}"/>
          </ac:spMkLst>
        </pc:spChg>
      </pc:sldChg>
      <pc:sldChg chg="addSp delSp modSp add mod setBg modClrScheme chgLayout">
        <pc:chgData name="pantelis balaouras" userId="25e8755020fc1734" providerId="LiveId" clId="{72C4E5CC-544E-4B6A-B189-3CD705B27CF8}" dt="2024-04-30T14:32:42.320" v="168" actId="1076"/>
        <pc:sldMkLst>
          <pc:docMk/>
          <pc:sldMk cId="0" sldId="275"/>
        </pc:sldMkLst>
        <pc:spChg chg="add mod ord">
          <ac:chgData name="pantelis balaouras" userId="25e8755020fc1734" providerId="LiveId" clId="{72C4E5CC-544E-4B6A-B189-3CD705B27CF8}" dt="2024-04-30T14:32:25.704" v="164" actId="27636"/>
          <ac:spMkLst>
            <pc:docMk/>
            <pc:sldMk cId="0" sldId="275"/>
            <ac:spMk id="2" creationId="{BB725067-3FA7-BB34-36E1-D271E9D64A5A}"/>
          </ac:spMkLst>
        </pc:spChg>
        <pc:spChg chg="add del mod">
          <ac:chgData name="pantelis balaouras" userId="25e8755020fc1734" providerId="LiveId" clId="{72C4E5CC-544E-4B6A-B189-3CD705B27CF8}" dt="2024-04-30T14:32:34.046" v="166" actId="478"/>
          <ac:spMkLst>
            <pc:docMk/>
            <pc:sldMk cId="0" sldId="275"/>
            <ac:spMk id="4" creationId="{5D470C67-7BD0-05BB-CDD4-732B26888B56}"/>
          </ac:spMkLst>
        </pc:spChg>
        <pc:spChg chg="del">
          <ac:chgData name="pantelis balaouras" userId="25e8755020fc1734" providerId="LiveId" clId="{72C4E5CC-544E-4B6A-B189-3CD705B27CF8}" dt="2024-04-30T14:32:39.323" v="167" actId="478"/>
          <ac:spMkLst>
            <pc:docMk/>
            <pc:sldMk cId="0" sldId="275"/>
            <ac:spMk id="412" creationId="{00000000-0000-0000-0000-000000000000}"/>
          </ac:spMkLst>
        </pc:spChg>
        <pc:spChg chg="del mod ord">
          <ac:chgData name="pantelis balaouras" userId="25e8755020fc1734" providerId="LiveId" clId="{72C4E5CC-544E-4B6A-B189-3CD705B27CF8}" dt="2024-04-30T14:32:30.095" v="165" actId="478"/>
          <ac:spMkLst>
            <pc:docMk/>
            <pc:sldMk cId="0" sldId="275"/>
            <ac:spMk id="413" creationId="{00000000-0000-0000-0000-000000000000}"/>
          </ac:spMkLst>
        </pc:spChg>
        <pc:picChg chg="mod">
          <ac:chgData name="pantelis balaouras" userId="25e8755020fc1734" providerId="LiveId" clId="{72C4E5CC-544E-4B6A-B189-3CD705B27CF8}" dt="2024-04-30T14:32:42.320" v="168" actId="1076"/>
          <ac:picMkLst>
            <pc:docMk/>
            <pc:sldMk cId="0" sldId="275"/>
            <ac:picMk id="414" creationId="{00000000-0000-0000-0000-000000000000}"/>
          </ac:picMkLst>
        </pc:picChg>
      </pc:sldChg>
      <pc:sldChg chg="addSp modSp add mod setBg modClrScheme chgLayout">
        <pc:chgData name="pantelis balaouras" userId="25e8755020fc1734" providerId="LiveId" clId="{72C4E5CC-544E-4B6A-B189-3CD705B27CF8}" dt="2024-04-30T14:35:30.075" v="203" actId="6549"/>
        <pc:sldMkLst>
          <pc:docMk/>
          <pc:sldMk cId="0" sldId="276"/>
        </pc:sldMkLst>
        <pc:spChg chg="add mod ord">
          <ac:chgData name="pantelis balaouras" userId="25e8755020fc1734" providerId="LiveId" clId="{72C4E5CC-544E-4B6A-B189-3CD705B27CF8}" dt="2024-04-30T14:35:30.075" v="203" actId="6549"/>
          <ac:spMkLst>
            <pc:docMk/>
            <pc:sldMk cId="0" sldId="276"/>
            <ac:spMk id="2" creationId="{2C46A68D-F8FB-AD73-5A44-F2D6B4E292D5}"/>
          </ac:spMkLst>
        </pc:spChg>
        <pc:spChg chg="mod">
          <ac:chgData name="pantelis balaouras" userId="25e8755020fc1734" providerId="LiveId" clId="{72C4E5CC-544E-4B6A-B189-3CD705B27CF8}" dt="2024-04-30T14:32:53.279" v="169" actId="21"/>
          <ac:spMkLst>
            <pc:docMk/>
            <pc:sldMk cId="0" sldId="276"/>
            <ac:spMk id="420" creationId="{00000000-0000-0000-0000-000000000000}"/>
          </ac:spMkLst>
        </pc:spChg>
        <pc:spChg chg="mod ord">
          <ac:chgData name="pantelis balaouras" userId="25e8755020fc1734" providerId="LiveId" clId="{72C4E5CC-544E-4B6A-B189-3CD705B27CF8}" dt="2024-04-30T14:31:50.783" v="154" actId="700"/>
          <ac:spMkLst>
            <pc:docMk/>
            <pc:sldMk cId="0" sldId="276"/>
            <ac:spMk id="421" creationId="{00000000-0000-0000-0000-000000000000}"/>
          </ac:spMkLst>
        </pc:spChg>
        <pc:spChg chg="mod">
          <ac:chgData name="pantelis balaouras" userId="25e8755020fc1734" providerId="LiveId" clId="{72C4E5CC-544E-4B6A-B189-3CD705B27CF8}" dt="2024-04-30T14:33:08.023" v="175" actId="1076"/>
          <ac:spMkLst>
            <pc:docMk/>
            <pc:sldMk cId="0" sldId="276"/>
            <ac:spMk id="424" creationId="{00000000-0000-0000-0000-000000000000}"/>
          </ac:spMkLst>
        </pc:spChg>
        <pc:picChg chg="mod">
          <ac:chgData name="pantelis balaouras" userId="25e8755020fc1734" providerId="LiveId" clId="{72C4E5CC-544E-4B6A-B189-3CD705B27CF8}" dt="2024-04-30T14:33:01.853" v="174" actId="1076"/>
          <ac:picMkLst>
            <pc:docMk/>
            <pc:sldMk cId="0" sldId="276"/>
            <ac:picMk id="425" creationId="{00000000-0000-0000-0000-000000000000}"/>
          </ac:picMkLst>
        </pc:picChg>
      </pc:sldChg>
      <pc:sldChg chg="addSp modSp add mod setBg modClrScheme chgLayout">
        <pc:chgData name="pantelis balaouras" userId="25e8755020fc1734" providerId="LiveId" clId="{72C4E5CC-544E-4B6A-B189-3CD705B27CF8}" dt="2024-04-30T14:35:36.390" v="206" actId="20577"/>
        <pc:sldMkLst>
          <pc:docMk/>
          <pc:sldMk cId="0" sldId="277"/>
        </pc:sldMkLst>
        <pc:spChg chg="add mod ord">
          <ac:chgData name="pantelis balaouras" userId="25e8755020fc1734" providerId="LiveId" clId="{72C4E5CC-544E-4B6A-B189-3CD705B27CF8}" dt="2024-04-30T14:35:36.390" v="206" actId="20577"/>
          <ac:spMkLst>
            <pc:docMk/>
            <pc:sldMk cId="0" sldId="277"/>
            <ac:spMk id="2" creationId="{5ED38873-9DE2-1E2E-4F19-9E4FF96CCC38}"/>
          </ac:spMkLst>
        </pc:spChg>
        <pc:spChg chg="mod">
          <ac:chgData name="pantelis balaouras" userId="25e8755020fc1734" providerId="LiveId" clId="{72C4E5CC-544E-4B6A-B189-3CD705B27CF8}" dt="2024-04-30T14:33:21.808" v="176" actId="21"/>
          <ac:spMkLst>
            <pc:docMk/>
            <pc:sldMk cId="0" sldId="277"/>
            <ac:spMk id="431" creationId="{00000000-0000-0000-0000-000000000000}"/>
          </ac:spMkLst>
        </pc:spChg>
        <pc:spChg chg="mod ord">
          <ac:chgData name="pantelis balaouras" userId="25e8755020fc1734" providerId="LiveId" clId="{72C4E5CC-544E-4B6A-B189-3CD705B27CF8}" dt="2024-04-30T14:31:50.783" v="154" actId="700"/>
          <ac:spMkLst>
            <pc:docMk/>
            <pc:sldMk cId="0" sldId="277"/>
            <ac:spMk id="432" creationId="{00000000-0000-0000-0000-000000000000}"/>
          </ac:spMkLst>
        </pc:spChg>
      </pc:sldChg>
      <pc:sldChg chg="addSp modSp add mod setBg modClrScheme chgLayout">
        <pc:chgData name="pantelis balaouras" userId="25e8755020fc1734" providerId="LiveId" clId="{72C4E5CC-544E-4B6A-B189-3CD705B27CF8}" dt="2024-04-30T14:35:44.258" v="208" actId="6549"/>
        <pc:sldMkLst>
          <pc:docMk/>
          <pc:sldMk cId="0" sldId="278"/>
        </pc:sldMkLst>
        <pc:spChg chg="add mod ord">
          <ac:chgData name="pantelis balaouras" userId="25e8755020fc1734" providerId="LiveId" clId="{72C4E5CC-544E-4B6A-B189-3CD705B27CF8}" dt="2024-04-30T14:35:44.258" v="208" actId="6549"/>
          <ac:spMkLst>
            <pc:docMk/>
            <pc:sldMk cId="0" sldId="278"/>
            <ac:spMk id="2" creationId="{BE7C12FC-3C3C-C649-03A0-BE75D2152120}"/>
          </ac:spMkLst>
        </pc:spChg>
        <pc:spChg chg="mod">
          <ac:chgData name="pantelis balaouras" userId="25e8755020fc1734" providerId="LiveId" clId="{72C4E5CC-544E-4B6A-B189-3CD705B27CF8}" dt="2024-04-30T14:33:47.715" v="181" actId="21"/>
          <ac:spMkLst>
            <pc:docMk/>
            <pc:sldMk cId="0" sldId="278"/>
            <ac:spMk id="440" creationId="{00000000-0000-0000-0000-000000000000}"/>
          </ac:spMkLst>
        </pc:spChg>
        <pc:spChg chg="mod ord">
          <ac:chgData name="pantelis balaouras" userId="25e8755020fc1734" providerId="LiveId" clId="{72C4E5CC-544E-4B6A-B189-3CD705B27CF8}" dt="2024-04-30T14:31:50.783" v="154" actId="700"/>
          <ac:spMkLst>
            <pc:docMk/>
            <pc:sldMk cId="0" sldId="278"/>
            <ac:spMk id="441" creationId="{00000000-0000-0000-0000-000000000000}"/>
          </ac:spMkLst>
        </pc:spChg>
        <pc:picChg chg="mod">
          <ac:chgData name="pantelis balaouras" userId="25e8755020fc1734" providerId="LiveId" clId="{72C4E5CC-544E-4B6A-B189-3CD705B27CF8}" dt="2024-04-30T14:33:58.233" v="189" actId="1076"/>
          <ac:picMkLst>
            <pc:docMk/>
            <pc:sldMk cId="0" sldId="278"/>
            <ac:picMk id="443" creationId="{00000000-0000-0000-0000-000000000000}"/>
          </ac:picMkLst>
        </pc:picChg>
      </pc:sldChg>
      <pc:sldChg chg="addSp delSp modSp add mod setBg modClrScheme chgLayout">
        <pc:chgData name="pantelis balaouras" userId="25e8755020fc1734" providerId="LiveId" clId="{72C4E5CC-544E-4B6A-B189-3CD705B27CF8}" dt="2024-04-30T14:35:50.783" v="210" actId="20577"/>
        <pc:sldMkLst>
          <pc:docMk/>
          <pc:sldMk cId="0" sldId="279"/>
        </pc:sldMkLst>
        <pc:spChg chg="add mod ord">
          <ac:chgData name="pantelis balaouras" userId="25e8755020fc1734" providerId="LiveId" clId="{72C4E5CC-544E-4B6A-B189-3CD705B27CF8}" dt="2024-04-30T14:35:50.783" v="210" actId="20577"/>
          <ac:spMkLst>
            <pc:docMk/>
            <pc:sldMk cId="0" sldId="279"/>
            <ac:spMk id="2" creationId="{8CF42028-A880-AF7D-3FB4-E55F5EBA3375}"/>
          </ac:spMkLst>
        </pc:spChg>
        <pc:spChg chg="del">
          <ac:chgData name="pantelis balaouras" userId="25e8755020fc1734" providerId="LiveId" clId="{72C4E5CC-544E-4B6A-B189-3CD705B27CF8}" dt="2024-04-30T14:34:13.625" v="191" actId="478"/>
          <ac:spMkLst>
            <pc:docMk/>
            <pc:sldMk cId="0" sldId="279"/>
            <ac:spMk id="449" creationId="{00000000-0000-0000-0000-000000000000}"/>
          </ac:spMkLst>
        </pc:spChg>
        <pc:spChg chg="mod ord">
          <ac:chgData name="pantelis balaouras" userId="25e8755020fc1734" providerId="LiveId" clId="{72C4E5CC-544E-4B6A-B189-3CD705B27CF8}" dt="2024-04-30T14:31:50.783" v="154" actId="700"/>
          <ac:spMkLst>
            <pc:docMk/>
            <pc:sldMk cId="0" sldId="279"/>
            <ac:spMk id="450" creationId="{00000000-0000-0000-0000-000000000000}"/>
          </ac:spMkLst>
        </pc:spChg>
        <pc:picChg chg="mod">
          <ac:chgData name="pantelis balaouras" userId="25e8755020fc1734" providerId="LiveId" clId="{72C4E5CC-544E-4B6A-B189-3CD705B27CF8}" dt="2024-04-30T14:34:16.990" v="192" actId="1076"/>
          <ac:picMkLst>
            <pc:docMk/>
            <pc:sldMk cId="0" sldId="279"/>
            <ac:picMk id="452" creationId="{00000000-0000-0000-0000-000000000000}"/>
          </ac:picMkLst>
        </pc:picChg>
      </pc:sldChg>
      <pc:sldChg chg="addSp delSp modSp add mod setBg modClrScheme chgLayout">
        <pc:chgData name="pantelis balaouras" userId="25e8755020fc1734" providerId="LiveId" clId="{72C4E5CC-544E-4B6A-B189-3CD705B27CF8}" dt="2024-04-30T14:35:57.499" v="212" actId="20577"/>
        <pc:sldMkLst>
          <pc:docMk/>
          <pc:sldMk cId="0" sldId="280"/>
        </pc:sldMkLst>
        <pc:spChg chg="add mod ord">
          <ac:chgData name="pantelis balaouras" userId="25e8755020fc1734" providerId="LiveId" clId="{72C4E5CC-544E-4B6A-B189-3CD705B27CF8}" dt="2024-04-30T14:35:57.499" v="212" actId="20577"/>
          <ac:spMkLst>
            <pc:docMk/>
            <pc:sldMk cId="0" sldId="280"/>
            <ac:spMk id="2" creationId="{7644196B-D45A-CAC3-8225-A9FF8C0EE9FE}"/>
          </ac:spMkLst>
        </pc:spChg>
        <pc:spChg chg="del">
          <ac:chgData name="pantelis balaouras" userId="25e8755020fc1734" providerId="LiveId" clId="{72C4E5CC-544E-4B6A-B189-3CD705B27CF8}" dt="2024-04-30T14:34:23.717" v="194" actId="478"/>
          <ac:spMkLst>
            <pc:docMk/>
            <pc:sldMk cId="0" sldId="280"/>
            <ac:spMk id="458" creationId="{00000000-0000-0000-0000-000000000000}"/>
          </ac:spMkLst>
        </pc:spChg>
        <pc:spChg chg="mod ord">
          <ac:chgData name="pantelis balaouras" userId="25e8755020fc1734" providerId="LiveId" clId="{72C4E5CC-544E-4B6A-B189-3CD705B27CF8}" dt="2024-04-30T14:31:50.783" v="154" actId="700"/>
          <ac:spMkLst>
            <pc:docMk/>
            <pc:sldMk cId="0" sldId="280"/>
            <ac:spMk id="459" creationId="{00000000-0000-0000-0000-000000000000}"/>
          </ac:spMkLst>
        </pc:spChg>
      </pc:sldChg>
      <pc:sldChg chg="addSp delSp modSp add mod setBg modClrScheme chgLayout">
        <pc:chgData name="pantelis balaouras" userId="25e8755020fc1734" providerId="LiveId" clId="{72C4E5CC-544E-4B6A-B189-3CD705B27CF8}" dt="2024-04-30T14:36:04.560" v="214" actId="20577"/>
        <pc:sldMkLst>
          <pc:docMk/>
          <pc:sldMk cId="0" sldId="281"/>
        </pc:sldMkLst>
        <pc:spChg chg="add mod ord">
          <ac:chgData name="pantelis balaouras" userId="25e8755020fc1734" providerId="LiveId" clId="{72C4E5CC-544E-4B6A-B189-3CD705B27CF8}" dt="2024-04-30T14:36:04.560" v="214" actId="20577"/>
          <ac:spMkLst>
            <pc:docMk/>
            <pc:sldMk cId="0" sldId="281"/>
            <ac:spMk id="2" creationId="{687097DC-9D3C-570D-C80E-2B044DE430F6}"/>
          </ac:spMkLst>
        </pc:spChg>
        <pc:spChg chg="del">
          <ac:chgData name="pantelis balaouras" userId="25e8755020fc1734" providerId="LiveId" clId="{72C4E5CC-544E-4B6A-B189-3CD705B27CF8}" dt="2024-04-30T14:34:32.626" v="196" actId="478"/>
          <ac:spMkLst>
            <pc:docMk/>
            <pc:sldMk cId="0" sldId="281"/>
            <ac:spMk id="467" creationId="{00000000-0000-0000-0000-000000000000}"/>
          </ac:spMkLst>
        </pc:spChg>
        <pc:spChg chg="mod ord">
          <ac:chgData name="pantelis balaouras" userId="25e8755020fc1734" providerId="LiveId" clId="{72C4E5CC-544E-4B6A-B189-3CD705B27CF8}" dt="2024-04-30T14:31:50.783" v="154" actId="700"/>
          <ac:spMkLst>
            <pc:docMk/>
            <pc:sldMk cId="0" sldId="281"/>
            <ac:spMk id="468" creationId="{00000000-0000-0000-0000-000000000000}"/>
          </ac:spMkLst>
        </pc:spChg>
        <pc:picChg chg="mod">
          <ac:chgData name="pantelis balaouras" userId="25e8755020fc1734" providerId="LiveId" clId="{72C4E5CC-544E-4B6A-B189-3CD705B27CF8}" dt="2024-04-30T14:34:34.668" v="197" actId="1076"/>
          <ac:picMkLst>
            <pc:docMk/>
            <pc:sldMk cId="0" sldId="281"/>
            <ac:picMk id="470" creationId="{00000000-0000-0000-0000-000000000000}"/>
          </ac:picMkLst>
        </pc:picChg>
      </pc:sldChg>
      <pc:sldChg chg="del">
        <pc:chgData name="pantelis balaouras" userId="25e8755020fc1734" providerId="LiveId" clId="{72C4E5CC-544E-4B6A-B189-3CD705B27CF8}" dt="2024-04-30T14:35:04.317" v="198" actId="47"/>
        <pc:sldMkLst>
          <pc:docMk/>
          <pc:sldMk cId="3735810742" sldId="325"/>
        </pc:sldMkLst>
      </pc:sldChg>
      <pc:sldChg chg="modSp mod">
        <pc:chgData name="pantelis balaouras" userId="25e8755020fc1734" providerId="LiveId" clId="{72C4E5CC-544E-4B6A-B189-3CD705B27CF8}" dt="2024-04-30T14:07:52.118" v="5"/>
        <pc:sldMkLst>
          <pc:docMk/>
          <pc:sldMk cId="2033093179" sldId="420"/>
        </pc:sldMkLst>
        <pc:spChg chg="mod">
          <ac:chgData name="pantelis balaouras" userId="25e8755020fc1734" providerId="LiveId" clId="{72C4E5CC-544E-4B6A-B189-3CD705B27CF8}" dt="2024-04-30T14:07:52.118" v="5"/>
          <ac:spMkLst>
            <pc:docMk/>
            <pc:sldMk cId="2033093179" sldId="420"/>
            <ac:spMk id="5" creationId="{F56DC747-739E-5A0C-94B8-E8F8E974AC85}"/>
          </ac:spMkLst>
        </pc:spChg>
      </pc:sldChg>
      <pc:sldChg chg="modSp mod">
        <pc:chgData name="pantelis balaouras" userId="25e8755020fc1734" providerId="LiveId" clId="{72C4E5CC-544E-4B6A-B189-3CD705B27CF8}" dt="2024-04-30T14:07:29.556" v="4" actId="108"/>
        <pc:sldMkLst>
          <pc:docMk/>
          <pc:sldMk cId="319560736" sldId="436"/>
        </pc:sldMkLst>
        <pc:spChg chg="mod">
          <ac:chgData name="pantelis balaouras" userId="25e8755020fc1734" providerId="LiveId" clId="{72C4E5CC-544E-4B6A-B189-3CD705B27CF8}" dt="2024-04-30T14:07:29.556" v="4" actId="108"/>
          <ac:spMkLst>
            <pc:docMk/>
            <pc:sldMk cId="319560736" sldId="436"/>
            <ac:spMk id="4" creationId="{122BC770-408C-50C8-126F-18790E99F2CB}"/>
          </ac:spMkLst>
        </pc:spChg>
      </pc:sldChg>
      <pc:sldChg chg="del">
        <pc:chgData name="pantelis balaouras" userId="25e8755020fc1734" providerId="LiveId" clId="{72C4E5CC-544E-4B6A-B189-3CD705B27CF8}" dt="2024-04-30T14:29:41.550" v="128" actId="47"/>
        <pc:sldMkLst>
          <pc:docMk/>
          <pc:sldMk cId="2140994750" sldId="437"/>
        </pc:sldMkLst>
      </pc:sldChg>
      <pc:sldChg chg="modSp mod">
        <pc:chgData name="pantelis balaouras" userId="25e8755020fc1734" providerId="LiveId" clId="{72C4E5CC-544E-4B6A-B189-3CD705B27CF8}" dt="2024-04-30T14:30:55.685" v="146"/>
        <pc:sldMkLst>
          <pc:docMk/>
          <pc:sldMk cId="750286666" sldId="438"/>
        </pc:sldMkLst>
        <pc:spChg chg="mod">
          <ac:chgData name="pantelis balaouras" userId="25e8755020fc1734" providerId="LiveId" clId="{72C4E5CC-544E-4B6A-B189-3CD705B27CF8}" dt="2024-04-30T14:30:43.201" v="145" actId="20577"/>
          <ac:spMkLst>
            <pc:docMk/>
            <pc:sldMk cId="750286666" sldId="438"/>
            <ac:spMk id="4" creationId="{E47D0821-8573-4002-9B33-F43C68A1D403}"/>
          </ac:spMkLst>
        </pc:spChg>
        <pc:spChg chg="mod">
          <ac:chgData name="pantelis balaouras" userId="25e8755020fc1734" providerId="LiveId" clId="{72C4E5CC-544E-4B6A-B189-3CD705B27CF8}" dt="2024-04-30T14:30:55.685" v="146"/>
          <ac:spMkLst>
            <pc:docMk/>
            <pc:sldMk cId="750286666" sldId="438"/>
            <ac:spMk id="6" creationId="{AA5AE911-E515-48E3-AB8B-121C68B77A58}"/>
          </ac:spMkLst>
        </pc:spChg>
      </pc:sldChg>
      <pc:sldChg chg="del">
        <pc:chgData name="pantelis balaouras" userId="25e8755020fc1734" providerId="LiveId" clId="{72C4E5CC-544E-4B6A-B189-3CD705B27CF8}" dt="2024-04-30T14:35:04.317" v="198" actId="47"/>
        <pc:sldMkLst>
          <pc:docMk/>
          <pc:sldMk cId="4101063229" sldId="495"/>
        </pc:sldMkLst>
      </pc:sldChg>
      <pc:sldChg chg="del">
        <pc:chgData name="pantelis balaouras" userId="25e8755020fc1734" providerId="LiveId" clId="{72C4E5CC-544E-4B6A-B189-3CD705B27CF8}" dt="2024-04-30T14:35:04.317" v="198" actId="47"/>
        <pc:sldMkLst>
          <pc:docMk/>
          <pc:sldMk cId="2491614224" sldId="518"/>
        </pc:sldMkLst>
      </pc:sldChg>
      <pc:sldChg chg="del">
        <pc:chgData name="pantelis balaouras" userId="25e8755020fc1734" providerId="LiveId" clId="{72C4E5CC-544E-4B6A-B189-3CD705B27CF8}" dt="2024-04-30T14:35:04.317" v="198" actId="47"/>
        <pc:sldMkLst>
          <pc:docMk/>
          <pc:sldMk cId="109626185" sldId="520"/>
        </pc:sldMkLst>
      </pc:sldChg>
      <pc:sldChg chg="del">
        <pc:chgData name="pantelis balaouras" userId="25e8755020fc1734" providerId="LiveId" clId="{72C4E5CC-544E-4B6A-B189-3CD705B27CF8}" dt="2024-04-30T14:35:04.317" v="198" actId="47"/>
        <pc:sldMkLst>
          <pc:docMk/>
          <pc:sldMk cId="261648677" sldId="533"/>
        </pc:sldMkLst>
      </pc:sldChg>
      <pc:sldChg chg="del">
        <pc:chgData name="pantelis balaouras" userId="25e8755020fc1734" providerId="LiveId" clId="{72C4E5CC-544E-4B6A-B189-3CD705B27CF8}" dt="2024-04-30T14:35:04.317" v="198" actId="47"/>
        <pc:sldMkLst>
          <pc:docMk/>
          <pc:sldMk cId="2113356342" sldId="534"/>
        </pc:sldMkLst>
      </pc:sldChg>
      <pc:sldChg chg="modSp mod">
        <pc:chgData name="pantelis balaouras" userId="25e8755020fc1734" providerId="LiveId" clId="{72C4E5CC-544E-4B6A-B189-3CD705B27CF8}" dt="2024-04-30T14:08:26.496" v="8" actId="20577"/>
        <pc:sldMkLst>
          <pc:docMk/>
          <pc:sldMk cId="2585051265" sldId="535"/>
        </pc:sldMkLst>
        <pc:spChg chg="mod">
          <ac:chgData name="pantelis balaouras" userId="25e8755020fc1734" providerId="LiveId" clId="{72C4E5CC-544E-4B6A-B189-3CD705B27CF8}" dt="2024-04-30T14:08:13.542" v="6"/>
          <ac:spMkLst>
            <pc:docMk/>
            <pc:sldMk cId="2585051265" sldId="535"/>
            <ac:spMk id="5" creationId="{F56DC747-739E-5A0C-94B8-E8F8E974AC85}"/>
          </ac:spMkLst>
        </pc:spChg>
        <pc:spChg chg="mod">
          <ac:chgData name="pantelis balaouras" userId="25e8755020fc1734" providerId="LiveId" clId="{72C4E5CC-544E-4B6A-B189-3CD705B27CF8}" dt="2024-04-30T14:08:26.496" v="8" actId="20577"/>
          <ac:spMkLst>
            <pc:docMk/>
            <pc:sldMk cId="2585051265" sldId="535"/>
            <ac:spMk id="14" creationId="{5B8BCBD5-6A62-42A1-8BCD-0584908AAE7D}"/>
          </ac:spMkLst>
        </pc:spChg>
      </pc:sldChg>
      <pc:sldChg chg="del">
        <pc:chgData name="pantelis balaouras" userId="25e8755020fc1734" providerId="LiveId" clId="{72C4E5CC-544E-4B6A-B189-3CD705B27CF8}" dt="2024-04-30T14:35:04.317" v="198" actId="47"/>
        <pc:sldMkLst>
          <pc:docMk/>
          <pc:sldMk cId="358170688" sldId="536"/>
        </pc:sldMkLst>
      </pc:sldChg>
      <pc:sldChg chg="del">
        <pc:chgData name="pantelis balaouras" userId="25e8755020fc1734" providerId="LiveId" clId="{72C4E5CC-544E-4B6A-B189-3CD705B27CF8}" dt="2024-04-30T14:29:39.377" v="127" actId="47"/>
        <pc:sldMkLst>
          <pc:docMk/>
          <pc:sldMk cId="1154648645" sldId="569"/>
        </pc:sldMkLst>
      </pc:sldChg>
      <pc:sldChg chg="del">
        <pc:chgData name="pantelis balaouras" userId="25e8755020fc1734" providerId="LiveId" clId="{72C4E5CC-544E-4B6A-B189-3CD705B27CF8}" dt="2024-04-30T14:30:21.126" v="129" actId="47"/>
        <pc:sldMkLst>
          <pc:docMk/>
          <pc:sldMk cId="1562780930" sldId="570"/>
        </pc:sldMkLst>
      </pc:sldChg>
      <pc:sldChg chg="del">
        <pc:chgData name="pantelis balaouras" userId="25e8755020fc1734" providerId="LiveId" clId="{72C4E5CC-544E-4B6A-B189-3CD705B27CF8}" dt="2024-04-30T14:30:22.015" v="130" actId="47"/>
        <pc:sldMkLst>
          <pc:docMk/>
          <pc:sldMk cId="3344565926" sldId="571"/>
        </pc:sldMkLst>
      </pc:sldChg>
      <pc:sldChg chg="del">
        <pc:chgData name="pantelis balaouras" userId="25e8755020fc1734" providerId="LiveId" clId="{72C4E5CC-544E-4B6A-B189-3CD705B27CF8}" dt="2024-04-30T14:30:22.910" v="131" actId="47"/>
        <pc:sldMkLst>
          <pc:docMk/>
          <pc:sldMk cId="4014575062" sldId="572"/>
        </pc:sldMkLst>
      </pc:sldChg>
      <pc:sldChg chg="del">
        <pc:chgData name="pantelis balaouras" userId="25e8755020fc1734" providerId="LiveId" clId="{72C4E5CC-544E-4B6A-B189-3CD705B27CF8}" dt="2024-04-30T14:30:24.727" v="132" actId="47"/>
        <pc:sldMkLst>
          <pc:docMk/>
          <pc:sldMk cId="194384326" sldId="573"/>
        </pc:sldMkLst>
      </pc:sldChg>
      <pc:sldChg chg="del">
        <pc:chgData name="pantelis balaouras" userId="25e8755020fc1734" providerId="LiveId" clId="{72C4E5CC-544E-4B6A-B189-3CD705B27CF8}" dt="2024-04-30T14:30:25.509" v="133" actId="47"/>
        <pc:sldMkLst>
          <pc:docMk/>
          <pc:sldMk cId="3345630501" sldId="574"/>
        </pc:sldMkLst>
      </pc:sldChg>
      <pc:sldChg chg="del">
        <pc:chgData name="pantelis balaouras" userId="25e8755020fc1734" providerId="LiveId" clId="{72C4E5CC-544E-4B6A-B189-3CD705B27CF8}" dt="2024-04-30T14:30:26.288" v="134" actId="47"/>
        <pc:sldMkLst>
          <pc:docMk/>
          <pc:sldMk cId="3059699142" sldId="575"/>
        </pc:sldMkLst>
      </pc:sldChg>
      <pc:sldChg chg="del">
        <pc:chgData name="pantelis balaouras" userId="25e8755020fc1734" providerId="LiveId" clId="{72C4E5CC-544E-4B6A-B189-3CD705B27CF8}" dt="2024-04-30T14:30:27.334" v="135" actId="47"/>
        <pc:sldMkLst>
          <pc:docMk/>
          <pc:sldMk cId="2941986269" sldId="576"/>
        </pc:sldMkLst>
      </pc:sldChg>
      <pc:sldChg chg="del">
        <pc:chgData name="pantelis balaouras" userId="25e8755020fc1734" providerId="LiveId" clId="{72C4E5CC-544E-4B6A-B189-3CD705B27CF8}" dt="2024-04-30T14:30:29.667" v="136" actId="47"/>
        <pc:sldMkLst>
          <pc:docMk/>
          <pc:sldMk cId="3387223966" sldId="577"/>
        </pc:sldMkLst>
      </pc:sldChg>
      <pc:sldChg chg="del">
        <pc:chgData name="pantelis balaouras" userId="25e8755020fc1734" providerId="LiveId" clId="{72C4E5CC-544E-4B6A-B189-3CD705B27CF8}" dt="2024-04-30T14:30:30.922" v="137" actId="47"/>
        <pc:sldMkLst>
          <pc:docMk/>
          <pc:sldMk cId="241429748" sldId="578"/>
        </pc:sldMkLst>
      </pc:sldChg>
      <pc:sldChg chg="del">
        <pc:chgData name="pantelis balaouras" userId="25e8755020fc1734" providerId="LiveId" clId="{72C4E5CC-544E-4B6A-B189-3CD705B27CF8}" dt="2024-04-30T14:30:32.865" v="138" actId="47"/>
        <pc:sldMkLst>
          <pc:docMk/>
          <pc:sldMk cId="2256079057" sldId="579"/>
        </pc:sldMkLst>
      </pc:sldChg>
      <pc:sldChg chg="del">
        <pc:chgData name="pantelis balaouras" userId="25e8755020fc1734" providerId="LiveId" clId="{72C4E5CC-544E-4B6A-B189-3CD705B27CF8}" dt="2024-04-30T14:30:33.453" v="139" actId="47"/>
        <pc:sldMkLst>
          <pc:docMk/>
          <pc:sldMk cId="3326428355" sldId="580"/>
        </pc:sldMkLst>
      </pc:sldChg>
      <pc:sldChg chg="del">
        <pc:chgData name="pantelis balaouras" userId="25e8755020fc1734" providerId="LiveId" clId="{72C4E5CC-544E-4B6A-B189-3CD705B27CF8}" dt="2024-04-30T14:30:34.179" v="140" actId="47"/>
        <pc:sldMkLst>
          <pc:docMk/>
          <pc:sldMk cId="3992814912" sldId="581"/>
        </pc:sldMkLst>
      </pc:sldChg>
      <pc:sldChg chg="del">
        <pc:chgData name="pantelis balaouras" userId="25e8755020fc1734" providerId="LiveId" clId="{72C4E5CC-544E-4B6A-B189-3CD705B27CF8}" dt="2024-04-30T14:30:35.133" v="141" actId="47"/>
        <pc:sldMkLst>
          <pc:docMk/>
          <pc:sldMk cId="3394440770" sldId="582"/>
        </pc:sldMkLst>
      </pc:sldChg>
      <pc:sldChg chg="del">
        <pc:chgData name="pantelis balaouras" userId="25e8755020fc1734" providerId="LiveId" clId="{72C4E5CC-544E-4B6A-B189-3CD705B27CF8}" dt="2024-04-30T14:35:04.317" v="198" actId="47"/>
        <pc:sldMkLst>
          <pc:docMk/>
          <pc:sldMk cId="550071967" sldId="583"/>
        </pc:sldMkLst>
      </pc:sldChg>
      <pc:sldChg chg="del">
        <pc:chgData name="pantelis balaouras" userId="25e8755020fc1734" providerId="LiveId" clId="{72C4E5CC-544E-4B6A-B189-3CD705B27CF8}" dt="2024-04-30T14:35:04.317" v="198" actId="47"/>
        <pc:sldMkLst>
          <pc:docMk/>
          <pc:sldMk cId="562236346" sldId="584"/>
        </pc:sldMkLst>
      </pc:sldChg>
      <pc:sldChg chg="del">
        <pc:chgData name="pantelis balaouras" userId="25e8755020fc1734" providerId="LiveId" clId="{72C4E5CC-544E-4B6A-B189-3CD705B27CF8}" dt="2024-04-30T14:35:04.317" v="198" actId="47"/>
        <pc:sldMkLst>
          <pc:docMk/>
          <pc:sldMk cId="4265837164" sldId="585"/>
        </pc:sldMkLst>
      </pc:sldChg>
      <pc:sldChg chg="del">
        <pc:chgData name="pantelis balaouras" userId="25e8755020fc1734" providerId="LiveId" clId="{72C4E5CC-544E-4B6A-B189-3CD705B27CF8}" dt="2024-04-30T14:35:04.317" v="198" actId="47"/>
        <pc:sldMkLst>
          <pc:docMk/>
          <pc:sldMk cId="1069065353" sldId="586"/>
        </pc:sldMkLst>
      </pc:sldChg>
      <pc:sldChg chg="del">
        <pc:chgData name="pantelis balaouras" userId="25e8755020fc1734" providerId="LiveId" clId="{72C4E5CC-544E-4B6A-B189-3CD705B27CF8}" dt="2024-04-30T14:35:04.317" v="198" actId="47"/>
        <pc:sldMkLst>
          <pc:docMk/>
          <pc:sldMk cId="331948564" sldId="587"/>
        </pc:sldMkLst>
      </pc:sldChg>
      <pc:sldChg chg="del">
        <pc:chgData name="pantelis balaouras" userId="25e8755020fc1734" providerId="LiveId" clId="{72C4E5CC-544E-4B6A-B189-3CD705B27CF8}" dt="2024-04-30T14:35:04.317" v="198" actId="47"/>
        <pc:sldMkLst>
          <pc:docMk/>
          <pc:sldMk cId="2332759704" sldId="588"/>
        </pc:sldMkLst>
      </pc:sldChg>
      <pc:sldChg chg="del">
        <pc:chgData name="pantelis balaouras" userId="25e8755020fc1734" providerId="LiveId" clId="{72C4E5CC-544E-4B6A-B189-3CD705B27CF8}" dt="2024-04-30T14:35:04.317" v="198" actId="47"/>
        <pc:sldMkLst>
          <pc:docMk/>
          <pc:sldMk cId="2514559913" sldId="589"/>
        </pc:sldMkLst>
      </pc:sldChg>
      <pc:sldChg chg="del">
        <pc:chgData name="pantelis balaouras" userId="25e8755020fc1734" providerId="LiveId" clId="{72C4E5CC-544E-4B6A-B189-3CD705B27CF8}" dt="2024-04-30T14:35:04.317" v="198" actId="47"/>
        <pc:sldMkLst>
          <pc:docMk/>
          <pc:sldMk cId="3407528404" sldId="590"/>
        </pc:sldMkLst>
      </pc:sldChg>
      <pc:sldChg chg="del">
        <pc:chgData name="pantelis balaouras" userId="25e8755020fc1734" providerId="LiveId" clId="{72C4E5CC-544E-4B6A-B189-3CD705B27CF8}" dt="2024-04-30T14:35:04.317" v="198" actId="47"/>
        <pc:sldMkLst>
          <pc:docMk/>
          <pc:sldMk cId="4147260588" sldId="591"/>
        </pc:sldMkLst>
      </pc:sldChg>
      <pc:sldChg chg="del">
        <pc:chgData name="pantelis balaouras" userId="25e8755020fc1734" providerId="LiveId" clId="{72C4E5CC-544E-4B6A-B189-3CD705B27CF8}" dt="2024-04-30T14:35:04.317" v="198" actId="47"/>
        <pc:sldMkLst>
          <pc:docMk/>
          <pc:sldMk cId="4090592248" sldId="592"/>
        </pc:sldMkLst>
      </pc:sldChg>
      <pc:sldChg chg="del">
        <pc:chgData name="pantelis balaouras" userId="25e8755020fc1734" providerId="LiveId" clId="{72C4E5CC-544E-4B6A-B189-3CD705B27CF8}" dt="2024-04-30T14:35:04.317" v="198" actId="47"/>
        <pc:sldMkLst>
          <pc:docMk/>
          <pc:sldMk cId="1410772111" sldId="593"/>
        </pc:sldMkLst>
      </pc:sldChg>
      <pc:sldChg chg="del">
        <pc:chgData name="pantelis balaouras" userId="25e8755020fc1734" providerId="LiveId" clId="{72C4E5CC-544E-4B6A-B189-3CD705B27CF8}" dt="2024-04-30T14:35:04.317" v="198" actId="47"/>
        <pc:sldMkLst>
          <pc:docMk/>
          <pc:sldMk cId="4221277739" sldId="594"/>
        </pc:sldMkLst>
      </pc:sldChg>
      <pc:sldChg chg="del">
        <pc:chgData name="pantelis balaouras" userId="25e8755020fc1734" providerId="LiveId" clId="{72C4E5CC-544E-4B6A-B189-3CD705B27CF8}" dt="2024-04-30T14:35:04.317" v="198" actId="47"/>
        <pc:sldMkLst>
          <pc:docMk/>
          <pc:sldMk cId="1762461881" sldId="595"/>
        </pc:sldMkLst>
      </pc:sldChg>
      <pc:sldChg chg="del">
        <pc:chgData name="pantelis balaouras" userId="25e8755020fc1734" providerId="LiveId" clId="{72C4E5CC-544E-4B6A-B189-3CD705B27CF8}" dt="2024-04-30T14:35:04.317" v="198" actId="47"/>
        <pc:sldMkLst>
          <pc:docMk/>
          <pc:sldMk cId="844082030" sldId="596"/>
        </pc:sldMkLst>
      </pc:sldChg>
      <pc:sldChg chg="del">
        <pc:chgData name="pantelis balaouras" userId="25e8755020fc1734" providerId="LiveId" clId="{72C4E5CC-544E-4B6A-B189-3CD705B27CF8}" dt="2024-04-30T14:35:04.317" v="198" actId="47"/>
        <pc:sldMkLst>
          <pc:docMk/>
          <pc:sldMk cId="556286754" sldId="597"/>
        </pc:sldMkLst>
      </pc:sldChg>
      <pc:sldChg chg="del ord">
        <pc:chgData name="pantelis balaouras" userId="25e8755020fc1734" providerId="LiveId" clId="{72C4E5CC-544E-4B6A-B189-3CD705B27CF8}" dt="2024-04-30T14:31:18.446" v="149" actId="2696"/>
        <pc:sldMkLst>
          <pc:docMk/>
          <pc:sldMk cId="1441079770" sldId="598"/>
        </pc:sldMkLst>
      </pc:sldChg>
      <pc:sldChg chg="delSp add mod">
        <pc:chgData name="pantelis balaouras" userId="25e8755020fc1734" providerId="LiveId" clId="{72C4E5CC-544E-4B6A-B189-3CD705B27CF8}" dt="2024-04-30T14:31:30.798" v="151" actId="478"/>
        <pc:sldMkLst>
          <pc:docMk/>
          <pc:sldMk cId="2572786522" sldId="598"/>
        </pc:sldMkLst>
        <pc:spChg chg="del">
          <ac:chgData name="pantelis balaouras" userId="25e8755020fc1734" providerId="LiveId" clId="{72C4E5CC-544E-4B6A-B189-3CD705B27CF8}" dt="2024-04-30T14:31:30.798" v="151" actId="478"/>
          <ac:spMkLst>
            <pc:docMk/>
            <pc:sldMk cId="2572786522" sldId="598"/>
            <ac:spMk id="6" creationId="{2A3E53DA-C2D0-0713-C3C5-D6F59E2BB4A5}"/>
          </ac:spMkLst>
        </pc:spChg>
      </pc:sldChg>
      <pc:sldChg chg="add">
        <pc:chgData name="pantelis balaouras" userId="25e8755020fc1734" providerId="LiveId" clId="{72C4E5CC-544E-4B6A-B189-3CD705B27CF8}" dt="2024-04-30T14:10:16.821" v="22"/>
        <pc:sldMkLst>
          <pc:docMk/>
          <pc:sldMk cId="1697529640" sldId="599"/>
        </pc:sldMkLst>
      </pc:sldChg>
      <pc:sldChg chg="addSp modSp new mod modAnim">
        <pc:chgData name="pantelis balaouras" userId="25e8755020fc1734" providerId="LiveId" clId="{72C4E5CC-544E-4B6A-B189-3CD705B27CF8}" dt="2024-04-30T14:11:49.285" v="28"/>
        <pc:sldMkLst>
          <pc:docMk/>
          <pc:sldMk cId="836802549" sldId="600"/>
        </pc:sldMkLst>
        <pc:spChg chg="mod">
          <ac:chgData name="pantelis balaouras" userId="25e8755020fc1734" providerId="LiveId" clId="{72C4E5CC-544E-4B6A-B189-3CD705B27CF8}" dt="2024-04-30T14:11:42.189" v="27" actId="27636"/>
          <ac:spMkLst>
            <pc:docMk/>
            <pc:sldMk cId="836802549" sldId="600"/>
            <ac:spMk id="2" creationId="{9534AC1C-5D8E-0ED3-7458-2D385962BD0C}"/>
          </ac:spMkLst>
        </pc:spChg>
        <pc:spChg chg="add mod">
          <ac:chgData name="pantelis balaouras" userId="25e8755020fc1734" providerId="LiveId" clId="{72C4E5CC-544E-4B6A-B189-3CD705B27CF8}" dt="2024-04-30T14:11:49.285" v="28"/>
          <ac:spMkLst>
            <pc:docMk/>
            <pc:sldMk cId="836802549" sldId="600"/>
            <ac:spMk id="5" creationId="{7B16C557-3CD7-4D8D-AA4E-12B125D12F00}"/>
          </ac:spMkLst>
        </pc:spChg>
        <pc:picChg chg="add mod">
          <ac:chgData name="pantelis balaouras" userId="25e8755020fc1734" providerId="LiveId" clId="{72C4E5CC-544E-4B6A-B189-3CD705B27CF8}" dt="2024-04-30T14:11:49.285" v="28"/>
          <ac:picMkLst>
            <pc:docMk/>
            <pc:sldMk cId="836802549" sldId="600"/>
            <ac:picMk id="4" creationId="{FF53601F-5634-97A6-47B4-01F610C27AFB}"/>
          </ac:picMkLst>
        </pc:picChg>
      </pc:sldChg>
      <pc:sldChg chg="addSp delSp modSp new mod">
        <pc:chgData name="pantelis balaouras" userId="25e8755020fc1734" providerId="LiveId" clId="{72C4E5CC-544E-4B6A-B189-3CD705B27CF8}" dt="2024-04-30T14:42:04.988" v="251" actId="1076"/>
        <pc:sldMkLst>
          <pc:docMk/>
          <pc:sldMk cId="2768704418" sldId="601"/>
        </pc:sldMkLst>
        <pc:spChg chg="mod">
          <ac:chgData name="pantelis balaouras" userId="25e8755020fc1734" providerId="LiveId" clId="{72C4E5CC-544E-4B6A-B189-3CD705B27CF8}" dt="2024-04-30T14:37:08.957" v="216"/>
          <ac:spMkLst>
            <pc:docMk/>
            <pc:sldMk cId="2768704418" sldId="601"/>
            <ac:spMk id="2" creationId="{DEEF39F7-8513-9A20-8590-F75E6934DE7E}"/>
          </ac:spMkLst>
        </pc:spChg>
        <pc:spChg chg="mod">
          <ac:chgData name="pantelis balaouras" userId="25e8755020fc1734" providerId="LiveId" clId="{72C4E5CC-544E-4B6A-B189-3CD705B27CF8}" dt="2024-04-30T14:37:49.919" v="223" actId="14100"/>
          <ac:spMkLst>
            <pc:docMk/>
            <pc:sldMk cId="2768704418" sldId="601"/>
            <ac:spMk id="3" creationId="{F99E5F91-7011-CAE4-3836-944318FDD764}"/>
          </ac:spMkLst>
        </pc:spChg>
        <pc:spChg chg="add mod">
          <ac:chgData name="pantelis balaouras" userId="25e8755020fc1734" providerId="LiveId" clId="{72C4E5CC-544E-4B6A-B189-3CD705B27CF8}" dt="2024-04-30T14:37:22.458" v="219" actId="1076"/>
          <ac:spMkLst>
            <pc:docMk/>
            <pc:sldMk cId="2768704418" sldId="601"/>
            <ac:spMk id="4" creationId="{2E4943D5-74CA-D6DB-D479-F2AB4197B427}"/>
          </ac:spMkLst>
        </pc:spChg>
        <pc:spChg chg="add del mod">
          <ac:chgData name="pantelis balaouras" userId="25e8755020fc1734" providerId="LiveId" clId="{72C4E5CC-544E-4B6A-B189-3CD705B27CF8}" dt="2024-04-30T14:40:58.498" v="227" actId="22"/>
          <ac:spMkLst>
            <pc:docMk/>
            <pc:sldMk cId="2768704418" sldId="601"/>
            <ac:spMk id="6" creationId="{CFD7F220-BB70-2E0B-AC87-E004EE583A60}"/>
          </ac:spMkLst>
        </pc:spChg>
        <pc:spChg chg="add mod">
          <ac:chgData name="pantelis balaouras" userId="25e8755020fc1734" providerId="LiveId" clId="{72C4E5CC-544E-4B6A-B189-3CD705B27CF8}" dt="2024-04-30T14:41:51.561" v="249" actId="1076"/>
          <ac:spMkLst>
            <pc:docMk/>
            <pc:sldMk cId="2768704418" sldId="601"/>
            <ac:spMk id="8" creationId="{D430FF10-A318-575B-47FD-E83B19ED384F}"/>
          </ac:spMkLst>
        </pc:spChg>
        <pc:picChg chg="add mod">
          <ac:chgData name="pantelis balaouras" userId="25e8755020fc1734" providerId="LiveId" clId="{72C4E5CC-544E-4B6A-B189-3CD705B27CF8}" dt="2024-04-30T14:42:04.988" v="251" actId="1076"/>
          <ac:picMkLst>
            <pc:docMk/>
            <pc:sldMk cId="2768704418" sldId="601"/>
            <ac:picMk id="9" creationId="{24D6E3B0-5845-B890-C07A-4D6F059C130F}"/>
          </ac:picMkLst>
        </pc:picChg>
      </pc:sldChg>
      <pc:sldChg chg="addSp delSp modSp add mod modNotesTx">
        <pc:chgData name="pantelis balaouras" userId="25e8755020fc1734" providerId="LiveId" clId="{72C4E5CC-544E-4B6A-B189-3CD705B27CF8}" dt="2024-04-30T14:51:38.367" v="259" actId="14100"/>
        <pc:sldMkLst>
          <pc:docMk/>
          <pc:sldMk cId="1503787720" sldId="602"/>
        </pc:sldMkLst>
        <pc:spChg chg="add mod">
          <ac:chgData name="pantelis balaouras" userId="25e8755020fc1734" providerId="LiveId" clId="{72C4E5CC-544E-4B6A-B189-3CD705B27CF8}" dt="2024-04-30T14:51:20.400" v="255"/>
          <ac:spMkLst>
            <pc:docMk/>
            <pc:sldMk cId="1503787720" sldId="602"/>
            <ac:spMk id="3" creationId="{DF86837C-B90A-E2DA-79E2-4B3EA89C1CA7}"/>
          </ac:spMkLst>
        </pc:spChg>
        <pc:spChg chg="mod">
          <ac:chgData name="pantelis balaouras" userId="25e8755020fc1734" providerId="LiveId" clId="{72C4E5CC-544E-4B6A-B189-3CD705B27CF8}" dt="2024-04-30T14:51:38.367" v="259" actId="14100"/>
          <ac:spMkLst>
            <pc:docMk/>
            <pc:sldMk cId="1503787720" sldId="602"/>
            <ac:spMk id="5" creationId="{F56DC747-739E-5A0C-94B8-E8F8E974AC85}"/>
          </ac:spMkLst>
        </pc:spChg>
        <pc:picChg chg="del">
          <ac:chgData name="pantelis balaouras" userId="25e8755020fc1734" providerId="LiveId" clId="{72C4E5CC-544E-4B6A-B189-3CD705B27CF8}" dt="2024-04-30T14:51:19.759" v="254" actId="478"/>
          <ac:picMkLst>
            <pc:docMk/>
            <pc:sldMk cId="1503787720" sldId="602"/>
            <ac:picMk id="2" creationId="{22E70B03-7126-1B0C-05F9-2C1895BCD0C5}"/>
          </ac:picMkLst>
        </pc:picChg>
        <pc:picChg chg="add mod">
          <ac:chgData name="pantelis balaouras" userId="25e8755020fc1734" providerId="LiveId" clId="{72C4E5CC-544E-4B6A-B189-3CD705B27CF8}" dt="2024-04-30T14:51:20.400" v="255"/>
          <ac:picMkLst>
            <pc:docMk/>
            <pc:sldMk cId="1503787720" sldId="602"/>
            <ac:picMk id="4" creationId="{CAAF4FA2-B659-6869-00BA-19A568231FEA}"/>
          </ac:picMkLst>
        </pc:picChg>
      </pc:sldChg>
      <pc:sldChg chg="add del">
        <pc:chgData name="pantelis balaouras" userId="25e8755020fc1734" providerId="LiveId" clId="{72C4E5CC-544E-4B6A-B189-3CD705B27CF8}" dt="2024-05-08T16:03:17.908" v="260" actId="47"/>
        <pc:sldMkLst>
          <pc:docMk/>
          <pc:sldMk cId="4165322717" sldId="603"/>
        </pc:sldMkLst>
      </pc:sldChg>
      <pc:sldMasterChg chg="delSldLayout modSldLayout">
        <pc:chgData name="pantelis balaouras" userId="25e8755020fc1734" providerId="LiveId" clId="{72C4E5CC-544E-4B6A-B189-3CD705B27CF8}" dt="2024-04-30T14:29:37.903" v="126" actId="47"/>
        <pc:sldMasterMkLst>
          <pc:docMk/>
          <pc:sldMasterMk cId="1468923052" sldId="2147483648"/>
        </pc:sldMasterMkLst>
        <pc:sldLayoutChg chg="modSp mod">
          <pc:chgData name="pantelis balaouras" userId="25e8755020fc1734" providerId="LiveId" clId="{72C4E5CC-544E-4B6A-B189-3CD705B27CF8}" dt="2024-04-30T14:12:41.453" v="33" actId="20577"/>
          <pc:sldLayoutMkLst>
            <pc:docMk/>
            <pc:sldMasterMk cId="1468923052" sldId="2147483648"/>
            <pc:sldLayoutMk cId="2577986437" sldId="2147483661"/>
          </pc:sldLayoutMkLst>
          <pc:spChg chg="mod">
            <ac:chgData name="pantelis balaouras" userId="25e8755020fc1734" providerId="LiveId" clId="{72C4E5CC-544E-4B6A-B189-3CD705B27CF8}" dt="2024-04-30T14:12:41.453" v="33"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2C4E5CC-544E-4B6A-B189-3CD705B27CF8}" dt="2024-04-30T14:12:45.808" v="35" actId="20577"/>
          <pc:sldLayoutMkLst>
            <pc:docMk/>
            <pc:sldMasterMk cId="1468923052" sldId="2147483648"/>
            <pc:sldLayoutMk cId="2515741970" sldId="2147483665"/>
          </pc:sldLayoutMkLst>
          <pc:spChg chg="mod">
            <ac:chgData name="pantelis balaouras" userId="25e8755020fc1734" providerId="LiveId" clId="{72C4E5CC-544E-4B6A-B189-3CD705B27CF8}" dt="2024-04-30T14:12:45.808" v="35"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2C4E5CC-544E-4B6A-B189-3CD705B27CF8}" dt="2024-04-30T14:12:50.942" v="37" actId="20577"/>
          <pc:sldLayoutMkLst>
            <pc:docMk/>
            <pc:sldMasterMk cId="1468923052" sldId="2147483648"/>
            <pc:sldLayoutMk cId="2336866591" sldId="2147483666"/>
          </pc:sldLayoutMkLst>
          <pc:spChg chg="mod">
            <ac:chgData name="pantelis balaouras" userId="25e8755020fc1734" providerId="LiveId" clId="{72C4E5CC-544E-4B6A-B189-3CD705B27CF8}" dt="2024-04-30T14:12:50.942" v="37" actId="20577"/>
            <ac:spMkLst>
              <pc:docMk/>
              <pc:sldMasterMk cId="1468923052" sldId="2147483648"/>
              <pc:sldLayoutMk cId="2336866591" sldId="2147483666"/>
              <ac:spMk id="4" creationId="{28198CF2-91B3-6C1C-0A93-DC5CB01069DA}"/>
            </ac:spMkLst>
          </pc:spChg>
        </pc:sldLayoutChg>
        <pc:sldLayoutChg chg="del">
          <pc:chgData name="pantelis balaouras" userId="25e8755020fc1734" providerId="LiveId" clId="{72C4E5CC-544E-4B6A-B189-3CD705B27CF8}" dt="2024-04-30T14:29:37.903" v="126" actId="47"/>
          <pc:sldLayoutMkLst>
            <pc:docMk/>
            <pc:sldMasterMk cId="1468923052" sldId="2147483648"/>
            <pc:sldLayoutMk cId="293209023" sldId="21474836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319d660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c319d660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c319d6604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319d6604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c319d6604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2c319d66040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319d6604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c319d66040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c319d66040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c319d66040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c319d66040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c319d66040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319d66040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c319d66040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c319d66040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c319d6604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2c319d6604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c319d6604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c319d6604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c319d66040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2c319d66040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319d66040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c319d66040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2c319d66040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319d66040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c319d66040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c319d66040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699779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c2e018f572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2c2e018f572_0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g2c2e018f572_0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319d66040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2c319d66040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2c319d66040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c319d66040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c319d66040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c319d66040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c319d66040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2c319d66040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2c319d66040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319d66040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2c319d66040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2c319d66040_0_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c319d66040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c319d66040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c319d66040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319d66040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c319d66040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2c319d66040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408472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97725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09263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62187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941934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6449989"/>
            <a:ext cx="1843259" cy="404768"/>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5.2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Gesundheits-Apps für Sucht und Drogenkonsum</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Gesundheits-Apps für Sucht und Drogenkonsum</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Gesundheits-Apps für Sucht und Drogenkonsum</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g2c2e018f572_0_251"/>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42" name="Google Shape;142;g2c2e018f572_0_25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035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apps.apple.com/us/app/quit-smoking-for-good-kwit/id525441365" TargetMode="External"/><Relationship Id="rId4" Type="http://schemas.openxmlformats.org/officeDocument/2006/relationships/hyperlink" Target="https://kwit.app/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YxDX7kBk1Q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youtube.com/@kwit-stopsmoking" TargetMode="External"/><Relationship Id="rId5" Type="http://schemas.openxmlformats.org/officeDocument/2006/relationships/hyperlink" Target="https://www.youtube.com/watch?v=YxDX7kBk1Q8" TargetMode="Externa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xDX7kBk1Q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hyperlink" Target="http://www.youtube.com/watch?v=fGTl0c_PcL8" TargetMode="External"/><Relationship Id="rId4" Type="http://schemas.openxmlformats.org/officeDocument/2006/relationships/hyperlink" Target="https://www.youtube.com/@kwit-stopsmok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sNCjDg44hw&amp;list=PLi602HCog10y_Uri7SSeRx_NKgw0xfE5B&amp;index=2"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hyperlink" Target="http://www.youtube.com/watch?v=CsNCjDg44hw" TargetMode="External"/><Relationship Id="rId4" Type="http://schemas.openxmlformats.org/officeDocument/2006/relationships/hyperlink" Target="https://www.youtube.com/@kwit-stopsmok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PIdEJmPYI8&amp;list=PLi602HCog10y_Uri7SSeRx_NKgw0xfE5B&amp;index=3"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hyperlink" Target="http://www.youtube.com/watch?v=tPIdEJmPYI8" TargetMode="External"/><Relationship Id="rId4" Type="http://schemas.openxmlformats.org/officeDocument/2006/relationships/hyperlink" Target="https://www.youtube.com/@kwit-stopsmok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0vZVNE0PPyo&amp;list=PLi602HCog10y_Uri7SSeRx_NKgw0xfE5B&amp;index=4"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hyperlink" Target="http://www.youtube.com/watch?v=0vZVNE0PPyo" TargetMode="External"/><Relationship Id="rId4" Type="http://schemas.openxmlformats.org/officeDocument/2006/relationships/hyperlink" Target="https://www.youtube.com/@kwit-stopsmok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hyperlink" Target="http://www.youtube.com/watch?v=5nBm0_sIgAM" TargetMode="External"/><Relationship Id="rId4" Type="http://schemas.openxmlformats.org/officeDocument/2006/relationships/hyperlink" Target="https://www.youtube.com/@kwit-stopsmok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hyperlink" Target="http://www.youtube.com/watch?v=cr1cL8jHXas" TargetMode="External"/><Relationship Id="rId4" Type="http://schemas.openxmlformats.org/officeDocument/2006/relationships/hyperlink" Target="https://www.youtube.com/@kwit-stopsmok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hyperlink" Target="https://apps.apple.com/fr/app/website-app-blocker-freedom/id1269788228" TargetMode="External"/><Relationship Id="rId13" Type="http://schemas.openxmlformats.org/officeDocument/2006/relationships/hyperlink" Target="https://play.google.com/store/apps/details?id=io.familytime.dashboard&amp;hl=fr&amp;gl=US" TargetMode="External"/><Relationship Id="rId3" Type="http://schemas.openxmlformats.org/officeDocument/2006/relationships/hyperlink" Target="https://play.google.com/store/apps/details?id=fr.spacetime.client.app" TargetMode="External"/><Relationship Id="rId7" Type="http://schemas.openxmlformats.org/officeDocument/2006/relationships/hyperlink" Target="https://play.google.com/store/apps/details?id=to.freedom.android2&amp;hl=fr&amp;gl=US" TargetMode="External"/><Relationship Id="rId12" Type="http://schemas.openxmlformats.org/officeDocument/2006/relationships/hyperlink" Target="https://apps.apple.com/us/app/parental-control-app-kidslox/id914825567"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apps.apple.com/fr/app/forest-restez-concentr%C3%A9/id866450515" TargetMode="External"/><Relationship Id="rId11" Type="http://schemas.openxmlformats.org/officeDocument/2006/relationships/hyperlink" Target="https://play.google.com/store/apps/details?id=com.kidslox.app" TargetMode="External"/><Relationship Id="rId5" Type="http://schemas.openxmlformats.org/officeDocument/2006/relationships/hyperlink" Target="https://play.google.com/store/apps/details?id=cc.forestapp&amp;hl=fr&amp;gl=US" TargetMode="External"/><Relationship Id="rId15" Type="http://schemas.openxmlformats.org/officeDocument/2006/relationships/hyperlink" Target="https://moment-track-how-much-you-and-your-family-use-your-phone.appstor.io/" TargetMode="External"/><Relationship Id="rId10" Type="http://schemas.openxmlformats.org/officeDocument/2006/relationships/hyperlink" Target="https://apps.apple.com/fr/app/google-family-link/id1150085200" TargetMode="External"/><Relationship Id="rId4" Type="http://schemas.openxmlformats.org/officeDocument/2006/relationships/hyperlink" Target="https://play.google.com/store/apps/details?id=com.zerodesktop.appdetox.qualitytime&amp;hl=fr&amp;gl=US" TargetMode="External"/><Relationship Id="rId9" Type="http://schemas.openxmlformats.org/officeDocument/2006/relationships/hyperlink" Target="https://play.google.com/store/apps/details?id=com.google.android.apps.kids.familylink&amp;referrer=utm_source%3Dfamilylink%26utm_medium%3Dwebsite%26utm_campaign%3Dhome_footer" TargetMode="External"/><Relationship Id="rId14" Type="http://schemas.openxmlformats.org/officeDocument/2006/relationships/hyperlink" Target="https://apps.apple.com/fr/app/contr%C3%B4le-parental-familytime/id98106610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GuFJXdYY0NQ"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olicies.google.com/privacy" TargetMode="Externa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hyperlink" Target="https://freedom.to/"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https://play.google.com/store/apps/developer?id=Eighty+Percent+Solutions+Corpor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8.jpg"/><Relationship Id="rId5" Type="http://schemas.openxmlformats.org/officeDocument/2006/relationships/hyperlink" Target="http://www.youtube.com/watch?v=-8JbaJGbCOo" TargetMode="External"/><Relationship Id="rId4" Type="http://schemas.openxmlformats.org/officeDocument/2006/relationships/hyperlink" Target="https://freedom.t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hyperlink" Target="http://www.youtube.com/watch?v=RntR7pIG1Eo" TargetMode="External"/><Relationship Id="rId4" Type="http://schemas.openxmlformats.org/officeDocument/2006/relationships/hyperlink" Target="https://freedom.t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08cJZeQOBXQ"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0.jpg"/><Relationship Id="rId5" Type="http://schemas.openxmlformats.org/officeDocument/2006/relationships/hyperlink" Target="http://www.youtube.com/watch?v=08cJZeQOBXQ" TargetMode="External"/><Relationship Id="rId4" Type="http://schemas.openxmlformats.org/officeDocument/2006/relationships/hyperlink" Target="https://freedom.t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aMOfbWFW6Y"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hyperlink" Target="http://www.youtube.com/watch?v=-aMOfbWFW6Y" TargetMode="External"/><Relationship Id="rId4" Type="http://schemas.openxmlformats.org/officeDocument/2006/relationships/hyperlink" Target="https://freedom.t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kjRE_EKmI34"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hyperlink" Target="http://www.youtube.com/watch?v=kjRE_EKmI34" TargetMode="External"/><Relationship Id="rId4" Type="http://schemas.openxmlformats.org/officeDocument/2006/relationships/hyperlink" Target="https://freedom.t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19.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fr.freepik.com/vecteurs-libre/illustration-vectorielle-developpement-social-concept-abstrait-enfants-apprennent-competences-sociales-impact-positif-communication-reussie-reussite-professionnelle-metaphore-abstraite-education_11663914.htm#fromView=search&amp;page=1&amp;position=1&amp;uuid=b362f97a-24e5-444e-84d9-36ca13ac6af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freepik.com/"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illustrations/center-centered-gears-visor-target-206490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lay.google.com/store/apps/details?id=com.EAGINsoftware.dejaloYa&amp;hl=fr&amp;gl=US" TargetMode="External"/><Relationship Id="rId13" Type="http://schemas.openxmlformats.org/officeDocument/2006/relationships/hyperlink" Target="https://apps.apple.com/fr/app/stop-tabac/id532494130" TargetMode="External"/><Relationship Id="rId3" Type="http://schemas.openxmlformats.org/officeDocument/2006/relationships/image" Target="../media/image24.jpg"/><Relationship Id="rId7" Type="http://schemas.openxmlformats.org/officeDocument/2006/relationships/hyperlink" Target="https://apps.apple.com/fr/app/smoke-free-arr%C3%AAter-de-fumer/id577767592" TargetMode="External"/><Relationship Id="rId12" Type="http://schemas.openxmlformats.org/officeDocument/2006/relationships/hyperlink" Target="https://apps.apple.com/fr/app/smokerstop/id980579043" TargetMode="External"/><Relationship Id="rId1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7.xml"/><Relationship Id="rId16"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1" Type="http://schemas.openxmlformats.org/officeDocument/2006/relationships/slideLayout" Target="../slideLayouts/slideLayout7.xml"/><Relationship Id="rId6" Type="http://schemas.openxmlformats.org/officeDocument/2006/relationships/hyperlink" Target="https://play.google.com/store/apps/details?id=com.portablepixels.smokefree&amp;hl=fr&amp;gl=US" TargetMode="External"/><Relationship Id="rId11" Type="http://schemas.openxmlformats.org/officeDocument/2006/relationships/hyperlink" Target="https://apps.apple.com/us/app/myquit/id1116910737" TargetMode="External"/><Relationship Id="rId5" Type="http://schemas.openxmlformats.org/officeDocument/2006/relationships/hyperlink" Target="https://apps.apple.com/fr/app/arr%C3%AAter-de-fumer-kwit/id525441365" TargetMode="External"/><Relationship Id="rId15" Type="http://schemas.openxmlformats.org/officeDocument/2006/relationships/hyperlink" Target="https://apps.apple.com/fr/app/tabac-info-service-lappli/id1138311639" TargetMode="External"/><Relationship Id="rId10" Type="http://schemas.openxmlformats.org/officeDocument/2006/relationships/hyperlink" Target="https://play.google.com/store/apps/details?id=de.nichtraucherin30tagen.android&amp;hl=en_US" TargetMode="External"/><Relationship Id="rId4" Type="http://schemas.openxmlformats.org/officeDocument/2006/relationships/hyperlink" Target="https://play.google.com/store/apps/details?id=fr.kwit.android" TargetMode="External"/><Relationship Id="rId9" Type="http://schemas.openxmlformats.org/officeDocument/2006/relationships/hyperlink" Target="https://apps.apple.com/fr/app/quitnow/id483994930" TargetMode="External"/><Relationship Id="rId14" Type="http://schemas.openxmlformats.org/officeDocument/2006/relationships/hyperlink" Target="https://play.google.com/store/apps/details?id=fr.cnamts.tis&amp;hl=f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olicies.google.com/privac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s0du77wCJY"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youtube.com/@kwit-stopsmoking" TargetMode="External"/><Relationship Id="rId5" Type="http://schemas.openxmlformats.org/officeDocument/2006/relationships/hyperlink" Target="https://youtu.be/hs0du77wCJY" TargetMode="Externa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5  - </a:t>
            </a:r>
            <a:r>
              <a:rPr lang="en-US" sz="3400" b="1" kern="1200" dirty="0" err="1">
                <a:solidFill>
                  <a:srgbClr val="C00000"/>
                </a:solidFill>
                <a:effectLst/>
                <a:latin typeface="+mj-lt"/>
                <a:ea typeface="+mj-ea"/>
                <a:cs typeface="+mj-cs"/>
              </a:rPr>
              <a:t>Erfahrungsbasierte</a:t>
            </a:r>
            <a:r>
              <a:rPr lang="en-US" sz="3400" b="1" kern="1200" dirty="0">
                <a:solidFill>
                  <a:srgbClr val="C00000"/>
                </a:solidFill>
                <a:effectLst/>
                <a:latin typeface="+mj-lt"/>
                <a:ea typeface="+mj-ea"/>
                <a:cs typeface="+mj-cs"/>
              </a:rPr>
              <a:t> </a:t>
            </a:r>
            <a:r>
              <a:rPr lang="en-US" sz="3400" b="1" kern="1200" dirty="0" err="1">
                <a:solidFill>
                  <a:srgbClr val="C00000"/>
                </a:solidFill>
                <a:effectLst/>
                <a:latin typeface="+mj-lt"/>
                <a:ea typeface="+mj-ea"/>
                <a:cs typeface="+mj-cs"/>
              </a:rPr>
              <a:t>Trainingseinheit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(5.2)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de-DE" sz="4000" b="1" kern="1200" dirty="0">
                <a:solidFill>
                  <a:schemeClr val="tx1"/>
                </a:solidFill>
                <a:effectLst/>
                <a:latin typeface="+mj-lt"/>
                <a:ea typeface="+mj-ea"/>
                <a:cs typeface="+mj-cs"/>
              </a:rPr>
              <a:t>Gesundheits-Apps für Sucht und Drogenkonsum</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endParaRPr lang="el-GR" sz="2400" b="1" dirty="0">
              <a:effectLst>
                <a:outerShdw blurRad="38100" dist="38100" dir="2700000" algn="tl">
                  <a:srgbClr val="000000">
                    <a:alpha val="43137"/>
                  </a:srgbClr>
                </a:outerShdw>
              </a:effectLst>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299882"/>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7"/>
            <a:ext cx="1954612" cy="429323"/>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4" name="Τίτλος 3">
            <a:extLst>
              <a:ext uri="{FF2B5EF4-FFF2-40B4-BE49-F238E27FC236}">
                <a16:creationId xmlns:a16="http://schemas.microsoft.com/office/drawing/2014/main" id="{A7629070-6677-D581-7704-B335C225F11F}"/>
              </a:ext>
            </a:extLst>
          </p:cNvPr>
          <p:cNvSpPr>
            <a:spLocks noGrp="1"/>
          </p:cNvSpPr>
          <p:nvPr>
            <p:ph type="title"/>
          </p:nvPr>
        </p:nvSpPr>
        <p:spPr/>
        <p:txBody>
          <a:bodyPr>
            <a:normAutofit/>
          </a:bodyPr>
          <a:lstStyle/>
          <a:p>
            <a:r>
              <a:rPr lang="en-US" sz="2800" b="1" dirty="0">
                <a:solidFill>
                  <a:srgbClr val="203864"/>
                </a:solidFill>
              </a:rPr>
              <a:t>Kwit mobile app (1) </a:t>
            </a:r>
            <a:endParaRPr lang="el-GR" dirty="0"/>
          </a:p>
        </p:txBody>
      </p:sp>
      <p:sp>
        <p:nvSpPr>
          <p:cNvPr id="309" name="Google Shape;309;g2c319d66040_0_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Factsheet</a:t>
            </a:r>
            <a:endParaRPr sz="2000" b="1">
              <a:solidFill>
                <a:srgbClr val="000000"/>
              </a:solidFill>
              <a:latin typeface="Arial"/>
              <a:ea typeface="Arial"/>
              <a:cs typeface="Arial"/>
              <a:sym typeface="Arial"/>
            </a:endParaRPr>
          </a:p>
        </p:txBody>
      </p:sp>
      <p:pic>
        <p:nvPicPr>
          <p:cNvPr id="310" name="Google Shape;310;g2c319d66040_0_0"/>
          <p:cNvPicPr preferRelativeResize="0"/>
          <p:nvPr/>
        </p:nvPicPr>
        <p:blipFill rotWithShape="1">
          <a:blip r:embed="rId3">
            <a:alphaModFix/>
          </a:blip>
          <a:srcRect l="-567" r="-800"/>
          <a:stretch/>
        </p:blipFill>
        <p:spPr>
          <a:xfrm>
            <a:off x="718896" y="4368855"/>
            <a:ext cx="7242425" cy="2447175"/>
          </a:xfrm>
          <a:prstGeom prst="rect">
            <a:avLst/>
          </a:prstGeom>
          <a:noFill/>
          <a:ln>
            <a:noFill/>
          </a:ln>
        </p:spPr>
      </p:pic>
      <p:sp>
        <p:nvSpPr>
          <p:cNvPr id="311" name="Google Shape;311;g2c319d66040_0_0"/>
          <p:cNvSpPr txBox="1"/>
          <p:nvPr/>
        </p:nvSpPr>
        <p:spPr>
          <a:xfrm>
            <a:off x="6172154" y="1763217"/>
            <a:ext cx="6019846" cy="2112000"/>
          </a:xfrm>
          <a:prstGeom prst="rect">
            <a:avLst/>
          </a:prstGeom>
          <a:noFill/>
          <a:ln>
            <a:noFill/>
          </a:ln>
        </p:spPr>
        <p:txBody>
          <a:bodyPr spcFirstLastPara="1" wrap="square" lIns="91425" tIns="45700" rIns="91425" bIns="45700" anchor="t" anchorCtr="0">
            <a:noAutofit/>
          </a:bodyPr>
          <a:lstStyle/>
          <a:p>
            <a:pPr marL="228600" marR="0" lvl="0" indent="-207009" algn="l" defTabSz="914400" rtl="0" eaLnBrk="1" fontAlgn="auto" latinLnBrk="0" hangingPunct="1">
              <a:lnSpc>
                <a:spcPct val="100000"/>
              </a:lnSpc>
              <a:spcBef>
                <a:spcPts val="1200"/>
              </a:spcBef>
              <a:spcAft>
                <a:spcPts val="0"/>
              </a:spcAft>
              <a:buClr>
                <a:srgbClr val="C01E24"/>
              </a:buClr>
              <a:buSzPts val="1700"/>
              <a:buFont typeface="Noto Sans Symbols"/>
              <a:buChar char="▪"/>
              <a:tabLst/>
              <a:defRPr/>
            </a:pPr>
            <a:r>
              <a:rPr kumimoji="0" lang="de-DE" sz="1700" b="1" i="0" u="none" strike="noStrike" kern="1200" cap="none" spc="0" normalizeH="0" baseline="0" noProof="0" dirty="0">
                <a:ln>
                  <a:noFill/>
                </a:ln>
                <a:solidFill>
                  <a:srgbClr val="000000"/>
                </a:solidFill>
                <a:effectLst/>
                <a:uLnTx/>
                <a:uFillTx/>
                <a:latin typeface="Calibri"/>
                <a:ea typeface="Calibri"/>
                <a:cs typeface="Calibri"/>
                <a:sym typeface="Calibri"/>
              </a:rPr>
              <a:t>Sprachen</a:t>
            </a: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 der App: Französisch, Deutsch, Englisch, Spanisch, Italienisch, Japanisch, Niederländisch, Portugiesisch, Russisch, Türkisch, Ukrainisch</a:t>
            </a:r>
          </a:p>
          <a:p>
            <a:pPr marL="228600" marR="0" lvl="0" indent="-207009" algn="l" defTabSz="914400" rtl="0" eaLnBrk="1" fontAlgn="auto" latinLnBrk="0" hangingPunct="1">
              <a:lnSpc>
                <a:spcPct val="100000"/>
              </a:lnSpc>
              <a:spcBef>
                <a:spcPts val="1200"/>
              </a:spcBef>
              <a:spcAft>
                <a:spcPts val="0"/>
              </a:spcAft>
              <a:buClr>
                <a:srgbClr val="C01E24"/>
              </a:buClr>
              <a:buSzPts val="1700"/>
              <a:buFont typeface="Noto Sans Symbols"/>
              <a:buChar char="▪"/>
              <a:tabLst/>
              <a:defRPr/>
            </a:pPr>
            <a:r>
              <a:rPr kumimoji="0" lang="de-DE" sz="1700" b="0" i="0" u="none" strike="noStrike" kern="1200" cap="none" spc="0" normalizeH="0" baseline="0" noProof="0" dirty="0" err="1">
                <a:ln>
                  <a:noFill/>
                </a:ln>
                <a:solidFill>
                  <a:srgbClr val="000000"/>
                </a:solidFill>
                <a:effectLst/>
                <a:uLnTx/>
                <a:uFillTx/>
                <a:latin typeface="Calibri"/>
                <a:ea typeface="Calibri"/>
                <a:cs typeface="Calibri"/>
                <a:sym typeface="Calibri"/>
              </a:rPr>
              <a:t>Kwit</a:t>
            </a: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 bietet eine </a:t>
            </a:r>
            <a:r>
              <a:rPr kumimoji="0" lang="de-DE" sz="1700" i="0" u="none" strike="noStrike" kern="1200" cap="none" spc="0" normalizeH="0" baseline="0" noProof="0" dirty="0">
                <a:ln>
                  <a:noFill/>
                </a:ln>
                <a:solidFill>
                  <a:srgbClr val="000000"/>
                </a:solidFill>
                <a:effectLst/>
                <a:uLnTx/>
                <a:uFillTx/>
                <a:latin typeface="Calibri"/>
                <a:ea typeface="Calibri"/>
                <a:cs typeface="Calibri"/>
                <a:sym typeface="Calibri"/>
              </a:rPr>
              <a:t>kostenlose 3-tägige </a:t>
            </a: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Testversion an - danach kann ein Jahresabonnement zum Preis von 49,99€ abgeschlossen werden.</a:t>
            </a:r>
          </a:p>
          <a:p>
            <a:pPr marL="228600" marR="0" lvl="0" indent="-207009" algn="l" defTabSz="914400" rtl="0" eaLnBrk="1" fontAlgn="auto" latinLnBrk="0" hangingPunct="1">
              <a:lnSpc>
                <a:spcPct val="100000"/>
              </a:lnSpc>
              <a:spcBef>
                <a:spcPts val="1200"/>
              </a:spcBef>
              <a:spcAft>
                <a:spcPts val="0"/>
              </a:spcAft>
              <a:buClr>
                <a:srgbClr val="C01E24"/>
              </a:buClr>
              <a:buSzPts val="1700"/>
              <a:buFont typeface="Noto Sans Symbols"/>
              <a:buChar char="▪"/>
              <a:tabLst/>
              <a:defRPr/>
            </a:pP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Sie können Ihre Mitgliedschaft während der ersten 3 Tage kündigen und die </a:t>
            </a:r>
            <a:r>
              <a:rPr kumimoji="0" lang="de-DE" sz="1700" b="1" i="0" u="none" strike="noStrike" kern="1200" cap="none" spc="0" normalizeH="0" baseline="0" noProof="0" dirty="0">
                <a:ln>
                  <a:noFill/>
                </a:ln>
                <a:solidFill>
                  <a:srgbClr val="000000"/>
                </a:solidFill>
                <a:effectLst/>
                <a:uLnTx/>
                <a:uFillTx/>
                <a:latin typeface="Calibri"/>
                <a:ea typeface="Calibri"/>
                <a:cs typeface="Calibri"/>
                <a:sym typeface="Calibri"/>
              </a:rPr>
              <a:t>3-tägige Testversion</a:t>
            </a: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 ohne Kosten genießen oder die kostenlose Version nutzen</a:t>
            </a:r>
          </a:p>
          <a:p>
            <a:pPr marL="21591" marR="0" lvl="0" indent="0" algn="l" defTabSz="914400" rtl="0" eaLnBrk="1" fontAlgn="auto" latinLnBrk="0" hangingPunct="1">
              <a:lnSpc>
                <a:spcPct val="100000"/>
              </a:lnSpc>
              <a:spcBef>
                <a:spcPts val="1200"/>
              </a:spcBef>
              <a:spcAft>
                <a:spcPts val="0"/>
              </a:spcAft>
              <a:buClr>
                <a:srgbClr val="C01E24"/>
              </a:buClr>
              <a:buSzPts val="1700"/>
              <a:buFontTx/>
              <a:buNone/>
              <a:tabLst/>
              <a:defRPr/>
            </a:pPr>
            <a:endPar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12" name="Google Shape;312;g2c319d66040_0_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Kwit - Stop smoking </a:t>
            </a:r>
            <a:endParaRPr sz="1200" dirty="0">
              <a:solidFill>
                <a:schemeClr val="dk1"/>
              </a:solidFill>
              <a:latin typeface="Calibri"/>
              <a:ea typeface="Calibri"/>
              <a:cs typeface="Calibri"/>
              <a:sym typeface="Calibri"/>
            </a:endParaRPr>
          </a:p>
        </p:txBody>
      </p:sp>
      <p:sp>
        <p:nvSpPr>
          <p:cNvPr id="313" name="Google Shape;313;g2c319d66040_0_0"/>
          <p:cNvSpPr txBox="1"/>
          <p:nvPr/>
        </p:nvSpPr>
        <p:spPr>
          <a:xfrm>
            <a:off x="498425" y="2222426"/>
            <a:ext cx="5179800" cy="2112000"/>
          </a:xfrm>
          <a:prstGeom prst="rect">
            <a:avLst/>
          </a:prstGeom>
          <a:noFill/>
          <a:ln>
            <a:noFill/>
          </a:ln>
        </p:spPr>
        <p:txBody>
          <a:bodyPr spcFirstLastPara="1" wrap="square" lIns="91425" tIns="45700" rIns="91425" bIns="45700" anchor="t" anchorCtr="0">
            <a:normAutofit lnSpcReduction="10000"/>
          </a:bodyPr>
          <a:lstStyle/>
          <a:p>
            <a:pPr marL="228600" marR="0" lvl="0" indent="-207009" algn="l" defTabSz="914400" rtl="0" eaLnBrk="1" fontAlgn="auto" latinLnBrk="0" hangingPunct="1">
              <a:lnSpc>
                <a:spcPct val="115000"/>
              </a:lnSpc>
              <a:spcBef>
                <a:spcPts val="0"/>
              </a:spcBef>
              <a:spcAft>
                <a:spcPts val="0"/>
              </a:spcAft>
              <a:buClr>
                <a:srgbClr val="C01E24"/>
              </a:buClr>
              <a:buSzPts val="1700"/>
              <a:buFont typeface="Noto Sans Symbols"/>
              <a:buChar char="▪"/>
              <a:tabLst/>
              <a:defRPr/>
            </a:pPr>
            <a:r>
              <a:rPr kumimoji="0" lang="en-US" sz="1700" b="1" i="0" u="none" strike="noStrike" kern="1200" cap="none" spc="0" normalizeH="0" baseline="0" noProof="0" dirty="0">
                <a:ln>
                  <a:noFill/>
                </a:ln>
                <a:solidFill>
                  <a:prstClr val="black"/>
                </a:solidFill>
                <a:effectLst/>
                <a:uLnTx/>
                <a:uFillTx/>
                <a:latin typeface="Calibri"/>
                <a:ea typeface="Calibri"/>
                <a:cs typeface="Calibri"/>
                <a:sym typeface="Calibri"/>
              </a:rPr>
              <a:t>Name</a:t>
            </a:r>
            <a:r>
              <a:rPr kumimoji="0" lang="en-US" sz="1700" b="0"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US" sz="1700" b="0" i="0" u="none" strike="noStrike" kern="1200" cap="none" spc="0" normalizeH="0" baseline="0" noProof="0" dirty="0" err="1">
                <a:ln>
                  <a:noFill/>
                </a:ln>
                <a:solidFill>
                  <a:prstClr val="black"/>
                </a:solidFill>
                <a:effectLst/>
                <a:uLnTx/>
                <a:uFillTx/>
                <a:latin typeface="Calibri"/>
                <a:ea typeface="Calibri"/>
                <a:cs typeface="Calibri"/>
                <a:sym typeface="Calibri"/>
              </a:rPr>
              <a:t>Kwit</a:t>
            </a:r>
            <a:r>
              <a:rPr kumimoji="0" lang="en-US" sz="1700" b="0" i="0" u="none" strike="noStrike" kern="1200" cap="none" spc="0" normalizeH="0" baseline="0" noProof="0" dirty="0">
                <a:ln>
                  <a:noFill/>
                </a:ln>
                <a:solidFill>
                  <a:prstClr val="black"/>
                </a:solidFill>
                <a:effectLst/>
                <a:uLnTx/>
                <a:uFillTx/>
                <a:latin typeface="Calibri"/>
                <a:ea typeface="Calibri"/>
                <a:cs typeface="Calibri"/>
                <a:sym typeface="Calibri"/>
              </a:rPr>
              <a:t> – </a:t>
            </a:r>
            <a:r>
              <a:rPr kumimoji="0" lang="en-US" sz="1700" b="0" i="0" u="none" strike="noStrike" kern="1200" cap="none" spc="0" normalizeH="0" baseline="0" noProof="0" dirty="0">
                <a:ln>
                  <a:noFill/>
                </a:ln>
                <a:solidFill>
                  <a:prstClr val="black"/>
                </a:solidFill>
                <a:effectLst/>
                <a:uLnTx/>
                <a:uFill>
                  <a:noFill/>
                </a:uFill>
                <a:latin typeface="Calibri"/>
                <a:ea typeface="Calibri"/>
                <a:cs typeface="Calibri"/>
                <a:sym typeface="Calibri"/>
                <a:hlinkClick r:id="rId5"/>
              </a:rPr>
              <a:t>Quit smoking for good</a:t>
            </a:r>
            <a:endParaRPr kumimoji="0" lang="en-US" sz="17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228600" marR="0" lvl="0" indent="-207009" algn="l" defTabSz="914400" rtl="0" eaLnBrk="1" fontAlgn="auto" latinLnBrk="0" hangingPunct="1">
              <a:lnSpc>
                <a:spcPct val="115000"/>
              </a:lnSpc>
              <a:spcBef>
                <a:spcPts val="0"/>
              </a:spcBef>
              <a:spcAft>
                <a:spcPts val="0"/>
              </a:spcAft>
              <a:buClr>
                <a:srgbClr val="C01E24"/>
              </a:buClr>
              <a:buSzPts val="1700"/>
              <a:buFont typeface="Noto Sans Symbols"/>
              <a:buChar char="▪"/>
              <a:tabLst/>
              <a:defRPr/>
            </a:pPr>
            <a:r>
              <a:rPr kumimoji="0" lang="en-US" sz="1700" b="1" i="0" u="none" strike="noStrike" kern="1200" cap="none" spc="0" normalizeH="0" baseline="0" noProof="0" dirty="0" err="1">
                <a:ln>
                  <a:noFill/>
                </a:ln>
                <a:solidFill>
                  <a:prstClr val="black"/>
                </a:solidFill>
                <a:effectLst/>
                <a:uLnTx/>
                <a:uFillTx/>
                <a:latin typeface="Calibri"/>
                <a:ea typeface="Calibri"/>
                <a:cs typeface="Calibri"/>
                <a:sym typeface="Calibri"/>
              </a:rPr>
              <a:t>Eigentümer</a:t>
            </a:r>
            <a:r>
              <a:rPr kumimoji="0" lang="en-US" sz="1700" b="1"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US" sz="1700" b="0"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US" sz="1700" b="0" i="0" u="none" strike="noStrike" kern="1200" cap="none" spc="0" normalizeH="0" baseline="0" noProof="0" dirty="0" err="1">
                <a:ln>
                  <a:noFill/>
                </a:ln>
                <a:solidFill>
                  <a:prstClr val="black"/>
                </a:solidFill>
                <a:effectLst/>
                <a:uLnTx/>
                <a:uFillTx/>
                <a:latin typeface="Calibri"/>
                <a:ea typeface="Calibri"/>
                <a:cs typeface="Calibri"/>
                <a:sym typeface="Calibri"/>
              </a:rPr>
              <a:t>Kwit</a:t>
            </a:r>
            <a:r>
              <a:rPr kumimoji="0" lang="en-US" sz="1700" b="0" i="0" u="none" strike="noStrike" kern="1200" cap="none" spc="0" normalizeH="0" baseline="0" noProof="0" dirty="0">
                <a:ln>
                  <a:noFill/>
                </a:ln>
                <a:solidFill>
                  <a:prstClr val="black"/>
                </a:solidFill>
                <a:effectLst/>
                <a:uLnTx/>
                <a:uFillTx/>
                <a:latin typeface="Calibri"/>
                <a:ea typeface="Calibri"/>
                <a:cs typeface="Calibri"/>
                <a:sym typeface="Calibri"/>
              </a:rPr>
              <a:t> SAS</a:t>
            </a:r>
          </a:p>
          <a:p>
            <a:pPr marL="228600" marR="0" lvl="0" indent="-207009" algn="l" defTabSz="914400" rtl="0" eaLnBrk="1" fontAlgn="auto" latinLnBrk="0" hangingPunct="1">
              <a:lnSpc>
                <a:spcPct val="115000"/>
              </a:lnSpc>
              <a:spcBef>
                <a:spcPts val="0"/>
              </a:spcBef>
              <a:spcAft>
                <a:spcPts val="0"/>
              </a:spcAft>
              <a:buClr>
                <a:srgbClr val="C01E24"/>
              </a:buClr>
              <a:buSzPts val="1700"/>
              <a:buFont typeface="Noto Sans Symbols"/>
              <a:buChar char="▪"/>
              <a:tabLst/>
              <a:defRPr/>
            </a:pPr>
            <a:r>
              <a:rPr kumimoji="0" lang="en-US" sz="1700" b="1" i="0" u="none" strike="noStrike" kern="1200" cap="none" spc="0" normalizeH="0" baseline="0" noProof="0" dirty="0">
                <a:ln>
                  <a:noFill/>
                </a:ln>
                <a:solidFill>
                  <a:prstClr val="black"/>
                </a:solidFill>
                <a:effectLst/>
                <a:uLnTx/>
                <a:uFillTx/>
                <a:latin typeface="Calibri"/>
                <a:ea typeface="Calibri"/>
                <a:cs typeface="Calibri"/>
                <a:sym typeface="Calibri"/>
              </a:rPr>
              <a:t>Website</a:t>
            </a:r>
            <a:r>
              <a:rPr kumimoji="0" lang="en-US" sz="1700" b="0" i="0" u="none" strike="noStrike" kern="1200" cap="none" spc="0" normalizeH="0" baseline="0" noProof="0" dirty="0">
                <a:ln>
                  <a:noFill/>
                </a:ln>
                <a:solidFill>
                  <a:prstClr val="black"/>
                </a:solidFill>
                <a:effectLst/>
                <a:uLnTx/>
                <a:uFillTx/>
                <a:latin typeface="Calibri"/>
                <a:ea typeface="Calibri"/>
                <a:cs typeface="Calibri"/>
                <a:sym typeface="Calibri"/>
              </a:rPr>
              <a:t>: </a:t>
            </a:r>
            <a:r>
              <a:rPr kumimoji="0" lang="en-US" sz="1700" b="0" i="0" u="sng" strike="noStrike" kern="1200" cap="none" spc="0" normalizeH="0" baseline="0" noProof="0" dirty="0">
                <a:ln>
                  <a:noFill/>
                </a:ln>
                <a:solidFill>
                  <a:srgbClr val="0563C1"/>
                </a:solidFill>
                <a:effectLst/>
                <a:uLnTx/>
                <a:uFillTx/>
                <a:latin typeface="Calibri"/>
                <a:ea typeface="Calibri"/>
                <a:cs typeface="Calibri"/>
                <a:sym typeface="Calibri"/>
                <a:hlinkClick r:id="rId4"/>
              </a:rPr>
              <a:t>https://kwit.app/en</a:t>
            </a:r>
            <a:r>
              <a:rPr kumimoji="0" lang="en-US" sz="17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228600" marR="0" lvl="0" indent="-207009" algn="l" defTabSz="914400" rtl="0" eaLnBrk="1" fontAlgn="auto" latinLnBrk="0" hangingPunct="1">
              <a:lnSpc>
                <a:spcPct val="115000"/>
              </a:lnSpc>
              <a:spcBef>
                <a:spcPts val="0"/>
              </a:spcBef>
              <a:spcAft>
                <a:spcPts val="0"/>
              </a:spcAft>
              <a:buClr>
                <a:srgbClr val="C01E24"/>
              </a:buClr>
              <a:buSzPts val="1700"/>
              <a:buFont typeface="Noto Sans Symbols"/>
              <a:buChar char="▪"/>
              <a:tabLst/>
              <a:defRPr/>
            </a:pPr>
            <a:r>
              <a:rPr kumimoji="0" lang="de-DE" sz="1700" b="1" i="0" u="none" strike="noStrike" kern="1200" cap="none" spc="0" normalizeH="0" baseline="0" noProof="0" dirty="0">
                <a:ln>
                  <a:noFill/>
                </a:ln>
                <a:solidFill>
                  <a:prstClr val="black"/>
                </a:solidFill>
                <a:effectLst/>
                <a:uLnTx/>
                <a:uFillTx/>
                <a:latin typeface="Calibri"/>
                <a:ea typeface="Calibri"/>
                <a:cs typeface="Calibri"/>
                <a:sym typeface="Calibri"/>
              </a:rPr>
              <a:t>Verfügbar im </a:t>
            </a:r>
            <a:r>
              <a:rPr kumimoji="0" lang="de-DE" sz="1700" b="0" i="0" u="none" strike="noStrike" kern="1200" cap="none" spc="0" normalizeH="0" baseline="0" noProof="0" dirty="0">
                <a:ln>
                  <a:noFill/>
                </a:ln>
                <a:solidFill>
                  <a:prstClr val="black"/>
                </a:solidFill>
                <a:effectLst/>
                <a:uLnTx/>
                <a:uFillTx/>
                <a:latin typeface="Calibri"/>
                <a:ea typeface="Calibri"/>
                <a:cs typeface="Calibri"/>
                <a:sym typeface="Calibri"/>
              </a:rPr>
              <a:t>Apple App Store und Google Play Store</a:t>
            </a:r>
          </a:p>
          <a:p>
            <a:pPr marL="228600" marR="0" lvl="0" indent="-207009" algn="l" defTabSz="914400" rtl="0" eaLnBrk="1" fontAlgn="auto" latinLnBrk="0" hangingPunct="1">
              <a:lnSpc>
                <a:spcPct val="115000"/>
              </a:lnSpc>
              <a:spcBef>
                <a:spcPts val="0"/>
              </a:spcBef>
              <a:spcAft>
                <a:spcPts val="0"/>
              </a:spcAft>
              <a:buClr>
                <a:srgbClr val="C01E24"/>
              </a:buClr>
              <a:buSzPts val="1700"/>
              <a:buFont typeface="Noto Sans Symbols"/>
              <a:buChar char="▪"/>
              <a:tabLst/>
              <a:defRPr/>
            </a:pPr>
            <a:r>
              <a:rPr kumimoji="0" lang="de-DE" sz="1700" b="1" i="0" u="none" strike="noStrike" kern="1200" cap="none" spc="0" normalizeH="0" baseline="0" noProof="0" dirty="0">
                <a:ln>
                  <a:noFill/>
                </a:ln>
                <a:solidFill>
                  <a:prstClr val="black"/>
                </a:solidFill>
                <a:effectLst/>
                <a:uLnTx/>
                <a:uFillTx/>
                <a:latin typeface="Calibri"/>
                <a:ea typeface="Calibri"/>
                <a:cs typeface="Calibri"/>
                <a:sym typeface="Calibri"/>
              </a:rPr>
              <a:t>Die App kann </a:t>
            </a:r>
            <a:r>
              <a:rPr kumimoji="0" lang="de-DE" sz="1700" b="0" i="0" u="none" strike="noStrike" kern="1200" cap="none" spc="0" normalizeH="0" baseline="0" noProof="0" dirty="0">
                <a:ln>
                  <a:noFill/>
                </a:ln>
                <a:solidFill>
                  <a:prstClr val="black"/>
                </a:solidFill>
                <a:effectLst/>
                <a:uLnTx/>
                <a:uFillTx/>
                <a:latin typeface="Calibri"/>
                <a:ea typeface="Calibri"/>
                <a:cs typeface="Calibri"/>
                <a:sym typeface="Calibri"/>
              </a:rPr>
              <a:t>auf Smartphones und Tablet-PCs genutzt werden</a:t>
            </a:r>
          </a:p>
          <a:p>
            <a:pPr marL="228600" marR="0" lvl="0" indent="-207009" algn="l" defTabSz="914400" rtl="0" eaLnBrk="1" fontAlgn="auto" latinLnBrk="0" hangingPunct="1">
              <a:lnSpc>
                <a:spcPct val="115000"/>
              </a:lnSpc>
              <a:spcBef>
                <a:spcPts val="0"/>
              </a:spcBef>
              <a:spcAft>
                <a:spcPts val="0"/>
              </a:spcAft>
              <a:buClr>
                <a:srgbClr val="C01E24"/>
              </a:buClr>
              <a:buSzPts val="1700"/>
              <a:buFont typeface="Noto Sans Symbols"/>
              <a:buChar char="▪"/>
              <a:tabLst/>
              <a:defRPr/>
            </a:pPr>
            <a:r>
              <a:rPr kumimoji="0" lang="de-DE" sz="1700" b="0" i="0" u="none" strike="noStrike" kern="1200" cap="none" spc="0" normalizeH="0" baseline="0" noProof="0" dirty="0">
                <a:ln>
                  <a:noFill/>
                </a:ln>
                <a:solidFill>
                  <a:prstClr val="black"/>
                </a:solidFill>
                <a:effectLst/>
                <a:uLnTx/>
                <a:uFillTx/>
                <a:latin typeface="Calibri"/>
                <a:ea typeface="Calibri"/>
                <a:cs typeface="Calibri"/>
                <a:sym typeface="Calibri"/>
              </a:rPr>
              <a:t>App erfordert ein Benutzerkonto</a:t>
            </a:r>
            <a:endParaRPr kumimoji="0" lang="en-US" sz="1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7" name="Τίτλος 1">
            <a:extLst>
              <a:ext uri="{FF2B5EF4-FFF2-40B4-BE49-F238E27FC236}">
                <a16:creationId xmlns:a16="http://schemas.microsoft.com/office/drawing/2014/main" id="{E659CCA1-3A8B-F674-255C-190E4825B515}"/>
              </a:ext>
            </a:extLst>
          </p:cNvPr>
          <p:cNvSpPr>
            <a:spLocks noGrp="1"/>
          </p:cNvSpPr>
          <p:nvPr>
            <p:ph type="title"/>
          </p:nvPr>
        </p:nvSpPr>
        <p:spPr>
          <a:xfrm>
            <a:off x="558000" y="1080000"/>
            <a:ext cx="11059692" cy="605096"/>
          </a:xfrm>
        </p:spPr>
        <p:txBody>
          <a:bodyPr/>
          <a:lstStyle/>
          <a:p>
            <a:r>
              <a:rPr lang="en-US" sz="2800" b="1" dirty="0" err="1">
                <a:solidFill>
                  <a:srgbClr val="203864"/>
                </a:solidFill>
              </a:rPr>
              <a:t>Kwit</a:t>
            </a:r>
            <a:r>
              <a:rPr lang="en-US" sz="2800" b="1" dirty="0">
                <a:solidFill>
                  <a:srgbClr val="203864"/>
                </a:solidFill>
              </a:rPr>
              <a:t> Handy-App (2)</a:t>
            </a:r>
            <a:endParaRPr lang="el-GR" dirty="0"/>
          </a:p>
        </p:txBody>
      </p:sp>
      <p:sp>
        <p:nvSpPr>
          <p:cNvPr id="8" name="Google Shape;320;g2c319d66040_0_10">
            <a:extLst>
              <a:ext uri="{FF2B5EF4-FFF2-40B4-BE49-F238E27FC236}">
                <a16:creationId xmlns:a16="http://schemas.microsoft.com/office/drawing/2014/main" id="{56ED8161-6220-2129-36C8-0A5537B767F6}"/>
              </a:ext>
            </a:extLst>
          </p:cNvPr>
          <p:cNvSpPr txBox="1">
            <a:spLocks noGrp="1"/>
          </p:cNvSpPr>
          <p:nvPr>
            <p:ph idx="1"/>
          </p:nvPr>
        </p:nvSpPr>
        <p:spPr>
          <a:xfrm>
            <a:off x="557999" y="1992023"/>
            <a:ext cx="2862933"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de-DE" sz="2000" b="1" dirty="0">
                <a:solidFill>
                  <a:srgbClr val="000000"/>
                </a:solidFill>
                <a:latin typeface="Arial"/>
                <a:ea typeface="Arial"/>
                <a:cs typeface="Arial"/>
                <a:sym typeface="Arial"/>
              </a:rPr>
              <a:t>Los geht's: </a:t>
            </a:r>
            <a:r>
              <a:rPr lang="de-DE" sz="2000" b="1" dirty="0" err="1">
                <a:solidFill>
                  <a:srgbClr val="000000"/>
                </a:solidFill>
                <a:latin typeface="Arial"/>
                <a:ea typeface="Arial"/>
                <a:cs typeface="Arial"/>
                <a:sym typeface="Arial"/>
              </a:rPr>
              <a:t>Kwit</a:t>
            </a:r>
            <a:r>
              <a:rPr lang="de-DE" sz="2000" b="1" dirty="0">
                <a:solidFill>
                  <a:srgbClr val="000000"/>
                </a:solidFill>
                <a:latin typeface="Arial"/>
                <a:ea typeface="Arial"/>
                <a:cs typeface="Arial"/>
                <a:sym typeface="Arial"/>
              </a:rPr>
              <a:t> App öffnen und Einführungsinformationen lesen</a:t>
            </a:r>
            <a:endParaRPr sz="2000" b="1" dirty="0">
              <a:solidFill>
                <a:srgbClr val="000000"/>
              </a:solidFill>
              <a:latin typeface="Arial"/>
              <a:ea typeface="Arial"/>
              <a:cs typeface="Arial"/>
              <a:sym typeface="Arial"/>
            </a:endParaRPr>
          </a:p>
        </p:txBody>
      </p:sp>
      <p:sp>
        <p:nvSpPr>
          <p:cNvPr id="9" name="Google Shape;321;g2c319d66040_0_10">
            <a:extLst>
              <a:ext uri="{FF2B5EF4-FFF2-40B4-BE49-F238E27FC236}">
                <a16:creationId xmlns:a16="http://schemas.microsoft.com/office/drawing/2014/main" id="{2BD5FFF3-DA5E-028B-BE55-23B56973B0BB}"/>
              </a:ext>
            </a:extLst>
          </p:cNvPr>
          <p:cNvSpPr txBox="1"/>
          <p:nvPr/>
        </p:nvSpPr>
        <p:spPr>
          <a:xfrm>
            <a:off x="1174338" y="4114111"/>
            <a:ext cx="2158500" cy="1200288"/>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rgbClr val="000000"/>
                </a:solidFill>
              </a:rPr>
              <a:t>1) Erster Bildschirm, </a:t>
            </a:r>
            <a:r>
              <a:rPr lang="de-DE" sz="1800" dirty="0">
                <a:solidFill>
                  <a:srgbClr val="000000"/>
                </a:solidFill>
              </a:rPr>
              <a:t>wenn Sie die App öffnen. Wählen Sie "Loslegen".</a:t>
            </a:r>
            <a:endParaRPr dirty="0"/>
          </a:p>
        </p:txBody>
      </p:sp>
      <p:sp>
        <p:nvSpPr>
          <p:cNvPr id="10" name="Google Shape;322;g2c319d66040_0_10">
            <a:extLst>
              <a:ext uri="{FF2B5EF4-FFF2-40B4-BE49-F238E27FC236}">
                <a16:creationId xmlns:a16="http://schemas.microsoft.com/office/drawing/2014/main" id="{88CB1C29-C772-ED9E-CE3F-BAE712441D69}"/>
              </a:ext>
            </a:extLst>
          </p:cNvPr>
          <p:cNvSpPr txBox="1"/>
          <p:nvPr/>
        </p:nvSpPr>
        <p:spPr>
          <a:xfrm>
            <a:off x="7070838" y="1685096"/>
            <a:ext cx="1689321" cy="4524275"/>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rgbClr val="000000"/>
                </a:solidFill>
                <a:latin typeface="Calibri"/>
                <a:ea typeface="Calibri"/>
                <a:cs typeface="Calibri"/>
                <a:sym typeface="Calibri"/>
              </a:rPr>
              <a:t>2) Zweiter Bildschirm: </a:t>
            </a:r>
            <a:r>
              <a:rPr lang="de-DE" sz="1800" dirty="0">
                <a:solidFill>
                  <a:srgbClr val="000000"/>
                </a:solidFill>
                <a:latin typeface="Calibri"/>
                <a:ea typeface="Calibri"/>
                <a:cs typeface="Calibri"/>
                <a:sym typeface="Calibri"/>
              </a:rPr>
              <a:t>Auf den folgenden Bildschirmen wird die App vorgestellt. Sie beantworten einleitende Fragen, um Ihr Erlebnis zu personalisieren, und werden dann aufgefordert, ein Konto zu erstellen.</a:t>
            </a:r>
            <a:endParaRPr dirty="0"/>
          </a:p>
        </p:txBody>
      </p:sp>
      <p:pic>
        <p:nvPicPr>
          <p:cNvPr id="11" name="Google Shape;323;g2c319d66040_0_10">
            <a:extLst>
              <a:ext uri="{FF2B5EF4-FFF2-40B4-BE49-F238E27FC236}">
                <a16:creationId xmlns:a16="http://schemas.microsoft.com/office/drawing/2014/main" id="{9DAC7C99-C589-799A-DF55-0A2EBF65D2DC}"/>
              </a:ext>
            </a:extLst>
          </p:cNvPr>
          <p:cNvPicPr preferRelativeResize="0"/>
          <p:nvPr/>
        </p:nvPicPr>
        <p:blipFill>
          <a:blip r:embed="rId3">
            <a:alphaModFix/>
          </a:blip>
          <a:stretch>
            <a:fillRect/>
          </a:stretch>
        </p:blipFill>
        <p:spPr>
          <a:xfrm>
            <a:off x="8907332" y="408791"/>
            <a:ext cx="3077971" cy="6320959"/>
          </a:xfrm>
          <a:prstGeom prst="rect">
            <a:avLst/>
          </a:prstGeom>
          <a:ln>
            <a:noFill/>
          </a:ln>
          <a:effectLst>
            <a:outerShdw blurRad="190500" algn="tl" rotWithShape="0">
              <a:srgbClr val="000000">
                <a:alpha val="70000"/>
              </a:srgbClr>
            </a:outerShdw>
          </a:effectLst>
        </p:spPr>
      </p:pic>
      <p:pic>
        <p:nvPicPr>
          <p:cNvPr id="12" name="Google Shape;324;g2c319d66040_0_10">
            <a:extLst>
              <a:ext uri="{FF2B5EF4-FFF2-40B4-BE49-F238E27FC236}">
                <a16:creationId xmlns:a16="http://schemas.microsoft.com/office/drawing/2014/main" id="{F5DD5E38-F0B7-0689-4EA4-7710C63BFBD7}"/>
              </a:ext>
            </a:extLst>
          </p:cNvPr>
          <p:cNvPicPr preferRelativeResize="0"/>
          <p:nvPr/>
        </p:nvPicPr>
        <p:blipFill>
          <a:blip r:embed="rId4">
            <a:alphaModFix/>
          </a:blip>
          <a:stretch>
            <a:fillRect/>
          </a:stretch>
        </p:blipFill>
        <p:spPr>
          <a:xfrm>
            <a:off x="3611474" y="501966"/>
            <a:ext cx="3268821" cy="61346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c319d66040_0_21"/>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6F241234-37FE-8776-6B32-5073728EBBAF}"/>
              </a:ext>
            </a:extLst>
          </p:cNvPr>
          <p:cNvSpPr>
            <a:spLocks noGrp="1"/>
          </p:cNvSpPr>
          <p:nvPr>
            <p:ph type="title"/>
          </p:nvPr>
        </p:nvSpPr>
        <p:spPr/>
        <p:txBody>
          <a:bodyPr>
            <a:normAutofit/>
          </a:bodyPr>
          <a:lstStyle/>
          <a:p>
            <a:r>
              <a:rPr lang="en-US" sz="2800" b="1" dirty="0" err="1">
                <a:solidFill>
                  <a:srgbClr val="203864"/>
                </a:solidFill>
              </a:rPr>
              <a:t>Kwit</a:t>
            </a:r>
            <a:r>
              <a:rPr lang="en-US" sz="2800" b="1" dirty="0">
                <a:solidFill>
                  <a:srgbClr val="203864"/>
                </a:solidFill>
              </a:rPr>
              <a:t> Handy-App (3)</a:t>
            </a:r>
            <a:endParaRPr lang="el-GR" dirty="0"/>
          </a:p>
        </p:txBody>
      </p:sp>
      <p:sp>
        <p:nvSpPr>
          <p:cNvPr id="331" name="Google Shape;331;g2c319d66040_0_2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00000"/>
                </a:solidFill>
                <a:latin typeface="Arial"/>
                <a:ea typeface="Arial"/>
                <a:cs typeface="Arial"/>
                <a:sym typeface="Arial"/>
              </a:rPr>
              <a:t>Los </a:t>
            </a:r>
            <a:r>
              <a:rPr lang="en-US" sz="2000" b="1" dirty="0" err="1">
                <a:solidFill>
                  <a:srgbClr val="000000"/>
                </a:solidFill>
                <a:latin typeface="Arial"/>
                <a:ea typeface="Arial"/>
                <a:cs typeface="Arial"/>
                <a:sym typeface="Arial"/>
              </a:rPr>
              <a:t>geht's</a:t>
            </a:r>
            <a:endParaRPr lang="en-US" sz="2000" b="1" dirty="0">
              <a:solidFill>
                <a:srgbClr val="000000"/>
              </a:solidFill>
              <a:latin typeface="Arial"/>
              <a:ea typeface="Arial"/>
              <a:cs typeface="Arial"/>
              <a:sym typeface="Arial"/>
            </a:endParaRPr>
          </a:p>
        </p:txBody>
      </p:sp>
      <p:pic>
        <p:nvPicPr>
          <p:cNvPr id="332" name="Google Shape;332;g2c319d66040_0_21" descr="Kwit is one of the leading smoking cessation mobile apps.📱 It relies on evidence-based smoking cessation scientific methods and helps you on a daily basis with positivity and kindness.😌&#10;https://kwit.app/en&#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Kwit's Dashboard Tutorial - Quit smoking for good now!">
            <a:hlinkClick r:id="rId3"/>
          </p:cNvPr>
          <p:cNvPicPr preferRelativeResize="0"/>
          <p:nvPr/>
        </p:nvPicPr>
        <p:blipFill>
          <a:blip r:embed="rId4">
            <a:alphaModFix/>
          </a:blip>
          <a:stretch>
            <a:fillRect/>
          </a:stretch>
        </p:blipFill>
        <p:spPr>
          <a:xfrm>
            <a:off x="3177491" y="1900454"/>
            <a:ext cx="7545800" cy="4244525"/>
          </a:xfrm>
          <a:prstGeom prst="rect">
            <a:avLst/>
          </a:prstGeom>
          <a:noFill/>
          <a:ln>
            <a:noFill/>
          </a:ln>
          <a:effectLst>
            <a:outerShdw blurRad="100013" dist="66675" dir="6840000" algn="bl" rotWithShape="0">
              <a:srgbClr val="000000">
                <a:alpha val="52999"/>
              </a:srgbClr>
            </a:outerShdw>
          </a:effectLst>
        </p:spPr>
      </p:pic>
      <p:sp>
        <p:nvSpPr>
          <p:cNvPr id="333" name="Google Shape;333;g2c319d66040_0_21"/>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5"/>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6"/>
              </a:rPr>
              <a:t>Kwit - Stop smoking </a:t>
            </a:r>
            <a:endParaRPr sz="1200" dirty="0">
              <a:solidFill>
                <a:schemeClr val="dk1"/>
              </a:solidFill>
              <a:latin typeface="Calibri"/>
              <a:ea typeface="Calibri"/>
              <a:cs typeface="Calibri"/>
              <a:sym typeface="Calibri"/>
            </a:endParaRPr>
          </a:p>
        </p:txBody>
      </p:sp>
      <p:sp>
        <p:nvSpPr>
          <p:cNvPr id="14" name="ZoneTexte 5">
            <a:extLst>
              <a:ext uri="{FF2B5EF4-FFF2-40B4-BE49-F238E27FC236}">
                <a16:creationId xmlns:a16="http://schemas.microsoft.com/office/drawing/2014/main" id="{035C800B-FFF0-06AF-D41F-7BADB41EFD2E}"/>
              </a:ext>
            </a:extLst>
          </p:cNvPr>
          <p:cNvSpPr txBox="1"/>
          <p:nvPr/>
        </p:nvSpPr>
        <p:spPr>
          <a:xfrm>
            <a:off x="3621580" y="6400863"/>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Τίτλος 1">
            <a:extLst>
              <a:ext uri="{FF2B5EF4-FFF2-40B4-BE49-F238E27FC236}">
                <a16:creationId xmlns:a16="http://schemas.microsoft.com/office/drawing/2014/main" id="{982A6ED3-9586-ECD0-6217-5640414A0A79}"/>
              </a:ext>
            </a:extLst>
          </p:cNvPr>
          <p:cNvSpPr>
            <a:spLocks noGrp="1"/>
          </p:cNvSpPr>
          <p:nvPr>
            <p:ph type="title"/>
          </p:nvPr>
        </p:nvSpPr>
        <p:spPr/>
        <p:txBody>
          <a:bodyPr/>
          <a:lstStyle/>
          <a:p>
            <a:r>
              <a:rPr lang="en-US" sz="2800" b="1" dirty="0" err="1">
                <a:solidFill>
                  <a:srgbClr val="203864"/>
                </a:solidFill>
              </a:rPr>
              <a:t>Kwit</a:t>
            </a:r>
            <a:r>
              <a:rPr lang="en-US" sz="2800" b="1" dirty="0">
                <a:solidFill>
                  <a:srgbClr val="203864"/>
                </a:solidFill>
              </a:rPr>
              <a:t> Handy-App (4)</a:t>
            </a:r>
            <a:endParaRPr lang="el-GR" dirty="0"/>
          </a:p>
        </p:txBody>
      </p:sp>
      <p:sp>
        <p:nvSpPr>
          <p:cNvPr id="340" name="Google Shape;340;g2c319d66040_0_38"/>
          <p:cNvSpPr txBox="1">
            <a:spLocks noGrp="1"/>
          </p:cNvSpPr>
          <p:nvPr>
            <p:ph idx="1"/>
          </p:nvPr>
        </p:nvSpPr>
        <p:spPr>
          <a:xfrm>
            <a:off x="557998" y="1799999"/>
            <a:ext cx="6574321"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de-DE" sz="2000" b="1" dirty="0">
                <a:solidFill>
                  <a:srgbClr val="000000"/>
                </a:solidFill>
                <a:latin typeface="Arial"/>
                <a:ea typeface="Arial"/>
                <a:cs typeface="Arial"/>
                <a:sym typeface="Arial"/>
              </a:rPr>
              <a:t>Wie können Sie Ihre täglichen Emotionen mit </a:t>
            </a:r>
            <a:r>
              <a:rPr lang="de-DE" sz="2000" b="1" dirty="0" err="1">
                <a:solidFill>
                  <a:srgbClr val="000000"/>
                </a:solidFill>
                <a:latin typeface="Arial"/>
                <a:ea typeface="Arial"/>
                <a:cs typeface="Arial"/>
                <a:sym typeface="Arial"/>
              </a:rPr>
              <a:t>Kwit</a:t>
            </a:r>
            <a:r>
              <a:rPr lang="de-DE" sz="2000" b="1" dirty="0">
                <a:solidFill>
                  <a:srgbClr val="000000"/>
                </a:solidFill>
                <a:latin typeface="Arial"/>
                <a:ea typeface="Arial"/>
                <a:cs typeface="Arial"/>
                <a:sym typeface="Arial"/>
              </a:rPr>
              <a:t> verwalten?</a:t>
            </a:r>
          </a:p>
        </p:txBody>
      </p:sp>
      <p:sp>
        <p:nvSpPr>
          <p:cNvPr id="341" name="Google Shape;341;g2c319d66040_0_38"/>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Kwit - Stop smoking </a:t>
            </a:r>
            <a:endParaRPr sz="1200" dirty="0">
              <a:solidFill>
                <a:schemeClr val="dk1"/>
              </a:solidFill>
              <a:latin typeface="Calibri"/>
              <a:ea typeface="Calibri"/>
              <a:cs typeface="Calibri"/>
              <a:sym typeface="Calibri"/>
            </a:endParaRPr>
          </a:p>
        </p:txBody>
      </p:sp>
      <p:pic>
        <p:nvPicPr>
          <p:cNvPr id="342" name="Google Shape;342;g2c319d66040_0_38" descr="Feeling sad, angry, happy or indifferent? Check-in your daily emotions in our Kwit app and keep track of your mental health. 💚&#10;&#10;Kwit is one of the leading smoking cessation mobile apps.📱 It relies on evidence-based smoking cessation scientific methods and helps you on a daily basis with positivity and kindness. 😌&#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Credits: &#10;Music offered by La Musique Libre :&#10;Markvard - Dawn : https://youtu.be/fPkSP9XvcUs&#10;Markvard : https://soundcloud.com/markvard&#10;&#10;#QuitSmoking#KwitApp#NoSmoking#QuitTabac#Arrêterdefumer" title="Manage your daily emotions with the Kwit's Daily Check-In - Tutorial">
            <a:hlinkClick r:id="rId5"/>
          </p:cNvPr>
          <p:cNvPicPr preferRelativeResize="0"/>
          <p:nvPr/>
        </p:nvPicPr>
        <p:blipFill>
          <a:blip r:embed="rId6">
            <a:alphaModFix/>
          </a:blip>
          <a:stretch>
            <a:fillRect/>
          </a:stretch>
        </p:blipFill>
        <p:spPr>
          <a:xfrm>
            <a:off x="2638020" y="2372057"/>
            <a:ext cx="6574321" cy="3577455"/>
          </a:xfrm>
          <a:prstGeom prst="rect">
            <a:avLst/>
          </a:prstGeom>
          <a:noFill/>
          <a:ln>
            <a:noFill/>
          </a:ln>
          <a:effectLst>
            <a:outerShdw blurRad="114300" dist="57150" dir="7320000" algn="bl" rotWithShape="0">
              <a:srgbClr val="000000">
                <a:alpha val="50000"/>
              </a:srgbClr>
            </a:outerShdw>
          </a:effectLst>
        </p:spPr>
      </p:pic>
      <p:sp>
        <p:nvSpPr>
          <p:cNvPr id="4" name="ZoneTexte 5">
            <a:extLst>
              <a:ext uri="{FF2B5EF4-FFF2-40B4-BE49-F238E27FC236}">
                <a16:creationId xmlns:a16="http://schemas.microsoft.com/office/drawing/2014/main" id="{412BD7A3-E314-159C-B9E9-A09B192BE18F}"/>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2" name="Τίτλος 1">
            <a:extLst>
              <a:ext uri="{FF2B5EF4-FFF2-40B4-BE49-F238E27FC236}">
                <a16:creationId xmlns:a16="http://schemas.microsoft.com/office/drawing/2014/main" id="{89320CC7-EBE8-DDD2-33BE-2AD1C7B908F3}"/>
              </a:ext>
            </a:extLst>
          </p:cNvPr>
          <p:cNvSpPr>
            <a:spLocks noGrp="1"/>
          </p:cNvSpPr>
          <p:nvPr>
            <p:ph type="title"/>
          </p:nvPr>
        </p:nvSpPr>
        <p:spPr>
          <a:xfrm>
            <a:off x="558000" y="846532"/>
            <a:ext cx="11059692" cy="605096"/>
          </a:xfrm>
        </p:spPr>
        <p:txBody>
          <a:bodyPr/>
          <a:lstStyle/>
          <a:p>
            <a:r>
              <a:rPr lang="en-US" sz="2800" b="1" dirty="0" err="1">
                <a:solidFill>
                  <a:srgbClr val="203864"/>
                </a:solidFill>
              </a:rPr>
              <a:t>Kwit</a:t>
            </a:r>
            <a:r>
              <a:rPr lang="en-US" sz="2800" b="1" dirty="0">
                <a:solidFill>
                  <a:srgbClr val="203864"/>
                </a:solidFill>
              </a:rPr>
              <a:t> Handy-App (5)</a:t>
            </a:r>
            <a:endParaRPr lang="el-GR" dirty="0"/>
          </a:p>
        </p:txBody>
      </p:sp>
      <p:sp>
        <p:nvSpPr>
          <p:cNvPr id="349" name="Google Shape;349;g2c319d66040_0_49"/>
          <p:cNvSpPr txBox="1">
            <a:spLocks noGrp="1"/>
          </p:cNvSpPr>
          <p:nvPr>
            <p:ph idx="1"/>
          </p:nvPr>
        </p:nvSpPr>
        <p:spPr>
          <a:xfrm>
            <a:off x="557999" y="1566532"/>
            <a:ext cx="5852132" cy="719468"/>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None/>
            </a:pPr>
            <a:r>
              <a:rPr lang="de-DE" sz="2000" b="1" dirty="0">
                <a:solidFill>
                  <a:srgbClr val="0F0F0F"/>
                </a:solidFill>
                <a:highlight>
                  <a:srgbClr val="FFFFFF"/>
                </a:highlight>
                <a:latin typeface="Roboto"/>
                <a:ea typeface="Roboto"/>
                <a:cs typeface="Roboto"/>
                <a:sym typeface="Roboto"/>
              </a:rPr>
              <a:t>Wasser trinken, um ein Verlangen zu überwinden? Ist das mit der </a:t>
            </a:r>
            <a:r>
              <a:rPr lang="de-DE" sz="2000" b="1" dirty="0" err="1">
                <a:solidFill>
                  <a:srgbClr val="0F0F0F"/>
                </a:solidFill>
                <a:highlight>
                  <a:srgbClr val="FFFFFF"/>
                </a:highlight>
                <a:latin typeface="Roboto"/>
                <a:ea typeface="Roboto"/>
                <a:cs typeface="Roboto"/>
                <a:sym typeface="Roboto"/>
              </a:rPr>
              <a:t>Kwit</a:t>
            </a:r>
            <a:r>
              <a:rPr lang="de-DE" sz="2000" b="1" dirty="0">
                <a:solidFill>
                  <a:srgbClr val="0F0F0F"/>
                </a:solidFill>
                <a:highlight>
                  <a:srgbClr val="FFFFFF"/>
                </a:highlight>
                <a:latin typeface="Roboto"/>
                <a:ea typeface="Roboto"/>
                <a:cs typeface="Roboto"/>
                <a:sym typeface="Roboto"/>
              </a:rPr>
              <a:t>-Trinkwasser-Strategie möglich?</a:t>
            </a:r>
            <a:endParaRPr lang="de-DE" sz="2000" b="1" dirty="0">
              <a:solidFill>
                <a:srgbClr val="000000"/>
              </a:solidFill>
              <a:latin typeface="Arial"/>
              <a:ea typeface="Arial"/>
              <a:cs typeface="Arial"/>
              <a:sym typeface="Arial"/>
            </a:endParaRPr>
          </a:p>
        </p:txBody>
      </p:sp>
      <p:sp>
        <p:nvSpPr>
          <p:cNvPr id="350" name="Google Shape;350;g2c319d66040_0_4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Kwit - Stop smoking </a:t>
            </a:r>
            <a:endParaRPr sz="1200" dirty="0">
              <a:solidFill>
                <a:schemeClr val="dk1"/>
              </a:solidFill>
              <a:latin typeface="Calibri"/>
              <a:ea typeface="Calibri"/>
              <a:cs typeface="Calibri"/>
              <a:sym typeface="Calibri"/>
            </a:endParaRPr>
          </a:p>
        </p:txBody>
      </p:sp>
      <p:pic>
        <p:nvPicPr>
          <p:cNvPr id="351" name="Google Shape;351;g2c319d66040_0_49" descr="🚰 Did you know that you can fight off a cigarette craving with a simple glass of water? &#10;&#10;We are constantly reminded that staying hydrated is important. So if you're feeling the urge, don't forget to drink water!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Music credit:&#10;Music offered by La Musique Libre :&#10;Markvard - Dawn: https://youtu.be/fPkSP9XvcUs&#10;Markvard : https://soundcloud.com/markvard&#10;&#10;#QuitSmoking#KwitApp#NoSmoking#QuitTabac#Arrêterdefumer" title="Drinking water to overcome a craving? It's possible with Kwit's Drinking Water strategy - Tutorial">
            <a:hlinkClick r:id="rId5"/>
          </p:cNvPr>
          <p:cNvPicPr preferRelativeResize="0"/>
          <p:nvPr/>
        </p:nvPicPr>
        <p:blipFill>
          <a:blip r:embed="rId6">
            <a:alphaModFix/>
          </a:blip>
          <a:stretch>
            <a:fillRect/>
          </a:stretch>
        </p:blipFill>
        <p:spPr>
          <a:xfrm>
            <a:off x="3103123" y="2524001"/>
            <a:ext cx="6439732" cy="3401531"/>
          </a:xfrm>
          <a:prstGeom prst="rect">
            <a:avLst/>
          </a:prstGeom>
          <a:noFill/>
          <a:ln>
            <a:noFill/>
          </a:ln>
          <a:effectLst>
            <a:outerShdw blurRad="171450" dist="38100" dir="5400000" algn="bl" rotWithShape="0">
              <a:srgbClr val="000000">
                <a:alpha val="52999"/>
              </a:srgbClr>
            </a:outerShdw>
          </a:effectLst>
        </p:spPr>
      </p:pic>
      <p:sp>
        <p:nvSpPr>
          <p:cNvPr id="4" name="ZoneTexte 5">
            <a:extLst>
              <a:ext uri="{FF2B5EF4-FFF2-40B4-BE49-F238E27FC236}">
                <a16:creationId xmlns:a16="http://schemas.microsoft.com/office/drawing/2014/main" id="{258D4988-099A-CFEF-9199-4E37AF59E210}"/>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2" name="Τίτλος 1">
            <a:extLst>
              <a:ext uri="{FF2B5EF4-FFF2-40B4-BE49-F238E27FC236}">
                <a16:creationId xmlns:a16="http://schemas.microsoft.com/office/drawing/2014/main" id="{61C8403D-60EC-B388-FF12-83211FEDBE30}"/>
              </a:ext>
            </a:extLst>
          </p:cNvPr>
          <p:cNvSpPr>
            <a:spLocks noGrp="1"/>
          </p:cNvSpPr>
          <p:nvPr>
            <p:ph type="title"/>
          </p:nvPr>
        </p:nvSpPr>
        <p:spPr>
          <a:xfrm>
            <a:off x="558000" y="865989"/>
            <a:ext cx="11059692" cy="605096"/>
          </a:xfrm>
        </p:spPr>
        <p:txBody>
          <a:bodyPr/>
          <a:lstStyle/>
          <a:p>
            <a:r>
              <a:rPr lang="en-US" sz="2800" b="1" dirty="0" err="1">
                <a:solidFill>
                  <a:srgbClr val="203864"/>
                </a:solidFill>
              </a:rPr>
              <a:t>Kwit</a:t>
            </a:r>
            <a:r>
              <a:rPr lang="en-US" sz="2800" b="1" dirty="0">
                <a:solidFill>
                  <a:srgbClr val="203864"/>
                </a:solidFill>
              </a:rPr>
              <a:t> Handy-App (6)</a:t>
            </a:r>
            <a:endParaRPr lang="el-GR" dirty="0"/>
          </a:p>
        </p:txBody>
      </p:sp>
      <p:sp>
        <p:nvSpPr>
          <p:cNvPr id="358" name="Google Shape;358;g2c319d66040_0_60"/>
          <p:cNvSpPr txBox="1">
            <a:spLocks noGrp="1"/>
          </p:cNvSpPr>
          <p:nvPr>
            <p:ph idx="1"/>
          </p:nvPr>
        </p:nvSpPr>
        <p:spPr>
          <a:xfrm>
            <a:off x="557999" y="1585989"/>
            <a:ext cx="5852132" cy="7097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de-DE" sz="2000" b="1" dirty="0">
                <a:solidFill>
                  <a:srgbClr val="0F0F0F"/>
                </a:solidFill>
                <a:highlight>
                  <a:srgbClr val="FFFFFF"/>
                </a:highlight>
                <a:latin typeface="Roboto"/>
                <a:ea typeface="Roboto"/>
                <a:cs typeface="Roboto"/>
                <a:sym typeface="Roboto"/>
              </a:rPr>
              <a:t>Atmen, um das Verlangen zu bekämpfen? Mit der Atemübung von </a:t>
            </a:r>
            <a:r>
              <a:rPr lang="de-DE" sz="2000" b="1" dirty="0" err="1">
                <a:solidFill>
                  <a:srgbClr val="0F0F0F"/>
                </a:solidFill>
                <a:highlight>
                  <a:srgbClr val="FFFFFF"/>
                </a:highlight>
                <a:latin typeface="Roboto"/>
                <a:ea typeface="Roboto"/>
                <a:cs typeface="Roboto"/>
                <a:sym typeface="Roboto"/>
              </a:rPr>
              <a:t>Kwit</a:t>
            </a:r>
            <a:r>
              <a:rPr lang="de-DE" sz="2000" b="1" dirty="0">
                <a:solidFill>
                  <a:srgbClr val="0F0F0F"/>
                </a:solidFill>
                <a:highlight>
                  <a:srgbClr val="FFFFFF"/>
                </a:highlight>
                <a:latin typeface="Roboto"/>
                <a:ea typeface="Roboto"/>
                <a:cs typeface="Roboto"/>
                <a:sym typeface="Roboto"/>
              </a:rPr>
              <a:t> ist das möglich</a:t>
            </a:r>
            <a:endParaRPr lang="de-DE" sz="1700" b="1" dirty="0">
              <a:solidFill>
                <a:srgbClr val="000000"/>
              </a:solidFill>
              <a:latin typeface="Arial"/>
              <a:ea typeface="Arial"/>
              <a:cs typeface="Arial"/>
              <a:sym typeface="Arial"/>
            </a:endParaRPr>
          </a:p>
        </p:txBody>
      </p:sp>
      <p:sp>
        <p:nvSpPr>
          <p:cNvPr id="359" name="Google Shape;359;g2c319d66040_0_6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Kwit - Stop smoking </a:t>
            </a:r>
            <a:endParaRPr sz="1200" dirty="0">
              <a:solidFill>
                <a:schemeClr val="dk1"/>
              </a:solidFill>
              <a:latin typeface="Calibri"/>
              <a:ea typeface="Calibri"/>
              <a:cs typeface="Calibri"/>
              <a:sym typeface="Calibri"/>
            </a:endParaRPr>
          </a:p>
        </p:txBody>
      </p:sp>
      <p:pic>
        <p:nvPicPr>
          <p:cNvPr id="360" name="Google Shape;360;g2c319d66040_0_60" descr="Do you have cravings and don't know how to deal with them? 😕&#10;&#10;Find out how our breathing exercise works! 🌬 This will be a big help to fight off your cravings.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10;With kindness💚&#10;&#10;Music credit:&#10;Music offered by La Musique Libre :&#10;Markvard - Dawn: https://youtu.be/fPkSP9XvcUs&#10;Markvard : https://soundcloud.com/markvard&#10;&#10;#QuitSmoking#KwitApp#NoSmoking#QuitTabac#Arrêterdefumer" title="Breathing to fight a craving? It's possible with Kwit's Breathing exercise - Tutorial">
            <a:hlinkClick r:id="rId5"/>
          </p:cNvPr>
          <p:cNvPicPr preferRelativeResize="0"/>
          <p:nvPr/>
        </p:nvPicPr>
        <p:blipFill>
          <a:blip r:embed="rId6">
            <a:alphaModFix/>
          </a:blip>
          <a:stretch>
            <a:fillRect/>
          </a:stretch>
        </p:blipFill>
        <p:spPr>
          <a:xfrm>
            <a:off x="2867668" y="2438432"/>
            <a:ext cx="6456663" cy="3700427"/>
          </a:xfrm>
          <a:prstGeom prst="rect">
            <a:avLst/>
          </a:prstGeom>
          <a:noFill/>
          <a:ln>
            <a:noFill/>
          </a:ln>
          <a:effectLst>
            <a:outerShdw blurRad="128588" dist="57150" dir="5400000" algn="bl" rotWithShape="0">
              <a:srgbClr val="000000">
                <a:alpha val="58000"/>
              </a:srgbClr>
            </a:outerShdw>
          </a:effectLst>
        </p:spPr>
      </p:pic>
      <p:sp>
        <p:nvSpPr>
          <p:cNvPr id="4" name="ZoneTexte 5">
            <a:extLst>
              <a:ext uri="{FF2B5EF4-FFF2-40B4-BE49-F238E27FC236}">
                <a16:creationId xmlns:a16="http://schemas.microsoft.com/office/drawing/2014/main" id="{9D6857DE-041F-6201-8821-29755D867542}"/>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Τίτλος 1">
            <a:extLst>
              <a:ext uri="{FF2B5EF4-FFF2-40B4-BE49-F238E27FC236}">
                <a16:creationId xmlns:a16="http://schemas.microsoft.com/office/drawing/2014/main" id="{A46E64E0-24A3-B240-A906-D985F5392CFF}"/>
              </a:ext>
            </a:extLst>
          </p:cNvPr>
          <p:cNvSpPr>
            <a:spLocks noGrp="1"/>
          </p:cNvSpPr>
          <p:nvPr>
            <p:ph type="title"/>
          </p:nvPr>
        </p:nvSpPr>
        <p:spPr>
          <a:xfrm>
            <a:off x="558000" y="924353"/>
            <a:ext cx="11059692" cy="605096"/>
          </a:xfrm>
        </p:spPr>
        <p:txBody>
          <a:bodyPr/>
          <a:lstStyle/>
          <a:p>
            <a:r>
              <a:rPr lang="en-US" sz="2800" b="1" dirty="0" err="1">
                <a:solidFill>
                  <a:srgbClr val="203864"/>
                </a:solidFill>
              </a:rPr>
              <a:t>Kwit</a:t>
            </a:r>
            <a:r>
              <a:rPr lang="en-US" sz="2800" b="1" dirty="0">
                <a:solidFill>
                  <a:srgbClr val="203864"/>
                </a:solidFill>
              </a:rPr>
              <a:t> Handy-App (7)</a:t>
            </a:r>
            <a:endParaRPr lang="el-GR" dirty="0"/>
          </a:p>
        </p:txBody>
      </p:sp>
      <p:sp>
        <p:nvSpPr>
          <p:cNvPr id="367" name="Google Shape;367;g2c319d66040_0_70"/>
          <p:cNvSpPr txBox="1">
            <a:spLocks noGrp="1"/>
          </p:cNvSpPr>
          <p:nvPr>
            <p:ph idx="1"/>
          </p:nvPr>
        </p:nvSpPr>
        <p:spPr>
          <a:xfrm>
            <a:off x="557999" y="1644352"/>
            <a:ext cx="5852132" cy="378997"/>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de-DE" sz="2000" b="1" dirty="0">
                <a:solidFill>
                  <a:srgbClr val="0F0F0F"/>
                </a:solidFill>
                <a:highlight>
                  <a:srgbClr val="FFFFFF"/>
                </a:highlight>
                <a:latin typeface="Roboto"/>
                <a:ea typeface="Roboto"/>
                <a:cs typeface="Roboto"/>
                <a:sym typeface="Roboto"/>
              </a:rPr>
              <a:t>Schreiben Sie Ihre Erinnerungen mit </a:t>
            </a:r>
            <a:r>
              <a:rPr lang="de-DE" sz="2000" b="1" dirty="0" err="1">
                <a:solidFill>
                  <a:srgbClr val="0F0F0F"/>
                </a:solidFill>
                <a:highlight>
                  <a:srgbClr val="FFFFFF"/>
                </a:highlight>
                <a:latin typeface="Roboto"/>
                <a:ea typeface="Roboto"/>
                <a:cs typeface="Roboto"/>
                <a:sym typeface="Roboto"/>
              </a:rPr>
              <a:t>Kwit</a:t>
            </a:r>
            <a:r>
              <a:rPr lang="de-DE" sz="2000" b="1" dirty="0">
                <a:solidFill>
                  <a:srgbClr val="0F0F0F"/>
                </a:solidFill>
                <a:highlight>
                  <a:srgbClr val="FFFFFF"/>
                </a:highlight>
                <a:latin typeface="Roboto"/>
                <a:ea typeface="Roboto"/>
                <a:cs typeface="Roboto"/>
                <a:sym typeface="Roboto"/>
              </a:rPr>
              <a:t> </a:t>
            </a:r>
            <a:endParaRPr lang="de-DE" sz="1700" b="1" dirty="0">
              <a:solidFill>
                <a:srgbClr val="0F0F0F"/>
              </a:solidFill>
              <a:highlight>
                <a:srgbClr val="FFFFFF"/>
              </a:highlight>
              <a:latin typeface="Roboto"/>
              <a:ea typeface="Roboto"/>
              <a:cs typeface="Roboto"/>
              <a:sym typeface="Roboto"/>
            </a:endParaRPr>
          </a:p>
        </p:txBody>
      </p:sp>
      <p:sp>
        <p:nvSpPr>
          <p:cNvPr id="368" name="Google Shape;368;g2c319d66040_0_7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Kwit - Stop smoking </a:t>
            </a:r>
            <a:endParaRPr sz="1200" dirty="0">
              <a:solidFill>
                <a:schemeClr val="dk1"/>
              </a:solidFill>
              <a:latin typeface="Calibri"/>
              <a:ea typeface="Calibri"/>
              <a:cs typeface="Calibri"/>
              <a:sym typeface="Calibri"/>
            </a:endParaRPr>
          </a:p>
        </p:txBody>
      </p:sp>
      <p:pic>
        <p:nvPicPr>
          <p:cNvPr id="369" name="Google Shape;369;g2c319d66040_0_70" descr="🥊 Have you successfully fought a craving and want to remember how you did it?&#10;&#10;With this tutorial, find out how you can record your memories within the app!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 &#10;Music credit:&#10;Music offered by La Musique Libre :&#10;Markvard - Dawn: https://youtu.be/fPkSP9XvcUs&#10;Markvard : https://soundcloud.com/markvard&#10;&#10;#QuitSmoking#KwitApp#NoSmoking#QuitTabac#Arrêterdefumer" title="Write your memories with Kwit - Tutorial">
            <a:hlinkClick r:id="rId5"/>
          </p:cNvPr>
          <p:cNvPicPr preferRelativeResize="0"/>
          <p:nvPr/>
        </p:nvPicPr>
        <p:blipFill>
          <a:blip r:embed="rId6">
            <a:alphaModFix/>
          </a:blip>
          <a:stretch>
            <a:fillRect/>
          </a:stretch>
        </p:blipFill>
        <p:spPr>
          <a:xfrm>
            <a:off x="2879386" y="2196425"/>
            <a:ext cx="6643415" cy="3319156"/>
          </a:xfrm>
          <a:prstGeom prst="rect">
            <a:avLst/>
          </a:prstGeom>
          <a:noFill/>
          <a:ln>
            <a:noFill/>
          </a:ln>
          <a:effectLst>
            <a:outerShdw blurRad="214313" dist="66675" dir="6300000" algn="bl" rotWithShape="0">
              <a:srgbClr val="000000">
                <a:alpha val="50000"/>
              </a:srgbClr>
            </a:outerShdw>
          </a:effectLst>
        </p:spPr>
      </p:pic>
      <p:sp>
        <p:nvSpPr>
          <p:cNvPr id="4" name="ZoneTexte 5">
            <a:extLst>
              <a:ext uri="{FF2B5EF4-FFF2-40B4-BE49-F238E27FC236}">
                <a16:creationId xmlns:a16="http://schemas.microsoft.com/office/drawing/2014/main" id="{9B44024A-2822-BDC5-4B6C-2A1E1943F80F}"/>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Τίτλος 1">
            <a:extLst>
              <a:ext uri="{FF2B5EF4-FFF2-40B4-BE49-F238E27FC236}">
                <a16:creationId xmlns:a16="http://schemas.microsoft.com/office/drawing/2014/main" id="{9EDA7812-FD3B-53AA-DCF5-AF9BB8D7E496}"/>
              </a:ext>
            </a:extLst>
          </p:cNvPr>
          <p:cNvSpPr>
            <a:spLocks noGrp="1"/>
          </p:cNvSpPr>
          <p:nvPr>
            <p:ph type="title"/>
          </p:nvPr>
        </p:nvSpPr>
        <p:spPr>
          <a:xfrm>
            <a:off x="566154" y="797898"/>
            <a:ext cx="11059692" cy="605096"/>
          </a:xfrm>
        </p:spPr>
        <p:txBody>
          <a:bodyPr/>
          <a:lstStyle/>
          <a:p>
            <a:r>
              <a:rPr lang="en-US" sz="2800" b="1" dirty="0" err="1">
                <a:solidFill>
                  <a:srgbClr val="203864"/>
                </a:solidFill>
              </a:rPr>
              <a:t>Kwit</a:t>
            </a:r>
            <a:r>
              <a:rPr lang="en-US" sz="2800" b="1" dirty="0">
                <a:solidFill>
                  <a:srgbClr val="203864"/>
                </a:solidFill>
              </a:rPr>
              <a:t> Handy-App (8)</a:t>
            </a:r>
            <a:endParaRPr lang="el-GR" dirty="0"/>
          </a:p>
        </p:txBody>
      </p:sp>
      <p:sp>
        <p:nvSpPr>
          <p:cNvPr id="376" name="Google Shape;376;g2c319d66040_0_80"/>
          <p:cNvSpPr txBox="1">
            <a:spLocks noGrp="1"/>
          </p:cNvSpPr>
          <p:nvPr>
            <p:ph idx="1"/>
          </p:nvPr>
        </p:nvSpPr>
        <p:spPr>
          <a:xfrm>
            <a:off x="566153" y="1517897"/>
            <a:ext cx="5852132"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F0F0F"/>
                </a:solidFill>
                <a:highlight>
                  <a:srgbClr val="FFFFFF"/>
                </a:highlight>
                <a:latin typeface="Roboto"/>
                <a:ea typeface="Roboto"/>
                <a:cs typeface="Roboto"/>
                <a:sym typeface="Roboto"/>
              </a:rPr>
              <a:t>Sie </a:t>
            </a:r>
            <a:r>
              <a:rPr lang="en-US" sz="2000" b="1" dirty="0" err="1">
                <a:solidFill>
                  <a:srgbClr val="0F0F0F"/>
                </a:solidFill>
                <a:highlight>
                  <a:srgbClr val="FFFFFF"/>
                </a:highlight>
                <a:latin typeface="Roboto"/>
                <a:ea typeface="Roboto"/>
                <a:cs typeface="Roboto"/>
                <a:sym typeface="Roboto"/>
              </a:rPr>
              <a:t>brauchen</a:t>
            </a:r>
            <a:r>
              <a:rPr lang="en-US" sz="2000" b="1" dirty="0">
                <a:solidFill>
                  <a:srgbClr val="0F0F0F"/>
                </a:solidFill>
                <a:highlight>
                  <a:srgbClr val="FFFFFF"/>
                </a:highlight>
                <a:latin typeface="Roboto"/>
                <a:ea typeface="Roboto"/>
                <a:cs typeface="Roboto"/>
                <a:sym typeface="Roboto"/>
              </a:rPr>
              <a:t> Motivation? </a:t>
            </a:r>
            <a:r>
              <a:rPr lang="de-DE" sz="2000" b="1" dirty="0">
                <a:solidFill>
                  <a:srgbClr val="0F0F0F"/>
                </a:solidFill>
                <a:highlight>
                  <a:srgbClr val="FFFFFF"/>
                </a:highlight>
                <a:latin typeface="Roboto"/>
                <a:ea typeface="Roboto"/>
                <a:cs typeface="Roboto"/>
                <a:sym typeface="Roboto"/>
              </a:rPr>
              <a:t>Bringen Sie Ihr Telefon mit </a:t>
            </a:r>
            <a:r>
              <a:rPr lang="de-DE" sz="2000" b="1" dirty="0" err="1">
                <a:solidFill>
                  <a:srgbClr val="0F0F0F"/>
                </a:solidFill>
                <a:highlight>
                  <a:srgbClr val="FFFFFF"/>
                </a:highlight>
                <a:latin typeface="Roboto"/>
                <a:ea typeface="Roboto"/>
                <a:cs typeface="Roboto"/>
                <a:sym typeface="Roboto"/>
              </a:rPr>
              <a:t>Kwit</a:t>
            </a:r>
            <a:r>
              <a:rPr lang="de-DE" sz="2000" b="1" dirty="0">
                <a:solidFill>
                  <a:srgbClr val="0F0F0F"/>
                </a:solidFill>
                <a:highlight>
                  <a:srgbClr val="FFFFFF"/>
                </a:highlight>
                <a:latin typeface="Roboto"/>
                <a:ea typeface="Roboto"/>
                <a:cs typeface="Roboto"/>
                <a:sym typeface="Roboto"/>
              </a:rPr>
              <a:t> auf Trab</a:t>
            </a:r>
            <a:endParaRPr lang="en-US" sz="1700" b="1" dirty="0">
              <a:solidFill>
                <a:srgbClr val="0F0F0F"/>
              </a:solidFill>
              <a:highlight>
                <a:srgbClr val="FFFFFF"/>
              </a:highlight>
              <a:latin typeface="Roboto"/>
              <a:ea typeface="Roboto"/>
              <a:cs typeface="Roboto"/>
              <a:sym typeface="Roboto"/>
            </a:endParaRPr>
          </a:p>
        </p:txBody>
      </p:sp>
      <p:sp>
        <p:nvSpPr>
          <p:cNvPr id="377" name="Google Shape;377;g2c319d66040_0_8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Kwit - Stop smoking </a:t>
            </a:r>
            <a:endParaRPr sz="1200" dirty="0">
              <a:solidFill>
                <a:schemeClr val="dk1"/>
              </a:solidFill>
              <a:latin typeface="Calibri"/>
              <a:ea typeface="Calibri"/>
              <a:cs typeface="Calibri"/>
              <a:sym typeface="Calibri"/>
            </a:endParaRPr>
          </a:p>
        </p:txBody>
      </p:sp>
      <p:pic>
        <p:nvPicPr>
          <p:cNvPr id="378" name="Google Shape;378;g2c319d66040_0_80" descr="Feeling a little unmotivated? 😔&#10;&#10;With this tutorial, find out how to boost your motivation by just shaking your phone!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10;&#10;#QuitSmoking#KwitApp#NoSmoking#QuitTabac#Arrêterdefumer" title="Need motivation? Shake up your phone with Kwit! - Tutorial">
            <a:hlinkClick r:id="rId5"/>
          </p:cNvPr>
          <p:cNvPicPr preferRelativeResize="0"/>
          <p:nvPr/>
        </p:nvPicPr>
        <p:blipFill>
          <a:blip r:embed="rId6">
            <a:alphaModFix/>
          </a:blip>
          <a:stretch>
            <a:fillRect/>
          </a:stretch>
        </p:blipFill>
        <p:spPr>
          <a:xfrm>
            <a:off x="2772868" y="2310490"/>
            <a:ext cx="6925835" cy="3540057"/>
          </a:xfrm>
          <a:prstGeom prst="rect">
            <a:avLst/>
          </a:prstGeom>
          <a:noFill/>
          <a:ln>
            <a:noFill/>
          </a:ln>
          <a:effectLst>
            <a:outerShdw blurRad="142875" dist="57150" dir="6960000" algn="bl" rotWithShape="0">
              <a:srgbClr val="000000">
                <a:alpha val="50000"/>
              </a:srgbClr>
            </a:outerShdw>
          </a:effectLst>
        </p:spPr>
      </p:pic>
      <p:sp>
        <p:nvSpPr>
          <p:cNvPr id="4" name="ZoneTexte 5">
            <a:extLst>
              <a:ext uri="{FF2B5EF4-FFF2-40B4-BE49-F238E27FC236}">
                <a16:creationId xmlns:a16="http://schemas.microsoft.com/office/drawing/2014/main" id="{0BAF8F06-0F5F-1FE6-DF63-41D5D11B765F}"/>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2" name="Τίτλος 1">
            <a:extLst>
              <a:ext uri="{FF2B5EF4-FFF2-40B4-BE49-F238E27FC236}">
                <a16:creationId xmlns:a16="http://schemas.microsoft.com/office/drawing/2014/main" id="{0C7E7F9D-86D6-70DC-4BE5-345BDC22E44D}"/>
              </a:ext>
            </a:extLst>
          </p:cNvPr>
          <p:cNvSpPr>
            <a:spLocks noGrp="1"/>
          </p:cNvSpPr>
          <p:nvPr>
            <p:ph type="title"/>
          </p:nvPr>
        </p:nvSpPr>
        <p:spPr>
          <a:xfrm>
            <a:off x="558000" y="616455"/>
            <a:ext cx="11059692" cy="605096"/>
          </a:xfrm>
        </p:spPr>
        <p:txBody>
          <a:bodyPr/>
          <a:lstStyle/>
          <a:p>
            <a:r>
              <a:rPr lang="en-US" sz="2800" b="1" dirty="0" err="1">
                <a:solidFill>
                  <a:srgbClr val="203864"/>
                </a:solidFill>
              </a:rPr>
              <a:t>Kwit</a:t>
            </a:r>
            <a:r>
              <a:rPr lang="en-US" sz="2800" b="1" dirty="0">
                <a:solidFill>
                  <a:srgbClr val="203864"/>
                </a:solidFill>
              </a:rPr>
              <a:t> Handy-App (9)</a:t>
            </a:r>
            <a:endParaRPr lang="el-GR" dirty="0">
              <a:highlight>
                <a:srgbClr val="FFFF00"/>
              </a:highlight>
            </a:endParaRPr>
          </a:p>
        </p:txBody>
      </p:sp>
      <p:sp>
        <p:nvSpPr>
          <p:cNvPr id="385" name="Google Shape;385;g2c319d66040_0_90"/>
          <p:cNvSpPr txBox="1">
            <a:spLocks noGrp="1"/>
          </p:cNvSpPr>
          <p:nvPr>
            <p:ph idx="1"/>
          </p:nvPr>
        </p:nvSpPr>
        <p:spPr>
          <a:xfrm>
            <a:off x="557999" y="1336454"/>
            <a:ext cx="5852132"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de-DE" sz="2000" b="1" dirty="0">
                <a:solidFill>
                  <a:srgbClr val="0F0F0F"/>
                </a:solidFill>
                <a:highlight>
                  <a:srgbClr val="FFFFFF"/>
                </a:highlight>
                <a:latin typeface="Roboto"/>
                <a:ea typeface="Roboto"/>
                <a:cs typeface="Roboto"/>
                <a:sym typeface="Roboto"/>
              </a:rPr>
              <a:t>Verfolgen Sie Ihren Substitutionsverbrauch mit </a:t>
            </a:r>
            <a:r>
              <a:rPr lang="de-DE" sz="2000" b="1" dirty="0" err="1">
                <a:solidFill>
                  <a:srgbClr val="0F0F0F"/>
                </a:solidFill>
                <a:highlight>
                  <a:srgbClr val="FFFFFF"/>
                </a:highlight>
                <a:latin typeface="Roboto"/>
                <a:ea typeface="Roboto"/>
                <a:cs typeface="Roboto"/>
                <a:sym typeface="Roboto"/>
              </a:rPr>
              <a:t>Kwit</a:t>
            </a:r>
            <a:endParaRPr lang="de-DE" sz="2000" b="1" dirty="0">
              <a:solidFill>
                <a:srgbClr val="0F0F0F"/>
              </a:solidFill>
              <a:highlight>
                <a:srgbClr val="FFFFFF"/>
              </a:highlight>
              <a:latin typeface="Roboto"/>
              <a:ea typeface="Roboto"/>
              <a:cs typeface="Roboto"/>
              <a:sym typeface="Roboto"/>
            </a:endParaRPr>
          </a:p>
        </p:txBody>
      </p:sp>
      <p:sp>
        <p:nvSpPr>
          <p:cNvPr id="386" name="Google Shape;386;g2c319d66040_0_9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Kwit - Stop smoking </a:t>
            </a:r>
            <a:endParaRPr sz="1200" dirty="0">
              <a:solidFill>
                <a:schemeClr val="dk1"/>
              </a:solidFill>
              <a:latin typeface="Calibri"/>
              <a:ea typeface="Calibri"/>
              <a:cs typeface="Calibri"/>
              <a:sym typeface="Calibri"/>
            </a:endParaRPr>
          </a:p>
        </p:txBody>
      </p:sp>
      <p:pic>
        <p:nvPicPr>
          <p:cNvPr id="387" name="Google Shape;387;g2c319d66040_0_90" descr="⚡️ Are you using nicotine replacement products to help you quit smoking? &#10;&#10;With this tutorial, find out how to set them up in the Kwit app. This will also allow you to keep an eye on your consumption!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 &#10;&#10;#QuitSmoking#KwitApp#NoSmoking#QuitTabac#Arrêterdefumer" title="Follow your substitutes consumption with Kwit - Tutorial">
            <a:hlinkClick r:id="rId5"/>
          </p:cNvPr>
          <p:cNvPicPr preferRelativeResize="0"/>
          <p:nvPr/>
        </p:nvPicPr>
        <p:blipFill>
          <a:blip r:embed="rId6">
            <a:alphaModFix/>
          </a:blip>
          <a:stretch>
            <a:fillRect/>
          </a:stretch>
        </p:blipFill>
        <p:spPr>
          <a:xfrm>
            <a:off x="1949064" y="1890206"/>
            <a:ext cx="7666183" cy="4312225"/>
          </a:xfrm>
          <a:prstGeom prst="rect">
            <a:avLst/>
          </a:prstGeom>
          <a:noFill/>
          <a:ln>
            <a:noFill/>
          </a:ln>
          <a:effectLst>
            <a:outerShdw blurRad="185738" dist="66675" dir="6360000" algn="bl" rotWithShape="0">
              <a:srgbClr val="000000">
                <a:alpha val="50000"/>
              </a:srgbClr>
            </a:outerShdw>
          </a:effectLst>
        </p:spPr>
      </p:pic>
      <p:sp>
        <p:nvSpPr>
          <p:cNvPr id="4" name="ZoneTexte 5">
            <a:extLst>
              <a:ext uri="{FF2B5EF4-FFF2-40B4-BE49-F238E27FC236}">
                <a16:creationId xmlns:a16="http://schemas.microsoft.com/office/drawing/2014/main" id="{44A26937-5BF1-A5F0-31CF-6447F60DC8F4}"/>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5.2.2</a:t>
            </a:r>
            <a:r>
              <a:rPr lang="en-US" altLang="el-GR" dirty="0"/>
              <a:t/>
            </a:r>
            <a:br>
              <a:rPr lang="en-US" altLang="el-GR" dirty="0"/>
            </a:br>
            <a:r>
              <a:rPr lang="en-US" altLang="el-GR" dirty="0" err="1">
                <a:solidFill>
                  <a:srgbClr val="C01E24"/>
                </a:solidFill>
              </a:rPr>
              <a:t>Informationen</a:t>
            </a:r>
            <a:r>
              <a:rPr lang="en-US" altLang="el-GR" dirty="0">
                <a:solidFill>
                  <a:srgbClr val="C01E24"/>
                </a:solidFill>
              </a:rPr>
              <a:t> </a:t>
            </a:r>
            <a:r>
              <a:rPr lang="en-US" altLang="el-GR" dirty="0" err="1">
                <a:solidFill>
                  <a:srgbClr val="C01E24"/>
                </a:solidFill>
              </a:rPr>
              <a:t>zur</a:t>
            </a:r>
            <a:r>
              <a:rPr lang="en-US" altLang="el-GR" dirty="0">
                <a:solidFill>
                  <a:srgbClr val="C01E24"/>
                </a:solidFill>
              </a:rPr>
              <a:t> </a:t>
            </a:r>
            <a:r>
              <a:rPr lang="en-US" altLang="el-GR" dirty="0" err="1">
                <a:solidFill>
                  <a:srgbClr val="C01E24"/>
                </a:solidFill>
              </a:rPr>
              <a:t>Bildschirmabhängigkeit</a:t>
            </a:r>
            <a:endParaRPr lang="el-GR" dirty="0">
              <a:solidFill>
                <a:srgbClr val="C01E24"/>
              </a:solidFill>
            </a:endParaRPr>
          </a:p>
        </p:txBody>
      </p:sp>
      <p:pic>
        <p:nvPicPr>
          <p:cNvPr id="7" name="Picture 2" descr="Ambition abstract concept">
            <a:extLst>
              <a:ext uri="{FF2B5EF4-FFF2-40B4-BE49-F238E27FC236}">
                <a16:creationId xmlns:a16="http://schemas.microsoft.com/office/drawing/2014/main" id="{C5781AFC-EA51-E64B-E5C6-14CF2B0BF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19" y="125812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2733834"/>
          </a:xfrm>
        </p:spPr>
        <p:txBody>
          <a:bodyPr>
            <a:normAutofit/>
          </a:bodyPr>
          <a:lstStyle/>
          <a:p>
            <a:pPr lvl="0">
              <a:lnSpc>
                <a:spcPct val="100000"/>
              </a:lnSpc>
            </a:pPr>
            <a:r>
              <a:rPr lang="de-DE" sz="2400" dirty="0"/>
              <a:t>Eine bestimmte Bildschirmsuchtanwendung auf interaktive Weise zu erkunden</a:t>
            </a:r>
          </a:p>
          <a:p>
            <a:pPr lvl="0">
              <a:lnSpc>
                <a:spcPct val="100000"/>
              </a:lnSpc>
            </a:pPr>
            <a:r>
              <a:rPr lang="de-DE" sz="2400" dirty="0"/>
              <a:t>Praktisches Experimentieren mit den Funktionen der Anwendung.</a:t>
            </a:r>
          </a:p>
          <a:p>
            <a:pPr lvl="0">
              <a:lnSpc>
                <a:spcPct val="100000"/>
              </a:lnSpc>
            </a:pPr>
            <a:r>
              <a:rPr lang="de-DE" sz="2400" dirty="0"/>
              <a:t>Austausch von Erfahrungen und Erkenntnissen</a:t>
            </a:r>
          </a:p>
        </p:txBody>
      </p:sp>
      <p:sp>
        <p:nvSpPr>
          <p:cNvPr id="8" name="TextBox 7">
            <a:extLst>
              <a:ext uri="{FF2B5EF4-FFF2-40B4-BE49-F238E27FC236}">
                <a16:creationId xmlns:a16="http://schemas.microsoft.com/office/drawing/2014/main" id="{E21B106E-B6A0-33A9-A737-DF8637C41D1C}"/>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05C089E6-907C-B576-3943-367CAF39E646}"/>
              </a:ext>
            </a:extLst>
          </p:cNvPr>
          <p:cNvSpPr>
            <a:spLocks noGrp="1"/>
          </p:cNvSpPr>
          <p:nvPr>
            <p:ph type="title"/>
          </p:nvPr>
        </p:nvSpPr>
        <p:spPr>
          <a:xfrm>
            <a:off x="566154" y="80759"/>
            <a:ext cx="11059692" cy="728162"/>
          </a:xfrm>
        </p:spPr>
        <p:txBody>
          <a:bodyPr>
            <a:normAutofit/>
          </a:bodyPr>
          <a:lstStyle/>
          <a:p>
            <a:r>
              <a:rPr lang="en-US" dirty="0"/>
              <a:t>Apps </a:t>
            </a:r>
            <a:r>
              <a:rPr lang="en-US" dirty="0" err="1"/>
              <a:t>gegen</a:t>
            </a:r>
            <a:r>
              <a:rPr lang="en-US" dirty="0"/>
              <a:t> </a:t>
            </a:r>
            <a:r>
              <a:rPr lang="en-US" dirty="0" err="1"/>
              <a:t>Bildschirmabhängigkeit</a:t>
            </a:r>
            <a:endParaRPr lang="el-GR" dirty="0"/>
          </a:p>
        </p:txBody>
      </p:sp>
      <p:graphicFrame>
        <p:nvGraphicFramePr>
          <p:cNvPr id="9" name="Google Shape;566;g2c2bdeb7662_0_43">
            <a:extLst>
              <a:ext uri="{FF2B5EF4-FFF2-40B4-BE49-F238E27FC236}">
                <a16:creationId xmlns:a16="http://schemas.microsoft.com/office/drawing/2014/main" id="{B8159AA0-D726-700B-8568-A93AC098E54B}"/>
              </a:ext>
            </a:extLst>
          </p:cNvPr>
          <p:cNvGraphicFramePr/>
          <p:nvPr/>
        </p:nvGraphicFramePr>
        <p:xfrm>
          <a:off x="100405" y="572216"/>
          <a:ext cx="12091595" cy="6138402"/>
        </p:xfrm>
        <a:graphic>
          <a:graphicData uri="http://schemas.openxmlformats.org/drawingml/2006/table">
            <a:tbl>
              <a:tblPr>
                <a:noFill/>
              </a:tblPr>
              <a:tblGrid>
                <a:gridCol w="1862587">
                  <a:extLst>
                    <a:ext uri="{9D8B030D-6E8A-4147-A177-3AD203B41FA5}">
                      <a16:colId xmlns:a16="http://schemas.microsoft.com/office/drawing/2014/main" val="20000"/>
                    </a:ext>
                  </a:extLst>
                </a:gridCol>
                <a:gridCol w="8622964">
                  <a:extLst>
                    <a:ext uri="{9D8B030D-6E8A-4147-A177-3AD203B41FA5}">
                      <a16:colId xmlns:a16="http://schemas.microsoft.com/office/drawing/2014/main" val="20001"/>
                    </a:ext>
                  </a:extLst>
                </a:gridCol>
                <a:gridCol w="1606044">
                  <a:extLst>
                    <a:ext uri="{9D8B030D-6E8A-4147-A177-3AD203B41FA5}">
                      <a16:colId xmlns:a16="http://schemas.microsoft.com/office/drawing/2014/main" val="20002"/>
                    </a:ext>
                  </a:extLst>
                </a:gridCol>
              </a:tblGrid>
              <a:tr h="444473">
                <a:tc>
                  <a:txBody>
                    <a:bodyPr/>
                    <a:lstStyle/>
                    <a:p>
                      <a:pPr marL="0" lvl="0" indent="0" algn="ctr" rtl="0">
                        <a:spcBef>
                          <a:spcPts val="0"/>
                        </a:spcBef>
                        <a:spcAft>
                          <a:spcPts val="0"/>
                        </a:spcAft>
                        <a:buNone/>
                      </a:pPr>
                      <a:r>
                        <a:rPr lang="en-US" b="1"/>
                        <a:t>Applications</a:t>
                      </a:r>
                      <a:endParaRPr b="1"/>
                    </a:p>
                  </a:txBody>
                  <a:tcPr marL="91425" marR="91425" marT="91425" marB="91425"/>
                </a:tc>
                <a:tc>
                  <a:txBody>
                    <a:bodyPr/>
                    <a:lstStyle/>
                    <a:p>
                      <a:pPr marL="0" lvl="0" indent="0" algn="ctr" rtl="0">
                        <a:spcBef>
                          <a:spcPts val="0"/>
                        </a:spcBef>
                        <a:spcAft>
                          <a:spcPts val="0"/>
                        </a:spcAft>
                        <a:buNone/>
                      </a:pPr>
                      <a:r>
                        <a:rPr lang="en-US" b="1"/>
                        <a:t>Description</a:t>
                      </a:r>
                      <a:endParaRPr b="1"/>
                    </a:p>
                  </a:txBody>
                  <a:tcPr marL="91425" marR="91425" marT="91425" marB="91425"/>
                </a:tc>
                <a:tc>
                  <a:txBody>
                    <a:bodyPr/>
                    <a:lstStyle/>
                    <a:p>
                      <a:pPr marL="0" lvl="0" indent="0" algn="ctr" rtl="0">
                        <a:spcBef>
                          <a:spcPts val="0"/>
                        </a:spcBef>
                        <a:spcAft>
                          <a:spcPts val="0"/>
                        </a:spcAft>
                        <a:buNone/>
                      </a:pPr>
                      <a:r>
                        <a:rPr lang="en-US" b="1"/>
                        <a:t>Download link</a:t>
                      </a:r>
                      <a:endParaRPr b="1"/>
                    </a:p>
                  </a:txBody>
                  <a:tcPr marL="91425" marR="91425" marT="91425" marB="91425"/>
                </a:tc>
                <a:extLst>
                  <a:ext uri="{0D108BD9-81ED-4DB2-BD59-A6C34878D82A}">
                    <a16:rowId xmlns:a16="http://schemas.microsoft.com/office/drawing/2014/main" val="10000"/>
                  </a:ext>
                </a:extLst>
              </a:tr>
              <a:tr h="651907">
                <a:tc>
                  <a:txBody>
                    <a:bodyPr/>
                    <a:lstStyle/>
                    <a:p>
                      <a:pPr marL="0" marR="0" lvl="0" indent="0" algn="l" rtl="0">
                        <a:lnSpc>
                          <a:spcPct val="100000"/>
                        </a:lnSpc>
                        <a:spcBef>
                          <a:spcPts val="0"/>
                        </a:spcBef>
                        <a:spcAft>
                          <a:spcPts val="0"/>
                        </a:spcAft>
                        <a:buNone/>
                      </a:pPr>
                      <a:r>
                        <a:rPr lang="en-US" sz="1600" b="1" dirty="0" err="1">
                          <a:solidFill>
                            <a:schemeClr val="tx1"/>
                          </a:solidFill>
                        </a:rPr>
                        <a:t>Spacetime</a:t>
                      </a:r>
                      <a:endParaRPr sz="1600" b="1" dirty="0">
                        <a:solidFill>
                          <a:schemeClr val="tx1"/>
                        </a:solidFill>
                      </a:endParaRPr>
                    </a:p>
                  </a:txBody>
                  <a:tcPr marL="91425" marR="91425" marT="91425" marB="91425"/>
                </a:tc>
                <a:tc>
                  <a:txBody>
                    <a:bodyPr/>
                    <a:lstStyle/>
                    <a:p>
                      <a:pPr marL="0" lvl="0" indent="0" algn="l" rtl="0">
                        <a:spcBef>
                          <a:spcPts val="0"/>
                        </a:spcBef>
                        <a:spcAft>
                          <a:spcPts val="0"/>
                        </a:spcAft>
                        <a:buNone/>
                      </a:pPr>
                      <a:r>
                        <a:rPr lang="de-DE" sz="1600" dirty="0"/>
                        <a:t>Verfügbar in Englisch, Französisch, Deutsch, Spanisch, Chinesisch, Japanisch, Koreanisch, Portugiesisch, Russisch und Italienisch.</a:t>
                      </a:r>
                      <a:endParaRPr sz="3600" dirty="0"/>
                    </a:p>
                  </a:txBody>
                  <a:tcPr marL="91425" marR="91425" marT="91425" marB="91425"/>
                </a:tc>
                <a:tc>
                  <a:txBody>
                    <a:bodyPr/>
                    <a:lstStyle/>
                    <a:p>
                      <a:pPr marL="0" lvl="0" indent="0" algn="ctr" rtl="0">
                        <a:spcBef>
                          <a:spcPts val="0"/>
                        </a:spcBef>
                        <a:spcAft>
                          <a:spcPts val="0"/>
                        </a:spcAft>
                        <a:buNone/>
                      </a:pPr>
                      <a:r>
                        <a:rPr lang="en-US" sz="1400" u="sng">
                          <a:hlinkClick r:id="rId3"/>
                        </a:rPr>
                        <a:t>Android</a:t>
                      </a:r>
                      <a:r>
                        <a:rPr lang="en-US" sz="1400"/>
                        <a:t>    -     </a:t>
                      </a:r>
                      <a:r>
                        <a:rPr lang="en-US" sz="1400" u="sng">
                          <a:hlinkClick r:id="rId3"/>
                        </a:rPr>
                        <a:t>IOS</a:t>
                      </a:r>
                      <a:endParaRPr sz="2000" dirty="0"/>
                    </a:p>
                  </a:txBody>
                  <a:tcPr marL="91425" marR="91425" marT="91425" marB="91425"/>
                </a:tc>
                <a:extLst>
                  <a:ext uri="{0D108BD9-81ED-4DB2-BD59-A6C34878D82A}">
                    <a16:rowId xmlns:a16="http://schemas.microsoft.com/office/drawing/2014/main" val="10001"/>
                  </a:ext>
                </a:extLst>
              </a:tr>
              <a:tr h="65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Digital Detox – </a:t>
                      </a:r>
                      <a:r>
                        <a:rPr lang="en-US" sz="1600" b="1" kern="1200" dirty="0" err="1">
                          <a:solidFill>
                            <a:schemeClr val="tx1"/>
                          </a:solidFill>
                          <a:latin typeface="+mn-lt"/>
                          <a:ea typeface="+mn-ea"/>
                          <a:cs typeface="+mn-cs"/>
                        </a:rPr>
                        <a:t>QualityTime</a:t>
                      </a:r>
                      <a:endParaRPr sz="1600" b="1" kern="120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de-DE" sz="1600" dirty="0"/>
                        <a:t>Verfügbar für Android in Englisch, Französisch, Deutsch, Spanisch, Chinesisch, Japanisch, Koreanisch, Portugiesisch, Russisch und Italienisch.</a:t>
                      </a:r>
                      <a:endParaRPr sz="3600" dirty="0"/>
                    </a:p>
                  </a:txBody>
                  <a:tcPr marL="91425" marR="91425" marT="91425" marB="91425"/>
                </a:tc>
                <a:tc>
                  <a:txBody>
                    <a:bodyPr/>
                    <a:lstStyle/>
                    <a:p>
                      <a:pPr marL="0" lvl="0" indent="0" algn="ctr" rtl="0">
                        <a:spcBef>
                          <a:spcPts val="0"/>
                        </a:spcBef>
                        <a:spcAft>
                          <a:spcPts val="0"/>
                        </a:spcAft>
                        <a:buNone/>
                      </a:pPr>
                      <a:r>
                        <a:rPr lang="en-US" sz="1400" u="sng" dirty="0">
                          <a:hlinkClick r:id="rId4"/>
                        </a:rPr>
                        <a:t>Android</a:t>
                      </a:r>
                      <a:endParaRPr sz="2000" dirty="0"/>
                    </a:p>
                  </a:txBody>
                  <a:tcPr marL="91425" marR="91425" marT="91425" marB="91425"/>
                </a:tc>
                <a:extLst>
                  <a:ext uri="{0D108BD9-81ED-4DB2-BD59-A6C34878D82A}">
                    <a16:rowId xmlns:a16="http://schemas.microsoft.com/office/drawing/2014/main" val="10002"/>
                  </a:ext>
                </a:extLst>
              </a:tr>
              <a:tr h="706975">
                <a:tc>
                  <a:txBody>
                    <a:bodyPr/>
                    <a:lstStyle/>
                    <a:p>
                      <a:pPr fontAlgn="base" latinLnBrk="0"/>
                      <a:r>
                        <a:rPr lang="en-US" sz="1600" b="1" kern="1200" dirty="0">
                          <a:solidFill>
                            <a:schemeClr val="tx1"/>
                          </a:solidFill>
                          <a:latin typeface="+mn-lt"/>
                          <a:ea typeface="+mn-ea"/>
                          <a:cs typeface="+mn-cs"/>
                        </a:rPr>
                        <a:t>Forest: Focus for Productivity</a:t>
                      </a:r>
                    </a:p>
                  </a:txBody>
                  <a:tcPr marL="91425" marR="91425" marT="91425" marB="91425"/>
                </a:tc>
                <a:tc>
                  <a:txBody>
                    <a:bodyPr/>
                    <a:lstStyle/>
                    <a:p>
                      <a:pPr marL="0" lvl="0" indent="-228600" algn="l" rtl="0">
                        <a:lnSpc>
                          <a:spcPct val="115000"/>
                        </a:lnSpc>
                        <a:spcBef>
                          <a:spcPts val="1200"/>
                        </a:spcBef>
                        <a:spcAft>
                          <a:spcPts val="0"/>
                        </a:spcAft>
                        <a:buNone/>
                      </a:pPr>
                      <a:r>
                        <a:rPr lang="de-DE" sz="1600" dirty="0"/>
                        <a:t>Verfügbar in Englisch, Französisch, Deutsch, Spanisch, Chinesisch, Japanisch, Koreanisch, Portugiesisch, Russisch, Italienisch, Niederländisch, Polnisch, Türkisch und Arabisch.</a:t>
                      </a:r>
                      <a:endParaRPr sz="3600" dirty="0"/>
                    </a:p>
                  </a:txBody>
                  <a:tcPr marL="91425" marR="91425" marT="91425" marB="91425"/>
                </a:tc>
                <a:tc>
                  <a:txBody>
                    <a:bodyPr/>
                    <a:lstStyle/>
                    <a:p>
                      <a:pPr marL="0" lvl="0" indent="0" algn="ctr" rtl="0">
                        <a:spcBef>
                          <a:spcPts val="0"/>
                        </a:spcBef>
                        <a:spcAft>
                          <a:spcPts val="0"/>
                        </a:spcAft>
                        <a:buNone/>
                      </a:pPr>
                      <a:r>
                        <a:rPr lang="en-US" sz="1400" u="sng" dirty="0">
                          <a:hlinkClick r:id="rId5"/>
                        </a:rPr>
                        <a:t>Android </a:t>
                      </a:r>
                      <a:r>
                        <a:rPr lang="en-US" sz="1400" dirty="0"/>
                        <a:t>   -     </a:t>
                      </a:r>
                      <a:r>
                        <a:rPr lang="en-US" sz="1400" u="sng" dirty="0">
                          <a:hlinkClick r:id="rId6"/>
                        </a:rPr>
                        <a:t>IOS</a:t>
                      </a:r>
                      <a:endParaRPr sz="2000" dirty="0"/>
                    </a:p>
                  </a:txBody>
                  <a:tcPr marL="91425" marR="91425" marT="91425" marB="91425"/>
                </a:tc>
                <a:extLst>
                  <a:ext uri="{0D108BD9-81ED-4DB2-BD59-A6C34878D82A}">
                    <a16:rowId xmlns:a16="http://schemas.microsoft.com/office/drawing/2014/main" val="10003"/>
                  </a:ext>
                </a:extLst>
              </a:tr>
              <a:tr h="651907">
                <a:tc>
                  <a:txBody>
                    <a:bodyPr/>
                    <a:lstStyle/>
                    <a:p>
                      <a:pPr marL="0" marR="0" lvl="0" indent="0" algn="l" rtl="0">
                        <a:lnSpc>
                          <a:spcPct val="100000"/>
                        </a:lnSpc>
                        <a:spcBef>
                          <a:spcPts val="0"/>
                        </a:spcBef>
                        <a:spcAft>
                          <a:spcPts val="0"/>
                        </a:spcAft>
                        <a:buNone/>
                      </a:pPr>
                      <a:r>
                        <a:rPr lang="en-US" sz="1600" b="1" dirty="0">
                          <a:solidFill>
                            <a:schemeClr val="tx1"/>
                          </a:solidFill>
                        </a:rPr>
                        <a:t>Freedom</a:t>
                      </a:r>
                      <a:r>
                        <a:rPr lang="en-US" sz="1600" b="1" baseline="0" dirty="0">
                          <a:solidFill>
                            <a:schemeClr val="tx1"/>
                          </a:solidFill>
                        </a:rPr>
                        <a:t> | Block Distractions</a:t>
                      </a:r>
                      <a:endParaRPr sz="1600" b="1" dirty="0">
                        <a:solidFill>
                          <a:schemeClr val="tx1"/>
                        </a:solidFill>
                      </a:endParaRPr>
                    </a:p>
                  </a:txBody>
                  <a:tcPr marL="91425" marR="91425" marT="91425" marB="91425"/>
                </a:tc>
                <a:tc>
                  <a:txBody>
                    <a:bodyPr/>
                    <a:lstStyle/>
                    <a:p>
                      <a:pPr marL="0" lvl="0" indent="0" algn="l" rtl="0">
                        <a:spcBef>
                          <a:spcPts val="0"/>
                        </a:spcBef>
                        <a:spcAft>
                          <a:spcPts val="0"/>
                        </a:spcAft>
                        <a:buNone/>
                      </a:pPr>
                      <a:r>
                        <a:rPr lang="de-DE" sz="1600" dirty="0"/>
                        <a:t>Verfügbar in Englisch, Französisch, Deutsch, Spanisch, Chinesisch, Japanisch, Koreanisch, Portugiesisch, Russisch, Italienisch, Niederländisch, Polnisch, Türkisch und Arabisch.</a:t>
                      </a:r>
                      <a:endParaRPr sz="3600" dirty="0"/>
                    </a:p>
                  </a:txBody>
                  <a:tcPr marL="91425" marR="91425" marT="91425" marB="91425"/>
                </a:tc>
                <a:tc>
                  <a:txBody>
                    <a:bodyPr/>
                    <a:lstStyle/>
                    <a:p>
                      <a:pPr marL="0" lvl="0" indent="0" algn="ctr" rtl="0">
                        <a:spcBef>
                          <a:spcPts val="0"/>
                        </a:spcBef>
                        <a:spcAft>
                          <a:spcPts val="0"/>
                        </a:spcAft>
                        <a:buNone/>
                      </a:pPr>
                      <a:r>
                        <a:rPr lang="en-US" sz="1400" u="sng">
                          <a:hlinkClick r:id="rId7"/>
                        </a:rPr>
                        <a:t>Android</a:t>
                      </a:r>
                      <a:r>
                        <a:rPr lang="en-US" sz="1400"/>
                        <a:t>    -     </a:t>
                      </a:r>
                      <a:r>
                        <a:rPr lang="en-US" sz="1400" u="sng">
                          <a:hlinkClick r:id="rId8"/>
                        </a:rPr>
                        <a:t>IOS</a:t>
                      </a:r>
                      <a:endParaRPr sz="2000"/>
                    </a:p>
                  </a:txBody>
                  <a:tcPr marL="91425" marR="91425" marT="91425" marB="91425"/>
                </a:tc>
                <a:extLst>
                  <a:ext uri="{0D108BD9-81ED-4DB2-BD59-A6C34878D82A}">
                    <a16:rowId xmlns:a16="http://schemas.microsoft.com/office/drawing/2014/main" val="10004"/>
                  </a:ext>
                </a:extLst>
              </a:tr>
              <a:tr h="651907">
                <a:tc>
                  <a:txBody>
                    <a:bodyPr/>
                    <a:lstStyle/>
                    <a:p>
                      <a:pPr marL="0" marR="0" lvl="0" indent="0" algn="l" rtl="0">
                        <a:lnSpc>
                          <a:spcPct val="100000"/>
                        </a:lnSpc>
                        <a:spcBef>
                          <a:spcPts val="0"/>
                        </a:spcBef>
                        <a:spcAft>
                          <a:spcPts val="0"/>
                        </a:spcAft>
                        <a:buNone/>
                      </a:pPr>
                      <a:r>
                        <a:rPr lang="en-US" sz="1600" b="1" kern="1200" baseline="0" dirty="0">
                          <a:solidFill>
                            <a:schemeClr val="tx1"/>
                          </a:solidFill>
                          <a:latin typeface="+mn-lt"/>
                          <a:ea typeface="+mn-ea"/>
                          <a:cs typeface="+mn-cs"/>
                        </a:rPr>
                        <a:t>Google Family Link</a:t>
                      </a:r>
                      <a:endParaRPr sz="1600" b="1" kern="1200" baseline="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de-DE" sz="1600" dirty="0"/>
                        <a:t>Diese Anwendung ermöglicht es Eltern, die Bildschirmzeit ihrer Kinder auf Android-Geräten zu verwalten. Sie ist in über 40 Sprachen verfügbar.</a:t>
                      </a:r>
                      <a:endParaRPr sz="3600" dirty="0"/>
                    </a:p>
                  </a:txBody>
                  <a:tcPr marL="91425" marR="91425" marT="91425" marB="91425"/>
                </a:tc>
                <a:tc>
                  <a:txBody>
                    <a:bodyPr/>
                    <a:lstStyle/>
                    <a:p>
                      <a:pPr marL="0" lvl="0" indent="0" algn="ctr" rtl="0">
                        <a:spcBef>
                          <a:spcPts val="0"/>
                        </a:spcBef>
                        <a:spcAft>
                          <a:spcPts val="0"/>
                        </a:spcAft>
                        <a:buNone/>
                      </a:pPr>
                      <a:r>
                        <a:rPr lang="en-US" sz="1400" dirty="0"/>
                        <a:t> </a:t>
                      </a:r>
                      <a:r>
                        <a:rPr lang="en-US" sz="1400" u="sng" dirty="0">
                          <a:hlinkClick r:id="rId9"/>
                        </a:rPr>
                        <a:t>Android</a:t>
                      </a:r>
                      <a:r>
                        <a:rPr lang="en-US" sz="1400" dirty="0"/>
                        <a:t>    -     </a:t>
                      </a:r>
                      <a:r>
                        <a:rPr lang="en-US" sz="1400" u="sng" dirty="0">
                          <a:hlinkClick r:id="rId10"/>
                        </a:rPr>
                        <a:t>IOS</a:t>
                      </a:r>
                      <a:endParaRPr sz="2000" dirty="0"/>
                    </a:p>
                  </a:txBody>
                  <a:tcPr marL="91425" marR="91425" marT="91425" marB="91425"/>
                </a:tc>
                <a:extLst>
                  <a:ext uri="{0D108BD9-81ED-4DB2-BD59-A6C34878D82A}">
                    <a16:rowId xmlns:a16="http://schemas.microsoft.com/office/drawing/2014/main" val="10005"/>
                  </a:ext>
                </a:extLst>
              </a:tr>
              <a:tr h="888974">
                <a:tc>
                  <a:txBody>
                    <a:bodyPr/>
                    <a:lstStyle/>
                    <a:p>
                      <a:pPr marL="0" marR="0" lvl="0" indent="0" algn="l" rtl="0">
                        <a:lnSpc>
                          <a:spcPct val="100000"/>
                        </a:lnSpc>
                        <a:spcBef>
                          <a:spcPts val="0"/>
                        </a:spcBef>
                        <a:spcAft>
                          <a:spcPts val="0"/>
                        </a:spcAft>
                        <a:buNone/>
                      </a:pPr>
                      <a:r>
                        <a:rPr lang="en-US" sz="1600" b="1" kern="1200" baseline="0" dirty="0">
                          <a:solidFill>
                            <a:schemeClr val="tx1"/>
                          </a:solidFill>
                          <a:latin typeface="+mn-lt"/>
                          <a:ea typeface="+mn-ea"/>
                          <a:cs typeface="+mn-cs"/>
                        </a:rPr>
                        <a:t>Parental Control -</a:t>
                      </a:r>
                      <a:r>
                        <a:rPr lang="en-US" sz="1600" b="1" kern="1200" baseline="0" dirty="0" err="1">
                          <a:solidFill>
                            <a:schemeClr val="tx1"/>
                          </a:solidFill>
                          <a:latin typeface="+mn-lt"/>
                          <a:ea typeface="+mn-ea"/>
                          <a:cs typeface="+mn-cs"/>
                        </a:rPr>
                        <a:t>Kidslox</a:t>
                      </a:r>
                      <a:endParaRPr sz="1600" b="1" kern="1200" baseline="0" dirty="0">
                        <a:solidFill>
                          <a:schemeClr val="tx1"/>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de-DE" sz="1600" dirty="0"/>
                        <a:t>Mit dieser Anwendung können Sie Anwendungen und Websites blockieren, Bildschirmzeitbeschränkungen festlegen und die Aktivitäten Ihres Kindes auf seinem Gerät verfolgen. Sie ist in über 20 Sprachen verfügbar.</a:t>
                      </a:r>
                      <a:endParaRPr sz="3600" dirty="0"/>
                    </a:p>
                  </a:txBody>
                  <a:tcPr marL="91425" marR="91425" marT="91425" marB="91425"/>
                </a:tc>
                <a:tc>
                  <a:txBody>
                    <a:bodyPr/>
                    <a:lstStyle/>
                    <a:p>
                      <a:pPr marL="0" lvl="0" indent="0" algn="ctr" rtl="0">
                        <a:spcBef>
                          <a:spcPts val="0"/>
                        </a:spcBef>
                        <a:spcAft>
                          <a:spcPts val="0"/>
                        </a:spcAft>
                        <a:buNone/>
                      </a:pPr>
                      <a:r>
                        <a:rPr lang="en-US" sz="1400" dirty="0"/>
                        <a:t> </a:t>
                      </a:r>
                      <a:r>
                        <a:rPr lang="en-US" sz="1400" u="sng" dirty="0">
                          <a:hlinkClick r:id="rId11"/>
                        </a:rPr>
                        <a:t>Android</a:t>
                      </a:r>
                      <a:r>
                        <a:rPr lang="en-US" sz="1400" dirty="0"/>
                        <a:t>    -     </a:t>
                      </a:r>
                      <a:r>
                        <a:rPr lang="en-US" sz="1400" u="sng" dirty="0">
                          <a:hlinkClick r:id="rId12"/>
                        </a:rPr>
                        <a:t>IOS</a:t>
                      </a:r>
                      <a:endParaRPr sz="1400" dirty="0"/>
                    </a:p>
                  </a:txBody>
                  <a:tcPr marL="91425" marR="91425" marT="91425" marB="91425"/>
                </a:tc>
                <a:extLst>
                  <a:ext uri="{0D108BD9-81ED-4DB2-BD59-A6C34878D82A}">
                    <a16:rowId xmlns:a16="http://schemas.microsoft.com/office/drawing/2014/main" val="10006"/>
                  </a:ext>
                </a:extLst>
              </a:tr>
              <a:tr h="651907">
                <a:tc>
                  <a:txBody>
                    <a:bodyPr/>
                    <a:lstStyle/>
                    <a:p>
                      <a:pPr fontAlgn="base" latinLnBrk="0"/>
                      <a:r>
                        <a:rPr lang="en-US" sz="1600" b="1" kern="1200" baseline="0" dirty="0" err="1">
                          <a:solidFill>
                            <a:schemeClr val="tx1"/>
                          </a:solidFill>
                          <a:latin typeface="+mn-lt"/>
                          <a:ea typeface="+mn-ea"/>
                          <a:cs typeface="+mn-cs"/>
                        </a:rPr>
                        <a:t>Contrôle</a:t>
                      </a:r>
                      <a:r>
                        <a:rPr lang="en-US" sz="1600" b="1" kern="1200" baseline="0" dirty="0">
                          <a:solidFill>
                            <a:schemeClr val="tx1"/>
                          </a:solidFill>
                          <a:latin typeface="+mn-lt"/>
                          <a:ea typeface="+mn-ea"/>
                          <a:cs typeface="+mn-cs"/>
                        </a:rPr>
                        <a:t> Parental </a:t>
                      </a:r>
                      <a:r>
                        <a:rPr lang="en-US" sz="1600" b="1" kern="1200" baseline="0" dirty="0" err="1">
                          <a:solidFill>
                            <a:schemeClr val="tx1"/>
                          </a:solidFill>
                          <a:latin typeface="+mn-lt"/>
                          <a:ea typeface="+mn-ea"/>
                          <a:cs typeface="+mn-cs"/>
                        </a:rPr>
                        <a:t>FamilyTime</a:t>
                      </a:r>
                      <a:endParaRPr lang="en-US" sz="1600" b="1" kern="1200" baseline="0" dirty="0">
                        <a:solidFill>
                          <a:schemeClr val="tx1"/>
                        </a:solidFill>
                        <a:latin typeface="+mn-lt"/>
                        <a:ea typeface="+mn-ea"/>
                        <a:cs typeface="+mn-cs"/>
                      </a:endParaRPr>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de-DE" sz="1600" dirty="0"/>
                        <a:t>Diese Anwendung bietet ähnliche Funktionen wie </a:t>
                      </a:r>
                      <a:r>
                        <a:rPr lang="de-DE" sz="1600" dirty="0" err="1"/>
                        <a:t>Kidslox</a:t>
                      </a:r>
                      <a:r>
                        <a:rPr lang="de-DE" sz="1600" dirty="0"/>
                        <a:t> sowie die Möglichkeit, den Standort Ihres Kindes zu verfolgen und sein Gerät zu sperren. Sie ist in über 15 Sprachen verfügbar.</a:t>
                      </a:r>
                      <a:endParaRPr sz="1600"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400" u="sng">
                          <a:hlinkClick r:id="rId13"/>
                        </a:rPr>
                        <a:t>Android</a:t>
                      </a:r>
                      <a:r>
                        <a:rPr lang="en-US" sz="1400"/>
                        <a:t>    -     </a:t>
                      </a:r>
                      <a:r>
                        <a:rPr lang="en-US" sz="1400" u="sng">
                          <a:hlinkClick r:id="rId14"/>
                        </a:rPr>
                        <a:t>IOS</a:t>
                      </a:r>
                      <a:endParaRPr sz="2000"/>
                    </a:p>
                  </a:txBody>
                  <a:tcPr marL="91425" marR="91425" marT="91425" marB="914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51907">
                <a:tc>
                  <a:txBody>
                    <a:bodyPr/>
                    <a:lstStyle/>
                    <a:p>
                      <a:pPr marL="0" marR="0" lvl="0" indent="0" algn="l" rtl="0">
                        <a:lnSpc>
                          <a:spcPct val="100000"/>
                        </a:lnSpc>
                        <a:spcBef>
                          <a:spcPts val="0"/>
                        </a:spcBef>
                        <a:spcAft>
                          <a:spcPts val="0"/>
                        </a:spcAft>
                        <a:buNone/>
                      </a:pPr>
                      <a:r>
                        <a:rPr lang="en-US" sz="1600" b="1" dirty="0">
                          <a:solidFill>
                            <a:schemeClr val="tx1"/>
                          </a:solidFill>
                        </a:rPr>
                        <a:t>Moment</a:t>
                      </a:r>
                      <a:endParaRPr sz="16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de-DE" sz="1600" dirty="0"/>
                        <a:t>Verfügbar in Englisch, Französisch, Deutsch, Spanisch, Chinesisch, Japanisch, Koreanisch, Portugiesisch und Russisch.</a:t>
                      </a:r>
                      <a:endParaRPr sz="16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400" u="sng" dirty="0">
                          <a:hlinkClick r:id="rId15"/>
                        </a:rPr>
                        <a:t>IOS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Google Shape;567;g2c2bdeb7662_0_43">
            <a:extLst>
              <a:ext uri="{FF2B5EF4-FFF2-40B4-BE49-F238E27FC236}">
                <a16:creationId xmlns:a16="http://schemas.microsoft.com/office/drawing/2014/main" id="{1BB6A176-924F-1D35-7621-C491C25A6F28}"/>
              </a:ext>
            </a:extLst>
          </p:cNvPr>
          <p:cNvSpPr txBox="1"/>
          <p:nvPr/>
        </p:nvSpPr>
        <p:spPr>
          <a:xfrm>
            <a:off x="100405" y="6590753"/>
            <a:ext cx="13276222"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200" dirty="0"/>
              <a:t>*Einige dieser Anwendungen sind völlig kostenlos, während andere kostenpflichtige Funktionen haben.</a:t>
            </a:r>
            <a:endParaRPr sz="1200" dirty="0"/>
          </a:p>
        </p:txBody>
      </p:sp>
      <p:sp>
        <p:nvSpPr>
          <p:cNvPr id="11" name="Ορθογώνιο 7">
            <a:extLst>
              <a:ext uri="{FF2B5EF4-FFF2-40B4-BE49-F238E27FC236}">
                <a16:creationId xmlns:a16="http://schemas.microsoft.com/office/drawing/2014/main" id="{0420979E-795B-3290-1E01-21B6E9C67AA1}"/>
              </a:ext>
            </a:extLst>
          </p:cNvPr>
          <p:cNvSpPr/>
          <p:nvPr/>
        </p:nvSpPr>
        <p:spPr>
          <a:xfrm>
            <a:off x="7492181" y="0"/>
            <a:ext cx="4699819"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5.2.2 </a:t>
            </a:r>
            <a:r>
              <a:rPr lang="en-US" altLang="el-GR" dirty="0" err="1">
                <a:solidFill>
                  <a:schemeClr val="bg1"/>
                </a:solidFill>
                <a:latin typeface="+mj-lt"/>
                <a:ea typeface="+mj-ea"/>
                <a:cs typeface="+mj-cs"/>
              </a:rPr>
              <a:t>Interaktive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Nutzung</a:t>
            </a:r>
            <a:r>
              <a:rPr lang="en-US" altLang="el-GR" dirty="0">
                <a:solidFill>
                  <a:schemeClr val="bg1"/>
                </a:solidFill>
                <a:latin typeface="+mj-lt"/>
                <a:ea typeface="+mj-ea"/>
                <a:cs typeface="+mj-cs"/>
              </a:rPr>
              <a:t> von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441079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Τίτλος 1">
            <a:extLst>
              <a:ext uri="{FF2B5EF4-FFF2-40B4-BE49-F238E27FC236}">
                <a16:creationId xmlns:a16="http://schemas.microsoft.com/office/drawing/2014/main" id="{BB725067-3FA7-BB34-36E1-D271E9D64A5A}"/>
              </a:ext>
            </a:extLst>
          </p:cNvPr>
          <p:cNvSpPr>
            <a:spLocks noGrp="1"/>
          </p:cNvSpPr>
          <p:nvPr>
            <p:ph type="title"/>
          </p:nvPr>
        </p:nvSpPr>
        <p:spPr/>
        <p:txBody>
          <a:bodyPr>
            <a:normAutofit/>
          </a:bodyPr>
          <a:lstStyle/>
          <a:p>
            <a:r>
              <a:rPr lang="de-DE" dirty="0"/>
              <a:t>Entdecken der App Freedom - Block </a:t>
            </a:r>
            <a:r>
              <a:rPr lang="de-DE" dirty="0" err="1"/>
              <a:t>Distractions</a:t>
            </a:r>
            <a:endParaRPr lang="el-GR" dirty="0"/>
          </a:p>
        </p:txBody>
      </p:sp>
      <p:pic>
        <p:nvPicPr>
          <p:cNvPr id="414" name="Google Shape;414;g2c2e018f572_0_307" descr="Freedom is the world's best website and app blocker.  Easily block websites, apps or the whole internet in sync across your Mac, Windows, iOS, Android and Chrome devices.  Try Freedom for free at https://freedom.to." title="Introducing Freedom - the World's Best Website and App Blocker">
            <a:hlinkClick r:id="rId3"/>
          </p:cNvPr>
          <p:cNvPicPr preferRelativeResize="0"/>
          <p:nvPr/>
        </p:nvPicPr>
        <p:blipFill>
          <a:blip r:embed="rId4">
            <a:alphaModFix/>
          </a:blip>
          <a:stretch>
            <a:fillRect/>
          </a:stretch>
        </p:blipFill>
        <p:spPr>
          <a:xfrm>
            <a:off x="2583897" y="1791839"/>
            <a:ext cx="7024206" cy="3352146"/>
          </a:xfrm>
          <a:prstGeom prst="rect">
            <a:avLst/>
          </a:prstGeom>
          <a:noFill/>
          <a:ln>
            <a:noFill/>
          </a:ln>
          <a:effectLst>
            <a:outerShdw blurRad="200025" dist="47625" dir="5400000" algn="bl" rotWithShape="0">
              <a:srgbClr val="000000">
                <a:alpha val="52000"/>
              </a:srgbClr>
            </a:outerShdw>
          </a:effectLst>
        </p:spPr>
      </p:pic>
      <p:sp>
        <p:nvSpPr>
          <p:cNvPr id="4" name="ZoneTexte 5">
            <a:extLst>
              <a:ext uri="{FF2B5EF4-FFF2-40B4-BE49-F238E27FC236}">
                <a16:creationId xmlns:a16="http://schemas.microsoft.com/office/drawing/2014/main" id="{B4D3DF39-273B-7DF3-48B2-EE0159602C5B}"/>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5"/>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c319d66040_0_100"/>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rgbClr val="203864"/>
              </a:solidFill>
            </a:endParaRPr>
          </a:p>
        </p:txBody>
      </p:sp>
      <p:sp>
        <p:nvSpPr>
          <p:cNvPr id="2" name="Τίτλος 1">
            <a:extLst>
              <a:ext uri="{FF2B5EF4-FFF2-40B4-BE49-F238E27FC236}">
                <a16:creationId xmlns:a16="http://schemas.microsoft.com/office/drawing/2014/main" id="{2C46A68D-F8FB-AD73-5A44-F2D6B4E292D5}"/>
              </a:ext>
            </a:extLst>
          </p:cNvPr>
          <p:cNvSpPr>
            <a:spLocks noGrp="1"/>
          </p:cNvSpPr>
          <p:nvPr>
            <p:ph type="title"/>
          </p:nvPr>
        </p:nvSpPr>
        <p:spPr/>
        <p:txBody>
          <a:bodyPr>
            <a:normAutofit/>
          </a:bodyPr>
          <a:lstStyle/>
          <a:p>
            <a:r>
              <a:rPr lang="en-US" sz="2800" b="1" dirty="0">
                <a:solidFill>
                  <a:srgbClr val="203864"/>
                </a:solidFill>
              </a:rPr>
              <a:t>Freedom - Block Distractions app (1)</a:t>
            </a:r>
            <a:endParaRPr lang="el-GR" dirty="0"/>
          </a:p>
        </p:txBody>
      </p:sp>
      <p:sp>
        <p:nvSpPr>
          <p:cNvPr id="421" name="Google Shape;421;g2c319d66040_0_10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Factsheet</a:t>
            </a:r>
            <a:endParaRPr sz="2000" b="1">
              <a:solidFill>
                <a:srgbClr val="000000"/>
              </a:solidFill>
              <a:latin typeface="Arial"/>
              <a:ea typeface="Arial"/>
              <a:cs typeface="Arial"/>
              <a:sym typeface="Arial"/>
            </a:endParaRPr>
          </a:p>
        </p:txBody>
      </p:sp>
      <p:sp>
        <p:nvSpPr>
          <p:cNvPr id="422" name="Google Shape;422;g2c319d66040_0_100"/>
          <p:cNvSpPr txBox="1"/>
          <p:nvPr/>
        </p:nvSpPr>
        <p:spPr>
          <a:xfrm>
            <a:off x="6096000" y="1755350"/>
            <a:ext cx="5852100" cy="2271600"/>
          </a:xfrm>
          <a:prstGeom prst="rect">
            <a:avLst/>
          </a:prstGeom>
          <a:noFill/>
          <a:ln>
            <a:noFill/>
          </a:ln>
        </p:spPr>
        <p:txBody>
          <a:bodyPr spcFirstLastPara="1" wrap="square" lIns="91425" tIns="45700" rIns="91425" bIns="45700" anchor="t" anchorCtr="0">
            <a:noAutofit/>
          </a:bodyPr>
          <a:lstStyle/>
          <a:p>
            <a:pPr marL="228600" marR="0" lvl="0" indent="-207009" algn="l" defTabSz="914400" rtl="0" eaLnBrk="1" fontAlgn="auto" latinLnBrk="0" hangingPunct="1">
              <a:lnSpc>
                <a:spcPct val="100000"/>
              </a:lnSpc>
              <a:spcBef>
                <a:spcPts val="1200"/>
              </a:spcBef>
              <a:spcAft>
                <a:spcPts val="0"/>
              </a:spcAft>
              <a:buClr>
                <a:srgbClr val="C01E24"/>
              </a:buClr>
              <a:buSzPts val="1700"/>
              <a:buFont typeface="Noto Sans Symbols"/>
              <a:buChar char="▪"/>
              <a:tabLst/>
              <a:defRPr/>
            </a:pPr>
            <a:r>
              <a:rPr kumimoji="0" lang="de-DE" sz="1700" b="1" i="0" u="none" strike="noStrike" kern="1200" cap="none" spc="0" normalizeH="0" baseline="0" noProof="0" dirty="0">
                <a:ln>
                  <a:noFill/>
                </a:ln>
                <a:solidFill>
                  <a:srgbClr val="000000"/>
                </a:solidFill>
                <a:effectLst/>
                <a:uLnTx/>
                <a:uFillTx/>
                <a:latin typeface="Calibri"/>
                <a:ea typeface="Calibri"/>
                <a:cs typeface="Calibri"/>
                <a:sym typeface="Calibri"/>
              </a:rPr>
              <a:t>Sprachen</a:t>
            </a: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 der App: Verfügbar in Englisch, Französisch, Deutsch, Spanisch, Chinesisch, Japanisch, Koreanisch, Portugiesisch, Russisch, Italienisch, Niederländisch, Polnisch, Türkisch und Arabisch.</a:t>
            </a:r>
          </a:p>
          <a:p>
            <a:pPr marL="228600" marR="0" lvl="0" indent="-207009" algn="l" defTabSz="914400" rtl="0" eaLnBrk="1" fontAlgn="auto" latinLnBrk="0" hangingPunct="1">
              <a:lnSpc>
                <a:spcPct val="100000"/>
              </a:lnSpc>
              <a:spcBef>
                <a:spcPts val="1200"/>
              </a:spcBef>
              <a:spcAft>
                <a:spcPts val="0"/>
              </a:spcAft>
              <a:buClr>
                <a:srgbClr val="C01E24"/>
              </a:buClr>
              <a:buSzPts val="1700"/>
              <a:buFont typeface="Noto Sans Symbols"/>
              <a:buChar char="▪"/>
              <a:tabLst/>
              <a:defRPr/>
            </a:pPr>
            <a:r>
              <a:rPr kumimoji="0" lang="de-DE" sz="1700" b="0" i="0" u="none" strike="noStrike" kern="1200" cap="none" spc="0" normalizeH="0" baseline="0" noProof="0" dirty="0" err="1">
                <a:ln>
                  <a:noFill/>
                </a:ln>
                <a:solidFill>
                  <a:srgbClr val="000000"/>
                </a:solidFill>
                <a:effectLst/>
                <a:uLnTx/>
                <a:uFillTx/>
                <a:latin typeface="Calibri"/>
                <a:ea typeface="Calibri"/>
                <a:cs typeface="Calibri"/>
                <a:sym typeface="Calibri"/>
              </a:rPr>
              <a:t>Kwit</a:t>
            </a: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 bietet eine kostenlose </a:t>
            </a:r>
            <a:r>
              <a:rPr kumimoji="0" lang="de-DE" sz="1700" b="1" i="0" u="none" strike="noStrike" kern="1200" cap="none" spc="0" normalizeH="0" baseline="0" noProof="0" dirty="0">
                <a:ln>
                  <a:noFill/>
                </a:ln>
                <a:solidFill>
                  <a:srgbClr val="000000"/>
                </a:solidFill>
                <a:effectLst/>
                <a:uLnTx/>
                <a:uFillTx/>
                <a:latin typeface="Calibri"/>
                <a:ea typeface="Calibri"/>
                <a:cs typeface="Calibri"/>
                <a:sym typeface="Calibri"/>
              </a:rPr>
              <a:t>7-tägige Testversion </a:t>
            </a: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an - danach ist ein Jahresabonnement zum Preis von 44,99€. (4,08€)</a:t>
            </a:r>
          </a:p>
          <a:p>
            <a:pPr marL="228600" marR="0" lvl="0" indent="-207009" algn="l" defTabSz="914400" rtl="0" eaLnBrk="1" fontAlgn="auto" latinLnBrk="0" hangingPunct="1">
              <a:lnSpc>
                <a:spcPct val="100000"/>
              </a:lnSpc>
              <a:spcBef>
                <a:spcPts val="1200"/>
              </a:spcBef>
              <a:spcAft>
                <a:spcPts val="0"/>
              </a:spcAft>
              <a:buClr>
                <a:srgbClr val="C01E24"/>
              </a:buClr>
              <a:buSzPts val="1700"/>
              <a:buFont typeface="Noto Sans Symbols"/>
              <a:buChar char="▪"/>
              <a:tabLst/>
              <a:defRPr/>
            </a:pPr>
            <a:r>
              <a:rPr kumimoji="0" lang="de-DE" sz="1700" b="0" i="0" u="none" strike="noStrike" kern="1200" cap="none" spc="0" normalizeH="0" baseline="0" noProof="0" dirty="0">
                <a:ln>
                  <a:noFill/>
                </a:ln>
                <a:solidFill>
                  <a:srgbClr val="000000"/>
                </a:solidFill>
                <a:effectLst/>
                <a:uLnTx/>
                <a:uFillTx/>
                <a:latin typeface="Calibri"/>
                <a:ea typeface="Calibri"/>
                <a:cs typeface="Calibri"/>
                <a:sym typeface="Calibri"/>
              </a:rPr>
              <a:t>Sie können Ihre Mitgliedschaft während der ersten 7 Tage kündigen und die 7-tägige Testphase ohne Kosten genießen oder die kostenlose Version nutzen</a:t>
            </a:r>
          </a:p>
        </p:txBody>
      </p:sp>
      <p:sp>
        <p:nvSpPr>
          <p:cNvPr id="423" name="Google Shape;423;g2c319d66040_0_100"/>
          <p:cNvSpPr/>
          <p:nvPr/>
        </p:nvSpPr>
        <p:spPr>
          <a:xfrm>
            <a:off x="9720457" y="62323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3"/>
              </a:rPr>
              <a:t>Freedom</a:t>
            </a:r>
            <a:endParaRPr sz="1200" dirty="0">
              <a:solidFill>
                <a:schemeClr val="dk1"/>
              </a:solidFill>
              <a:latin typeface="Calibri"/>
              <a:ea typeface="Calibri"/>
              <a:cs typeface="Calibri"/>
              <a:sym typeface="Calibri"/>
            </a:endParaRPr>
          </a:p>
        </p:txBody>
      </p:sp>
      <p:sp>
        <p:nvSpPr>
          <p:cNvPr id="424" name="Google Shape;424;g2c319d66040_0_100"/>
          <p:cNvSpPr txBox="1"/>
          <p:nvPr/>
        </p:nvSpPr>
        <p:spPr>
          <a:xfrm>
            <a:off x="557999" y="2145051"/>
            <a:ext cx="5179800" cy="2112000"/>
          </a:xfrm>
          <a:prstGeom prst="rect">
            <a:avLst/>
          </a:prstGeom>
          <a:noFill/>
          <a:ln>
            <a:noFill/>
          </a:ln>
        </p:spPr>
        <p:txBody>
          <a:bodyPr spcFirstLastPara="1" wrap="square" lIns="91425" tIns="45700" rIns="91425" bIns="45700" anchor="t" anchorCtr="0">
            <a:normAutofit/>
          </a:bodyPr>
          <a:lstStyle/>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Name</a:t>
            </a:r>
            <a:r>
              <a:rPr lang="en-US" sz="1700" dirty="0">
                <a:latin typeface="Calibri"/>
                <a:ea typeface="Calibri"/>
                <a:cs typeface="Calibri"/>
                <a:sym typeface="Calibri"/>
              </a:rPr>
              <a:t>: Freedom – Block Distractions</a:t>
            </a: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Eigentümer</a:t>
            </a:r>
            <a:r>
              <a:rPr lang="en-US" sz="1700" dirty="0">
                <a:latin typeface="Calibri"/>
                <a:ea typeface="Calibri"/>
                <a:cs typeface="Calibri"/>
                <a:sym typeface="Calibri"/>
              </a:rPr>
              <a:t>: </a:t>
            </a:r>
            <a:r>
              <a:rPr lang="en-US" sz="1700" dirty="0">
                <a:uFill>
                  <a:noFill/>
                </a:uFill>
                <a:latin typeface="Calibri"/>
                <a:ea typeface="Calibri"/>
                <a:cs typeface="Calibri"/>
                <a:sym typeface="Calibri"/>
                <a:hlinkClick r:id="rId4"/>
              </a:rPr>
              <a:t>Eighty Percent Solutions Corporation</a:t>
            </a:r>
            <a:r>
              <a:rPr lang="en-US" sz="1700" dirty="0">
                <a:latin typeface="Calibri"/>
                <a:ea typeface="Calibri"/>
                <a:cs typeface="Calibri"/>
                <a:sym typeface="Calibri"/>
              </a:rPr>
              <a:t> </a:t>
            </a: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Website</a:t>
            </a:r>
            <a:r>
              <a:rPr lang="en-US" sz="1700" dirty="0">
                <a:latin typeface="Calibri"/>
                <a:ea typeface="Calibri"/>
                <a:cs typeface="Calibri"/>
                <a:sym typeface="Calibri"/>
              </a:rPr>
              <a:t>: </a:t>
            </a:r>
            <a:r>
              <a:rPr lang="en-US" sz="1700" u="sng" dirty="0">
                <a:solidFill>
                  <a:schemeClr val="hlink"/>
                </a:solidFill>
                <a:latin typeface="Calibri"/>
                <a:ea typeface="Calibri"/>
                <a:cs typeface="Calibri"/>
                <a:sym typeface="Calibri"/>
                <a:hlinkClick r:id="rId3"/>
              </a:rPr>
              <a:t>https://freedom.to/</a:t>
            </a:r>
            <a:r>
              <a:rPr lang="en-US" sz="1700" dirty="0">
                <a:latin typeface="Calibri"/>
                <a:ea typeface="Calibri"/>
                <a:cs typeface="Calibri"/>
                <a:sym typeface="Calibri"/>
              </a:rPr>
              <a:t> </a:t>
            </a: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Verfügbar</a:t>
            </a:r>
            <a:r>
              <a:rPr lang="en-US" sz="1700" b="1" dirty="0">
                <a:latin typeface="Calibri"/>
                <a:ea typeface="Calibri"/>
                <a:cs typeface="Calibri"/>
                <a:sym typeface="Calibri"/>
              </a:rPr>
              <a:t> </a:t>
            </a:r>
            <a:r>
              <a:rPr lang="en-US" sz="1700" b="1" dirty="0" err="1">
                <a:latin typeface="Calibri"/>
                <a:ea typeface="Calibri"/>
                <a:cs typeface="Calibri"/>
                <a:sym typeface="Calibri"/>
              </a:rPr>
              <a:t>im</a:t>
            </a:r>
            <a:r>
              <a:rPr lang="en-US" sz="1700" b="1" dirty="0">
                <a:latin typeface="Calibri"/>
                <a:ea typeface="Calibri"/>
                <a:cs typeface="Calibri"/>
                <a:sym typeface="Calibri"/>
              </a:rPr>
              <a:t> </a:t>
            </a:r>
            <a:r>
              <a:rPr lang="en-US" sz="1700" dirty="0">
                <a:latin typeface="Calibri"/>
                <a:ea typeface="Calibri"/>
                <a:cs typeface="Calibri"/>
                <a:sym typeface="Calibri"/>
              </a:rPr>
              <a:t>Apple App Store und Google Play Store</a:t>
            </a: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App </a:t>
            </a:r>
            <a:r>
              <a:rPr lang="en-US" sz="1700" b="1" dirty="0" err="1">
                <a:latin typeface="Calibri"/>
                <a:ea typeface="Calibri"/>
                <a:cs typeface="Calibri"/>
                <a:sym typeface="Calibri"/>
              </a:rPr>
              <a:t>nutzbar</a:t>
            </a:r>
            <a:r>
              <a:rPr lang="en-US" sz="1700" b="1" dirty="0">
                <a:latin typeface="Calibri"/>
                <a:ea typeface="Calibri"/>
                <a:cs typeface="Calibri"/>
                <a:sym typeface="Calibri"/>
              </a:rPr>
              <a:t> auf </a:t>
            </a:r>
            <a:r>
              <a:rPr lang="en-US" sz="1700" dirty="0">
                <a:latin typeface="Calibri"/>
                <a:ea typeface="Calibri"/>
                <a:cs typeface="Calibri"/>
                <a:sym typeface="Calibri"/>
              </a:rPr>
              <a:t>Smartphones und Tablet-PCs</a:t>
            </a: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App </a:t>
            </a:r>
            <a:r>
              <a:rPr lang="en-US" sz="1700" b="1" dirty="0" err="1">
                <a:latin typeface="Calibri"/>
                <a:ea typeface="Calibri"/>
                <a:cs typeface="Calibri"/>
                <a:sym typeface="Calibri"/>
              </a:rPr>
              <a:t>erfordert</a:t>
            </a:r>
            <a:r>
              <a:rPr lang="en-US" sz="1700" b="1" dirty="0">
                <a:latin typeface="Calibri"/>
                <a:ea typeface="Calibri"/>
                <a:cs typeface="Calibri"/>
                <a:sym typeface="Calibri"/>
              </a:rPr>
              <a:t> </a:t>
            </a:r>
            <a:r>
              <a:rPr lang="en-US" sz="1700" dirty="0" err="1">
                <a:latin typeface="Calibri"/>
                <a:ea typeface="Calibri"/>
                <a:cs typeface="Calibri"/>
                <a:sym typeface="Calibri"/>
              </a:rPr>
              <a:t>Benutzerkonto</a:t>
            </a:r>
            <a:endParaRPr lang="en-US" sz="1700" dirty="0">
              <a:solidFill>
                <a:srgbClr val="000000"/>
              </a:solidFill>
              <a:latin typeface="Calibri"/>
              <a:ea typeface="Calibri"/>
              <a:cs typeface="Calibri"/>
              <a:sym typeface="Calibri"/>
            </a:endParaRPr>
          </a:p>
        </p:txBody>
      </p:sp>
      <p:pic>
        <p:nvPicPr>
          <p:cNvPr id="425" name="Google Shape;425;g2c319d66040_0_100"/>
          <p:cNvPicPr preferRelativeResize="0"/>
          <p:nvPr/>
        </p:nvPicPr>
        <p:blipFill>
          <a:blip r:embed="rId5">
            <a:alphaModFix/>
          </a:blip>
          <a:stretch>
            <a:fillRect/>
          </a:stretch>
        </p:blipFill>
        <p:spPr>
          <a:xfrm>
            <a:off x="2884782" y="4586400"/>
            <a:ext cx="6422436" cy="22716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c319d66040_0_130"/>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5ED38873-9DE2-1E2E-4F19-9E4FF96CCC38}"/>
              </a:ext>
            </a:extLst>
          </p:cNvPr>
          <p:cNvSpPr>
            <a:spLocks noGrp="1"/>
          </p:cNvSpPr>
          <p:nvPr>
            <p:ph type="title"/>
          </p:nvPr>
        </p:nvSpPr>
        <p:spPr/>
        <p:txBody>
          <a:bodyPr>
            <a:normAutofit/>
          </a:bodyPr>
          <a:lstStyle/>
          <a:p>
            <a:r>
              <a:rPr lang="en-US" sz="2800" b="1" dirty="0">
                <a:solidFill>
                  <a:srgbClr val="203864"/>
                </a:solidFill>
              </a:rPr>
              <a:t>Freedom - Block Distractions App (2)</a:t>
            </a:r>
            <a:endParaRPr lang="el-GR" dirty="0"/>
          </a:p>
        </p:txBody>
      </p:sp>
      <p:sp>
        <p:nvSpPr>
          <p:cNvPr id="432" name="Google Shape;432;g2c319d66040_0_1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00000"/>
                </a:solidFill>
                <a:latin typeface="Arial"/>
                <a:ea typeface="Arial"/>
                <a:cs typeface="Arial"/>
                <a:sym typeface="Arial"/>
              </a:rPr>
              <a:t>Los </a:t>
            </a:r>
            <a:r>
              <a:rPr lang="en-US" sz="2000" b="1" dirty="0" err="1">
                <a:solidFill>
                  <a:srgbClr val="000000"/>
                </a:solidFill>
                <a:latin typeface="Arial"/>
                <a:ea typeface="Arial"/>
                <a:cs typeface="Arial"/>
                <a:sym typeface="Arial"/>
              </a:rPr>
              <a:t>geht’s</a:t>
            </a:r>
            <a:endParaRPr sz="2000" b="1" dirty="0">
              <a:solidFill>
                <a:srgbClr val="000000"/>
              </a:solidFill>
              <a:latin typeface="Arial"/>
              <a:ea typeface="Arial"/>
              <a:cs typeface="Arial"/>
              <a:sym typeface="Arial"/>
            </a:endParaRPr>
          </a:p>
        </p:txBody>
      </p:sp>
      <p:sp>
        <p:nvSpPr>
          <p:cNvPr id="433" name="Google Shape;433;g2c319d66040_0_13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Freedom</a:t>
            </a:r>
            <a:endParaRPr sz="1200" dirty="0">
              <a:solidFill>
                <a:schemeClr val="dk1"/>
              </a:solidFill>
              <a:latin typeface="Calibri"/>
              <a:ea typeface="Calibri"/>
              <a:cs typeface="Calibri"/>
              <a:sym typeface="Calibri"/>
            </a:endParaRPr>
          </a:p>
        </p:txBody>
      </p:sp>
      <p:pic>
        <p:nvPicPr>
          <p:cNvPr id="434" name="Google Shape;434;g2c319d66040_0_130" descr="How to use Freedom to block distracting websites and apps on all your devices. https://freedom.to&#10;&#10;Sign up for Freedom on the web 0:12&#10;Sign up for Freedom in iOS or Android app 0:20&#10;Starting sessions from any device 0:26&#10;Download and install Freedom 0:45&#10;Freedom for Windows 1:25&#10;Freedom for Mac 1:32&#10;The Freedom Web Dashboard - set up devices, blocklists 1:52&#10;Starting a Freedom session 2:42&#10;Blocking apps 3:06&#10;See how blocking works 3:47&#10;&#10;For more info: https://freedom.to or for support: https://support.freedom.to" title="Getting Started with Freedom">
            <a:hlinkClick r:id="rId5"/>
          </p:cNvPr>
          <p:cNvPicPr preferRelativeResize="0"/>
          <p:nvPr/>
        </p:nvPicPr>
        <p:blipFill>
          <a:blip r:embed="rId6">
            <a:alphaModFix/>
          </a:blip>
          <a:stretch>
            <a:fillRect/>
          </a:stretch>
        </p:blipFill>
        <p:spPr>
          <a:xfrm>
            <a:off x="2687886" y="1797900"/>
            <a:ext cx="6799919" cy="3647912"/>
          </a:xfrm>
          <a:prstGeom prst="rect">
            <a:avLst/>
          </a:prstGeom>
          <a:noFill/>
          <a:ln>
            <a:noFill/>
          </a:ln>
        </p:spPr>
      </p:pic>
      <p:sp>
        <p:nvSpPr>
          <p:cNvPr id="4" name="ZoneTexte 5">
            <a:extLst>
              <a:ext uri="{FF2B5EF4-FFF2-40B4-BE49-F238E27FC236}">
                <a16:creationId xmlns:a16="http://schemas.microsoft.com/office/drawing/2014/main" id="{2FE98411-C507-E90D-C761-28654EF9567D}"/>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1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c319d66040_0_139"/>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BE7C12FC-3C3C-C649-03A0-BE75D2152120}"/>
              </a:ext>
            </a:extLst>
          </p:cNvPr>
          <p:cNvSpPr>
            <a:spLocks noGrp="1"/>
          </p:cNvSpPr>
          <p:nvPr>
            <p:ph type="title"/>
          </p:nvPr>
        </p:nvSpPr>
        <p:spPr/>
        <p:txBody>
          <a:bodyPr>
            <a:normAutofit/>
          </a:bodyPr>
          <a:lstStyle/>
          <a:p>
            <a:r>
              <a:rPr lang="en-US" sz="2800" b="1" dirty="0">
                <a:solidFill>
                  <a:srgbClr val="203864"/>
                </a:solidFill>
              </a:rPr>
              <a:t>Freedom - Block Distractions App (3)</a:t>
            </a:r>
            <a:endParaRPr lang="el-GR" dirty="0"/>
          </a:p>
        </p:txBody>
      </p:sp>
      <p:sp>
        <p:nvSpPr>
          <p:cNvPr id="441" name="Google Shape;441;g2c319d66040_0_13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de-DE" sz="2200" b="1" dirty="0">
                <a:solidFill>
                  <a:srgbClr val="0F0F0F"/>
                </a:solidFill>
                <a:highlight>
                  <a:srgbClr val="FFFFFF"/>
                </a:highlight>
                <a:latin typeface="Roboto"/>
                <a:ea typeface="Roboto"/>
                <a:cs typeface="Roboto"/>
                <a:sym typeface="Roboto"/>
              </a:rPr>
              <a:t>Wie man Apps auf dem iPhone mit Freedom blockiert</a:t>
            </a:r>
          </a:p>
        </p:txBody>
      </p:sp>
      <p:sp>
        <p:nvSpPr>
          <p:cNvPr id="442" name="Google Shape;442;g2c319d66040_0_13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Freedom</a:t>
            </a:r>
            <a:endParaRPr sz="1200" dirty="0">
              <a:solidFill>
                <a:schemeClr val="dk1"/>
              </a:solidFill>
              <a:latin typeface="Calibri"/>
              <a:ea typeface="Calibri"/>
              <a:cs typeface="Calibri"/>
              <a:sym typeface="Calibri"/>
            </a:endParaRPr>
          </a:p>
        </p:txBody>
      </p:sp>
      <p:pic>
        <p:nvPicPr>
          <p:cNvPr id="443" name="Google Shape;443;g2c319d66040_0_139" descr="Freedom for iOS allows you to selectively block distracting apps and websites on your iPhone or iPad whenever you want to focus, be productive, or just engage with friends and family.  Freedom syncs across all your devices, and blocking sessions can be started from any device, including your iPhone.  Download Freedom for iOS here: https://apps.apple.com/us/app/freedom-screen-time-control/id1269788228&#10;&#10;Learn more about Freedom: https://freedom.to" title="How to Block Apps on iPhone with Freedom">
            <a:hlinkClick r:id="rId5"/>
          </p:cNvPr>
          <p:cNvPicPr preferRelativeResize="0"/>
          <p:nvPr/>
        </p:nvPicPr>
        <p:blipFill>
          <a:blip r:embed="rId6">
            <a:alphaModFix/>
          </a:blip>
          <a:stretch>
            <a:fillRect/>
          </a:stretch>
        </p:blipFill>
        <p:spPr>
          <a:xfrm>
            <a:off x="2717909" y="2412414"/>
            <a:ext cx="6756181" cy="3171261"/>
          </a:xfrm>
          <a:prstGeom prst="rect">
            <a:avLst/>
          </a:prstGeom>
          <a:noFill/>
          <a:ln>
            <a:noFill/>
          </a:ln>
        </p:spPr>
      </p:pic>
      <p:sp>
        <p:nvSpPr>
          <p:cNvPr id="4" name="ZoneTexte 5">
            <a:extLst>
              <a:ext uri="{FF2B5EF4-FFF2-40B4-BE49-F238E27FC236}">
                <a16:creationId xmlns:a16="http://schemas.microsoft.com/office/drawing/2014/main" id="{51D21A6C-6BEC-1E9C-C371-90E1324AB95D}"/>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2" name="Τίτλος 1">
            <a:extLst>
              <a:ext uri="{FF2B5EF4-FFF2-40B4-BE49-F238E27FC236}">
                <a16:creationId xmlns:a16="http://schemas.microsoft.com/office/drawing/2014/main" id="{8CF42028-A880-AF7D-3FB4-E55F5EBA3375}"/>
              </a:ext>
            </a:extLst>
          </p:cNvPr>
          <p:cNvSpPr>
            <a:spLocks noGrp="1"/>
          </p:cNvSpPr>
          <p:nvPr>
            <p:ph type="title"/>
          </p:nvPr>
        </p:nvSpPr>
        <p:spPr/>
        <p:txBody>
          <a:bodyPr/>
          <a:lstStyle/>
          <a:p>
            <a:r>
              <a:rPr lang="en-US" sz="2800" b="1" dirty="0">
                <a:solidFill>
                  <a:srgbClr val="203864"/>
                </a:solidFill>
              </a:rPr>
              <a:t>Freedom - Block Distractions App (4)</a:t>
            </a:r>
            <a:endParaRPr lang="el-GR" dirty="0"/>
          </a:p>
        </p:txBody>
      </p:sp>
      <p:sp>
        <p:nvSpPr>
          <p:cNvPr id="450" name="Google Shape;450;g2c319d66040_0_168"/>
          <p:cNvSpPr txBox="1">
            <a:spLocks noGrp="1"/>
          </p:cNvSpPr>
          <p:nvPr>
            <p:ph idx="1"/>
          </p:nvPr>
        </p:nvSpPr>
        <p:spPr>
          <a:xfrm>
            <a:off x="557999" y="1800000"/>
            <a:ext cx="7982886" cy="605096"/>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None/>
            </a:pPr>
            <a:r>
              <a:rPr lang="de-DE" sz="2200" b="1" dirty="0">
                <a:solidFill>
                  <a:srgbClr val="0F0F0F"/>
                </a:solidFill>
                <a:highlight>
                  <a:srgbClr val="FFFFFF"/>
                </a:highlight>
                <a:latin typeface="Roboto"/>
                <a:ea typeface="Roboto"/>
                <a:cs typeface="Roboto"/>
                <a:sym typeface="Roboto"/>
              </a:rPr>
              <a:t>So erstellen oder bearbeiten Sie eine Blockliste in der Freedom App</a:t>
            </a:r>
          </a:p>
        </p:txBody>
      </p:sp>
      <p:sp>
        <p:nvSpPr>
          <p:cNvPr id="451" name="Google Shape;451;g2c319d66040_0_168"/>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Freedom</a:t>
            </a:r>
            <a:endParaRPr sz="1200" dirty="0">
              <a:solidFill>
                <a:schemeClr val="dk1"/>
              </a:solidFill>
              <a:latin typeface="Calibri"/>
              <a:ea typeface="Calibri"/>
              <a:cs typeface="Calibri"/>
              <a:sym typeface="Calibri"/>
            </a:endParaRPr>
          </a:p>
        </p:txBody>
      </p:sp>
      <p:pic>
        <p:nvPicPr>
          <p:cNvPr id="452" name="Google Shape;452;g2c319d66040_0_168" descr="Freedom makes it easy to select the websites and apps you'd like to block, so that you can quickly get Freedom running across all your devices and be more focused and productive. This video shows how to set up and edit a blocklist in the Freedom Dashboard.  &#10;&#10;Learn more about Freedom: https://freedom.to&#10;Download Freedom for all your devices: https://freedom.to" title="How to Create or Edit a Blocklist in the Freedom App">
            <a:hlinkClick r:id="rId5"/>
          </p:cNvPr>
          <p:cNvPicPr preferRelativeResize="0"/>
          <p:nvPr/>
        </p:nvPicPr>
        <p:blipFill>
          <a:blip r:embed="rId6">
            <a:alphaModFix/>
          </a:blip>
          <a:stretch>
            <a:fillRect/>
          </a:stretch>
        </p:blipFill>
        <p:spPr>
          <a:xfrm>
            <a:off x="2712348" y="2297347"/>
            <a:ext cx="6750996" cy="3292833"/>
          </a:xfrm>
          <a:prstGeom prst="rect">
            <a:avLst/>
          </a:prstGeom>
          <a:noFill/>
          <a:ln>
            <a:noFill/>
          </a:ln>
          <a:effectLst>
            <a:outerShdw blurRad="157163" dist="47625" dir="5400000" algn="bl" rotWithShape="0">
              <a:srgbClr val="000000">
                <a:alpha val="57000"/>
              </a:srgbClr>
            </a:outerShdw>
          </a:effectLst>
        </p:spPr>
      </p:pic>
      <p:sp>
        <p:nvSpPr>
          <p:cNvPr id="4" name="ZoneTexte 5">
            <a:extLst>
              <a:ext uri="{FF2B5EF4-FFF2-40B4-BE49-F238E27FC236}">
                <a16:creationId xmlns:a16="http://schemas.microsoft.com/office/drawing/2014/main" id="{B269B71A-1589-F723-9780-0080AC09AC99}"/>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2" name="Τίτλος 1">
            <a:extLst>
              <a:ext uri="{FF2B5EF4-FFF2-40B4-BE49-F238E27FC236}">
                <a16:creationId xmlns:a16="http://schemas.microsoft.com/office/drawing/2014/main" id="{7644196B-D45A-CAC3-8225-A9FF8C0EE9FE}"/>
              </a:ext>
            </a:extLst>
          </p:cNvPr>
          <p:cNvSpPr>
            <a:spLocks noGrp="1"/>
          </p:cNvSpPr>
          <p:nvPr>
            <p:ph type="title"/>
          </p:nvPr>
        </p:nvSpPr>
        <p:spPr/>
        <p:txBody>
          <a:bodyPr/>
          <a:lstStyle/>
          <a:p>
            <a:r>
              <a:rPr lang="en-US" sz="2800" b="1" dirty="0">
                <a:solidFill>
                  <a:srgbClr val="203864"/>
                </a:solidFill>
              </a:rPr>
              <a:t>Freedom - Block Distractions App (5)</a:t>
            </a:r>
            <a:endParaRPr lang="el-GR" dirty="0"/>
          </a:p>
        </p:txBody>
      </p:sp>
      <p:sp>
        <p:nvSpPr>
          <p:cNvPr id="459" name="Google Shape;459;g2c319d66040_0_14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err="1">
                <a:solidFill>
                  <a:srgbClr val="0F0F0F"/>
                </a:solidFill>
                <a:highlight>
                  <a:srgbClr val="FFFFFF"/>
                </a:highlight>
                <a:latin typeface="Roboto"/>
                <a:ea typeface="Roboto"/>
                <a:cs typeface="Roboto"/>
                <a:sym typeface="Roboto"/>
              </a:rPr>
              <a:t>Planen</a:t>
            </a:r>
            <a:r>
              <a:rPr lang="en-US" sz="2200" b="1" dirty="0">
                <a:solidFill>
                  <a:srgbClr val="0F0F0F"/>
                </a:solidFill>
                <a:highlight>
                  <a:srgbClr val="FFFFFF"/>
                </a:highlight>
                <a:latin typeface="Roboto"/>
                <a:ea typeface="Roboto"/>
                <a:cs typeface="Roboto"/>
                <a:sym typeface="Roboto"/>
              </a:rPr>
              <a:t> von </a:t>
            </a:r>
            <a:r>
              <a:rPr lang="en-US" sz="2200" b="1" dirty="0" err="1">
                <a:solidFill>
                  <a:srgbClr val="0F0F0F"/>
                </a:solidFill>
                <a:highlight>
                  <a:srgbClr val="FFFFFF"/>
                </a:highlight>
                <a:latin typeface="Roboto"/>
                <a:ea typeface="Roboto"/>
                <a:cs typeface="Roboto"/>
                <a:sym typeface="Roboto"/>
              </a:rPr>
              <a:t>Blockiersitzungen</a:t>
            </a:r>
            <a:endParaRPr lang="en-US" sz="2200" b="1" dirty="0">
              <a:solidFill>
                <a:srgbClr val="0F0F0F"/>
              </a:solidFill>
              <a:highlight>
                <a:srgbClr val="FFFFFF"/>
              </a:highlight>
              <a:latin typeface="Roboto"/>
              <a:ea typeface="Roboto"/>
              <a:cs typeface="Roboto"/>
              <a:sym typeface="Roboto"/>
            </a:endParaRPr>
          </a:p>
        </p:txBody>
      </p:sp>
      <p:sp>
        <p:nvSpPr>
          <p:cNvPr id="460" name="Google Shape;460;g2c319d66040_0_14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Freedom</a:t>
            </a:r>
            <a:endParaRPr sz="1200" dirty="0">
              <a:solidFill>
                <a:schemeClr val="dk1"/>
              </a:solidFill>
              <a:latin typeface="Calibri"/>
              <a:ea typeface="Calibri"/>
              <a:cs typeface="Calibri"/>
              <a:sym typeface="Calibri"/>
            </a:endParaRPr>
          </a:p>
        </p:txBody>
      </p:sp>
      <p:pic>
        <p:nvPicPr>
          <p:cNvPr id="461" name="Google Shape;461;g2c319d66040_0_149" descr="For more info:  https://freedom.to/&#10;&#10;Music: https://www.bensound.com/royalty-free-music" title="How to Schedule Block Sessions">
            <a:hlinkClick r:id="rId5"/>
          </p:cNvPr>
          <p:cNvPicPr preferRelativeResize="0"/>
          <p:nvPr/>
        </p:nvPicPr>
        <p:blipFill>
          <a:blip r:embed="rId6">
            <a:alphaModFix/>
          </a:blip>
          <a:stretch>
            <a:fillRect/>
          </a:stretch>
        </p:blipFill>
        <p:spPr>
          <a:xfrm>
            <a:off x="2769810" y="2294981"/>
            <a:ext cx="6636072" cy="3297564"/>
          </a:xfrm>
          <a:prstGeom prst="rect">
            <a:avLst/>
          </a:prstGeom>
          <a:noFill/>
          <a:ln>
            <a:noFill/>
          </a:ln>
          <a:effectLst>
            <a:outerShdw blurRad="157163" dist="57150" dir="5400000" algn="bl" rotWithShape="0">
              <a:srgbClr val="000000">
                <a:alpha val="56000"/>
              </a:srgbClr>
            </a:outerShdw>
          </a:effectLst>
        </p:spPr>
      </p:pic>
      <p:sp>
        <p:nvSpPr>
          <p:cNvPr id="4" name="ZoneTexte 5">
            <a:extLst>
              <a:ext uri="{FF2B5EF4-FFF2-40B4-BE49-F238E27FC236}">
                <a16:creationId xmlns:a16="http://schemas.microsoft.com/office/drawing/2014/main" id="{86D83DFC-DB29-1BF0-982A-C7A1D50A1A80}"/>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2" name="Τίτλος 1">
            <a:extLst>
              <a:ext uri="{FF2B5EF4-FFF2-40B4-BE49-F238E27FC236}">
                <a16:creationId xmlns:a16="http://schemas.microsoft.com/office/drawing/2014/main" id="{687097DC-9D3C-570D-C80E-2B044DE430F6}"/>
              </a:ext>
            </a:extLst>
          </p:cNvPr>
          <p:cNvSpPr>
            <a:spLocks noGrp="1"/>
          </p:cNvSpPr>
          <p:nvPr>
            <p:ph type="title"/>
          </p:nvPr>
        </p:nvSpPr>
        <p:spPr/>
        <p:txBody>
          <a:bodyPr/>
          <a:lstStyle/>
          <a:p>
            <a:r>
              <a:rPr lang="en-US" sz="2800" b="1" dirty="0">
                <a:solidFill>
                  <a:srgbClr val="203864"/>
                </a:solidFill>
              </a:rPr>
              <a:t>Freedom - Block Distractions App (6)</a:t>
            </a:r>
            <a:endParaRPr lang="el-GR" dirty="0"/>
          </a:p>
        </p:txBody>
      </p:sp>
      <p:sp>
        <p:nvSpPr>
          <p:cNvPr id="468" name="Google Shape;468;g2c319d66040_0_15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de-DE" sz="2200" b="1" dirty="0">
                <a:solidFill>
                  <a:srgbClr val="0F0F0F"/>
                </a:solidFill>
                <a:highlight>
                  <a:srgbClr val="FFFFFF"/>
                </a:highlight>
                <a:latin typeface="Roboto"/>
                <a:ea typeface="Roboto"/>
                <a:cs typeface="Roboto"/>
                <a:sym typeface="Roboto"/>
              </a:rPr>
              <a:t>So beenden Sie eine </a:t>
            </a:r>
            <a:r>
              <a:rPr lang="de-DE" sz="2200" b="1" dirty="0" err="1">
                <a:solidFill>
                  <a:srgbClr val="0F0F0F"/>
                </a:solidFill>
                <a:highlight>
                  <a:srgbClr val="FFFFFF"/>
                </a:highlight>
                <a:latin typeface="Roboto"/>
                <a:ea typeface="Roboto"/>
                <a:cs typeface="Roboto"/>
                <a:sym typeface="Roboto"/>
              </a:rPr>
              <a:t>Blockiersitzung</a:t>
            </a:r>
            <a:endParaRPr lang="de-DE" sz="2200" b="1" dirty="0">
              <a:solidFill>
                <a:srgbClr val="0F0F0F"/>
              </a:solidFill>
              <a:highlight>
                <a:srgbClr val="FFFFFF"/>
              </a:highlight>
              <a:latin typeface="Roboto"/>
              <a:ea typeface="Roboto"/>
              <a:cs typeface="Roboto"/>
              <a:sym typeface="Roboto"/>
            </a:endParaRPr>
          </a:p>
        </p:txBody>
      </p:sp>
      <p:sp>
        <p:nvSpPr>
          <p:cNvPr id="469" name="Google Shape;469;g2c319d66040_0_15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Freedom</a:t>
            </a:r>
            <a:endParaRPr sz="1200" dirty="0">
              <a:solidFill>
                <a:schemeClr val="dk1"/>
              </a:solidFill>
              <a:latin typeface="Calibri"/>
              <a:ea typeface="Calibri"/>
              <a:cs typeface="Calibri"/>
              <a:sym typeface="Calibri"/>
            </a:endParaRPr>
          </a:p>
        </p:txBody>
      </p:sp>
      <p:pic>
        <p:nvPicPr>
          <p:cNvPr id="470" name="Google Shape;470;g2c319d66040_0_159" descr="How to End a Block Session&#10;&#10;3 Ways to end a block session 0:09&#10;Method 1: Quit Freedom 0:18&#10;Method 2: Delete device or blocklist 0:49&#10;Method 3: Contact Support 1:40&#10;To learn more about Freedom 2:11&#10;&#10;&#10;&#10;For more info:  https://freedom.to/&#10;&#10;Music: https://www.bensound.com/royalty-free..." title="How to End a Block Session">
            <a:hlinkClick r:id="rId5"/>
          </p:cNvPr>
          <p:cNvPicPr preferRelativeResize="0"/>
          <p:nvPr/>
        </p:nvPicPr>
        <p:blipFill>
          <a:blip r:embed="rId6">
            <a:alphaModFix/>
          </a:blip>
          <a:stretch>
            <a:fillRect/>
          </a:stretch>
        </p:blipFill>
        <p:spPr>
          <a:xfrm>
            <a:off x="2791708" y="2297487"/>
            <a:ext cx="6608584" cy="3315143"/>
          </a:xfrm>
          <a:prstGeom prst="rect">
            <a:avLst/>
          </a:prstGeom>
          <a:noFill/>
          <a:ln>
            <a:noFill/>
          </a:ln>
          <a:effectLst>
            <a:outerShdw blurRad="128588" dist="76200" dir="5400000" algn="bl" rotWithShape="0">
              <a:srgbClr val="000000">
                <a:alpha val="50000"/>
              </a:srgbClr>
            </a:outerShdw>
          </a:effectLst>
        </p:spPr>
      </p:pic>
      <p:sp>
        <p:nvSpPr>
          <p:cNvPr id="4" name="ZoneTexte 5">
            <a:extLst>
              <a:ext uri="{FF2B5EF4-FFF2-40B4-BE49-F238E27FC236}">
                <a16:creationId xmlns:a16="http://schemas.microsoft.com/office/drawing/2014/main" id="{F79D7B24-CEC1-A6DB-3682-FB1DA3557774}"/>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54FD42BC-A902-ADAF-9257-1D8A717606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384" y="1038062"/>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DEEF39F7-8513-9A20-8590-F75E6934DE7E}"/>
              </a:ext>
            </a:extLst>
          </p:cNvPr>
          <p:cNvSpPr>
            <a:spLocks noGrp="1"/>
          </p:cNvSpPr>
          <p:nvPr>
            <p:ph type="title"/>
          </p:nvPr>
        </p:nvSpPr>
        <p:spPr/>
        <p:txBody>
          <a:bodyPr>
            <a:normAutofit fontScale="90000"/>
          </a:bodyPr>
          <a:lstStyle/>
          <a:p>
            <a:r>
              <a:rPr lang="en-US" sz="4400" dirty="0" err="1">
                <a:solidFill>
                  <a:srgbClr val="474AF1"/>
                </a:solidFill>
              </a:rPr>
              <a:t>Aktivität</a:t>
            </a:r>
            <a:r>
              <a:rPr lang="en-US" sz="4400" dirty="0">
                <a:solidFill>
                  <a:srgbClr val="474AF1"/>
                </a:solidFill>
              </a:rPr>
              <a:t>: Zeit </a:t>
            </a:r>
            <a:r>
              <a:rPr lang="en-US" sz="4400" dirty="0" err="1">
                <a:solidFill>
                  <a:srgbClr val="474AF1"/>
                </a:solidFill>
              </a:rPr>
              <a:t>zum</a:t>
            </a:r>
            <a:r>
              <a:rPr lang="en-US" sz="4400" dirty="0">
                <a:solidFill>
                  <a:srgbClr val="474AF1"/>
                </a:solidFill>
              </a:rPr>
              <a:t> </a:t>
            </a:r>
            <a:r>
              <a:rPr lang="en-US" sz="4400" dirty="0" err="1">
                <a:solidFill>
                  <a:srgbClr val="474AF1"/>
                </a:solidFill>
              </a:rPr>
              <a:t>Handeln</a:t>
            </a:r>
            <a:r>
              <a:rPr lang="en-US" sz="4400" dirty="0">
                <a:solidFill>
                  <a:srgbClr val="474AF1"/>
                </a:solidFill>
              </a:rPr>
              <a:t>!</a:t>
            </a:r>
            <a:endParaRPr lang="el-GR" sz="4400" dirty="0">
              <a:solidFill>
                <a:srgbClr val="474AF1"/>
              </a:solidFill>
            </a:endParaRPr>
          </a:p>
        </p:txBody>
      </p:sp>
      <p:sp>
        <p:nvSpPr>
          <p:cNvPr id="3" name="Θέση περιεχομένου 2">
            <a:extLst>
              <a:ext uri="{FF2B5EF4-FFF2-40B4-BE49-F238E27FC236}">
                <a16:creationId xmlns:a16="http://schemas.microsoft.com/office/drawing/2014/main" id="{F99E5F91-7011-CAE4-3836-944318FDD764}"/>
              </a:ext>
            </a:extLst>
          </p:cNvPr>
          <p:cNvSpPr>
            <a:spLocks noGrp="1"/>
          </p:cNvSpPr>
          <p:nvPr>
            <p:ph idx="1"/>
          </p:nvPr>
        </p:nvSpPr>
        <p:spPr>
          <a:xfrm>
            <a:off x="557998" y="2398312"/>
            <a:ext cx="6757201" cy="4267664"/>
          </a:xfrm>
        </p:spPr>
        <p:txBody>
          <a:bodyPr>
            <a:noAutofit/>
          </a:bodyPr>
          <a:lstStyle/>
          <a:p>
            <a:pPr>
              <a:lnSpc>
                <a:spcPct val="150000"/>
              </a:lnSpc>
              <a:spcBef>
                <a:spcPts val="0"/>
              </a:spcBef>
              <a:spcAft>
                <a:spcPts val="0"/>
              </a:spcAft>
              <a:buSzPts val="2000"/>
            </a:pPr>
            <a:r>
              <a:rPr lang="de-DE" dirty="0">
                <a:latin typeface="Calibri"/>
                <a:ea typeface="Calibri"/>
                <a:cs typeface="Calibri"/>
                <a:sym typeface="Calibri"/>
              </a:rPr>
              <a:t>Wählen Sie eine Anwendung </a:t>
            </a:r>
          </a:p>
          <a:p>
            <a:pPr>
              <a:lnSpc>
                <a:spcPct val="150000"/>
              </a:lnSpc>
              <a:spcBef>
                <a:spcPts val="0"/>
              </a:spcBef>
              <a:spcAft>
                <a:spcPts val="0"/>
              </a:spcAft>
              <a:buSzPts val="2000"/>
            </a:pPr>
            <a:r>
              <a:rPr lang="de-DE" dirty="0">
                <a:latin typeface="Calibri"/>
                <a:ea typeface="Calibri"/>
                <a:cs typeface="Calibri"/>
                <a:sym typeface="Calibri"/>
              </a:rPr>
              <a:t>Erkunden Sie die verschiedenen Funktionen</a:t>
            </a:r>
          </a:p>
          <a:p>
            <a:pPr>
              <a:lnSpc>
                <a:spcPct val="150000"/>
              </a:lnSpc>
              <a:spcBef>
                <a:spcPts val="0"/>
              </a:spcBef>
              <a:spcAft>
                <a:spcPts val="0"/>
              </a:spcAft>
              <a:buSzPts val="2000"/>
            </a:pPr>
            <a:r>
              <a:rPr lang="de-DE" dirty="0">
                <a:latin typeface="Calibri"/>
                <a:ea typeface="Calibri"/>
                <a:cs typeface="Calibri"/>
                <a:sym typeface="Calibri"/>
              </a:rPr>
              <a:t>Wenden Sie diese für eine Sitzung von 10-15 Minuten an</a:t>
            </a:r>
          </a:p>
          <a:p>
            <a:pPr marL="0" indent="0">
              <a:lnSpc>
                <a:spcPct val="150000"/>
              </a:lnSpc>
              <a:spcBef>
                <a:spcPts val="0"/>
              </a:spcBef>
              <a:spcAft>
                <a:spcPts val="0"/>
              </a:spcAft>
              <a:buSzPts val="2000"/>
              <a:buNone/>
            </a:pPr>
            <a:r>
              <a:rPr lang="en-US" b="1" dirty="0" err="1">
                <a:latin typeface="Calibri"/>
                <a:ea typeface="Calibri"/>
                <a:cs typeface="Calibri"/>
                <a:sym typeface="Calibri"/>
              </a:rPr>
              <a:t>Nach</a:t>
            </a:r>
            <a:r>
              <a:rPr lang="en-US" b="1" dirty="0">
                <a:latin typeface="Calibri"/>
                <a:ea typeface="Calibri"/>
                <a:cs typeface="Calibri"/>
                <a:sym typeface="Calibri"/>
              </a:rPr>
              <a:t> </a:t>
            </a:r>
            <a:r>
              <a:rPr lang="en-US" b="1" dirty="0" err="1">
                <a:latin typeface="Calibri"/>
                <a:ea typeface="Calibri"/>
                <a:cs typeface="Calibri"/>
                <a:sym typeface="Calibri"/>
              </a:rPr>
              <a:t>Abschluss</a:t>
            </a:r>
            <a:r>
              <a:rPr lang="en-US" b="1" dirty="0">
                <a:latin typeface="Calibri"/>
                <a:ea typeface="Calibri"/>
                <a:cs typeface="Calibri"/>
                <a:sym typeface="Calibri"/>
              </a:rPr>
              <a:t> der </a:t>
            </a:r>
            <a:r>
              <a:rPr lang="en-US" b="1" dirty="0" err="1">
                <a:latin typeface="Calibri"/>
                <a:ea typeface="Calibri"/>
                <a:cs typeface="Calibri"/>
                <a:sym typeface="Calibri"/>
              </a:rPr>
              <a:t>Sitzung</a:t>
            </a:r>
            <a:r>
              <a:rPr lang="en-US" b="1" dirty="0">
                <a:latin typeface="Calibri"/>
                <a:ea typeface="Calibri"/>
                <a:cs typeface="Calibri"/>
                <a:sym typeface="Calibri"/>
              </a:rPr>
              <a:t>:</a:t>
            </a:r>
          </a:p>
          <a:p>
            <a:pPr marL="571500" indent="-342900">
              <a:lnSpc>
                <a:spcPct val="150000"/>
              </a:lnSpc>
              <a:spcBef>
                <a:spcPts val="0"/>
              </a:spcBef>
              <a:spcAft>
                <a:spcPts val="0"/>
              </a:spcAft>
            </a:pPr>
            <a:r>
              <a:rPr lang="de-DE" sz="2400" dirty="0">
                <a:latin typeface="Calibri"/>
                <a:ea typeface="Calibri"/>
                <a:cs typeface="Calibri"/>
                <a:sym typeface="Calibri"/>
              </a:rPr>
              <a:t>Teilen Sie Ihre Erfahrungen</a:t>
            </a:r>
          </a:p>
          <a:p>
            <a:pPr marL="571500" indent="-342900">
              <a:lnSpc>
                <a:spcPct val="150000"/>
              </a:lnSpc>
              <a:spcBef>
                <a:spcPts val="0"/>
              </a:spcBef>
              <a:spcAft>
                <a:spcPts val="0"/>
              </a:spcAft>
            </a:pPr>
            <a:r>
              <a:rPr lang="de-DE" sz="2400" dirty="0">
                <a:latin typeface="Calibri"/>
                <a:ea typeface="Calibri"/>
                <a:cs typeface="Calibri"/>
                <a:sym typeface="Calibri"/>
              </a:rPr>
              <a:t>Gelernte Lektionen</a:t>
            </a:r>
          </a:p>
          <a:p>
            <a:pPr marL="571500" indent="-342900">
              <a:lnSpc>
                <a:spcPct val="150000"/>
              </a:lnSpc>
              <a:spcBef>
                <a:spcPts val="0"/>
              </a:spcBef>
              <a:spcAft>
                <a:spcPts val="0"/>
              </a:spcAft>
            </a:pPr>
            <a:r>
              <a:rPr lang="de-DE" sz="2400" dirty="0">
                <a:latin typeface="Calibri"/>
                <a:ea typeface="Calibri"/>
                <a:cs typeface="Calibri"/>
                <a:sym typeface="Calibri"/>
              </a:rPr>
              <a:t>Herausforderungen oder Schwierigkeiten </a:t>
            </a:r>
            <a:endParaRPr lang="el-GR" dirty="0"/>
          </a:p>
        </p:txBody>
      </p:sp>
      <p:sp>
        <p:nvSpPr>
          <p:cNvPr id="4" name="Google Shape;477;g2c319d66040_0_178">
            <a:extLst>
              <a:ext uri="{FF2B5EF4-FFF2-40B4-BE49-F238E27FC236}">
                <a16:creationId xmlns:a16="http://schemas.microsoft.com/office/drawing/2014/main" id="{2E4943D5-74CA-D6DB-D479-F2AB4197B427}"/>
              </a:ext>
            </a:extLst>
          </p:cNvPr>
          <p:cNvSpPr txBox="1">
            <a:spLocks/>
          </p:cNvSpPr>
          <p:nvPr/>
        </p:nvSpPr>
        <p:spPr>
          <a:xfrm>
            <a:off x="557999" y="1888912"/>
            <a:ext cx="8114400" cy="509400"/>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spcAft>
                <a:spcPts val="0"/>
              </a:spcAft>
              <a:buSzPts val="935"/>
              <a:buFont typeface="Wingdings" panose="05000000000000000000" pitchFamily="2" charset="2"/>
              <a:buNone/>
            </a:pPr>
            <a:r>
              <a:rPr lang="de-DE" sz="2520" b="1" dirty="0">
                <a:solidFill>
                  <a:srgbClr val="000000"/>
                </a:solidFill>
                <a:latin typeface="Arial"/>
                <a:ea typeface="Arial"/>
                <a:cs typeface="Arial"/>
                <a:sym typeface="Arial"/>
              </a:rPr>
              <a:t>Aktivität - Wählen Sie eine App</a:t>
            </a:r>
          </a:p>
        </p:txBody>
      </p:sp>
      <p:sp>
        <p:nvSpPr>
          <p:cNvPr id="6" name="TextBox 5">
            <a:extLst>
              <a:ext uri="{FF2B5EF4-FFF2-40B4-BE49-F238E27FC236}">
                <a16:creationId xmlns:a16="http://schemas.microsoft.com/office/drawing/2014/main" id="{604BFA84-BAF1-AF59-691D-6F9F680DAFAD}"/>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4"/>
              </a:rPr>
              <a:t>Bild von</a:t>
            </a:r>
            <a:r>
              <a:rPr lang="el-GR" sz="1200" dirty="0">
                <a:hlinkClick r:id="rId4"/>
              </a:rPr>
              <a:t> vectorjuice</a:t>
            </a:r>
            <a:r>
              <a:rPr lang="en-US" sz="1200" dirty="0">
                <a:hlinkClick r:id="rId4"/>
              </a:rPr>
              <a:t> </a:t>
            </a:r>
            <a:r>
              <a:rPr lang="de-DE" sz="1200" dirty="0">
                <a:hlinkClick r:id="rId4"/>
              </a:rPr>
              <a:t>auf </a:t>
            </a:r>
            <a:r>
              <a:rPr lang="de-DE" sz="1200" dirty="0" err="1">
                <a:hlinkClick r:id="rId4"/>
              </a:rPr>
              <a:t>Freepik</a:t>
            </a:r>
            <a:endParaRPr lang="el-GR" sz="1200" dirty="0"/>
          </a:p>
        </p:txBody>
      </p:sp>
    </p:spTree>
    <p:extLst>
      <p:ext uri="{BB962C8B-B14F-4D97-AF65-F5344CB8AC3E}">
        <p14:creationId xmlns:p14="http://schemas.microsoft.com/office/powerpoint/2010/main" val="2768704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dirty="0">
                <a:solidFill>
                  <a:srgbClr val="C01E24"/>
                </a:solidFill>
                <a:latin typeface="+mj-lt"/>
              </a:rPr>
              <a:t>Sie haben die Erfahrungsbasierte Trainingseinheit zu diesem Modul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algn="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n-US" sz="5400" dirty="0" err="1"/>
              <a:t>Erfahrungsbasierte</a:t>
            </a:r>
            <a:r>
              <a:rPr lang="en-US" sz="5400" dirty="0"/>
              <a:t> </a:t>
            </a:r>
            <a:r>
              <a:rPr lang="en-US" sz="5400" dirty="0" err="1"/>
              <a:t>Trainingseinheit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2" name="Google Shape;163;p3">
            <a:extLst>
              <a:ext uri="{FF2B5EF4-FFF2-40B4-BE49-F238E27FC236}">
                <a16:creationId xmlns:a16="http://schemas.microsoft.com/office/drawing/2014/main" id="{AA2C6D42-14E7-0319-5A85-B95B7C56FD00}"/>
              </a:ext>
            </a:extLst>
          </p:cNvPr>
          <p:cNvSpPr txBox="1"/>
          <p:nvPr/>
        </p:nvSpPr>
        <p:spPr>
          <a:xfrm>
            <a:off x="952600" y="2196650"/>
            <a:ext cx="8077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1. </a:t>
            </a:r>
            <a:r>
              <a:rPr lang="de-DE" sz="2400" b="0" i="0" u="sng" strike="noStrike" cap="none" dirty="0">
                <a:solidFill>
                  <a:srgbClr val="0563C1"/>
                </a:solidFill>
                <a:latin typeface="Calibri"/>
                <a:ea typeface="Calibri"/>
                <a:cs typeface="Calibri"/>
                <a:sym typeface="Calibri"/>
                <a:hlinkClick r:id="rId4" action="ppaction://hlinksldjump"/>
              </a:rPr>
              <a:t>Interaktive Nutzung von Apps zur Tabakentwöhnung</a:t>
            </a:r>
            <a:endParaRPr sz="2400" b="0" i="0" u="sng" strike="noStrike" cap="none" dirty="0">
              <a:solidFill>
                <a:srgbClr val="0563C1"/>
              </a:solidFill>
              <a:latin typeface="Calibri"/>
              <a:ea typeface="Calibri"/>
              <a:cs typeface="Calibri"/>
              <a:sym typeface="Calibri"/>
            </a:endParaRPr>
          </a:p>
        </p:txBody>
      </p:sp>
      <p:sp>
        <p:nvSpPr>
          <p:cNvPr id="3" name="Google Shape;164;p3">
            <a:extLst>
              <a:ext uri="{FF2B5EF4-FFF2-40B4-BE49-F238E27FC236}">
                <a16:creationId xmlns:a16="http://schemas.microsoft.com/office/drawing/2014/main" id="{36BF3917-4490-B7EF-ED5A-8A191BCBBF32}"/>
              </a:ext>
            </a:extLst>
          </p:cNvPr>
          <p:cNvSpPr txBox="1"/>
          <p:nvPr/>
        </p:nvSpPr>
        <p:spPr>
          <a:xfrm>
            <a:off x="928998" y="2798990"/>
            <a:ext cx="8100802"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2. </a:t>
            </a:r>
            <a:r>
              <a:rPr lang="en-US" sz="2400" b="0" i="0" u="sng" strike="noStrike" cap="none" dirty="0" err="1">
                <a:solidFill>
                  <a:srgbClr val="0563C1"/>
                </a:solidFill>
                <a:latin typeface="Calibri"/>
                <a:ea typeface="Calibri"/>
                <a:cs typeface="Calibri"/>
                <a:sym typeface="Calibri"/>
                <a:hlinkClick r:id="rId5" action="ppaction://hlinksldjump"/>
              </a:rPr>
              <a:t>Informationen</a:t>
            </a:r>
            <a:r>
              <a:rPr lang="en-US" sz="2400" b="0" i="0" u="sng" strike="noStrike" cap="none" dirty="0">
                <a:solidFill>
                  <a:srgbClr val="0563C1"/>
                </a:solidFill>
                <a:latin typeface="Calibri"/>
                <a:ea typeface="Calibri"/>
                <a:cs typeface="Calibri"/>
                <a:sym typeface="Calibri"/>
                <a:hlinkClick r:id="rId5" action="ppaction://hlinksldjump"/>
              </a:rPr>
              <a:t> </a:t>
            </a:r>
            <a:r>
              <a:rPr lang="en-US" sz="2400" b="0" i="0" u="sng" strike="noStrike" cap="none" dirty="0" err="1">
                <a:solidFill>
                  <a:srgbClr val="0563C1"/>
                </a:solidFill>
                <a:latin typeface="Calibri"/>
                <a:ea typeface="Calibri"/>
                <a:cs typeface="Calibri"/>
                <a:sym typeface="Calibri"/>
                <a:hlinkClick r:id="rId5" action="ppaction://hlinksldjump"/>
              </a:rPr>
              <a:t>zur</a:t>
            </a:r>
            <a:r>
              <a:rPr lang="en-US" sz="2400" b="0" i="0" u="sng" strike="noStrike" cap="none" dirty="0">
                <a:solidFill>
                  <a:srgbClr val="0563C1"/>
                </a:solidFill>
                <a:latin typeface="Calibri"/>
                <a:ea typeface="Calibri"/>
                <a:cs typeface="Calibri"/>
                <a:sym typeface="Calibri"/>
                <a:hlinkClick r:id="rId5" action="ppaction://hlinksldjump"/>
              </a:rPr>
              <a:t> </a:t>
            </a:r>
            <a:r>
              <a:rPr lang="en-US" sz="2400" b="0" i="0" u="sng" strike="noStrike" cap="none" dirty="0" err="1">
                <a:solidFill>
                  <a:srgbClr val="0563C1"/>
                </a:solidFill>
                <a:latin typeface="Calibri"/>
                <a:ea typeface="Calibri"/>
                <a:cs typeface="Calibri"/>
                <a:sym typeface="Calibri"/>
                <a:hlinkClick r:id="rId5" action="ppaction://hlinksldjump"/>
              </a:rPr>
              <a:t>Bildschirmabhängigkeit</a:t>
            </a:r>
            <a:endParaRPr sz="2400" b="0" i="0" u="sng" strike="noStrike" cap="none" dirty="0">
              <a:solidFill>
                <a:srgbClr val="0563C1"/>
              </a:solidFill>
              <a:latin typeface="Calibri"/>
              <a:ea typeface="Calibri"/>
              <a:cs typeface="Calibri"/>
              <a:sym typeface="Calibri"/>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Sucht und Drogenkonsum</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360644"/>
            <a:ext cx="7900200" cy="3645021"/>
          </a:xfrm>
        </p:spPr>
        <p:txBody>
          <a:bodyPr>
            <a:normAutofit lnSpcReduction="10000"/>
          </a:bodyPr>
          <a:lstStyle/>
          <a:p>
            <a:r>
              <a:rPr lang="de-DE" dirty="0"/>
              <a:t>Entdecken Sie Anwendungen, die Ihnen helfen, mit dem Rauchen aufzuhören und die Abhängigkeit vom Bildschirm zu verringern</a:t>
            </a:r>
          </a:p>
          <a:p>
            <a:r>
              <a:rPr lang="de-DE" dirty="0"/>
              <a:t>Erkennen Sie die wichtigsten Aktivitäten, die notwendig sind, um bessere Gesundheitsgewohnheiten zu entwickeln, und wie diese Anwendungen dazu beitragen können</a:t>
            </a:r>
          </a:p>
          <a:p>
            <a:r>
              <a:rPr lang="de-DE" dirty="0"/>
              <a:t>die wichtigsten Konzepte im Zusammenhang mit Gesundheitsanwendungen zu verstehen und wie sie für </a:t>
            </a:r>
            <a:r>
              <a:rPr lang="de-DE" dirty="0" err="1"/>
              <a:t>Migrant:innen</a:t>
            </a:r>
            <a:r>
              <a:rPr lang="de-DE" dirty="0"/>
              <a:t> nützlich sein können</a:t>
            </a:r>
          </a:p>
          <a:p>
            <a:r>
              <a:rPr lang="de-DE" dirty="0"/>
              <a:t>Entwickeln Sie digitale Kompetenzen und machen Sie sich mit der Nutzung von gesundheitsrelevanten Anwendungen vertraut</a:t>
            </a:r>
          </a:p>
        </p:txBody>
      </p:sp>
      <p:sp>
        <p:nvSpPr>
          <p:cNvPr id="3" name="TextBox 2">
            <a:extLst>
              <a:ext uri="{FF2B5EF4-FFF2-40B4-BE49-F238E27FC236}">
                <a16:creationId xmlns:a16="http://schemas.microsoft.com/office/drawing/2014/main" id="{DF86837C-B90A-E2DA-79E2-4B3EA89C1CA7}"/>
              </a:ext>
            </a:extLst>
          </p:cNvPr>
          <p:cNvSpPr txBox="1"/>
          <p:nvPr/>
        </p:nvSpPr>
        <p:spPr>
          <a:xfrm>
            <a:off x="9145699" y="6226777"/>
            <a:ext cx="3879866" cy="307777"/>
          </a:xfrm>
          <a:prstGeom prst="rect">
            <a:avLst/>
          </a:prstGeom>
          <a:noFill/>
        </p:spPr>
        <p:txBody>
          <a:bodyPr wrap="square">
            <a:spAutoFit/>
          </a:bodyPr>
          <a:lstStyle/>
          <a:p>
            <a:r>
              <a:rPr lang="en-US" sz="1400" dirty="0">
                <a:hlinkClick r:id="rId3"/>
              </a:rPr>
              <a:t>Quelle: Bild von </a:t>
            </a:r>
            <a:r>
              <a:rPr lang="en-US" sz="1400" dirty="0" err="1">
                <a:hlinkClick r:id="rId3"/>
              </a:rPr>
              <a:t>nuraghies</a:t>
            </a:r>
            <a:r>
              <a:rPr lang="en-US" sz="1400" dirty="0">
                <a:hlinkClick r:id="rId3"/>
              </a:rPr>
              <a:t> auf </a:t>
            </a:r>
            <a:r>
              <a:rPr lang="en-US" sz="1400" dirty="0" err="1">
                <a:hlinkClick r:id="rId3"/>
              </a:rPr>
              <a:t>Freepik</a:t>
            </a:r>
            <a:endParaRPr lang="el-GR" sz="1400" dirty="0"/>
          </a:p>
        </p:txBody>
      </p:sp>
      <p:pic>
        <p:nvPicPr>
          <p:cNvPr id="4" name="Google Shape;479;g2c319d66040_0_178">
            <a:extLst>
              <a:ext uri="{FF2B5EF4-FFF2-40B4-BE49-F238E27FC236}">
                <a16:creationId xmlns:a16="http://schemas.microsoft.com/office/drawing/2014/main" id="{CAAF4FA2-B659-6869-00BA-19A568231FE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50378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8" y="348995"/>
            <a:ext cx="7044276"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de-DE" dirty="0">
                <a:solidFill>
                  <a:schemeClr val="tx1"/>
                </a:solidFill>
              </a:rPr>
              <a:t>Gesundheits-Apps für Sucht und Drogenkonsum</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de-DE" dirty="0"/>
              <a:t>Definition davon was Apps für Substanzkonsum und Süchte sind</a:t>
            </a:r>
          </a:p>
          <a:p>
            <a:r>
              <a:rPr lang="de-DE" dirty="0"/>
              <a:t>Erläuterung, wie Apps für Substanzkonsum und Süchte zur Verbesserung der Lebensqualität und Gesundheit beitragen können</a:t>
            </a:r>
          </a:p>
          <a:p>
            <a:r>
              <a:rPr lang="de-DE" dirty="0"/>
              <a:t>Vertrautheit mit verschiedenen Gesundheits-Apps und die Fähigkeit, diese in das tägliche Leben zu integrieren. </a:t>
            </a:r>
          </a:p>
        </p:txBody>
      </p:sp>
      <p:sp>
        <p:nvSpPr>
          <p:cNvPr id="4" name="Google Shape;191;g2c07f5df07d_0_263">
            <a:extLst>
              <a:ext uri="{FF2B5EF4-FFF2-40B4-BE49-F238E27FC236}">
                <a16:creationId xmlns:a16="http://schemas.microsoft.com/office/drawing/2014/main" id="{6484D6E5-B824-5A05-54BF-501A66111AC3}"/>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3"/>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4"/>
              </a:rPr>
              <a:t>Design von </a:t>
            </a:r>
            <a:r>
              <a:rPr lang="en-US" sz="1200" u="sng" dirty="0" err="1">
                <a:solidFill>
                  <a:schemeClr val="hlink"/>
                </a:solidFill>
                <a:latin typeface="Calibri"/>
                <a:ea typeface="Calibri"/>
                <a:cs typeface="Calibri"/>
                <a:sym typeface="Calibri"/>
                <a:hlinkClick r:id="rId4"/>
              </a:rPr>
              <a:t>Freepik</a:t>
            </a:r>
            <a:endParaRPr sz="1200" dirty="0">
              <a:solidFill>
                <a:schemeClr val="dk1"/>
              </a:solidFill>
              <a:latin typeface="Calibri"/>
              <a:ea typeface="Calibri"/>
              <a:cs typeface="Calibri"/>
              <a:sym typeface="Calibri"/>
            </a:endParaRPr>
          </a:p>
        </p:txBody>
      </p:sp>
      <p:pic>
        <p:nvPicPr>
          <p:cNvPr id="6" name="Google Shape;190;g2c07f5df07d_0_263">
            <a:extLst>
              <a:ext uri="{FF2B5EF4-FFF2-40B4-BE49-F238E27FC236}">
                <a16:creationId xmlns:a16="http://schemas.microsoft.com/office/drawing/2014/main" id="{97044F86-B613-C4A7-C67B-1B403B403102}"/>
              </a:ext>
            </a:extLst>
          </p:cNvPr>
          <p:cNvPicPr preferRelativeResize="0"/>
          <p:nvPr/>
        </p:nvPicPr>
        <p:blipFill rotWithShape="1">
          <a:blip r:embed="rId5">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7B5F5D39-63E4-97FA-CB3E-B07C7F1E4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5.2.1</a:t>
            </a:r>
            <a:r>
              <a:rPr lang="en-US" altLang="el-GR" dirty="0"/>
              <a:t/>
            </a:r>
            <a:br>
              <a:rPr lang="en-US" altLang="el-GR" dirty="0"/>
            </a:br>
            <a:r>
              <a:rPr lang="de-DE" altLang="el-GR" dirty="0">
                <a:solidFill>
                  <a:srgbClr val="C01E24"/>
                </a:solidFill>
              </a:rPr>
              <a:t>Interaktive Nutzung von Apps zur Tabakentwöhnung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2558736"/>
          </a:xfrm>
        </p:spPr>
        <p:txBody>
          <a:bodyPr>
            <a:normAutofit lnSpcReduction="10000"/>
          </a:bodyPr>
          <a:lstStyle/>
          <a:p>
            <a:pPr>
              <a:lnSpc>
                <a:spcPct val="100000"/>
              </a:lnSpc>
            </a:pPr>
            <a:r>
              <a:rPr lang="de-DE" sz="2400" dirty="0"/>
              <a:t>Interaktive Erkundung einer speziellen Anwendung zur Tabakentwöhnung</a:t>
            </a:r>
          </a:p>
          <a:p>
            <a:pPr>
              <a:lnSpc>
                <a:spcPct val="100000"/>
              </a:lnSpc>
            </a:pPr>
            <a:r>
              <a:rPr lang="de-DE" sz="2400" dirty="0"/>
              <a:t>Praktisches Experimentieren mit den Funktionalitäten der Anwendung</a:t>
            </a:r>
          </a:p>
          <a:p>
            <a:pPr>
              <a:lnSpc>
                <a:spcPct val="100000"/>
              </a:lnSpc>
            </a:pPr>
            <a:r>
              <a:rPr lang="de-DE" sz="2400" dirty="0"/>
              <a:t>Austausch von Erfahrungen und Erkenntnissen </a:t>
            </a:r>
          </a:p>
        </p:txBody>
      </p:sp>
      <p:sp>
        <p:nvSpPr>
          <p:cNvPr id="3" name="Ορθογώνιο 1">
            <a:extLst>
              <a:ext uri="{FF2B5EF4-FFF2-40B4-BE49-F238E27FC236}">
                <a16:creationId xmlns:a16="http://schemas.microsoft.com/office/drawing/2014/main" id="{EA9363C4-D47D-BD9C-4A8E-EF038C4C1F39}"/>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8" name="TextBox 7">
            <a:extLst>
              <a:ext uri="{FF2B5EF4-FFF2-40B4-BE49-F238E27FC236}">
                <a16:creationId xmlns:a16="http://schemas.microsoft.com/office/drawing/2014/main" id="{991E1AB4-D93A-2C4A-19C1-0897939DFA9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6"/>
              </a:rPr>
              <a:t>Design von </a:t>
            </a:r>
            <a:r>
              <a:rPr lang="en-US" sz="1200" dirty="0" err="1">
                <a:hlinkClick r:id="rId6"/>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555;g2c2bdeb7662_0_21">
            <a:extLst>
              <a:ext uri="{FF2B5EF4-FFF2-40B4-BE49-F238E27FC236}">
                <a16:creationId xmlns:a16="http://schemas.microsoft.com/office/drawing/2014/main" id="{D1087767-BBC1-8E02-6AA8-D3A845C3ED17}"/>
              </a:ext>
            </a:extLst>
          </p:cNvPr>
          <p:cNvPicPr preferRelativeResize="0"/>
          <p:nvPr/>
        </p:nvPicPr>
        <p:blipFill>
          <a:blip r:embed="rId3">
            <a:alphaModFix/>
          </a:blip>
          <a:stretch>
            <a:fillRect/>
          </a:stretch>
        </p:blipFill>
        <p:spPr>
          <a:xfrm>
            <a:off x="6617544" y="0"/>
            <a:ext cx="1071282" cy="1130874"/>
          </a:xfrm>
          <a:prstGeom prst="rect">
            <a:avLst/>
          </a:prstGeom>
          <a:noFill/>
          <a:ln>
            <a:noFill/>
          </a:ln>
        </p:spPr>
      </p:pic>
      <p:graphicFrame>
        <p:nvGraphicFramePr>
          <p:cNvPr id="20" name="Google Shape;557;g2c2bdeb7662_0_21">
            <a:extLst>
              <a:ext uri="{FF2B5EF4-FFF2-40B4-BE49-F238E27FC236}">
                <a16:creationId xmlns:a16="http://schemas.microsoft.com/office/drawing/2014/main" id="{5A06E81D-8C86-EDA7-0E69-4331F3016DB5}"/>
              </a:ext>
            </a:extLst>
          </p:cNvPr>
          <p:cNvGraphicFramePr/>
          <p:nvPr>
            <p:extLst>
              <p:ext uri="{D42A27DB-BD31-4B8C-83A1-F6EECF244321}">
                <p14:modId xmlns:p14="http://schemas.microsoft.com/office/powerpoint/2010/main" val="1384143433"/>
              </p:ext>
            </p:extLst>
          </p:nvPr>
        </p:nvGraphicFramePr>
        <p:xfrm>
          <a:off x="1" y="836572"/>
          <a:ext cx="12191999" cy="5778768"/>
        </p:xfrm>
        <a:graphic>
          <a:graphicData uri="http://schemas.openxmlformats.org/drawingml/2006/table">
            <a:tbl>
              <a:tblPr>
                <a:noFill/>
              </a:tblPr>
              <a:tblGrid>
                <a:gridCol w="1999484">
                  <a:extLst>
                    <a:ext uri="{9D8B030D-6E8A-4147-A177-3AD203B41FA5}">
                      <a16:colId xmlns:a16="http://schemas.microsoft.com/office/drawing/2014/main" val="20000"/>
                    </a:ext>
                  </a:extLst>
                </a:gridCol>
                <a:gridCol w="8499580">
                  <a:extLst>
                    <a:ext uri="{9D8B030D-6E8A-4147-A177-3AD203B41FA5}">
                      <a16:colId xmlns:a16="http://schemas.microsoft.com/office/drawing/2014/main" val="20001"/>
                    </a:ext>
                  </a:extLst>
                </a:gridCol>
                <a:gridCol w="1692935">
                  <a:extLst>
                    <a:ext uri="{9D8B030D-6E8A-4147-A177-3AD203B41FA5}">
                      <a16:colId xmlns:a16="http://schemas.microsoft.com/office/drawing/2014/main" val="20002"/>
                    </a:ext>
                  </a:extLst>
                </a:gridCol>
              </a:tblGrid>
              <a:tr h="412582">
                <a:tc>
                  <a:txBody>
                    <a:bodyPr/>
                    <a:lstStyle/>
                    <a:p>
                      <a:pPr marL="0" lvl="0" indent="0" algn="ctr" rtl="0">
                        <a:spcBef>
                          <a:spcPts val="0"/>
                        </a:spcBef>
                        <a:spcAft>
                          <a:spcPts val="0"/>
                        </a:spcAft>
                        <a:buNone/>
                      </a:pPr>
                      <a:r>
                        <a:rPr lang="en-US" b="1" dirty="0" err="1"/>
                        <a:t>Anwendungen</a:t>
                      </a:r>
                      <a:endParaRPr b="1" dirty="0"/>
                    </a:p>
                  </a:txBody>
                  <a:tcPr marL="91425" marR="91425" marT="91425" marB="91425"/>
                </a:tc>
                <a:tc>
                  <a:txBody>
                    <a:bodyPr/>
                    <a:lstStyle/>
                    <a:p>
                      <a:pPr marL="0" lvl="0" indent="0" algn="ctr" rtl="0">
                        <a:spcBef>
                          <a:spcPts val="0"/>
                        </a:spcBef>
                        <a:spcAft>
                          <a:spcPts val="0"/>
                        </a:spcAft>
                        <a:buNone/>
                      </a:pPr>
                      <a:r>
                        <a:rPr lang="en-US" b="1" dirty="0" err="1"/>
                        <a:t>Beschreibung</a:t>
                      </a:r>
                      <a:endParaRPr b="1" dirty="0"/>
                    </a:p>
                  </a:txBody>
                  <a:tcPr marL="91425" marR="91425" marT="91425" marB="91425"/>
                </a:tc>
                <a:tc>
                  <a:txBody>
                    <a:bodyPr/>
                    <a:lstStyle/>
                    <a:p>
                      <a:pPr marL="0" lvl="0" indent="0" algn="ctr" rtl="0">
                        <a:spcBef>
                          <a:spcPts val="0"/>
                        </a:spcBef>
                        <a:spcAft>
                          <a:spcPts val="0"/>
                        </a:spcAft>
                        <a:buNone/>
                      </a:pPr>
                      <a:r>
                        <a:rPr lang="en-US" b="1" dirty="0"/>
                        <a:t>Download-Link</a:t>
                      </a:r>
                      <a:endParaRPr b="1" dirty="0"/>
                    </a:p>
                  </a:txBody>
                  <a:tcPr marL="91425" marR="91425" marT="91425" marB="91425"/>
                </a:tc>
                <a:extLst>
                  <a:ext uri="{0D108BD9-81ED-4DB2-BD59-A6C34878D82A}">
                    <a16:rowId xmlns:a16="http://schemas.microsoft.com/office/drawing/2014/main" val="10000"/>
                  </a:ext>
                </a:extLst>
              </a:tr>
              <a:tr h="857700">
                <a:tc>
                  <a:txBody>
                    <a:bodyPr/>
                    <a:lstStyle/>
                    <a:p>
                      <a:pPr marL="0" marR="0" lvl="0" indent="0" algn="l" rtl="0">
                        <a:lnSpc>
                          <a:spcPct val="100000"/>
                        </a:lnSpc>
                        <a:spcBef>
                          <a:spcPts val="0"/>
                        </a:spcBef>
                        <a:spcAft>
                          <a:spcPts val="0"/>
                        </a:spcAft>
                        <a:buNone/>
                      </a:pPr>
                      <a:r>
                        <a:rPr lang="en-US" sz="1800" b="1" dirty="0" err="1"/>
                        <a:t>Kwit</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a:t>Diese Anwendung nutzt Gamification, um Ihnen zu helfen, mit dem Rauchen aufzuhören. Sie ermöglicht es Ihnen, Punkte und Abzeichen für Ihre Abstinenz zu sammeln, und bietet auch Rat und Unterstützung.</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4"/>
                        </a:rPr>
                        <a:t>Android</a:t>
                      </a:r>
                      <a:r>
                        <a:rPr lang="en-US" sz="1400" dirty="0"/>
                        <a:t>    -     </a:t>
                      </a:r>
                      <a:r>
                        <a:rPr lang="en-US" sz="1400" u="sng" dirty="0">
                          <a:solidFill>
                            <a:schemeClr val="hlink"/>
                          </a:solidFill>
                          <a:hlinkClick r:id="rId5"/>
                        </a:rPr>
                        <a:t>IOS</a:t>
                      </a:r>
                      <a:endParaRPr sz="2000" dirty="0"/>
                    </a:p>
                  </a:txBody>
                  <a:tcPr marL="91425" marR="91425" marT="91425" marB="91425"/>
                </a:tc>
                <a:extLst>
                  <a:ext uri="{0D108BD9-81ED-4DB2-BD59-A6C34878D82A}">
                    <a16:rowId xmlns:a16="http://schemas.microsoft.com/office/drawing/2014/main" val="10001"/>
                  </a:ext>
                </a:extLst>
              </a:tr>
              <a:tr h="945141">
                <a:tc>
                  <a:txBody>
                    <a:bodyPr/>
                    <a:lstStyle/>
                    <a:p>
                      <a:pPr marL="0" marR="0" lvl="0" indent="0" algn="l" rtl="0">
                        <a:lnSpc>
                          <a:spcPct val="100000"/>
                        </a:lnSpc>
                        <a:spcBef>
                          <a:spcPts val="0"/>
                        </a:spcBef>
                        <a:spcAft>
                          <a:spcPts val="0"/>
                        </a:spcAft>
                        <a:buNone/>
                      </a:pPr>
                      <a:r>
                        <a:rPr lang="en-US" sz="1800" b="1" dirty="0"/>
                        <a:t>Smoke Free</a:t>
                      </a:r>
                      <a:endParaRPr sz="1800" b="1" dirty="0">
                        <a:solidFill>
                          <a:srgbClr val="1F1F1F"/>
                        </a:solidFill>
                      </a:endParaRPr>
                    </a:p>
                  </a:txBody>
                  <a:tcPr marL="91425" marR="91425" marT="91425" marB="91425"/>
                </a:tc>
                <a:tc>
                  <a:txBody>
                    <a:bodyPr/>
                    <a:lstStyle/>
                    <a:p>
                      <a:pPr marL="0" lvl="0" indent="-228600" algn="l" rtl="0">
                        <a:lnSpc>
                          <a:spcPct val="115000"/>
                        </a:lnSpc>
                        <a:spcBef>
                          <a:spcPts val="1200"/>
                        </a:spcBef>
                        <a:spcAft>
                          <a:spcPts val="0"/>
                        </a:spcAft>
                        <a:buNone/>
                      </a:pPr>
                      <a:r>
                        <a:rPr lang="de-DE" sz="1600" dirty="0"/>
                        <a:t>Diese Anwendung wird vom Nationalen Krebsinstitut der USA bereitgestellt und bietet Informationen und Unterstützung für Menschen, die mit dem Rauchen aufhören wollen. Sie umfasst eine Fortschrittskontrolle, individuelle Beratung und ein Community-Forum.</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6"/>
                        </a:rPr>
                        <a:t>Android </a:t>
                      </a:r>
                      <a:r>
                        <a:rPr lang="en-US" sz="1400" dirty="0"/>
                        <a:t>   -     </a:t>
                      </a:r>
                      <a:r>
                        <a:rPr lang="en-US" sz="1400" u="sng" dirty="0">
                          <a:solidFill>
                            <a:schemeClr val="hlink"/>
                          </a:solidFill>
                          <a:hlinkClick r:id="rId7"/>
                        </a:rPr>
                        <a:t>IOS</a:t>
                      </a:r>
                      <a:endParaRPr sz="2000" dirty="0"/>
                    </a:p>
                  </a:txBody>
                  <a:tcPr marL="91425" marR="91425" marT="91425" marB="91425"/>
                </a:tc>
                <a:extLst>
                  <a:ext uri="{0D108BD9-81ED-4DB2-BD59-A6C34878D82A}">
                    <a16:rowId xmlns:a16="http://schemas.microsoft.com/office/drawing/2014/main" val="10002"/>
                  </a:ext>
                </a:extLst>
              </a:tr>
              <a:tr h="628973">
                <a:tc>
                  <a:txBody>
                    <a:bodyPr/>
                    <a:lstStyle/>
                    <a:p>
                      <a:pPr marL="0" marR="0" lvl="0" indent="0" algn="l" rtl="0">
                        <a:lnSpc>
                          <a:spcPct val="100000"/>
                        </a:lnSpc>
                        <a:spcBef>
                          <a:spcPts val="0"/>
                        </a:spcBef>
                        <a:spcAft>
                          <a:spcPts val="0"/>
                        </a:spcAft>
                        <a:buNone/>
                      </a:pPr>
                      <a:r>
                        <a:rPr lang="en-US" sz="1800" b="1" dirty="0" err="1"/>
                        <a:t>QuitNow</a:t>
                      </a:r>
                      <a:r>
                        <a:rPr lang="en-US" sz="1800" b="1" dirty="0"/>
                        <a:t>!</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a:t>Diese Anwendung ist einfach und leicht zu bedienen. Sie bietet Fortschrittskontrolle, Beratung und Unterstützung.</a:t>
                      </a:r>
                      <a:endParaRPr sz="1600" dirty="0"/>
                    </a:p>
                  </a:txBody>
                  <a:tcPr marL="91425" marR="91425" marT="91425" marB="91425"/>
                </a:tc>
                <a:tc>
                  <a:txBody>
                    <a:bodyPr/>
                    <a:lstStyle/>
                    <a:p>
                      <a:pPr marL="0" lvl="0" indent="0" algn="ctr" rtl="0">
                        <a:spcBef>
                          <a:spcPts val="0"/>
                        </a:spcBef>
                        <a:spcAft>
                          <a:spcPts val="0"/>
                        </a:spcAft>
                        <a:buNone/>
                      </a:pPr>
                      <a:r>
                        <a:rPr lang="en-US" sz="1400" u="sng" dirty="0">
                          <a:solidFill>
                            <a:schemeClr val="hlink"/>
                          </a:solidFill>
                          <a:hlinkClick r:id="rId8"/>
                        </a:rPr>
                        <a:t>Android</a:t>
                      </a:r>
                      <a:r>
                        <a:rPr lang="en-US" sz="1400" dirty="0"/>
                        <a:t>    -     </a:t>
                      </a:r>
                      <a:r>
                        <a:rPr lang="en-US" sz="1400" u="sng" dirty="0">
                          <a:solidFill>
                            <a:schemeClr val="hlink"/>
                          </a:solidFill>
                          <a:hlinkClick r:id="rId9"/>
                        </a:rPr>
                        <a:t>IOS</a:t>
                      </a:r>
                      <a:endParaRPr sz="2000" dirty="0"/>
                    </a:p>
                  </a:txBody>
                  <a:tcPr marL="91425" marR="91425" marT="91425" marB="91425"/>
                </a:tc>
                <a:extLst>
                  <a:ext uri="{0D108BD9-81ED-4DB2-BD59-A6C34878D82A}">
                    <a16:rowId xmlns:a16="http://schemas.microsoft.com/office/drawing/2014/main" val="10003"/>
                  </a:ext>
                </a:extLst>
              </a:tr>
              <a:tr h="857700">
                <a:tc>
                  <a:txBody>
                    <a:bodyPr/>
                    <a:lstStyle/>
                    <a:p>
                      <a:pPr marL="0" marR="0" lvl="0" indent="0" algn="l" rtl="0">
                        <a:lnSpc>
                          <a:spcPct val="100000"/>
                        </a:lnSpc>
                        <a:spcBef>
                          <a:spcPts val="0"/>
                        </a:spcBef>
                        <a:spcAft>
                          <a:spcPts val="0"/>
                        </a:spcAft>
                        <a:buNone/>
                      </a:pPr>
                      <a:r>
                        <a:rPr lang="en-US" sz="1800" b="1" dirty="0"/>
                        <a:t>My Quit Coach</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a:t>Diese Anwendung wird von der Truth Initiative bereitgestellt, einer amerikanischen gemeinnützigen Organisation, die das Rauchen bekämpft. Sie bietet Fortschrittskontrolle, persönliche Beratung und ein Community-Forum.</a:t>
                      </a:r>
                      <a:endParaRPr sz="1600" dirty="0"/>
                    </a:p>
                  </a:txBody>
                  <a:tcPr marL="91425" marR="91425" marT="91425" marB="91425"/>
                </a:tc>
                <a:tc>
                  <a:txBody>
                    <a:bodyPr/>
                    <a:lstStyle/>
                    <a:p>
                      <a:pPr marL="0" lvl="0" indent="0" algn="ctr" rtl="0">
                        <a:spcBef>
                          <a:spcPts val="0"/>
                        </a:spcBef>
                        <a:spcAft>
                          <a:spcPts val="0"/>
                        </a:spcAft>
                        <a:buNone/>
                      </a:pPr>
                      <a:r>
                        <a:rPr lang="en-US" sz="1400"/>
                        <a:t> </a:t>
                      </a:r>
                      <a:r>
                        <a:rPr lang="en-US" sz="1400" u="sng">
                          <a:solidFill>
                            <a:schemeClr val="hlink"/>
                          </a:solidFill>
                          <a:hlinkClick r:id="rId10"/>
                        </a:rPr>
                        <a:t>Android</a:t>
                      </a:r>
                      <a:r>
                        <a:rPr lang="en-US" sz="1400"/>
                        <a:t>    -     </a:t>
                      </a:r>
                      <a:r>
                        <a:rPr lang="en-US" sz="1400" u="sng">
                          <a:solidFill>
                            <a:schemeClr val="hlink"/>
                          </a:solidFill>
                          <a:hlinkClick r:id="rId11"/>
                        </a:rPr>
                        <a:t>IOS</a:t>
                      </a:r>
                      <a:endParaRPr sz="2000"/>
                    </a:p>
                  </a:txBody>
                  <a:tcPr marL="91425" marR="91425" marT="91425" marB="91425"/>
                </a:tc>
                <a:extLst>
                  <a:ext uri="{0D108BD9-81ED-4DB2-BD59-A6C34878D82A}">
                    <a16:rowId xmlns:a16="http://schemas.microsoft.com/office/drawing/2014/main" val="10004"/>
                  </a:ext>
                </a:extLst>
              </a:tr>
              <a:tr h="428836">
                <a:tc>
                  <a:txBody>
                    <a:bodyPr/>
                    <a:lstStyle/>
                    <a:p>
                      <a:pPr marL="0" marR="0" lvl="0" indent="0" algn="l" rtl="0">
                        <a:lnSpc>
                          <a:spcPct val="100000"/>
                        </a:lnSpc>
                        <a:spcBef>
                          <a:spcPts val="0"/>
                        </a:spcBef>
                        <a:spcAft>
                          <a:spcPts val="0"/>
                        </a:spcAft>
                        <a:buNone/>
                      </a:pPr>
                      <a:r>
                        <a:rPr lang="en-US" sz="1800" b="1" dirty="0" err="1">
                          <a:solidFill>
                            <a:srgbClr val="1F1F1F"/>
                          </a:solidFill>
                        </a:rPr>
                        <a:t>Smokerstop</a:t>
                      </a:r>
                      <a:endParaRPr sz="1800" b="1" dirty="0">
                        <a:solidFill>
                          <a:srgbClr val="1F1F1F"/>
                        </a:solidFill>
                      </a:endParaRPr>
                    </a:p>
                  </a:txBody>
                  <a:tcPr marL="91425" marR="91425" marT="91425" marB="91425"/>
                </a:tc>
                <a:tc>
                  <a:txBody>
                    <a:bodyPr/>
                    <a:lstStyle/>
                    <a:p>
                      <a:pPr marL="0" lvl="0" indent="0" algn="l" rtl="0">
                        <a:spcBef>
                          <a:spcPts val="0"/>
                        </a:spcBef>
                        <a:spcAft>
                          <a:spcPts val="0"/>
                        </a:spcAft>
                        <a:buNone/>
                      </a:pPr>
                      <a:r>
                        <a:rPr lang="de-DE" sz="1600" dirty="0" err="1"/>
                        <a:t>Smokerstop</a:t>
                      </a:r>
                      <a:r>
                        <a:rPr lang="de-DE" sz="1600" dirty="0"/>
                        <a:t> ist eine kostenlose Anwendung, die für iOS verfügbar ist.</a:t>
                      </a:r>
                      <a:endParaRPr sz="1600" dirty="0"/>
                    </a:p>
                  </a:txBody>
                  <a:tcPr marL="91425" marR="91425" marT="91425" marB="91425"/>
                </a:tc>
                <a:tc>
                  <a:txBody>
                    <a:bodyPr/>
                    <a:lstStyle/>
                    <a:p>
                      <a:pPr marL="0" lvl="0" indent="0" algn="ctr" rtl="0">
                        <a:spcBef>
                          <a:spcPts val="0"/>
                        </a:spcBef>
                        <a:spcAft>
                          <a:spcPts val="0"/>
                        </a:spcAft>
                        <a:buNone/>
                      </a:pPr>
                      <a:r>
                        <a:rPr lang="en-US" sz="1400" u="sng">
                          <a:solidFill>
                            <a:schemeClr val="hlink"/>
                          </a:solidFill>
                          <a:hlinkClick r:id="rId12"/>
                        </a:rPr>
                        <a:t>IOS</a:t>
                      </a:r>
                      <a:endParaRPr sz="1400"/>
                    </a:p>
                  </a:txBody>
                  <a:tcPr marL="91425" marR="91425" marT="91425" marB="91425"/>
                </a:tc>
                <a:extLst>
                  <a:ext uri="{0D108BD9-81ED-4DB2-BD59-A6C34878D82A}">
                    <a16:rowId xmlns:a16="http://schemas.microsoft.com/office/drawing/2014/main" val="10005"/>
                  </a:ext>
                </a:extLst>
              </a:tr>
              <a:tr h="628973">
                <a:tc>
                  <a:txBody>
                    <a:bodyPr/>
                    <a:lstStyle/>
                    <a:p>
                      <a:pPr marL="0" marR="0" lvl="0" indent="0" algn="l" rtl="0">
                        <a:lnSpc>
                          <a:spcPct val="100000"/>
                        </a:lnSpc>
                        <a:spcBef>
                          <a:spcPts val="0"/>
                        </a:spcBef>
                        <a:spcAft>
                          <a:spcPts val="0"/>
                        </a:spcAft>
                        <a:buNone/>
                      </a:pPr>
                      <a:r>
                        <a:rPr lang="en-US" sz="1800" b="1" dirty="0">
                          <a:solidFill>
                            <a:srgbClr val="1F1F1F"/>
                          </a:solidFill>
                        </a:rPr>
                        <a:t>Stop-</a:t>
                      </a:r>
                      <a:r>
                        <a:rPr lang="en-US" sz="1800" b="1" dirty="0" err="1">
                          <a:solidFill>
                            <a:srgbClr val="1F1F1F"/>
                          </a:solidFill>
                        </a:rPr>
                        <a:t>tabac</a:t>
                      </a:r>
                      <a:endParaRPr sz="1800" b="1" dirty="0">
                        <a:solidFill>
                          <a:srgbClr val="1F1F1F"/>
                        </a:solidFill>
                      </a:endParaRPr>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de-DE" sz="1600" dirty="0"/>
                        <a:t>Entwickelt von Experten der Universität Genf. Konkrete Ratschläge für den Alltag. Ein Zeitplan für die Vorausplanung. </a:t>
                      </a:r>
                      <a:endParaRPr sz="1600"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400" u="sng" dirty="0">
                          <a:solidFill>
                            <a:schemeClr val="hlink"/>
                          </a:solidFill>
                          <a:hlinkClick r:id="rId13"/>
                        </a:rPr>
                        <a:t>Android</a:t>
                      </a:r>
                      <a:r>
                        <a:rPr lang="en-US" sz="1400" dirty="0"/>
                        <a:t>    -     </a:t>
                      </a:r>
                      <a:r>
                        <a:rPr lang="en-US" sz="1400" u="sng" dirty="0">
                          <a:solidFill>
                            <a:schemeClr val="hlink"/>
                          </a:solidFill>
                          <a:hlinkClick r:id="rId13"/>
                        </a:rPr>
                        <a:t>IOS</a:t>
                      </a:r>
                      <a:endParaRPr sz="2000" dirty="0"/>
                    </a:p>
                  </a:txBody>
                  <a:tcPr marL="91425" marR="91425" marT="91425" marB="914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28973">
                <a:tc>
                  <a:txBody>
                    <a:bodyPr/>
                    <a:lstStyle/>
                    <a:p>
                      <a:pPr marL="0" marR="0" lvl="0" indent="0" algn="l" rtl="0">
                        <a:lnSpc>
                          <a:spcPct val="100000"/>
                        </a:lnSpc>
                        <a:spcBef>
                          <a:spcPts val="0"/>
                        </a:spcBef>
                        <a:spcAft>
                          <a:spcPts val="0"/>
                        </a:spcAft>
                        <a:buNone/>
                      </a:pPr>
                      <a:r>
                        <a:rPr lang="en-US" sz="1800" b="1" dirty="0" err="1"/>
                        <a:t>Tabac</a:t>
                      </a:r>
                      <a:r>
                        <a:rPr lang="en-US" sz="1800" b="1" dirty="0"/>
                        <a:t> Info Service</a:t>
                      </a:r>
                      <a:endParaRPr sz="1800" b="1" dirty="0">
                        <a:solidFill>
                          <a:srgbClr val="1F1F1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de-DE" sz="1600" dirty="0"/>
                        <a:t>Diese Anwendung wird von der französischen Regierung bereitgestellt und bietet Informationen und Unterstützung für Menschen, die mit dem Rauchen aufhören wollen. </a:t>
                      </a:r>
                      <a:endParaRPr sz="16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400" u="sng" dirty="0">
                          <a:solidFill>
                            <a:schemeClr val="hlink"/>
                          </a:solidFill>
                          <a:hlinkClick r:id="rId14"/>
                        </a:rPr>
                        <a:t>Android </a:t>
                      </a:r>
                      <a:r>
                        <a:rPr lang="en-US" sz="1400" dirty="0"/>
                        <a:t>   -     </a:t>
                      </a:r>
                      <a:r>
                        <a:rPr lang="en-US" sz="1400" u="sng" dirty="0">
                          <a:solidFill>
                            <a:schemeClr val="hlink"/>
                          </a:solidFill>
                          <a:hlinkClick r:id="rId15"/>
                        </a:rPr>
                        <a:t>IOS</a:t>
                      </a:r>
                      <a:endParaRPr sz="1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9" name="Τίτλος 1">
            <a:extLst>
              <a:ext uri="{FF2B5EF4-FFF2-40B4-BE49-F238E27FC236}">
                <a16:creationId xmlns:a16="http://schemas.microsoft.com/office/drawing/2014/main" id="{5861A9E8-4EC3-3468-7E88-71B8FD90FBA1}"/>
              </a:ext>
            </a:extLst>
          </p:cNvPr>
          <p:cNvSpPr txBox="1">
            <a:spLocks/>
          </p:cNvSpPr>
          <p:nvPr/>
        </p:nvSpPr>
        <p:spPr>
          <a:xfrm>
            <a:off x="635754" y="17818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400" b="1" kern="1200" dirty="0">
                <a:solidFill>
                  <a:srgbClr val="203864"/>
                </a:solidFill>
                <a:effectLst/>
                <a:latin typeface="+mn-lt"/>
                <a:ea typeface="Adobe Gothic Std B" panose="020B0800000000000000" pitchFamily="34" charset="-128"/>
                <a:cs typeface="+mj-cs"/>
              </a:defRPr>
            </a:lvl1pPr>
          </a:lstStyle>
          <a:p>
            <a:r>
              <a:rPr lang="en-US"/>
              <a:t>Raucherentwöhnungs-Apps </a:t>
            </a:r>
          </a:p>
        </p:txBody>
      </p:sp>
      <p:sp>
        <p:nvSpPr>
          <p:cNvPr id="21" name="Google Shape;558;g2c2bdeb7662_0_21">
            <a:extLst>
              <a:ext uri="{FF2B5EF4-FFF2-40B4-BE49-F238E27FC236}">
                <a16:creationId xmlns:a16="http://schemas.microsoft.com/office/drawing/2014/main" id="{12EB6793-38F0-8960-0A36-B66FCD683D01}"/>
              </a:ext>
            </a:extLst>
          </p:cNvPr>
          <p:cNvSpPr txBox="1">
            <a:spLocks/>
          </p:cNvSpPr>
          <p:nvPr/>
        </p:nvSpPr>
        <p:spPr>
          <a:xfrm>
            <a:off x="185612" y="6621015"/>
            <a:ext cx="7503214" cy="276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panose="05000000000000000000" pitchFamily="2" charset="2"/>
              <a:buNone/>
            </a:pPr>
            <a:r>
              <a:rPr lang="de-DE" sz="1200" dirty="0">
                <a:solidFill>
                  <a:srgbClr val="000000"/>
                </a:solidFill>
                <a:latin typeface="Arial"/>
                <a:ea typeface="Arial"/>
                <a:cs typeface="Arial"/>
                <a:sym typeface="Arial"/>
              </a:rPr>
              <a:t>***Einige dieser Anwendungen sind völlig kostenlos, während andere kostenpflichtige Funktionen haben.</a:t>
            </a:r>
            <a:endParaRPr lang="en-US" sz="1200" strike="sngStrike" dirty="0">
              <a:solidFill>
                <a:srgbClr val="000000"/>
              </a:solidFill>
              <a:latin typeface="Arial"/>
              <a:ea typeface="Arial"/>
              <a:cs typeface="Arial"/>
              <a:sym typeface="Arial"/>
            </a:endParaRPr>
          </a:p>
        </p:txBody>
      </p:sp>
      <p:sp>
        <p:nvSpPr>
          <p:cNvPr id="22" name="Google Shape;559;g2c2bdeb7662_0_21">
            <a:extLst>
              <a:ext uri="{FF2B5EF4-FFF2-40B4-BE49-F238E27FC236}">
                <a16:creationId xmlns:a16="http://schemas.microsoft.com/office/drawing/2014/main" id="{5F7D95A3-D504-57A8-C5C1-9FB26635059B}"/>
              </a:ext>
            </a:extLst>
          </p:cNvPr>
          <p:cNvSpPr/>
          <p:nvPr/>
        </p:nvSpPr>
        <p:spPr>
          <a:xfrm>
            <a:off x="9680915" y="6581100"/>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16"/>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17"/>
              </a:rPr>
              <a:t>Design von </a:t>
            </a:r>
            <a:r>
              <a:rPr lang="en-US" sz="1200" u="sng" dirty="0" err="1">
                <a:solidFill>
                  <a:schemeClr val="hlink"/>
                </a:solidFill>
                <a:latin typeface="Calibri"/>
                <a:ea typeface="Calibri"/>
                <a:cs typeface="Calibri"/>
                <a:sym typeface="Calibri"/>
                <a:hlinkClick r:id="rId17"/>
              </a:rPr>
              <a:t>Freepik</a:t>
            </a:r>
            <a:endParaRPr sz="1200" dirty="0">
              <a:solidFill>
                <a:schemeClr val="dk1"/>
              </a:solidFill>
              <a:latin typeface="Calibri"/>
              <a:ea typeface="Calibri"/>
              <a:cs typeface="Calibri"/>
              <a:sym typeface="Calibri"/>
            </a:endParaRPr>
          </a:p>
        </p:txBody>
      </p:sp>
      <p:sp>
        <p:nvSpPr>
          <p:cNvPr id="23" name="Ορθογώνιο 7">
            <a:extLst>
              <a:ext uri="{FF2B5EF4-FFF2-40B4-BE49-F238E27FC236}">
                <a16:creationId xmlns:a16="http://schemas.microsoft.com/office/drawing/2014/main" id="{FCDD276B-E1F4-6BFF-C12A-A4434F2579D1}"/>
              </a:ext>
            </a:extLst>
          </p:cNvPr>
          <p:cNvSpPr/>
          <p:nvPr/>
        </p:nvSpPr>
        <p:spPr>
          <a:xfrm>
            <a:off x="7492181" y="0"/>
            <a:ext cx="4699819" cy="382602"/>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5.2.1 </a:t>
            </a:r>
            <a:r>
              <a:rPr lang="en-US" altLang="el-GR" dirty="0" err="1">
                <a:solidFill>
                  <a:schemeClr val="bg1"/>
                </a:solidFill>
                <a:latin typeface="+mj-lt"/>
                <a:ea typeface="+mj-ea"/>
                <a:cs typeface="+mj-cs"/>
              </a:rPr>
              <a:t>Interaktive</a:t>
            </a:r>
            <a:r>
              <a:rPr lang="en-US" altLang="el-GR" dirty="0">
                <a:solidFill>
                  <a:schemeClr val="bg1"/>
                </a:solidFill>
                <a:latin typeface="+mj-lt"/>
                <a:ea typeface="+mj-ea"/>
                <a:cs typeface="+mj-cs"/>
              </a:rPr>
              <a:t> </a:t>
            </a:r>
            <a:r>
              <a:rPr lang="en-US" altLang="el-GR" dirty="0" err="1">
                <a:solidFill>
                  <a:schemeClr val="bg1"/>
                </a:solidFill>
                <a:latin typeface="+mj-lt"/>
                <a:ea typeface="+mj-ea"/>
                <a:cs typeface="+mj-cs"/>
              </a:rPr>
              <a:t>Nutzung</a:t>
            </a:r>
            <a:r>
              <a:rPr lang="en-US" altLang="el-GR" dirty="0">
                <a:solidFill>
                  <a:schemeClr val="bg1"/>
                </a:solidFill>
                <a:latin typeface="+mj-lt"/>
                <a:ea typeface="+mj-ea"/>
                <a:cs typeface="+mj-cs"/>
              </a:rPr>
              <a:t> von </a:t>
            </a:r>
            <a:r>
              <a:rPr lang="en-US" altLang="el-GR" dirty="0" err="1">
                <a:solidFill>
                  <a:schemeClr val="bg1"/>
                </a:solidFill>
                <a:latin typeface="+mj-lt"/>
                <a:ea typeface="+mj-ea"/>
                <a:cs typeface="+mj-cs"/>
              </a:rPr>
              <a:t>Gesundheits</a:t>
            </a:r>
            <a:r>
              <a:rPr lang="en-US" altLang="el-GR" dirty="0">
                <a:solidFill>
                  <a:schemeClr val="bg1"/>
                </a:solidFill>
                <a:latin typeface="+mj-lt"/>
                <a:ea typeface="+mj-ea"/>
                <a:cs typeface="+mj-cs"/>
              </a:rPr>
              <a:t>-Apps </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5628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BC624-F6D5-B2D9-452D-EA36EC1DC8C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0CF9305-B50A-529D-8388-68C1273B75CD}"/>
              </a:ext>
            </a:extLst>
          </p:cNvPr>
          <p:cNvSpPr>
            <a:spLocks noGrp="1"/>
          </p:cNvSpPr>
          <p:nvPr>
            <p:ph idx="1"/>
          </p:nvPr>
        </p:nvSpPr>
        <p:spPr/>
        <p:txBody>
          <a:bodyPr/>
          <a:lstStyle/>
          <a:p>
            <a:r>
              <a:rPr kumimoji="0" lang="de-DE" altLang="de-DE" sz="24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24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24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3"/>
              </a:rPr>
              <a:t>Erfahren</a:t>
            </a:r>
            <a:r>
              <a:rPr kumimoji="0" lang="en-GB" altLang="de-DE" sz="24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3"/>
              </a:rPr>
              <a:t> Sie </a:t>
            </a:r>
            <a:r>
              <a:rPr kumimoji="0" lang="en-GB" altLang="de-DE" sz="24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3"/>
              </a:rPr>
              <a:t>mehr</a:t>
            </a:r>
            <a:r>
              <a:rPr lang="en-GB" altLang="de-DE" i="1" dirty="0">
                <a:solidFill>
                  <a:srgbClr val="0070C0"/>
                </a:solidFill>
                <a:latin typeface="Calibri" panose="020F0502020204030204" pitchFamily="34" charset="0"/>
                <a:cs typeface="Calibri" panose="020F0502020204030204" pitchFamily="34" charset="0"/>
              </a:rPr>
              <a:t>.</a:t>
            </a:r>
            <a:r>
              <a:rPr lang="en-US" dirty="0"/>
              <a:t> </a:t>
            </a:r>
            <a:endParaRPr lang="el-GR" dirty="0"/>
          </a:p>
          <a:p>
            <a:endParaRPr lang="de-DE" dirty="0"/>
          </a:p>
        </p:txBody>
      </p:sp>
    </p:spTree>
    <p:extLst>
      <p:ext uri="{BB962C8B-B14F-4D97-AF65-F5344CB8AC3E}">
        <p14:creationId xmlns:p14="http://schemas.microsoft.com/office/powerpoint/2010/main" val="312497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34AC1C-5D8E-0ED3-7458-2D385962BD0C}"/>
              </a:ext>
            </a:extLst>
          </p:cNvPr>
          <p:cNvSpPr>
            <a:spLocks noGrp="1"/>
          </p:cNvSpPr>
          <p:nvPr>
            <p:ph type="title"/>
          </p:nvPr>
        </p:nvSpPr>
        <p:spPr/>
        <p:txBody>
          <a:bodyPr>
            <a:normAutofit/>
          </a:bodyPr>
          <a:lstStyle/>
          <a:p>
            <a:r>
              <a:rPr lang="en-US" dirty="0" err="1"/>
              <a:t>Entdecken</a:t>
            </a:r>
            <a:r>
              <a:rPr lang="en-US" dirty="0"/>
              <a:t> der Handy-App </a:t>
            </a:r>
            <a:r>
              <a:rPr lang="en-US" dirty="0" err="1"/>
              <a:t>Kwit</a:t>
            </a:r>
            <a:endParaRPr lang="el-GR" dirty="0"/>
          </a:p>
        </p:txBody>
      </p:sp>
      <p:pic>
        <p:nvPicPr>
          <p:cNvPr id="4" name="Google Shape;301;g2c1a07b236b_0_117" descr="Kwit is one of the leading smoking cessation mobile apps.📱 It relies on evidence-based smoking cessation scientific methods and helps you on a daily basis with positivity and kindness.😌&#10;https://kwit.app/en&#10;&#10;00:00 Introduction&#10;00:20 What is Gamification ?&#10;01:02 The Mood Tracker&#10;02:01 Cravings Toolkit&#10;02:36 Breathing Exercises&#10;02:53 Drinking Water Strategy&#10;03:05 Writing a Memory Strategy&#10;03:19 Get Motivated&#10;03:31 Nicotine Replacement Therapy Strategy&#10;03:48 The lapses and relapses Management&#10;04:39 Kwit will become your best friend to quit smoking&#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How to quit smoking with the mobile app Kwit? - TUTORIAL">
            <a:hlinkClick r:id="rId3"/>
            <a:extLst>
              <a:ext uri="{FF2B5EF4-FFF2-40B4-BE49-F238E27FC236}">
                <a16:creationId xmlns:a16="http://schemas.microsoft.com/office/drawing/2014/main" id="{FF53601F-5634-97A6-47B4-01F610C27AFB}"/>
              </a:ext>
            </a:extLst>
          </p:cNvPr>
          <p:cNvPicPr preferRelativeResize="0"/>
          <p:nvPr/>
        </p:nvPicPr>
        <p:blipFill>
          <a:blip r:embed="rId4">
            <a:alphaModFix/>
          </a:blip>
          <a:stretch>
            <a:fillRect/>
          </a:stretch>
        </p:blipFill>
        <p:spPr>
          <a:xfrm>
            <a:off x="2282675" y="1997075"/>
            <a:ext cx="7476150" cy="4205350"/>
          </a:xfrm>
          <a:prstGeom prst="rect">
            <a:avLst/>
          </a:prstGeom>
          <a:noFill/>
          <a:ln>
            <a:noFill/>
          </a:ln>
          <a:effectLst>
            <a:outerShdw blurRad="85725" dist="57150" dir="2580000" algn="bl" rotWithShape="0">
              <a:srgbClr val="000000">
                <a:alpha val="50000"/>
              </a:srgbClr>
            </a:outerShdw>
          </a:effectLst>
        </p:spPr>
      </p:pic>
      <p:sp>
        <p:nvSpPr>
          <p:cNvPr id="5" name="Google Shape;302;g2c1a07b236b_0_117">
            <a:extLst>
              <a:ext uri="{FF2B5EF4-FFF2-40B4-BE49-F238E27FC236}">
                <a16:creationId xmlns:a16="http://schemas.microsoft.com/office/drawing/2014/main" id="{7B16C557-3CD7-4D8D-AA4E-12B125D12F00}"/>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hlink"/>
                </a:solidFill>
                <a:latin typeface="Calibri"/>
                <a:ea typeface="Calibri"/>
                <a:cs typeface="Calibri"/>
                <a:sym typeface="Calibri"/>
                <a:hlinkClick r:id="rId5"/>
              </a:rPr>
              <a:t>Quelle</a:t>
            </a:r>
            <a:r>
              <a:rPr lang="en-US" sz="1200" dirty="0">
                <a:solidFill>
                  <a:schemeClr val="dk1"/>
                </a:solidFill>
                <a:latin typeface="Calibri"/>
                <a:ea typeface="Calibri"/>
                <a:cs typeface="Calibri"/>
                <a:sym typeface="Calibri"/>
              </a:rPr>
              <a:t> | </a:t>
            </a:r>
            <a:r>
              <a:rPr lang="en-US" sz="1200" u="sng" dirty="0">
                <a:solidFill>
                  <a:schemeClr val="hlink"/>
                </a:solidFill>
                <a:latin typeface="Calibri"/>
                <a:ea typeface="Calibri"/>
                <a:cs typeface="Calibri"/>
                <a:sym typeface="Calibri"/>
                <a:hlinkClick r:id="rId6"/>
              </a:rPr>
              <a:t>Kwit - Stop smoking </a:t>
            </a:r>
            <a:endParaRPr sz="1200" dirty="0">
              <a:solidFill>
                <a:schemeClr val="dk1"/>
              </a:solidFill>
              <a:latin typeface="Calibri"/>
              <a:ea typeface="Calibri"/>
              <a:cs typeface="Calibri"/>
              <a:sym typeface="Calibri"/>
            </a:endParaRPr>
          </a:p>
        </p:txBody>
      </p:sp>
      <p:sp>
        <p:nvSpPr>
          <p:cNvPr id="6" name="ZoneTexte 5">
            <a:extLst>
              <a:ext uri="{FF2B5EF4-FFF2-40B4-BE49-F238E27FC236}">
                <a16:creationId xmlns:a16="http://schemas.microsoft.com/office/drawing/2014/main" id="{D8C87F48-E704-1282-AF23-7F37A30CC24C}"/>
              </a:ext>
            </a:extLst>
          </p:cNvPr>
          <p:cNvSpPr txBox="1"/>
          <p:nvPr/>
        </p:nvSpPr>
        <p:spPr>
          <a:xfrm>
            <a:off x="3621580" y="6391338"/>
            <a:ext cx="4730073" cy="438582"/>
          </a:xfrm>
          <a:prstGeom prst="rect">
            <a:avLst/>
          </a:prstGeom>
          <a:noFill/>
        </p:spPr>
        <p:txBody>
          <a:bodyPr wrap="square">
            <a:spAutoFit/>
          </a:bodyPr>
          <a:lstStyle/>
          <a:p>
            <a:r>
              <a:rPr kumimoji="0" lang="de-DE"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05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Erfahren</a:t>
            </a:r>
            <a:r>
              <a:rPr kumimoji="0" lang="en-GB" altLang="de-DE" sz="105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7"/>
              </a:rPr>
              <a:t> Sie </a:t>
            </a:r>
            <a:r>
              <a:rPr kumimoji="0" lang="en-GB" altLang="de-DE" sz="105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7"/>
              </a:rPr>
              <a:t>mehr</a:t>
            </a:r>
            <a:r>
              <a:rPr lang="en-GB" altLang="de-DE" sz="1200" i="1" dirty="0">
                <a:solidFill>
                  <a:srgbClr val="0070C0"/>
                </a:solidFill>
                <a:latin typeface="Calibri" panose="020F0502020204030204" pitchFamily="34" charset="0"/>
                <a:cs typeface="Calibri" panose="020F0502020204030204" pitchFamily="34" charset="0"/>
              </a:rPr>
              <a:t>.</a:t>
            </a:r>
            <a:r>
              <a:rPr lang="en-US" sz="1200" dirty="0"/>
              <a:t> </a:t>
            </a:r>
            <a:endParaRPr lang="el-GR" sz="1200" dirty="0"/>
          </a:p>
        </p:txBody>
      </p:sp>
    </p:spTree>
    <p:extLst>
      <p:ext uri="{BB962C8B-B14F-4D97-AF65-F5344CB8AC3E}">
        <p14:creationId xmlns:p14="http://schemas.microsoft.com/office/powerpoint/2010/main" val="8368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5 2 EXPERIENTAL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ur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6s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qy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6s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6s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6s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urKhYFQaV5GsAAABvAAAAHAAAAHVuaXZlcnNhbC9sb2NhbF9zZXR0aW5ncy54bWwNyrEKwkAMANC9XxEySB3Uugn2rpujCK0fENogB7mk9ELRv/e2N7x++GaBnbeSTANezx0C62xL0k/A9/Q43RCKky4kphxQDWGITS82k4zsXmOBVejH28S5wvlJuc4XqbOkAu1B/B6PeInNH1BLAwQUAAIACAAvr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6yoWOohDhNLAAAAbAAAABsAAAB1bml2ZXJzYWwvdW5pdmVyc2FsLnBuZy54bWyzsa/IzVEoSy0qzszPs1Uy1DNQsrfj5bIpKEoty0wtV6gAigEFIUBJoRLINUJwyzNTSjKAQiYmFgjBjNTM9IwSoKiBhRlcVB9oKABQSwECAAAUAAIACACpflBPNmFYAkcDAADhCQAAFAAAAAAAAAABAAAAAAAAAAAAdW5pdmVyc2FsL3BsYXllci54bWxQSwECAAAUAAIACAAurKhYtTf0qBwFAADhEwAAHQAAAAAAAAABAAAAAAB5AwAAdW5pdmVyc2FsL2NvbW1vbl9tZXNzYWdlcy5sbmdQSwECAAAUAAIACAAurKhYFR5gG6MAAAB/AQAALgAAAAAAAAABAAAAAADQCAAAdW5pdmVyc2FsL3BsYXliYWNrX2FuZF9uYXZpZ2F0aW9uX3NldHRpbmdzLnhtbFBLAQIAABQAAgAIAC6sqFh0STUfPAQAAAwVAAAnAAAAAAAAAAEAAAAAAL8JAAB1bml2ZXJzYWwvZmxhc2hfcHVibGlzaGluZ19zZXR0aW5ncy54bWxQSwECAAAUAAIACAAurKhYN4uHansDAACsDAAAIQAAAAAAAAABAAAAAABADgAAdW5pdmVyc2FsL2ZsYXNoX3NraW5fc2V0dGluZ3MueG1sUEsBAgAAFAACAAgALqyoWKavViM2BAAAlhQAACYAAAAAAAAAAQAAAAAA+hEAAHVuaXZlcnNhbC9odG1sX3B1Ymxpc2hpbmdfc2V0dGluZ3MueG1sUEsBAgAAFAACAAgALqyoWCYPfuiwAQAAbwYAAB8AAAAAAAAAAQAAAAAAdBYAAHVuaXZlcnNhbC9odG1sX3NraW5fc2V0dGluZ3MuanNQSwECAAAUAAIACAAurKhYFQaV5GsAAABvAAAAHAAAAAAAAAABAAAAAABhGAAAdW5pdmVyc2FsL2xvY2FsX3NldHRpbmdzLnhtbFBLAQIAABQAAgAIAC+sqFjCG66ZaBIAAPdNAAAXAAAAAAAAAAAAAAAAAAYZAAB1bml2ZXJzYWwvdW5pdmVyc2FsLnBuZ1BLAQIAABQAAgAIAC+sqFjqIQ4TSwAAAGwAAAAbAAAAAAAAAAEAAAAAAKMrAAB1bml2ZXJzYWwvdW5pdmVyc2FsLnBuZy54bWxQSwUGAAAAAAoACgAGAwAAJywAAAAA"/>
  <p:tag name="ISPRING_LMS_API_VERSION" val="SCORM 1.2"/>
  <p:tag name="ISPRING_ULTRA_SCORM_COURSE_ID" val="1E9C6507-EC56-487E-BB49-706BF26F604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5 2 EXPERIENTAL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5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1835</Words>
  <Application>Microsoft Office PowerPoint</Application>
  <PresentationFormat>Ευρεία οθόνη</PresentationFormat>
  <Paragraphs>254</Paragraphs>
  <Slides>29</Slides>
  <Notes>29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29</vt:i4>
      </vt:variant>
    </vt:vector>
  </HeadingPairs>
  <TitlesOfParts>
    <vt:vector size="41" baseType="lpstr">
      <vt:lpstr>Adobe Gothic Std B</vt:lpstr>
      <vt:lpstr>MS PGothic</vt:lpstr>
      <vt:lpstr>Abadi Extra Light</vt:lpstr>
      <vt:lpstr>Arial</vt:lpstr>
      <vt:lpstr>Calibri</vt:lpstr>
      <vt:lpstr>Calibri Light</vt:lpstr>
      <vt:lpstr>Gill Sans Nova</vt:lpstr>
      <vt:lpstr>Impact</vt:lpstr>
      <vt:lpstr>Noto Sans Symbols</vt:lpstr>
      <vt:lpstr>Roboto</vt:lpstr>
      <vt:lpstr>Wingdings</vt:lpstr>
      <vt:lpstr>Θέμα του Office</vt:lpstr>
      <vt:lpstr>Παρουσίαση του PowerPoint</vt:lpstr>
      <vt:lpstr>Partners</vt:lpstr>
      <vt:lpstr>Erfahrungsbasierte Trainingseinheit: Inhalt</vt:lpstr>
      <vt:lpstr>Ziele</vt:lpstr>
      <vt:lpstr>Kompetenzen</vt:lpstr>
      <vt:lpstr>5.2.1 Interaktive Nutzung von Apps zur Tabakentwöhnung</vt:lpstr>
      <vt:lpstr>Παρουσίαση του PowerPoint</vt:lpstr>
      <vt:lpstr>Παρουσίαση του PowerPoint</vt:lpstr>
      <vt:lpstr>Entdecken der Handy-App Kwit</vt:lpstr>
      <vt:lpstr>Kwit mobile app (1) </vt:lpstr>
      <vt:lpstr>Kwit Handy-App (2)</vt:lpstr>
      <vt:lpstr>Kwit Handy-App (3)</vt:lpstr>
      <vt:lpstr>Kwit Handy-App (4)</vt:lpstr>
      <vt:lpstr>Kwit Handy-App (5)</vt:lpstr>
      <vt:lpstr>Kwit Handy-App (6)</vt:lpstr>
      <vt:lpstr>Kwit Handy-App (7)</vt:lpstr>
      <vt:lpstr>Kwit Handy-App (8)</vt:lpstr>
      <vt:lpstr>Kwit Handy-App (9)</vt:lpstr>
      <vt:lpstr>5.2.2 Informationen zur Bildschirmabhängigkeit</vt:lpstr>
      <vt:lpstr>Apps gegen Bildschirmabhängigkeit</vt:lpstr>
      <vt:lpstr>Entdecken der App Freedom - Block Distractions</vt:lpstr>
      <vt:lpstr>Freedom - Block Distractions app (1)</vt:lpstr>
      <vt:lpstr>Freedom - Block Distractions App (2)</vt:lpstr>
      <vt:lpstr>Freedom - Block Distractions App (3)</vt:lpstr>
      <vt:lpstr>Freedom - Block Distractions App (4)</vt:lpstr>
      <vt:lpstr>Freedom - Block Distractions App (5)</vt:lpstr>
      <vt:lpstr>Freedom - Block Distractions App (6)</vt:lpstr>
      <vt:lpstr>Aktivität: Zeit zum Handeln!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ETA5 2 EXPERIENTAL SESSION</dc:title>
  <dc:creator>pantelis bbalaouras</dc:creator>
  <cp:lastModifiedBy>pantelis</cp:lastModifiedBy>
  <cp:revision>1059</cp:revision>
  <dcterms:created xsi:type="dcterms:W3CDTF">2020-06-02T13:31:56Z</dcterms:created>
  <dcterms:modified xsi:type="dcterms:W3CDTF">2024-09-08T17:18:17Z</dcterms:modified>
</cp:coreProperties>
</file>