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436" r:id="rId2"/>
    <p:sldId id="602" r:id="rId3"/>
    <p:sldId id="417" r:id="rId4"/>
    <p:sldId id="545" r:id="rId5"/>
    <p:sldId id="599" r:id="rId6"/>
    <p:sldId id="600" r:id="rId7"/>
    <p:sldId id="601" r:id="rId8"/>
    <p:sldId id="262" r:id="rId9"/>
    <p:sldId id="263" r:id="rId10"/>
    <p:sldId id="569" r:id="rId11"/>
    <p:sldId id="437" r:id="rId12"/>
    <p:sldId id="570" r:id="rId13"/>
    <p:sldId id="571" r:id="rId14"/>
    <p:sldId id="572" r:id="rId15"/>
    <p:sldId id="573" r:id="rId16"/>
    <p:sldId id="574" r:id="rId17"/>
    <p:sldId id="575" r:id="rId18"/>
    <p:sldId id="576" r:id="rId19"/>
    <p:sldId id="577" r:id="rId20"/>
    <p:sldId id="578" r:id="rId21"/>
    <p:sldId id="579" r:id="rId22"/>
    <p:sldId id="603" r:id="rId23"/>
    <p:sldId id="581" r:id="rId24"/>
    <p:sldId id="582" r:id="rId25"/>
    <p:sldId id="438" r:id="rId26"/>
    <p:sldId id="583" r:id="rId27"/>
    <p:sldId id="584" r:id="rId28"/>
    <p:sldId id="585" r:id="rId29"/>
    <p:sldId id="586" r:id="rId30"/>
    <p:sldId id="587" r:id="rId31"/>
    <p:sldId id="589" r:id="rId32"/>
    <p:sldId id="588" r:id="rId33"/>
    <p:sldId id="590" r:id="rId34"/>
    <p:sldId id="591" r:id="rId35"/>
    <p:sldId id="592" r:id="rId36"/>
    <p:sldId id="593" r:id="rId37"/>
    <p:sldId id="594" r:id="rId38"/>
    <p:sldId id="595" r:id="rId39"/>
    <p:sldId id="596" r:id="rId40"/>
    <p:sldId id="536" r:id="rId41"/>
    <p:sldId id="597" r:id="rId42"/>
    <p:sldId id="598" r:id="rId43"/>
    <p:sldId id="495" r:id="rId44"/>
    <p:sldId id="606" r:id="rId45"/>
    <p:sldId id="607" r:id="rId46"/>
    <p:sldId id="325" r:id="rId47"/>
    <p:sldId id="518" r:id="rId48"/>
    <p:sldId id="520" r:id="rId49"/>
    <p:sldId id="404" r:id="rId50"/>
  </p:sldIdLst>
  <p:sldSz cx="12192000" cy="6858000"/>
  <p:notesSz cx="6858000" cy="9144000"/>
  <p:custDataLst>
    <p:tags r:id="rId5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7CADB-0140-35F5-614B-C8C7F5756E5A}" name="Hares Sarwary" initials="HS" userId="S::sarwary@iat.eu::3d3397cd-d73e-4ece-ae4f-73450d97fe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93C3C-EFA6-40AE-821A-CDBBE10F25E6}" v="11" dt="2024-05-02T07:04:57.92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792" autoAdjust="0"/>
  </p:normalViewPr>
  <p:slideViewPr>
    <p:cSldViewPr snapToGrid="0">
      <p:cViewPr varScale="1">
        <p:scale>
          <a:sx n="90" d="100"/>
          <a:sy n="90" d="100"/>
        </p:scale>
        <p:origin x="678"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725C15-0680-4CB5-B5D0-51E7F637E8F0}"/>
    <pc:docChg chg="undo custSel modSld modMainMaster">
      <pc:chgData name="pantelis balaouras" userId="25e8755020fc1734" providerId="LiveId" clId="{08725C15-0680-4CB5-B5D0-51E7F637E8F0}" dt="2024-04-29T10:49:47.193" v="93" actId="20577"/>
      <pc:docMkLst>
        <pc:docMk/>
      </pc:docMkLst>
      <pc:sldChg chg="modSp mod">
        <pc:chgData name="pantelis balaouras" userId="25e8755020fc1734" providerId="LiveId" clId="{08725C15-0680-4CB5-B5D0-51E7F637E8F0}" dt="2024-04-29T10:37:30.575" v="10" actId="20577"/>
        <pc:sldMkLst>
          <pc:docMk/>
          <pc:sldMk cId="616025265" sldId="261"/>
        </pc:sldMkLst>
        <pc:spChg chg="mod">
          <ac:chgData name="pantelis balaouras" userId="25e8755020fc1734" providerId="LiveId" clId="{08725C15-0680-4CB5-B5D0-51E7F637E8F0}" dt="2024-04-29T10:37:30.575" v="10" actId="20577"/>
          <ac:spMkLst>
            <pc:docMk/>
            <pc:sldMk cId="616025265" sldId="261"/>
            <ac:spMk id="4" creationId="{E47D0821-8573-4002-9B33-F43C68A1D403}"/>
          </ac:spMkLst>
        </pc:spChg>
      </pc:sldChg>
      <pc:sldChg chg="addSp delSp modSp">
        <pc:chgData name="pantelis balaouras" userId="25e8755020fc1734" providerId="LiveId" clId="{08725C15-0680-4CB5-B5D0-51E7F637E8F0}" dt="2024-04-28T19:56:33.227" v="2"/>
        <pc:sldMkLst>
          <pc:docMk/>
          <pc:sldMk cId="1915799683" sldId="404"/>
        </pc:sldMkLst>
        <pc:picChg chg="add mod">
          <ac:chgData name="pantelis balaouras" userId="25e8755020fc1734" providerId="LiveId" clId="{08725C15-0680-4CB5-B5D0-51E7F637E8F0}" dt="2024-04-28T19:56:33.227" v="2"/>
          <ac:picMkLst>
            <pc:docMk/>
            <pc:sldMk cId="1915799683" sldId="404"/>
            <ac:picMk id="3" creationId="{44ADA4B3-6C40-F696-3962-406A24EF1D51}"/>
          </ac:picMkLst>
        </pc:picChg>
        <pc:picChg chg="del mod">
          <ac:chgData name="pantelis balaouras" userId="25e8755020fc1734" providerId="LiveId" clId="{08725C15-0680-4CB5-B5D0-51E7F637E8F0}" dt="2024-04-28T19:56:32.536" v="1" actId="478"/>
          <ac:picMkLst>
            <pc:docMk/>
            <pc:sldMk cId="1915799683" sldId="404"/>
            <ac:picMk id="2050" creationId="{2AB980B0-03D2-2E64-6760-C23D435A121F}"/>
          </ac:picMkLst>
        </pc:picChg>
      </pc:sldChg>
      <pc:sldChg chg="modSp mod">
        <pc:chgData name="pantelis balaouras" userId="25e8755020fc1734" providerId="LiveId" clId="{08725C15-0680-4CB5-B5D0-51E7F637E8F0}" dt="2024-04-29T10:37:11.644" v="8" actId="20577"/>
        <pc:sldMkLst>
          <pc:docMk/>
          <pc:sldMk cId="319560736" sldId="436"/>
        </pc:sldMkLst>
        <pc:spChg chg="mod">
          <ac:chgData name="pantelis balaouras" userId="25e8755020fc1734" providerId="LiveId" clId="{08725C15-0680-4CB5-B5D0-51E7F637E8F0}" dt="2024-04-29T10:37:11.644" v="8" actId="20577"/>
          <ac:spMkLst>
            <pc:docMk/>
            <pc:sldMk cId="319560736" sldId="436"/>
            <ac:spMk id="4" creationId="{122BC770-408C-50C8-126F-18790E99F2CB}"/>
          </ac:spMkLst>
        </pc:spChg>
      </pc:sldChg>
      <pc:sldChg chg="modSp mod">
        <pc:chgData name="pantelis balaouras" userId="25e8755020fc1734" providerId="LiveId" clId="{08725C15-0680-4CB5-B5D0-51E7F637E8F0}" dt="2024-04-29T10:43:41.854" v="30" actId="20577"/>
        <pc:sldMkLst>
          <pc:docMk/>
          <pc:sldMk cId="2140994750" sldId="437"/>
        </pc:sldMkLst>
        <pc:spChg chg="mod">
          <ac:chgData name="pantelis balaouras" userId="25e8755020fc1734" providerId="LiveId" clId="{08725C15-0680-4CB5-B5D0-51E7F637E8F0}" dt="2024-04-29T10:43:41.854" v="30" actId="20577"/>
          <ac:spMkLst>
            <pc:docMk/>
            <pc:sldMk cId="2140994750" sldId="437"/>
            <ac:spMk id="4" creationId="{E47D0821-8573-4002-9B33-F43C68A1D403}"/>
          </ac:spMkLst>
        </pc:spChg>
      </pc:sldChg>
      <pc:sldChg chg="modSp mod">
        <pc:chgData name="pantelis balaouras" userId="25e8755020fc1734" providerId="LiveId" clId="{08725C15-0680-4CB5-B5D0-51E7F637E8F0}" dt="2024-04-29T10:44:35.026" v="42" actId="20577"/>
        <pc:sldMkLst>
          <pc:docMk/>
          <pc:sldMk cId="750286666" sldId="438"/>
        </pc:sldMkLst>
        <pc:spChg chg="mod">
          <ac:chgData name="pantelis balaouras" userId="25e8755020fc1734" providerId="LiveId" clId="{08725C15-0680-4CB5-B5D0-51E7F637E8F0}" dt="2024-04-29T10:44:35.026" v="42" actId="20577"/>
          <ac:spMkLst>
            <pc:docMk/>
            <pc:sldMk cId="750286666" sldId="438"/>
            <ac:spMk id="4" creationId="{E47D0821-8573-4002-9B33-F43C68A1D403}"/>
          </ac:spMkLst>
        </pc:spChg>
      </pc:sldChg>
      <pc:sldChg chg="addSp delSp modSp mod">
        <pc:chgData name="pantelis balaouras" userId="25e8755020fc1734" providerId="LiveId" clId="{08725C15-0680-4CB5-B5D0-51E7F637E8F0}" dt="2024-04-29T10:43:14.646" v="18"/>
        <pc:sldMkLst>
          <pc:docMk/>
          <pc:sldMk cId="3038715148" sldId="442"/>
        </pc:sldMkLst>
        <pc:spChg chg="add mod">
          <ac:chgData name="pantelis balaouras" userId="25e8755020fc1734" providerId="LiveId" clId="{08725C15-0680-4CB5-B5D0-51E7F637E8F0}" dt="2024-04-29T10:43:14.646" v="18"/>
          <ac:spMkLst>
            <pc:docMk/>
            <pc:sldMk cId="3038715148" sldId="442"/>
            <ac:spMk id="2" creationId="{29D71A88-82EF-A436-7FDE-40779D2F7351}"/>
          </ac:spMkLst>
        </pc:spChg>
        <pc:spChg chg="del">
          <ac:chgData name="pantelis balaouras" userId="25e8755020fc1734" providerId="LiveId" clId="{08725C15-0680-4CB5-B5D0-51E7F637E8F0}" dt="2024-04-29T10:43:14.083" v="17" actId="478"/>
          <ac:spMkLst>
            <pc:docMk/>
            <pc:sldMk cId="3038715148" sldId="442"/>
            <ac:spMk id="10" creationId="{C0DFA73F-FDC8-497A-8912-CA8C28C95043}"/>
          </ac:spMkLst>
        </pc:spChg>
      </pc:sldChg>
      <pc:sldChg chg="addSp delSp modSp mod">
        <pc:chgData name="pantelis balaouras" userId="25e8755020fc1734" providerId="LiveId" clId="{08725C15-0680-4CB5-B5D0-51E7F637E8F0}" dt="2024-04-29T10:43:27.958" v="24"/>
        <pc:sldMkLst>
          <pc:docMk/>
          <pc:sldMk cId="1250625190" sldId="446"/>
        </pc:sldMkLst>
        <pc:spChg chg="add mod">
          <ac:chgData name="pantelis balaouras" userId="25e8755020fc1734" providerId="LiveId" clId="{08725C15-0680-4CB5-B5D0-51E7F637E8F0}" dt="2024-04-29T10:43:27.958" v="24"/>
          <ac:spMkLst>
            <pc:docMk/>
            <pc:sldMk cId="1250625190" sldId="446"/>
            <ac:spMk id="6" creationId="{2D411EE8-53FA-329D-054C-118228397622}"/>
          </ac:spMkLst>
        </pc:spChg>
        <pc:spChg chg="del">
          <ac:chgData name="pantelis balaouras" userId="25e8755020fc1734" providerId="LiveId" clId="{08725C15-0680-4CB5-B5D0-51E7F637E8F0}" dt="2024-04-29T10:43:27.379" v="23" actId="478"/>
          <ac:spMkLst>
            <pc:docMk/>
            <pc:sldMk cId="1250625190" sldId="446"/>
            <ac:spMk id="7" creationId="{C0DFA73F-FDC8-497A-8912-CA8C28C95043}"/>
          </ac:spMkLst>
        </pc:spChg>
      </pc:sldChg>
      <pc:sldChg chg="addSp delSp modSp mod">
        <pc:chgData name="pantelis balaouras" userId="25e8755020fc1734" providerId="LiveId" clId="{08725C15-0680-4CB5-B5D0-51E7F637E8F0}" dt="2024-04-29T10:43:32.071" v="26"/>
        <pc:sldMkLst>
          <pc:docMk/>
          <pc:sldMk cId="568782003" sldId="464"/>
        </pc:sldMkLst>
        <pc:spChg chg="add mod">
          <ac:chgData name="pantelis balaouras" userId="25e8755020fc1734" providerId="LiveId" clId="{08725C15-0680-4CB5-B5D0-51E7F637E8F0}" dt="2024-04-29T10:43:32.071" v="26"/>
          <ac:spMkLst>
            <pc:docMk/>
            <pc:sldMk cId="568782003" sldId="464"/>
            <ac:spMk id="2" creationId="{ED887F24-640B-CFEE-9620-A4D4E6AE335C}"/>
          </ac:spMkLst>
        </pc:spChg>
        <pc:spChg chg="del">
          <ac:chgData name="pantelis balaouras" userId="25e8755020fc1734" providerId="LiveId" clId="{08725C15-0680-4CB5-B5D0-51E7F637E8F0}" dt="2024-04-29T10:43:31.570" v="25" actId="478"/>
          <ac:spMkLst>
            <pc:docMk/>
            <pc:sldMk cId="568782003" sldId="464"/>
            <ac:spMk id="10" creationId="{C0DFA73F-FDC8-497A-8912-CA8C28C95043}"/>
          </ac:spMkLst>
        </pc:spChg>
      </pc:sldChg>
      <pc:sldChg chg="modSp mod">
        <pc:chgData name="pantelis balaouras" userId="25e8755020fc1734" providerId="LiveId" clId="{08725C15-0680-4CB5-B5D0-51E7F637E8F0}" dt="2024-04-29T10:43:47.186" v="32" actId="20577"/>
        <pc:sldMkLst>
          <pc:docMk/>
          <pc:sldMk cId="4036588873" sldId="467"/>
        </pc:sldMkLst>
        <pc:spChg chg="mod">
          <ac:chgData name="pantelis balaouras" userId="25e8755020fc1734" providerId="LiveId" clId="{08725C15-0680-4CB5-B5D0-51E7F637E8F0}" dt="2024-04-29T10:43:47.186" v="32" actId="20577"/>
          <ac:spMkLst>
            <pc:docMk/>
            <pc:sldMk cId="4036588873" sldId="467"/>
            <ac:spMk id="10" creationId="{C0DFA73F-FDC8-497A-8912-CA8C28C95043}"/>
          </ac:spMkLst>
        </pc:spChg>
      </pc:sldChg>
      <pc:sldChg chg="modSp mod">
        <pc:chgData name="pantelis balaouras" userId="25e8755020fc1734" providerId="LiveId" clId="{08725C15-0680-4CB5-B5D0-51E7F637E8F0}" dt="2024-04-29T10:44:46.794" v="45" actId="14100"/>
        <pc:sldMkLst>
          <pc:docMk/>
          <pc:sldMk cId="319678960" sldId="487"/>
        </pc:sldMkLst>
        <pc:spChg chg="mod">
          <ac:chgData name="pantelis balaouras" userId="25e8755020fc1734" providerId="LiveId" clId="{08725C15-0680-4CB5-B5D0-51E7F637E8F0}" dt="2024-04-29T10:44:46.794" v="45" actId="14100"/>
          <ac:spMkLst>
            <pc:docMk/>
            <pc:sldMk cId="319678960" sldId="487"/>
            <ac:spMk id="10" creationId="{C0DFA73F-FDC8-497A-8912-CA8C28C95043}"/>
          </ac:spMkLst>
        </pc:spChg>
      </pc:sldChg>
      <pc:sldChg chg="addSp delSp modSp mod">
        <pc:chgData name="pantelis balaouras" userId="25e8755020fc1734" providerId="LiveId" clId="{08725C15-0680-4CB5-B5D0-51E7F637E8F0}" dt="2024-04-29T10:44:57.581" v="49"/>
        <pc:sldMkLst>
          <pc:docMk/>
          <pc:sldMk cId="2177129853" sldId="488"/>
        </pc:sldMkLst>
        <pc:spChg chg="add mod">
          <ac:chgData name="pantelis balaouras" userId="25e8755020fc1734" providerId="LiveId" clId="{08725C15-0680-4CB5-B5D0-51E7F637E8F0}" dt="2024-04-29T10:44:57.581" v="49"/>
          <ac:spMkLst>
            <pc:docMk/>
            <pc:sldMk cId="2177129853" sldId="488"/>
            <ac:spMk id="2" creationId="{8C84ACDB-9030-7B4A-5EBD-2BEA8CFBEA08}"/>
          </ac:spMkLst>
        </pc:spChg>
        <pc:spChg chg="del">
          <ac:chgData name="pantelis balaouras" userId="25e8755020fc1734" providerId="LiveId" clId="{08725C15-0680-4CB5-B5D0-51E7F637E8F0}" dt="2024-04-29T10:44:57.060" v="48" actId="478"/>
          <ac:spMkLst>
            <pc:docMk/>
            <pc:sldMk cId="2177129853" sldId="488"/>
            <ac:spMk id="10" creationId="{C0DFA73F-FDC8-497A-8912-CA8C28C95043}"/>
          </ac:spMkLst>
        </pc:spChg>
      </pc:sldChg>
      <pc:sldChg chg="modSp mod">
        <pc:chgData name="pantelis balaouras" userId="25e8755020fc1734" providerId="LiveId" clId="{08725C15-0680-4CB5-B5D0-51E7F637E8F0}" dt="2024-04-29T10:46:18.576" v="70" actId="20577"/>
        <pc:sldMkLst>
          <pc:docMk/>
          <pc:sldMk cId="4101063229" sldId="495"/>
        </pc:sldMkLst>
        <pc:spChg chg="mod">
          <ac:chgData name="pantelis balaouras" userId="25e8755020fc1734" providerId="LiveId" clId="{08725C15-0680-4CB5-B5D0-51E7F637E8F0}" dt="2024-04-29T10:46:18.576" v="70" actId="20577"/>
          <ac:spMkLst>
            <pc:docMk/>
            <pc:sldMk cId="4101063229" sldId="495"/>
            <ac:spMk id="4" creationId="{E47D0821-8573-4002-9B33-F43C68A1D403}"/>
          </ac:spMkLst>
        </pc:spChg>
      </pc:sldChg>
      <pc:sldChg chg="addSp delSp modSp mod">
        <pc:chgData name="pantelis balaouras" userId="25e8755020fc1734" providerId="LiveId" clId="{08725C15-0680-4CB5-B5D0-51E7F637E8F0}" dt="2024-04-29T10:48:11.145" v="76"/>
        <pc:sldMkLst>
          <pc:docMk/>
          <pc:sldMk cId="1642333540" sldId="501"/>
        </pc:sldMkLst>
        <pc:spChg chg="add mod">
          <ac:chgData name="pantelis balaouras" userId="25e8755020fc1734" providerId="LiveId" clId="{08725C15-0680-4CB5-B5D0-51E7F637E8F0}" dt="2024-04-29T10:48:11.145" v="76"/>
          <ac:spMkLst>
            <pc:docMk/>
            <pc:sldMk cId="1642333540" sldId="501"/>
            <ac:spMk id="3" creationId="{E885C60D-B390-78FF-3F9A-FE0FE95C523A}"/>
          </ac:spMkLst>
        </pc:spChg>
        <pc:spChg chg="del">
          <ac:chgData name="pantelis balaouras" userId="25e8755020fc1734" providerId="LiveId" clId="{08725C15-0680-4CB5-B5D0-51E7F637E8F0}" dt="2024-04-29T10:48:10.615" v="75" actId="478"/>
          <ac:spMkLst>
            <pc:docMk/>
            <pc:sldMk cId="1642333540" sldId="501"/>
            <ac:spMk id="7" creationId="{C0DFA73F-FDC8-497A-8912-CA8C28C95043}"/>
          </ac:spMkLst>
        </pc:spChg>
      </pc:sldChg>
      <pc:sldChg chg="modSp mod">
        <pc:chgData name="pantelis balaouras" userId="25e8755020fc1734" providerId="LiveId" clId="{08725C15-0680-4CB5-B5D0-51E7F637E8F0}" dt="2024-04-29T10:48:06.262" v="74" actId="1076"/>
        <pc:sldMkLst>
          <pc:docMk/>
          <pc:sldMk cId="3572779126" sldId="502"/>
        </pc:sldMkLst>
        <pc:spChg chg="mod">
          <ac:chgData name="pantelis balaouras" userId="25e8755020fc1734" providerId="LiveId" clId="{08725C15-0680-4CB5-B5D0-51E7F637E8F0}" dt="2024-04-29T10:48:06.262" v="74" actId="1076"/>
          <ac:spMkLst>
            <pc:docMk/>
            <pc:sldMk cId="3572779126" sldId="502"/>
            <ac:spMk id="10" creationId="{C0DFA73F-FDC8-497A-8912-CA8C28C95043}"/>
          </ac:spMkLst>
        </pc:spChg>
      </pc:sldChg>
      <pc:sldChg chg="addSp delSp modSp mod">
        <pc:chgData name="pantelis balaouras" userId="25e8755020fc1734" providerId="LiveId" clId="{08725C15-0680-4CB5-B5D0-51E7F637E8F0}" dt="2024-04-29T10:48:15.724" v="78"/>
        <pc:sldMkLst>
          <pc:docMk/>
          <pc:sldMk cId="796788791" sldId="504"/>
        </pc:sldMkLst>
        <pc:spChg chg="add mod">
          <ac:chgData name="pantelis balaouras" userId="25e8755020fc1734" providerId="LiveId" clId="{08725C15-0680-4CB5-B5D0-51E7F637E8F0}" dt="2024-04-29T10:48:15.724" v="78"/>
          <ac:spMkLst>
            <pc:docMk/>
            <pc:sldMk cId="796788791" sldId="504"/>
            <ac:spMk id="3" creationId="{C2FD13F9-2C17-88B7-BD0E-D458BB84001D}"/>
          </ac:spMkLst>
        </pc:spChg>
        <pc:spChg chg="del">
          <ac:chgData name="pantelis balaouras" userId="25e8755020fc1734" providerId="LiveId" clId="{08725C15-0680-4CB5-B5D0-51E7F637E8F0}" dt="2024-04-29T10:48:15.238" v="77" actId="478"/>
          <ac:spMkLst>
            <pc:docMk/>
            <pc:sldMk cId="796788791" sldId="504"/>
            <ac:spMk id="10" creationId="{C0DFA73F-FDC8-497A-8912-CA8C28C95043}"/>
          </ac:spMkLst>
        </pc:spChg>
      </pc:sldChg>
      <pc:sldChg chg="modSp mod">
        <pc:chgData name="pantelis balaouras" userId="25e8755020fc1734" providerId="LiveId" clId="{08725C15-0680-4CB5-B5D0-51E7F637E8F0}" dt="2024-04-29T10:48:42.359" v="84" actId="20577"/>
        <pc:sldMkLst>
          <pc:docMk/>
          <pc:sldMk cId="886959175" sldId="524"/>
        </pc:sldMkLst>
        <pc:spChg chg="mod">
          <ac:chgData name="pantelis balaouras" userId="25e8755020fc1734" providerId="LiveId" clId="{08725C15-0680-4CB5-B5D0-51E7F637E8F0}" dt="2024-04-29T10:48:42.359" v="84" actId="20577"/>
          <ac:spMkLst>
            <pc:docMk/>
            <pc:sldMk cId="886959175" sldId="524"/>
            <ac:spMk id="4" creationId="{E47D0821-8573-4002-9B33-F43C68A1D403}"/>
          </ac:spMkLst>
        </pc:spChg>
      </pc:sldChg>
      <pc:sldChg chg="modSp mod">
        <pc:chgData name="pantelis balaouras" userId="25e8755020fc1734" providerId="LiveId" clId="{08725C15-0680-4CB5-B5D0-51E7F637E8F0}" dt="2024-04-29T10:48:53.953" v="87" actId="14100"/>
        <pc:sldMkLst>
          <pc:docMk/>
          <pc:sldMk cId="422675489" sldId="532"/>
        </pc:sldMkLst>
        <pc:spChg chg="mod">
          <ac:chgData name="pantelis balaouras" userId="25e8755020fc1734" providerId="LiveId" clId="{08725C15-0680-4CB5-B5D0-51E7F637E8F0}" dt="2024-04-29T10:48:53.953" v="87" actId="14100"/>
          <ac:spMkLst>
            <pc:docMk/>
            <pc:sldMk cId="422675489" sldId="532"/>
            <ac:spMk id="9" creationId="{C0DFA73F-FDC8-497A-8912-CA8C28C95043}"/>
          </ac:spMkLst>
        </pc:spChg>
      </pc:sldChg>
      <pc:sldChg chg="modSp mod">
        <pc:chgData name="pantelis balaouras" userId="25e8755020fc1734" providerId="LiveId" clId="{08725C15-0680-4CB5-B5D0-51E7F637E8F0}" dt="2024-04-29T10:45:32.933" v="61" actId="20577"/>
        <pc:sldMkLst>
          <pc:docMk/>
          <pc:sldMk cId="358170688" sldId="536"/>
        </pc:sldMkLst>
        <pc:spChg chg="mod">
          <ac:chgData name="pantelis balaouras" userId="25e8755020fc1734" providerId="LiveId" clId="{08725C15-0680-4CB5-B5D0-51E7F637E8F0}" dt="2024-04-29T10:45:32.933" v="61" actId="20577"/>
          <ac:spMkLst>
            <pc:docMk/>
            <pc:sldMk cId="358170688" sldId="536"/>
            <ac:spMk id="4" creationId="{E47D0821-8573-4002-9B33-F43C68A1D403}"/>
          </ac:spMkLst>
        </pc:spChg>
      </pc:sldChg>
      <pc:sldChg chg="modSp mod">
        <pc:chgData name="pantelis balaouras" userId="25e8755020fc1734" providerId="LiveId" clId="{08725C15-0680-4CB5-B5D0-51E7F637E8F0}" dt="2024-04-29T10:46:09.844" v="68" actId="20577"/>
        <pc:sldMkLst>
          <pc:docMk/>
          <pc:sldMk cId="1662365341" sldId="538"/>
        </pc:sldMkLst>
        <pc:spChg chg="mod">
          <ac:chgData name="pantelis balaouras" userId="25e8755020fc1734" providerId="LiveId" clId="{08725C15-0680-4CB5-B5D0-51E7F637E8F0}" dt="2024-04-29T10:46:09.844" v="68" actId="20577"/>
          <ac:spMkLst>
            <pc:docMk/>
            <pc:sldMk cId="1662365341" sldId="538"/>
            <ac:spMk id="9" creationId="{C0DFA73F-FDC8-497A-8912-CA8C28C95043}"/>
          </ac:spMkLst>
        </pc:spChg>
      </pc:sldChg>
      <pc:sldChg chg="addSp delSp modSp mod">
        <pc:chgData name="pantelis balaouras" userId="25e8755020fc1734" providerId="LiveId" clId="{08725C15-0680-4CB5-B5D0-51E7F637E8F0}" dt="2024-04-29T10:43:35.873" v="28"/>
        <pc:sldMkLst>
          <pc:docMk/>
          <pc:sldMk cId="1983341750" sldId="544"/>
        </pc:sldMkLst>
        <pc:spChg chg="add mod">
          <ac:chgData name="pantelis balaouras" userId="25e8755020fc1734" providerId="LiveId" clId="{08725C15-0680-4CB5-B5D0-51E7F637E8F0}" dt="2024-04-29T10:43:35.873" v="28"/>
          <ac:spMkLst>
            <pc:docMk/>
            <pc:sldMk cId="1983341750" sldId="544"/>
            <ac:spMk id="2" creationId="{4D4258F6-9091-E480-99D9-CFCD9DAF8EF2}"/>
          </ac:spMkLst>
        </pc:spChg>
        <pc:spChg chg="del">
          <ac:chgData name="pantelis balaouras" userId="25e8755020fc1734" providerId="LiveId" clId="{08725C15-0680-4CB5-B5D0-51E7F637E8F0}" dt="2024-04-29T10:43:35.216" v="27" actId="478"/>
          <ac:spMkLst>
            <pc:docMk/>
            <pc:sldMk cId="1983341750" sldId="544"/>
            <ac:spMk id="5" creationId="{C0DFA73F-FDC8-497A-8912-CA8C28C95043}"/>
          </ac:spMkLst>
        </pc:spChg>
      </pc:sldChg>
      <pc:sldChg chg="modSp mod">
        <pc:chgData name="pantelis balaouras" userId="25e8755020fc1734" providerId="LiveId" clId="{08725C15-0680-4CB5-B5D0-51E7F637E8F0}" dt="2024-04-29T10:42:50.866" v="12" actId="20577"/>
        <pc:sldMkLst>
          <pc:docMk/>
          <pc:sldMk cId="1303941817" sldId="546"/>
        </pc:sldMkLst>
        <pc:spChg chg="mod">
          <ac:chgData name="pantelis balaouras" userId="25e8755020fc1734" providerId="LiveId" clId="{08725C15-0680-4CB5-B5D0-51E7F637E8F0}" dt="2024-04-29T10:42:50.866" v="12" actId="20577"/>
          <ac:spMkLst>
            <pc:docMk/>
            <pc:sldMk cId="1303941817" sldId="546"/>
            <ac:spMk id="10" creationId="{C0DFA73F-FDC8-497A-8912-CA8C28C95043}"/>
          </ac:spMkLst>
        </pc:spChg>
      </pc:sldChg>
      <pc:sldChg chg="addSp delSp modSp mod">
        <pc:chgData name="pantelis balaouras" userId="25e8755020fc1734" providerId="LiveId" clId="{08725C15-0680-4CB5-B5D0-51E7F637E8F0}" dt="2024-04-29T10:43:01.997" v="14"/>
        <pc:sldMkLst>
          <pc:docMk/>
          <pc:sldMk cId="3016822936" sldId="547"/>
        </pc:sldMkLst>
        <pc:spChg chg="add mod">
          <ac:chgData name="pantelis balaouras" userId="25e8755020fc1734" providerId="LiveId" clId="{08725C15-0680-4CB5-B5D0-51E7F637E8F0}" dt="2024-04-29T10:43:01.997" v="14"/>
          <ac:spMkLst>
            <pc:docMk/>
            <pc:sldMk cId="3016822936" sldId="547"/>
            <ac:spMk id="2" creationId="{B444A2CB-1F9B-33ED-8EF2-A6787808B0C6}"/>
          </ac:spMkLst>
        </pc:spChg>
        <pc:spChg chg="del">
          <ac:chgData name="pantelis balaouras" userId="25e8755020fc1734" providerId="LiveId" clId="{08725C15-0680-4CB5-B5D0-51E7F637E8F0}" dt="2024-04-29T10:43:01.459" v="13" actId="478"/>
          <ac:spMkLst>
            <pc:docMk/>
            <pc:sldMk cId="3016822936" sldId="547"/>
            <ac:spMk id="10" creationId="{C0DFA73F-FDC8-497A-8912-CA8C28C95043}"/>
          </ac:spMkLst>
        </pc:spChg>
      </pc:sldChg>
      <pc:sldChg chg="addSp delSp modSp mod">
        <pc:chgData name="pantelis balaouras" userId="25e8755020fc1734" providerId="LiveId" clId="{08725C15-0680-4CB5-B5D0-51E7F637E8F0}" dt="2024-04-29T10:43:09.591" v="16"/>
        <pc:sldMkLst>
          <pc:docMk/>
          <pc:sldMk cId="3084505729" sldId="548"/>
        </pc:sldMkLst>
        <pc:spChg chg="add mod">
          <ac:chgData name="pantelis balaouras" userId="25e8755020fc1734" providerId="LiveId" clId="{08725C15-0680-4CB5-B5D0-51E7F637E8F0}" dt="2024-04-29T10:43:09.591" v="16"/>
          <ac:spMkLst>
            <pc:docMk/>
            <pc:sldMk cId="3084505729" sldId="548"/>
            <ac:spMk id="3" creationId="{3BCCCC5B-1A95-B091-D91C-3CD0D43E077B}"/>
          </ac:spMkLst>
        </pc:spChg>
        <pc:spChg chg="del">
          <ac:chgData name="pantelis balaouras" userId="25e8755020fc1734" providerId="LiveId" clId="{08725C15-0680-4CB5-B5D0-51E7F637E8F0}" dt="2024-04-29T10:43:09.024" v="15" actId="478"/>
          <ac:spMkLst>
            <pc:docMk/>
            <pc:sldMk cId="3084505729" sldId="548"/>
            <ac:spMk id="10" creationId="{C0DFA73F-FDC8-497A-8912-CA8C28C95043}"/>
          </ac:spMkLst>
        </pc:spChg>
      </pc:sldChg>
      <pc:sldChg chg="addSp delSp modSp mod">
        <pc:chgData name="pantelis balaouras" userId="25e8755020fc1734" providerId="LiveId" clId="{08725C15-0680-4CB5-B5D0-51E7F637E8F0}" dt="2024-04-29T10:43:18.902" v="20"/>
        <pc:sldMkLst>
          <pc:docMk/>
          <pc:sldMk cId="4216021467" sldId="549"/>
        </pc:sldMkLst>
        <pc:spChg chg="add mod">
          <ac:chgData name="pantelis balaouras" userId="25e8755020fc1734" providerId="LiveId" clId="{08725C15-0680-4CB5-B5D0-51E7F637E8F0}" dt="2024-04-29T10:43:18.902" v="20"/>
          <ac:spMkLst>
            <pc:docMk/>
            <pc:sldMk cId="4216021467" sldId="549"/>
            <ac:spMk id="2" creationId="{841C3484-7AA7-3E89-2ABB-D49FE95A7B7E}"/>
          </ac:spMkLst>
        </pc:spChg>
        <pc:spChg chg="del">
          <ac:chgData name="pantelis balaouras" userId="25e8755020fc1734" providerId="LiveId" clId="{08725C15-0680-4CB5-B5D0-51E7F637E8F0}" dt="2024-04-29T10:43:18.338" v="19" actId="478"/>
          <ac:spMkLst>
            <pc:docMk/>
            <pc:sldMk cId="4216021467" sldId="549"/>
            <ac:spMk id="10" creationId="{C0DFA73F-FDC8-497A-8912-CA8C28C95043}"/>
          </ac:spMkLst>
        </pc:spChg>
      </pc:sldChg>
      <pc:sldChg chg="addSp delSp modSp mod">
        <pc:chgData name="pantelis balaouras" userId="25e8755020fc1734" providerId="LiveId" clId="{08725C15-0680-4CB5-B5D0-51E7F637E8F0}" dt="2024-04-29T10:43:23.260" v="22"/>
        <pc:sldMkLst>
          <pc:docMk/>
          <pc:sldMk cId="2276484800" sldId="550"/>
        </pc:sldMkLst>
        <pc:spChg chg="add mod">
          <ac:chgData name="pantelis balaouras" userId="25e8755020fc1734" providerId="LiveId" clId="{08725C15-0680-4CB5-B5D0-51E7F637E8F0}" dt="2024-04-29T10:43:23.260" v="22"/>
          <ac:spMkLst>
            <pc:docMk/>
            <pc:sldMk cId="2276484800" sldId="550"/>
            <ac:spMk id="3" creationId="{92C1D6E9-5EFC-F191-CA8E-596D74C5F014}"/>
          </ac:spMkLst>
        </pc:spChg>
        <pc:spChg chg="del">
          <ac:chgData name="pantelis balaouras" userId="25e8755020fc1734" providerId="LiveId" clId="{08725C15-0680-4CB5-B5D0-51E7F637E8F0}" dt="2024-04-29T10:43:22.658" v="21" actId="478"/>
          <ac:spMkLst>
            <pc:docMk/>
            <pc:sldMk cId="2276484800" sldId="550"/>
            <ac:spMk id="7" creationId="{C0DFA73F-FDC8-497A-8912-CA8C28C95043}"/>
          </ac:spMkLst>
        </pc:spChg>
      </pc:sldChg>
      <pc:sldChg chg="modSp mod">
        <pc:chgData name="pantelis balaouras" userId="25e8755020fc1734" providerId="LiveId" clId="{08725C15-0680-4CB5-B5D0-51E7F637E8F0}" dt="2024-04-29T10:43:52.628" v="34" actId="20577"/>
        <pc:sldMkLst>
          <pc:docMk/>
          <pc:sldMk cId="1476619147" sldId="553"/>
        </pc:sldMkLst>
        <pc:spChg chg="mod">
          <ac:chgData name="pantelis balaouras" userId="25e8755020fc1734" providerId="LiveId" clId="{08725C15-0680-4CB5-B5D0-51E7F637E8F0}" dt="2024-04-29T10:43:52.628" v="34" actId="20577"/>
          <ac:spMkLst>
            <pc:docMk/>
            <pc:sldMk cId="1476619147" sldId="553"/>
            <ac:spMk id="10" creationId="{C0DFA73F-FDC8-497A-8912-CA8C28C95043}"/>
          </ac:spMkLst>
        </pc:spChg>
      </pc:sldChg>
      <pc:sldChg chg="modSp mod">
        <pc:chgData name="pantelis balaouras" userId="25e8755020fc1734" providerId="LiveId" clId="{08725C15-0680-4CB5-B5D0-51E7F637E8F0}" dt="2024-04-29T10:44:06.960" v="38" actId="20577"/>
        <pc:sldMkLst>
          <pc:docMk/>
          <pc:sldMk cId="1960782220" sldId="555"/>
        </pc:sldMkLst>
        <pc:spChg chg="mod">
          <ac:chgData name="pantelis balaouras" userId="25e8755020fc1734" providerId="LiveId" clId="{08725C15-0680-4CB5-B5D0-51E7F637E8F0}" dt="2024-04-29T10:44:06.960" v="38" actId="20577"/>
          <ac:spMkLst>
            <pc:docMk/>
            <pc:sldMk cId="1960782220" sldId="555"/>
            <ac:spMk id="10" creationId="{C0DFA73F-FDC8-497A-8912-CA8C28C95043}"/>
          </ac:spMkLst>
        </pc:spChg>
      </pc:sldChg>
      <pc:sldChg chg="modSp mod">
        <pc:chgData name="pantelis balaouras" userId="25e8755020fc1734" providerId="LiveId" clId="{08725C15-0680-4CB5-B5D0-51E7F637E8F0}" dt="2024-04-29T10:44:13.570" v="40" actId="20577"/>
        <pc:sldMkLst>
          <pc:docMk/>
          <pc:sldMk cId="1441536088" sldId="556"/>
        </pc:sldMkLst>
        <pc:spChg chg="mod">
          <ac:chgData name="pantelis balaouras" userId="25e8755020fc1734" providerId="LiveId" clId="{08725C15-0680-4CB5-B5D0-51E7F637E8F0}" dt="2024-04-29T10:44:13.570" v="40" actId="20577"/>
          <ac:spMkLst>
            <pc:docMk/>
            <pc:sldMk cId="1441536088" sldId="556"/>
            <ac:spMk id="10" creationId="{C0DFA73F-FDC8-497A-8912-CA8C28C95043}"/>
          </ac:spMkLst>
        </pc:spChg>
      </pc:sldChg>
      <pc:sldChg chg="addSp delSp modSp mod">
        <pc:chgData name="pantelis balaouras" userId="25e8755020fc1734" providerId="LiveId" clId="{08725C15-0680-4CB5-B5D0-51E7F637E8F0}" dt="2024-04-29T10:45:08.760" v="53"/>
        <pc:sldMkLst>
          <pc:docMk/>
          <pc:sldMk cId="3545432345" sldId="559"/>
        </pc:sldMkLst>
        <pc:spChg chg="add mod">
          <ac:chgData name="pantelis balaouras" userId="25e8755020fc1734" providerId="LiveId" clId="{08725C15-0680-4CB5-B5D0-51E7F637E8F0}" dt="2024-04-29T10:45:08.760" v="53"/>
          <ac:spMkLst>
            <pc:docMk/>
            <pc:sldMk cId="3545432345" sldId="559"/>
            <ac:spMk id="2" creationId="{E366179A-8397-A4F4-8F9D-5A5E63564B83}"/>
          </ac:spMkLst>
        </pc:spChg>
        <pc:spChg chg="del">
          <ac:chgData name="pantelis balaouras" userId="25e8755020fc1734" providerId="LiveId" clId="{08725C15-0680-4CB5-B5D0-51E7F637E8F0}" dt="2024-04-29T10:45:08.291" v="52" actId="478"/>
          <ac:spMkLst>
            <pc:docMk/>
            <pc:sldMk cId="3545432345" sldId="559"/>
            <ac:spMk id="10" creationId="{C0DFA73F-FDC8-497A-8912-CA8C28C95043}"/>
          </ac:spMkLst>
        </pc:spChg>
      </pc:sldChg>
      <pc:sldChg chg="delSp modSp mod">
        <pc:chgData name="pantelis balaouras" userId="25e8755020fc1734" providerId="LiveId" clId="{08725C15-0680-4CB5-B5D0-51E7F637E8F0}" dt="2024-04-29T10:46:04.212" v="66" actId="20577"/>
        <pc:sldMkLst>
          <pc:docMk/>
          <pc:sldMk cId="30697695" sldId="561"/>
        </pc:sldMkLst>
        <pc:spChg chg="del">
          <ac:chgData name="pantelis balaouras" userId="25e8755020fc1734" providerId="LiveId" clId="{08725C15-0680-4CB5-B5D0-51E7F637E8F0}" dt="2024-04-29T10:45:57.780" v="64" actId="478"/>
          <ac:spMkLst>
            <pc:docMk/>
            <pc:sldMk cId="30697695" sldId="561"/>
            <ac:spMk id="2" creationId="{42A58259-6BE6-3586-7AE6-8D5B6B031B0F}"/>
          </ac:spMkLst>
        </pc:spChg>
        <pc:spChg chg="mod">
          <ac:chgData name="pantelis balaouras" userId="25e8755020fc1734" providerId="LiveId" clId="{08725C15-0680-4CB5-B5D0-51E7F637E8F0}" dt="2024-04-29T10:45:53.914" v="63" actId="1076"/>
          <ac:spMkLst>
            <pc:docMk/>
            <pc:sldMk cId="30697695" sldId="561"/>
            <ac:spMk id="5" creationId="{779F93A1-3BC4-4CAA-B56F-3375A7D00191}"/>
          </ac:spMkLst>
        </pc:spChg>
        <pc:spChg chg="mod">
          <ac:chgData name="pantelis balaouras" userId="25e8755020fc1734" providerId="LiveId" clId="{08725C15-0680-4CB5-B5D0-51E7F637E8F0}" dt="2024-04-29T10:46:04.212" v="66" actId="20577"/>
          <ac:spMkLst>
            <pc:docMk/>
            <pc:sldMk cId="30697695" sldId="561"/>
            <ac:spMk id="10" creationId="{C0DFA73F-FDC8-497A-8912-CA8C28C95043}"/>
          </ac:spMkLst>
        </pc:spChg>
      </pc:sldChg>
      <pc:sldChg chg="addSp delSp modSp mod">
        <pc:chgData name="pantelis balaouras" userId="25e8755020fc1734" providerId="LiveId" clId="{08725C15-0680-4CB5-B5D0-51E7F637E8F0}" dt="2024-04-29T10:48:19.579" v="80"/>
        <pc:sldMkLst>
          <pc:docMk/>
          <pc:sldMk cId="1820981921" sldId="562"/>
        </pc:sldMkLst>
        <pc:spChg chg="add mod">
          <ac:chgData name="pantelis balaouras" userId="25e8755020fc1734" providerId="LiveId" clId="{08725C15-0680-4CB5-B5D0-51E7F637E8F0}" dt="2024-04-29T10:48:19.579" v="80"/>
          <ac:spMkLst>
            <pc:docMk/>
            <pc:sldMk cId="1820981921" sldId="562"/>
            <ac:spMk id="3" creationId="{3E514093-07A2-7021-578B-45C970606127}"/>
          </ac:spMkLst>
        </pc:spChg>
        <pc:spChg chg="del">
          <ac:chgData name="pantelis balaouras" userId="25e8755020fc1734" providerId="LiveId" clId="{08725C15-0680-4CB5-B5D0-51E7F637E8F0}" dt="2024-04-29T10:48:19.114" v="79" actId="478"/>
          <ac:spMkLst>
            <pc:docMk/>
            <pc:sldMk cId="1820981921" sldId="562"/>
            <ac:spMk id="10" creationId="{C0DFA73F-FDC8-497A-8912-CA8C28C95043}"/>
          </ac:spMkLst>
        </pc:spChg>
      </pc:sldChg>
      <pc:sldChg chg="addSp delSp modSp mod">
        <pc:chgData name="pantelis balaouras" userId="25e8755020fc1734" providerId="LiveId" clId="{08725C15-0680-4CB5-B5D0-51E7F637E8F0}" dt="2024-04-29T10:48:31.628" v="82"/>
        <pc:sldMkLst>
          <pc:docMk/>
          <pc:sldMk cId="3038470810" sldId="563"/>
        </pc:sldMkLst>
        <pc:spChg chg="add mod">
          <ac:chgData name="pantelis balaouras" userId="25e8755020fc1734" providerId="LiveId" clId="{08725C15-0680-4CB5-B5D0-51E7F637E8F0}" dt="2024-04-29T10:48:31.628" v="82"/>
          <ac:spMkLst>
            <pc:docMk/>
            <pc:sldMk cId="3038470810" sldId="563"/>
            <ac:spMk id="2" creationId="{C4DD262E-8A98-ED15-A026-3AF168550581}"/>
          </ac:spMkLst>
        </pc:spChg>
        <pc:spChg chg="del">
          <ac:chgData name="pantelis balaouras" userId="25e8755020fc1734" providerId="LiveId" clId="{08725C15-0680-4CB5-B5D0-51E7F637E8F0}" dt="2024-04-29T10:48:30.982" v="81" actId="478"/>
          <ac:spMkLst>
            <pc:docMk/>
            <pc:sldMk cId="3038470810" sldId="563"/>
            <ac:spMk id="10" creationId="{C0DFA73F-FDC8-497A-8912-CA8C28C95043}"/>
          </ac:spMkLst>
        </pc:spChg>
      </pc:sldChg>
      <pc:sldChg chg="addSp delSp modSp mod">
        <pc:chgData name="pantelis balaouras" userId="25e8755020fc1734" providerId="LiveId" clId="{08725C15-0680-4CB5-B5D0-51E7F637E8F0}" dt="2024-04-29T10:44:53.801" v="47"/>
        <pc:sldMkLst>
          <pc:docMk/>
          <pc:sldMk cId="2271343866" sldId="565"/>
        </pc:sldMkLst>
        <pc:spChg chg="add mod">
          <ac:chgData name="pantelis balaouras" userId="25e8755020fc1734" providerId="LiveId" clId="{08725C15-0680-4CB5-B5D0-51E7F637E8F0}" dt="2024-04-29T10:44:53.801" v="47"/>
          <ac:spMkLst>
            <pc:docMk/>
            <pc:sldMk cId="2271343866" sldId="565"/>
            <ac:spMk id="2" creationId="{B90DA1A3-017F-274C-E3D9-A8D2E3BF3EFA}"/>
          </ac:spMkLst>
        </pc:spChg>
        <pc:spChg chg="del">
          <ac:chgData name="pantelis balaouras" userId="25e8755020fc1734" providerId="LiveId" clId="{08725C15-0680-4CB5-B5D0-51E7F637E8F0}" dt="2024-04-29T10:44:53.329" v="46" actId="478"/>
          <ac:spMkLst>
            <pc:docMk/>
            <pc:sldMk cId="2271343866" sldId="565"/>
            <ac:spMk id="10" creationId="{C0DFA73F-FDC8-497A-8912-CA8C28C95043}"/>
          </ac:spMkLst>
        </pc:spChg>
      </pc:sldChg>
      <pc:sldChg chg="addSp delSp modSp mod">
        <pc:chgData name="pantelis balaouras" userId="25e8755020fc1734" providerId="LiveId" clId="{08725C15-0680-4CB5-B5D0-51E7F637E8F0}" dt="2024-04-29T10:45:02.874" v="51"/>
        <pc:sldMkLst>
          <pc:docMk/>
          <pc:sldMk cId="689086572" sldId="566"/>
        </pc:sldMkLst>
        <pc:spChg chg="add mod">
          <ac:chgData name="pantelis balaouras" userId="25e8755020fc1734" providerId="LiveId" clId="{08725C15-0680-4CB5-B5D0-51E7F637E8F0}" dt="2024-04-29T10:45:02.874" v="51"/>
          <ac:spMkLst>
            <pc:docMk/>
            <pc:sldMk cId="689086572" sldId="566"/>
            <ac:spMk id="2" creationId="{6BA8324A-500A-5BBB-41BE-CAD49C905C98}"/>
          </ac:spMkLst>
        </pc:spChg>
        <pc:spChg chg="del">
          <ac:chgData name="pantelis balaouras" userId="25e8755020fc1734" providerId="LiveId" clId="{08725C15-0680-4CB5-B5D0-51E7F637E8F0}" dt="2024-04-29T10:45:02.423" v="50" actId="478"/>
          <ac:spMkLst>
            <pc:docMk/>
            <pc:sldMk cId="689086572" sldId="566"/>
            <ac:spMk id="10" creationId="{C0DFA73F-FDC8-497A-8912-CA8C28C95043}"/>
          </ac:spMkLst>
        </pc:spChg>
      </pc:sldChg>
      <pc:sldChg chg="addSp delSp modSp mod">
        <pc:chgData name="pantelis balaouras" userId="25e8755020fc1734" providerId="LiveId" clId="{08725C15-0680-4CB5-B5D0-51E7F637E8F0}" dt="2024-04-29T10:45:26.226" v="59" actId="1076"/>
        <pc:sldMkLst>
          <pc:docMk/>
          <pc:sldMk cId="3054925469" sldId="567"/>
        </pc:sldMkLst>
        <pc:spChg chg="add mod">
          <ac:chgData name="pantelis balaouras" userId="25e8755020fc1734" providerId="LiveId" clId="{08725C15-0680-4CB5-B5D0-51E7F637E8F0}" dt="2024-04-29T10:45:17.661" v="57"/>
          <ac:spMkLst>
            <pc:docMk/>
            <pc:sldMk cId="3054925469" sldId="567"/>
            <ac:spMk id="4" creationId="{0CDCC79C-37FE-9A4B-F3C6-EF876D47FB3A}"/>
          </ac:spMkLst>
        </pc:spChg>
        <pc:spChg chg="del mod">
          <ac:chgData name="pantelis balaouras" userId="25e8755020fc1734" providerId="LiveId" clId="{08725C15-0680-4CB5-B5D0-51E7F637E8F0}" dt="2024-04-29T10:45:16.995" v="56" actId="478"/>
          <ac:spMkLst>
            <pc:docMk/>
            <pc:sldMk cId="3054925469" sldId="567"/>
            <ac:spMk id="10" creationId="{C0DFA73F-FDC8-497A-8912-CA8C28C95043}"/>
          </ac:spMkLst>
        </pc:spChg>
        <pc:picChg chg="mod">
          <ac:chgData name="pantelis balaouras" userId="25e8755020fc1734" providerId="LiveId" clId="{08725C15-0680-4CB5-B5D0-51E7F637E8F0}" dt="2024-04-29T10:45:26.226" v="59" actId="1076"/>
          <ac:picMkLst>
            <pc:docMk/>
            <pc:sldMk cId="3054925469" sldId="567"/>
            <ac:picMk id="2" creationId="{D2141031-7DA3-0682-6BDF-04475E89846C}"/>
          </ac:picMkLst>
        </pc:picChg>
      </pc:sldChg>
      <pc:sldChg chg="modSp mod">
        <pc:chgData name="pantelis balaouras" userId="25e8755020fc1734" providerId="LiveId" clId="{08725C15-0680-4CB5-B5D0-51E7F637E8F0}" dt="2024-04-29T10:44:00.379" v="36" actId="20577"/>
        <pc:sldMkLst>
          <pc:docMk/>
          <pc:sldMk cId="3081207943" sldId="568"/>
        </pc:sldMkLst>
        <pc:spChg chg="mod">
          <ac:chgData name="pantelis balaouras" userId="25e8755020fc1734" providerId="LiveId" clId="{08725C15-0680-4CB5-B5D0-51E7F637E8F0}" dt="2024-04-29T10:44:00.379" v="36" actId="20577"/>
          <ac:spMkLst>
            <pc:docMk/>
            <pc:sldMk cId="3081207943" sldId="568"/>
            <ac:spMk id="10" creationId="{C0DFA73F-FDC8-497A-8912-CA8C28C95043}"/>
          </ac:spMkLst>
        </pc:spChg>
      </pc:sldChg>
      <pc:sldMasterChg chg="modSldLayout">
        <pc:chgData name="pantelis balaouras" userId="25e8755020fc1734" providerId="LiveId" clId="{08725C15-0680-4CB5-B5D0-51E7F637E8F0}" dt="2024-04-29T10:49:47.193" v="93" actId="20577"/>
        <pc:sldMasterMkLst>
          <pc:docMk/>
          <pc:sldMasterMk cId="1468923052" sldId="2147483648"/>
        </pc:sldMasterMkLst>
        <pc:sldLayoutChg chg="modSp mod">
          <pc:chgData name="pantelis balaouras" userId="25e8755020fc1734" providerId="LiveId" clId="{08725C15-0680-4CB5-B5D0-51E7F637E8F0}" dt="2024-04-29T10:49:29.686" v="89" actId="20577"/>
          <pc:sldLayoutMkLst>
            <pc:docMk/>
            <pc:sldMasterMk cId="1468923052" sldId="2147483648"/>
            <pc:sldLayoutMk cId="2577986437" sldId="2147483661"/>
          </pc:sldLayoutMkLst>
          <pc:spChg chg="mod">
            <ac:chgData name="pantelis balaouras" userId="25e8755020fc1734" providerId="LiveId" clId="{08725C15-0680-4CB5-B5D0-51E7F637E8F0}" dt="2024-04-29T10:49:29.686" v="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8725C15-0680-4CB5-B5D0-51E7F637E8F0}" dt="2024-04-29T10:49:40.537" v="91" actId="20577"/>
          <pc:sldLayoutMkLst>
            <pc:docMk/>
            <pc:sldMasterMk cId="1468923052" sldId="2147483648"/>
            <pc:sldLayoutMk cId="2515741970" sldId="2147483665"/>
          </pc:sldLayoutMkLst>
          <pc:spChg chg="mod">
            <ac:chgData name="pantelis balaouras" userId="25e8755020fc1734" providerId="LiveId" clId="{08725C15-0680-4CB5-B5D0-51E7F637E8F0}" dt="2024-04-29T10:49:40.537" v="9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8725C15-0680-4CB5-B5D0-51E7F637E8F0}" dt="2024-04-29T10:49:47.193" v="93" actId="20577"/>
          <pc:sldLayoutMkLst>
            <pc:docMk/>
            <pc:sldMasterMk cId="1468923052" sldId="2147483648"/>
            <pc:sldLayoutMk cId="2336866591" sldId="2147483666"/>
          </pc:sldLayoutMkLst>
          <pc:spChg chg="mod">
            <ac:chgData name="pantelis balaouras" userId="25e8755020fc1734" providerId="LiveId" clId="{08725C15-0680-4CB5-B5D0-51E7F637E8F0}" dt="2024-04-29T10:49:47.193" v="93"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7DE56420-2452-41D2-B663-6CC1945DA0E9}"/>
    <pc:docChg chg="undo custSel addSld delSld modSld modMainMaster">
      <pc:chgData name="pantelis balaouras" userId="25e8755020fc1734" providerId="LiveId" clId="{7DE56420-2452-41D2-B663-6CC1945DA0E9}" dt="2024-04-30T15:28:09.938" v="1027" actId="255"/>
      <pc:docMkLst>
        <pc:docMk/>
      </pc:docMkLst>
      <pc:sldChg chg="modSp mod">
        <pc:chgData name="pantelis balaouras" userId="25e8755020fc1734" providerId="LiveId" clId="{7DE56420-2452-41D2-B663-6CC1945DA0E9}" dt="2024-04-30T09:40:40.053" v="24" actId="27636"/>
        <pc:sldMkLst>
          <pc:docMk/>
          <pc:sldMk cId="616025265" sldId="261"/>
        </pc:sldMkLst>
        <pc:spChg chg="mod">
          <ac:chgData name="pantelis balaouras" userId="25e8755020fc1734" providerId="LiveId" clId="{7DE56420-2452-41D2-B663-6CC1945DA0E9}" dt="2024-04-30T09:40:23.213" v="22" actId="27636"/>
          <ac:spMkLst>
            <pc:docMk/>
            <pc:sldMk cId="616025265" sldId="261"/>
            <ac:spMk id="4" creationId="{E47D0821-8573-4002-9B33-F43C68A1D403}"/>
          </ac:spMkLst>
        </pc:spChg>
        <pc:spChg chg="mod">
          <ac:chgData name="pantelis balaouras" userId="25e8755020fc1734" providerId="LiveId" clId="{7DE56420-2452-41D2-B663-6CC1945DA0E9}" dt="2024-04-30T09:40:40.053" v="24" actId="27636"/>
          <ac:spMkLst>
            <pc:docMk/>
            <pc:sldMk cId="616025265" sldId="261"/>
            <ac:spMk id="6" creationId="{AA5AE911-E515-48E3-AB8B-121C68B77A58}"/>
          </ac:spMkLst>
        </pc:spChg>
      </pc:sldChg>
      <pc:sldChg chg="addSp modSp mod">
        <pc:chgData name="pantelis balaouras" userId="25e8755020fc1734" providerId="LiveId" clId="{7DE56420-2452-41D2-B663-6CC1945DA0E9}" dt="2024-04-30T14:00:24.785" v="845"/>
        <pc:sldMkLst>
          <pc:docMk/>
          <pc:sldMk cId="0" sldId="262"/>
        </pc:sldMkLst>
        <pc:spChg chg="add mod">
          <ac:chgData name="pantelis balaouras" userId="25e8755020fc1734" providerId="LiveId" clId="{7DE56420-2452-41D2-B663-6CC1945DA0E9}" dt="2024-04-30T14:00:24.785" v="845"/>
          <ac:spMkLst>
            <pc:docMk/>
            <pc:sldMk cId="0" sldId="262"/>
            <ac:spMk id="2" creationId="{0CED9A9A-8F6B-7673-38E7-2E9ED112A431}"/>
          </ac:spMkLst>
        </pc:spChg>
        <pc:spChg chg="mod">
          <ac:chgData name="pantelis balaouras" userId="25e8755020fc1734" providerId="LiveId" clId="{7DE56420-2452-41D2-B663-6CC1945DA0E9}" dt="2024-04-30T09:45:43.634" v="67" actId="14100"/>
          <ac:spMkLst>
            <pc:docMk/>
            <pc:sldMk cId="0" sldId="262"/>
            <ac:spMk id="208" creationId="{00000000-0000-0000-0000-000000000000}"/>
          </ac:spMkLst>
        </pc:spChg>
        <pc:picChg chg="mod">
          <ac:chgData name="pantelis balaouras" userId="25e8755020fc1734" providerId="LiveId" clId="{7DE56420-2452-41D2-B663-6CC1945DA0E9}" dt="2024-04-30T09:45:33.772" v="65" actId="1076"/>
          <ac:picMkLst>
            <pc:docMk/>
            <pc:sldMk cId="0" sldId="262"/>
            <ac:picMk id="209" creationId="{00000000-0000-0000-0000-000000000000}"/>
          </ac:picMkLst>
        </pc:picChg>
      </pc:sldChg>
      <pc:sldChg chg="addSp modSp mod">
        <pc:chgData name="pantelis balaouras" userId="25e8755020fc1734" providerId="LiveId" clId="{7DE56420-2452-41D2-B663-6CC1945DA0E9}" dt="2024-04-30T14:00:31.050" v="846"/>
        <pc:sldMkLst>
          <pc:docMk/>
          <pc:sldMk cId="0" sldId="263"/>
        </pc:sldMkLst>
        <pc:spChg chg="add mod">
          <ac:chgData name="pantelis balaouras" userId="25e8755020fc1734" providerId="LiveId" clId="{7DE56420-2452-41D2-B663-6CC1945DA0E9}" dt="2024-04-30T14:00:31.050" v="846"/>
          <ac:spMkLst>
            <pc:docMk/>
            <pc:sldMk cId="0" sldId="263"/>
            <ac:spMk id="2" creationId="{161CF785-92A8-FF3C-BA0D-17BD8640516C}"/>
          </ac:spMkLst>
        </pc:spChg>
        <pc:spChg chg="mod">
          <ac:chgData name="pantelis balaouras" userId="25e8755020fc1734" providerId="LiveId" clId="{7DE56420-2452-41D2-B663-6CC1945DA0E9}" dt="2024-04-30T09:45:29.002" v="64" actId="14100"/>
          <ac:spMkLst>
            <pc:docMk/>
            <pc:sldMk cId="0" sldId="263"/>
            <ac:spMk id="217" creationId="{00000000-0000-0000-0000-000000000000}"/>
          </ac:spMkLst>
        </pc:spChg>
        <pc:picChg chg="mod">
          <ac:chgData name="pantelis balaouras" userId="25e8755020fc1734" providerId="LiveId" clId="{7DE56420-2452-41D2-B663-6CC1945DA0E9}" dt="2024-04-30T09:43:34.204" v="45" actId="1076"/>
          <ac:picMkLst>
            <pc:docMk/>
            <pc:sldMk cId="0" sldId="263"/>
            <ac:picMk id="218" creationId="{00000000-0000-0000-0000-000000000000}"/>
          </ac:picMkLst>
        </pc:picChg>
      </pc:sldChg>
      <pc:sldChg chg="del">
        <pc:chgData name="pantelis balaouras" userId="25e8755020fc1734" providerId="LiveId" clId="{7DE56420-2452-41D2-B663-6CC1945DA0E9}" dt="2024-04-30T09:45:08.222" v="59" actId="47"/>
        <pc:sldMkLst>
          <pc:docMk/>
          <pc:sldMk cId="0" sldId="264"/>
        </pc:sldMkLst>
      </pc:sldChg>
      <pc:sldChg chg="modSp del mod modClrScheme chgLayout">
        <pc:chgData name="pantelis balaouras" userId="25e8755020fc1734" providerId="LiveId" clId="{7DE56420-2452-41D2-B663-6CC1945DA0E9}" dt="2024-04-30T10:06:01.914" v="86"/>
        <pc:sldMkLst>
          <pc:docMk/>
          <pc:sldMk cId="0" sldId="266"/>
        </pc:sldMkLst>
        <pc:spChg chg="mod ord">
          <ac:chgData name="pantelis balaouras" userId="25e8755020fc1734" providerId="LiveId" clId="{7DE56420-2452-41D2-B663-6CC1945DA0E9}" dt="2024-04-30T10:06:01.081" v="84" actId="700"/>
          <ac:spMkLst>
            <pc:docMk/>
            <pc:sldMk cId="0" sldId="266"/>
            <ac:spMk id="244" creationId="{00000000-0000-0000-0000-000000000000}"/>
          </ac:spMkLst>
        </pc:spChg>
        <pc:spChg chg="mod ord">
          <ac:chgData name="pantelis balaouras" userId="25e8755020fc1734" providerId="LiveId" clId="{7DE56420-2452-41D2-B663-6CC1945DA0E9}" dt="2024-04-30T10:06:01.081" v="84" actId="700"/>
          <ac:spMkLst>
            <pc:docMk/>
            <pc:sldMk cId="0" sldId="266"/>
            <ac:spMk id="245" creationId="{00000000-0000-0000-0000-000000000000}"/>
          </ac:spMkLst>
        </pc:spChg>
        <pc:spChg chg="mod ord">
          <ac:chgData name="pantelis balaouras" userId="25e8755020fc1734" providerId="LiveId" clId="{7DE56420-2452-41D2-B663-6CC1945DA0E9}" dt="2024-04-30T10:06:01.914" v="86"/>
          <ac:spMkLst>
            <pc:docMk/>
            <pc:sldMk cId="0" sldId="266"/>
            <ac:spMk id="246" creationId="{00000000-0000-0000-0000-000000000000}"/>
          </ac:spMkLst>
        </pc:spChg>
      </pc:sldChg>
      <pc:sldChg chg="modSp del mod">
        <pc:chgData name="pantelis balaouras" userId="25e8755020fc1734" providerId="LiveId" clId="{7DE56420-2452-41D2-B663-6CC1945DA0E9}" dt="2024-04-30T10:06:01.914" v="86"/>
        <pc:sldMkLst>
          <pc:docMk/>
          <pc:sldMk cId="0" sldId="267"/>
        </pc:sldMkLst>
        <pc:spChg chg="mod">
          <ac:chgData name="pantelis balaouras" userId="25e8755020fc1734" providerId="LiveId" clId="{7DE56420-2452-41D2-B663-6CC1945DA0E9}" dt="2024-04-30T10:06:01.914" v="86"/>
          <ac:spMkLst>
            <pc:docMk/>
            <pc:sldMk cId="0" sldId="267"/>
            <ac:spMk id="259" creationId="{00000000-0000-0000-0000-000000000000}"/>
          </ac:spMkLst>
        </pc:spChg>
      </pc:sldChg>
      <pc:sldChg chg="modSp del mod modClrScheme chgLayout">
        <pc:chgData name="pantelis balaouras" userId="25e8755020fc1734" providerId="LiveId" clId="{7DE56420-2452-41D2-B663-6CC1945DA0E9}" dt="2024-04-30T10:06:01.914" v="86"/>
        <pc:sldMkLst>
          <pc:docMk/>
          <pc:sldMk cId="0" sldId="268"/>
        </pc:sldMkLst>
        <pc:spChg chg="mod ord">
          <ac:chgData name="pantelis balaouras" userId="25e8755020fc1734" providerId="LiveId" clId="{7DE56420-2452-41D2-B663-6CC1945DA0E9}" dt="2024-04-30T10:06:00.248" v="83" actId="700"/>
          <ac:spMkLst>
            <pc:docMk/>
            <pc:sldMk cId="0" sldId="268"/>
            <ac:spMk id="275" creationId="{00000000-0000-0000-0000-000000000000}"/>
          </ac:spMkLst>
        </pc:spChg>
        <pc:spChg chg="mod ord">
          <ac:chgData name="pantelis balaouras" userId="25e8755020fc1734" providerId="LiveId" clId="{7DE56420-2452-41D2-B663-6CC1945DA0E9}" dt="2024-04-30T10:06:01.914" v="86"/>
          <ac:spMkLst>
            <pc:docMk/>
            <pc:sldMk cId="0" sldId="268"/>
            <ac:spMk id="276" creationId="{00000000-0000-0000-0000-000000000000}"/>
          </ac:spMkLst>
        </pc:spChg>
        <pc:spChg chg="mod ord">
          <ac:chgData name="pantelis balaouras" userId="25e8755020fc1734" providerId="LiveId" clId="{7DE56420-2452-41D2-B663-6CC1945DA0E9}" dt="2024-04-30T10:06:00.248" v="83" actId="700"/>
          <ac:spMkLst>
            <pc:docMk/>
            <pc:sldMk cId="0" sldId="268"/>
            <ac:spMk id="277" creationId="{00000000-0000-0000-0000-000000000000}"/>
          </ac:spMkLst>
        </pc:spChg>
      </pc:sldChg>
      <pc:sldChg chg="modSp del mod modClrScheme chgLayout">
        <pc:chgData name="pantelis balaouras" userId="25e8755020fc1734" providerId="LiveId" clId="{7DE56420-2452-41D2-B663-6CC1945DA0E9}" dt="2024-04-30T12:29:09.547" v="150" actId="47"/>
        <pc:sldMkLst>
          <pc:docMk/>
          <pc:sldMk cId="0" sldId="269"/>
        </pc:sldMkLst>
        <pc:spChg chg="mod ord">
          <ac:chgData name="pantelis balaouras" userId="25e8755020fc1734" providerId="LiveId" clId="{7DE56420-2452-41D2-B663-6CC1945DA0E9}" dt="2024-04-30T12:27:56.281" v="137" actId="700"/>
          <ac:spMkLst>
            <pc:docMk/>
            <pc:sldMk cId="0" sldId="269"/>
            <ac:spMk id="285" creationId="{00000000-0000-0000-0000-000000000000}"/>
          </ac:spMkLst>
        </pc:spChg>
        <pc:spChg chg="mod ord">
          <ac:chgData name="pantelis balaouras" userId="25e8755020fc1734" providerId="LiveId" clId="{7DE56420-2452-41D2-B663-6CC1945DA0E9}" dt="2024-04-30T12:27:56.281" v="137" actId="700"/>
          <ac:spMkLst>
            <pc:docMk/>
            <pc:sldMk cId="0" sldId="269"/>
            <ac:spMk id="286" creationId="{00000000-0000-0000-0000-000000000000}"/>
          </ac:spMkLst>
        </pc:spChg>
        <pc:spChg chg="mod ord">
          <ac:chgData name="pantelis balaouras" userId="25e8755020fc1734" providerId="LiveId" clId="{7DE56420-2452-41D2-B663-6CC1945DA0E9}" dt="2024-04-30T12:27:56.281" v="137" actId="700"/>
          <ac:spMkLst>
            <pc:docMk/>
            <pc:sldMk cId="0" sldId="269"/>
            <ac:spMk id="287" creationId="{00000000-0000-0000-0000-000000000000}"/>
          </ac:spMkLst>
        </pc:spChg>
      </pc:sldChg>
      <pc:sldChg chg="del">
        <pc:chgData name="pantelis balaouras" userId="25e8755020fc1734" providerId="LiveId" clId="{7DE56420-2452-41D2-B663-6CC1945DA0E9}" dt="2024-04-30T10:06:01.914" v="86"/>
        <pc:sldMkLst>
          <pc:docMk/>
          <pc:sldMk cId="0" sldId="270"/>
        </pc:sldMkLst>
      </pc:sldChg>
      <pc:sldChg chg="del">
        <pc:chgData name="pantelis balaouras" userId="25e8755020fc1734" providerId="LiveId" clId="{7DE56420-2452-41D2-B663-6CC1945DA0E9}" dt="2024-04-30T10:06:01.914" v="86"/>
        <pc:sldMkLst>
          <pc:docMk/>
          <pc:sldMk cId="0" sldId="271"/>
        </pc:sldMkLst>
      </pc:sldChg>
      <pc:sldChg chg="del">
        <pc:chgData name="pantelis balaouras" userId="25e8755020fc1734" providerId="LiveId" clId="{7DE56420-2452-41D2-B663-6CC1945DA0E9}" dt="2024-04-30T10:06:01.914" v="86"/>
        <pc:sldMkLst>
          <pc:docMk/>
          <pc:sldMk cId="0" sldId="272"/>
        </pc:sldMkLst>
      </pc:sldChg>
      <pc:sldChg chg="del">
        <pc:chgData name="pantelis balaouras" userId="25e8755020fc1734" providerId="LiveId" clId="{7DE56420-2452-41D2-B663-6CC1945DA0E9}" dt="2024-04-30T10:06:01.914" v="86"/>
        <pc:sldMkLst>
          <pc:docMk/>
          <pc:sldMk cId="0" sldId="273"/>
        </pc:sldMkLst>
      </pc:sldChg>
      <pc:sldChg chg="del">
        <pc:chgData name="pantelis balaouras" userId="25e8755020fc1734" providerId="LiveId" clId="{7DE56420-2452-41D2-B663-6CC1945DA0E9}" dt="2024-04-30T10:06:01.914" v="86"/>
        <pc:sldMkLst>
          <pc:docMk/>
          <pc:sldMk cId="0" sldId="274"/>
        </pc:sldMkLst>
      </pc:sldChg>
      <pc:sldChg chg="del">
        <pc:chgData name="pantelis balaouras" userId="25e8755020fc1734" providerId="LiveId" clId="{7DE56420-2452-41D2-B663-6CC1945DA0E9}" dt="2024-04-30T10:06:01.914" v="86"/>
        <pc:sldMkLst>
          <pc:docMk/>
          <pc:sldMk cId="0" sldId="275"/>
        </pc:sldMkLst>
      </pc:sldChg>
      <pc:sldChg chg="del">
        <pc:chgData name="pantelis balaouras" userId="25e8755020fc1734" providerId="LiveId" clId="{7DE56420-2452-41D2-B663-6CC1945DA0E9}" dt="2024-04-30T10:06:01.914" v="86"/>
        <pc:sldMkLst>
          <pc:docMk/>
          <pc:sldMk cId="0" sldId="276"/>
        </pc:sldMkLst>
      </pc:sldChg>
      <pc:sldChg chg="del">
        <pc:chgData name="pantelis balaouras" userId="25e8755020fc1734" providerId="LiveId" clId="{7DE56420-2452-41D2-B663-6CC1945DA0E9}" dt="2024-04-30T10:06:01.914" v="86"/>
        <pc:sldMkLst>
          <pc:docMk/>
          <pc:sldMk cId="0" sldId="277"/>
        </pc:sldMkLst>
      </pc:sldChg>
      <pc:sldChg chg="del">
        <pc:chgData name="pantelis balaouras" userId="25e8755020fc1734" providerId="LiveId" clId="{7DE56420-2452-41D2-B663-6CC1945DA0E9}" dt="2024-04-30T12:43:09.557" v="308"/>
        <pc:sldMkLst>
          <pc:docMk/>
          <pc:sldMk cId="0" sldId="278"/>
        </pc:sldMkLst>
      </pc:sldChg>
      <pc:sldChg chg="add del setBg">
        <pc:chgData name="pantelis balaouras" userId="25e8755020fc1734" providerId="LiveId" clId="{7DE56420-2452-41D2-B663-6CC1945DA0E9}" dt="2024-04-30T12:49:34.283" v="376"/>
        <pc:sldMkLst>
          <pc:docMk/>
          <pc:sldMk cId="0" sldId="283"/>
        </pc:sldMkLst>
      </pc:sldChg>
      <pc:sldChg chg="modSp mod">
        <pc:chgData name="pantelis balaouras" userId="25e8755020fc1734" providerId="LiveId" clId="{7DE56420-2452-41D2-B663-6CC1945DA0E9}" dt="2024-04-30T13:53:20.526" v="734" actId="14100"/>
        <pc:sldMkLst>
          <pc:docMk/>
          <pc:sldMk cId="3735810742" sldId="325"/>
        </pc:sldMkLst>
        <pc:spChg chg="mod">
          <ac:chgData name="pantelis balaouras" userId="25e8755020fc1734" providerId="LiveId" clId="{7DE56420-2452-41D2-B663-6CC1945DA0E9}" dt="2024-04-30T13:53:20.526" v="734" actId="14100"/>
          <ac:spMkLst>
            <pc:docMk/>
            <pc:sldMk cId="3735810742" sldId="325"/>
            <ac:spMk id="3" creationId="{2C223045-2011-4DC7-8A60-9FA8F2015EF3}"/>
          </ac:spMkLst>
        </pc:spChg>
      </pc:sldChg>
      <pc:sldChg chg="modSp mod">
        <pc:chgData name="pantelis balaouras" userId="25e8755020fc1734" providerId="LiveId" clId="{7DE56420-2452-41D2-B663-6CC1945DA0E9}" dt="2024-04-30T09:39:14.650" v="16" actId="6549"/>
        <pc:sldMkLst>
          <pc:docMk/>
          <pc:sldMk cId="2033093179" sldId="420"/>
        </pc:sldMkLst>
        <pc:spChg chg="mod">
          <ac:chgData name="pantelis balaouras" userId="25e8755020fc1734" providerId="LiveId" clId="{7DE56420-2452-41D2-B663-6CC1945DA0E9}" dt="2024-04-30T09:39:14.650" v="16" actId="6549"/>
          <ac:spMkLst>
            <pc:docMk/>
            <pc:sldMk cId="2033093179" sldId="420"/>
            <ac:spMk id="5" creationId="{F56DC747-739E-5A0C-94B8-E8F8E974AC85}"/>
          </ac:spMkLst>
        </pc:spChg>
        <pc:spChg chg="mod">
          <ac:chgData name="pantelis balaouras" userId="25e8755020fc1734" providerId="LiveId" clId="{7DE56420-2452-41D2-B663-6CC1945DA0E9}" dt="2024-04-30T09:38:58.227" v="14"/>
          <ac:spMkLst>
            <pc:docMk/>
            <pc:sldMk cId="2033093179" sldId="420"/>
            <ac:spMk id="13" creationId="{ACBE9AD0-B2F0-4ADA-8F10-B83476743F9C}"/>
          </ac:spMkLst>
        </pc:spChg>
        <pc:spChg chg="mod">
          <ac:chgData name="pantelis balaouras" userId="25e8755020fc1734" providerId="LiveId" clId="{7DE56420-2452-41D2-B663-6CC1945DA0E9}" dt="2024-04-30T09:38:34.810" v="13" actId="20577"/>
          <ac:spMkLst>
            <pc:docMk/>
            <pc:sldMk cId="2033093179" sldId="420"/>
            <ac:spMk id="14" creationId="{5B8BCBD5-6A62-42A1-8BCD-0584908AAE7D}"/>
          </ac:spMkLst>
        </pc:spChg>
      </pc:sldChg>
      <pc:sldChg chg="delSp modSp mod">
        <pc:chgData name="pantelis balaouras" userId="25e8755020fc1734" providerId="LiveId" clId="{7DE56420-2452-41D2-B663-6CC1945DA0E9}" dt="2024-04-30T14:44:10.707" v="909" actId="108"/>
        <pc:sldMkLst>
          <pc:docMk/>
          <pc:sldMk cId="319560736" sldId="436"/>
        </pc:sldMkLst>
        <pc:spChg chg="mod">
          <ac:chgData name="pantelis balaouras" userId="25e8755020fc1734" providerId="LiveId" clId="{7DE56420-2452-41D2-B663-6CC1945DA0E9}" dt="2024-04-30T14:44:10.707" v="909" actId="108"/>
          <ac:spMkLst>
            <pc:docMk/>
            <pc:sldMk cId="319560736" sldId="436"/>
            <ac:spMk id="4" creationId="{122BC770-408C-50C8-126F-18790E99F2CB}"/>
          </ac:spMkLst>
        </pc:spChg>
        <pc:spChg chg="del">
          <ac:chgData name="pantelis balaouras" userId="25e8755020fc1734" providerId="LiveId" clId="{7DE56420-2452-41D2-B663-6CC1945DA0E9}" dt="2024-04-30T09:38:01.601" v="10" actId="478"/>
          <ac:spMkLst>
            <pc:docMk/>
            <pc:sldMk cId="319560736" sldId="436"/>
            <ac:spMk id="5" creationId="{9C196132-8E2D-3323-B795-861D3CE5DD11}"/>
          </ac:spMkLst>
        </pc:spChg>
        <pc:spChg chg="mod">
          <ac:chgData name="pantelis balaouras" userId="25e8755020fc1734" providerId="LiveId" clId="{7DE56420-2452-41D2-B663-6CC1945DA0E9}" dt="2024-04-30T09:37:23.818" v="0" actId="108"/>
          <ac:spMkLst>
            <pc:docMk/>
            <pc:sldMk cId="319560736" sldId="436"/>
            <ac:spMk id="10" creationId="{8D1A44D9-A0E1-CEEC-8556-1AF31A36C35E}"/>
          </ac:spMkLst>
        </pc:spChg>
        <pc:spChg chg="mod">
          <ac:chgData name="pantelis balaouras" userId="25e8755020fc1734" providerId="LiveId" clId="{7DE56420-2452-41D2-B663-6CC1945DA0E9}" dt="2024-04-30T09:37:30.761" v="3" actId="108"/>
          <ac:spMkLst>
            <pc:docMk/>
            <pc:sldMk cId="319560736" sldId="436"/>
            <ac:spMk id="16" creationId="{DFF0B65B-CBA5-9B67-090E-F3AF9A6A1A47}"/>
          </ac:spMkLst>
        </pc:spChg>
        <pc:spChg chg="mod">
          <ac:chgData name="pantelis balaouras" userId="25e8755020fc1734" providerId="LiveId" clId="{7DE56420-2452-41D2-B663-6CC1945DA0E9}" dt="2024-04-30T09:37:27.492" v="2" actId="1076"/>
          <ac:spMkLst>
            <pc:docMk/>
            <pc:sldMk cId="319560736" sldId="436"/>
            <ac:spMk id="22" creationId="{CC1E6879-142D-AECE-94E7-214111DCC508}"/>
          </ac:spMkLst>
        </pc:spChg>
      </pc:sldChg>
      <pc:sldChg chg="modSp mod">
        <pc:chgData name="pantelis balaouras" userId="25e8755020fc1734" providerId="LiveId" clId="{7DE56420-2452-41D2-B663-6CC1945DA0E9}" dt="2024-04-30T10:04:22.280" v="76" actId="27636"/>
        <pc:sldMkLst>
          <pc:docMk/>
          <pc:sldMk cId="2140994750" sldId="437"/>
        </pc:sldMkLst>
        <pc:spChg chg="mod">
          <ac:chgData name="pantelis balaouras" userId="25e8755020fc1734" providerId="LiveId" clId="{7DE56420-2452-41D2-B663-6CC1945DA0E9}" dt="2024-04-30T10:04:03.865" v="72"/>
          <ac:spMkLst>
            <pc:docMk/>
            <pc:sldMk cId="2140994750" sldId="437"/>
            <ac:spMk id="4" creationId="{E47D0821-8573-4002-9B33-F43C68A1D403}"/>
          </ac:spMkLst>
        </pc:spChg>
        <pc:spChg chg="mod">
          <ac:chgData name="pantelis balaouras" userId="25e8755020fc1734" providerId="LiveId" clId="{7DE56420-2452-41D2-B663-6CC1945DA0E9}" dt="2024-04-30T10:04:22.280" v="76" actId="27636"/>
          <ac:spMkLst>
            <pc:docMk/>
            <pc:sldMk cId="2140994750" sldId="437"/>
            <ac:spMk id="6" creationId="{AA5AE911-E515-48E3-AB8B-121C68B77A58}"/>
          </ac:spMkLst>
        </pc:spChg>
      </pc:sldChg>
      <pc:sldChg chg="modSp mod modNotesTx">
        <pc:chgData name="pantelis balaouras" userId="25e8755020fc1734" providerId="LiveId" clId="{7DE56420-2452-41D2-B663-6CC1945DA0E9}" dt="2024-04-30T12:45:30.664" v="323" actId="6549"/>
        <pc:sldMkLst>
          <pc:docMk/>
          <pc:sldMk cId="750286666" sldId="438"/>
        </pc:sldMkLst>
        <pc:spChg chg="mod">
          <ac:chgData name="pantelis balaouras" userId="25e8755020fc1734" providerId="LiveId" clId="{7DE56420-2452-41D2-B663-6CC1945DA0E9}" dt="2024-04-30T12:44:50.259" v="318"/>
          <ac:spMkLst>
            <pc:docMk/>
            <pc:sldMk cId="750286666" sldId="438"/>
            <ac:spMk id="4" creationId="{E47D0821-8573-4002-9B33-F43C68A1D403}"/>
          </ac:spMkLst>
        </pc:spChg>
        <pc:spChg chg="mod">
          <ac:chgData name="pantelis balaouras" userId="25e8755020fc1734" providerId="LiveId" clId="{7DE56420-2452-41D2-B663-6CC1945DA0E9}" dt="2024-04-30T12:45:07.603" v="321" actId="5793"/>
          <ac:spMkLst>
            <pc:docMk/>
            <pc:sldMk cId="750286666" sldId="438"/>
            <ac:spMk id="6" creationId="{AA5AE911-E515-48E3-AB8B-121C68B77A58}"/>
          </ac:spMkLst>
        </pc:spChg>
        <pc:picChg chg="mod">
          <ac:chgData name="pantelis balaouras" userId="25e8755020fc1734" providerId="LiveId" clId="{7DE56420-2452-41D2-B663-6CC1945DA0E9}" dt="2024-04-30T12:45:16.426" v="322" actId="167"/>
          <ac:picMkLst>
            <pc:docMk/>
            <pc:sldMk cId="750286666" sldId="438"/>
            <ac:picMk id="2" creationId="{932E6542-705E-5980-67AD-E720FB5761A6}"/>
          </ac:picMkLst>
        </pc:picChg>
      </pc:sldChg>
      <pc:sldChg chg="del">
        <pc:chgData name="pantelis balaouras" userId="25e8755020fc1734" providerId="LiveId" clId="{7DE56420-2452-41D2-B663-6CC1945DA0E9}" dt="2024-04-30T09:58:54.750" v="68" actId="47"/>
        <pc:sldMkLst>
          <pc:docMk/>
          <pc:sldMk cId="3038715148" sldId="442"/>
        </pc:sldMkLst>
      </pc:sldChg>
      <pc:sldChg chg="del">
        <pc:chgData name="pantelis balaouras" userId="25e8755020fc1734" providerId="LiveId" clId="{7DE56420-2452-41D2-B663-6CC1945DA0E9}" dt="2024-04-30T09:58:54.750" v="68" actId="47"/>
        <pc:sldMkLst>
          <pc:docMk/>
          <pc:sldMk cId="1250625190" sldId="446"/>
        </pc:sldMkLst>
      </pc:sldChg>
      <pc:sldChg chg="del">
        <pc:chgData name="pantelis balaouras" userId="25e8755020fc1734" providerId="LiveId" clId="{7DE56420-2452-41D2-B663-6CC1945DA0E9}" dt="2024-04-30T09:58:54.750" v="68" actId="47"/>
        <pc:sldMkLst>
          <pc:docMk/>
          <pc:sldMk cId="568782003" sldId="464"/>
        </pc:sldMkLst>
      </pc:sldChg>
      <pc:sldChg chg="del">
        <pc:chgData name="pantelis balaouras" userId="25e8755020fc1734" providerId="LiveId" clId="{7DE56420-2452-41D2-B663-6CC1945DA0E9}" dt="2024-04-30T12:44:30.092" v="315" actId="47"/>
        <pc:sldMkLst>
          <pc:docMk/>
          <pc:sldMk cId="4036588873" sldId="467"/>
        </pc:sldMkLst>
      </pc:sldChg>
      <pc:sldChg chg="del">
        <pc:chgData name="pantelis balaouras" userId="25e8755020fc1734" providerId="LiveId" clId="{7DE56420-2452-41D2-B663-6CC1945DA0E9}" dt="2024-04-30T13:27:46.048" v="576" actId="47"/>
        <pc:sldMkLst>
          <pc:docMk/>
          <pc:sldMk cId="319678960" sldId="487"/>
        </pc:sldMkLst>
      </pc:sldChg>
      <pc:sldChg chg="del">
        <pc:chgData name="pantelis balaouras" userId="25e8755020fc1734" providerId="LiveId" clId="{7DE56420-2452-41D2-B663-6CC1945DA0E9}" dt="2024-04-30T13:27:46.048" v="576" actId="47"/>
        <pc:sldMkLst>
          <pc:docMk/>
          <pc:sldMk cId="2177129853" sldId="488"/>
        </pc:sldMkLst>
      </pc:sldChg>
      <pc:sldChg chg="modSp mod">
        <pc:chgData name="pantelis balaouras" userId="25e8755020fc1734" providerId="LiveId" clId="{7DE56420-2452-41D2-B663-6CC1945DA0E9}" dt="2024-04-30T13:58:54.258" v="826" actId="20577"/>
        <pc:sldMkLst>
          <pc:docMk/>
          <pc:sldMk cId="4101063229" sldId="495"/>
        </pc:sldMkLst>
        <pc:spChg chg="mod">
          <ac:chgData name="pantelis balaouras" userId="25e8755020fc1734" providerId="LiveId" clId="{7DE56420-2452-41D2-B663-6CC1945DA0E9}" dt="2024-04-30T13:58:54.258" v="826" actId="20577"/>
          <ac:spMkLst>
            <pc:docMk/>
            <pc:sldMk cId="4101063229" sldId="495"/>
            <ac:spMk id="4" creationId="{E47D0821-8573-4002-9B33-F43C68A1D403}"/>
          </ac:spMkLst>
        </pc:spChg>
        <pc:spChg chg="mod">
          <ac:chgData name="pantelis balaouras" userId="25e8755020fc1734" providerId="LiveId" clId="{7DE56420-2452-41D2-B663-6CC1945DA0E9}" dt="2024-04-30T13:51:34.664" v="723"/>
          <ac:spMkLst>
            <pc:docMk/>
            <pc:sldMk cId="4101063229" sldId="495"/>
            <ac:spMk id="6" creationId="{AA5AE911-E515-48E3-AB8B-121C68B77A58}"/>
          </ac:spMkLst>
        </pc:spChg>
      </pc:sldChg>
      <pc:sldChg chg="del">
        <pc:chgData name="pantelis balaouras" userId="25e8755020fc1734" providerId="LiveId" clId="{7DE56420-2452-41D2-B663-6CC1945DA0E9}" dt="2024-04-30T13:52:40.186" v="731" actId="47"/>
        <pc:sldMkLst>
          <pc:docMk/>
          <pc:sldMk cId="1642333540" sldId="501"/>
        </pc:sldMkLst>
      </pc:sldChg>
      <pc:sldChg chg="del">
        <pc:chgData name="pantelis balaouras" userId="25e8755020fc1734" providerId="LiveId" clId="{7DE56420-2452-41D2-B663-6CC1945DA0E9}" dt="2024-04-30T13:52:40.186" v="731" actId="47"/>
        <pc:sldMkLst>
          <pc:docMk/>
          <pc:sldMk cId="3572779126" sldId="502"/>
        </pc:sldMkLst>
      </pc:sldChg>
      <pc:sldChg chg="del">
        <pc:chgData name="pantelis balaouras" userId="25e8755020fc1734" providerId="LiveId" clId="{7DE56420-2452-41D2-B663-6CC1945DA0E9}" dt="2024-04-30T13:52:40.186" v="731" actId="47"/>
        <pc:sldMkLst>
          <pc:docMk/>
          <pc:sldMk cId="796788791" sldId="504"/>
        </pc:sldMkLst>
      </pc:sldChg>
      <pc:sldChg chg="modSp mod">
        <pc:chgData name="pantelis balaouras" userId="25e8755020fc1734" providerId="LiveId" clId="{7DE56420-2452-41D2-B663-6CC1945DA0E9}" dt="2024-04-30T13:55:17.694" v="759" actId="20577"/>
        <pc:sldMkLst>
          <pc:docMk/>
          <pc:sldMk cId="2491614224" sldId="518"/>
        </pc:sldMkLst>
        <pc:spChg chg="mod">
          <ac:chgData name="pantelis balaouras" userId="25e8755020fc1734" providerId="LiveId" clId="{7DE56420-2452-41D2-B663-6CC1945DA0E9}" dt="2024-04-30T13:55:17.694" v="759" actId="20577"/>
          <ac:spMkLst>
            <pc:docMk/>
            <pc:sldMk cId="2491614224" sldId="518"/>
            <ac:spMk id="3" creationId="{2C223045-2011-4DC7-8A60-9FA8F2015EF3}"/>
          </ac:spMkLst>
        </pc:spChg>
      </pc:sldChg>
      <pc:sldChg chg="modSp mod">
        <pc:chgData name="pantelis balaouras" userId="25e8755020fc1734" providerId="LiveId" clId="{7DE56420-2452-41D2-B663-6CC1945DA0E9}" dt="2024-04-30T13:54:54.976" v="757" actId="12"/>
        <pc:sldMkLst>
          <pc:docMk/>
          <pc:sldMk cId="109626185" sldId="520"/>
        </pc:sldMkLst>
        <pc:spChg chg="mod">
          <ac:chgData name="pantelis balaouras" userId="25e8755020fc1734" providerId="LiveId" clId="{7DE56420-2452-41D2-B663-6CC1945DA0E9}" dt="2024-04-30T13:54:54.976" v="757" actId="12"/>
          <ac:spMkLst>
            <pc:docMk/>
            <pc:sldMk cId="109626185" sldId="520"/>
            <ac:spMk id="3" creationId="{2C223045-2011-4DC7-8A60-9FA8F2015EF3}"/>
          </ac:spMkLst>
        </pc:spChg>
      </pc:sldChg>
      <pc:sldChg chg="del">
        <pc:chgData name="pantelis balaouras" userId="25e8755020fc1734" providerId="LiveId" clId="{7DE56420-2452-41D2-B663-6CC1945DA0E9}" dt="2024-04-30T13:52:40.186" v="731" actId="47"/>
        <pc:sldMkLst>
          <pc:docMk/>
          <pc:sldMk cId="886959175" sldId="524"/>
        </pc:sldMkLst>
      </pc:sldChg>
      <pc:sldChg chg="del">
        <pc:chgData name="pantelis balaouras" userId="25e8755020fc1734" providerId="LiveId" clId="{7DE56420-2452-41D2-B663-6CC1945DA0E9}" dt="2024-04-30T13:52:40.186" v="731" actId="47"/>
        <pc:sldMkLst>
          <pc:docMk/>
          <pc:sldMk cId="422675489" sldId="532"/>
        </pc:sldMkLst>
      </pc:sldChg>
      <pc:sldChg chg="modSp mod">
        <pc:chgData name="pantelis balaouras" userId="25e8755020fc1734" providerId="LiveId" clId="{7DE56420-2452-41D2-B663-6CC1945DA0E9}" dt="2024-04-30T15:19:31.281" v="1006" actId="20577"/>
        <pc:sldMkLst>
          <pc:docMk/>
          <pc:sldMk cId="2585051265" sldId="535"/>
        </pc:sldMkLst>
        <pc:spChg chg="mod">
          <ac:chgData name="pantelis balaouras" userId="25e8755020fc1734" providerId="LiveId" clId="{7DE56420-2452-41D2-B663-6CC1945DA0E9}" dt="2024-04-30T09:39:55.866" v="18"/>
          <ac:spMkLst>
            <pc:docMk/>
            <pc:sldMk cId="2585051265" sldId="535"/>
            <ac:spMk id="5" creationId="{F56DC747-739E-5A0C-94B8-E8F8E974AC85}"/>
          </ac:spMkLst>
        </pc:spChg>
        <pc:spChg chg="mod">
          <ac:chgData name="pantelis balaouras" userId="25e8755020fc1734" providerId="LiveId" clId="{7DE56420-2452-41D2-B663-6CC1945DA0E9}" dt="2024-04-30T09:39:43.109" v="17"/>
          <ac:spMkLst>
            <pc:docMk/>
            <pc:sldMk cId="2585051265" sldId="535"/>
            <ac:spMk id="13" creationId="{ACBE9AD0-B2F0-4ADA-8F10-B83476743F9C}"/>
          </ac:spMkLst>
        </pc:spChg>
        <pc:spChg chg="mod">
          <ac:chgData name="pantelis balaouras" userId="25e8755020fc1734" providerId="LiveId" clId="{7DE56420-2452-41D2-B663-6CC1945DA0E9}" dt="2024-04-30T15:19:31.281" v="1006" actId="20577"/>
          <ac:spMkLst>
            <pc:docMk/>
            <pc:sldMk cId="2585051265" sldId="535"/>
            <ac:spMk id="14" creationId="{5B8BCBD5-6A62-42A1-8BCD-0584908AAE7D}"/>
          </ac:spMkLst>
        </pc:spChg>
      </pc:sldChg>
      <pc:sldChg chg="modSp mod modNotesTx">
        <pc:chgData name="pantelis balaouras" userId="25e8755020fc1734" providerId="LiveId" clId="{7DE56420-2452-41D2-B663-6CC1945DA0E9}" dt="2024-04-30T13:43:34.670" v="585"/>
        <pc:sldMkLst>
          <pc:docMk/>
          <pc:sldMk cId="358170688" sldId="536"/>
        </pc:sldMkLst>
        <pc:spChg chg="mod">
          <ac:chgData name="pantelis balaouras" userId="25e8755020fc1734" providerId="LiveId" clId="{7DE56420-2452-41D2-B663-6CC1945DA0E9}" dt="2024-04-30T13:28:12.638" v="583" actId="27636"/>
          <ac:spMkLst>
            <pc:docMk/>
            <pc:sldMk cId="358170688" sldId="536"/>
            <ac:spMk id="4" creationId="{E47D0821-8573-4002-9B33-F43C68A1D403}"/>
          </ac:spMkLst>
        </pc:spChg>
        <pc:spChg chg="mod">
          <ac:chgData name="pantelis balaouras" userId="25e8755020fc1734" providerId="LiveId" clId="{7DE56420-2452-41D2-B663-6CC1945DA0E9}" dt="2024-04-30T13:28:26.753" v="584"/>
          <ac:spMkLst>
            <pc:docMk/>
            <pc:sldMk cId="358170688" sldId="536"/>
            <ac:spMk id="6" creationId="{AA5AE911-E515-48E3-AB8B-121C68B77A58}"/>
          </ac:spMkLst>
        </pc:spChg>
      </pc:sldChg>
      <pc:sldChg chg="del">
        <pc:chgData name="pantelis balaouras" userId="25e8755020fc1734" providerId="LiveId" clId="{7DE56420-2452-41D2-B663-6CC1945DA0E9}" dt="2024-04-30T13:51:16.520" v="720" actId="47"/>
        <pc:sldMkLst>
          <pc:docMk/>
          <pc:sldMk cId="1662365341" sldId="538"/>
        </pc:sldMkLst>
      </pc:sldChg>
      <pc:sldChg chg="del">
        <pc:chgData name="pantelis balaouras" userId="25e8755020fc1734" providerId="LiveId" clId="{7DE56420-2452-41D2-B663-6CC1945DA0E9}" dt="2024-04-30T09:58:54.750" v="68" actId="47"/>
        <pc:sldMkLst>
          <pc:docMk/>
          <pc:sldMk cId="1983341750" sldId="544"/>
        </pc:sldMkLst>
      </pc:sldChg>
      <pc:sldChg chg="addSp delSp modSp mod">
        <pc:chgData name="pantelis balaouras" userId="25e8755020fc1734" providerId="LiveId" clId="{7DE56420-2452-41D2-B663-6CC1945DA0E9}" dt="2024-04-30T13:57:01.136" v="787" actId="1076"/>
        <pc:sldMkLst>
          <pc:docMk/>
          <pc:sldMk cId="811085658" sldId="545"/>
        </pc:sldMkLst>
        <pc:spChg chg="add mod">
          <ac:chgData name="pantelis balaouras" userId="25e8755020fc1734" providerId="LiveId" clId="{7DE56420-2452-41D2-B663-6CC1945DA0E9}" dt="2024-04-30T13:56:44.100" v="785" actId="1037"/>
          <ac:spMkLst>
            <pc:docMk/>
            <pc:sldMk cId="811085658" sldId="545"/>
            <ac:spMk id="2" creationId="{AA2C6D42-14E7-0319-5A85-B95B7C56FD00}"/>
          </ac:spMkLst>
        </pc:spChg>
        <pc:spChg chg="add mod">
          <ac:chgData name="pantelis balaouras" userId="25e8755020fc1734" providerId="LiveId" clId="{7DE56420-2452-41D2-B663-6CC1945DA0E9}" dt="2024-04-30T13:56:44.100" v="785" actId="1037"/>
          <ac:spMkLst>
            <pc:docMk/>
            <pc:sldMk cId="811085658" sldId="545"/>
            <ac:spMk id="3" creationId="{36BF3917-4490-B7EF-ED5A-8A191BCBBF32}"/>
          </ac:spMkLst>
        </pc:spChg>
        <pc:spChg chg="del">
          <ac:chgData name="pantelis balaouras" userId="25e8755020fc1734" providerId="LiveId" clId="{7DE56420-2452-41D2-B663-6CC1945DA0E9}" dt="2024-04-30T13:56:11.385" v="762" actId="478"/>
          <ac:spMkLst>
            <pc:docMk/>
            <pc:sldMk cId="811085658" sldId="545"/>
            <ac:spMk id="4" creationId="{5E00FF1A-B048-1782-B343-A99D04F3B146}"/>
          </ac:spMkLst>
        </pc:spChg>
        <pc:spChg chg="add mod">
          <ac:chgData name="pantelis balaouras" userId="25e8755020fc1734" providerId="LiveId" clId="{7DE56420-2452-41D2-B663-6CC1945DA0E9}" dt="2024-04-30T13:56:44.100" v="785" actId="1037"/>
          <ac:spMkLst>
            <pc:docMk/>
            <pc:sldMk cId="811085658" sldId="545"/>
            <ac:spMk id="5" creationId="{AF8B20E0-61E8-C6E8-F7A0-DB3BD7803B7C}"/>
          </ac:spMkLst>
        </pc:spChg>
        <pc:spChg chg="add mod">
          <ac:chgData name="pantelis balaouras" userId="25e8755020fc1734" providerId="LiveId" clId="{7DE56420-2452-41D2-B663-6CC1945DA0E9}" dt="2024-04-30T13:56:49.604" v="786" actId="14100"/>
          <ac:spMkLst>
            <pc:docMk/>
            <pc:sldMk cId="811085658" sldId="545"/>
            <ac:spMk id="6" creationId="{782ADDAF-BF7A-FB42-48B4-5D711F575A6D}"/>
          </ac:spMkLst>
        </pc:spChg>
        <pc:spChg chg="add mod">
          <ac:chgData name="pantelis balaouras" userId="25e8755020fc1734" providerId="LiveId" clId="{7DE56420-2452-41D2-B663-6CC1945DA0E9}" dt="2024-04-30T13:57:01.136" v="787" actId="1076"/>
          <ac:spMkLst>
            <pc:docMk/>
            <pc:sldMk cId="811085658" sldId="545"/>
            <ac:spMk id="8" creationId="{BD2F3002-0A3A-2FB6-5BB5-3869FB3C5E3F}"/>
          </ac:spMkLst>
        </pc:spChg>
        <pc:spChg chg="del">
          <ac:chgData name="pantelis balaouras" userId="25e8755020fc1734" providerId="LiveId" clId="{7DE56420-2452-41D2-B663-6CC1945DA0E9}" dt="2024-04-30T13:56:12.692" v="763" actId="478"/>
          <ac:spMkLst>
            <pc:docMk/>
            <pc:sldMk cId="811085658" sldId="545"/>
            <ac:spMk id="9" creationId="{B254F5AA-F28C-4567-C48D-9FB27EBEFD95}"/>
          </ac:spMkLst>
        </pc:spChg>
        <pc:spChg chg="del">
          <ac:chgData name="pantelis balaouras" userId="25e8755020fc1734" providerId="LiveId" clId="{7DE56420-2452-41D2-B663-6CC1945DA0E9}" dt="2024-04-30T13:56:14.600" v="764" actId="478"/>
          <ac:spMkLst>
            <pc:docMk/>
            <pc:sldMk cId="811085658" sldId="545"/>
            <ac:spMk id="11" creationId="{4DE36EF5-3CFD-546C-4EFD-1D524728CCA2}"/>
          </ac:spMkLst>
        </pc:spChg>
        <pc:spChg chg="del">
          <ac:chgData name="pantelis balaouras" userId="25e8755020fc1734" providerId="LiveId" clId="{7DE56420-2452-41D2-B663-6CC1945DA0E9}" dt="2024-04-30T13:56:16.439" v="765" actId="478"/>
          <ac:spMkLst>
            <pc:docMk/>
            <pc:sldMk cId="811085658" sldId="545"/>
            <ac:spMk id="15" creationId="{5ADAB96D-17EF-C387-76E1-75DCB4D858FE}"/>
          </ac:spMkLst>
        </pc:spChg>
        <pc:spChg chg="del">
          <ac:chgData name="pantelis balaouras" userId="25e8755020fc1734" providerId="LiveId" clId="{7DE56420-2452-41D2-B663-6CC1945DA0E9}" dt="2024-04-30T13:56:17.699" v="766" actId="478"/>
          <ac:spMkLst>
            <pc:docMk/>
            <pc:sldMk cId="811085658" sldId="545"/>
            <ac:spMk id="19" creationId="{70964583-0395-93E6-73DA-0D2A936468BE}"/>
          </ac:spMkLst>
        </pc:spChg>
        <pc:spChg chg="del mod">
          <ac:chgData name="pantelis balaouras" userId="25e8755020fc1734" providerId="LiveId" clId="{7DE56420-2452-41D2-B663-6CC1945DA0E9}" dt="2024-04-30T13:56:06.186" v="761" actId="478"/>
          <ac:spMkLst>
            <pc:docMk/>
            <pc:sldMk cId="811085658" sldId="545"/>
            <ac:spMk id="21" creationId="{306BB6B8-8F2E-E75C-F1D2-95EF948F7A4A}"/>
          </ac:spMkLst>
        </pc:spChg>
      </pc:sldChg>
      <pc:sldChg chg="del">
        <pc:chgData name="pantelis balaouras" userId="25e8755020fc1734" providerId="LiveId" clId="{7DE56420-2452-41D2-B663-6CC1945DA0E9}" dt="2024-04-30T09:58:58.563" v="69" actId="47"/>
        <pc:sldMkLst>
          <pc:docMk/>
          <pc:sldMk cId="1303941817" sldId="546"/>
        </pc:sldMkLst>
      </pc:sldChg>
      <pc:sldChg chg="del">
        <pc:chgData name="pantelis balaouras" userId="25e8755020fc1734" providerId="LiveId" clId="{7DE56420-2452-41D2-B663-6CC1945DA0E9}" dt="2024-04-30T09:58:54.750" v="68" actId="47"/>
        <pc:sldMkLst>
          <pc:docMk/>
          <pc:sldMk cId="3016822936" sldId="547"/>
        </pc:sldMkLst>
      </pc:sldChg>
      <pc:sldChg chg="del">
        <pc:chgData name="pantelis balaouras" userId="25e8755020fc1734" providerId="LiveId" clId="{7DE56420-2452-41D2-B663-6CC1945DA0E9}" dt="2024-04-30T09:58:54.750" v="68" actId="47"/>
        <pc:sldMkLst>
          <pc:docMk/>
          <pc:sldMk cId="3084505729" sldId="548"/>
        </pc:sldMkLst>
      </pc:sldChg>
      <pc:sldChg chg="del">
        <pc:chgData name="pantelis balaouras" userId="25e8755020fc1734" providerId="LiveId" clId="{7DE56420-2452-41D2-B663-6CC1945DA0E9}" dt="2024-04-30T09:58:54.750" v="68" actId="47"/>
        <pc:sldMkLst>
          <pc:docMk/>
          <pc:sldMk cId="4216021467" sldId="549"/>
        </pc:sldMkLst>
      </pc:sldChg>
      <pc:sldChg chg="del">
        <pc:chgData name="pantelis balaouras" userId="25e8755020fc1734" providerId="LiveId" clId="{7DE56420-2452-41D2-B663-6CC1945DA0E9}" dt="2024-04-30T09:58:54.750" v="68" actId="47"/>
        <pc:sldMkLst>
          <pc:docMk/>
          <pc:sldMk cId="2276484800" sldId="550"/>
        </pc:sldMkLst>
      </pc:sldChg>
      <pc:sldChg chg="del">
        <pc:chgData name="pantelis balaouras" userId="25e8755020fc1734" providerId="LiveId" clId="{7DE56420-2452-41D2-B663-6CC1945DA0E9}" dt="2024-04-30T12:44:30.092" v="315" actId="47"/>
        <pc:sldMkLst>
          <pc:docMk/>
          <pc:sldMk cId="1476619147" sldId="553"/>
        </pc:sldMkLst>
      </pc:sldChg>
      <pc:sldChg chg="del">
        <pc:chgData name="pantelis balaouras" userId="25e8755020fc1734" providerId="LiveId" clId="{7DE56420-2452-41D2-B663-6CC1945DA0E9}" dt="2024-04-30T12:44:30.092" v="315" actId="47"/>
        <pc:sldMkLst>
          <pc:docMk/>
          <pc:sldMk cId="1960782220" sldId="555"/>
        </pc:sldMkLst>
      </pc:sldChg>
      <pc:sldChg chg="del">
        <pc:chgData name="pantelis balaouras" userId="25e8755020fc1734" providerId="LiveId" clId="{7DE56420-2452-41D2-B663-6CC1945DA0E9}" dt="2024-04-30T12:44:30.092" v="315" actId="47"/>
        <pc:sldMkLst>
          <pc:docMk/>
          <pc:sldMk cId="1441536088" sldId="556"/>
        </pc:sldMkLst>
      </pc:sldChg>
      <pc:sldChg chg="del">
        <pc:chgData name="pantelis balaouras" userId="25e8755020fc1734" providerId="LiveId" clId="{7DE56420-2452-41D2-B663-6CC1945DA0E9}" dt="2024-04-30T13:27:46.048" v="576" actId="47"/>
        <pc:sldMkLst>
          <pc:docMk/>
          <pc:sldMk cId="3545432345" sldId="559"/>
        </pc:sldMkLst>
      </pc:sldChg>
      <pc:sldChg chg="del">
        <pc:chgData name="pantelis balaouras" userId="25e8755020fc1734" providerId="LiveId" clId="{7DE56420-2452-41D2-B663-6CC1945DA0E9}" dt="2024-04-30T13:47:10.904" v="628" actId="47"/>
        <pc:sldMkLst>
          <pc:docMk/>
          <pc:sldMk cId="30697695" sldId="561"/>
        </pc:sldMkLst>
      </pc:sldChg>
      <pc:sldChg chg="del">
        <pc:chgData name="pantelis balaouras" userId="25e8755020fc1734" providerId="LiveId" clId="{7DE56420-2452-41D2-B663-6CC1945DA0E9}" dt="2024-04-30T13:52:40.186" v="731" actId="47"/>
        <pc:sldMkLst>
          <pc:docMk/>
          <pc:sldMk cId="1820981921" sldId="562"/>
        </pc:sldMkLst>
      </pc:sldChg>
      <pc:sldChg chg="del">
        <pc:chgData name="pantelis balaouras" userId="25e8755020fc1734" providerId="LiveId" clId="{7DE56420-2452-41D2-B663-6CC1945DA0E9}" dt="2024-04-30T13:52:40.186" v="731" actId="47"/>
        <pc:sldMkLst>
          <pc:docMk/>
          <pc:sldMk cId="3038470810" sldId="563"/>
        </pc:sldMkLst>
      </pc:sldChg>
      <pc:sldChg chg="del">
        <pc:chgData name="pantelis balaouras" userId="25e8755020fc1734" providerId="LiveId" clId="{7DE56420-2452-41D2-B663-6CC1945DA0E9}" dt="2024-04-30T13:27:46.048" v="576" actId="47"/>
        <pc:sldMkLst>
          <pc:docMk/>
          <pc:sldMk cId="2271343866" sldId="565"/>
        </pc:sldMkLst>
      </pc:sldChg>
      <pc:sldChg chg="del">
        <pc:chgData name="pantelis balaouras" userId="25e8755020fc1734" providerId="LiveId" clId="{7DE56420-2452-41D2-B663-6CC1945DA0E9}" dt="2024-04-30T13:27:46.048" v="576" actId="47"/>
        <pc:sldMkLst>
          <pc:docMk/>
          <pc:sldMk cId="689086572" sldId="566"/>
        </pc:sldMkLst>
      </pc:sldChg>
      <pc:sldChg chg="del">
        <pc:chgData name="pantelis balaouras" userId="25e8755020fc1734" providerId="LiveId" clId="{7DE56420-2452-41D2-B663-6CC1945DA0E9}" dt="2024-04-30T13:27:46.048" v="576" actId="47"/>
        <pc:sldMkLst>
          <pc:docMk/>
          <pc:sldMk cId="3054925469" sldId="567"/>
        </pc:sldMkLst>
      </pc:sldChg>
      <pc:sldChg chg="del">
        <pc:chgData name="pantelis balaouras" userId="25e8755020fc1734" providerId="LiveId" clId="{7DE56420-2452-41D2-B663-6CC1945DA0E9}" dt="2024-04-30T12:44:30.092" v="315" actId="47"/>
        <pc:sldMkLst>
          <pc:docMk/>
          <pc:sldMk cId="3081207943" sldId="568"/>
        </pc:sldMkLst>
      </pc:sldChg>
      <pc:sldChg chg="addSp delSp modSp new mod modClrScheme chgLayout modNotesTx">
        <pc:chgData name="pantelis balaouras" userId="25e8755020fc1734" providerId="LiveId" clId="{7DE56420-2452-41D2-B663-6CC1945DA0E9}" dt="2024-04-30T14:00:32.522" v="847"/>
        <pc:sldMkLst>
          <pc:docMk/>
          <pc:sldMk cId="1154648645" sldId="569"/>
        </pc:sldMkLst>
        <pc:spChg chg="del mod ord">
          <ac:chgData name="pantelis balaouras" userId="25e8755020fc1734" providerId="LiveId" clId="{7DE56420-2452-41D2-B663-6CC1945DA0E9}" dt="2024-04-30T09:43:56.192" v="47" actId="700"/>
          <ac:spMkLst>
            <pc:docMk/>
            <pc:sldMk cId="1154648645" sldId="569"/>
            <ac:spMk id="2" creationId="{BFC18A61-A6DF-6E69-1371-DC4DB2797579}"/>
          </ac:spMkLst>
        </pc:spChg>
        <pc:spChg chg="add mod ord">
          <ac:chgData name="pantelis balaouras" userId="25e8755020fc1734" providerId="LiveId" clId="{7DE56420-2452-41D2-B663-6CC1945DA0E9}" dt="2024-04-30T09:45:03.806" v="58"/>
          <ac:spMkLst>
            <pc:docMk/>
            <pc:sldMk cId="1154648645" sldId="569"/>
            <ac:spMk id="3" creationId="{059F8318-22C9-4BBF-22B9-C711868D687F}"/>
          </ac:spMkLst>
        </pc:spChg>
        <pc:spChg chg="add mod ord">
          <ac:chgData name="pantelis balaouras" userId="25e8755020fc1734" providerId="LiveId" clId="{7DE56420-2452-41D2-B663-6CC1945DA0E9}" dt="2024-04-30T09:45:19.370" v="62" actId="27636"/>
          <ac:spMkLst>
            <pc:docMk/>
            <pc:sldMk cId="1154648645" sldId="569"/>
            <ac:spMk id="4" creationId="{E86AF4F6-F299-5E8F-2849-A58BBA5E1149}"/>
          </ac:spMkLst>
        </pc:spChg>
        <pc:spChg chg="add mod">
          <ac:chgData name="pantelis balaouras" userId="25e8755020fc1734" providerId="LiveId" clId="{7DE56420-2452-41D2-B663-6CC1945DA0E9}" dt="2024-04-30T09:44:37.719" v="53"/>
          <ac:spMkLst>
            <pc:docMk/>
            <pc:sldMk cId="1154648645" sldId="569"/>
            <ac:spMk id="6" creationId="{00C1639E-AC91-75FE-B7B8-8D92EAB3EF6E}"/>
          </ac:spMkLst>
        </pc:spChg>
        <pc:spChg chg="add mod">
          <ac:chgData name="pantelis balaouras" userId="25e8755020fc1734" providerId="LiveId" clId="{7DE56420-2452-41D2-B663-6CC1945DA0E9}" dt="2024-04-30T14:00:32.522" v="847"/>
          <ac:spMkLst>
            <pc:docMk/>
            <pc:sldMk cId="1154648645" sldId="569"/>
            <ac:spMk id="7" creationId="{307B3F80-609C-3792-4750-FADFE5319BEA}"/>
          </ac:spMkLst>
        </pc:spChg>
        <pc:picChg chg="add mod">
          <ac:chgData name="pantelis balaouras" userId="25e8755020fc1734" providerId="LiveId" clId="{7DE56420-2452-41D2-B663-6CC1945DA0E9}" dt="2024-04-30T09:45:22.314" v="63" actId="1076"/>
          <ac:picMkLst>
            <pc:docMk/>
            <pc:sldMk cId="1154648645" sldId="569"/>
            <ac:picMk id="5" creationId="{2696561F-8D87-588A-60E4-0E9C1E4EFDF1}"/>
          </ac:picMkLst>
        </pc:picChg>
      </pc:sldChg>
      <pc:sldChg chg="new del">
        <pc:chgData name="pantelis balaouras" userId="25e8755020fc1734" providerId="LiveId" clId="{7DE56420-2452-41D2-B663-6CC1945DA0E9}" dt="2024-04-30T09:43:08.888" v="40" actId="47"/>
        <pc:sldMkLst>
          <pc:docMk/>
          <pc:sldMk cId="4277243282" sldId="569"/>
        </pc:sldMkLst>
      </pc:sldChg>
      <pc:sldChg chg="addSp delSp modSp new mod modClrScheme chgLayout modNotesTx">
        <pc:chgData name="pantelis balaouras" userId="25e8755020fc1734" providerId="LiveId" clId="{7DE56420-2452-41D2-B663-6CC1945DA0E9}" dt="2024-04-30T14:01:01.555" v="856" actId="27636"/>
        <pc:sldMkLst>
          <pc:docMk/>
          <pc:sldMk cId="1562780930" sldId="570"/>
        </pc:sldMkLst>
        <pc:spChg chg="del mod ord">
          <ac:chgData name="pantelis balaouras" userId="25e8755020fc1734" providerId="LiveId" clId="{7DE56420-2452-41D2-B663-6CC1945DA0E9}" dt="2024-04-30T10:06:12.464" v="88" actId="700"/>
          <ac:spMkLst>
            <pc:docMk/>
            <pc:sldMk cId="1562780930" sldId="570"/>
            <ac:spMk id="2" creationId="{034DB263-6FF6-2F8C-8936-6E8C58B24F8A}"/>
          </ac:spMkLst>
        </pc:spChg>
        <pc:spChg chg="del">
          <ac:chgData name="pantelis balaouras" userId="25e8755020fc1734" providerId="LiveId" clId="{7DE56420-2452-41D2-B663-6CC1945DA0E9}" dt="2024-04-30T10:06:12.464" v="88" actId="700"/>
          <ac:spMkLst>
            <pc:docMk/>
            <pc:sldMk cId="1562780930" sldId="570"/>
            <ac:spMk id="3" creationId="{A2162768-0EBD-FB57-55BB-E2BF5F4DE731}"/>
          </ac:spMkLst>
        </pc:spChg>
        <pc:spChg chg="del mod ord">
          <ac:chgData name="pantelis balaouras" userId="25e8755020fc1734" providerId="LiveId" clId="{7DE56420-2452-41D2-B663-6CC1945DA0E9}" dt="2024-04-30T10:06:12.464" v="88" actId="700"/>
          <ac:spMkLst>
            <pc:docMk/>
            <pc:sldMk cId="1562780930" sldId="570"/>
            <ac:spMk id="4" creationId="{EEE7BECD-B0D5-7884-0C81-8C9273CF87F0}"/>
          </ac:spMkLst>
        </pc:spChg>
        <pc:spChg chg="add mod ord">
          <ac:chgData name="pantelis balaouras" userId="25e8755020fc1734" providerId="LiveId" clId="{7DE56420-2452-41D2-B663-6CC1945DA0E9}" dt="2024-04-30T10:07:08.198" v="94"/>
          <ac:spMkLst>
            <pc:docMk/>
            <pc:sldMk cId="1562780930" sldId="570"/>
            <ac:spMk id="5" creationId="{B1CEE22C-46FD-24FC-33F2-0C5AA2C6B13F}"/>
          </ac:spMkLst>
        </pc:spChg>
        <pc:spChg chg="add mod ord">
          <ac:chgData name="pantelis balaouras" userId="25e8755020fc1734" providerId="LiveId" clId="{7DE56420-2452-41D2-B663-6CC1945DA0E9}" dt="2024-04-30T10:08:19.922" v="109" actId="207"/>
          <ac:spMkLst>
            <pc:docMk/>
            <pc:sldMk cId="1562780930" sldId="570"/>
            <ac:spMk id="6" creationId="{BBCE9911-BBA6-2B91-BC60-3E6D95759AE4}"/>
          </ac:spMkLst>
        </pc:spChg>
        <pc:spChg chg="add mod">
          <ac:chgData name="pantelis balaouras" userId="25e8755020fc1734" providerId="LiveId" clId="{7DE56420-2452-41D2-B663-6CC1945DA0E9}" dt="2024-04-30T10:06:40.222" v="90"/>
          <ac:spMkLst>
            <pc:docMk/>
            <pc:sldMk cId="1562780930" sldId="570"/>
            <ac:spMk id="8" creationId="{5D7DBDF3-478D-AB3F-97B5-A97DAC894FD2}"/>
          </ac:spMkLst>
        </pc:spChg>
        <pc:spChg chg="add mod">
          <ac:chgData name="pantelis balaouras" userId="25e8755020fc1734" providerId="LiveId" clId="{7DE56420-2452-41D2-B663-6CC1945DA0E9}" dt="2024-04-30T14:01:01.555" v="856" actId="27636"/>
          <ac:spMkLst>
            <pc:docMk/>
            <pc:sldMk cId="1562780930" sldId="570"/>
            <ac:spMk id="9" creationId="{73B07A00-6754-73EE-020D-81557087BF84}"/>
          </ac:spMkLst>
        </pc:spChg>
        <pc:picChg chg="add mod">
          <ac:chgData name="pantelis balaouras" userId="25e8755020fc1734" providerId="LiveId" clId="{7DE56420-2452-41D2-B663-6CC1945DA0E9}" dt="2024-04-30T10:08:10.364" v="107" actId="14100"/>
          <ac:picMkLst>
            <pc:docMk/>
            <pc:sldMk cId="1562780930" sldId="570"/>
            <ac:picMk id="7" creationId="{6A7DD125-2F8E-9003-5DEE-2258F0F155AF}"/>
          </ac:picMkLst>
        </pc:picChg>
      </pc:sldChg>
      <pc:sldChg chg="addSp delSp modSp new mod">
        <pc:chgData name="pantelis balaouras" userId="25e8755020fc1734" providerId="LiveId" clId="{7DE56420-2452-41D2-B663-6CC1945DA0E9}" dt="2024-04-30T14:01:07.291" v="857"/>
        <pc:sldMkLst>
          <pc:docMk/>
          <pc:sldMk cId="3344565926" sldId="571"/>
        </pc:sldMkLst>
        <pc:spChg chg="mod">
          <ac:chgData name="pantelis balaouras" userId="25e8755020fc1734" providerId="LiveId" clId="{7DE56420-2452-41D2-B663-6CC1945DA0E9}" dt="2024-04-30T10:08:51.683" v="111"/>
          <ac:spMkLst>
            <pc:docMk/>
            <pc:sldMk cId="3344565926" sldId="571"/>
            <ac:spMk id="2" creationId="{470DCD16-FC77-77C1-946F-28E66B6FEA39}"/>
          </ac:spMkLst>
        </pc:spChg>
        <pc:spChg chg="del">
          <ac:chgData name="pantelis balaouras" userId="25e8755020fc1734" providerId="LiveId" clId="{7DE56420-2452-41D2-B663-6CC1945DA0E9}" dt="2024-04-30T10:09:05.277" v="112" actId="478"/>
          <ac:spMkLst>
            <pc:docMk/>
            <pc:sldMk cId="3344565926" sldId="571"/>
            <ac:spMk id="3" creationId="{0E96CD0F-A5F9-86AF-11C8-4DDEF6CEA13E}"/>
          </ac:spMkLst>
        </pc:spChg>
        <pc:spChg chg="add mod">
          <ac:chgData name="pantelis balaouras" userId="25e8755020fc1734" providerId="LiveId" clId="{7DE56420-2452-41D2-B663-6CC1945DA0E9}" dt="2024-04-30T10:09:05.968" v="113"/>
          <ac:spMkLst>
            <pc:docMk/>
            <pc:sldMk cId="3344565926" sldId="571"/>
            <ac:spMk id="4" creationId="{9A4A4E7F-3D8D-F427-67A3-CD533C8651C9}"/>
          </ac:spMkLst>
        </pc:spChg>
        <pc:spChg chg="add mod">
          <ac:chgData name="pantelis balaouras" userId="25e8755020fc1734" providerId="LiveId" clId="{7DE56420-2452-41D2-B663-6CC1945DA0E9}" dt="2024-04-30T10:09:05.968" v="113"/>
          <ac:spMkLst>
            <pc:docMk/>
            <pc:sldMk cId="3344565926" sldId="571"/>
            <ac:spMk id="5" creationId="{AF5607E6-08FC-0833-1BB5-1A8C24E3827F}"/>
          </ac:spMkLst>
        </pc:spChg>
        <pc:spChg chg="add mod">
          <ac:chgData name="pantelis balaouras" userId="25e8755020fc1734" providerId="LiveId" clId="{7DE56420-2452-41D2-B663-6CC1945DA0E9}" dt="2024-04-30T10:09:05.968" v="113"/>
          <ac:spMkLst>
            <pc:docMk/>
            <pc:sldMk cId="3344565926" sldId="571"/>
            <ac:spMk id="6" creationId="{BFD379FF-A368-4D0B-20D8-9B0C3CD5C893}"/>
          </ac:spMkLst>
        </pc:spChg>
        <pc:spChg chg="add mod">
          <ac:chgData name="pantelis balaouras" userId="25e8755020fc1734" providerId="LiveId" clId="{7DE56420-2452-41D2-B663-6CC1945DA0E9}" dt="2024-04-30T10:09:05.968" v="113"/>
          <ac:spMkLst>
            <pc:docMk/>
            <pc:sldMk cId="3344565926" sldId="571"/>
            <ac:spMk id="7" creationId="{7E232F5F-9A12-749A-DD4E-CE0283E13C1B}"/>
          </ac:spMkLst>
        </pc:spChg>
        <pc:spChg chg="add mod">
          <ac:chgData name="pantelis balaouras" userId="25e8755020fc1734" providerId="LiveId" clId="{7DE56420-2452-41D2-B663-6CC1945DA0E9}" dt="2024-04-30T10:09:06.288" v="114" actId="27636"/>
          <ac:spMkLst>
            <pc:docMk/>
            <pc:sldMk cId="3344565926" sldId="571"/>
            <ac:spMk id="8" creationId="{2C3494E1-D670-118D-8890-E5810AAE8EFB}"/>
          </ac:spMkLst>
        </pc:spChg>
        <pc:spChg chg="add mod">
          <ac:chgData name="pantelis balaouras" userId="25e8755020fc1734" providerId="LiveId" clId="{7DE56420-2452-41D2-B663-6CC1945DA0E9}" dt="2024-04-30T10:09:05.968" v="113"/>
          <ac:spMkLst>
            <pc:docMk/>
            <pc:sldMk cId="3344565926" sldId="571"/>
            <ac:spMk id="9" creationId="{13E1A514-9242-E4E5-DA6D-134A023D4911}"/>
          </ac:spMkLst>
        </pc:spChg>
        <pc:spChg chg="add mod">
          <ac:chgData name="pantelis balaouras" userId="25e8755020fc1734" providerId="LiveId" clId="{7DE56420-2452-41D2-B663-6CC1945DA0E9}" dt="2024-04-30T10:09:05.968" v="113"/>
          <ac:spMkLst>
            <pc:docMk/>
            <pc:sldMk cId="3344565926" sldId="571"/>
            <ac:spMk id="10" creationId="{D6D39069-7F51-F10A-0E3B-0A2BC26E8509}"/>
          </ac:spMkLst>
        </pc:spChg>
        <pc:spChg chg="add mod">
          <ac:chgData name="pantelis balaouras" userId="25e8755020fc1734" providerId="LiveId" clId="{7DE56420-2452-41D2-B663-6CC1945DA0E9}" dt="2024-04-30T14:01:07.291" v="857"/>
          <ac:spMkLst>
            <pc:docMk/>
            <pc:sldMk cId="3344565926" sldId="571"/>
            <ac:spMk id="18" creationId="{1735316C-CA4C-3AC1-55A7-3E35812A994B}"/>
          </ac:spMkLst>
        </pc:spChg>
        <pc:picChg chg="add mod">
          <ac:chgData name="pantelis balaouras" userId="25e8755020fc1734" providerId="LiveId" clId="{7DE56420-2452-41D2-B663-6CC1945DA0E9}" dt="2024-04-30T10:09:05.968" v="113"/>
          <ac:picMkLst>
            <pc:docMk/>
            <pc:sldMk cId="3344565926" sldId="571"/>
            <ac:picMk id="11" creationId="{6B5AA3A0-E1CA-2429-D532-CEE15E808844}"/>
          </ac:picMkLst>
        </pc:picChg>
        <pc:picChg chg="add mod">
          <ac:chgData name="pantelis balaouras" userId="25e8755020fc1734" providerId="LiveId" clId="{7DE56420-2452-41D2-B663-6CC1945DA0E9}" dt="2024-04-30T10:09:05.968" v="113"/>
          <ac:picMkLst>
            <pc:docMk/>
            <pc:sldMk cId="3344565926" sldId="571"/>
            <ac:picMk id="12" creationId="{863DF333-387D-10F2-37A9-CAD43D270B47}"/>
          </ac:picMkLst>
        </pc:picChg>
        <pc:picChg chg="add mod">
          <ac:chgData name="pantelis balaouras" userId="25e8755020fc1734" providerId="LiveId" clId="{7DE56420-2452-41D2-B663-6CC1945DA0E9}" dt="2024-04-30T10:09:05.968" v="113"/>
          <ac:picMkLst>
            <pc:docMk/>
            <pc:sldMk cId="3344565926" sldId="571"/>
            <ac:picMk id="13" creationId="{CF061F5E-4F79-BAC5-914C-2AFD3364CAD1}"/>
          </ac:picMkLst>
        </pc:picChg>
        <pc:picChg chg="add mod">
          <ac:chgData name="pantelis balaouras" userId="25e8755020fc1734" providerId="LiveId" clId="{7DE56420-2452-41D2-B663-6CC1945DA0E9}" dt="2024-04-30T10:09:05.968" v="113"/>
          <ac:picMkLst>
            <pc:docMk/>
            <pc:sldMk cId="3344565926" sldId="571"/>
            <ac:picMk id="14" creationId="{840DCC02-9C49-0F0F-98B3-97FCE81C66FB}"/>
          </ac:picMkLst>
        </pc:picChg>
        <pc:picChg chg="add mod">
          <ac:chgData name="pantelis balaouras" userId="25e8755020fc1734" providerId="LiveId" clId="{7DE56420-2452-41D2-B663-6CC1945DA0E9}" dt="2024-04-30T10:09:05.968" v="113"/>
          <ac:picMkLst>
            <pc:docMk/>
            <pc:sldMk cId="3344565926" sldId="571"/>
            <ac:picMk id="15" creationId="{C6A30255-F37D-1D3F-6BCC-150A46CDA062}"/>
          </ac:picMkLst>
        </pc:picChg>
        <pc:picChg chg="add mod">
          <ac:chgData name="pantelis balaouras" userId="25e8755020fc1734" providerId="LiveId" clId="{7DE56420-2452-41D2-B663-6CC1945DA0E9}" dt="2024-04-30T10:09:05.968" v="113"/>
          <ac:picMkLst>
            <pc:docMk/>
            <pc:sldMk cId="3344565926" sldId="571"/>
            <ac:picMk id="16" creationId="{FE5971B3-1599-C1A7-1D79-D49F65F4AA66}"/>
          </ac:picMkLst>
        </pc:picChg>
        <pc:picChg chg="add mod">
          <ac:chgData name="pantelis balaouras" userId="25e8755020fc1734" providerId="LiveId" clId="{7DE56420-2452-41D2-B663-6CC1945DA0E9}" dt="2024-04-30T10:09:05.968" v="113"/>
          <ac:picMkLst>
            <pc:docMk/>
            <pc:sldMk cId="3344565926" sldId="571"/>
            <ac:picMk id="17" creationId="{6AFBBED4-8EF1-6C13-1AB1-1EE733BAE256}"/>
          </ac:picMkLst>
        </pc:picChg>
      </pc:sldChg>
      <pc:sldChg chg="addSp modSp new mod modNotesTx">
        <pc:chgData name="pantelis balaouras" userId="25e8755020fc1734" providerId="LiveId" clId="{7DE56420-2452-41D2-B663-6CC1945DA0E9}" dt="2024-04-30T14:01:08.988" v="858"/>
        <pc:sldMkLst>
          <pc:docMk/>
          <pc:sldMk cId="4014575062" sldId="572"/>
        </pc:sldMkLst>
        <pc:spChg chg="mod">
          <ac:chgData name="pantelis balaouras" userId="25e8755020fc1734" providerId="LiveId" clId="{7DE56420-2452-41D2-B663-6CC1945DA0E9}" dt="2024-04-30T12:29:30.295" v="157" actId="20577"/>
          <ac:spMkLst>
            <pc:docMk/>
            <pc:sldMk cId="4014575062" sldId="572"/>
            <ac:spMk id="2" creationId="{31B7E7EF-52CC-9CEE-1A22-0B9CD6531ABC}"/>
          </ac:spMkLst>
        </pc:spChg>
        <pc:spChg chg="mod">
          <ac:chgData name="pantelis balaouras" userId="25e8755020fc1734" providerId="LiveId" clId="{7DE56420-2452-41D2-B663-6CC1945DA0E9}" dt="2024-04-30T12:26:58.022" v="131" actId="207"/>
          <ac:spMkLst>
            <pc:docMk/>
            <pc:sldMk cId="4014575062" sldId="572"/>
            <ac:spMk id="3" creationId="{0AE57614-CB94-69E3-A7FC-88B2C043042A}"/>
          </ac:spMkLst>
        </pc:spChg>
        <pc:spChg chg="add mod">
          <ac:chgData name="pantelis balaouras" userId="25e8755020fc1734" providerId="LiveId" clId="{7DE56420-2452-41D2-B663-6CC1945DA0E9}" dt="2024-04-30T12:23:49.798" v="128"/>
          <ac:spMkLst>
            <pc:docMk/>
            <pc:sldMk cId="4014575062" sldId="572"/>
            <ac:spMk id="5" creationId="{8E23374B-93C6-43F8-E574-E14F3F4E9B3D}"/>
          </ac:spMkLst>
        </pc:spChg>
        <pc:spChg chg="add mod">
          <ac:chgData name="pantelis balaouras" userId="25e8755020fc1734" providerId="LiveId" clId="{7DE56420-2452-41D2-B663-6CC1945DA0E9}" dt="2024-04-30T14:01:08.988" v="858"/>
          <ac:spMkLst>
            <pc:docMk/>
            <pc:sldMk cId="4014575062" sldId="572"/>
            <ac:spMk id="6" creationId="{78CCB02A-1899-47BB-1FDC-5B563DD03ABB}"/>
          </ac:spMkLst>
        </pc:spChg>
        <pc:picChg chg="add mod ord">
          <ac:chgData name="pantelis balaouras" userId="25e8755020fc1734" providerId="LiveId" clId="{7DE56420-2452-41D2-B663-6CC1945DA0E9}" dt="2024-04-30T12:29:24.787" v="153" actId="167"/>
          <ac:picMkLst>
            <pc:docMk/>
            <pc:sldMk cId="4014575062" sldId="572"/>
            <ac:picMk id="4" creationId="{7DE2F5BB-6489-9227-E7A0-ACE948D1A2B2}"/>
          </ac:picMkLst>
        </pc:picChg>
      </pc:sldChg>
      <pc:sldChg chg="addSp delSp modSp new mod">
        <pc:chgData name="pantelis balaouras" userId="25e8755020fc1734" providerId="LiveId" clId="{7DE56420-2452-41D2-B663-6CC1945DA0E9}" dt="2024-04-30T14:01:10.637" v="859"/>
        <pc:sldMkLst>
          <pc:docMk/>
          <pc:sldMk cId="194384326" sldId="573"/>
        </pc:sldMkLst>
        <pc:spChg chg="mod">
          <ac:chgData name="pantelis balaouras" userId="25e8755020fc1734" providerId="LiveId" clId="{7DE56420-2452-41D2-B663-6CC1945DA0E9}" dt="2024-04-30T12:29:40.307" v="163" actId="20577"/>
          <ac:spMkLst>
            <pc:docMk/>
            <pc:sldMk cId="194384326" sldId="573"/>
            <ac:spMk id="2" creationId="{665514D2-3BFE-57CD-0C39-C4FD7D7E5366}"/>
          </ac:spMkLst>
        </pc:spChg>
        <pc:spChg chg="mod">
          <ac:chgData name="pantelis balaouras" userId="25e8755020fc1734" providerId="LiveId" clId="{7DE56420-2452-41D2-B663-6CC1945DA0E9}" dt="2024-04-30T12:29:53.182" v="166" actId="27636"/>
          <ac:spMkLst>
            <pc:docMk/>
            <pc:sldMk cId="194384326" sldId="573"/>
            <ac:spMk id="3" creationId="{BADC8B62-6DA4-E576-976C-4EEAF58CD303}"/>
          </ac:spMkLst>
        </pc:spChg>
        <pc:spChg chg="add del">
          <ac:chgData name="pantelis balaouras" userId="25e8755020fc1734" providerId="LiveId" clId="{7DE56420-2452-41D2-B663-6CC1945DA0E9}" dt="2024-04-30T12:27:37.165" v="134" actId="478"/>
          <ac:spMkLst>
            <pc:docMk/>
            <pc:sldMk cId="194384326" sldId="573"/>
            <ac:spMk id="5" creationId="{5EE4940D-F1B3-0D55-7952-B09B05361D54}"/>
          </ac:spMkLst>
        </pc:spChg>
        <pc:spChg chg="add mod">
          <ac:chgData name="pantelis balaouras" userId="25e8755020fc1734" providerId="LiveId" clId="{7DE56420-2452-41D2-B663-6CC1945DA0E9}" dt="2024-04-30T12:28:42.486" v="146"/>
          <ac:spMkLst>
            <pc:docMk/>
            <pc:sldMk cId="194384326" sldId="573"/>
            <ac:spMk id="8" creationId="{D6899369-8045-BF6C-3C89-75377E4F285F}"/>
          </ac:spMkLst>
        </pc:spChg>
        <pc:spChg chg="add mod">
          <ac:chgData name="pantelis balaouras" userId="25e8755020fc1734" providerId="LiveId" clId="{7DE56420-2452-41D2-B663-6CC1945DA0E9}" dt="2024-04-30T12:28:41.043" v="145"/>
          <ac:spMkLst>
            <pc:docMk/>
            <pc:sldMk cId="194384326" sldId="573"/>
            <ac:spMk id="9" creationId="{2AFDEEAB-63A0-CB53-B98F-A71D0F32EA8E}"/>
          </ac:spMkLst>
        </pc:spChg>
        <pc:spChg chg="add mod">
          <ac:chgData name="pantelis balaouras" userId="25e8755020fc1734" providerId="LiveId" clId="{7DE56420-2452-41D2-B663-6CC1945DA0E9}" dt="2024-04-30T12:28:50.716" v="147"/>
          <ac:spMkLst>
            <pc:docMk/>
            <pc:sldMk cId="194384326" sldId="573"/>
            <ac:spMk id="11" creationId="{2E037205-5ECE-D730-F5FD-E1CE0B193C7E}"/>
          </ac:spMkLst>
        </pc:spChg>
        <pc:spChg chg="add mod">
          <ac:chgData name="pantelis balaouras" userId="25e8755020fc1734" providerId="LiveId" clId="{7DE56420-2452-41D2-B663-6CC1945DA0E9}" dt="2024-04-30T14:01:10.637" v="859"/>
          <ac:spMkLst>
            <pc:docMk/>
            <pc:sldMk cId="194384326" sldId="573"/>
            <ac:spMk id="12" creationId="{134DB436-8607-BD3A-D3C5-EA9637CF339F}"/>
          </ac:spMkLst>
        </pc:spChg>
        <pc:picChg chg="add del">
          <ac:chgData name="pantelis balaouras" userId="25e8755020fc1734" providerId="LiveId" clId="{7DE56420-2452-41D2-B663-6CC1945DA0E9}" dt="2024-04-30T12:28:09.863" v="139" actId="22"/>
          <ac:picMkLst>
            <pc:docMk/>
            <pc:sldMk cId="194384326" sldId="573"/>
            <ac:picMk id="7" creationId="{A560B311-6048-38FF-7E72-8A9567AB66E9}"/>
          </ac:picMkLst>
        </pc:picChg>
        <pc:picChg chg="add mod">
          <ac:chgData name="pantelis balaouras" userId="25e8755020fc1734" providerId="LiveId" clId="{7DE56420-2452-41D2-B663-6CC1945DA0E9}" dt="2024-04-30T12:29:44.407" v="164" actId="1076"/>
          <ac:picMkLst>
            <pc:docMk/>
            <pc:sldMk cId="194384326" sldId="573"/>
            <ac:picMk id="10" creationId="{5F833C8D-FAC0-3F16-5366-D80DC03460F5}"/>
          </ac:picMkLst>
        </pc:picChg>
      </pc:sldChg>
      <pc:sldChg chg="addSp delSp modSp new mod modNotesTx">
        <pc:chgData name="pantelis balaouras" userId="25e8755020fc1734" providerId="LiveId" clId="{7DE56420-2452-41D2-B663-6CC1945DA0E9}" dt="2024-04-30T14:01:12.445" v="860"/>
        <pc:sldMkLst>
          <pc:docMk/>
          <pc:sldMk cId="3345630501" sldId="574"/>
        </pc:sldMkLst>
        <pc:spChg chg="mod">
          <ac:chgData name="pantelis balaouras" userId="25e8755020fc1734" providerId="LiveId" clId="{7DE56420-2452-41D2-B663-6CC1945DA0E9}" dt="2024-04-30T12:30:25.502" v="177" actId="27636"/>
          <ac:spMkLst>
            <pc:docMk/>
            <pc:sldMk cId="3345630501" sldId="574"/>
            <ac:spMk id="2" creationId="{824DD4E4-60E1-9514-4DD5-974898206B97}"/>
          </ac:spMkLst>
        </pc:spChg>
        <pc:spChg chg="mod">
          <ac:chgData name="pantelis balaouras" userId="25e8755020fc1734" providerId="LiveId" clId="{7DE56420-2452-41D2-B663-6CC1945DA0E9}" dt="2024-04-30T12:31:16.603" v="184" actId="12"/>
          <ac:spMkLst>
            <pc:docMk/>
            <pc:sldMk cId="3345630501" sldId="574"/>
            <ac:spMk id="3" creationId="{409F6F8E-51C3-B29F-6122-6EEFB2BD96BF}"/>
          </ac:spMkLst>
        </pc:spChg>
        <pc:spChg chg="add del mod">
          <ac:chgData name="pantelis balaouras" userId="25e8755020fc1734" providerId="LiveId" clId="{7DE56420-2452-41D2-B663-6CC1945DA0E9}" dt="2024-04-30T12:31:02.838" v="181" actId="478"/>
          <ac:spMkLst>
            <pc:docMk/>
            <pc:sldMk cId="3345630501" sldId="574"/>
            <ac:spMk id="4" creationId="{CA22A638-83B4-2C1F-4E8D-57D130CA462B}"/>
          </ac:spMkLst>
        </pc:spChg>
        <pc:spChg chg="add mod">
          <ac:chgData name="pantelis balaouras" userId="25e8755020fc1734" providerId="LiveId" clId="{7DE56420-2452-41D2-B663-6CC1945DA0E9}" dt="2024-04-30T12:30:56.606" v="180"/>
          <ac:spMkLst>
            <pc:docMk/>
            <pc:sldMk cId="3345630501" sldId="574"/>
            <ac:spMk id="6" creationId="{B556F037-32FF-67BC-FB63-898CD43C1C42}"/>
          </ac:spMkLst>
        </pc:spChg>
        <pc:spChg chg="add mod">
          <ac:chgData name="pantelis balaouras" userId="25e8755020fc1734" providerId="LiveId" clId="{7DE56420-2452-41D2-B663-6CC1945DA0E9}" dt="2024-04-30T14:01:12.445" v="860"/>
          <ac:spMkLst>
            <pc:docMk/>
            <pc:sldMk cId="3345630501" sldId="574"/>
            <ac:spMk id="7" creationId="{C4F21E4D-6926-F1E4-7E22-69FBEB521433}"/>
          </ac:spMkLst>
        </pc:spChg>
        <pc:picChg chg="add mod">
          <ac:chgData name="pantelis balaouras" userId="25e8755020fc1734" providerId="LiveId" clId="{7DE56420-2452-41D2-B663-6CC1945DA0E9}" dt="2024-04-30T12:31:25.208" v="185" actId="1076"/>
          <ac:picMkLst>
            <pc:docMk/>
            <pc:sldMk cId="3345630501" sldId="574"/>
            <ac:picMk id="5" creationId="{7C77A278-7F46-5089-7574-4A5BD61CA80B}"/>
          </ac:picMkLst>
        </pc:picChg>
      </pc:sldChg>
      <pc:sldChg chg="addSp delSp modSp new mod modNotesTx">
        <pc:chgData name="pantelis balaouras" userId="25e8755020fc1734" providerId="LiveId" clId="{7DE56420-2452-41D2-B663-6CC1945DA0E9}" dt="2024-04-30T14:01:14.205" v="861"/>
        <pc:sldMkLst>
          <pc:docMk/>
          <pc:sldMk cId="3059699142" sldId="575"/>
        </pc:sldMkLst>
        <pc:spChg chg="mod">
          <ac:chgData name="pantelis balaouras" userId="25e8755020fc1734" providerId="LiveId" clId="{7DE56420-2452-41D2-B663-6CC1945DA0E9}" dt="2024-04-30T12:31:57.502" v="188" actId="27636"/>
          <ac:spMkLst>
            <pc:docMk/>
            <pc:sldMk cId="3059699142" sldId="575"/>
            <ac:spMk id="2" creationId="{8C77E551-7E15-2944-0443-A2178B988232}"/>
          </ac:spMkLst>
        </pc:spChg>
        <pc:spChg chg="mod">
          <ac:chgData name="pantelis balaouras" userId="25e8755020fc1734" providerId="LiveId" clId="{7DE56420-2452-41D2-B663-6CC1945DA0E9}" dt="2024-04-30T12:33:05.670" v="198" actId="14100"/>
          <ac:spMkLst>
            <pc:docMk/>
            <pc:sldMk cId="3059699142" sldId="575"/>
            <ac:spMk id="3" creationId="{5C14CB47-A147-FF4A-931F-101CA0D074B2}"/>
          </ac:spMkLst>
        </pc:spChg>
        <pc:spChg chg="add del mod">
          <ac:chgData name="pantelis balaouras" userId="25e8755020fc1734" providerId="LiveId" clId="{7DE56420-2452-41D2-B663-6CC1945DA0E9}" dt="2024-04-30T12:32:10.623" v="190" actId="478"/>
          <ac:spMkLst>
            <pc:docMk/>
            <pc:sldMk cId="3059699142" sldId="575"/>
            <ac:spMk id="4" creationId="{51061ADE-7E37-1EC4-67B6-347149D1E755}"/>
          </ac:spMkLst>
        </pc:spChg>
        <pc:spChg chg="add mod">
          <ac:chgData name="pantelis balaouras" userId="25e8755020fc1734" providerId="LiveId" clId="{7DE56420-2452-41D2-B663-6CC1945DA0E9}" dt="2024-04-30T12:32:04.927" v="189"/>
          <ac:spMkLst>
            <pc:docMk/>
            <pc:sldMk cId="3059699142" sldId="575"/>
            <ac:spMk id="6" creationId="{3D570A30-5BB3-7989-A96E-27C930F9480D}"/>
          </ac:spMkLst>
        </pc:spChg>
        <pc:spChg chg="add mod">
          <ac:chgData name="pantelis balaouras" userId="25e8755020fc1734" providerId="LiveId" clId="{7DE56420-2452-41D2-B663-6CC1945DA0E9}" dt="2024-04-30T14:01:14.205" v="861"/>
          <ac:spMkLst>
            <pc:docMk/>
            <pc:sldMk cId="3059699142" sldId="575"/>
            <ac:spMk id="7" creationId="{82570438-CE9A-AEAF-CB68-D09767B6D9C8}"/>
          </ac:spMkLst>
        </pc:spChg>
        <pc:picChg chg="add mod">
          <ac:chgData name="pantelis balaouras" userId="25e8755020fc1734" providerId="LiveId" clId="{7DE56420-2452-41D2-B663-6CC1945DA0E9}" dt="2024-04-30T12:32:59.375" v="197" actId="1076"/>
          <ac:picMkLst>
            <pc:docMk/>
            <pc:sldMk cId="3059699142" sldId="575"/>
            <ac:picMk id="5" creationId="{9B126726-4C4C-6B24-3459-3BBCACD177AD}"/>
          </ac:picMkLst>
        </pc:picChg>
      </pc:sldChg>
      <pc:sldChg chg="addSp modSp new mod">
        <pc:chgData name="pantelis balaouras" userId="25e8755020fc1734" providerId="LiveId" clId="{7DE56420-2452-41D2-B663-6CC1945DA0E9}" dt="2024-04-30T14:01:16.125" v="862"/>
        <pc:sldMkLst>
          <pc:docMk/>
          <pc:sldMk cId="2941986269" sldId="576"/>
        </pc:sldMkLst>
        <pc:spChg chg="mod">
          <ac:chgData name="pantelis balaouras" userId="25e8755020fc1734" providerId="LiveId" clId="{7DE56420-2452-41D2-B663-6CC1945DA0E9}" dt="2024-04-30T12:33:49.814" v="200"/>
          <ac:spMkLst>
            <pc:docMk/>
            <pc:sldMk cId="2941986269" sldId="576"/>
            <ac:spMk id="2" creationId="{AF30BB72-6C17-BA69-A120-F01F589B5CA9}"/>
          </ac:spMkLst>
        </pc:spChg>
        <pc:spChg chg="mod">
          <ac:chgData name="pantelis balaouras" userId="25e8755020fc1734" providerId="LiveId" clId="{7DE56420-2452-41D2-B663-6CC1945DA0E9}" dt="2024-04-30T12:34:19.462" v="206" actId="27636"/>
          <ac:spMkLst>
            <pc:docMk/>
            <pc:sldMk cId="2941986269" sldId="576"/>
            <ac:spMk id="3" creationId="{6CBB4C06-9D11-718F-5B24-547A7EA3C95C}"/>
          </ac:spMkLst>
        </pc:spChg>
        <pc:spChg chg="add mod">
          <ac:chgData name="pantelis balaouras" userId="25e8755020fc1734" providerId="LiveId" clId="{7DE56420-2452-41D2-B663-6CC1945DA0E9}" dt="2024-04-30T12:34:12.482" v="204"/>
          <ac:spMkLst>
            <pc:docMk/>
            <pc:sldMk cId="2941986269" sldId="576"/>
            <ac:spMk id="5" creationId="{CF970FE1-FF30-8F8A-F65E-0DEDCA3C5E07}"/>
          </ac:spMkLst>
        </pc:spChg>
        <pc:spChg chg="add mod">
          <ac:chgData name="pantelis balaouras" userId="25e8755020fc1734" providerId="LiveId" clId="{7DE56420-2452-41D2-B663-6CC1945DA0E9}" dt="2024-04-30T14:01:16.125" v="862"/>
          <ac:spMkLst>
            <pc:docMk/>
            <pc:sldMk cId="2941986269" sldId="576"/>
            <ac:spMk id="6" creationId="{2011B758-183A-35B1-A44D-93E1BFDB0D98}"/>
          </ac:spMkLst>
        </pc:spChg>
        <pc:picChg chg="add mod">
          <ac:chgData name="pantelis balaouras" userId="25e8755020fc1734" providerId="LiveId" clId="{7DE56420-2452-41D2-B663-6CC1945DA0E9}" dt="2024-04-30T12:34:12.482" v="204"/>
          <ac:picMkLst>
            <pc:docMk/>
            <pc:sldMk cId="2941986269" sldId="576"/>
            <ac:picMk id="4" creationId="{69CECCEF-2CD3-F861-0AE1-20B94BE3AC99}"/>
          </ac:picMkLst>
        </pc:picChg>
      </pc:sldChg>
      <pc:sldChg chg="addSp delSp modSp new mod">
        <pc:chgData name="pantelis balaouras" userId="25e8755020fc1734" providerId="LiveId" clId="{7DE56420-2452-41D2-B663-6CC1945DA0E9}" dt="2024-04-30T14:01:17.891" v="863"/>
        <pc:sldMkLst>
          <pc:docMk/>
          <pc:sldMk cId="3387223966" sldId="577"/>
        </pc:sldMkLst>
        <pc:spChg chg="mod">
          <ac:chgData name="pantelis balaouras" userId="25e8755020fc1734" providerId="LiveId" clId="{7DE56420-2452-41D2-B663-6CC1945DA0E9}" dt="2024-04-30T12:34:37.760" v="208"/>
          <ac:spMkLst>
            <pc:docMk/>
            <pc:sldMk cId="3387223966" sldId="577"/>
            <ac:spMk id="2" creationId="{68E03D3E-9978-288B-6B90-E939B893600E}"/>
          </ac:spMkLst>
        </pc:spChg>
        <pc:spChg chg="add del mod">
          <ac:chgData name="pantelis balaouras" userId="25e8755020fc1734" providerId="LiveId" clId="{7DE56420-2452-41D2-B663-6CC1945DA0E9}" dt="2024-04-30T12:35:22.781" v="219" actId="26606"/>
          <ac:spMkLst>
            <pc:docMk/>
            <pc:sldMk cId="3387223966" sldId="577"/>
            <ac:spMk id="3" creationId="{1A5B4D21-8404-98D6-7A3E-028AF6D35AC7}"/>
          </ac:spMkLst>
        </pc:spChg>
        <pc:spChg chg="add mod">
          <ac:chgData name="pantelis balaouras" userId="25e8755020fc1734" providerId="LiveId" clId="{7DE56420-2452-41D2-B663-6CC1945DA0E9}" dt="2024-04-30T12:35:16.512" v="217"/>
          <ac:spMkLst>
            <pc:docMk/>
            <pc:sldMk cId="3387223966" sldId="577"/>
            <ac:spMk id="6" creationId="{9E21EB58-8E4A-8D53-6E90-8BE2DD747CC4}"/>
          </ac:spMkLst>
        </pc:spChg>
        <pc:spChg chg="add mod">
          <ac:chgData name="pantelis balaouras" userId="25e8755020fc1734" providerId="LiveId" clId="{7DE56420-2452-41D2-B663-6CC1945DA0E9}" dt="2024-04-30T14:01:17.891" v="863"/>
          <ac:spMkLst>
            <pc:docMk/>
            <pc:sldMk cId="3387223966" sldId="577"/>
            <ac:spMk id="7" creationId="{CE2E62B1-1E3F-C6DD-DDA5-4553259DCEB8}"/>
          </ac:spMkLst>
        </pc:spChg>
        <pc:graphicFrameChg chg="add del">
          <ac:chgData name="pantelis balaouras" userId="25e8755020fc1734" providerId="LiveId" clId="{7DE56420-2452-41D2-B663-6CC1945DA0E9}" dt="2024-04-30T12:35:22.781" v="219" actId="26606"/>
          <ac:graphicFrameMkLst>
            <pc:docMk/>
            <pc:sldMk cId="3387223966" sldId="577"/>
            <ac:graphicFrameMk id="8" creationId="{93C28DFD-16BF-9EC2-B39F-631B6C1112F5}"/>
          </ac:graphicFrameMkLst>
        </pc:graphicFrameChg>
        <pc:picChg chg="add mod">
          <ac:chgData name="pantelis balaouras" userId="25e8755020fc1734" providerId="LiveId" clId="{7DE56420-2452-41D2-B663-6CC1945DA0E9}" dt="2024-04-30T12:35:27.818" v="220" actId="1076"/>
          <ac:picMkLst>
            <pc:docMk/>
            <pc:sldMk cId="3387223966" sldId="577"/>
            <ac:picMk id="4" creationId="{933316A4-D15A-1CB4-0892-56C85A83896B}"/>
          </ac:picMkLst>
        </pc:picChg>
        <pc:picChg chg="add mod">
          <ac:chgData name="pantelis balaouras" userId="25e8755020fc1734" providerId="LiveId" clId="{7DE56420-2452-41D2-B663-6CC1945DA0E9}" dt="2024-04-30T12:35:16.512" v="217"/>
          <ac:picMkLst>
            <pc:docMk/>
            <pc:sldMk cId="3387223966" sldId="577"/>
            <ac:picMk id="5" creationId="{8B199E49-28CC-F433-E9DF-8CA3A2456E47}"/>
          </ac:picMkLst>
        </pc:picChg>
      </pc:sldChg>
      <pc:sldChg chg="addSp modSp new mod">
        <pc:chgData name="pantelis balaouras" userId="25e8755020fc1734" providerId="LiveId" clId="{7DE56420-2452-41D2-B663-6CC1945DA0E9}" dt="2024-04-30T14:01:20.122" v="864"/>
        <pc:sldMkLst>
          <pc:docMk/>
          <pc:sldMk cId="241429748" sldId="578"/>
        </pc:sldMkLst>
        <pc:spChg chg="mod">
          <ac:chgData name="pantelis balaouras" userId="25e8755020fc1734" providerId="LiveId" clId="{7DE56420-2452-41D2-B663-6CC1945DA0E9}" dt="2024-04-30T12:35:52.257" v="222"/>
          <ac:spMkLst>
            <pc:docMk/>
            <pc:sldMk cId="241429748" sldId="578"/>
            <ac:spMk id="2" creationId="{30A53580-A3DF-B9AE-2323-750194DA63B7}"/>
          </ac:spMkLst>
        </pc:spChg>
        <pc:spChg chg="mod">
          <ac:chgData name="pantelis balaouras" userId="25e8755020fc1734" providerId="LiveId" clId="{7DE56420-2452-41D2-B663-6CC1945DA0E9}" dt="2024-04-30T12:36:16.053" v="224"/>
          <ac:spMkLst>
            <pc:docMk/>
            <pc:sldMk cId="241429748" sldId="578"/>
            <ac:spMk id="3" creationId="{6C9F914F-3972-756C-50BE-18CD923B2D97}"/>
          </ac:spMkLst>
        </pc:spChg>
        <pc:spChg chg="add mod">
          <ac:chgData name="pantelis balaouras" userId="25e8755020fc1734" providerId="LiveId" clId="{7DE56420-2452-41D2-B663-6CC1945DA0E9}" dt="2024-04-30T12:36:03.076" v="223"/>
          <ac:spMkLst>
            <pc:docMk/>
            <pc:sldMk cId="241429748" sldId="578"/>
            <ac:spMk id="6" creationId="{C640E7A5-E5D4-2056-3ACA-6E73F54994C6}"/>
          </ac:spMkLst>
        </pc:spChg>
        <pc:spChg chg="add mod">
          <ac:chgData name="pantelis balaouras" userId="25e8755020fc1734" providerId="LiveId" clId="{7DE56420-2452-41D2-B663-6CC1945DA0E9}" dt="2024-04-30T14:01:20.122" v="864"/>
          <ac:spMkLst>
            <pc:docMk/>
            <pc:sldMk cId="241429748" sldId="578"/>
            <ac:spMk id="7" creationId="{926A3F43-0D88-61DB-72BC-69939DCB7431}"/>
          </ac:spMkLst>
        </pc:spChg>
        <pc:picChg chg="add mod">
          <ac:chgData name="pantelis balaouras" userId="25e8755020fc1734" providerId="LiveId" clId="{7DE56420-2452-41D2-B663-6CC1945DA0E9}" dt="2024-04-30T12:36:21.497" v="225" actId="1076"/>
          <ac:picMkLst>
            <pc:docMk/>
            <pc:sldMk cId="241429748" sldId="578"/>
            <ac:picMk id="4" creationId="{8D21ED9C-2C46-C26E-4A76-53651F6B7BE7}"/>
          </ac:picMkLst>
        </pc:picChg>
        <pc:picChg chg="add mod">
          <ac:chgData name="pantelis balaouras" userId="25e8755020fc1734" providerId="LiveId" clId="{7DE56420-2452-41D2-B663-6CC1945DA0E9}" dt="2024-04-30T12:36:03.076" v="223"/>
          <ac:picMkLst>
            <pc:docMk/>
            <pc:sldMk cId="241429748" sldId="578"/>
            <ac:picMk id="5" creationId="{5CF51E04-6618-A38D-3975-7883950D395D}"/>
          </ac:picMkLst>
        </pc:picChg>
      </pc:sldChg>
      <pc:sldChg chg="addSp modSp new mod">
        <pc:chgData name="pantelis balaouras" userId="25e8755020fc1734" providerId="LiveId" clId="{7DE56420-2452-41D2-B663-6CC1945DA0E9}" dt="2024-04-30T14:01:28.361" v="866" actId="14100"/>
        <pc:sldMkLst>
          <pc:docMk/>
          <pc:sldMk cId="2256079057" sldId="579"/>
        </pc:sldMkLst>
        <pc:spChg chg="mod">
          <ac:chgData name="pantelis balaouras" userId="25e8755020fc1734" providerId="LiveId" clId="{7DE56420-2452-41D2-B663-6CC1945DA0E9}" dt="2024-04-30T12:36:51.657" v="259" actId="20577"/>
          <ac:spMkLst>
            <pc:docMk/>
            <pc:sldMk cId="2256079057" sldId="579"/>
            <ac:spMk id="2" creationId="{75C6D239-4022-AAF0-64C3-66252F108306}"/>
          </ac:spMkLst>
        </pc:spChg>
        <pc:spChg chg="mod">
          <ac:chgData name="pantelis balaouras" userId="25e8755020fc1734" providerId="LiveId" clId="{7DE56420-2452-41D2-B663-6CC1945DA0E9}" dt="2024-04-30T12:40:01.196" v="284" actId="1076"/>
          <ac:spMkLst>
            <pc:docMk/>
            <pc:sldMk cId="2256079057" sldId="579"/>
            <ac:spMk id="3" creationId="{0CFFB96E-8666-E868-C2B9-59AD9F44E184}"/>
          </ac:spMkLst>
        </pc:spChg>
        <pc:spChg chg="add mod">
          <ac:chgData name="pantelis balaouras" userId="25e8755020fc1734" providerId="LiveId" clId="{7DE56420-2452-41D2-B663-6CC1945DA0E9}" dt="2024-04-30T12:40:33.137" v="288" actId="1076"/>
          <ac:spMkLst>
            <pc:docMk/>
            <pc:sldMk cId="2256079057" sldId="579"/>
            <ac:spMk id="6" creationId="{FAE87618-661B-1E35-8817-7330FD5CFE74}"/>
          </ac:spMkLst>
        </pc:spChg>
        <pc:spChg chg="add mod">
          <ac:chgData name="pantelis balaouras" userId="25e8755020fc1734" providerId="LiveId" clId="{7DE56420-2452-41D2-B663-6CC1945DA0E9}" dt="2024-04-30T14:01:22.514" v="865"/>
          <ac:spMkLst>
            <pc:docMk/>
            <pc:sldMk cId="2256079057" sldId="579"/>
            <ac:spMk id="7" creationId="{B91850AA-7E4F-5099-DD40-5AF14F1395B3}"/>
          </ac:spMkLst>
        </pc:spChg>
        <pc:graphicFrameChg chg="add mod modGraphic">
          <ac:chgData name="pantelis balaouras" userId="25e8755020fc1734" providerId="LiveId" clId="{7DE56420-2452-41D2-B663-6CC1945DA0E9}" dt="2024-04-30T12:40:13.220" v="285" actId="1076"/>
          <ac:graphicFrameMkLst>
            <pc:docMk/>
            <pc:sldMk cId="2256079057" sldId="579"/>
            <ac:graphicFrameMk id="4" creationId="{F61F2BED-B032-1556-3A1A-8E8922126D97}"/>
          </ac:graphicFrameMkLst>
        </pc:graphicFrameChg>
        <pc:picChg chg="add mod">
          <ac:chgData name="pantelis balaouras" userId="25e8755020fc1734" providerId="LiveId" clId="{7DE56420-2452-41D2-B663-6CC1945DA0E9}" dt="2024-04-30T14:01:28.361" v="866" actId="14100"/>
          <ac:picMkLst>
            <pc:docMk/>
            <pc:sldMk cId="2256079057" sldId="579"/>
            <ac:picMk id="5" creationId="{6676DCE2-9C3D-B267-8390-0C4E26EDF48A}"/>
          </ac:picMkLst>
        </pc:picChg>
      </pc:sldChg>
      <pc:sldChg chg="addSp delSp modSp new mod">
        <pc:chgData name="pantelis balaouras" userId="25e8755020fc1734" providerId="LiveId" clId="{7DE56420-2452-41D2-B663-6CC1945DA0E9}" dt="2024-04-30T14:01:30.572" v="867"/>
        <pc:sldMkLst>
          <pc:docMk/>
          <pc:sldMk cId="3326428355" sldId="580"/>
        </pc:sldMkLst>
        <pc:spChg chg="mod">
          <ac:chgData name="pantelis balaouras" userId="25e8755020fc1734" providerId="LiveId" clId="{7DE56420-2452-41D2-B663-6CC1945DA0E9}" dt="2024-04-30T12:41:44.079" v="296" actId="1076"/>
          <ac:spMkLst>
            <pc:docMk/>
            <pc:sldMk cId="3326428355" sldId="580"/>
            <ac:spMk id="2" creationId="{20A99602-6AF4-1DDC-9F7C-D980D69B2156}"/>
          </ac:spMkLst>
        </pc:spChg>
        <pc:spChg chg="del">
          <ac:chgData name="pantelis balaouras" userId="25e8755020fc1734" providerId="LiveId" clId="{7DE56420-2452-41D2-B663-6CC1945DA0E9}" dt="2024-04-30T12:41:11.490" v="291" actId="478"/>
          <ac:spMkLst>
            <pc:docMk/>
            <pc:sldMk cId="3326428355" sldId="580"/>
            <ac:spMk id="3" creationId="{9CD41D32-4005-60BA-B233-F232F5F0C84D}"/>
          </ac:spMkLst>
        </pc:spChg>
        <pc:spChg chg="add del mod">
          <ac:chgData name="pantelis balaouras" userId="25e8755020fc1734" providerId="LiveId" clId="{7DE56420-2452-41D2-B663-6CC1945DA0E9}" dt="2024-04-30T12:41:24.680" v="293" actId="478"/>
          <ac:spMkLst>
            <pc:docMk/>
            <pc:sldMk cId="3326428355" sldId="580"/>
            <ac:spMk id="8" creationId="{56640BD2-2C31-8942-890E-BB8D26F895D0}"/>
          </ac:spMkLst>
        </pc:spChg>
        <pc:spChg chg="add mod">
          <ac:chgData name="pantelis balaouras" userId="25e8755020fc1734" providerId="LiveId" clId="{7DE56420-2452-41D2-B663-6CC1945DA0E9}" dt="2024-04-30T12:41:12.181" v="292"/>
          <ac:spMkLst>
            <pc:docMk/>
            <pc:sldMk cId="3326428355" sldId="580"/>
            <ac:spMk id="9" creationId="{9A6E3F26-5AA2-B8AF-666C-B04B5EB3333B}"/>
          </ac:spMkLst>
        </pc:spChg>
        <pc:spChg chg="add mod">
          <ac:chgData name="pantelis balaouras" userId="25e8755020fc1734" providerId="LiveId" clId="{7DE56420-2452-41D2-B663-6CC1945DA0E9}" dt="2024-04-30T12:41:12.181" v="292"/>
          <ac:spMkLst>
            <pc:docMk/>
            <pc:sldMk cId="3326428355" sldId="580"/>
            <ac:spMk id="10" creationId="{01D354E5-89B7-DDD2-8D91-F5DFDBFBB623}"/>
          </ac:spMkLst>
        </pc:spChg>
        <pc:spChg chg="add mod">
          <ac:chgData name="pantelis balaouras" userId="25e8755020fc1734" providerId="LiveId" clId="{7DE56420-2452-41D2-B663-6CC1945DA0E9}" dt="2024-04-30T12:41:12.181" v="292"/>
          <ac:spMkLst>
            <pc:docMk/>
            <pc:sldMk cId="3326428355" sldId="580"/>
            <ac:spMk id="11" creationId="{DA625459-2929-17E3-3D33-5C5366F725A1}"/>
          </ac:spMkLst>
        </pc:spChg>
        <pc:spChg chg="add mod">
          <ac:chgData name="pantelis balaouras" userId="25e8755020fc1734" providerId="LiveId" clId="{7DE56420-2452-41D2-B663-6CC1945DA0E9}" dt="2024-04-30T12:41:12.181" v="292"/>
          <ac:spMkLst>
            <pc:docMk/>
            <pc:sldMk cId="3326428355" sldId="580"/>
            <ac:spMk id="12" creationId="{4CD427F4-0C53-1023-C150-DB8174B4AE8B}"/>
          </ac:spMkLst>
        </pc:spChg>
        <pc:spChg chg="add mod">
          <ac:chgData name="pantelis balaouras" userId="25e8755020fc1734" providerId="LiveId" clId="{7DE56420-2452-41D2-B663-6CC1945DA0E9}" dt="2024-04-30T12:41:12.181" v="292"/>
          <ac:spMkLst>
            <pc:docMk/>
            <pc:sldMk cId="3326428355" sldId="580"/>
            <ac:spMk id="13" creationId="{AEC3C3DD-61E3-8FD3-75AB-4C0E1C08539F}"/>
          </ac:spMkLst>
        </pc:spChg>
        <pc:spChg chg="add mod">
          <ac:chgData name="pantelis balaouras" userId="25e8755020fc1734" providerId="LiveId" clId="{7DE56420-2452-41D2-B663-6CC1945DA0E9}" dt="2024-04-30T12:41:12.181" v="292"/>
          <ac:spMkLst>
            <pc:docMk/>
            <pc:sldMk cId="3326428355" sldId="580"/>
            <ac:spMk id="14" creationId="{645E8FD7-93A5-CDCE-95AF-1DF5CBEE985D}"/>
          </ac:spMkLst>
        </pc:spChg>
        <pc:spChg chg="add mod">
          <ac:chgData name="pantelis balaouras" userId="25e8755020fc1734" providerId="LiveId" clId="{7DE56420-2452-41D2-B663-6CC1945DA0E9}" dt="2024-04-30T12:41:12.181" v="292"/>
          <ac:spMkLst>
            <pc:docMk/>
            <pc:sldMk cId="3326428355" sldId="580"/>
            <ac:spMk id="15" creationId="{83CD942D-094C-D659-2472-4BD703B1009C}"/>
          </ac:spMkLst>
        </pc:spChg>
        <pc:spChg chg="add mod">
          <ac:chgData name="pantelis balaouras" userId="25e8755020fc1734" providerId="LiveId" clId="{7DE56420-2452-41D2-B663-6CC1945DA0E9}" dt="2024-04-30T12:41:12.181" v="292"/>
          <ac:spMkLst>
            <pc:docMk/>
            <pc:sldMk cId="3326428355" sldId="580"/>
            <ac:spMk id="16" creationId="{3B8620AB-15DE-CA1E-58AA-1A2FE6DA8A8E}"/>
          </ac:spMkLst>
        </pc:spChg>
        <pc:spChg chg="add mod">
          <ac:chgData name="pantelis balaouras" userId="25e8755020fc1734" providerId="LiveId" clId="{7DE56420-2452-41D2-B663-6CC1945DA0E9}" dt="2024-04-30T12:41:12.181" v="292"/>
          <ac:spMkLst>
            <pc:docMk/>
            <pc:sldMk cId="3326428355" sldId="580"/>
            <ac:spMk id="17" creationId="{04A12274-AE95-588B-BB61-65051E1C2037}"/>
          </ac:spMkLst>
        </pc:spChg>
        <pc:spChg chg="add mod">
          <ac:chgData name="pantelis balaouras" userId="25e8755020fc1734" providerId="LiveId" clId="{7DE56420-2452-41D2-B663-6CC1945DA0E9}" dt="2024-04-30T12:41:12.181" v="292"/>
          <ac:spMkLst>
            <pc:docMk/>
            <pc:sldMk cId="3326428355" sldId="580"/>
            <ac:spMk id="18" creationId="{5387B013-FF82-4DCB-6BDE-7FAB271F4FC1}"/>
          </ac:spMkLst>
        </pc:spChg>
        <pc:spChg chg="add mod">
          <ac:chgData name="pantelis balaouras" userId="25e8755020fc1734" providerId="LiveId" clId="{7DE56420-2452-41D2-B663-6CC1945DA0E9}" dt="2024-04-30T12:41:12.181" v="292"/>
          <ac:spMkLst>
            <pc:docMk/>
            <pc:sldMk cId="3326428355" sldId="580"/>
            <ac:spMk id="19" creationId="{7566E3F7-E838-D1C1-EF4F-1195206397AB}"/>
          </ac:spMkLst>
        </pc:spChg>
        <pc:spChg chg="add mod">
          <ac:chgData name="pantelis balaouras" userId="25e8755020fc1734" providerId="LiveId" clId="{7DE56420-2452-41D2-B663-6CC1945DA0E9}" dt="2024-04-30T12:41:12.181" v="292"/>
          <ac:spMkLst>
            <pc:docMk/>
            <pc:sldMk cId="3326428355" sldId="580"/>
            <ac:spMk id="20" creationId="{014E3072-113F-B398-B769-4732750F86A2}"/>
          </ac:spMkLst>
        </pc:spChg>
        <pc:spChg chg="add mod">
          <ac:chgData name="pantelis balaouras" userId="25e8755020fc1734" providerId="LiveId" clId="{7DE56420-2452-41D2-B663-6CC1945DA0E9}" dt="2024-04-30T12:41:12.181" v="292"/>
          <ac:spMkLst>
            <pc:docMk/>
            <pc:sldMk cId="3326428355" sldId="580"/>
            <ac:spMk id="21" creationId="{9F72849C-7BF6-C2FD-07E1-3B215001C1D2}"/>
          </ac:spMkLst>
        </pc:spChg>
        <pc:spChg chg="add mod">
          <ac:chgData name="pantelis balaouras" userId="25e8755020fc1734" providerId="LiveId" clId="{7DE56420-2452-41D2-B663-6CC1945DA0E9}" dt="2024-04-30T12:41:12.181" v="292"/>
          <ac:spMkLst>
            <pc:docMk/>
            <pc:sldMk cId="3326428355" sldId="580"/>
            <ac:spMk id="22" creationId="{005ED1BC-CCFD-E4F1-3B67-C0413F443B5C}"/>
          </ac:spMkLst>
        </pc:spChg>
        <pc:spChg chg="add mod">
          <ac:chgData name="pantelis balaouras" userId="25e8755020fc1734" providerId="LiveId" clId="{7DE56420-2452-41D2-B663-6CC1945DA0E9}" dt="2024-04-30T12:41:12.181" v="292"/>
          <ac:spMkLst>
            <pc:docMk/>
            <pc:sldMk cId="3326428355" sldId="580"/>
            <ac:spMk id="23" creationId="{99DD51D3-02EB-A1F0-63A5-1DB9704FCD60}"/>
          </ac:spMkLst>
        </pc:spChg>
        <pc:spChg chg="add mod">
          <ac:chgData name="pantelis balaouras" userId="25e8755020fc1734" providerId="LiveId" clId="{7DE56420-2452-41D2-B663-6CC1945DA0E9}" dt="2024-04-30T12:41:12.181" v="292"/>
          <ac:spMkLst>
            <pc:docMk/>
            <pc:sldMk cId="3326428355" sldId="580"/>
            <ac:spMk id="24" creationId="{244BCDCB-B154-A121-893D-DDF8CC023130}"/>
          </ac:spMkLst>
        </pc:spChg>
        <pc:spChg chg="add mod">
          <ac:chgData name="pantelis balaouras" userId="25e8755020fc1734" providerId="LiveId" clId="{7DE56420-2452-41D2-B663-6CC1945DA0E9}" dt="2024-04-30T12:41:12.181" v="292"/>
          <ac:spMkLst>
            <pc:docMk/>
            <pc:sldMk cId="3326428355" sldId="580"/>
            <ac:spMk id="38" creationId="{6F854E33-080D-B469-5877-3F180C833FD4}"/>
          </ac:spMkLst>
        </pc:spChg>
        <pc:spChg chg="add mod">
          <ac:chgData name="pantelis balaouras" userId="25e8755020fc1734" providerId="LiveId" clId="{7DE56420-2452-41D2-B663-6CC1945DA0E9}" dt="2024-04-30T14:01:30.572" v="867"/>
          <ac:spMkLst>
            <pc:docMk/>
            <pc:sldMk cId="3326428355" sldId="580"/>
            <ac:spMk id="39" creationId="{C9822303-891C-9E1A-284A-E615F17DD25F}"/>
          </ac:spMkLst>
        </pc:spChg>
        <pc:picChg chg="add mod">
          <ac:chgData name="pantelis balaouras" userId="25e8755020fc1734" providerId="LiveId" clId="{7DE56420-2452-41D2-B663-6CC1945DA0E9}" dt="2024-04-30T12:41:12.181" v="292"/>
          <ac:picMkLst>
            <pc:docMk/>
            <pc:sldMk cId="3326428355" sldId="580"/>
            <ac:picMk id="4" creationId="{3DCDC1A5-3617-96E9-1EBD-887FD1FEC389}"/>
          </ac:picMkLst>
        </pc:picChg>
        <pc:picChg chg="add mod">
          <ac:chgData name="pantelis balaouras" userId="25e8755020fc1734" providerId="LiveId" clId="{7DE56420-2452-41D2-B663-6CC1945DA0E9}" dt="2024-04-30T12:41:12.181" v="292"/>
          <ac:picMkLst>
            <pc:docMk/>
            <pc:sldMk cId="3326428355" sldId="580"/>
            <ac:picMk id="5" creationId="{924036C5-AE7A-F5F6-300C-044B107D8231}"/>
          </ac:picMkLst>
        </pc:picChg>
        <pc:picChg chg="add mod ord">
          <ac:chgData name="pantelis balaouras" userId="25e8755020fc1734" providerId="LiveId" clId="{7DE56420-2452-41D2-B663-6CC1945DA0E9}" dt="2024-04-30T12:41:38.257" v="295" actId="167"/>
          <ac:picMkLst>
            <pc:docMk/>
            <pc:sldMk cId="3326428355" sldId="580"/>
            <ac:picMk id="6" creationId="{B38EE7E8-9FF1-0570-00B3-404D000628C8}"/>
          </ac:picMkLst>
        </pc:picChg>
        <pc:picChg chg="add mod">
          <ac:chgData name="pantelis balaouras" userId="25e8755020fc1734" providerId="LiveId" clId="{7DE56420-2452-41D2-B663-6CC1945DA0E9}" dt="2024-04-30T12:41:12.181" v="292"/>
          <ac:picMkLst>
            <pc:docMk/>
            <pc:sldMk cId="3326428355" sldId="580"/>
            <ac:picMk id="7" creationId="{6D224A79-6583-B0D2-B0C9-64E61ACB62D5}"/>
          </ac:picMkLst>
        </pc:picChg>
        <pc:picChg chg="add mod">
          <ac:chgData name="pantelis balaouras" userId="25e8755020fc1734" providerId="LiveId" clId="{7DE56420-2452-41D2-B663-6CC1945DA0E9}" dt="2024-04-30T12:41:12.181" v="292"/>
          <ac:picMkLst>
            <pc:docMk/>
            <pc:sldMk cId="3326428355" sldId="580"/>
            <ac:picMk id="34" creationId="{3A7E7E8A-2897-9628-6BC1-7AC59738F7DC}"/>
          </ac:picMkLst>
        </pc:picChg>
        <pc:picChg chg="add mod">
          <ac:chgData name="pantelis balaouras" userId="25e8755020fc1734" providerId="LiveId" clId="{7DE56420-2452-41D2-B663-6CC1945DA0E9}" dt="2024-04-30T12:41:12.181" v="292"/>
          <ac:picMkLst>
            <pc:docMk/>
            <pc:sldMk cId="3326428355" sldId="580"/>
            <ac:picMk id="35" creationId="{0BE498F5-E0AF-9182-C5AD-C199C925E8E8}"/>
          </ac:picMkLst>
        </pc:picChg>
        <pc:picChg chg="add mod">
          <ac:chgData name="pantelis balaouras" userId="25e8755020fc1734" providerId="LiveId" clId="{7DE56420-2452-41D2-B663-6CC1945DA0E9}" dt="2024-04-30T12:41:12.181" v="292"/>
          <ac:picMkLst>
            <pc:docMk/>
            <pc:sldMk cId="3326428355" sldId="580"/>
            <ac:picMk id="36" creationId="{86FEC27C-5637-A3DE-CC03-7CF14BFB30BF}"/>
          </ac:picMkLst>
        </pc:picChg>
        <pc:picChg chg="add mod">
          <ac:chgData name="pantelis balaouras" userId="25e8755020fc1734" providerId="LiveId" clId="{7DE56420-2452-41D2-B663-6CC1945DA0E9}" dt="2024-04-30T12:41:12.181" v="292"/>
          <ac:picMkLst>
            <pc:docMk/>
            <pc:sldMk cId="3326428355" sldId="580"/>
            <ac:picMk id="37" creationId="{2DCD3105-7FDF-7270-451F-2812D0552659}"/>
          </ac:picMkLst>
        </pc:picChg>
        <pc:cxnChg chg="add mod">
          <ac:chgData name="pantelis balaouras" userId="25e8755020fc1734" providerId="LiveId" clId="{7DE56420-2452-41D2-B663-6CC1945DA0E9}" dt="2024-04-30T12:41:12.181" v="292"/>
          <ac:cxnSpMkLst>
            <pc:docMk/>
            <pc:sldMk cId="3326428355" sldId="580"/>
            <ac:cxnSpMk id="25" creationId="{D2E0E0AC-9A52-6214-ACE9-A0BBD01697E5}"/>
          </ac:cxnSpMkLst>
        </pc:cxnChg>
        <pc:cxnChg chg="add mod">
          <ac:chgData name="pantelis balaouras" userId="25e8755020fc1734" providerId="LiveId" clId="{7DE56420-2452-41D2-B663-6CC1945DA0E9}" dt="2024-04-30T12:41:12.181" v="292"/>
          <ac:cxnSpMkLst>
            <pc:docMk/>
            <pc:sldMk cId="3326428355" sldId="580"/>
            <ac:cxnSpMk id="26" creationId="{1D630CBC-21D4-6AED-BCCF-CE27524080E6}"/>
          </ac:cxnSpMkLst>
        </pc:cxnChg>
        <pc:cxnChg chg="add mod">
          <ac:chgData name="pantelis balaouras" userId="25e8755020fc1734" providerId="LiveId" clId="{7DE56420-2452-41D2-B663-6CC1945DA0E9}" dt="2024-04-30T12:41:12.181" v="292"/>
          <ac:cxnSpMkLst>
            <pc:docMk/>
            <pc:sldMk cId="3326428355" sldId="580"/>
            <ac:cxnSpMk id="27" creationId="{0570BB6B-411A-CEFF-F33A-D56811A6C7B4}"/>
          </ac:cxnSpMkLst>
        </pc:cxnChg>
        <pc:cxnChg chg="add mod">
          <ac:chgData name="pantelis balaouras" userId="25e8755020fc1734" providerId="LiveId" clId="{7DE56420-2452-41D2-B663-6CC1945DA0E9}" dt="2024-04-30T12:41:12.181" v="292"/>
          <ac:cxnSpMkLst>
            <pc:docMk/>
            <pc:sldMk cId="3326428355" sldId="580"/>
            <ac:cxnSpMk id="28" creationId="{7C97CC37-8CCA-ABE2-70CE-F954EDF9D1E8}"/>
          </ac:cxnSpMkLst>
        </pc:cxnChg>
        <pc:cxnChg chg="add mod">
          <ac:chgData name="pantelis balaouras" userId="25e8755020fc1734" providerId="LiveId" clId="{7DE56420-2452-41D2-B663-6CC1945DA0E9}" dt="2024-04-30T12:41:12.181" v="292"/>
          <ac:cxnSpMkLst>
            <pc:docMk/>
            <pc:sldMk cId="3326428355" sldId="580"/>
            <ac:cxnSpMk id="29" creationId="{E05D3DB5-A957-DFD1-3A8E-982D8F0B2638}"/>
          </ac:cxnSpMkLst>
        </pc:cxnChg>
        <pc:cxnChg chg="add mod">
          <ac:chgData name="pantelis balaouras" userId="25e8755020fc1734" providerId="LiveId" clId="{7DE56420-2452-41D2-B663-6CC1945DA0E9}" dt="2024-04-30T12:41:12.181" v="292"/>
          <ac:cxnSpMkLst>
            <pc:docMk/>
            <pc:sldMk cId="3326428355" sldId="580"/>
            <ac:cxnSpMk id="30" creationId="{7E98A61F-5A56-55C2-8942-2E40DC4E14B2}"/>
          </ac:cxnSpMkLst>
        </pc:cxnChg>
        <pc:cxnChg chg="add mod">
          <ac:chgData name="pantelis balaouras" userId="25e8755020fc1734" providerId="LiveId" clId="{7DE56420-2452-41D2-B663-6CC1945DA0E9}" dt="2024-04-30T12:41:12.181" v="292"/>
          <ac:cxnSpMkLst>
            <pc:docMk/>
            <pc:sldMk cId="3326428355" sldId="580"/>
            <ac:cxnSpMk id="31" creationId="{B38E81B9-00F9-EC4D-38A7-A6388BC41636}"/>
          </ac:cxnSpMkLst>
        </pc:cxnChg>
        <pc:cxnChg chg="add mod">
          <ac:chgData name="pantelis balaouras" userId="25e8755020fc1734" providerId="LiveId" clId="{7DE56420-2452-41D2-B663-6CC1945DA0E9}" dt="2024-04-30T12:41:12.181" v="292"/>
          <ac:cxnSpMkLst>
            <pc:docMk/>
            <pc:sldMk cId="3326428355" sldId="580"/>
            <ac:cxnSpMk id="32" creationId="{996433CF-BF58-99D6-B38B-40EAEB879482}"/>
          </ac:cxnSpMkLst>
        </pc:cxnChg>
        <pc:cxnChg chg="add mod">
          <ac:chgData name="pantelis balaouras" userId="25e8755020fc1734" providerId="LiveId" clId="{7DE56420-2452-41D2-B663-6CC1945DA0E9}" dt="2024-04-30T12:41:12.181" v="292"/>
          <ac:cxnSpMkLst>
            <pc:docMk/>
            <pc:sldMk cId="3326428355" sldId="580"/>
            <ac:cxnSpMk id="33" creationId="{FE411EB0-F9DA-5F79-DBED-0B6E86C6C9B0}"/>
          </ac:cxnSpMkLst>
        </pc:cxnChg>
      </pc:sldChg>
      <pc:sldChg chg="addSp modSp new mod modNotesTx">
        <pc:chgData name="pantelis balaouras" userId="25e8755020fc1734" providerId="LiveId" clId="{7DE56420-2452-41D2-B663-6CC1945DA0E9}" dt="2024-04-30T14:01:32.365" v="868"/>
        <pc:sldMkLst>
          <pc:docMk/>
          <pc:sldMk cId="3992814912" sldId="581"/>
        </pc:sldMkLst>
        <pc:spChg chg="mod">
          <ac:chgData name="pantelis balaouras" userId="25e8755020fc1734" providerId="LiveId" clId="{7DE56420-2452-41D2-B663-6CC1945DA0E9}" dt="2024-04-30T12:42:05.659" v="298"/>
          <ac:spMkLst>
            <pc:docMk/>
            <pc:sldMk cId="3992814912" sldId="581"/>
            <ac:spMk id="2" creationId="{62B8359C-6A8B-4240-AAE2-A5B33C562ABF}"/>
          </ac:spMkLst>
        </pc:spChg>
        <pc:spChg chg="mod">
          <ac:chgData name="pantelis balaouras" userId="25e8755020fc1734" providerId="LiveId" clId="{7DE56420-2452-41D2-B663-6CC1945DA0E9}" dt="2024-04-30T12:42:39.847" v="305" actId="27636"/>
          <ac:spMkLst>
            <pc:docMk/>
            <pc:sldMk cId="3992814912" sldId="581"/>
            <ac:spMk id="3" creationId="{12295224-FA26-DE45-2EFB-ED56B9E744F8}"/>
          </ac:spMkLst>
        </pc:spChg>
        <pc:spChg chg="add mod">
          <ac:chgData name="pantelis balaouras" userId="25e8755020fc1734" providerId="LiveId" clId="{7DE56420-2452-41D2-B663-6CC1945DA0E9}" dt="2024-04-30T12:42:20.535" v="301"/>
          <ac:spMkLst>
            <pc:docMk/>
            <pc:sldMk cId="3992814912" sldId="581"/>
            <ac:spMk id="5" creationId="{D2958912-04D0-B402-8054-3B9ED0BF9190}"/>
          </ac:spMkLst>
        </pc:spChg>
        <pc:spChg chg="add mod">
          <ac:chgData name="pantelis balaouras" userId="25e8755020fc1734" providerId="LiveId" clId="{7DE56420-2452-41D2-B663-6CC1945DA0E9}" dt="2024-04-30T14:01:32.365" v="868"/>
          <ac:spMkLst>
            <pc:docMk/>
            <pc:sldMk cId="3992814912" sldId="581"/>
            <ac:spMk id="6" creationId="{9D16CA01-1DAD-4151-3160-A01326C8BDDE}"/>
          </ac:spMkLst>
        </pc:spChg>
        <pc:picChg chg="add mod">
          <ac:chgData name="pantelis balaouras" userId="25e8755020fc1734" providerId="LiveId" clId="{7DE56420-2452-41D2-B663-6CC1945DA0E9}" dt="2024-04-30T12:42:44.254" v="306" actId="1076"/>
          <ac:picMkLst>
            <pc:docMk/>
            <pc:sldMk cId="3992814912" sldId="581"/>
            <ac:picMk id="4" creationId="{E04648CF-2405-1204-8AF1-AF9A77648E46}"/>
          </ac:picMkLst>
        </pc:picChg>
      </pc:sldChg>
      <pc:sldChg chg="addSp modSp new mod">
        <pc:chgData name="pantelis balaouras" userId="25e8755020fc1734" providerId="LiveId" clId="{7DE56420-2452-41D2-B663-6CC1945DA0E9}" dt="2024-04-30T14:01:40.827" v="871" actId="1076"/>
        <pc:sldMkLst>
          <pc:docMk/>
          <pc:sldMk cId="3394440770" sldId="582"/>
        </pc:sldMkLst>
        <pc:spChg chg="mod">
          <ac:chgData name="pantelis balaouras" userId="25e8755020fc1734" providerId="LiveId" clId="{7DE56420-2452-41D2-B663-6CC1945DA0E9}" dt="2024-04-30T12:43:33.118" v="312"/>
          <ac:spMkLst>
            <pc:docMk/>
            <pc:sldMk cId="3394440770" sldId="582"/>
            <ac:spMk id="2" creationId="{915E510C-8387-F2A8-FDB3-2EF7220889EB}"/>
          </ac:spMkLst>
        </pc:spChg>
        <pc:spChg chg="mod">
          <ac:chgData name="pantelis balaouras" userId="25e8755020fc1734" providerId="LiveId" clId="{7DE56420-2452-41D2-B663-6CC1945DA0E9}" dt="2024-04-30T12:43:45.901" v="314" actId="14100"/>
          <ac:spMkLst>
            <pc:docMk/>
            <pc:sldMk cId="3394440770" sldId="582"/>
            <ac:spMk id="3" creationId="{BC345EA1-6395-6DEA-3AF5-9CAA72B988CE}"/>
          </ac:spMkLst>
        </pc:spChg>
        <pc:spChg chg="add mod">
          <ac:chgData name="pantelis balaouras" userId="25e8755020fc1734" providerId="LiveId" clId="{7DE56420-2452-41D2-B663-6CC1945DA0E9}" dt="2024-04-30T12:43:39.995" v="313"/>
          <ac:spMkLst>
            <pc:docMk/>
            <pc:sldMk cId="3394440770" sldId="582"/>
            <ac:spMk id="5" creationId="{B508C8BD-3602-1677-125D-F28E098E8CCE}"/>
          </ac:spMkLst>
        </pc:spChg>
        <pc:spChg chg="add mod">
          <ac:chgData name="pantelis balaouras" userId="25e8755020fc1734" providerId="LiveId" clId="{7DE56420-2452-41D2-B663-6CC1945DA0E9}" dt="2024-04-30T14:01:34.106" v="869"/>
          <ac:spMkLst>
            <pc:docMk/>
            <pc:sldMk cId="3394440770" sldId="582"/>
            <ac:spMk id="6" creationId="{22495247-93AF-5C5F-F776-D0E000996149}"/>
          </ac:spMkLst>
        </pc:spChg>
        <pc:picChg chg="add mod">
          <ac:chgData name="pantelis balaouras" userId="25e8755020fc1734" providerId="LiveId" clId="{7DE56420-2452-41D2-B663-6CC1945DA0E9}" dt="2024-04-30T14:01:40.827" v="871" actId="1076"/>
          <ac:picMkLst>
            <pc:docMk/>
            <pc:sldMk cId="3394440770" sldId="582"/>
            <ac:picMk id="4" creationId="{505209DF-9F3F-94F8-97AA-2CC258F76772}"/>
          </ac:picMkLst>
        </pc:picChg>
      </pc:sldChg>
      <pc:sldChg chg="addSp delSp modSp new mod modClrScheme chgLayout">
        <pc:chgData name="pantelis balaouras" userId="25e8755020fc1734" providerId="LiveId" clId="{7DE56420-2452-41D2-B663-6CC1945DA0E9}" dt="2024-04-30T14:02:23.990" v="881" actId="20577"/>
        <pc:sldMkLst>
          <pc:docMk/>
          <pc:sldMk cId="550071967" sldId="583"/>
        </pc:sldMkLst>
        <pc:spChg chg="del mod ord">
          <ac:chgData name="pantelis balaouras" userId="25e8755020fc1734" providerId="LiveId" clId="{7DE56420-2452-41D2-B663-6CC1945DA0E9}" dt="2024-04-30T12:45:49.756" v="325" actId="700"/>
          <ac:spMkLst>
            <pc:docMk/>
            <pc:sldMk cId="550071967" sldId="583"/>
            <ac:spMk id="2" creationId="{0048EB6A-DA8B-15E7-C44C-E73F8D3550EE}"/>
          </ac:spMkLst>
        </pc:spChg>
        <pc:spChg chg="del">
          <ac:chgData name="pantelis balaouras" userId="25e8755020fc1734" providerId="LiveId" clId="{7DE56420-2452-41D2-B663-6CC1945DA0E9}" dt="2024-04-30T12:45:49.756" v="325" actId="700"/>
          <ac:spMkLst>
            <pc:docMk/>
            <pc:sldMk cId="550071967" sldId="583"/>
            <ac:spMk id="3" creationId="{E33998A1-4112-1C5F-7C8E-B2DBD15699BE}"/>
          </ac:spMkLst>
        </pc:spChg>
        <pc:spChg chg="del mod ord">
          <ac:chgData name="pantelis balaouras" userId="25e8755020fc1734" providerId="LiveId" clId="{7DE56420-2452-41D2-B663-6CC1945DA0E9}" dt="2024-04-30T12:45:49.756" v="325" actId="700"/>
          <ac:spMkLst>
            <pc:docMk/>
            <pc:sldMk cId="550071967" sldId="583"/>
            <ac:spMk id="4" creationId="{CADBAB3E-6DE0-8E63-1AD3-6CF1DE778796}"/>
          </ac:spMkLst>
        </pc:spChg>
        <pc:spChg chg="add mod ord">
          <ac:chgData name="pantelis balaouras" userId="25e8755020fc1734" providerId="LiveId" clId="{7DE56420-2452-41D2-B663-6CC1945DA0E9}" dt="2024-04-30T12:46:01.530" v="326"/>
          <ac:spMkLst>
            <pc:docMk/>
            <pc:sldMk cId="550071967" sldId="583"/>
            <ac:spMk id="5" creationId="{D09D8D8E-C386-CF2C-C5EE-70272CD4C432}"/>
          </ac:spMkLst>
        </pc:spChg>
        <pc:spChg chg="add mod ord">
          <ac:chgData name="pantelis balaouras" userId="25e8755020fc1734" providerId="LiveId" clId="{7DE56420-2452-41D2-B663-6CC1945DA0E9}" dt="2024-04-30T12:46:20.985" v="332" actId="14100"/>
          <ac:spMkLst>
            <pc:docMk/>
            <pc:sldMk cId="550071967" sldId="583"/>
            <ac:spMk id="6" creationId="{C3023F8C-D272-670C-D96C-06E02BBDB100}"/>
          </ac:spMkLst>
        </pc:spChg>
        <pc:spChg chg="add mod">
          <ac:chgData name="pantelis balaouras" userId="25e8755020fc1734" providerId="LiveId" clId="{7DE56420-2452-41D2-B663-6CC1945DA0E9}" dt="2024-04-30T12:46:28.106" v="333"/>
          <ac:spMkLst>
            <pc:docMk/>
            <pc:sldMk cId="550071967" sldId="583"/>
            <ac:spMk id="8" creationId="{7A3ACDEE-0BBE-9D0E-02A0-AF1932E29BE9}"/>
          </ac:spMkLst>
        </pc:spChg>
        <pc:spChg chg="add mod">
          <ac:chgData name="pantelis balaouras" userId="25e8755020fc1734" providerId="LiveId" clId="{7DE56420-2452-41D2-B663-6CC1945DA0E9}" dt="2024-04-30T14:02:23.990" v="881" actId="20577"/>
          <ac:spMkLst>
            <pc:docMk/>
            <pc:sldMk cId="550071967" sldId="583"/>
            <ac:spMk id="9" creationId="{1B788C87-C27A-793F-85EB-C3674D802BF9}"/>
          </ac:spMkLst>
        </pc:spChg>
        <pc:picChg chg="add mod">
          <ac:chgData name="pantelis balaouras" userId="25e8755020fc1734" providerId="LiveId" clId="{7DE56420-2452-41D2-B663-6CC1945DA0E9}" dt="2024-04-30T12:46:39.657" v="335" actId="14100"/>
          <ac:picMkLst>
            <pc:docMk/>
            <pc:sldMk cId="550071967" sldId="583"/>
            <ac:picMk id="7" creationId="{4243FCDB-2B13-58BA-DB12-70BC25C9E57C}"/>
          </ac:picMkLst>
        </pc:picChg>
      </pc:sldChg>
      <pc:sldChg chg="addSp modSp new mod">
        <pc:chgData name="pantelis balaouras" userId="25e8755020fc1734" providerId="LiveId" clId="{7DE56420-2452-41D2-B663-6CC1945DA0E9}" dt="2024-04-30T14:02:28.683" v="883" actId="6549"/>
        <pc:sldMkLst>
          <pc:docMk/>
          <pc:sldMk cId="562236346" sldId="584"/>
        </pc:sldMkLst>
        <pc:spChg chg="mod">
          <ac:chgData name="pantelis balaouras" userId="25e8755020fc1734" providerId="LiveId" clId="{7DE56420-2452-41D2-B663-6CC1945DA0E9}" dt="2024-04-30T12:46:58.105" v="337"/>
          <ac:spMkLst>
            <pc:docMk/>
            <pc:sldMk cId="562236346" sldId="584"/>
            <ac:spMk id="2" creationId="{CADD24E6-3BDD-1BA8-83BE-683B5FB2FA7B}"/>
          </ac:spMkLst>
        </pc:spChg>
        <pc:spChg chg="mod">
          <ac:chgData name="pantelis balaouras" userId="25e8755020fc1734" providerId="LiveId" clId="{7DE56420-2452-41D2-B663-6CC1945DA0E9}" dt="2024-04-30T12:47:33.796" v="345" actId="948"/>
          <ac:spMkLst>
            <pc:docMk/>
            <pc:sldMk cId="562236346" sldId="584"/>
            <ac:spMk id="3" creationId="{CAB7AF2A-00CA-C98D-6022-4171D0174B3C}"/>
          </ac:spMkLst>
        </pc:spChg>
        <pc:spChg chg="add mod">
          <ac:chgData name="pantelis balaouras" userId="25e8755020fc1734" providerId="LiveId" clId="{7DE56420-2452-41D2-B663-6CC1945DA0E9}" dt="2024-04-30T12:47:14.124" v="340"/>
          <ac:spMkLst>
            <pc:docMk/>
            <pc:sldMk cId="562236346" sldId="584"/>
            <ac:spMk id="5" creationId="{6F789F1B-DE2C-B165-155C-86908E3D8DC1}"/>
          </ac:spMkLst>
        </pc:spChg>
        <pc:spChg chg="add mod">
          <ac:chgData name="pantelis balaouras" userId="25e8755020fc1734" providerId="LiveId" clId="{7DE56420-2452-41D2-B663-6CC1945DA0E9}" dt="2024-04-30T14:02:28.683" v="883" actId="6549"/>
          <ac:spMkLst>
            <pc:docMk/>
            <pc:sldMk cId="562236346" sldId="584"/>
            <ac:spMk id="6" creationId="{0EC0F600-3CFB-F339-9C5F-AD701FB22C22}"/>
          </ac:spMkLst>
        </pc:spChg>
        <pc:picChg chg="add mod">
          <ac:chgData name="pantelis balaouras" userId="25e8755020fc1734" providerId="LiveId" clId="{7DE56420-2452-41D2-B663-6CC1945DA0E9}" dt="2024-04-30T12:47:14.124" v="340"/>
          <ac:picMkLst>
            <pc:docMk/>
            <pc:sldMk cId="562236346" sldId="584"/>
            <ac:picMk id="4" creationId="{88770865-F081-C9AB-D7EC-1CC6DBFF7494}"/>
          </ac:picMkLst>
        </pc:picChg>
      </pc:sldChg>
      <pc:sldChg chg="addSp delSp modSp new mod">
        <pc:chgData name="pantelis balaouras" userId="25e8755020fc1734" providerId="LiveId" clId="{7DE56420-2452-41D2-B663-6CC1945DA0E9}" dt="2024-04-30T14:02:32.224" v="885" actId="6549"/>
        <pc:sldMkLst>
          <pc:docMk/>
          <pc:sldMk cId="4265837164" sldId="585"/>
        </pc:sldMkLst>
        <pc:spChg chg="mod">
          <ac:chgData name="pantelis balaouras" userId="25e8755020fc1734" providerId="LiveId" clId="{7DE56420-2452-41D2-B663-6CC1945DA0E9}" dt="2024-04-30T12:47:50.364" v="347"/>
          <ac:spMkLst>
            <pc:docMk/>
            <pc:sldMk cId="4265837164" sldId="585"/>
            <ac:spMk id="2" creationId="{A10F794A-680B-B95D-EC23-7AC7C52DD331}"/>
          </ac:spMkLst>
        </pc:spChg>
        <pc:spChg chg="add del mod">
          <ac:chgData name="pantelis balaouras" userId="25e8755020fc1734" providerId="LiveId" clId="{7DE56420-2452-41D2-B663-6CC1945DA0E9}" dt="2024-04-30T12:49:02.217" v="370" actId="478"/>
          <ac:spMkLst>
            <pc:docMk/>
            <pc:sldMk cId="4265837164" sldId="585"/>
            <ac:spMk id="3" creationId="{EC819E82-B3A3-AF12-E029-81BCFA26F4D6}"/>
          </ac:spMkLst>
        </pc:spChg>
        <pc:spChg chg="add del mod">
          <ac:chgData name="pantelis balaouras" userId="25e8755020fc1734" providerId="LiveId" clId="{7DE56420-2452-41D2-B663-6CC1945DA0E9}" dt="2024-04-30T12:49:10.403" v="372" actId="478"/>
          <ac:spMkLst>
            <pc:docMk/>
            <pc:sldMk cId="4265837164" sldId="585"/>
            <ac:spMk id="5" creationId="{8C0E23BA-02CD-0093-C315-82031A4914ED}"/>
          </ac:spMkLst>
        </pc:spChg>
        <pc:spChg chg="add mod">
          <ac:chgData name="pantelis balaouras" userId="25e8755020fc1734" providerId="LiveId" clId="{7DE56420-2452-41D2-B663-6CC1945DA0E9}" dt="2024-04-30T12:48:34.206" v="362"/>
          <ac:spMkLst>
            <pc:docMk/>
            <pc:sldMk cId="4265837164" sldId="585"/>
            <ac:spMk id="6" creationId="{4E5BA95F-61E6-817A-FFB1-94B760CDBDC9}"/>
          </ac:spMkLst>
        </pc:spChg>
        <pc:spChg chg="add del mod">
          <ac:chgData name="pantelis balaouras" userId="25e8755020fc1734" providerId="LiveId" clId="{7DE56420-2452-41D2-B663-6CC1945DA0E9}" dt="2024-04-30T12:49:02.217" v="370" actId="478"/>
          <ac:spMkLst>
            <pc:docMk/>
            <pc:sldMk cId="4265837164" sldId="585"/>
            <ac:spMk id="8" creationId="{B3DAB2DC-E70F-2FC3-7182-2E0282CFF620}"/>
          </ac:spMkLst>
        </pc:spChg>
        <pc:spChg chg="add mod">
          <ac:chgData name="pantelis balaouras" userId="25e8755020fc1734" providerId="LiveId" clId="{7DE56420-2452-41D2-B663-6CC1945DA0E9}" dt="2024-04-30T14:02:32.224" v="885" actId="6549"/>
          <ac:spMkLst>
            <pc:docMk/>
            <pc:sldMk cId="4265837164" sldId="585"/>
            <ac:spMk id="9" creationId="{9DE39760-7020-B52E-9B89-3DE47B3BD185}"/>
          </ac:spMkLst>
        </pc:spChg>
        <pc:picChg chg="add mod">
          <ac:chgData name="pantelis balaouras" userId="25e8755020fc1734" providerId="LiveId" clId="{7DE56420-2452-41D2-B663-6CC1945DA0E9}" dt="2024-04-30T12:49:21.866" v="373" actId="1076"/>
          <ac:picMkLst>
            <pc:docMk/>
            <pc:sldMk cId="4265837164" sldId="585"/>
            <ac:picMk id="4" creationId="{661670A1-16D3-FA67-41C0-6D05C2737B0E}"/>
          </ac:picMkLst>
        </pc:picChg>
      </pc:sldChg>
      <pc:sldChg chg="addSp delSp modSp new mod">
        <pc:chgData name="pantelis balaouras" userId="25e8755020fc1734" providerId="LiveId" clId="{7DE56420-2452-41D2-B663-6CC1945DA0E9}" dt="2024-04-30T14:02:36.481" v="887" actId="6549"/>
        <pc:sldMkLst>
          <pc:docMk/>
          <pc:sldMk cId="1069065353" sldId="586"/>
        </pc:sldMkLst>
        <pc:spChg chg="mod">
          <ac:chgData name="pantelis balaouras" userId="25e8755020fc1734" providerId="LiveId" clId="{7DE56420-2452-41D2-B663-6CC1945DA0E9}" dt="2024-04-30T12:52:45.836" v="411" actId="20577"/>
          <ac:spMkLst>
            <pc:docMk/>
            <pc:sldMk cId="1069065353" sldId="586"/>
            <ac:spMk id="2" creationId="{3773278C-9C04-BB0C-A682-8047BC8CBBA8}"/>
          </ac:spMkLst>
        </pc:spChg>
        <pc:spChg chg="mod">
          <ac:chgData name="pantelis balaouras" userId="25e8755020fc1734" providerId="LiveId" clId="{7DE56420-2452-41D2-B663-6CC1945DA0E9}" dt="2024-04-30T12:50:12.644" v="383" actId="27636"/>
          <ac:spMkLst>
            <pc:docMk/>
            <pc:sldMk cId="1069065353" sldId="586"/>
            <ac:spMk id="3" creationId="{6231F567-A2A4-025E-135E-05F11A453D16}"/>
          </ac:spMkLst>
        </pc:spChg>
        <pc:spChg chg="add mod">
          <ac:chgData name="pantelis balaouras" userId="25e8755020fc1734" providerId="LiveId" clId="{7DE56420-2452-41D2-B663-6CC1945DA0E9}" dt="2024-04-30T12:49:54.478" v="378"/>
          <ac:spMkLst>
            <pc:docMk/>
            <pc:sldMk cId="1069065353" sldId="586"/>
            <ac:spMk id="5" creationId="{6782591E-64C1-299C-1EDC-702965A44285}"/>
          </ac:spMkLst>
        </pc:spChg>
        <pc:spChg chg="add mod">
          <ac:chgData name="pantelis balaouras" userId="25e8755020fc1734" providerId="LiveId" clId="{7DE56420-2452-41D2-B663-6CC1945DA0E9}" dt="2024-04-30T14:02:36.481" v="887" actId="6549"/>
          <ac:spMkLst>
            <pc:docMk/>
            <pc:sldMk cId="1069065353" sldId="586"/>
            <ac:spMk id="7" creationId="{6148F482-5028-C4C7-BE3D-AF9EFE34E882}"/>
          </ac:spMkLst>
        </pc:spChg>
        <pc:picChg chg="add mod">
          <ac:chgData name="pantelis balaouras" userId="25e8755020fc1734" providerId="LiveId" clId="{7DE56420-2452-41D2-B663-6CC1945DA0E9}" dt="2024-04-30T12:50:16.305" v="384" actId="1076"/>
          <ac:picMkLst>
            <pc:docMk/>
            <pc:sldMk cId="1069065353" sldId="586"/>
            <ac:picMk id="4" creationId="{1EC14F92-F821-11E5-64B5-7FA3F8C473E8}"/>
          </ac:picMkLst>
        </pc:picChg>
        <pc:picChg chg="add del mod">
          <ac:chgData name="pantelis balaouras" userId="25e8755020fc1734" providerId="LiveId" clId="{7DE56420-2452-41D2-B663-6CC1945DA0E9}" dt="2024-04-30T12:50:26.956" v="386" actId="478"/>
          <ac:picMkLst>
            <pc:docMk/>
            <pc:sldMk cId="1069065353" sldId="586"/>
            <ac:picMk id="6" creationId="{41DA7961-A3EF-14D1-691C-940D0FECA959}"/>
          </ac:picMkLst>
        </pc:picChg>
      </pc:sldChg>
      <pc:sldChg chg="addSp delSp modSp add mod modNotesTx">
        <pc:chgData name="pantelis balaouras" userId="25e8755020fc1734" providerId="LiveId" clId="{7DE56420-2452-41D2-B663-6CC1945DA0E9}" dt="2024-04-30T14:02:39.904" v="889" actId="6549"/>
        <pc:sldMkLst>
          <pc:docMk/>
          <pc:sldMk cId="331948564" sldId="587"/>
        </pc:sldMkLst>
        <pc:spChg chg="mod">
          <ac:chgData name="pantelis balaouras" userId="25e8755020fc1734" providerId="LiveId" clId="{7DE56420-2452-41D2-B663-6CC1945DA0E9}" dt="2024-04-30T12:52:52.501" v="415" actId="20577"/>
          <ac:spMkLst>
            <pc:docMk/>
            <pc:sldMk cId="331948564" sldId="587"/>
            <ac:spMk id="2" creationId="{3773278C-9C04-BB0C-A682-8047BC8CBBA8}"/>
          </ac:spMkLst>
        </pc:spChg>
        <pc:spChg chg="mod">
          <ac:chgData name="pantelis balaouras" userId="25e8755020fc1734" providerId="LiveId" clId="{7DE56420-2452-41D2-B663-6CC1945DA0E9}" dt="2024-04-30T12:50:43.006" v="389" actId="27636"/>
          <ac:spMkLst>
            <pc:docMk/>
            <pc:sldMk cId="331948564" sldId="587"/>
            <ac:spMk id="3" creationId="{6231F567-A2A4-025E-135E-05F11A453D16}"/>
          </ac:spMkLst>
        </pc:spChg>
        <pc:spChg chg="del">
          <ac:chgData name="pantelis balaouras" userId="25e8755020fc1734" providerId="LiveId" clId="{7DE56420-2452-41D2-B663-6CC1945DA0E9}" dt="2024-04-30T12:50:58.025" v="392" actId="478"/>
          <ac:spMkLst>
            <pc:docMk/>
            <pc:sldMk cId="331948564" sldId="587"/>
            <ac:spMk id="5" creationId="{6782591E-64C1-299C-1EDC-702965A44285}"/>
          </ac:spMkLst>
        </pc:spChg>
        <pc:spChg chg="add mod">
          <ac:chgData name="pantelis balaouras" userId="25e8755020fc1734" providerId="LiveId" clId="{7DE56420-2452-41D2-B663-6CC1945DA0E9}" dt="2024-04-30T12:51:06.004" v="393"/>
          <ac:spMkLst>
            <pc:docMk/>
            <pc:sldMk cId="331948564" sldId="587"/>
            <ac:spMk id="7" creationId="{EF1EFEBA-5B6E-01F5-B7BA-AEB220B21A26}"/>
          </ac:spMkLst>
        </pc:spChg>
        <pc:spChg chg="add mod">
          <ac:chgData name="pantelis balaouras" userId="25e8755020fc1734" providerId="LiveId" clId="{7DE56420-2452-41D2-B663-6CC1945DA0E9}" dt="2024-04-30T14:02:39.904" v="889" actId="6549"/>
          <ac:spMkLst>
            <pc:docMk/>
            <pc:sldMk cId="331948564" sldId="587"/>
            <ac:spMk id="8" creationId="{84B6C1B6-5FA9-EB51-E118-7EB35E80A8F7}"/>
          </ac:spMkLst>
        </pc:spChg>
        <pc:picChg chg="del">
          <ac:chgData name="pantelis balaouras" userId="25e8755020fc1734" providerId="LiveId" clId="{7DE56420-2452-41D2-B663-6CC1945DA0E9}" dt="2024-04-30T12:50:52.978" v="391" actId="478"/>
          <ac:picMkLst>
            <pc:docMk/>
            <pc:sldMk cId="331948564" sldId="587"/>
            <ac:picMk id="4" creationId="{1EC14F92-F821-11E5-64B5-7FA3F8C473E8}"/>
          </ac:picMkLst>
        </pc:picChg>
        <pc:picChg chg="add mod">
          <ac:chgData name="pantelis balaouras" userId="25e8755020fc1734" providerId="LiveId" clId="{7DE56420-2452-41D2-B663-6CC1945DA0E9}" dt="2024-04-30T12:51:11.608" v="394" actId="1076"/>
          <ac:picMkLst>
            <pc:docMk/>
            <pc:sldMk cId="331948564" sldId="587"/>
            <ac:picMk id="6" creationId="{B01CB192-7A71-CBD5-A31E-1AECE79C10EF}"/>
          </ac:picMkLst>
        </pc:picChg>
      </pc:sldChg>
      <pc:sldChg chg="addSp delSp modSp new mod modNotesTx">
        <pc:chgData name="pantelis balaouras" userId="25e8755020fc1734" providerId="LiveId" clId="{7DE56420-2452-41D2-B663-6CC1945DA0E9}" dt="2024-04-30T14:02:51.531" v="892"/>
        <pc:sldMkLst>
          <pc:docMk/>
          <pc:sldMk cId="2332759704" sldId="588"/>
        </pc:sldMkLst>
        <pc:spChg chg="mod">
          <ac:chgData name="pantelis balaouras" userId="25e8755020fc1734" providerId="LiveId" clId="{7DE56420-2452-41D2-B663-6CC1945DA0E9}" dt="2024-04-30T12:56:07.786" v="447" actId="20577"/>
          <ac:spMkLst>
            <pc:docMk/>
            <pc:sldMk cId="2332759704" sldId="588"/>
            <ac:spMk id="2" creationId="{3437EB2F-4943-832B-1BE0-51BDEF91182F}"/>
          </ac:spMkLst>
        </pc:spChg>
        <pc:spChg chg="mod">
          <ac:chgData name="pantelis balaouras" userId="25e8755020fc1734" providerId="LiveId" clId="{7DE56420-2452-41D2-B663-6CC1945DA0E9}" dt="2024-04-30T12:56:25.797" v="450" actId="948"/>
          <ac:spMkLst>
            <pc:docMk/>
            <pc:sldMk cId="2332759704" sldId="588"/>
            <ac:spMk id="3" creationId="{9C690B7D-2867-974F-0AE7-27EE98B5A72A}"/>
          </ac:spMkLst>
        </pc:spChg>
        <pc:spChg chg="add mod">
          <ac:chgData name="pantelis balaouras" userId="25e8755020fc1734" providerId="LiveId" clId="{7DE56420-2452-41D2-B663-6CC1945DA0E9}" dt="2024-04-30T12:53:50.401" v="423"/>
          <ac:spMkLst>
            <pc:docMk/>
            <pc:sldMk cId="2332759704" sldId="588"/>
            <ac:spMk id="5" creationId="{C158F04C-8A02-3048-55D0-B0B6D0F1E7D2}"/>
          </ac:spMkLst>
        </pc:spChg>
        <pc:spChg chg="add mod">
          <ac:chgData name="pantelis balaouras" userId="25e8755020fc1734" providerId="LiveId" clId="{7DE56420-2452-41D2-B663-6CC1945DA0E9}" dt="2024-04-30T14:02:51.531" v="892"/>
          <ac:spMkLst>
            <pc:docMk/>
            <pc:sldMk cId="2332759704" sldId="588"/>
            <ac:spMk id="7" creationId="{61B9A7C5-C40A-1C60-8DC3-A93A747DA117}"/>
          </ac:spMkLst>
        </pc:spChg>
        <pc:picChg chg="add mod">
          <ac:chgData name="pantelis balaouras" userId="25e8755020fc1734" providerId="LiveId" clId="{7DE56420-2452-41D2-B663-6CC1945DA0E9}" dt="2024-04-30T12:54:31.068" v="431" actId="1076"/>
          <ac:picMkLst>
            <pc:docMk/>
            <pc:sldMk cId="2332759704" sldId="588"/>
            <ac:picMk id="4" creationId="{0F122A05-080E-6EEB-DAA5-597FEE390AEE}"/>
          </ac:picMkLst>
        </pc:picChg>
        <pc:picChg chg="add del mod">
          <ac:chgData name="pantelis balaouras" userId="25e8755020fc1734" providerId="LiveId" clId="{7DE56420-2452-41D2-B663-6CC1945DA0E9}" dt="2024-04-30T12:54:47.822" v="433" actId="478"/>
          <ac:picMkLst>
            <pc:docMk/>
            <pc:sldMk cId="2332759704" sldId="588"/>
            <ac:picMk id="6" creationId="{AA31E832-C80F-0DD2-1583-B2E76E54BB97}"/>
          </ac:picMkLst>
        </pc:picChg>
      </pc:sldChg>
      <pc:sldChg chg="addSp delSp modSp add mod">
        <pc:chgData name="pantelis balaouras" userId="25e8755020fc1734" providerId="LiveId" clId="{7DE56420-2452-41D2-B663-6CC1945DA0E9}" dt="2024-04-30T14:02:43.876" v="891" actId="20577"/>
        <pc:sldMkLst>
          <pc:docMk/>
          <pc:sldMk cId="2514559913" sldId="589"/>
        </pc:sldMkLst>
        <pc:spChg chg="mod">
          <ac:chgData name="pantelis balaouras" userId="25e8755020fc1734" providerId="LiveId" clId="{7DE56420-2452-41D2-B663-6CC1945DA0E9}" dt="2024-04-30T12:52:59.151" v="419" actId="20577"/>
          <ac:spMkLst>
            <pc:docMk/>
            <pc:sldMk cId="2514559913" sldId="589"/>
            <ac:spMk id="2" creationId="{3773278C-9C04-BB0C-A682-8047BC8CBBA8}"/>
          </ac:spMkLst>
        </pc:spChg>
        <pc:spChg chg="mod">
          <ac:chgData name="pantelis balaouras" userId="25e8755020fc1734" providerId="LiveId" clId="{7DE56420-2452-41D2-B663-6CC1945DA0E9}" dt="2024-04-30T12:52:30.831" v="407" actId="14100"/>
          <ac:spMkLst>
            <pc:docMk/>
            <pc:sldMk cId="2514559913" sldId="589"/>
            <ac:spMk id="3" creationId="{6231F567-A2A4-025E-135E-05F11A453D16}"/>
          </ac:spMkLst>
        </pc:spChg>
        <pc:spChg chg="add mod">
          <ac:chgData name="pantelis balaouras" userId="25e8755020fc1734" providerId="LiveId" clId="{7DE56420-2452-41D2-B663-6CC1945DA0E9}" dt="2024-04-30T12:52:18.972" v="403"/>
          <ac:spMkLst>
            <pc:docMk/>
            <pc:sldMk cId="2514559913" sldId="589"/>
            <ac:spMk id="5" creationId="{B748E929-273A-8126-2F3D-F5F22B130F1D}"/>
          </ac:spMkLst>
        </pc:spChg>
        <pc:spChg chg="del">
          <ac:chgData name="pantelis balaouras" userId="25e8755020fc1734" providerId="LiveId" clId="{7DE56420-2452-41D2-B663-6CC1945DA0E9}" dt="2024-04-30T12:52:10.904" v="402" actId="478"/>
          <ac:spMkLst>
            <pc:docMk/>
            <pc:sldMk cId="2514559913" sldId="589"/>
            <ac:spMk id="7" creationId="{EF1EFEBA-5B6E-01F5-B7BA-AEB220B21A26}"/>
          </ac:spMkLst>
        </pc:spChg>
        <pc:spChg chg="add mod">
          <ac:chgData name="pantelis balaouras" userId="25e8755020fc1734" providerId="LiveId" clId="{7DE56420-2452-41D2-B663-6CC1945DA0E9}" dt="2024-04-30T14:02:43.876" v="891" actId="20577"/>
          <ac:spMkLst>
            <pc:docMk/>
            <pc:sldMk cId="2514559913" sldId="589"/>
            <ac:spMk id="8" creationId="{A56AC5F7-9A3D-DA14-B925-1E25A39BA9B0}"/>
          </ac:spMkLst>
        </pc:spChg>
        <pc:picChg chg="add mod">
          <ac:chgData name="pantelis balaouras" userId="25e8755020fc1734" providerId="LiveId" clId="{7DE56420-2452-41D2-B663-6CC1945DA0E9}" dt="2024-04-30T12:52:22.896" v="404" actId="1076"/>
          <ac:picMkLst>
            <pc:docMk/>
            <pc:sldMk cId="2514559913" sldId="589"/>
            <ac:picMk id="4" creationId="{6C01E7D4-1A62-7940-545B-5ECDDE98F242}"/>
          </ac:picMkLst>
        </pc:picChg>
        <pc:picChg chg="del">
          <ac:chgData name="pantelis balaouras" userId="25e8755020fc1734" providerId="LiveId" clId="{7DE56420-2452-41D2-B663-6CC1945DA0E9}" dt="2024-04-30T12:52:09.299" v="401" actId="478"/>
          <ac:picMkLst>
            <pc:docMk/>
            <pc:sldMk cId="2514559913" sldId="589"/>
            <ac:picMk id="6" creationId="{B01CB192-7A71-CBD5-A31E-1AECE79C10EF}"/>
          </ac:picMkLst>
        </pc:picChg>
      </pc:sldChg>
      <pc:sldChg chg="addSp delSp modSp add mod">
        <pc:chgData name="pantelis balaouras" userId="25e8755020fc1734" providerId="LiveId" clId="{7DE56420-2452-41D2-B663-6CC1945DA0E9}" dt="2024-04-30T14:02:53.134" v="893"/>
        <pc:sldMkLst>
          <pc:docMk/>
          <pc:sldMk cId="3407528404" sldId="590"/>
        </pc:sldMkLst>
        <pc:spChg chg="mod">
          <ac:chgData name="pantelis balaouras" userId="25e8755020fc1734" providerId="LiveId" clId="{7DE56420-2452-41D2-B663-6CC1945DA0E9}" dt="2024-04-30T12:56:35.996" v="454" actId="20577"/>
          <ac:spMkLst>
            <pc:docMk/>
            <pc:sldMk cId="3407528404" sldId="590"/>
            <ac:spMk id="2" creationId="{3437EB2F-4943-832B-1BE0-51BDEF91182F}"/>
          </ac:spMkLst>
        </pc:spChg>
        <pc:spChg chg="mod">
          <ac:chgData name="pantelis balaouras" userId="25e8755020fc1734" providerId="LiveId" clId="{7DE56420-2452-41D2-B663-6CC1945DA0E9}" dt="2024-04-30T12:55:31.388" v="440" actId="948"/>
          <ac:spMkLst>
            <pc:docMk/>
            <pc:sldMk cId="3407528404" sldId="590"/>
            <ac:spMk id="3" creationId="{9C690B7D-2867-974F-0AE7-27EE98B5A72A}"/>
          </ac:spMkLst>
        </pc:spChg>
        <pc:spChg chg="del">
          <ac:chgData name="pantelis balaouras" userId="25e8755020fc1734" providerId="LiveId" clId="{7DE56420-2452-41D2-B663-6CC1945DA0E9}" dt="2024-04-30T12:55:38.102" v="442" actId="478"/>
          <ac:spMkLst>
            <pc:docMk/>
            <pc:sldMk cId="3407528404" sldId="590"/>
            <ac:spMk id="5" creationId="{C158F04C-8A02-3048-55D0-B0B6D0F1E7D2}"/>
          </ac:spMkLst>
        </pc:spChg>
        <pc:spChg chg="add mod">
          <ac:chgData name="pantelis balaouras" userId="25e8755020fc1734" providerId="LiveId" clId="{7DE56420-2452-41D2-B663-6CC1945DA0E9}" dt="2024-04-30T12:55:48.243" v="443"/>
          <ac:spMkLst>
            <pc:docMk/>
            <pc:sldMk cId="3407528404" sldId="590"/>
            <ac:spMk id="7" creationId="{FA7F879C-820C-4B14-5C67-396621B48773}"/>
          </ac:spMkLst>
        </pc:spChg>
        <pc:spChg chg="add mod">
          <ac:chgData name="pantelis balaouras" userId="25e8755020fc1734" providerId="LiveId" clId="{7DE56420-2452-41D2-B663-6CC1945DA0E9}" dt="2024-04-30T14:02:53.134" v="893"/>
          <ac:spMkLst>
            <pc:docMk/>
            <pc:sldMk cId="3407528404" sldId="590"/>
            <ac:spMk id="9" creationId="{18F0061F-0845-B394-6B4F-B6BA626740F0}"/>
          </ac:spMkLst>
        </pc:spChg>
        <pc:picChg chg="del">
          <ac:chgData name="pantelis balaouras" userId="25e8755020fc1734" providerId="LiveId" clId="{7DE56420-2452-41D2-B663-6CC1945DA0E9}" dt="2024-04-30T12:55:34.983" v="441" actId="478"/>
          <ac:picMkLst>
            <pc:docMk/>
            <pc:sldMk cId="3407528404" sldId="590"/>
            <ac:picMk id="4" creationId="{0F122A05-080E-6EEB-DAA5-597FEE390AEE}"/>
          </ac:picMkLst>
        </pc:picChg>
        <pc:picChg chg="add mod">
          <ac:chgData name="pantelis balaouras" userId="25e8755020fc1734" providerId="LiveId" clId="{7DE56420-2452-41D2-B663-6CC1945DA0E9}" dt="2024-04-30T12:56:39.863" v="455" actId="1076"/>
          <ac:picMkLst>
            <pc:docMk/>
            <pc:sldMk cId="3407528404" sldId="590"/>
            <ac:picMk id="6" creationId="{20256E6C-2C9F-6387-21CB-C2D7FC1664F2}"/>
          </ac:picMkLst>
        </pc:picChg>
        <pc:picChg chg="add mod">
          <ac:chgData name="pantelis balaouras" userId="25e8755020fc1734" providerId="LiveId" clId="{7DE56420-2452-41D2-B663-6CC1945DA0E9}" dt="2024-04-30T12:56:51.028" v="456"/>
          <ac:picMkLst>
            <pc:docMk/>
            <pc:sldMk cId="3407528404" sldId="590"/>
            <ac:picMk id="8" creationId="{91D032AB-4FE9-DF71-6928-6DB9834C94FD}"/>
          </ac:picMkLst>
        </pc:picChg>
      </pc:sldChg>
      <pc:sldChg chg="addSp delSp modSp add mod modNotesTx">
        <pc:chgData name="pantelis balaouras" userId="25e8755020fc1734" providerId="LiveId" clId="{7DE56420-2452-41D2-B663-6CC1945DA0E9}" dt="2024-04-30T14:02:54.798" v="894"/>
        <pc:sldMkLst>
          <pc:docMk/>
          <pc:sldMk cId="4147260588" sldId="591"/>
        </pc:sldMkLst>
        <pc:spChg chg="mod">
          <ac:chgData name="pantelis balaouras" userId="25e8755020fc1734" providerId="LiveId" clId="{7DE56420-2452-41D2-B663-6CC1945DA0E9}" dt="2024-04-30T12:58:14.122" v="469" actId="20577"/>
          <ac:spMkLst>
            <pc:docMk/>
            <pc:sldMk cId="4147260588" sldId="591"/>
            <ac:spMk id="2" creationId="{3437EB2F-4943-832B-1BE0-51BDEF91182F}"/>
          </ac:spMkLst>
        </pc:spChg>
        <pc:spChg chg="mod">
          <ac:chgData name="pantelis balaouras" userId="25e8755020fc1734" providerId="LiveId" clId="{7DE56420-2452-41D2-B663-6CC1945DA0E9}" dt="2024-04-30T12:57:35.461" v="462" actId="207"/>
          <ac:spMkLst>
            <pc:docMk/>
            <pc:sldMk cId="4147260588" sldId="591"/>
            <ac:spMk id="3" creationId="{9C690B7D-2867-974F-0AE7-27EE98B5A72A}"/>
          </ac:spMkLst>
        </pc:spChg>
        <pc:spChg chg="add del mod">
          <ac:chgData name="pantelis balaouras" userId="25e8755020fc1734" providerId="LiveId" clId="{7DE56420-2452-41D2-B663-6CC1945DA0E9}" dt="2024-04-30T12:58:03.451" v="467" actId="478"/>
          <ac:spMkLst>
            <pc:docMk/>
            <pc:sldMk cId="4147260588" sldId="591"/>
            <ac:spMk id="4" creationId="{0158C304-7D89-5D41-9295-7CC0D24A4244}"/>
          </ac:spMkLst>
        </pc:spChg>
        <pc:spChg chg="del">
          <ac:chgData name="pantelis balaouras" userId="25e8755020fc1734" providerId="LiveId" clId="{7DE56420-2452-41D2-B663-6CC1945DA0E9}" dt="2024-04-30T12:57:40.916" v="464" actId="478"/>
          <ac:spMkLst>
            <pc:docMk/>
            <pc:sldMk cId="4147260588" sldId="591"/>
            <ac:spMk id="7" creationId="{FA7F879C-820C-4B14-5C67-396621B48773}"/>
          </ac:spMkLst>
        </pc:spChg>
        <pc:spChg chg="add mod">
          <ac:chgData name="pantelis balaouras" userId="25e8755020fc1734" providerId="LiveId" clId="{7DE56420-2452-41D2-B663-6CC1945DA0E9}" dt="2024-04-30T12:57:54.242" v="466"/>
          <ac:spMkLst>
            <pc:docMk/>
            <pc:sldMk cId="4147260588" sldId="591"/>
            <ac:spMk id="8" creationId="{D19D7D2A-278E-F7A8-8276-11042BFD426D}"/>
          </ac:spMkLst>
        </pc:spChg>
        <pc:spChg chg="add mod">
          <ac:chgData name="pantelis balaouras" userId="25e8755020fc1734" providerId="LiveId" clId="{7DE56420-2452-41D2-B663-6CC1945DA0E9}" dt="2024-04-30T14:02:54.798" v="894"/>
          <ac:spMkLst>
            <pc:docMk/>
            <pc:sldMk cId="4147260588" sldId="591"/>
            <ac:spMk id="9" creationId="{372441F2-E9C0-2CA9-B435-1CCDBEC131A5}"/>
          </ac:spMkLst>
        </pc:spChg>
        <pc:picChg chg="add mod">
          <ac:chgData name="pantelis balaouras" userId="25e8755020fc1734" providerId="LiveId" clId="{7DE56420-2452-41D2-B663-6CC1945DA0E9}" dt="2024-04-30T12:57:54.242" v="466"/>
          <ac:picMkLst>
            <pc:docMk/>
            <pc:sldMk cId="4147260588" sldId="591"/>
            <ac:picMk id="5" creationId="{8E310CAC-5202-4178-B691-57C7535F2890}"/>
          </ac:picMkLst>
        </pc:picChg>
        <pc:picChg chg="del">
          <ac:chgData name="pantelis balaouras" userId="25e8755020fc1734" providerId="LiveId" clId="{7DE56420-2452-41D2-B663-6CC1945DA0E9}" dt="2024-04-30T12:57:37.987" v="463" actId="478"/>
          <ac:picMkLst>
            <pc:docMk/>
            <pc:sldMk cId="4147260588" sldId="591"/>
            <ac:picMk id="6" creationId="{20256E6C-2C9F-6387-21CB-C2D7FC1664F2}"/>
          </ac:picMkLst>
        </pc:picChg>
      </pc:sldChg>
      <pc:sldChg chg="addSp delSp modSp add mod">
        <pc:chgData name="pantelis balaouras" userId="25e8755020fc1734" providerId="LiveId" clId="{7DE56420-2452-41D2-B663-6CC1945DA0E9}" dt="2024-04-30T14:02:56.444" v="895"/>
        <pc:sldMkLst>
          <pc:docMk/>
          <pc:sldMk cId="4090592248" sldId="592"/>
        </pc:sldMkLst>
        <pc:spChg chg="mod">
          <ac:chgData name="pantelis balaouras" userId="25e8755020fc1734" providerId="LiveId" clId="{7DE56420-2452-41D2-B663-6CC1945DA0E9}" dt="2024-04-30T12:58:28.797" v="472" actId="20577"/>
          <ac:spMkLst>
            <pc:docMk/>
            <pc:sldMk cId="4090592248" sldId="592"/>
            <ac:spMk id="2" creationId="{3437EB2F-4943-832B-1BE0-51BDEF91182F}"/>
          </ac:spMkLst>
        </pc:spChg>
        <pc:spChg chg="mod">
          <ac:chgData name="pantelis balaouras" userId="25e8755020fc1734" providerId="LiveId" clId="{7DE56420-2452-41D2-B663-6CC1945DA0E9}" dt="2024-04-30T13:00:49.620" v="506" actId="207"/>
          <ac:spMkLst>
            <pc:docMk/>
            <pc:sldMk cId="4090592248" sldId="592"/>
            <ac:spMk id="3" creationId="{9C690B7D-2867-974F-0AE7-27EE98B5A72A}"/>
          </ac:spMkLst>
        </pc:spChg>
        <pc:spChg chg="add mod">
          <ac:chgData name="pantelis balaouras" userId="25e8755020fc1734" providerId="LiveId" clId="{7DE56420-2452-41D2-B663-6CC1945DA0E9}" dt="2024-04-30T13:00:31.847" v="503"/>
          <ac:spMkLst>
            <pc:docMk/>
            <pc:sldMk cId="4090592248" sldId="592"/>
            <ac:spMk id="6" creationId="{72334F74-1DFC-070D-42F5-3B61A71F0B51}"/>
          </ac:spMkLst>
        </pc:spChg>
        <pc:spChg chg="add mod">
          <ac:chgData name="pantelis balaouras" userId="25e8755020fc1734" providerId="LiveId" clId="{7DE56420-2452-41D2-B663-6CC1945DA0E9}" dt="2024-04-30T14:02:56.444" v="895"/>
          <ac:spMkLst>
            <pc:docMk/>
            <pc:sldMk cId="4090592248" sldId="592"/>
            <ac:spMk id="7" creationId="{7FA12C9A-1B41-285B-7383-378FDC7F8E36}"/>
          </ac:spMkLst>
        </pc:spChg>
        <pc:spChg chg="del">
          <ac:chgData name="pantelis balaouras" userId="25e8755020fc1734" providerId="LiveId" clId="{7DE56420-2452-41D2-B663-6CC1945DA0E9}" dt="2024-04-30T13:00:23.965" v="502" actId="478"/>
          <ac:spMkLst>
            <pc:docMk/>
            <pc:sldMk cId="4090592248" sldId="592"/>
            <ac:spMk id="8" creationId="{D19D7D2A-278E-F7A8-8276-11042BFD426D}"/>
          </ac:spMkLst>
        </pc:spChg>
        <pc:picChg chg="add mod">
          <ac:chgData name="pantelis balaouras" userId="25e8755020fc1734" providerId="LiveId" clId="{7DE56420-2452-41D2-B663-6CC1945DA0E9}" dt="2024-04-30T13:00:38.493" v="504" actId="1076"/>
          <ac:picMkLst>
            <pc:docMk/>
            <pc:sldMk cId="4090592248" sldId="592"/>
            <ac:picMk id="4" creationId="{20B44E50-FE92-E60A-C809-2EC2BDC3076A}"/>
          </ac:picMkLst>
        </pc:picChg>
        <pc:picChg chg="del mod">
          <ac:chgData name="pantelis balaouras" userId="25e8755020fc1734" providerId="LiveId" clId="{7DE56420-2452-41D2-B663-6CC1945DA0E9}" dt="2024-04-30T13:00:21.209" v="501" actId="478"/>
          <ac:picMkLst>
            <pc:docMk/>
            <pc:sldMk cId="4090592248" sldId="592"/>
            <ac:picMk id="5" creationId="{8E310CAC-5202-4178-B691-57C7535F2890}"/>
          </ac:picMkLst>
        </pc:picChg>
      </pc:sldChg>
      <pc:sldChg chg="addSp modSp new mod modNotesTx">
        <pc:chgData name="pantelis balaouras" userId="25e8755020fc1734" providerId="LiveId" clId="{7DE56420-2452-41D2-B663-6CC1945DA0E9}" dt="2024-04-30T14:02:57.964" v="896"/>
        <pc:sldMkLst>
          <pc:docMk/>
          <pc:sldMk cId="1410772111" sldId="593"/>
        </pc:sldMkLst>
        <pc:spChg chg="mod">
          <ac:chgData name="pantelis balaouras" userId="25e8755020fc1734" providerId="LiveId" clId="{7DE56420-2452-41D2-B663-6CC1945DA0E9}" dt="2024-04-30T13:03:05.616" v="525" actId="20577"/>
          <ac:spMkLst>
            <pc:docMk/>
            <pc:sldMk cId="1410772111" sldId="593"/>
            <ac:spMk id="2" creationId="{B8A16279-DA4E-CDCF-8D96-CB81D694871F}"/>
          </ac:spMkLst>
        </pc:spChg>
        <pc:spChg chg="mod">
          <ac:chgData name="pantelis balaouras" userId="25e8755020fc1734" providerId="LiveId" clId="{7DE56420-2452-41D2-B663-6CC1945DA0E9}" dt="2024-04-30T13:02:48.380" v="518" actId="27636"/>
          <ac:spMkLst>
            <pc:docMk/>
            <pc:sldMk cId="1410772111" sldId="593"/>
            <ac:spMk id="3" creationId="{CE07257F-7506-C4AD-3463-D8F7DD2A0C76}"/>
          </ac:spMkLst>
        </pc:spChg>
        <pc:spChg chg="add mod">
          <ac:chgData name="pantelis balaouras" userId="25e8755020fc1734" providerId="LiveId" clId="{7DE56420-2452-41D2-B663-6CC1945DA0E9}" dt="2024-04-30T13:02:43.608" v="516"/>
          <ac:spMkLst>
            <pc:docMk/>
            <pc:sldMk cId="1410772111" sldId="593"/>
            <ac:spMk id="5" creationId="{C7B6782C-F51A-A9CC-C158-9E31902439AB}"/>
          </ac:spMkLst>
        </pc:spChg>
        <pc:spChg chg="add mod">
          <ac:chgData name="pantelis balaouras" userId="25e8755020fc1734" providerId="LiveId" clId="{7DE56420-2452-41D2-B663-6CC1945DA0E9}" dt="2024-04-30T14:02:57.964" v="896"/>
          <ac:spMkLst>
            <pc:docMk/>
            <pc:sldMk cId="1410772111" sldId="593"/>
            <ac:spMk id="6" creationId="{423E113A-718F-44AF-899B-F928AF91DE07}"/>
          </ac:spMkLst>
        </pc:spChg>
        <pc:picChg chg="add mod">
          <ac:chgData name="pantelis balaouras" userId="25e8755020fc1734" providerId="LiveId" clId="{7DE56420-2452-41D2-B663-6CC1945DA0E9}" dt="2024-04-30T13:02:43.608" v="516"/>
          <ac:picMkLst>
            <pc:docMk/>
            <pc:sldMk cId="1410772111" sldId="593"/>
            <ac:picMk id="4" creationId="{672C6E77-CF7E-8FA0-BC48-2D194730A397}"/>
          </ac:picMkLst>
        </pc:picChg>
      </pc:sldChg>
      <pc:sldChg chg="addSp delSp modSp add mod">
        <pc:chgData name="pantelis balaouras" userId="25e8755020fc1734" providerId="LiveId" clId="{7DE56420-2452-41D2-B663-6CC1945DA0E9}" dt="2024-04-30T14:02:59.239" v="897"/>
        <pc:sldMkLst>
          <pc:docMk/>
          <pc:sldMk cId="4221277739" sldId="594"/>
        </pc:sldMkLst>
        <pc:spChg chg="mod">
          <ac:chgData name="pantelis balaouras" userId="25e8755020fc1734" providerId="LiveId" clId="{7DE56420-2452-41D2-B663-6CC1945DA0E9}" dt="2024-04-30T13:03:20.402" v="528" actId="20577"/>
          <ac:spMkLst>
            <pc:docMk/>
            <pc:sldMk cId="4221277739" sldId="594"/>
            <ac:spMk id="2" creationId="{B8A16279-DA4E-CDCF-8D96-CB81D694871F}"/>
          </ac:spMkLst>
        </pc:spChg>
        <pc:spChg chg="mod">
          <ac:chgData name="pantelis balaouras" userId="25e8755020fc1734" providerId="LiveId" clId="{7DE56420-2452-41D2-B663-6CC1945DA0E9}" dt="2024-04-30T13:04:06.230" v="539" actId="207"/>
          <ac:spMkLst>
            <pc:docMk/>
            <pc:sldMk cId="4221277739" sldId="594"/>
            <ac:spMk id="3" creationId="{CE07257F-7506-C4AD-3463-D8F7DD2A0C76}"/>
          </ac:spMkLst>
        </pc:spChg>
        <pc:spChg chg="del">
          <ac:chgData name="pantelis balaouras" userId="25e8755020fc1734" providerId="LiveId" clId="{7DE56420-2452-41D2-B663-6CC1945DA0E9}" dt="2024-04-30T13:04:10.744" v="541" actId="478"/>
          <ac:spMkLst>
            <pc:docMk/>
            <pc:sldMk cId="4221277739" sldId="594"/>
            <ac:spMk id="5" creationId="{C7B6782C-F51A-A9CC-C158-9E31902439AB}"/>
          </ac:spMkLst>
        </pc:spChg>
        <pc:spChg chg="add mod">
          <ac:chgData name="pantelis balaouras" userId="25e8755020fc1734" providerId="LiveId" clId="{7DE56420-2452-41D2-B663-6CC1945DA0E9}" dt="2024-04-30T13:04:19.083" v="542"/>
          <ac:spMkLst>
            <pc:docMk/>
            <pc:sldMk cId="4221277739" sldId="594"/>
            <ac:spMk id="7" creationId="{77244F07-D3A7-F6EE-3422-3C46985C9C00}"/>
          </ac:spMkLst>
        </pc:spChg>
        <pc:spChg chg="add mod">
          <ac:chgData name="pantelis balaouras" userId="25e8755020fc1734" providerId="LiveId" clId="{7DE56420-2452-41D2-B663-6CC1945DA0E9}" dt="2024-04-30T14:02:59.239" v="897"/>
          <ac:spMkLst>
            <pc:docMk/>
            <pc:sldMk cId="4221277739" sldId="594"/>
            <ac:spMk id="8" creationId="{C52A1B4A-108A-0440-4AAD-73F63D84294B}"/>
          </ac:spMkLst>
        </pc:spChg>
        <pc:picChg chg="del">
          <ac:chgData name="pantelis balaouras" userId="25e8755020fc1734" providerId="LiveId" clId="{7DE56420-2452-41D2-B663-6CC1945DA0E9}" dt="2024-04-30T13:04:08.955" v="540" actId="478"/>
          <ac:picMkLst>
            <pc:docMk/>
            <pc:sldMk cId="4221277739" sldId="594"/>
            <ac:picMk id="4" creationId="{672C6E77-CF7E-8FA0-BC48-2D194730A397}"/>
          </ac:picMkLst>
        </pc:picChg>
        <pc:picChg chg="add mod">
          <ac:chgData name="pantelis balaouras" userId="25e8755020fc1734" providerId="LiveId" clId="{7DE56420-2452-41D2-B663-6CC1945DA0E9}" dt="2024-04-30T13:04:19.083" v="542"/>
          <ac:picMkLst>
            <pc:docMk/>
            <pc:sldMk cId="4221277739" sldId="594"/>
            <ac:picMk id="6" creationId="{12621C95-D90F-28E9-8CEA-485678EDA489}"/>
          </ac:picMkLst>
        </pc:picChg>
      </pc:sldChg>
      <pc:sldChg chg="addSp modSp new mod modNotesTx">
        <pc:chgData name="pantelis balaouras" userId="25e8755020fc1734" providerId="LiveId" clId="{7DE56420-2452-41D2-B663-6CC1945DA0E9}" dt="2024-04-30T14:03:00.571" v="898"/>
        <pc:sldMkLst>
          <pc:docMk/>
          <pc:sldMk cId="1762461881" sldId="595"/>
        </pc:sldMkLst>
        <pc:spChg chg="mod">
          <ac:chgData name="pantelis balaouras" userId="25e8755020fc1734" providerId="LiveId" clId="{7DE56420-2452-41D2-B663-6CC1945DA0E9}" dt="2024-04-30T13:27:29.687" v="575" actId="20577"/>
          <ac:spMkLst>
            <pc:docMk/>
            <pc:sldMk cId="1762461881" sldId="595"/>
            <ac:spMk id="2" creationId="{831B67DA-E3CB-62B1-0106-E20E57F6E7B8}"/>
          </ac:spMkLst>
        </pc:spChg>
        <pc:spChg chg="mod">
          <ac:chgData name="pantelis balaouras" userId="25e8755020fc1734" providerId="LiveId" clId="{7DE56420-2452-41D2-B663-6CC1945DA0E9}" dt="2024-04-30T13:26:07.823" v="557" actId="14100"/>
          <ac:spMkLst>
            <pc:docMk/>
            <pc:sldMk cId="1762461881" sldId="595"/>
            <ac:spMk id="3" creationId="{6CBC6F96-361C-D3D8-B88E-BD6EB4D89F3F}"/>
          </ac:spMkLst>
        </pc:spChg>
        <pc:spChg chg="add mod">
          <ac:chgData name="pantelis balaouras" userId="25e8755020fc1734" providerId="LiveId" clId="{7DE56420-2452-41D2-B663-6CC1945DA0E9}" dt="2024-04-30T13:25:56.425" v="554"/>
          <ac:spMkLst>
            <pc:docMk/>
            <pc:sldMk cId="1762461881" sldId="595"/>
            <ac:spMk id="5" creationId="{A213B8CB-5665-B6E7-EC11-1802FBFD2B22}"/>
          </ac:spMkLst>
        </pc:spChg>
        <pc:spChg chg="add mod">
          <ac:chgData name="pantelis balaouras" userId="25e8755020fc1734" providerId="LiveId" clId="{7DE56420-2452-41D2-B663-6CC1945DA0E9}" dt="2024-04-30T14:03:00.571" v="898"/>
          <ac:spMkLst>
            <pc:docMk/>
            <pc:sldMk cId="1762461881" sldId="595"/>
            <ac:spMk id="7" creationId="{2ACD8D70-52C7-A546-DDAD-054F5C97D0AC}"/>
          </ac:spMkLst>
        </pc:spChg>
        <pc:picChg chg="add mod">
          <ac:chgData name="pantelis balaouras" userId="25e8755020fc1734" providerId="LiveId" clId="{7DE56420-2452-41D2-B663-6CC1945DA0E9}" dt="2024-04-30T13:26:16.399" v="558" actId="1076"/>
          <ac:picMkLst>
            <pc:docMk/>
            <pc:sldMk cId="1762461881" sldId="595"/>
            <ac:picMk id="4" creationId="{85171F5F-C449-869F-83E8-219A9C5CD0E1}"/>
          </ac:picMkLst>
        </pc:picChg>
        <pc:picChg chg="add mod">
          <ac:chgData name="pantelis balaouras" userId="25e8755020fc1734" providerId="LiveId" clId="{7DE56420-2452-41D2-B663-6CC1945DA0E9}" dt="2024-04-30T13:26:27.188" v="559"/>
          <ac:picMkLst>
            <pc:docMk/>
            <pc:sldMk cId="1762461881" sldId="595"/>
            <ac:picMk id="6" creationId="{A0AE3FDB-495C-3942-865C-232D94D6CC16}"/>
          </ac:picMkLst>
        </pc:picChg>
      </pc:sldChg>
      <pc:sldChg chg="addSp delSp modSp add mod">
        <pc:chgData name="pantelis balaouras" userId="25e8755020fc1734" providerId="LiveId" clId="{7DE56420-2452-41D2-B663-6CC1945DA0E9}" dt="2024-04-30T14:03:01.837" v="899"/>
        <pc:sldMkLst>
          <pc:docMk/>
          <pc:sldMk cId="844082030" sldId="596"/>
        </pc:sldMkLst>
        <pc:spChg chg="mod">
          <ac:chgData name="pantelis balaouras" userId="25e8755020fc1734" providerId="LiveId" clId="{7DE56420-2452-41D2-B663-6CC1945DA0E9}" dt="2024-04-30T13:27:22.936" v="571" actId="20577"/>
          <ac:spMkLst>
            <pc:docMk/>
            <pc:sldMk cId="844082030" sldId="596"/>
            <ac:spMk id="2" creationId="{831B67DA-E3CB-62B1-0106-E20E57F6E7B8}"/>
          </ac:spMkLst>
        </pc:spChg>
        <pc:spChg chg="mod">
          <ac:chgData name="pantelis balaouras" userId="25e8755020fc1734" providerId="LiveId" clId="{7DE56420-2452-41D2-B663-6CC1945DA0E9}" dt="2024-04-30T13:27:11.952" v="566" actId="14100"/>
          <ac:spMkLst>
            <pc:docMk/>
            <pc:sldMk cId="844082030" sldId="596"/>
            <ac:spMk id="3" creationId="{6CBC6F96-361C-D3D8-B88E-BD6EB4D89F3F}"/>
          </ac:spMkLst>
        </pc:spChg>
        <pc:spChg chg="del">
          <ac:chgData name="pantelis balaouras" userId="25e8755020fc1734" providerId="LiveId" clId="{7DE56420-2452-41D2-B663-6CC1945DA0E9}" dt="2024-04-30T13:26:50.708" v="563" actId="478"/>
          <ac:spMkLst>
            <pc:docMk/>
            <pc:sldMk cId="844082030" sldId="596"/>
            <ac:spMk id="5" creationId="{A213B8CB-5665-B6E7-EC11-1802FBFD2B22}"/>
          </ac:spMkLst>
        </pc:spChg>
        <pc:spChg chg="add mod">
          <ac:chgData name="pantelis balaouras" userId="25e8755020fc1734" providerId="LiveId" clId="{7DE56420-2452-41D2-B663-6CC1945DA0E9}" dt="2024-04-30T13:27:02.622" v="564"/>
          <ac:spMkLst>
            <pc:docMk/>
            <pc:sldMk cId="844082030" sldId="596"/>
            <ac:spMk id="7" creationId="{C4DC9CA2-4B43-DF1A-6432-B853119E7644}"/>
          </ac:spMkLst>
        </pc:spChg>
        <pc:spChg chg="add mod">
          <ac:chgData name="pantelis balaouras" userId="25e8755020fc1734" providerId="LiveId" clId="{7DE56420-2452-41D2-B663-6CC1945DA0E9}" dt="2024-04-30T14:03:01.837" v="899"/>
          <ac:spMkLst>
            <pc:docMk/>
            <pc:sldMk cId="844082030" sldId="596"/>
            <ac:spMk id="8" creationId="{7D13E135-EDF0-F43B-CDA0-F1A33174700D}"/>
          </ac:spMkLst>
        </pc:spChg>
        <pc:picChg chg="del">
          <ac:chgData name="pantelis balaouras" userId="25e8755020fc1734" providerId="LiveId" clId="{7DE56420-2452-41D2-B663-6CC1945DA0E9}" dt="2024-04-30T13:26:47.728" v="562" actId="478"/>
          <ac:picMkLst>
            <pc:docMk/>
            <pc:sldMk cId="844082030" sldId="596"/>
            <ac:picMk id="4" creationId="{85171F5F-C449-869F-83E8-219A9C5CD0E1}"/>
          </ac:picMkLst>
        </pc:picChg>
        <pc:picChg chg="add mod">
          <ac:chgData name="pantelis balaouras" userId="25e8755020fc1734" providerId="LiveId" clId="{7DE56420-2452-41D2-B663-6CC1945DA0E9}" dt="2024-04-30T13:27:14.367" v="567" actId="1076"/>
          <ac:picMkLst>
            <pc:docMk/>
            <pc:sldMk cId="844082030" sldId="596"/>
            <ac:picMk id="6" creationId="{92113CEA-D864-3F77-C48E-A9184AD84626}"/>
          </ac:picMkLst>
        </pc:picChg>
      </pc:sldChg>
      <pc:sldChg chg="addSp delSp modSp new mod">
        <pc:chgData name="pantelis balaouras" userId="25e8755020fc1734" providerId="LiveId" clId="{7DE56420-2452-41D2-B663-6CC1945DA0E9}" dt="2024-04-30T14:03:29.365" v="904" actId="1076"/>
        <pc:sldMkLst>
          <pc:docMk/>
          <pc:sldMk cId="556286754" sldId="597"/>
        </pc:sldMkLst>
        <pc:spChg chg="mod">
          <ac:chgData name="pantelis balaouras" userId="25e8755020fc1734" providerId="LiveId" clId="{7DE56420-2452-41D2-B663-6CC1945DA0E9}" dt="2024-04-30T13:45:16.806" v="609" actId="1076"/>
          <ac:spMkLst>
            <pc:docMk/>
            <pc:sldMk cId="556286754" sldId="597"/>
            <ac:spMk id="2" creationId="{8E09485E-6BD4-1224-41E3-527AD6FDEF14}"/>
          </ac:spMkLst>
        </pc:spChg>
        <pc:spChg chg="del">
          <ac:chgData name="pantelis balaouras" userId="25e8755020fc1734" providerId="LiveId" clId="{7DE56420-2452-41D2-B663-6CC1945DA0E9}" dt="2024-04-30T13:44:18.586" v="592" actId="478"/>
          <ac:spMkLst>
            <pc:docMk/>
            <pc:sldMk cId="556286754" sldId="597"/>
            <ac:spMk id="3" creationId="{356D1BBE-A71F-29C9-1BA3-59606B8AD66F}"/>
          </ac:spMkLst>
        </pc:spChg>
        <pc:spChg chg="add mod">
          <ac:chgData name="pantelis balaouras" userId="25e8755020fc1734" providerId="LiveId" clId="{7DE56420-2452-41D2-B663-6CC1945DA0E9}" dt="2024-04-30T13:45:54.265" v="616" actId="1076"/>
          <ac:spMkLst>
            <pc:docMk/>
            <pc:sldMk cId="556286754" sldId="597"/>
            <ac:spMk id="5" creationId="{805F8DEC-B854-5458-8B33-0B5AFE003455}"/>
          </ac:spMkLst>
        </pc:spChg>
        <pc:spChg chg="add mod">
          <ac:chgData name="pantelis balaouras" userId="25e8755020fc1734" providerId="LiveId" clId="{7DE56420-2452-41D2-B663-6CC1945DA0E9}" dt="2024-04-30T13:46:52.431" v="625" actId="1076"/>
          <ac:spMkLst>
            <pc:docMk/>
            <pc:sldMk cId="556286754" sldId="597"/>
            <ac:spMk id="7" creationId="{EB96A5A6-B5C9-2F7B-9F4D-CD4882A5F39F}"/>
          </ac:spMkLst>
        </pc:spChg>
        <pc:spChg chg="add mod">
          <ac:chgData name="pantelis balaouras" userId="25e8755020fc1734" providerId="LiveId" clId="{7DE56420-2452-41D2-B663-6CC1945DA0E9}" dt="2024-04-30T14:03:23.594" v="903" actId="20577"/>
          <ac:spMkLst>
            <pc:docMk/>
            <pc:sldMk cId="556286754" sldId="597"/>
            <ac:spMk id="8" creationId="{7E30151E-A265-7EE2-A9C9-FBD2619B6F20}"/>
          </ac:spMkLst>
        </pc:spChg>
        <pc:graphicFrameChg chg="add mod modGraphic">
          <ac:chgData name="pantelis balaouras" userId="25e8755020fc1734" providerId="LiveId" clId="{7DE56420-2452-41D2-B663-6CC1945DA0E9}" dt="2024-04-30T13:47:00.560" v="627" actId="403"/>
          <ac:graphicFrameMkLst>
            <pc:docMk/>
            <pc:sldMk cId="556286754" sldId="597"/>
            <ac:graphicFrameMk id="4" creationId="{E0E987CB-9724-A07B-BA31-6EE841C6A5BC}"/>
          </ac:graphicFrameMkLst>
        </pc:graphicFrameChg>
        <pc:picChg chg="add mod ord">
          <ac:chgData name="pantelis balaouras" userId="25e8755020fc1734" providerId="LiveId" clId="{7DE56420-2452-41D2-B663-6CC1945DA0E9}" dt="2024-04-30T14:03:29.365" v="904" actId="1076"/>
          <ac:picMkLst>
            <pc:docMk/>
            <pc:sldMk cId="556286754" sldId="597"/>
            <ac:picMk id="6" creationId="{6E992AC8-9E61-427C-6184-B33486BC97AB}"/>
          </ac:picMkLst>
        </pc:picChg>
      </pc:sldChg>
      <pc:sldChg chg="addSp delSp modSp new mod modNotesTx">
        <pc:chgData name="pantelis balaouras" userId="25e8755020fc1734" providerId="LiveId" clId="{7DE56420-2452-41D2-B663-6CC1945DA0E9}" dt="2024-04-30T14:03:49.258" v="908" actId="1076"/>
        <pc:sldMkLst>
          <pc:docMk/>
          <pc:sldMk cId="1441079770" sldId="598"/>
        </pc:sldMkLst>
        <pc:spChg chg="mod">
          <ac:chgData name="pantelis balaouras" userId="25e8755020fc1734" providerId="LiveId" clId="{7DE56420-2452-41D2-B663-6CC1945DA0E9}" dt="2024-04-30T13:49:22.170" v="671" actId="1076"/>
          <ac:spMkLst>
            <pc:docMk/>
            <pc:sldMk cId="1441079770" sldId="598"/>
            <ac:spMk id="2" creationId="{4A2B5B33-8888-496F-8672-A89D530149EB}"/>
          </ac:spMkLst>
        </pc:spChg>
        <pc:spChg chg="del">
          <ac:chgData name="pantelis balaouras" userId="25e8755020fc1734" providerId="LiveId" clId="{7DE56420-2452-41D2-B663-6CC1945DA0E9}" dt="2024-04-30T13:47:47.011" v="634" actId="478"/>
          <ac:spMkLst>
            <pc:docMk/>
            <pc:sldMk cId="1441079770" sldId="598"/>
            <ac:spMk id="3" creationId="{CC9AC3AE-9DDC-E1E6-36EF-5AC2391CBBCC}"/>
          </ac:spMkLst>
        </pc:spChg>
        <pc:spChg chg="add mod">
          <ac:chgData name="pantelis balaouras" userId="25e8755020fc1734" providerId="LiveId" clId="{7DE56420-2452-41D2-B663-6CC1945DA0E9}" dt="2024-04-30T14:03:49.258" v="908" actId="1076"/>
          <ac:spMkLst>
            <pc:docMk/>
            <pc:sldMk cId="1441079770" sldId="598"/>
            <ac:spMk id="5" creationId="{98683E5C-EF61-A3DC-98A1-978F55318737}"/>
          </ac:spMkLst>
        </pc:spChg>
        <pc:spChg chg="add mod">
          <ac:chgData name="pantelis balaouras" userId="25e8755020fc1734" providerId="LiveId" clId="{7DE56420-2452-41D2-B663-6CC1945DA0E9}" dt="2024-04-30T14:03:34.882" v="905"/>
          <ac:spMkLst>
            <pc:docMk/>
            <pc:sldMk cId="1441079770" sldId="598"/>
            <ac:spMk id="6" creationId="{2A3E53DA-C2D0-0713-C3C5-D6F59E2BB4A5}"/>
          </ac:spMkLst>
        </pc:spChg>
        <pc:graphicFrameChg chg="add mod modGraphic">
          <ac:chgData name="pantelis balaouras" userId="25e8755020fc1734" providerId="LiveId" clId="{7DE56420-2452-41D2-B663-6CC1945DA0E9}" dt="2024-04-30T13:51:12.786" v="719" actId="6549"/>
          <ac:graphicFrameMkLst>
            <pc:docMk/>
            <pc:sldMk cId="1441079770" sldId="598"/>
            <ac:graphicFrameMk id="4" creationId="{A1D9101E-8C0A-07F4-BBBC-46E3E6D08A3F}"/>
          </ac:graphicFrameMkLst>
        </pc:graphicFrameChg>
      </pc:sldChg>
      <pc:sldChg chg="addSp delSp modSp add mod modNotesTx">
        <pc:chgData name="pantelis balaouras" userId="25e8755020fc1734" providerId="LiveId" clId="{7DE56420-2452-41D2-B663-6CC1945DA0E9}" dt="2024-04-30T14:51:08.224" v="1004" actId="14100"/>
        <pc:sldMkLst>
          <pc:docMk/>
          <pc:sldMk cId="787319799" sldId="599"/>
        </pc:sldMkLst>
        <pc:spChg chg="add mod">
          <ac:chgData name="pantelis balaouras" userId="25e8755020fc1734" providerId="LiveId" clId="{7DE56420-2452-41D2-B663-6CC1945DA0E9}" dt="2024-04-30T14:50:40.445" v="999" actId="1076"/>
          <ac:spMkLst>
            <pc:docMk/>
            <pc:sldMk cId="787319799" sldId="599"/>
            <ac:spMk id="3" creationId="{E72ED76E-63CF-9F31-F022-C8C639C8D7CC}"/>
          </ac:spMkLst>
        </pc:spChg>
        <pc:spChg chg="mod">
          <ac:chgData name="pantelis balaouras" userId="25e8755020fc1734" providerId="LiveId" clId="{7DE56420-2452-41D2-B663-6CC1945DA0E9}" dt="2024-04-30T14:49:55.435" v="998" actId="14100"/>
          <ac:spMkLst>
            <pc:docMk/>
            <pc:sldMk cId="787319799" sldId="599"/>
            <ac:spMk id="5" creationId="{F56DC747-739E-5A0C-94B8-E8F8E974AC85}"/>
          </ac:spMkLst>
        </pc:spChg>
        <pc:spChg chg="mod">
          <ac:chgData name="pantelis balaouras" userId="25e8755020fc1734" providerId="LiveId" clId="{7DE56420-2452-41D2-B663-6CC1945DA0E9}" dt="2024-04-30T14:47:02.329" v="926" actId="14100"/>
          <ac:spMkLst>
            <pc:docMk/>
            <pc:sldMk cId="787319799" sldId="599"/>
            <ac:spMk id="13" creationId="{ACBE9AD0-B2F0-4ADA-8F10-B83476743F9C}"/>
          </ac:spMkLst>
        </pc:spChg>
        <pc:picChg chg="del">
          <ac:chgData name="pantelis balaouras" userId="25e8755020fc1734" providerId="LiveId" clId="{7DE56420-2452-41D2-B663-6CC1945DA0E9}" dt="2024-04-30T14:46:13.902" v="919" actId="478"/>
          <ac:picMkLst>
            <pc:docMk/>
            <pc:sldMk cId="787319799" sldId="599"/>
            <ac:picMk id="2" creationId="{22E70B03-7126-1B0C-05F9-2C1895BCD0C5}"/>
          </ac:picMkLst>
        </pc:picChg>
        <pc:picChg chg="add mod">
          <ac:chgData name="pantelis balaouras" userId="25e8755020fc1734" providerId="LiveId" clId="{7DE56420-2452-41D2-B663-6CC1945DA0E9}" dt="2024-04-30T14:51:08.224" v="1004" actId="14100"/>
          <ac:picMkLst>
            <pc:docMk/>
            <pc:sldMk cId="787319799" sldId="599"/>
            <ac:picMk id="4" creationId="{5ADCD60F-CD1B-BB93-138D-9FA48B478A31}"/>
          </ac:picMkLst>
        </pc:picChg>
      </pc:sldChg>
      <pc:sldChg chg="addSp delSp modSp new del mod modClrScheme chgLayout">
        <pc:chgData name="pantelis balaouras" userId="25e8755020fc1734" providerId="LiveId" clId="{7DE56420-2452-41D2-B663-6CC1945DA0E9}" dt="2024-04-30T13:52:40.186" v="731" actId="47"/>
        <pc:sldMkLst>
          <pc:docMk/>
          <pc:sldMk cId="3922431406" sldId="599"/>
        </pc:sldMkLst>
        <pc:spChg chg="del mod ord">
          <ac:chgData name="pantelis balaouras" userId="25e8755020fc1734" providerId="LiveId" clId="{7DE56420-2452-41D2-B663-6CC1945DA0E9}" dt="2024-04-30T13:51:50.975" v="725" actId="700"/>
          <ac:spMkLst>
            <pc:docMk/>
            <pc:sldMk cId="3922431406" sldId="599"/>
            <ac:spMk id="2" creationId="{ADAABB7D-A979-FDE6-DDA9-B203B3673E57}"/>
          </ac:spMkLst>
        </pc:spChg>
        <pc:spChg chg="del">
          <ac:chgData name="pantelis balaouras" userId="25e8755020fc1734" providerId="LiveId" clId="{7DE56420-2452-41D2-B663-6CC1945DA0E9}" dt="2024-04-30T13:51:50.975" v="725" actId="700"/>
          <ac:spMkLst>
            <pc:docMk/>
            <pc:sldMk cId="3922431406" sldId="599"/>
            <ac:spMk id="3" creationId="{DBF773D6-0612-BE5F-5F37-FE3968854AE0}"/>
          </ac:spMkLst>
        </pc:spChg>
        <pc:spChg chg="del mod ord">
          <ac:chgData name="pantelis balaouras" userId="25e8755020fc1734" providerId="LiveId" clId="{7DE56420-2452-41D2-B663-6CC1945DA0E9}" dt="2024-04-30T13:51:50.975" v="725" actId="700"/>
          <ac:spMkLst>
            <pc:docMk/>
            <pc:sldMk cId="3922431406" sldId="599"/>
            <ac:spMk id="4" creationId="{46AA17DE-C0FB-AD0F-E60C-988E59D9D738}"/>
          </ac:spMkLst>
        </pc:spChg>
        <pc:spChg chg="add mod ord">
          <ac:chgData name="pantelis balaouras" userId="25e8755020fc1734" providerId="LiveId" clId="{7DE56420-2452-41D2-B663-6CC1945DA0E9}" dt="2024-04-30T13:52:02.854" v="726"/>
          <ac:spMkLst>
            <pc:docMk/>
            <pc:sldMk cId="3922431406" sldId="599"/>
            <ac:spMk id="5" creationId="{218A52BE-C8A5-3A74-E707-F0BE6E83C27C}"/>
          </ac:spMkLst>
        </pc:spChg>
        <pc:spChg chg="add mod ord">
          <ac:chgData name="pantelis balaouras" userId="25e8755020fc1734" providerId="LiveId" clId="{7DE56420-2452-41D2-B663-6CC1945DA0E9}" dt="2024-04-30T13:52:29.392" v="730" actId="114"/>
          <ac:spMkLst>
            <pc:docMk/>
            <pc:sldMk cId="3922431406" sldId="599"/>
            <ac:spMk id="6" creationId="{6570708A-3C42-4C23-371B-525D61F77EDB}"/>
          </ac:spMkLst>
        </pc:spChg>
      </pc:sldChg>
      <pc:sldChg chg="addSp delSp modSp add mod">
        <pc:chgData name="pantelis balaouras" userId="25e8755020fc1734" providerId="LiveId" clId="{7DE56420-2452-41D2-B663-6CC1945DA0E9}" dt="2024-04-30T15:19:37.988" v="1008" actId="20577"/>
        <pc:sldMkLst>
          <pc:docMk/>
          <pc:sldMk cId="161499899" sldId="600"/>
        </pc:sldMkLst>
        <pc:spChg chg="mod">
          <ac:chgData name="pantelis balaouras" userId="25e8755020fc1734" providerId="LiveId" clId="{7DE56420-2452-41D2-B663-6CC1945DA0E9}" dt="2024-04-30T14:47:14.021" v="927" actId="1076"/>
          <ac:spMkLst>
            <pc:docMk/>
            <pc:sldMk cId="161499899" sldId="600"/>
            <ac:spMk id="3" creationId="{4A1A03FD-DBE8-88F4-1AA3-88B814677301}"/>
          </ac:spMkLst>
        </pc:spChg>
        <pc:spChg chg="mod">
          <ac:chgData name="pantelis balaouras" userId="25e8755020fc1734" providerId="LiveId" clId="{7DE56420-2452-41D2-B663-6CC1945DA0E9}" dt="2024-04-30T14:49:42.677" v="997" actId="14100"/>
          <ac:spMkLst>
            <pc:docMk/>
            <pc:sldMk cId="161499899" sldId="600"/>
            <ac:spMk id="5" creationId="{F56DC747-739E-5A0C-94B8-E8F8E974AC85}"/>
          </ac:spMkLst>
        </pc:spChg>
        <pc:spChg chg="mod">
          <ac:chgData name="pantelis balaouras" userId="25e8755020fc1734" providerId="LiveId" clId="{7DE56420-2452-41D2-B663-6CC1945DA0E9}" dt="2024-04-30T15:19:37.988" v="1008" actId="20577"/>
          <ac:spMkLst>
            <pc:docMk/>
            <pc:sldMk cId="161499899" sldId="600"/>
            <ac:spMk id="14" creationId="{5B8BCBD5-6A62-42A1-8BCD-0584908AAE7D}"/>
          </ac:spMkLst>
        </pc:spChg>
        <pc:picChg chg="del">
          <ac:chgData name="pantelis balaouras" userId="25e8755020fc1734" providerId="LiveId" clId="{7DE56420-2452-41D2-B663-6CC1945DA0E9}" dt="2024-04-30T14:44:28.398" v="912" actId="478"/>
          <ac:picMkLst>
            <pc:docMk/>
            <pc:sldMk cId="161499899" sldId="600"/>
            <ac:picMk id="2" creationId="{7F194105-A616-1811-CCD2-0261AE6759AF}"/>
          </ac:picMkLst>
        </pc:picChg>
        <pc:picChg chg="add mod modCrop">
          <ac:chgData name="pantelis balaouras" userId="25e8755020fc1734" providerId="LiveId" clId="{7DE56420-2452-41D2-B663-6CC1945DA0E9}" dt="2024-04-30T14:49:29.300" v="996" actId="14100"/>
          <ac:picMkLst>
            <pc:docMk/>
            <pc:sldMk cId="161499899" sldId="600"/>
            <ac:picMk id="4" creationId="{10F72B43-CC90-2C87-4875-EED252F5E90C}"/>
          </ac:picMkLst>
        </pc:picChg>
      </pc:sldChg>
      <pc:sldChg chg="addSp delSp modSp add mod">
        <pc:chgData name="pantelis balaouras" userId="25e8755020fc1734" providerId="LiveId" clId="{7DE56420-2452-41D2-B663-6CC1945DA0E9}" dt="2024-04-30T15:28:09.938" v="1027" actId="255"/>
        <pc:sldMkLst>
          <pc:docMk/>
          <pc:sldMk cId="434783448" sldId="601"/>
        </pc:sldMkLst>
        <pc:spChg chg="del mod">
          <ac:chgData name="pantelis balaouras" userId="25e8755020fc1734" providerId="LiveId" clId="{7DE56420-2452-41D2-B663-6CC1945DA0E9}" dt="2024-04-30T15:26:50.353" v="1016" actId="478"/>
          <ac:spMkLst>
            <pc:docMk/>
            <pc:sldMk cId="434783448" sldId="601"/>
            <ac:spMk id="3" creationId="{EA9363C4-D47D-BD9C-4A8E-EF038C4C1F39}"/>
          </ac:spMkLst>
        </pc:spChg>
        <pc:spChg chg="mod">
          <ac:chgData name="pantelis balaouras" userId="25e8755020fc1734" providerId="LiveId" clId="{7DE56420-2452-41D2-B663-6CC1945DA0E9}" dt="2024-04-30T15:27:06.806" v="1022"/>
          <ac:spMkLst>
            <pc:docMk/>
            <pc:sldMk cId="434783448" sldId="601"/>
            <ac:spMk id="6" creationId="{AA5AE911-E515-48E3-AB8B-121C68B77A58}"/>
          </ac:spMkLst>
        </pc:spChg>
        <pc:spChg chg="add del mod">
          <ac:chgData name="pantelis balaouras" userId="25e8755020fc1734" providerId="LiveId" clId="{7DE56420-2452-41D2-B663-6CC1945DA0E9}" dt="2024-04-30T15:27:01.762" v="1020" actId="22"/>
          <ac:spMkLst>
            <pc:docMk/>
            <pc:sldMk cId="434783448" sldId="601"/>
            <ac:spMk id="8" creationId="{53A33DCA-FD14-BBE9-2DA3-664DF5F95074}"/>
          </ac:spMkLst>
        </pc:spChg>
        <pc:spChg chg="add mod">
          <ac:chgData name="pantelis balaouras" userId="25e8755020fc1734" providerId="LiveId" clId="{7DE56420-2452-41D2-B663-6CC1945DA0E9}" dt="2024-04-30T15:28:09.938" v="1027" actId="255"/>
          <ac:spMkLst>
            <pc:docMk/>
            <pc:sldMk cId="434783448" sldId="601"/>
            <ac:spMk id="10" creationId="{BDF66EFB-3B31-AC89-0995-3EEB2537F03E}"/>
          </ac:spMkLst>
        </pc:spChg>
        <pc:picChg chg="del">
          <ac:chgData name="pantelis balaouras" userId="25e8755020fc1734" providerId="LiveId" clId="{7DE56420-2452-41D2-B663-6CC1945DA0E9}" dt="2024-04-30T15:23:35.984" v="1010" actId="478"/>
          <ac:picMkLst>
            <pc:docMk/>
            <pc:sldMk cId="434783448" sldId="601"/>
            <ac:picMk id="2" creationId="{455843D4-F9E9-C853-57A2-27AC7B2C3889}"/>
          </ac:picMkLst>
        </pc:picChg>
        <pc:picChg chg="add mod">
          <ac:chgData name="pantelis balaouras" userId="25e8755020fc1734" providerId="LiveId" clId="{7DE56420-2452-41D2-B663-6CC1945DA0E9}" dt="2024-04-30T15:23:51.197" v="1014" actId="14100"/>
          <ac:picMkLst>
            <pc:docMk/>
            <pc:sldMk cId="434783448" sldId="601"/>
            <ac:picMk id="1026" creationId="{469B1319-6ADB-FDA2-4F02-2F6F11CCF6D6}"/>
          </ac:picMkLst>
        </pc:picChg>
      </pc:sldChg>
      <pc:sldMasterChg chg="modSldLayout">
        <pc:chgData name="pantelis balaouras" userId="25e8755020fc1734" providerId="LiveId" clId="{7DE56420-2452-41D2-B663-6CC1945DA0E9}" dt="2024-04-30T09:42:19.948" v="33"/>
        <pc:sldMasterMkLst>
          <pc:docMk/>
          <pc:sldMasterMk cId="1468923052" sldId="2147483648"/>
        </pc:sldMasterMkLst>
        <pc:sldLayoutChg chg="modSp mod">
          <pc:chgData name="pantelis balaouras" userId="25e8755020fc1734" providerId="LiveId" clId="{7DE56420-2452-41D2-B663-6CC1945DA0E9}" dt="2024-04-30T09:42:19.948" v="33"/>
          <pc:sldLayoutMkLst>
            <pc:docMk/>
            <pc:sldMasterMk cId="1468923052" sldId="2147483648"/>
            <pc:sldLayoutMk cId="2577986437" sldId="2147483661"/>
          </pc:sldLayoutMkLst>
          <pc:spChg chg="mod">
            <ac:chgData name="pantelis balaouras" userId="25e8755020fc1734" providerId="LiveId" clId="{7DE56420-2452-41D2-B663-6CC1945DA0E9}" dt="2024-04-30T09:42:19.948" v="33"/>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DE56420-2452-41D2-B663-6CC1945DA0E9}" dt="2024-04-30T09:42:08.647" v="30" actId="6549"/>
          <pc:sldLayoutMkLst>
            <pc:docMk/>
            <pc:sldMasterMk cId="1468923052" sldId="2147483648"/>
            <pc:sldLayoutMk cId="2515741970" sldId="2147483665"/>
          </pc:sldLayoutMkLst>
          <pc:spChg chg="mod">
            <ac:chgData name="pantelis balaouras" userId="25e8755020fc1734" providerId="LiveId" clId="{7DE56420-2452-41D2-B663-6CC1945DA0E9}" dt="2024-04-30T09:42:08.647" v="30" actId="6549"/>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DE56420-2452-41D2-B663-6CC1945DA0E9}" dt="2024-04-30T09:41:57.361" v="27" actId="6549"/>
          <pc:sldLayoutMkLst>
            <pc:docMk/>
            <pc:sldMasterMk cId="1468923052" sldId="2147483648"/>
            <pc:sldLayoutMk cId="2336866591" sldId="2147483666"/>
          </pc:sldLayoutMkLst>
          <pc:spChg chg="mod">
            <ac:chgData name="pantelis balaouras" userId="25e8755020fc1734" providerId="LiveId" clId="{7DE56420-2452-41D2-B663-6CC1945DA0E9}" dt="2024-04-30T09:41:57.361" v="27" actId="6549"/>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28FFEC5E-E816-4FB3-BE6E-E8E2079F6E09}"/>
    <pc:docChg chg="modSld">
      <pc:chgData name="pantelis balaouras" userId="25e8755020fc1734" providerId="LiveId" clId="{28FFEC5E-E816-4FB3-BE6E-E8E2079F6E09}" dt="2024-04-29T16:36:55.061" v="0" actId="20577"/>
      <pc:docMkLst>
        <pc:docMk/>
      </pc:docMkLst>
      <pc:sldChg chg="modSp mod">
        <pc:chgData name="pantelis balaouras" userId="25e8755020fc1734" providerId="LiveId" clId="{28FFEC5E-E816-4FB3-BE6E-E8E2079F6E09}" dt="2024-04-29T16:36:55.061" v="0" actId="20577"/>
        <pc:sldMkLst>
          <pc:docMk/>
          <pc:sldMk cId="2033093179" sldId="420"/>
        </pc:sldMkLst>
        <pc:spChg chg="mod">
          <ac:chgData name="pantelis balaouras" userId="25e8755020fc1734" providerId="LiveId" clId="{28FFEC5E-E816-4FB3-BE6E-E8E2079F6E09}" dt="2024-04-29T16:36:55.061" v="0" actId="20577"/>
          <ac:spMkLst>
            <pc:docMk/>
            <pc:sldMk cId="2033093179" sldId="420"/>
            <ac:spMk id="5" creationId="{F56DC747-739E-5A0C-94B8-E8F8E974AC85}"/>
          </ac:spMkLst>
        </pc:spChg>
      </pc:sldChg>
    </pc:docChg>
  </pc:docChgLst>
  <pc:docChgLst>
    <pc:chgData name="pantelis balaouras" userId="25e8755020fc1734" providerId="LiveId" clId="{13993C3C-EFA6-40AE-821A-CDBBE10F25E6}"/>
    <pc:docChg chg="custSel delSld modSld">
      <pc:chgData name="pantelis balaouras" userId="25e8755020fc1734" providerId="LiveId" clId="{13993C3C-EFA6-40AE-821A-CDBBE10F25E6}" dt="2024-05-02T09:27:46.880" v="38" actId="14100"/>
      <pc:docMkLst>
        <pc:docMk/>
      </pc:docMkLst>
      <pc:sldChg chg="del">
        <pc:chgData name="pantelis balaouras" userId="25e8755020fc1734" providerId="LiveId" clId="{13993C3C-EFA6-40AE-821A-CDBBE10F25E6}" dt="2024-05-02T07:03:39.408" v="4" actId="47"/>
        <pc:sldMkLst>
          <pc:docMk/>
          <pc:sldMk cId="616025265" sldId="261"/>
        </pc:sldMkLst>
      </pc:sldChg>
      <pc:sldChg chg="del">
        <pc:chgData name="pantelis balaouras" userId="25e8755020fc1734" providerId="LiveId" clId="{13993C3C-EFA6-40AE-821A-CDBBE10F25E6}" dt="2024-05-01T14:05:38.025" v="0" actId="47"/>
        <pc:sldMkLst>
          <pc:docMk/>
          <pc:sldMk cId="2033093179" sldId="420"/>
        </pc:sldMkLst>
      </pc:sldChg>
      <pc:sldChg chg="addSp delSp modSp mod">
        <pc:chgData name="pantelis balaouras" userId="25e8755020fc1734" providerId="LiveId" clId="{13993C3C-EFA6-40AE-821A-CDBBE10F25E6}" dt="2024-05-02T07:04:03.970" v="7"/>
        <pc:sldMkLst>
          <pc:docMk/>
          <pc:sldMk cId="2140994750" sldId="437"/>
        </pc:sldMkLst>
        <pc:spChg chg="del">
          <ac:chgData name="pantelis balaouras" userId="25e8755020fc1734" providerId="LiveId" clId="{13993C3C-EFA6-40AE-821A-CDBBE10F25E6}" dt="2024-05-02T07:03:56.470" v="6" actId="478"/>
          <ac:spMkLst>
            <pc:docMk/>
            <pc:sldMk cId="2140994750" sldId="437"/>
            <ac:spMk id="2" creationId="{F578CDC3-AA9B-A5CA-B298-64484F1EFBDF}"/>
          </ac:spMkLst>
        </pc:spChg>
        <pc:spChg chg="add mod">
          <ac:chgData name="pantelis balaouras" userId="25e8755020fc1734" providerId="LiveId" clId="{13993C3C-EFA6-40AE-821A-CDBBE10F25E6}" dt="2024-05-02T07:04:03.970" v="7"/>
          <ac:spMkLst>
            <pc:docMk/>
            <pc:sldMk cId="2140994750" sldId="437"/>
            <ac:spMk id="8" creationId="{6E44D432-41D3-5FAF-0632-B8A6B4341C29}"/>
          </ac:spMkLst>
        </pc:spChg>
        <pc:picChg chg="del">
          <ac:chgData name="pantelis balaouras" userId="25e8755020fc1734" providerId="LiveId" clId="{13993C3C-EFA6-40AE-821A-CDBBE10F25E6}" dt="2024-05-02T07:03:54.424" v="5" actId="478"/>
          <ac:picMkLst>
            <pc:docMk/>
            <pc:sldMk cId="2140994750" sldId="437"/>
            <ac:picMk id="3" creationId="{F597901C-1CFD-02D5-178E-78976D0E0125}"/>
          </ac:picMkLst>
        </pc:picChg>
        <pc:picChg chg="add mod">
          <ac:chgData name="pantelis balaouras" userId="25e8755020fc1734" providerId="LiveId" clId="{13993C3C-EFA6-40AE-821A-CDBBE10F25E6}" dt="2024-05-02T07:04:03.970" v="7"/>
          <ac:picMkLst>
            <pc:docMk/>
            <pc:sldMk cId="2140994750" sldId="437"/>
            <ac:picMk id="7" creationId="{4CF90556-8DD1-444C-F340-6E6A55A3EABA}"/>
          </ac:picMkLst>
        </pc:picChg>
      </pc:sldChg>
      <pc:sldChg chg="addSp delSp modSp mod">
        <pc:chgData name="pantelis balaouras" userId="25e8755020fc1734" providerId="LiveId" clId="{13993C3C-EFA6-40AE-821A-CDBBE10F25E6}" dt="2024-05-02T07:04:19.642" v="11"/>
        <pc:sldMkLst>
          <pc:docMk/>
          <pc:sldMk cId="750286666" sldId="438"/>
        </pc:sldMkLst>
        <pc:spChg chg="del">
          <ac:chgData name="pantelis balaouras" userId="25e8755020fc1734" providerId="LiveId" clId="{13993C3C-EFA6-40AE-821A-CDBBE10F25E6}" dt="2024-05-02T07:04:18.314" v="10" actId="478"/>
          <ac:spMkLst>
            <pc:docMk/>
            <pc:sldMk cId="750286666" sldId="438"/>
            <ac:spMk id="3" creationId="{17E4B6F4-910A-465B-8D37-FDAFB8260467}"/>
          </ac:spMkLst>
        </pc:spChg>
        <pc:spChg chg="add mod">
          <ac:chgData name="pantelis balaouras" userId="25e8755020fc1734" providerId="LiveId" clId="{13993C3C-EFA6-40AE-821A-CDBBE10F25E6}" dt="2024-05-02T07:04:19.642" v="11"/>
          <ac:spMkLst>
            <pc:docMk/>
            <pc:sldMk cId="750286666" sldId="438"/>
            <ac:spMk id="8" creationId="{6F837B51-7E9C-1528-35C9-C476EF583002}"/>
          </ac:spMkLst>
        </pc:spChg>
        <pc:picChg chg="del mod">
          <ac:chgData name="pantelis balaouras" userId="25e8755020fc1734" providerId="LiveId" clId="{13993C3C-EFA6-40AE-821A-CDBBE10F25E6}" dt="2024-05-02T07:04:15.799" v="9" actId="478"/>
          <ac:picMkLst>
            <pc:docMk/>
            <pc:sldMk cId="750286666" sldId="438"/>
            <ac:picMk id="2" creationId="{932E6542-705E-5980-67AD-E720FB5761A6}"/>
          </ac:picMkLst>
        </pc:picChg>
        <pc:picChg chg="add mod">
          <ac:chgData name="pantelis balaouras" userId="25e8755020fc1734" providerId="LiveId" clId="{13993C3C-EFA6-40AE-821A-CDBBE10F25E6}" dt="2024-05-02T07:04:19.642" v="11"/>
          <ac:picMkLst>
            <pc:docMk/>
            <pc:sldMk cId="750286666" sldId="438"/>
            <ac:picMk id="7" creationId="{1484EB88-4E9B-FF42-837D-DFA3AD2FF489}"/>
          </ac:picMkLst>
        </pc:picChg>
      </pc:sldChg>
      <pc:sldChg chg="addSp delSp modSp mod">
        <pc:chgData name="pantelis balaouras" userId="25e8755020fc1734" providerId="LiveId" clId="{13993C3C-EFA6-40AE-821A-CDBBE10F25E6}" dt="2024-05-02T07:04:57.923" v="19"/>
        <pc:sldMkLst>
          <pc:docMk/>
          <pc:sldMk cId="4101063229" sldId="495"/>
        </pc:sldMkLst>
        <pc:spChg chg="del">
          <ac:chgData name="pantelis balaouras" userId="25e8755020fc1734" providerId="LiveId" clId="{13993C3C-EFA6-40AE-821A-CDBBE10F25E6}" dt="2024-05-02T07:04:56.580" v="18" actId="478"/>
          <ac:spMkLst>
            <pc:docMk/>
            <pc:sldMk cId="4101063229" sldId="495"/>
            <ac:spMk id="3" creationId="{8E23912D-7ABC-2A8C-3D74-CF5C2C49C417}"/>
          </ac:spMkLst>
        </pc:spChg>
        <pc:spChg chg="add mod">
          <ac:chgData name="pantelis balaouras" userId="25e8755020fc1734" providerId="LiveId" clId="{13993C3C-EFA6-40AE-821A-CDBBE10F25E6}" dt="2024-05-02T07:04:57.923" v="19"/>
          <ac:spMkLst>
            <pc:docMk/>
            <pc:sldMk cId="4101063229" sldId="495"/>
            <ac:spMk id="8" creationId="{FB883ADE-AE11-07DE-93CF-B945EC561D88}"/>
          </ac:spMkLst>
        </pc:spChg>
        <pc:spChg chg="del">
          <ac:chgData name="pantelis balaouras" userId="25e8755020fc1734" providerId="LiveId" clId="{13993C3C-EFA6-40AE-821A-CDBBE10F25E6}" dt="2024-05-02T07:04:53.463" v="17" actId="478"/>
          <ac:spMkLst>
            <pc:docMk/>
            <pc:sldMk cId="4101063229" sldId="495"/>
            <ac:spMk id="10" creationId="{ED2F4DDC-EDFB-2077-F4D4-7EFCA890F8B7}"/>
          </ac:spMkLst>
        </pc:spChg>
        <pc:picChg chg="del">
          <ac:chgData name="pantelis balaouras" userId="25e8755020fc1734" providerId="LiveId" clId="{13993C3C-EFA6-40AE-821A-CDBBE10F25E6}" dt="2024-05-02T07:04:51.066" v="16" actId="478"/>
          <ac:picMkLst>
            <pc:docMk/>
            <pc:sldMk cId="4101063229" sldId="495"/>
            <ac:picMk id="2" creationId="{A931AEEF-163D-9EC4-E6BA-ADA3440863E1}"/>
          </ac:picMkLst>
        </pc:picChg>
        <pc:picChg chg="add mod">
          <ac:chgData name="pantelis balaouras" userId="25e8755020fc1734" providerId="LiveId" clId="{13993C3C-EFA6-40AE-821A-CDBBE10F25E6}" dt="2024-05-02T07:04:57.923" v="19"/>
          <ac:picMkLst>
            <pc:docMk/>
            <pc:sldMk cId="4101063229" sldId="495"/>
            <ac:picMk id="7" creationId="{1EADBA36-921B-D8D5-50D7-A42D379C9785}"/>
          </ac:picMkLst>
        </pc:picChg>
      </pc:sldChg>
      <pc:sldChg chg="del">
        <pc:chgData name="pantelis balaouras" userId="25e8755020fc1734" providerId="LiveId" clId="{13993C3C-EFA6-40AE-821A-CDBBE10F25E6}" dt="2024-05-01T14:05:39.956" v="1" actId="47"/>
        <pc:sldMkLst>
          <pc:docMk/>
          <pc:sldMk cId="2585051265" sldId="535"/>
        </pc:sldMkLst>
      </pc:sldChg>
      <pc:sldChg chg="addSp delSp modSp mod">
        <pc:chgData name="pantelis balaouras" userId="25e8755020fc1734" providerId="LiveId" clId="{13993C3C-EFA6-40AE-821A-CDBBE10F25E6}" dt="2024-05-02T07:04:39.252" v="15" actId="167"/>
        <pc:sldMkLst>
          <pc:docMk/>
          <pc:sldMk cId="358170688" sldId="536"/>
        </pc:sldMkLst>
        <pc:spChg chg="del">
          <ac:chgData name="pantelis balaouras" userId="25e8755020fc1734" providerId="LiveId" clId="{13993C3C-EFA6-40AE-821A-CDBBE10F25E6}" dt="2024-05-02T07:04:32.705" v="13" actId="478"/>
          <ac:spMkLst>
            <pc:docMk/>
            <pc:sldMk cId="358170688" sldId="536"/>
            <ac:spMk id="3" creationId="{AC7F6717-29DE-BD28-7F16-8C0FE3213CF9}"/>
          </ac:spMkLst>
        </pc:spChg>
        <pc:spChg chg="add mod">
          <ac:chgData name="pantelis balaouras" userId="25e8755020fc1734" providerId="LiveId" clId="{13993C3C-EFA6-40AE-821A-CDBBE10F25E6}" dt="2024-05-02T07:04:39.252" v="15" actId="167"/>
          <ac:spMkLst>
            <pc:docMk/>
            <pc:sldMk cId="358170688" sldId="536"/>
            <ac:spMk id="8" creationId="{E2F20591-26E8-12FB-181C-AFEA1A9604D8}"/>
          </ac:spMkLst>
        </pc:spChg>
        <pc:picChg chg="del">
          <ac:chgData name="pantelis balaouras" userId="25e8755020fc1734" providerId="LiveId" clId="{13993C3C-EFA6-40AE-821A-CDBBE10F25E6}" dt="2024-05-02T07:04:30.439" v="12" actId="478"/>
          <ac:picMkLst>
            <pc:docMk/>
            <pc:sldMk cId="358170688" sldId="536"/>
            <ac:picMk id="2" creationId="{6A3A7304-D182-BBD1-2459-7BFECA405F58}"/>
          </ac:picMkLst>
        </pc:picChg>
        <pc:picChg chg="add mod">
          <ac:chgData name="pantelis balaouras" userId="25e8755020fc1734" providerId="LiveId" clId="{13993C3C-EFA6-40AE-821A-CDBBE10F25E6}" dt="2024-05-02T07:04:39.252" v="15" actId="167"/>
          <ac:picMkLst>
            <pc:docMk/>
            <pc:sldMk cId="358170688" sldId="536"/>
            <ac:picMk id="7" creationId="{6F879146-A42C-A97D-ACC2-CDD42960EB1E}"/>
          </ac:picMkLst>
        </pc:picChg>
      </pc:sldChg>
      <pc:sldChg chg="modSp mod">
        <pc:chgData name="pantelis balaouras" userId="25e8755020fc1734" providerId="LiveId" clId="{13993C3C-EFA6-40AE-821A-CDBBE10F25E6}" dt="2024-05-02T07:07:03.597" v="29" actId="1076"/>
        <pc:sldMkLst>
          <pc:docMk/>
          <pc:sldMk cId="4014575062" sldId="572"/>
        </pc:sldMkLst>
        <pc:spChg chg="mod">
          <ac:chgData name="pantelis balaouras" userId="25e8755020fc1734" providerId="LiveId" clId="{13993C3C-EFA6-40AE-821A-CDBBE10F25E6}" dt="2024-05-02T07:06:59.507" v="28" actId="14100"/>
          <ac:spMkLst>
            <pc:docMk/>
            <pc:sldMk cId="4014575062" sldId="572"/>
            <ac:spMk id="3" creationId="{0AE57614-CB94-69E3-A7FC-88B2C043042A}"/>
          </ac:spMkLst>
        </pc:spChg>
        <pc:picChg chg="mod">
          <ac:chgData name="pantelis balaouras" userId="25e8755020fc1734" providerId="LiveId" clId="{13993C3C-EFA6-40AE-821A-CDBBE10F25E6}" dt="2024-05-02T07:07:03.597" v="29" actId="1076"/>
          <ac:picMkLst>
            <pc:docMk/>
            <pc:sldMk cId="4014575062" sldId="572"/>
            <ac:picMk id="4" creationId="{7DE2F5BB-6489-9227-E7A0-ACE948D1A2B2}"/>
          </ac:picMkLst>
        </pc:picChg>
      </pc:sldChg>
      <pc:sldChg chg="modSp mod">
        <pc:chgData name="pantelis balaouras" userId="25e8755020fc1734" providerId="LiveId" clId="{13993C3C-EFA6-40AE-821A-CDBBE10F25E6}" dt="2024-05-02T07:07:15.595" v="30" actId="255"/>
        <pc:sldMkLst>
          <pc:docMk/>
          <pc:sldMk cId="194384326" sldId="573"/>
        </pc:sldMkLst>
        <pc:spChg chg="mod">
          <ac:chgData name="pantelis balaouras" userId="25e8755020fc1734" providerId="LiveId" clId="{13993C3C-EFA6-40AE-821A-CDBBE10F25E6}" dt="2024-05-02T07:07:15.595" v="30" actId="255"/>
          <ac:spMkLst>
            <pc:docMk/>
            <pc:sldMk cId="194384326" sldId="573"/>
            <ac:spMk id="3" creationId="{BADC8B62-6DA4-E576-976C-4EEAF58CD303}"/>
          </ac:spMkLst>
        </pc:spChg>
      </pc:sldChg>
      <pc:sldChg chg="modSp mod">
        <pc:chgData name="pantelis balaouras" userId="25e8755020fc1734" providerId="LiveId" clId="{13993C3C-EFA6-40AE-821A-CDBBE10F25E6}" dt="2024-05-02T07:07:26.970" v="31" actId="255"/>
        <pc:sldMkLst>
          <pc:docMk/>
          <pc:sldMk cId="3345630501" sldId="574"/>
        </pc:sldMkLst>
        <pc:spChg chg="mod">
          <ac:chgData name="pantelis balaouras" userId="25e8755020fc1734" providerId="LiveId" clId="{13993C3C-EFA6-40AE-821A-CDBBE10F25E6}" dt="2024-05-02T07:07:26.970" v="31" actId="255"/>
          <ac:spMkLst>
            <pc:docMk/>
            <pc:sldMk cId="3345630501" sldId="574"/>
            <ac:spMk id="3" creationId="{409F6F8E-51C3-B29F-6122-6EEFB2BD96BF}"/>
          </ac:spMkLst>
        </pc:spChg>
      </pc:sldChg>
      <pc:sldChg chg="modSp mod">
        <pc:chgData name="pantelis balaouras" userId="25e8755020fc1734" providerId="LiveId" clId="{13993C3C-EFA6-40AE-821A-CDBBE10F25E6}" dt="2024-05-02T07:05:35.287" v="20" actId="1076"/>
        <pc:sldMkLst>
          <pc:docMk/>
          <pc:sldMk cId="3387223966" sldId="577"/>
        </pc:sldMkLst>
        <pc:picChg chg="mod">
          <ac:chgData name="pantelis balaouras" userId="25e8755020fc1734" providerId="LiveId" clId="{13993C3C-EFA6-40AE-821A-CDBBE10F25E6}" dt="2024-05-02T07:05:35.287" v="20" actId="1076"/>
          <ac:picMkLst>
            <pc:docMk/>
            <pc:sldMk cId="3387223966" sldId="577"/>
            <ac:picMk id="5" creationId="{8B199E49-28CC-F433-E9DF-8CA3A2456E47}"/>
          </ac:picMkLst>
        </pc:picChg>
      </pc:sldChg>
      <pc:sldChg chg="modSp mod">
        <pc:chgData name="pantelis balaouras" userId="25e8755020fc1734" providerId="LiveId" clId="{13993C3C-EFA6-40AE-821A-CDBBE10F25E6}" dt="2024-05-02T07:05:56.611" v="26" actId="1076"/>
        <pc:sldMkLst>
          <pc:docMk/>
          <pc:sldMk cId="241429748" sldId="578"/>
        </pc:sldMkLst>
        <pc:picChg chg="mod">
          <ac:chgData name="pantelis balaouras" userId="25e8755020fc1734" providerId="LiveId" clId="{13993C3C-EFA6-40AE-821A-CDBBE10F25E6}" dt="2024-05-02T07:05:56.611" v="26" actId="1076"/>
          <ac:picMkLst>
            <pc:docMk/>
            <pc:sldMk cId="241429748" sldId="578"/>
            <ac:picMk id="4" creationId="{8D21ED9C-2C46-C26E-4A76-53651F6B7BE7}"/>
          </ac:picMkLst>
        </pc:picChg>
        <pc:picChg chg="mod ord">
          <ac:chgData name="pantelis balaouras" userId="25e8755020fc1734" providerId="LiveId" clId="{13993C3C-EFA6-40AE-821A-CDBBE10F25E6}" dt="2024-05-02T07:05:48.208" v="24" actId="1076"/>
          <ac:picMkLst>
            <pc:docMk/>
            <pc:sldMk cId="241429748" sldId="578"/>
            <ac:picMk id="5" creationId="{5CF51E04-6618-A38D-3975-7883950D395D}"/>
          </ac:picMkLst>
        </pc:picChg>
      </pc:sldChg>
      <pc:sldChg chg="modSp mod">
        <pc:chgData name="pantelis balaouras" userId="25e8755020fc1734" providerId="LiveId" clId="{13993C3C-EFA6-40AE-821A-CDBBE10F25E6}" dt="2024-05-02T07:09:08.352" v="35" actId="1076"/>
        <pc:sldMkLst>
          <pc:docMk/>
          <pc:sldMk cId="3326428355" sldId="580"/>
        </pc:sldMkLst>
        <pc:spChg chg="mod">
          <ac:chgData name="pantelis balaouras" userId="25e8755020fc1734" providerId="LiveId" clId="{13993C3C-EFA6-40AE-821A-CDBBE10F25E6}" dt="2024-05-02T07:09:08.352" v="35" actId="1076"/>
          <ac:spMkLst>
            <pc:docMk/>
            <pc:sldMk cId="3326428355" sldId="580"/>
            <ac:spMk id="10" creationId="{01D354E5-89B7-DDD2-8D91-F5DFDBFBB623}"/>
          </ac:spMkLst>
        </pc:spChg>
        <pc:cxnChg chg="mod">
          <ac:chgData name="pantelis balaouras" userId="25e8755020fc1734" providerId="LiveId" clId="{13993C3C-EFA6-40AE-821A-CDBBE10F25E6}" dt="2024-05-02T07:09:08.352" v="35" actId="1076"/>
          <ac:cxnSpMkLst>
            <pc:docMk/>
            <pc:sldMk cId="3326428355" sldId="580"/>
            <ac:cxnSpMk id="26" creationId="{1D630CBC-21D4-6AED-BCCF-CE27524080E6}"/>
          </ac:cxnSpMkLst>
        </pc:cxnChg>
      </pc:sldChg>
      <pc:sldChg chg="modSp mod">
        <pc:chgData name="pantelis balaouras" userId="25e8755020fc1734" providerId="LiveId" clId="{13993C3C-EFA6-40AE-821A-CDBBE10F25E6}" dt="2024-05-02T09:27:37.315" v="36" actId="20577"/>
        <pc:sldMkLst>
          <pc:docMk/>
          <pc:sldMk cId="787319799" sldId="599"/>
        </pc:sldMkLst>
        <pc:spChg chg="mod">
          <ac:chgData name="pantelis balaouras" userId="25e8755020fc1734" providerId="LiveId" clId="{13993C3C-EFA6-40AE-821A-CDBBE10F25E6}" dt="2024-05-02T09:27:37.315" v="36" actId="20577"/>
          <ac:spMkLst>
            <pc:docMk/>
            <pc:sldMk cId="787319799" sldId="599"/>
            <ac:spMk id="13" creationId="{ACBE9AD0-B2F0-4ADA-8F10-B83476743F9C}"/>
          </ac:spMkLst>
        </pc:spChg>
      </pc:sldChg>
      <pc:sldChg chg="addSp delSp modSp mod">
        <pc:chgData name="pantelis balaouras" userId="25e8755020fc1734" providerId="LiveId" clId="{13993C3C-EFA6-40AE-821A-CDBBE10F25E6}" dt="2024-05-02T09:27:46.880" v="38" actId="14100"/>
        <pc:sldMkLst>
          <pc:docMk/>
          <pc:sldMk cId="161499899" sldId="600"/>
        </pc:sldMkLst>
        <pc:spChg chg="mod">
          <ac:chgData name="pantelis balaouras" userId="25e8755020fc1734" providerId="LiveId" clId="{13993C3C-EFA6-40AE-821A-CDBBE10F25E6}" dt="2024-05-02T07:07:59.146" v="34" actId="14100"/>
          <ac:spMkLst>
            <pc:docMk/>
            <pc:sldMk cId="161499899" sldId="600"/>
            <ac:spMk id="5" creationId="{F56DC747-739E-5A0C-94B8-E8F8E974AC85}"/>
          </ac:spMkLst>
        </pc:spChg>
        <pc:spChg chg="mod">
          <ac:chgData name="pantelis balaouras" userId="25e8755020fc1734" providerId="LiveId" clId="{13993C3C-EFA6-40AE-821A-CDBBE10F25E6}" dt="2024-05-02T09:27:46.880" v="38" actId="14100"/>
          <ac:spMkLst>
            <pc:docMk/>
            <pc:sldMk cId="161499899" sldId="600"/>
            <ac:spMk id="13" creationId="{ACBE9AD0-B2F0-4ADA-8F10-B83476743F9C}"/>
          </ac:spMkLst>
        </pc:spChg>
        <pc:picChg chg="add mod">
          <ac:chgData name="pantelis balaouras" userId="25e8755020fc1734" providerId="LiveId" clId="{13993C3C-EFA6-40AE-821A-CDBBE10F25E6}" dt="2024-05-02T07:03:23.282" v="3"/>
          <ac:picMkLst>
            <pc:docMk/>
            <pc:sldMk cId="161499899" sldId="600"/>
            <ac:picMk id="2" creationId="{7BD967BD-668C-A35F-0B43-B39FB6081860}"/>
          </ac:picMkLst>
        </pc:picChg>
        <pc:picChg chg="del">
          <ac:chgData name="pantelis balaouras" userId="25e8755020fc1734" providerId="LiveId" clId="{13993C3C-EFA6-40AE-821A-CDBBE10F25E6}" dt="2024-05-02T07:03:18.329" v="2" actId="478"/>
          <ac:picMkLst>
            <pc:docMk/>
            <pc:sldMk cId="161499899" sldId="600"/>
            <ac:picMk id="4" creationId="{10F72B43-CC90-2C87-4875-EED252F5E90C}"/>
          </ac:picMkLst>
        </pc:picChg>
      </pc:sldChg>
      <pc:sldChg chg="modSp mod">
        <pc:chgData name="pantelis balaouras" userId="25e8755020fc1734" providerId="LiveId" clId="{13993C3C-EFA6-40AE-821A-CDBBE10F25E6}" dt="2024-05-02T07:07:43.579" v="32" actId="33524"/>
        <pc:sldMkLst>
          <pc:docMk/>
          <pc:sldMk cId="434783448" sldId="601"/>
        </pc:sldMkLst>
        <pc:spChg chg="mod">
          <ac:chgData name="pantelis balaouras" userId="25e8755020fc1734" providerId="LiveId" clId="{13993C3C-EFA6-40AE-821A-CDBBE10F25E6}" dt="2024-05-02T07:07:43.579" v="32" actId="33524"/>
          <ac:spMkLst>
            <pc:docMk/>
            <pc:sldMk cId="434783448" sldId="601"/>
            <ac:spMk id="6" creationId="{AA5AE911-E515-48E3-AB8B-121C68B77A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50944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45413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26199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48750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01154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21433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618811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9077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82814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36398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4255144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598633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26343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319655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075440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36752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169306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038936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414913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87601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804924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1770962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847159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557347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2084573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3518753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2469280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2890214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259686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3092638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699779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210338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948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160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732622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19484137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60989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56504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420831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c07f5df07d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c07f5df07d_0_3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g2c07f5df07d_0_3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c07f5df07d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c07f5df07d_0_3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g2c07f5df07d_0_3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0" y="6449989"/>
            <a:ext cx="1843259" cy="404768"/>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5.1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Gesundheits-Apps für Sucht und Drogenkonsum</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Gesundheits-Apps für Sucht und Drogenkonsum</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Gesundheits-Apps für Sucht und Drogenkonsum</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g2c0183aed00_0_230"/>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51" name="Google Shape;51;g2c0183aed00_0_230"/>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2090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photos-gratuite/main-garde-cigarette_1248528.htm#fromView=search&amp;page=1&amp;position=15&amp;uuid=f963d651-1ea1-41a6-b75c-245b3545c94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danger-fumer-infographie-texte-illustrations_10359466.htm#fromView=search&amp;page=2&amp;position=29&amp;uuid=fd93c5af-f873-412b-9e9e-c8d569f7f9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tabak-raucher-zigarette-nikotin-1999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br.freepik.com/vetores-gratis/morena-sorridente-de-cabelos-curtos-vestida-de-calca-preta-brincos-e-calca-bolsa-marrom-e-blusa-sentada-na-escada-fumando-um-cigarro_9641055.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illustration-vectorielle-gaslighting-concept-abstrait-methode-manipulation-psychologique-destabilisation-mentale-creation-dissonance-cognitive-evolution-croyances-contradiction-metaphore-abstraite_12469757.htm#fromView=search&amp;page=4&amp;position=42&amp;uuid=fe61f198-0519-4e32-863a-cde4eaf20ab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photos-gratuite/homme-aux-longs-cheveux-boucles-dans-lieu-peche-pecheur-ocean_3199478.htm#fromView=search&amp;page=1&amp;position=0&amp;uuid=334afde6-822a-433c-9e44-154752c9d58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arreter-fumer-illustration_10503741.htm#fromView=search&amp;page=1&amp;position=2&amp;uuid=334afde6-822a-433c-9e44-154752c9d58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young-woman-standing-front-mirror-motivate-confident-you-can-it-vector-illustration_10108732.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fr.freepik.com/vecteurs-libre/signe-zone-sans-fumee-pas-zone-fumeur-interdiction-espace-public-symbole-avertissement-gens-buvant-du-cafe-dans-endroit-sans-fumee-avis-interdiction-cigarette_12146101.htm" TargetMode="External"/><Relationship Id="rId5" Type="http://schemas.openxmlformats.org/officeDocument/2006/relationships/hyperlink" Target="https://fr.freepik.com/vecteurs-libre/test-optimisation-applications-concepteur-ux-developpeur-interface-smartphone-personnage-dessin-anime-feminin-programmation-illustration-concept-application-telephone-mobile_11668376.htm#fromView=search&amp;page=1&amp;position=8&amp;uuid=3d45f8fb-b16d-4536-932b-27967e05e2d9" TargetMode="Externa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freepik.com/free-vector/businessman-get-idea_1091808.htm#fromView=search&amp;page=1&amp;position=3&amp;uuid=0e8f496e-3f16-4278-91f5-eb9decd23ca3" TargetMode="External"/><Relationship Id="rId5" Type="http://schemas.openxmlformats.org/officeDocument/2006/relationships/hyperlink" Target="https://fr.freepik.com/vecteurs-libre/petit-homme-femme-arriere-plan-enorme-minuterie-homme-haut-parleur-gardant-temps-illustration-vectorielle-plate-du-chronometre-date-limite-gestion-du-temps-concept-vitesse_27573279.htm" TargetMode="Externa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petite-personne-sexe-feminin-spyglass-recherche-opportunites-emploi_18734212.ht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44.jpg"/><Relationship Id="rId12"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3.jpg"/><Relationship Id="rId11" Type="http://schemas.openxmlformats.org/officeDocument/2006/relationships/hyperlink" Target="https://fr.freepik.com/vecteurs-libre/homme-qui-fume-personnage-dessin-anime-fond-blanc_20500002.htm" TargetMode="External"/><Relationship Id="rId5" Type="http://schemas.openxmlformats.org/officeDocument/2006/relationships/image" Target="../media/image42.jpg"/><Relationship Id="rId10" Type="http://schemas.openxmlformats.org/officeDocument/2006/relationships/image" Target="../media/image47.png"/><Relationship Id="rId4" Type="http://schemas.openxmlformats.org/officeDocument/2006/relationships/image" Target="../media/image41.jpg"/><Relationship Id="rId9"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group-therapy_9884643.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homme-affaires-idee-geniale_834592.htm#fromView=search&amp;page=1&amp;position=28&amp;uuid=614c9e2d-b639-4073-b1b6-a56e92b21e4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dessine-jeunes-aide-smartphones_12276398.htm#fromView=search&amp;page=1&amp;position=40&amp;uuid=b66107ed-6852-4be5-837c-abe39cafd3d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fomo-fear-missing-out-concept_9892415.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echec-du-perdant-succes-gagnant-composition-hommes-affaires-homme-decourage-illustration-vectorielle-coquille-oeuf-casse_17232858.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online-games-addiction-concept_7764870.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illustration-concept-insomnie_9926510.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es/vector-gratis/ilustracion-concepto-ciberenfermedad_49682591.htm#query=adiccion%20movil&amp;position=0&amp;from_view=keyword&amp;track=ais&amp;uuid=9dbad1c1-d68c-4091-8727-341d4087703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hand-drawn-5-senses-infographic_36176725.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arriere-plan-plat-maternite-mere-colere-gronde-son-petit-fils-pour-ne-pas-avoir-fait-ses-devoirs-illustration_16399263.h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illustration-vectorielle-ecran-addiction-concept-abstrait-surcharge-numerique-dependance-information-dependance-aux-smartphones-accro-ecran-dependance-au-telephone-portable-metaphore-abstraite-troubles-mentaux_11668779.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character-browsing-internet-instead-working_7534052.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petits-hommes-affaires-lisant-liste-regles-homme-femme-faisant-liste-controle-pour-controle-gestion-entreprise-enorme-illustration-vectorielle-plane-presse-papiers-notion-guidage_24644903.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character-illustration-people_3585143.htm#fromView=search&amp;page=1&amp;position=7&amp;uuid=73b32f34-4b82-49ed-a426-28c39508d47b"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connaissance-est-comme-grande-puissance-qui-nous-envoie-avant-comme-monter-fusee-enfant-chevauche-fusee-crayon-autour-ampoule_18779155.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characters-people-holding-giant-digital-devices_3046748.htm"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2.png"/><Relationship Id="rId7" Type="http://schemas.openxmlformats.org/officeDocument/2006/relationships/slide" Target="slide4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slide" Target="slide11.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play.google.com/store/apps/details?id=com.EAGINsoftware.dejaloYa&amp;hl=fr&amp;gl=US" TargetMode="External"/><Relationship Id="rId13" Type="http://schemas.openxmlformats.org/officeDocument/2006/relationships/hyperlink" Target="https://apps.apple.com/fr/app/stop-tabac/id532494130" TargetMode="External"/><Relationship Id="rId3" Type="http://schemas.openxmlformats.org/officeDocument/2006/relationships/image" Target="../media/image64.jpg"/><Relationship Id="rId7" Type="http://schemas.openxmlformats.org/officeDocument/2006/relationships/hyperlink" Target="https://apps.apple.com/fr/app/smoke-free-arr%C3%AAter-de-fumer/id577767592" TargetMode="External"/><Relationship Id="rId12" Type="http://schemas.openxmlformats.org/officeDocument/2006/relationships/hyperlink" Target="https://apps.apple.com/fr/app/smokerstop/id980579043" TargetMode="External"/><Relationship Id="rId1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41.xml"/><Relationship Id="rId16" Type="http://schemas.openxmlformats.org/officeDocument/2006/relationships/hyperlink" Target="https://fr.freepik.com/vecteurs-libre/test-optimisation-applications-concepteur-ux-developpeur-interface-smartphone-personnage-dessin-anime-feminin-programmation-illustration-concept-application-telephone-mobile_11668376.htm#fromView=search&amp;page=1&amp;position=8&amp;uuid=3d45f8fb-b16d-4536-932b-27967e05e2d9" TargetMode="External"/><Relationship Id="rId1" Type="http://schemas.openxmlformats.org/officeDocument/2006/relationships/slideLayout" Target="../slideLayouts/slideLayout7.xml"/><Relationship Id="rId6" Type="http://schemas.openxmlformats.org/officeDocument/2006/relationships/hyperlink" Target="https://play.google.com/store/apps/details?id=com.portablepixels.smokefree&amp;hl=fr&amp;gl=US" TargetMode="External"/><Relationship Id="rId11" Type="http://schemas.openxmlformats.org/officeDocument/2006/relationships/hyperlink" Target="https://apps.apple.com/us/app/myquit/id1116910737" TargetMode="External"/><Relationship Id="rId5" Type="http://schemas.openxmlformats.org/officeDocument/2006/relationships/hyperlink" Target="https://apps.apple.com/fr/app/arr%C3%AAter-de-fumer-kwit/id525441365" TargetMode="External"/><Relationship Id="rId15" Type="http://schemas.openxmlformats.org/officeDocument/2006/relationships/hyperlink" Target="https://apps.apple.com/fr/app/tabac-info-service-lappli/id1138311639" TargetMode="External"/><Relationship Id="rId10" Type="http://schemas.openxmlformats.org/officeDocument/2006/relationships/hyperlink" Target="https://play.google.com/store/apps/details?id=de.nichtraucherin30tagen.android&amp;hl=en_US" TargetMode="External"/><Relationship Id="rId4" Type="http://schemas.openxmlformats.org/officeDocument/2006/relationships/hyperlink" Target="https://play.google.com/store/apps/details?id=fr.kwit.android" TargetMode="External"/><Relationship Id="rId9" Type="http://schemas.openxmlformats.org/officeDocument/2006/relationships/hyperlink" Target="https://apps.apple.com/fr/app/quitnow/id483994930" TargetMode="External"/><Relationship Id="rId14" Type="http://schemas.openxmlformats.org/officeDocument/2006/relationships/hyperlink" Target="https://play.google.com/store/apps/details?id=fr.cnamts.tis&amp;hl=fr"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apps.apple.com/fr/app/website-app-blocker-freedom/id1269788228" TargetMode="External"/><Relationship Id="rId13" Type="http://schemas.openxmlformats.org/officeDocument/2006/relationships/hyperlink" Target="https://play.google.com/store/apps/details?id=io.familytime.dashboard&amp;hl=fr&amp;gl=US" TargetMode="External"/><Relationship Id="rId3" Type="http://schemas.openxmlformats.org/officeDocument/2006/relationships/hyperlink" Target="https://play.google.com/store/apps/details?id=fr.spacetime.client.app" TargetMode="External"/><Relationship Id="rId7" Type="http://schemas.openxmlformats.org/officeDocument/2006/relationships/hyperlink" Target="https://play.google.com/store/apps/details?id=to.freedom.android2&amp;hl=fr&amp;gl=US" TargetMode="External"/><Relationship Id="rId12" Type="http://schemas.openxmlformats.org/officeDocument/2006/relationships/hyperlink" Target="https://apps.apple.com/us/app/parental-control-app-kidslox/id914825567"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s://apps.apple.com/fr/app/forest-restez-concentr%C3%A9/id866450515" TargetMode="External"/><Relationship Id="rId11" Type="http://schemas.openxmlformats.org/officeDocument/2006/relationships/hyperlink" Target="https://play.google.com/store/apps/details?id=com.kidslox.app" TargetMode="External"/><Relationship Id="rId5" Type="http://schemas.openxmlformats.org/officeDocument/2006/relationships/hyperlink" Target="https://play.google.com/store/apps/details?id=cc.forestapp&amp;hl=fr&amp;gl=US" TargetMode="External"/><Relationship Id="rId15" Type="http://schemas.openxmlformats.org/officeDocument/2006/relationships/hyperlink" Target="https://moment-track-how-much-you-and-your-family-use-your-phone.appstor.io/" TargetMode="External"/><Relationship Id="rId10" Type="http://schemas.openxmlformats.org/officeDocument/2006/relationships/hyperlink" Target="https://apps.apple.com/fr/app/google-family-link/id1150085200" TargetMode="External"/><Relationship Id="rId4" Type="http://schemas.openxmlformats.org/officeDocument/2006/relationships/hyperlink" Target="https://play.google.com/store/apps/details?id=com.zerodesktop.appdetox.qualitytime&amp;hl=fr&amp;gl=US" TargetMode="External"/><Relationship Id="rId9" Type="http://schemas.openxmlformats.org/officeDocument/2006/relationships/hyperlink" Target="https://play.google.com/store/apps/details?id=com.google.android.apps.kids.familylink&amp;referrer=utm_source%3Dfamilylink%26utm_medium%3Dwebsite%26utm_campaign%3Dhome_footer" TargetMode="External"/><Relationship Id="rId14" Type="http://schemas.openxmlformats.org/officeDocument/2006/relationships/hyperlink" Target="https://apps.apple.com/fr/app/contr%C3%B4le-parental-familytime/id981066103"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s://www.cancer.gov/about-cancer/causes-prevention/risk/substances/secondhand-smoke#:~:text=Secondhand%20tobacco%20smoke%20is%20the,identified%20in%20secondhand%20tobacco%20smoke" TargetMode="External"/><Relationship Id="rId3" Type="http://schemas.openxmlformats.org/officeDocument/2006/relationships/hyperlink" Target="https://www.ncbi.nlm.nih.gov/pmc/articles/PMC10632550/" TargetMode="External"/><Relationship Id="rId7" Type="http://schemas.openxmlformats.org/officeDocument/2006/relationships/hyperlink" Target="https://www.britannica.com/topic/smoking-tobacco"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hyperlink" Target="https://www.ncbi.nlm.nih.gov/pmc/articles/PMC9016508/" TargetMode="External"/><Relationship Id="rId5" Type="http://schemas.openxmlformats.org/officeDocument/2006/relationships/hyperlink" Target="https://dermnetnz.org/topics/phantom-vibration-syndrome#:~:text=Phantom%20vibration%20syndrome%20(PVS)%20refers,vibrating%20when%20it%20is%20not" TargetMode="External"/><Relationship Id="rId4" Type="http://schemas.openxmlformats.org/officeDocument/2006/relationships/hyperlink" Target="https://www.iberdrola.com/social-commitment/nomophobia#:~:text=WHAT%20IS%20NOMOPHOBIA%3F,%2Dphone%2Dphobia%22" TargetMode="External"/><Relationship Id="rId9" Type="http://schemas.openxmlformats.org/officeDocument/2006/relationships/hyperlink" Target="https://www.ncbi.nlm.nih.gov/books/NBK555596/"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un.org/nutrition/sites/www.un.org.nutrition/files/nutrition_decade_infographic_1_nutrition_at_a_glance.pdf" TargetMode="External"/><Relationship Id="rId3" Type="http://schemas.openxmlformats.org/officeDocument/2006/relationships/hyperlink" Target="https://portal.ct.gov/-/media/Departments-and-Agencies/DPH/dph/hems/tobacco/tobaccoproductspdf.pdf" TargetMode="External"/><Relationship Id="rId7" Type="http://schemas.openxmlformats.org/officeDocument/2006/relationships/hyperlink" Target="https://www.mayoclinic.org/healthy-lifestyle/quit-smoking/in-depth/nicotine-craving/art-20045454"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hyperlink" Target="https://www.hypnose-therapie32.fr/sevrage-tabagique/" TargetMode="External"/><Relationship Id="rId5" Type="http://schemas.openxmlformats.org/officeDocument/2006/relationships/hyperlink" Target="https://tobaccofreealamedacounty.org/focus-areas/quit-tobacco/" TargetMode="External"/><Relationship Id="rId4" Type="http://schemas.openxmlformats.org/officeDocument/2006/relationships/hyperlink" Target="https://www.cdc.gov/tobacco/campaign/tips/quit-smoking/quit-smoking-medications/why-quitting-smoking-is-hard/index.html#:~:text=Inside%20your%20brain%2C%20nicotine%20triggers,nicotine%20just%20to%20feel%20okay"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cmb-sante.fr/temps-ecrans-adultes/" TargetMode="External"/><Relationship Id="rId3" Type="http://schemas.openxmlformats.org/officeDocument/2006/relationships/hyperlink" Target="https://www.fao.org/3/i3261e/i3261e.pdf" TargetMode="External"/><Relationship Id="rId7" Type="http://schemas.openxmlformats.org/officeDocument/2006/relationships/hyperlink" Target="https://www.3-6-9-12.org/les-balises-3-6-9-12/"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hyperlink" Target="https://www.3-6-9-12.org/wp-content/uploads/2022/03/Aff-A3-Apprivoiser-les-ecrans-2018-2-HR2.pdf" TargetMode="External"/><Relationship Id="rId5" Type="http://schemas.openxmlformats.org/officeDocument/2006/relationships/hyperlink" Target="https://apimed-pl.org/contenu/uploads/2020/12/Problematique-des-ecrans-a-tout-age-1.pdf" TargetMode="External"/><Relationship Id="rId10" Type="http://schemas.openxmlformats.org/officeDocument/2006/relationships/hyperlink" Target="https://www.3-6-9-12.org/" TargetMode="External"/><Relationship Id="rId4" Type="http://schemas.openxmlformats.org/officeDocument/2006/relationships/hyperlink" Target="https://medecine-generale.sorbonne-universite.fr/wp-content/uploads/2020/11/exemple-trace-GEP-addiction-aux-ecrans.pdf" TargetMode="External"/><Relationship Id="rId9" Type="http://schemas.openxmlformats.org/officeDocument/2006/relationships/hyperlink" Target="https://www.quora.com/What-are-some-rational-tips-to-reduce-screen-time-in-the-long-ru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fomo-peur-rater-concept_9892409.htm#fromView=search&amp;page=2&amp;position=14&amp;uuid=83eb198f-9b8b-43fc-bdc2-4704c8942c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composition-organigramme-fumee-tabac-narguile-isometrique-produits-cigarette-du-texte-personnes-qui-fument_13867269.htm#fromView=search&amp;page=1&amp;position=12&amp;uuid=a05d4288-033f-4675-b9eb-3547e10703e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5  - </a:t>
            </a:r>
            <a:r>
              <a:rPr lang="en-US" sz="3400" b="1" kern="1200" dirty="0" err="1">
                <a:solidFill>
                  <a:srgbClr val="C00000"/>
                </a:solidFill>
                <a:effectLst/>
                <a:latin typeface="+mj-lt"/>
                <a:ea typeface="+mj-ea"/>
                <a:cs typeface="+mj-cs"/>
              </a:rPr>
              <a:t>Unterrichtseinheit</a:t>
            </a:r>
            <a:r>
              <a:rPr lang="en-US" sz="2400" b="1" kern="1200" dirty="0">
                <a:solidFill>
                  <a:srgbClr val="C00000"/>
                </a:solidFill>
                <a:effectLst/>
                <a:latin typeface="+mj-lt"/>
                <a:ea typeface="+mj-ea"/>
                <a:cs typeface="+mj-cs"/>
              </a:rPr>
              <a:t> (5.1)</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de-DE" sz="4000" b="1" kern="1200" dirty="0">
                <a:solidFill>
                  <a:schemeClr val="tx1"/>
                </a:solidFill>
                <a:effectLst/>
                <a:latin typeface="+mj-lt"/>
                <a:ea typeface="+mj-ea"/>
                <a:cs typeface="+mj-cs"/>
              </a:rPr>
              <a:t>Gesundheits-Apps für Sucht und Drogenkonsum</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5</a:t>
            </a:r>
            <a:endParaRPr lang="el-GR" sz="2400" b="1" dirty="0">
              <a:effectLst>
                <a:outerShdw blurRad="38100" dist="38100" dir="2700000" algn="tl">
                  <a:srgbClr val="000000">
                    <a:alpha val="43137"/>
                  </a:srgbClr>
                </a:outerShdw>
              </a:effectLst>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581" y="6349365"/>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6"/>
            <a:ext cx="1954612" cy="429323"/>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059F8318-22C9-4BBF-22B9-C711868D687F}"/>
              </a:ext>
            </a:extLst>
          </p:cNvPr>
          <p:cNvSpPr>
            <a:spLocks noGrp="1"/>
          </p:cNvSpPr>
          <p:nvPr>
            <p:ph type="title"/>
          </p:nvPr>
        </p:nvSpPr>
        <p:spPr/>
        <p:txBody>
          <a:bodyPr/>
          <a:lstStyle/>
          <a:p>
            <a:r>
              <a:rPr lang="en-US" dirty="0" err="1"/>
              <a:t>Einführung</a:t>
            </a:r>
            <a:r>
              <a:rPr lang="en-US" dirty="0"/>
              <a:t>: </a:t>
            </a:r>
            <a:r>
              <a:rPr lang="en-US" dirty="0" err="1"/>
              <a:t>Tabakkonsum</a:t>
            </a:r>
            <a:endParaRPr lang="el-GR" dirty="0"/>
          </a:p>
        </p:txBody>
      </p:sp>
      <p:sp>
        <p:nvSpPr>
          <p:cNvPr id="4" name="Θέση περιεχομένου 3">
            <a:extLst>
              <a:ext uri="{FF2B5EF4-FFF2-40B4-BE49-F238E27FC236}">
                <a16:creationId xmlns:a16="http://schemas.microsoft.com/office/drawing/2014/main" id="{E86AF4F6-F299-5E8F-2849-A58BBA5E1149}"/>
              </a:ext>
            </a:extLst>
          </p:cNvPr>
          <p:cNvSpPr>
            <a:spLocks noGrp="1"/>
          </p:cNvSpPr>
          <p:nvPr>
            <p:ph idx="1"/>
          </p:nvPr>
        </p:nvSpPr>
        <p:spPr>
          <a:xfrm>
            <a:off x="558000" y="2011680"/>
            <a:ext cx="7703874" cy="4846320"/>
          </a:xfrm>
        </p:spPr>
        <p:txBody>
          <a:bodyPr>
            <a:normAutofit fontScale="92500" lnSpcReduction="10000"/>
          </a:bodyPr>
          <a:lstStyle/>
          <a:p>
            <a:r>
              <a:rPr lang="de-DE" b="1" dirty="0"/>
              <a:t>Rauchen</a:t>
            </a:r>
            <a:r>
              <a:rPr lang="de-DE" dirty="0"/>
              <a:t>: Das Einatmen und Ausatmen des Rauchs, der beim Verbrennen von Tabak in Zigaretten, Zigarren oder Pfeifen entsteht. Es ist die weltweit am weitesten verbreitete Form des Tabakkonsums. </a:t>
            </a:r>
          </a:p>
          <a:p>
            <a:r>
              <a:rPr lang="de-DE" b="1" dirty="0"/>
              <a:t>Passivrauchen: </a:t>
            </a:r>
            <a:r>
              <a:rPr lang="de-DE" dirty="0"/>
              <a:t>Das</a:t>
            </a:r>
            <a:r>
              <a:rPr lang="de-DE" b="1" dirty="0"/>
              <a:t> </a:t>
            </a:r>
            <a:r>
              <a:rPr lang="de-DE" dirty="0"/>
              <a:t>Passivrauchen bezieht es sich auf das unfreiwillige Einatmen von Rauch aus Tabakprodukten, die von anderen benutzt werden. Die Belastung durch Passivrauchen kann zu ähnlichen Gesundheitsrisiken führen wie das direkte Rauchen, einschließlich Lungenkrebs, Infektionen der Atemwege und Herz-Kreislauf-Erkrankungen.</a:t>
            </a:r>
          </a:p>
          <a:p>
            <a:r>
              <a:rPr lang="de-DE" b="1" dirty="0"/>
              <a:t>Raucherentwöhnung</a:t>
            </a:r>
            <a:r>
              <a:rPr lang="de-DE" dirty="0"/>
              <a:t>: Der Prozess der Beendigung des Tabakkonsums. Programme zur Tabakentwöhnung können Verhaltenstherapie, Nikotinersatztherapie (NRT) und verschreibungspflichtige Medikamente umfassen, die den Betroffenen helfen, mit den Entzugserscheinungen umzugehen und die Abhängigkeit vom Tabak zu verringern.</a:t>
            </a:r>
          </a:p>
        </p:txBody>
      </p:sp>
      <p:pic>
        <p:nvPicPr>
          <p:cNvPr id="5" name="Google Shape;227;g2c07f5df07d_0_330">
            <a:extLst>
              <a:ext uri="{FF2B5EF4-FFF2-40B4-BE49-F238E27FC236}">
                <a16:creationId xmlns:a16="http://schemas.microsoft.com/office/drawing/2014/main" id="{2696561F-8D87-588A-60E4-0E9C1E4EFDF1}"/>
              </a:ext>
            </a:extLst>
          </p:cNvPr>
          <p:cNvPicPr preferRelativeResize="0"/>
          <p:nvPr/>
        </p:nvPicPr>
        <p:blipFill rotWithShape="1">
          <a:blip r:embed="rId3">
            <a:alphaModFix/>
          </a:blip>
          <a:srcRect l="16170"/>
          <a:stretch/>
        </p:blipFill>
        <p:spPr>
          <a:xfrm>
            <a:off x="8356332" y="2011680"/>
            <a:ext cx="3745925" cy="2980451"/>
          </a:xfrm>
          <a:prstGeom prst="rect">
            <a:avLst/>
          </a:prstGeom>
          <a:noFill/>
          <a:ln>
            <a:noFill/>
          </a:ln>
        </p:spPr>
      </p:pic>
      <p:sp>
        <p:nvSpPr>
          <p:cNvPr id="6" name="Google Shape;228;g2c07f5df07d_0_330">
            <a:extLst>
              <a:ext uri="{FF2B5EF4-FFF2-40B4-BE49-F238E27FC236}">
                <a16:creationId xmlns:a16="http://schemas.microsoft.com/office/drawing/2014/main" id="{00C1639E-AC91-75FE-B7B8-8D92EAB3EF6E}"/>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307B3F80-609C-3792-4750-FADFE5319BEA}"/>
              </a:ext>
            </a:extLst>
          </p:cNvPr>
          <p:cNvSpPr/>
          <p:nvPr/>
        </p:nvSpPr>
        <p:spPr>
          <a:xfrm>
            <a:off x="9542033" y="-3932"/>
            <a:ext cx="264870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5.1.1 General knowledge</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154648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4CF90556-8DD1-444C-F340-6E6A55A3E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5.1.2</a:t>
            </a:r>
            <a:r>
              <a:rPr lang="en-US" altLang="el-GR" dirty="0"/>
              <a:t/>
            </a:r>
            <a:br>
              <a:rPr lang="en-US" altLang="el-GR" dirty="0"/>
            </a:br>
            <a:r>
              <a:rPr lang="en-US" altLang="el-GR" dirty="0" err="1">
                <a:solidFill>
                  <a:srgbClr val="C01E24"/>
                </a:solidFill>
              </a:rPr>
              <a:t>Informationen</a:t>
            </a:r>
            <a:r>
              <a:rPr lang="en-US" altLang="el-GR" dirty="0">
                <a:solidFill>
                  <a:srgbClr val="C01E24"/>
                </a:solidFill>
              </a:rPr>
              <a:t> </a:t>
            </a:r>
            <a:r>
              <a:rPr lang="en-US" altLang="el-GR" dirty="0" err="1">
                <a:solidFill>
                  <a:srgbClr val="C01E24"/>
                </a:solidFill>
              </a:rPr>
              <a:t>zum</a:t>
            </a:r>
            <a:r>
              <a:rPr lang="en-US" altLang="el-GR" dirty="0">
                <a:solidFill>
                  <a:srgbClr val="C01E24"/>
                </a:solidFill>
              </a:rPr>
              <a:t> </a:t>
            </a:r>
            <a:r>
              <a:rPr lang="en-US" altLang="el-GR" dirty="0" err="1">
                <a:solidFill>
                  <a:srgbClr val="C01E24"/>
                </a:solidFill>
              </a:rPr>
              <a:t>Tabakkonsum</a:t>
            </a:r>
            <a:endParaRPr lang="el-GR" dirty="0">
              <a:solidFill>
                <a:srgbClr val="C01E24"/>
              </a:solidFill>
              <a:highlight>
                <a:srgbClr val="FFFF00"/>
              </a:highlight>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8" name="TextBox 7">
            <a:extLst>
              <a:ext uri="{FF2B5EF4-FFF2-40B4-BE49-F238E27FC236}">
                <a16:creationId xmlns:a16="http://schemas.microsoft.com/office/drawing/2014/main" id="{6E44D432-41D3-5FAF-0632-B8A6B4341C29}"/>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6658668" cy="2928158"/>
          </a:xfrm>
        </p:spPr>
        <p:txBody>
          <a:bodyPr>
            <a:normAutofit fontScale="92500"/>
          </a:bodyPr>
          <a:lstStyle/>
          <a:p>
            <a:pPr lvl="0"/>
            <a:r>
              <a:rPr lang="de-DE" sz="2400" dirty="0"/>
              <a:t>Die Bestandteile und Arten des Tabaks entdecken</a:t>
            </a:r>
          </a:p>
          <a:p>
            <a:pPr lvl="0"/>
            <a:r>
              <a:rPr lang="de-DE" sz="2400" dirty="0"/>
              <a:t>Verstehen der Tabakabhängigkeit</a:t>
            </a:r>
          </a:p>
          <a:p>
            <a:pPr lvl="0"/>
            <a:r>
              <a:rPr lang="de-DE" sz="2400" dirty="0"/>
              <a:t>Risikofaktoren und Präventivmaßnahmen verstehen und die besten Methoden zur Befreiung vom Tabakkonsum kennen lernen</a:t>
            </a:r>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1CEE22C-46FD-24FC-33F2-0C5AA2C6B13F}"/>
              </a:ext>
            </a:extLst>
          </p:cNvPr>
          <p:cNvSpPr>
            <a:spLocks noGrp="1"/>
          </p:cNvSpPr>
          <p:nvPr>
            <p:ph type="title"/>
          </p:nvPr>
        </p:nvSpPr>
        <p:spPr/>
        <p:txBody>
          <a:bodyPr/>
          <a:lstStyle/>
          <a:p>
            <a:r>
              <a:rPr lang="de-DE" dirty="0"/>
              <a:t>Tabak in all seinen Formen</a:t>
            </a:r>
            <a:endParaRPr lang="el-GR" dirty="0"/>
          </a:p>
        </p:txBody>
      </p:sp>
      <p:sp>
        <p:nvSpPr>
          <p:cNvPr id="6" name="Θέση περιεχομένου 5">
            <a:extLst>
              <a:ext uri="{FF2B5EF4-FFF2-40B4-BE49-F238E27FC236}">
                <a16:creationId xmlns:a16="http://schemas.microsoft.com/office/drawing/2014/main" id="{BBCE9911-BBA6-2B91-BC60-3E6D95759AE4}"/>
              </a:ext>
            </a:extLst>
          </p:cNvPr>
          <p:cNvSpPr>
            <a:spLocks noGrp="1"/>
          </p:cNvSpPr>
          <p:nvPr>
            <p:ph idx="1"/>
          </p:nvPr>
        </p:nvSpPr>
        <p:spPr>
          <a:xfrm>
            <a:off x="242522" y="1778484"/>
            <a:ext cx="3906425" cy="4865977"/>
          </a:xfrm>
        </p:spPr>
        <p:txBody>
          <a:bodyPr/>
          <a:lstStyle/>
          <a:p>
            <a:pPr marL="0" indent="0" algn="ctr">
              <a:buNone/>
            </a:pPr>
            <a:endParaRPr lang="de-DE" sz="2400" b="1" dirty="0">
              <a:solidFill>
                <a:srgbClr val="203864"/>
              </a:solidFill>
            </a:endParaRPr>
          </a:p>
          <a:p>
            <a:pPr marL="0" indent="0" algn="ctr">
              <a:buNone/>
            </a:pPr>
            <a:r>
              <a:rPr lang="de-DE" sz="2400" b="1" dirty="0">
                <a:solidFill>
                  <a:srgbClr val="203864"/>
                </a:solidFill>
              </a:rPr>
              <a:t>Was ist Tabak?</a:t>
            </a:r>
          </a:p>
          <a:p>
            <a:pPr marL="0" indent="0" algn="ctr">
              <a:buNone/>
            </a:pPr>
            <a:endParaRPr lang="de-DE" sz="2400" b="1" dirty="0">
              <a:solidFill>
                <a:srgbClr val="203864"/>
              </a:solidFill>
            </a:endParaRPr>
          </a:p>
          <a:p>
            <a:pPr marL="0" indent="0" algn="ctr">
              <a:buNone/>
            </a:pPr>
            <a:r>
              <a:rPr lang="de-DE" sz="2400" b="1" dirty="0">
                <a:solidFill>
                  <a:srgbClr val="203864"/>
                </a:solidFill>
              </a:rPr>
              <a:t>4000 Verbindungen, darunter über 60 krebserregende Stoffe</a:t>
            </a:r>
          </a:p>
        </p:txBody>
      </p:sp>
      <p:pic>
        <p:nvPicPr>
          <p:cNvPr id="7" name="Google Shape;247;g2c07f5df07d_0_37">
            <a:extLst>
              <a:ext uri="{FF2B5EF4-FFF2-40B4-BE49-F238E27FC236}">
                <a16:creationId xmlns:a16="http://schemas.microsoft.com/office/drawing/2014/main" id="{6A7DD125-2F8E-9003-5DEE-2258F0F155AF}"/>
              </a:ext>
            </a:extLst>
          </p:cNvPr>
          <p:cNvPicPr preferRelativeResize="0"/>
          <p:nvPr/>
        </p:nvPicPr>
        <p:blipFill rotWithShape="1">
          <a:blip r:embed="rId3">
            <a:alphaModFix/>
          </a:blip>
          <a:srcRect t="33265" b="6915"/>
          <a:stretch/>
        </p:blipFill>
        <p:spPr>
          <a:xfrm>
            <a:off x="4625788" y="1227783"/>
            <a:ext cx="7388824" cy="4764225"/>
          </a:xfrm>
          <a:prstGeom prst="rect">
            <a:avLst/>
          </a:prstGeom>
          <a:noFill/>
          <a:ln>
            <a:noFill/>
          </a:ln>
        </p:spPr>
      </p:pic>
      <p:sp>
        <p:nvSpPr>
          <p:cNvPr id="8" name="Google Shape;248;g2c07f5df07d_0_37">
            <a:extLst>
              <a:ext uri="{FF2B5EF4-FFF2-40B4-BE49-F238E27FC236}">
                <a16:creationId xmlns:a16="http://schemas.microsoft.com/office/drawing/2014/main" id="{5D7DBDF3-478D-AB3F-97B5-A97DAC894FD2}"/>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9" name="Ορθογώνιο 7">
            <a:extLst>
              <a:ext uri="{FF2B5EF4-FFF2-40B4-BE49-F238E27FC236}">
                <a16:creationId xmlns:a16="http://schemas.microsoft.com/office/drawing/2014/main" id="{73B07A00-6754-73EE-020D-81557087BF84}"/>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562780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a:extLst>
              <a:ext uri="{FF2B5EF4-FFF2-40B4-BE49-F238E27FC236}">
                <a16:creationId xmlns:a16="http://schemas.microsoft.com/office/drawing/2014/main" id="{F7750239-237D-650A-4E97-542890693031}"/>
              </a:ext>
            </a:extLst>
          </p:cNvPr>
          <p:cNvSpPr>
            <a:spLocks noGrp="1"/>
          </p:cNvSpPr>
          <p:nvPr>
            <p:ph type="title"/>
          </p:nvPr>
        </p:nvSpPr>
        <p:spPr/>
        <p:txBody>
          <a:bodyPr/>
          <a:lstStyle/>
          <a:p>
            <a:r>
              <a:rPr lang="de-DE" dirty="0"/>
              <a:t>Tabak in all seinen Formen</a:t>
            </a:r>
          </a:p>
        </p:txBody>
      </p:sp>
      <p:sp>
        <p:nvSpPr>
          <p:cNvPr id="27" name="Inhaltsplatzhalter 26">
            <a:extLst>
              <a:ext uri="{FF2B5EF4-FFF2-40B4-BE49-F238E27FC236}">
                <a16:creationId xmlns:a16="http://schemas.microsoft.com/office/drawing/2014/main" id="{5BE837E9-DDC9-A216-67C8-1883171B26B6}"/>
              </a:ext>
            </a:extLst>
          </p:cNvPr>
          <p:cNvSpPr>
            <a:spLocks noGrp="1"/>
          </p:cNvSpPr>
          <p:nvPr>
            <p:ph idx="1"/>
          </p:nvPr>
        </p:nvSpPr>
        <p:spPr/>
        <p:txBody>
          <a:bodyPr/>
          <a:lstStyle/>
          <a:p>
            <a:pPr>
              <a:spcBef>
                <a:spcPts val="0"/>
              </a:spcBef>
              <a:spcAft>
                <a:spcPts val="0"/>
              </a:spcAft>
              <a:buSzPts val="2200"/>
            </a:pPr>
            <a:r>
              <a:rPr lang="en-US" sz="2400" b="1" dirty="0" err="1">
                <a:solidFill>
                  <a:srgbClr val="000000"/>
                </a:solidFill>
              </a:rPr>
              <a:t>Zigaretten</a:t>
            </a:r>
            <a:endParaRPr lang="en-US" sz="2400" b="1" dirty="0">
              <a:solidFill>
                <a:srgbClr val="000000"/>
              </a:solidFill>
            </a:endParaRPr>
          </a:p>
          <a:p>
            <a:pPr>
              <a:spcBef>
                <a:spcPts val="0"/>
              </a:spcBef>
              <a:spcAft>
                <a:spcPts val="0"/>
              </a:spcAft>
              <a:buSzPts val="2200"/>
            </a:pPr>
            <a:r>
              <a:rPr lang="en-US" sz="2400" b="1" dirty="0" err="1">
                <a:solidFill>
                  <a:srgbClr val="000000"/>
                </a:solidFill>
              </a:rPr>
              <a:t>Drehtabak</a:t>
            </a:r>
            <a:endParaRPr lang="en-US" sz="2400" b="1" dirty="0">
              <a:solidFill>
                <a:srgbClr val="000000"/>
              </a:solidFill>
            </a:endParaRPr>
          </a:p>
          <a:p>
            <a:pPr>
              <a:spcBef>
                <a:spcPts val="0"/>
              </a:spcBef>
              <a:spcAft>
                <a:spcPts val="0"/>
              </a:spcAft>
              <a:buSzPts val="2200"/>
            </a:pPr>
            <a:r>
              <a:rPr lang="en-US" sz="2400" b="1" dirty="0" err="1">
                <a:solidFill>
                  <a:srgbClr val="000000"/>
                </a:solidFill>
              </a:rPr>
              <a:t>Zigarren</a:t>
            </a:r>
            <a:r>
              <a:rPr lang="en-US" sz="2400" b="1" dirty="0">
                <a:solidFill>
                  <a:srgbClr val="000000"/>
                </a:solidFill>
              </a:rPr>
              <a:t> und </a:t>
            </a:r>
            <a:r>
              <a:rPr lang="en-US" sz="2400" b="1" dirty="0" err="1">
                <a:solidFill>
                  <a:srgbClr val="000000"/>
                </a:solidFill>
              </a:rPr>
              <a:t>Pfeifen</a:t>
            </a:r>
            <a:endParaRPr lang="en-US" sz="2400" b="1" dirty="0">
              <a:solidFill>
                <a:srgbClr val="000000"/>
              </a:solidFill>
            </a:endParaRPr>
          </a:p>
          <a:p>
            <a:pPr>
              <a:spcBef>
                <a:spcPts val="0"/>
              </a:spcBef>
              <a:spcAft>
                <a:spcPts val="0"/>
              </a:spcAft>
              <a:buSzPts val="2200"/>
            </a:pPr>
            <a:r>
              <a:rPr lang="en-US" sz="2400" b="1" dirty="0" err="1">
                <a:solidFill>
                  <a:srgbClr val="000000"/>
                </a:solidFill>
              </a:rPr>
              <a:t>Bidies</a:t>
            </a:r>
            <a:r>
              <a:rPr lang="en-US" sz="2400" b="1" dirty="0">
                <a:solidFill>
                  <a:srgbClr val="000000"/>
                </a:solidFill>
              </a:rPr>
              <a:t>/</a:t>
            </a:r>
          </a:p>
          <a:p>
            <a:pPr>
              <a:spcBef>
                <a:spcPts val="0"/>
              </a:spcBef>
              <a:spcAft>
                <a:spcPts val="0"/>
              </a:spcAft>
              <a:buSzPts val="2200"/>
            </a:pPr>
            <a:r>
              <a:rPr lang="en-US" sz="2400" b="1" dirty="0" err="1">
                <a:solidFill>
                  <a:srgbClr val="000000"/>
                </a:solidFill>
              </a:rPr>
              <a:t>Beedies</a:t>
            </a:r>
            <a:endParaRPr lang="en-US" sz="2400" b="1" dirty="0">
              <a:solidFill>
                <a:srgbClr val="000000"/>
              </a:solidFill>
            </a:endParaRPr>
          </a:p>
          <a:p>
            <a:pPr>
              <a:spcBef>
                <a:spcPts val="0"/>
              </a:spcBef>
              <a:spcAft>
                <a:spcPts val="0"/>
              </a:spcAft>
              <a:buSzPts val="2200"/>
            </a:pPr>
            <a:r>
              <a:rPr lang="en-US" sz="2400" b="1" dirty="0">
                <a:solidFill>
                  <a:srgbClr val="000000"/>
                </a:solidFill>
              </a:rPr>
              <a:t>Shisha</a:t>
            </a:r>
          </a:p>
          <a:p>
            <a:pPr>
              <a:spcBef>
                <a:spcPts val="0"/>
              </a:spcBef>
              <a:spcAft>
                <a:spcPts val="0"/>
              </a:spcAft>
              <a:buSzPts val="2200"/>
            </a:pPr>
            <a:r>
              <a:rPr lang="en-US" sz="2400" b="1" dirty="0">
                <a:solidFill>
                  <a:srgbClr val="000000"/>
                </a:solidFill>
              </a:rPr>
              <a:t>Snus, </a:t>
            </a:r>
            <a:r>
              <a:rPr lang="en-US" sz="2400" b="1" dirty="0" err="1">
                <a:solidFill>
                  <a:srgbClr val="000000"/>
                </a:solidFill>
              </a:rPr>
              <a:t>Schnupf</a:t>
            </a:r>
            <a:r>
              <a:rPr lang="en-US" sz="2400" b="1" dirty="0">
                <a:solidFill>
                  <a:srgbClr val="000000"/>
                </a:solidFill>
              </a:rPr>
              <a:t>- </a:t>
            </a:r>
            <a:r>
              <a:rPr lang="en-US" sz="2400" b="1" dirty="0" err="1">
                <a:solidFill>
                  <a:srgbClr val="000000"/>
                </a:solidFill>
              </a:rPr>
              <a:t>oder</a:t>
            </a:r>
            <a:r>
              <a:rPr lang="en-US" sz="2400" b="1" dirty="0">
                <a:solidFill>
                  <a:srgbClr val="000000"/>
                </a:solidFill>
              </a:rPr>
              <a:t> </a:t>
            </a:r>
            <a:r>
              <a:rPr lang="en-US" sz="2400" b="1" dirty="0" err="1">
                <a:solidFill>
                  <a:srgbClr val="000000"/>
                </a:solidFill>
              </a:rPr>
              <a:t>Kautabak</a:t>
            </a:r>
            <a:r>
              <a:rPr lang="en-US" sz="2400" b="1" dirty="0">
                <a:solidFill>
                  <a:srgbClr val="000000"/>
                </a:solidFill>
              </a:rPr>
              <a:t>: </a:t>
            </a:r>
            <a:r>
              <a:rPr lang="en-US" sz="2400" b="1" dirty="0" err="1">
                <a:solidFill>
                  <a:srgbClr val="000000"/>
                </a:solidFill>
              </a:rPr>
              <a:t>Rauchloses</a:t>
            </a:r>
            <a:r>
              <a:rPr lang="en-US" sz="2400" b="1" dirty="0">
                <a:solidFill>
                  <a:srgbClr val="000000"/>
                </a:solidFill>
              </a:rPr>
              <a:t> </a:t>
            </a:r>
            <a:r>
              <a:rPr lang="en-US" sz="2400" b="1" dirty="0" err="1">
                <a:solidFill>
                  <a:srgbClr val="000000"/>
                </a:solidFill>
              </a:rPr>
              <a:t>feuchtes</a:t>
            </a:r>
            <a:r>
              <a:rPr lang="en-US" sz="2400" b="1" dirty="0">
                <a:solidFill>
                  <a:srgbClr val="000000"/>
                </a:solidFill>
              </a:rPr>
              <a:t> </a:t>
            </a:r>
            <a:r>
              <a:rPr lang="en-US" sz="2400" b="1" dirty="0" err="1">
                <a:solidFill>
                  <a:srgbClr val="000000"/>
                </a:solidFill>
              </a:rPr>
              <a:t>Tabakpulver</a:t>
            </a:r>
            <a:endParaRPr lang="en-US" sz="2400" b="1" dirty="0">
              <a:solidFill>
                <a:srgbClr val="000000"/>
              </a:solidFill>
            </a:endParaRPr>
          </a:p>
          <a:p>
            <a:endParaRPr lang="de-DE" dirty="0"/>
          </a:p>
        </p:txBody>
      </p:sp>
      <p:pic>
        <p:nvPicPr>
          <p:cNvPr id="29" name="Grafik 28" descr="Ein Bild, das draußen, Winter, Natur, Schnee enthält.&#10;&#10;Automatisch generierte Beschreibung">
            <a:extLst>
              <a:ext uri="{FF2B5EF4-FFF2-40B4-BE49-F238E27FC236}">
                <a16:creationId xmlns:a16="http://schemas.microsoft.com/office/drawing/2014/main" id="{78AFA8DC-0F9C-6847-D354-9B0F27079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055" y="1685095"/>
            <a:ext cx="5292119" cy="3506029"/>
          </a:xfrm>
          <a:prstGeom prst="rect">
            <a:avLst/>
          </a:prstGeom>
        </p:spPr>
      </p:pic>
      <p:sp>
        <p:nvSpPr>
          <p:cNvPr id="30" name="Ορθογώνιο 1">
            <a:extLst>
              <a:ext uri="{FF2B5EF4-FFF2-40B4-BE49-F238E27FC236}">
                <a16:creationId xmlns:a16="http://schemas.microsoft.com/office/drawing/2014/main" id="{EAF72E32-86DE-43D4-93B3-F7E4872630E2}"/>
              </a:ext>
            </a:extLst>
          </p:cNvPr>
          <p:cNvSpPr/>
          <p:nvPr/>
        </p:nvSpPr>
        <p:spPr>
          <a:xfrm>
            <a:off x="9657254" y="5323860"/>
            <a:ext cx="2410920" cy="2755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de-DE" sz="1200" b="0" u="sng" strike="noStrike" spc="-1" dirty="0">
                <a:solidFill>
                  <a:schemeClr val="dk1"/>
                </a:solidFill>
                <a:uFillTx/>
                <a:latin typeface="Calibri"/>
                <a:hlinkClick r:id="rId4"/>
              </a:rPr>
              <a:t>Quelle</a:t>
            </a:r>
            <a:r>
              <a:rPr lang="de-DE" sz="1200" b="0" strike="noStrike" spc="-1" dirty="0">
                <a:solidFill>
                  <a:schemeClr val="dk1"/>
                </a:solidFill>
                <a:latin typeface="Calibri"/>
              </a:rPr>
              <a:t> | </a:t>
            </a:r>
            <a:r>
              <a:rPr lang="de-DE" sz="1200" b="0" u="sng" strike="noStrike" spc="-1" dirty="0" err="1">
                <a:solidFill>
                  <a:schemeClr val="dk1"/>
                </a:solidFill>
                <a:uFillTx/>
                <a:latin typeface="Calibri"/>
                <a:hlinkClick r:id="rId5"/>
              </a:rPr>
              <a:t>Pixabay</a:t>
            </a:r>
            <a:r>
              <a:rPr lang="de-DE" sz="1200" b="0" u="sng" strike="noStrike" spc="-1" dirty="0">
                <a:solidFill>
                  <a:schemeClr val="dk1"/>
                </a:solidFill>
                <a:uFillTx/>
                <a:latin typeface="Calibri"/>
                <a:hlinkClick r:id="rId5"/>
              </a:rPr>
              <a:t> Lizenz</a:t>
            </a:r>
            <a:endParaRPr lang="de-DE" sz="1200" b="0" strike="noStrike" spc="-1" dirty="0">
              <a:solidFill>
                <a:srgbClr val="000000"/>
              </a:solidFill>
              <a:latin typeface="Arial"/>
            </a:endParaRPr>
          </a:p>
        </p:txBody>
      </p:sp>
    </p:spTree>
    <p:extLst>
      <p:ext uri="{BB962C8B-B14F-4D97-AF65-F5344CB8AC3E}">
        <p14:creationId xmlns:p14="http://schemas.microsoft.com/office/powerpoint/2010/main" val="334456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74;g2c07f5df07d_0_72">
            <a:extLst>
              <a:ext uri="{FF2B5EF4-FFF2-40B4-BE49-F238E27FC236}">
                <a16:creationId xmlns:a16="http://schemas.microsoft.com/office/drawing/2014/main" id="{7DE2F5BB-6489-9227-E7A0-ACE948D1A2B2}"/>
              </a:ext>
            </a:extLst>
          </p:cNvPr>
          <p:cNvPicPr preferRelativeResize="0"/>
          <p:nvPr/>
        </p:nvPicPr>
        <p:blipFill>
          <a:blip r:embed="rId3">
            <a:alphaModFix/>
          </a:blip>
          <a:stretch>
            <a:fillRect/>
          </a:stretch>
        </p:blipFill>
        <p:spPr>
          <a:xfrm>
            <a:off x="7928704" y="1080000"/>
            <a:ext cx="4132626" cy="4768251"/>
          </a:xfrm>
          <a:prstGeom prst="rect">
            <a:avLst/>
          </a:prstGeom>
          <a:noFill/>
          <a:ln>
            <a:noFill/>
          </a:ln>
        </p:spPr>
      </p:pic>
      <p:sp>
        <p:nvSpPr>
          <p:cNvPr id="2" name="Τίτλος 1">
            <a:extLst>
              <a:ext uri="{FF2B5EF4-FFF2-40B4-BE49-F238E27FC236}">
                <a16:creationId xmlns:a16="http://schemas.microsoft.com/office/drawing/2014/main" id="{31B7E7EF-52CC-9CEE-1A22-0B9CD6531ABC}"/>
              </a:ext>
            </a:extLst>
          </p:cNvPr>
          <p:cNvSpPr>
            <a:spLocks noGrp="1"/>
          </p:cNvSpPr>
          <p:nvPr>
            <p:ph type="title"/>
          </p:nvPr>
        </p:nvSpPr>
        <p:spPr/>
        <p:txBody>
          <a:bodyPr>
            <a:normAutofit/>
          </a:bodyPr>
          <a:lstStyle/>
          <a:p>
            <a:r>
              <a:rPr lang="de-DE" dirty="0"/>
              <a:t>Tabakabhängigkeit: Es gibt 3 Arten der Abhängigkeit (1)</a:t>
            </a:r>
            <a:endParaRPr lang="el-GR" dirty="0"/>
          </a:p>
        </p:txBody>
      </p:sp>
      <p:sp>
        <p:nvSpPr>
          <p:cNvPr id="3" name="Θέση περιεχομένου 2">
            <a:extLst>
              <a:ext uri="{FF2B5EF4-FFF2-40B4-BE49-F238E27FC236}">
                <a16:creationId xmlns:a16="http://schemas.microsoft.com/office/drawing/2014/main" id="{0AE57614-CB94-69E3-A7FC-88B2C043042A}"/>
              </a:ext>
            </a:extLst>
          </p:cNvPr>
          <p:cNvSpPr>
            <a:spLocks noGrp="1"/>
          </p:cNvSpPr>
          <p:nvPr>
            <p:ph idx="1"/>
          </p:nvPr>
        </p:nvSpPr>
        <p:spPr>
          <a:xfrm>
            <a:off x="557998" y="1799999"/>
            <a:ext cx="8693577" cy="4865977"/>
          </a:xfrm>
        </p:spPr>
        <p:txBody>
          <a:bodyPr/>
          <a:lstStyle/>
          <a:p>
            <a:pPr marL="0" indent="0">
              <a:buNone/>
            </a:pPr>
            <a:r>
              <a:rPr lang="en-US" sz="2800" b="1" dirty="0">
                <a:solidFill>
                  <a:srgbClr val="000000"/>
                </a:solidFill>
              </a:rPr>
              <a:t>1 - Umwelt- </a:t>
            </a:r>
            <a:r>
              <a:rPr lang="en-US" sz="2800" b="1" dirty="0" err="1">
                <a:solidFill>
                  <a:srgbClr val="000000"/>
                </a:solidFill>
              </a:rPr>
              <a:t>oder</a:t>
            </a:r>
            <a:r>
              <a:rPr lang="en-US" sz="2800" b="1" dirty="0">
                <a:solidFill>
                  <a:srgbClr val="000000"/>
                </a:solidFill>
              </a:rPr>
              <a:t> </a:t>
            </a:r>
            <a:r>
              <a:rPr lang="en-US" sz="2800" b="1" dirty="0" err="1">
                <a:solidFill>
                  <a:srgbClr val="000000"/>
                </a:solidFill>
              </a:rPr>
              <a:t>Verhaltensabhängigkeit</a:t>
            </a:r>
            <a:endParaRPr lang="en-US" sz="2800" b="1" dirty="0">
              <a:solidFill>
                <a:srgbClr val="000000"/>
              </a:solidFill>
            </a:endParaRPr>
          </a:p>
          <a:p>
            <a:pPr marL="0" indent="0">
              <a:buNone/>
            </a:pPr>
            <a:r>
              <a:rPr lang="de-DE" dirty="0"/>
              <a:t>Hängt von sozialem oder geselligem Druck </a:t>
            </a:r>
            <a:r>
              <a:rPr lang="de-DE" dirty="0" err="1"/>
              <a:t>abTabak</a:t>
            </a:r>
            <a:r>
              <a:rPr lang="de-DE" dirty="0"/>
              <a:t> wird in Verbindung gebracht mit:</a:t>
            </a:r>
            <a:endParaRPr lang="en-US" dirty="0"/>
          </a:p>
          <a:p>
            <a:pPr lvl="1"/>
            <a:r>
              <a:rPr lang="de-DE" dirty="0"/>
              <a:t>Lebensumstände (positiv oder negativ)</a:t>
            </a:r>
          </a:p>
          <a:p>
            <a:pPr lvl="1"/>
            <a:r>
              <a:rPr lang="de-DE" dirty="0"/>
              <a:t>Menschen </a:t>
            </a:r>
          </a:p>
          <a:p>
            <a:pPr lvl="1"/>
            <a:r>
              <a:rPr lang="de-DE" dirty="0"/>
              <a:t>Orte, die Sie zum Rauchen verleiten</a:t>
            </a:r>
            <a:endParaRPr lang="en-US" dirty="0"/>
          </a:p>
          <a:p>
            <a:pPr marL="0" indent="0">
              <a:buNone/>
            </a:pPr>
            <a:r>
              <a:rPr lang="de-DE" dirty="0"/>
              <a:t>Es ist ein Reflex, eine Art der Identifikation, eine narzisstische Komponente.</a:t>
            </a:r>
            <a:endParaRPr lang="el-GR" dirty="0"/>
          </a:p>
        </p:txBody>
      </p:sp>
      <p:sp>
        <p:nvSpPr>
          <p:cNvPr id="5" name="Google Shape;278;g2c07f5df07d_0_72">
            <a:extLst>
              <a:ext uri="{FF2B5EF4-FFF2-40B4-BE49-F238E27FC236}">
                <a16:creationId xmlns:a16="http://schemas.microsoft.com/office/drawing/2014/main" id="{8E23374B-93C6-43F8-E574-E14F3F4E9B3D}"/>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01482208-90D9-E4A9-3E1A-F06ED4259439}"/>
              </a:ext>
            </a:extLst>
          </p:cNvPr>
          <p:cNvSpPr/>
          <p:nvPr/>
        </p:nvSpPr>
        <p:spPr>
          <a:xfrm>
            <a:off x="7799294" y="5593"/>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014575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5514D2-3BFE-57CD-0C39-C4FD7D7E5366}"/>
              </a:ext>
            </a:extLst>
          </p:cNvPr>
          <p:cNvSpPr>
            <a:spLocks noGrp="1"/>
          </p:cNvSpPr>
          <p:nvPr>
            <p:ph type="title"/>
          </p:nvPr>
        </p:nvSpPr>
        <p:spPr/>
        <p:txBody>
          <a:bodyPr>
            <a:normAutofit/>
          </a:bodyPr>
          <a:lstStyle/>
          <a:p>
            <a:r>
              <a:rPr lang="de-DE" dirty="0"/>
              <a:t>Tabakabhängigkeit: Es gibt 3 Arten der Abhängigkeit (2)</a:t>
            </a:r>
            <a:endParaRPr lang="el-GR" dirty="0"/>
          </a:p>
        </p:txBody>
      </p:sp>
      <p:sp>
        <p:nvSpPr>
          <p:cNvPr id="3" name="Θέση περιεχομένου 2">
            <a:extLst>
              <a:ext uri="{FF2B5EF4-FFF2-40B4-BE49-F238E27FC236}">
                <a16:creationId xmlns:a16="http://schemas.microsoft.com/office/drawing/2014/main" id="{BADC8B62-6DA4-E576-976C-4EEAF58CD303}"/>
              </a:ext>
            </a:extLst>
          </p:cNvPr>
          <p:cNvSpPr>
            <a:spLocks noGrp="1"/>
          </p:cNvSpPr>
          <p:nvPr>
            <p:ph idx="1"/>
          </p:nvPr>
        </p:nvSpPr>
        <p:spPr>
          <a:xfrm>
            <a:off x="557998" y="1799999"/>
            <a:ext cx="6628109" cy="4865977"/>
          </a:xfrm>
        </p:spPr>
        <p:txBody>
          <a:bodyPr>
            <a:normAutofit fontScale="62500" lnSpcReduction="20000"/>
          </a:bodyPr>
          <a:lstStyle/>
          <a:p>
            <a:pPr marL="0" indent="0">
              <a:buNone/>
            </a:pPr>
            <a:r>
              <a:rPr lang="en-US" sz="4000" b="1" dirty="0">
                <a:solidFill>
                  <a:srgbClr val="000000"/>
                </a:solidFill>
              </a:rPr>
              <a:t>2 - </a:t>
            </a:r>
            <a:r>
              <a:rPr lang="en-US" sz="4000" b="1" dirty="0" err="1">
                <a:solidFill>
                  <a:srgbClr val="000000"/>
                </a:solidFill>
              </a:rPr>
              <a:t>Psychologische</a:t>
            </a:r>
            <a:r>
              <a:rPr lang="en-US" sz="4000" b="1" dirty="0">
                <a:solidFill>
                  <a:srgbClr val="000000"/>
                </a:solidFill>
              </a:rPr>
              <a:t> </a:t>
            </a:r>
            <a:r>
              <a:rPr lang="en-US" sz="4000" b="1" dirty="0" err="1">
                <a:solidFill>
                  <a:srgbClr val="000000"/>
                </a:solidFill>
              </a:rPr>
              <a:t>Abhängigkeit</a:t>
            </a:r>
            <a:endParaRPr lang="en-US" sz="4000" b="1" dirty="0">
              <a:solidFill>
                <a:srgbClr val="000000"/>
              </a:solidFill>
            </a:endParaRPr>
          </a:p>
          <a:p>
            <a:pPr marL="609600" lvl="0" indent="-426085" algn="l" rtl="0">
              <a:lnSpc>
                <a:spcPct val="107000"/>
              </a:lnSpc>
              <a:spcBef>
                <a:spcPts val="1400"/>
              </a:spcBef>
              <a:spcAft>
                <a:spcPts val="0"/>
              </a:spcAft>
              <a:buClr>
                <a:srgbClr val="CC0000"/>
              </a:buClr>
              <a:buSzPts val="1910"/>
              <a:buFont typeface="Noto Sans Symbols"/>
              <a:buChar char="✔"/>
            </a:pPr>
            <a:r>
              <a:rPr lang="en-US" sz="3200" dirty="0" err="1">
                <a:solidFill>
                  <a:srgbClr val="000000"/>
                </a:solidFill>
              </a:rPr>
              <a:t>Vergnügen</a:t>
            </a:r>
            <a:endParaRPr lang="en-US" sz="3200" dirty="0">
              <a:solidFill>
                <a:srgbClr val="000000"/>
              </a:solidFill>
            </a:endParaRPr>
          </a:p>
          <a:p>
            <a:pPr marL="609600" lvl="0" indent="-426085" algn="l" rtl="0">
              <a:lnSpc>
                <a:spcPct val="107000"/>
              </a:lnSpc>
              <a:spcBef>
                <a:spcPts val="1400"/>
              </a:spcBef>
              <a:spcAft>
                <a:spcPts val="0"/>
              </a:spcAft>
              <a:buClr>
                <a:srgbClr val="CC0000"/>
              </a:buClr>
              <a:buSzPts val="1910"/>
              <a:buFont typeface="Noto Sans Symbols"/>
              <a:buChar char="✔"/>
            </a:pPr>
            <a:r>
              <a:rPr lang="en-US" sz="3200" dirty="0">
                <a:solidFill>
                  <a:srgbClr val="000000"/>
                </a:solidFill>
              </a:rPr>
              <a:t>Anti-Stress</a:t>
            </a:r>
          </a:p>
          <a:p>
            <a:pPr marL="609600" lvl="0" indent="-426085" algn="l" rtl="0">
              <a:lnSpc>
                <a:spcPct val="107000"/>
              </a:lnSpc>
              <a:spcBef>
                <a:spcPts val="1400"/>
              </a:spcBef>
              <a:spcAft>
                <a:spcPts val="0"/>
              </a:spcAft>
              <a:buClr>
                <a:srgbClr val="CC0000"/>
              </a:buClr>
              <a:buSzPts val="1910"/>
              <a:buFont typeface="Noto Sans Symbols"/>
              <a:buChar char="✔"/>
            </a:pPr>
            <a:r>
              <a:rPr lang="en-US" sz="3200" dirty="0" err="1">
                <a:solidFill>
                  <a:srgbClr val="000000"/>
                </a:solidFill>
              </a:rPr>
              <a:t>Antidepressivum</a:t>
            </a:r>
            <a:endParaRPr lang="en-US" sz="3200" dirty="0">
              <a:solidFill>
                <a:srgbClr val="000000"/>
              </a:solidFill>
            </a:endParaRPr>
          </a:p>
          <a:p>
            <a:pPr marL="609600" lvl="0" indent="-426085" algn="l" rtl="0">
              <a:lnSpc>
                <a:spcPct val="107000"/>
              </a:lnSpc>
              <a:spcBef>
                <a:spcPts val="1400"/>
              </a:spcBef>
              <a:spcAft>
                <a:spcPts val="0"/>
              </a:spcAft>
              <a:buClr>
                <a:srgbClr val="CC0000"/>
              </a:buClr>
              <a:buSzPts val="1910"/>
              <a:buFont typeface="Noto Sans Symbols"/>
              <a:buChar char="✔"/>
            </a:pPr>
            <a:r>
              <a:rPr lang="en-US" sz="3200" dirty="0" err="1">
                <a:solidFill>
                  <a:srgbClr val="000000"/>
                </a:solidFill>
              </a:rPr>
              <a:t>Appetithemmer</a:t>
            </a:r>
            <a:endParaRPr lang="en-US" sz="3200" dirty="0">
              <a:solidFill>
                <a:srgbClr val="000000"/>
              </a:solidFill>
            </a:endParaRPr>
          </a:p>
          <a:p>
            <a:pPr marL="0" lvl="0" indent="0" algn="l" rtl="0">
              <a:lnSpc>
                <a:spcPct val="107000"/>
              </a:lnSpc>
              <a:spcBef>
                <a:spcPts val="1400"/>
              </a:spcBef>
              <a:spcAft>
                <a:spcPts val="0"/>
              </a:spcAft>
              <a:buSzPts val="605"/>
              <a:buNone/>
            </a:pPr>
            <a:r>
              <a:rPr lang="de-DE" sz="3200" dirty="0">
                <a:solidFill>
                  <a:srgbClr val="000000"/>
                </a:solidFill>
              </a:rPr>
              <a:t>Sie steht im Zusammenhang mit der psychoaktiven Wirkung von Nikotin.</a:t>
            </a:r>
          </a:p>
          <a:p>
            <a:pPr marL="0" lvl="0" indent="0" algn="l" rtl="0">
              <a:lnSpc>
                <a:spcPct val="107000"/>
              </a:lnSpc>
              <a:spcBef>
                <a:spcPts val="1400"/>
              </a:spcBef>
              <a:spcAft>
                <a:spcPts val="0"/>
              </a:spcAft>
              <a:buSzPts val="605"/>
              <a:buNone/>
            </a:pPr>
            <a:r>
              <a:rPr lang="de-DE" sz="3200" dirty="0">
                <a:solidFill>
                  <a:srgbClr val="000000"/>
                </a:solidFill>
              </a:rPr>
              <a:t>Sie kann kurz nach den ersten gerauchten Zigaretten auftreten und ist von Raucher zu Raucher sehr unterschiedlich.</a:t>
            </a:r>
          </a:p>
          <a:p>
            <a:pPr marL="0" lvl="0" indent="0" algn="l" rtl="0">
              <a:lnSpc>
                <a:spcPct val="107000"/>
              </a:lnSpc>
              <a:spcBef>
                <a:spcPts val="1400"/>
              </a:spcBef>
              <a:spcAft>
                <a:spcPts val="0"/>
              </a:spcAft>
              <a:buSzPts val="605"/>
              <a:buNone/>
            </a:pPr>
            <a:r>
              <a:rPr lang="de-DE" sz="3200" dirty="0">
                <a:solidFill>
                  <a:srgbClr val="000000"/>
                </a:solidFill>
              </a:rPr>
              <a:t>Während des Entzugs ist es die am schwierigsten zu überwindende Sucht, da sie mit den Gewohnheiten des Rauchers zusammenhängt.</a:t>
            </a:r>
            <a:endParaRPr lang="el-GR" sz="3200" dirty="0"/>
          </a:p>
        </p:txBody>
      </p:sp>
      <p:pic>
        <p:nvPicPr>
          <p:cNvPr id="10" name="Google Shape;284;g2c07f5df07d_0_96">
            <a:extLst>
              <a:ext uri="{FF2B5EF4-FFF2-40B4-BE49-F238E27FC236}">
                <a16:creationId xmlns:a16="http://schemas.microsoft.com/office/drawing/2014/main" id="{5F833C8D-FAC0-3F16-5366-D80DC03460F5}"/>
              </a:ext>
            </a:extLst>
          </p:cNvPr>
          <p:cNvPicPr preferRelativeResize="0"/>
          <p:nvPr/>
        </p:nvPicPr>
        <p:blipFill rotWithShape="1">
          <a:blip r:embed="rId3">
            <a:alphaModFix/>
          </a:blip>
          <a:srcRect l="8790" t="8912" r="4598" b="10649"/>
          <a:stretch/>
        </p:blipFill>
        <p:spPr>
          <a:xfrm>
            <a:off x="7699805" y="1542275"/>
            <a:ext cx="4402452" cy="4235725"/>
          </a:xfrm>
          <a:prstGeom prst="rect">
            <a:avLst/>
          </a:prstGeom>
          <a:noFill/>
          <a:ln>
            <a:noFill/>
          </a:ln>
        </p:spPr>
      </p:pic>
      <p:sp>
        <p:nvSpPr>
          <p:cNvPr id="11" name="Google Shape;288;g2c07f5df07d_0_96">
            <a:extLst>
              <a:ext uri="{FF2B5EF4-FFF2-40B4-BE49-F238E27FC236}">
                <a16:creationId xmlns:a16="http://schemas.microsoft.com/office/drawing/2014/main" id="{2E037205-5ECE-D730-F5FD-E1CE0B193C7E}"/>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4" name="Ορθογώνιο 7">
            <a:extLst>
              <a:ext uri="{FF2B5EF4-FFF2-40B4-BE49-F238E27FC236}">
                <a16:creationId xmlns:a16="http://schemas.microsoft.com/office/drawing/2014/main" id="{4995B491-4311-2D07-934B-5C322C547276}"/>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94384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DD4E4-60E1-9514-4DD5-974898206B97}"/>
              </a:ext>
            </a:extLst>
          </p:cNvPr>
          <p:cNvSpPr>
            <a:spLocks noGrp="1"/>
          </p:cNvSpPr>
          <p:nvPr>
            <p:ph type="title"/>
          </p:nvPr>
        </p:nvSpPr>
        <p:spPr/>
        <p:txBody>
          <a:bodyPr>
            <a:normAutofit/>
          </a:bodyPr>
          <a:lstStyle/>
          <a:p>
            <a:pPr marL="0" lvl="0" indent="0" rtl="0">
              <a:lnSpc>
                <a:spcPct val="90000"/>
              </a:lnSpc>
              <a:spcBef>
                <a:spcPts val="0"/>
              </a:spcBef>
              <a:spcAft>
                <a:spcPts val="0"/>
              </a:spcAft>
            </a:pPr>
            <a:r>
              <a:rPr lang="de-DE" sz="2800" dirty="0">
                <a:solidFill>
                  <a:srgbClr val="203864"/>
                </a:solidFill>
                <a:latin typeface="Calibri"/>
                <a:ea typeface="Calibri"/>
                <a:cs typeface="Calibri"/>
                <a:sym typeface="Calibri"/>
              </a:rPr>
              <a:t>Tabakabhängigkeit: Es gibt 3 Arten der Abhängigkeit (3)</a:t>
            </a:r>
            <a:endParaRPr lang="el-GR" dirty="0"/>
          </a:p>
        </p:txBody>
      </p:sp>
      <p:sp>
        <p:nvSpPr>
          <p:cNvPr id="3" name="Θέση περιεχομένου 2">
            <a:extLst>
              <a:ext uri="{FF2B5EF4-FFF2-40B4-BE49-F238E27FC236}">
                <a16:creationId xmlns:a16="http://schemas.microsoft.com/office/drawing/2014/main" id="{409F6F8E-51C3-B29F-6122-6EEFB2BD96BF}"/>
              </a:ext>
            </a:extLst>
          </p:cNvPr>
          <p:cNvSpPr>
            <a:spLocks noGrp="1"/>
          </p:cNvSpPr>
          <p:nvPr>
            <p:ph idx="1"/>
          </p:nvPr>
        </p:nvSpPr>
        <p:spPr/>
        <p:txBody>
          <a:bodyPr/>
          <a:lstStyle/>
          <a:p>
            <a:pPr marL="0" indent="0">
              <a:buNone/>
            </a:pPr>
            <a:r>
              <a:rPr lang="en-US" sz="3200" b="1" dirty="0">
                <a:solidFill>
                  <a:srgbClr val="000000"/>
                </a:solidFill>
              </a:rPr>
              <a:t>3 - </a:t>
            </a:r>
            <a:r>
              <a:rPr lang="en-US" sz="3200" b="1" dirty="0" err="1">
                <a:solidFill>
                  <a:srgbClr val="000000"/>
                </a:solidFill>
              </a:rPr>
              <a:t>Körperliche</a:t>
            </a:r>
            <a:r>
              <a:rPr lang="en-US" sz="3200" b="1" dirty="0">
                <a:solidFill>
                  <a:srgbClr val="000000"/>
                </a:solidFill>
              </a:rPr>
              <a:t> </a:t>
            </a:r>
            <a:r>
              <a:rPr lang="en-US" sz="3200" b="1" dirty="0" err="1">
                <a:solidFill>
                  <a:srgbClr val="000000"/>
                </a:solidFill>
              </a:rPr>
              <a:t>Abhängigkeit</a:t>
            </a:r>
            <a:endParaRPr lang="en-US" sz="3200" b="1" dirty="0">
              <a:solidFill>
                <a:srgbClr val="000000"/>
              </a:solidFill>
            </a:endParaRPr>
          </a:p>
          <a:p>
            <a:pPr marL="0" indent="0">
              <a:buNone/>
            </a:pPr>
            <a:r>
              <a:rPr lang="de-DE" sz="2800" dirty="0"/>
              <a:t>Das Bedürfnis nach Nikotin kann zu einem Gefühl des Verlangens führen, das sich in Stimmungsschwankungen äußern kann.</a:t>
            </a:r>
            <a:endParaRPr lang="el-GR" sz="2800" dirty="0"/>
          </a:p>
        </p:txBody>
      </p:sp>
      <p:pic>
        <p:nvPicPr>
          <p:cNvPr id="5" name="Google Shape;297;g2c07f5df07d_0_103">
            <a:extLst>
              <a:ext uri="{FF2B5EF4-FFF2-40B4-BE49-F238E27FC236}">
                <a16:creationId xmlns:a16="http://schemas.microsoft.com/office/drawing/2014/main" id="{7C77A278-7F46-5089-7574-4A5BD61CA80B}"/>
              </a:ext>
            </a:extLst>
          </p:cNvPr>
          <p:cNvPicPr preferRelativeResize="0"/>
          <p:nvPr/>
        </p:nvPicPr>
        <p:blipFill>
          <a:blip r:embed="rId3">
            <a:alphaModFix/>
          </a:blip>
          <a:stretch>
            <a:fillRect/>
          </a:stretch>
        </p:blipFill>
        <p:spPr>
          <a:xfrm>
            <a:off x="7323645" y="1970919"/>
            <a:ext cx="4733824" cy="3155099"/>
          </a:xfrm>
          <a:prstGeom prst="rect">
            <a:avLst/>
          </a:prstGeom>
          <a:noFill/>
          <a:ln>
            <a:noFill/>
          </a:ln>
        </p:spPr>
      </p:pic>
      <p:sp>
        <p:nvSpPr>
          <p:cNvPr id="6" name="Google Shape;298;g2c07f5df07d_0_103">
            <a:extLst>
              <a:ext uri="{FF2B5EF4-FFF2-40B4-BE49-F238E27FC236}">
                <a16:creationId xmlns:a16="http://schemas.microsoft.com/office/drawing/2014/main" id="{B556F037-32FF-67BC-FB63-898CD43C1C42}"/>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4" name="Ορθογώνιο 7">
            <a:extLst>
              <a:ext uri="{FF2B5EF4-FFF2-40B4-BE49-F238E27FC236}">
                <a16:creationId xmlns:a16="http://schemas.microsoft.com/office/drawing/2014/main" id="{D9D87AB0-FF14-72C0-5FB7-907550664C6F}"/>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45630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7E551-7E15-2944-0443-A2178B988232}"/>
              </a:ext>
            </a:extLst>
          </p:cNvPr>
          <p:cNvSpPr>
            <a:spLocks noGrp="1"/>
          </p:cNvSpPr>
          <p:nvPr>
            <p:ph type="title"/>
          </p:nvPr>
        </p:nvSpPr>
        <p:spPr/>
        <p:txBody>
          <a:bodyPr>
            <a:normAutofit/>
          </a:bodyPr>
          <a:lstStyle/>
          <a:p>
            <a:r>
              <a:rPr lang="de-DE" dirty="0"/>
              <a:t>Tabakkonsum: Warum ist es so schwer, aufzuhören?</a:t>
            </a:r>
            <a:endParaRPr lang="el-GR" dirty="0"/>
          </a:p>
        </p:txBody>
      </p:sp>
      <p:sp>
        <p:nvSpPr>
          <p:cNvPr id="3" name="Θέση περιεχομένου 2">
            <a:extLst>
              <a:ext uri="{FF2B5EF4-FFF2-40B4-BE49-F238E27FC236}">
                <a16:creationId xmlns:a16="http://schemas.microsoft.com/office/drawing/2014/main" id="{5C14CB47-A147-FF4A-931F-101CA0D074B2}"/>
              </a:ext>
            </a:extLst>
          </p:cNvPr>
          <p:cNvSpPr>
            <a:spLocks noGrp="1"/>
          </p:cNvSpPr>
          <p:nvPr>
            <p:ph idx="1"/>
          </p:nvPr>
        </p:nvSpPr>
        <p:spPr>
          <a:xfrm>
            <a:off x="557999" y="1799999"/>
            <a:ext cx="6789474" cy="4865977"/>
          </a:xfrm>
        </p:spPr>
        <p:txBody>
          <a:bodyPr>
            <a:normAutofit/>
          </a:bodyPr>
          <a:lstStyle/>
          <a:p>
            <a:pPr marL="0" indent="0">
              <a:buNone/>
            </a:pPr>
            <a:r>
              <a:rPr lang="en-US" sz="2400" b="1" dirty="0">
                <a:solidFill>
                  <a:srgbClr val="000000"/>
                </a:solidFill>
              </a:rPr>
              <a:t>Die </a:t>
            </a:r>
            <a:r>
              <a:rPr lang="en-US" sz="2400" b="1" dirty="0" err="1">
                <a:solidFill>
                  <a:srgbClr val="000000"/>
                </a:solidFill>
              </a:rPr>
              <a:t>Abhängigkeit</a:t>
            </a:r>
            <a:endParaRPr lang="en-US" sz="2400" b="1" dirty="0">
              <a:solidFill>
                <a:srgbClr val="000000"/>
              </a:solidFill>
            </a:endParaRPr>
          </a:p>
          <a:p>
            <a:r>
              <a:rPr lang="de-DE" sz="2400" dirty="0">
                <a:solidFill>
                  <a:srgbClr val="000000"/>
                </a:solidFill>
              </a:rPr>
              <a:t>Das Bedürfnis nach Nikotin kann zu einem Gefühl des Verlangens führen, das sich in Stimmungsschwankungen äußern kann.</a:t>
            </a:r>
          </a:p>
          <a:p>
            <a:r>
              <a:rPr lang="de-DE" sz="2400" dirty="0">
                <a:solidFill>
                  <a:srgbClr val="000000"/>
                </a:solidFill>
              </a:rPr>
              <a:t>Der unwiderstehliche Drang, es wieder zu konsumieren, um bestimmte positive Empfindungen zu erleben.</a:t>
            </a:r>
          </a:p>
          <a:p>
            <a:r>
              <a:rPr lang="de-DE" sz="2400" dirty="0">
                <a:solidFill>
                  <a:srgbClr val="000000"/>
                </a:solidFill>
              </a:rPr>
              <a:t>Oder weil man bestimmte unangenehme Empfindungen vermeiden möchte, die durch die Unterbrechung des Konsums verursacht werden.</a:t>
            </a:r>
            <a:r>
              <a:rPr lang="en-US" sz="2400" dirty="0">
                <a:solidFill>
                  <a:srgbClr val="000000"/>
                </a:solidFill>
              </a:rPr>
              <a:t>.</a:t>
            </a:r>
            <a:r>
              <a:rPr lang="de-DE" sz="2400" dirty="0">
                <a:solidFill>
                  <a:srgbClr val="000000"/>
                </a:solidFill>
              </a:rPr>
              <a:t>.</a:t>
            </a:r>
            <a:endParaRPr lang="en-US" sz="2400" dirty="0">
              <a:solidFill>
                <a:srgbClr val="000000"/>
              </a:solidFill>
            </a:endParaRPr>
          </a:p>
        </p:txBody>
      </p:sp>
      <p:pic>
        <p:nvPicPr>
          <p:cNvPr id="5" name="Google Shape;307;g2c07f5df07d_0_121">
            <a:extLst>
              <a:ext uri="{FF2B5EF4-FFF2-40B4-BE49-F238E27FC236}">
                <a16:creationId xmlns:a16="http://schemas.microsoft.com/office/drawing/2014/main" id="{9B126726-4C4C-6B24-3459-3BBCACD177AD}"/>
              </a:ext>
            </a:extLst>
          </p:cNvPr>
          <p:cNvPicPr preferRelativeResize="0"/>
          <p:nvPr/>
        </p:nvPicPr>
        <p:blipFill>
          <a:blip r:embed="rId3">
            <a:alphaModFix/>
          </a:blip>
          <a:stretch>
            <a:fillRect/>
          </a:stretch>
        </p:blipFill>
        <p:spPr>
          <a:xfrm>
            <a:off x="7425287" y="1799999"/>
            <a:ext cx="4530540" cy="3776200"/>
          </a:xfrm>
          <a:prstGeom prst="rect">
            <a:avLst/>
          </a:prstGeom>
          <a:noFill/>
          <a:ln>
            <a:noFill/>
          </a:ln>
        </p:spPr>
      </p:pic>
      <p:sp>
        <p:nvSpPr>
          <p:cNvPr id="6" name="Google Shape;308;g2c07f5df07d_0_121">
            <a:extLst>
              <a:ext uri="{FF2B5EF4-FFF2-40B4-BE49-F238E27FC236}">
                <a16:creationId xmlns:a16="http://schemas.microsoft.com/office/drawing/2014/main" id="{3D570A30-5BB3-7989-A96E-27C930F9480D}"/>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4" name="Ορθογώνιο 7">
            <a:extLst>
              <a:ext uri="{FF2B5EF4-FFF2-40B4-BE49-F238E27FC236}">
                <a16:creationId xmlns:a16="http://schemas.microsoft.com/office/drawing/2014/main" id="{6D5AB50D-FA74-0FA9-B4DE-7B4EE9ED783E}"/>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05969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30BB72-6C17-BA69-A120-F01F589B5CA9}"/>
              </a:ext>
            </a:extLst>
          </p:cNvPr>
          <p:cNvSpPr>
            <a:spLocks noGrp="1"/>
          </p:cNvSpPr>
          <p:nvPr>
            <p:ph type="title"/>
          </p:nvPr>
        </p:nvSpPr>
        <p:spPr/>
        <p:txBody>
          <a:bodyPr/>
          <a:lstStyle/>
          <a:p>
            <a:r>
              <a:rPr lang="en-US" dirty="0" err="1"/>
              <a:t>Tabakkonsum</a:t>
            </a:r>
            <a:r>
              <a:rPr lang="en-US" dirty="0"/>
              <a:t>: Motivation </a:t>
            </a:r>
            <a:r>
              <a:rPr lang="en-US" dirty="0" err="1"/>
              <a:t>zum</a:t>
            </a:r>
            <a:r>
              <a:rPr lang="en-US" dirty="0"/>
              <a:t> </a:t>
            </a:r>
            <a:r>
              <a:rPr lang="en-US" dirty="0" err="1"/>
              <a:t>Aufhören</a:t>
            </a:r>
            <a:endParaRPr lang="el-GR" dirty="0"/>
          </a:p>
        </p:txBody>
      </p:sp>
      <p:sp>
        <p:nvSpPr>
          <p:cNvPr id="3" name="Θέση περιεχομένου 2">
            <a:extLst>
              <a:ext uri="{FF2B5EF4-FFF2-40B4-BE49-F238E27FC236}">
                <a16:creationId xmlns:a16="http://schemas.microsoft.com/office/drawing/2014/main" id="{6CBB4C06-9D11-718F-5B24-547A7EA3C95C}"/>
              </a:ext>
            </a:extLst>
          </p:cNvPr>
          <p:cNvSpPr>
            <a:spLocks noGrp="1"/>
          </p:cNvSpPr>
          <p:nvPr>
            <p:ph idx="1"/>
          </p:nvPr>
        </p:nvSpPr>
        <p:spPr>
          <a:xfrm>
            <a:off x="557999" y="1799999"/>
            <a:ext cx="6542048" cy="4865977"/>
          </a:xfrm>
        </p:spPr>
        <p:txBody>
          <a:bodyPr>
            <a:normAutofit fontScale="85000" lnSpcReduction="10000"/>
          </a:bodyPr>
          <a:lstStyle/>
          <a:p>
            <a:pPr marL="457200" lvl="0" indent="-356870" algn="l" rtl="0">
              <a:lnSpc>
                <a:spcPct val="150000"/>
              </a:lnSpc>
              <a:spcBef>
                <a:spcPts val="1400"/>
              </a:spcBef>
              <a:spcAft>
                <a:spcPts val="0"/>
              </a:spcAft>
              <a:buClr>
                <a:srgbClr val="CC0000"/>
              </a:buClr>
              <a:buSzPts val="2020"/>
            </a:pPr>
            <a:r>
              <a:rPr lang="de-DE" sz="2400" dirty="0">
                <a:solidFill>
                  <a:srgbClr val="000000"/>
                </a:solidFill>
              </a:rPr>
              <a:t>Angst um ihre Gesundheit</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Kosten des Tabaks</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Das Gefühl, süchtig zu werden</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Druck von Freunden und Familie</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Geburt eines Kindes</a:t>
            </a:r>
            <a:endParaRPr lang="en-US" sz="2400" dirty="0">
              <a:solidFill>
                <a:srgbClr val="000000"/>
              </a:solidFill>
            </a:endParaRPr>
          </a:p>
          <a:p>
            <a:pPr marL="0" lvl="0" indent="0" algn="l" rtl="0">
              <a:lnSpc>
                <a:spcPct val="107000"/>
              </a:lnSpc>
              <a:spcBef>
                <a:spcPts val="1400"/>
              </a:spcBef>
              <a:spcAft>
                <a:spcPts val="0"/>
              </a:spcAft>
              <a:buNone/>
            </a:pPr>
            <a:r>
              <a:rPr lang="de-DE" sz="2400" b="1" dirty="0">
                <a:solidFill>
                  <a:srgbClr val="000000"/>
                </a:solidFill>
              </a:rPr>
              <a:t>Unabhängig davon, wie viel oder wie lange Sie geraucht haben, ist es nie zu spät, mit dem Tabakkonsum aufzuhören. Je früher Sie mit dem Rauchen aufhören, desto mehr können Sie Ihr Risiko, Krebs und andere Krankheiten zu bekommen, verringern.</a:t>
            </a:r>
            <a:endParaRPr lang="el-GR" dirty="0"/>
          </a:p>
        </p:txBody>
      </p:sp>
      <p:pic>
        <p:nvPicPr>
          <p:cNvPr id="4" name="Google Shape;314;g2c07f5df07d_0_133">
            <a:extLst>
              <a:ext uri="{FF2B5EF4-FFF2-40B4-BE49-F238E27FC236}">
                <a16:creationId xmlns:a16="http://schemas.microsoft.com/office/drawing/2014/main" id="{69CECCEF-2CD3-F861-0AE1-20B94BE3AC99}"/>
              </a:ext>
            </a:extLst>
          </p:cNvPr>
          <p:cNvPicPr preferRelativeResize="0"/>
          <p:nvPr/>
        </p:nvPicPr>
        <p:blipFill>
          <a:blip r:embed="rId3">
            <a:alphaModFix/>
          </a:blip>
          <a:stretch>
            <a:fillRect/>
          </a:stretch>
        </p:blipFill>
        <p:spPr>
          <a:xfrm>
            <a:off x="7565075" y="1236188"/>
            <a:ext cx="4233225" cy="4233225"/>
          </a:xfrm>
          <a:prstGeom prst="rect">
            <a:avLst/>
          </a:prstGeom>
          <a:noFill/>
          <a:ln>
            <a:noFill/>
          </a:ln>
        </p:spPr>
      </p:pic>
      <p:sp>
        <p:nvSpPr>
          <p:cNvPr id="5" name="Google Shape;317;g2c07f5df07d_0_133">
            <a:extLst>
              <a:ext uri="{FF2B5EF4-FFF2-40B4-BE49-F238E27FC236}">
                <a16:creationId xmlns:a16="http://schemas.microsoft.com/office/drawing/2014/main" id="{CF970FE1-FF30-8F8A-F65E-0DEDCA3C5E07}"/>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9D9B089A-3CA1-1784-133E-4BEA705744DC}"/>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41986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E03D3E-9978-288B-6B90-E939B893600E}"/>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Mit dem Rauchen aufhören ist:</a:t>
            </a:r>
            <a:endParaRPr lang="el-GR" dirty="0"/>
          </a:p>
        </p:txBody>
      </p:sp>
      <p:sp>
        <p:nvSpPr>
          <p:cNvPr id="3" name="Θέση περιεχομένου 2">
            <a:extLst>
              <a:ext uri="{FF2B5EF4-FFF2-40B4-BE49-F238E27FC236}">
                <a16:creationId xmlns:a16="http://schemas.microsoft.com/office/drawing/2014/main" id="{1A5B4D21-8404-98D6-7A3E-028AF6D35AC7}"/>
              </a:ext>
            </a:extLst>
          </p:cNvPr>
          <p:cNvSpPr>
            <a:spLocks noGrp="1"/>
          </p:cNvSpPr>
          <p:nvPr>
            <p:ph idx="1"/>
          </p:nvPr>
        </p:nvSpPr>
        <p:spPr>
          <a:xfrm>
            <a:off x="557998" y="1799999"/>
            <a:ext cx="8037361" cy="4865977"/>
          </a:xfrm>
        </p:spPr>
        <p:txBody>
          <a:bodyPr>
            <a:normAutofit/>
          </a:bodyPr>
          <a:lstStyle/>
          <a:p>
            <a:pPr>
              <a:buFont typeface="Wingdings" panose="05000000000000000000" pitchFamily="2" charset="2"/>
              <a:buChar char="ü"/>
            </a:pPr>
            <a:r>
              <a:rPr lang="de-DE" dirty="0"/>
              <a:t>Eine persönliche Erfolgsgeschichte</a:t>
            </a:r>
          </a:p>
          <a:p>
            <a:pPr>
              <a:buFont typeface="Wingdings" panose="05000000000000000000" pitchFamily="2" charset="2"/>
              <a:buChar char="ü"/>
            </a:pPr>
            <a:r>
              <a:rPr lang="de-DE" dirty="0"/>
              <a:t>Wiedererlangung des Geschmacks-, Geruchs- und Atemsinns</a:t>
            </a:r>
          </a:p>
          <a:p>
            <a:pPr>
              <a:buFont typeface="Wingdings" panose="05000000000000000000" pitchFamily="2" charset="2"/>
              <a:buChar char="ü"/>
            </a:pPr>
            <a:r>
              <a:rPr lang="de-DE" dirty="0"/>
              <a:t>Ein reinerer Teint</a:t>
            </a:r>
          </a:p>
          <a:p>
            <a:pPr>
              <a:buFont typeface="Wingdings" panose="05000000000000000000" pitchFamily="2" charset="2"/>
              <a:buChar char="ü"/>
            </a:pPr>
            <a:r>
              <a:rPr lang="de-DE" dirty="0"/>
              <a:t>Sie bekommen Ihren Atem zurück und bleiben in guter körperlicher Verfassung</a:t>
            </a:r>
          </a:p>
          <a:p>
            <a:pPr>
              <a:buFont typeface="Wingdings" panose="05000000000000000000" pitchFamily="2" charset="2"/>
              <a:buChar char="ü"/>
            </a:pPr>
            <a:r>
              <a:rPr lang="de-DE" dirty="0"/>
              <a:t>Ein strahlendes Lächeln</a:t>
            </a:r>
          </a:p>
          <a:p>
            <a:pPr>
              <a:buFont typeface="Wingdings" panose="05000000000000000000" pitchFamily="2" charset="2"/>
              <a:buChar char="ü"/>
            </a:pPr>
            <a:r>
              <a:rPr lang="de-DE" dirty="0"/>
              <a:t>Reduzieren Sie rauchbedingte Krankheiten</a:t>
            </a:r>
          </a:p>
          <a:p>
            <a:pPr>
              <a:buFont typeface="Wingdings" panose="05000000000000000000" pitchFamily="2" charset="2"/>
              <a:buChar char="ü"/>
            </a:pPr>
            <a:r>
              <a:rPr lang="de-DE" dirty="0"/>
              <a:t>Schützen Sie Ihr Kind und die Menschen in Ihrer </a:t>
            </a:r>
            <a:br>
              <a:rPr lang="de-DE" dirty="0"/>
            </a:br>
            <a:r>
              <a:rPr lang="de-DE" dirty="0"/>
              <a:t>Umgebung</a:t>
            </a:r>
          </a:p>
          <a:p>
            <a:pPr>
              <a:buFont typeface="Wingdings" panose="05000000000000000000" pitchFamily="2" charset="2"/>
              <a:buChar char="ü"/>
            </a:pPr>
            <a:r>
              <a:rPr lang="de-DE" dirty="0"/>
              <a:t>Respektieren Sie andere und Ihre Umwelt</a:t>
            </a:r>
          </a:p>
        </p:txBody>
      </p:sp>
      <p:pic>
        <p:nvPicPr>
          <p:cNvPr id="4" name="Google Shape;323;g2c07f5df07d_0_143">
            <a:extLst>
              <a:ext uri="{FF2B5EF4-FFF2-40B4-BE49-F238E27FC236}">
                <a16:creationId xmlns:a16="http://schemas.microsoft.com/office/drawing/2014/main" id="{933316A4-D15A-1CB4-0892-56C85A83896B}"/>
              </a:ext>
            </a:extLst>
          </p:cNvPr>
          <p:cNvPicPr preferRelativeResize="0"/>
          <p:nvPr/>
        </p:nvPicPr>
        <p:blipFill>
          <a:blip r:embed="rId3">
            <a:alphaModFix/>
          </a:blip>
          <a:stretch>
            <a:fillRect/>
          </a:stretch>
        </p:blipFill>
        <p:spPr>
          <a:xfrm>
            <a:off x="6152533" y="3822700"/>
            <a:ext cx="3035300" cy="3035300"/>
          </a:xfrm>
          <a:prstGeom prst="rect">
            <a:avLst/>
          </a:prstGeom>
          <a:noFill/>
          <a:ln>
            <a:noFill/>
          </a:ln>
        </p:spPr>
      </p:pic>
      <p:pic>
        <p:nvPicPr>
          <p:cNvPr id="5" name="Google Shape;326;g2c07f5df07d_0_143">
            <a:extLst>
              <a:ext uri="{FF2B5EF4-FFF2-40B4-BE49-F238E27FC236}">
                <a16:creationId xmlns:a16="http://schemas.microsoft.com/office/drawing/2014/main" id="{8B199E49-28CC-F433-E9DF-8CA3A2456E47}"/>
              </a:ext>
            </a:extLst>
          </p:cNvPr>
          <p:cNvPicPr preferRelativeResize="0"/>
          <p:nvPr/>
        </p:nvPicPr>
        <p:blipFill>
          <a:blip r:embed="rId4">
            <a:alphaModFix/>
          </a:blip>
          <a:stretch>
            <a:fillRect/>
          </a:stretch>
        </p:blipFill>
        <p:spPr>
          <a:xfrm>
            <a:off x="8267817" y="789074"/>
            <a:ext cx="3454400" cy="3454400"/>
          </a:xfrm>
          <a:prstGeom prst="rect">
            <a:avLst/>
          </a:prstGeom>
          <a:noFill/>
          <a:ln>
            <a:noFill/>
          </a:ln>
        </p:spPr>
      </p:pic>
      <p:sp>
        <p:nvSpPr>
          <p:cNvPr id="6" name="Google Shape;327;g2c07f5df07d_0_143">
            <a:extLst>
              <a:ext uri="{FF2B5EF4-FFF2-40B4-BE49-F238E27FC236}">
                <a16:creationId xmlns:a16="http://schemas.microsoft.com/office/drawing/2014/main" id="{9E21EB58-8E4A-8D53-6E90-8BE2DD747CC4}"/>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5"/>
              </a:rPr>
              <a:t>Quelle 1</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6"/>
              </a:rPr>
              <a:t>2 </a:t>
            </a:r>
            <a:r>
              <a:rPr lang="en-US" sz="1200" dirty="0">
                <a:solidFill>
                  <a:schemeClr val="dk1"/>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7"/>
              </a:rPr>
              <a:t>Design von </a:t>
            </a:r>
            <a:r>
              <a:rPr lang="en-US" sz="1200" u="sng" dirty="0" err="1">
                <a:solidFill>
                  <a:schemeClr val="hlink"/>
                </a:solidFill>
                <a:latin typeface="Calibri"/>
                <a:ea typeface="Calibri"/>
                <a:cs typeface="Calibri"/>
                <a:sym typeface="Calibri"/>
                <a:hlinkClick r:id="rId7"/>
              </a:rPr>
              <a:t>Freepik</a:t>
            </a:r>
            <a:endParaRPr sz="1200" dirty="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6FD85F03-C005-3232-F633-E8B4B3C6912E}"/>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8722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cstate="hqprint">
            <a:extLst>
              <a:ext uri="{28A0092B-C50C-407E-A947-70E740481C1C}">
                <a14:useLocalDpi xmlns:a14="http://schemas.microsoft.com/office/drawing/2010/main" val="0"/>
              </a:ext>
            </a:extLst>
          </a:blip>
          <a:srcRect l="7482" t="10573" r="10127" b="10118"/>
          <a:stretch/>
        </p:blipFill>
        <p:spPr>
          <a:xfrm>
            <a:off x="7676707" y="1660448"/>
            <a:ext cx="4498987" cy="4330656"/>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0"/>
            <a:ext cx="7615416" cy="2576617"/>
          </a:xfrm>
          <a:prstGeom prst="rect">
            <a:avLst/>
          </a:prstGeom>
          <a:noFill/>
          <a:ln>
            <a:noFill/>
          </a:ln>
        </p:spPr>
        <p:txBody>
          <a:bodyPr spcFirstLastPara="1" wrap="square" lIns="91425" tIns="45700" rIns="91425" bIns="45700" anchor="ctr" anchorCtr="0">
            <a:normAutofit/>
          </a:bodyPr>
          <a:lstStyle/>
          <a:p>
            <a:pPr>
              <a:spcAft>
                <a:spcPts val="600"/>
              </a:spcAft>
            </a:pPr>
            <a:r>
              <a:rPr lang="de-DE" sz="7200" dirty="0">
                <a:solidFill>
                  <a:srgbClr val="C00000"/>
                </a:solidFill>
                <a:latin typeface="Calibri Light" panose="020F0302020204030204" pitchFamily="34" charset="0"/>
                <a:ea typeface="Calibri"/>
                <a:cs typeface="Calibri Light" panose="020F0302020204030204" pitchFamily="34" charset="0"/>
                <a:sym typeface="Calibri"/>
              </a:rPr>
              <a:t>5</a:t>
            </a:r>
            <a:r>
              <a:rPr lang="de-DE" sz="3400" b="1" dirty="0">
                <a:solidFill>
                  <a:schemeClr val="dk1"/>
                </a:solidFill>
                <a:latin typeface="Calibri Light" panose="020F0302020204030204" pitchFamily="34" charset="0"/>
                <a:ea typeface="Calibri"/>
                <a:cs typeface="Calibri Light" panose="020F0302020204030204" pitchFamily="34" charset="0"/>
                <a:sym typeface="Calibri"/>
              </a:rPr>
              <a:t/>
            </a:r>
            <a:br>
              <a:rPr lang="de-DE" sz="3400" b="1" dirty="0">
                <a:solidFill>
                  <a:schemeClr val="dk1"/>
                </a:solidFill>
                <a:latin typeface="Calibri Light" panose="020F0302020204030204" pitchFamily="34" charset="0"/>
                <a:ea typeface="Calibri"/>
                <a:cs typeface="Calibri Light" panose="020F0302020204030204" pitchFamily="34" charset="0"/>
                <a:sym typeface="Calibri"/>
              </a:rPr>
            </a:br>
            <a:r>
              <a:rPr lang="de-DE" sz="4300" dirty="0"/>
              <a:t>Gesundheits-Apps für Sucht und Drogenkonsum</a:t>
            </a:r>
            <a:endParaRPr lang="de-DE"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1301358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36;g2c07f5df07d_0_151">
            <a:extLst>
              <a:ext uri="{FF2B5EF4-FFF2-40B4-BE49-F238E27FC236}">
                <a16:creationId xmlns:a16="http://schemas.microsoft.com/office/drawing/2014/main" id="{5CF51E04-6618-A38D-3975-7883950D395D}"/>
              </a:ext>
            </a:extLst>
          </p:cNvPr>
          <p:cNvPicPr preferRelativeResize="0"/>
          <p:nvPr/>
        </p:nvPicPr>
        <p:blipFill>
          <a:blip r:embed="rId3">
            <a:alphaModFix/>
          </a:blip>
          <a:stretch>
            <a:fillRect/>
          </a:stretch>
        </p:blipFill>
        <p:spPr>
          <a:xfrm>
            <a:off x="6318616" y="1249325"/>
            <a:ext cx="5647473" cy="3764076"/>
          </a:xfrm>
          <a:prstGeom prst="rect">
            <a:avLst/>
          </a:prstGeom>
          <a:noFill/>
          <a:ln>
            <a:noFill/>
          </a:ln>
        </p:spPr>
      </p:pic>
      <p:sp>
        <p:nvSpPr>
          <p:cNvPr id="2" name="Τίτλος 1">
            <a:extLst>
              <a:ext uri="{FF2B5EF4-FFF2-40B4-BE49-F238E27FC236}">
                <a16:creationId xmlns:a16="http://schemas.microsoft.com/office/drawing/2014/main" id="{30A53580-A3DF-B9AE-2323-750194DA63B7}"/>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Mit dem Rauchen aufzuhören ist nicht:</a:t>
            </a:r>
            <a:endParaRPr lang="el-GR" dirty="0"/>
          </a:p>
        </p:txBody>
      </p:sp>
      <p:sp>
        <p:nvSpPr>
          <p:cNvPr id="3" name="Θέση περιεχομένου 2">
            <a:extLst>
              <a:ext uri="{FF2B5EF4-FFF2-40B4-BE49-F238E27FC236}">
                <a16:creationId xmlns:a16="http://schemas.microsoft.com/office/drawing/2014/main" id="{6C9F914F-3972-756C-50BE-18CD923B2D97}"/>
              </a:ext>
            </a:extLst>
          </p:cNvPr>
          <p:cNvSpPr>
            <a:spLocks noGrp="1"/>
          </p:cNvSpPr>
          <p:nvPr>
            <p:ph idx="1"/>
          </p:nvPr>
        </p:nvSpPr>
        <p:spPr/>
        <p:txBody>
          <a:bodyPr/>
          <a:lstStyle/>
          <a:p>
            <a:r>
              <a:rPr lang="de-DE" dirty="0"/>
              <a:t>Zu spät</a:t>
            </a:r>
          </a:p>
          <a:p>
            <a:r>
              <a:rPr lang="de-DE" dirty="0"/>
              <a:t>Begrenzt durch das Alter</a:t>
            </a:r>
          </a:p>
          <a:p>
            <a:r>
              <a:rPr lang="de-DE" dirty="0"/>
              <a:t>Gewichtszunahme, wenn Sie einen gesunden Lebensstil haben</a:t>
            </a:r>
          </a:p>
          <a:p>
            <a:r>
              <a:rPr lang="de-DE" dirty="0"/>
              <a:t>Scheitern, auch wenn Sie bereits mal gescheitert sind</a:t>
            </a:r>
          </a:p>
        </p:txBody>
      </p:sp>
      <p:pic>
        <p:nvPicPr>
          <p:cNvPr id="4" name="Google Shape;333;g2c07f5df07d_0_151">
            <a:extLst>
              <a:ext uri="{FF2B5EF4-FFF2-40B4-BE49-F238E27FC236}">
                <a16:creationId xmlns:a16="http://schemas.microsoft.com/office/drawing/2014/main" id="{8D21ED9C-2C46-C26E-4A76-53651F6B7BE7}"/>
              </a:ext>
            </a:extLst>
          </p:cNvPr>
          <p:cNvPicPr preferRelativeResize="0"/>
          <p:nvPr/>
        </p:nvPicPr>
        <p:blipFill rotWithShape="1">
          <a:blip r:embed="rId4">
            <a:alphaModFix/>
          </a:blip>
          <a:srcRect l="10460" r="-10460"/>
          <a:stretch/>
        </p:blipFill>
        <p:spPr>
          <a:xfrm>
            <a:off x="3840480" y="4106488"/>
            <a:ext cx="2764715" cy="2559488"/>
          </a:xfrm>
          <a:prstGeom prst="rect">
            <a:avLst/>
          </a:prstGeom>
          <a:noFill/>
          <a:ln>
            <a:noFill/>
          </a:ln>
        </p:spPr>
      </p:pic>
      <p:sp>
        <p:nvSpPr>
          <p:cNvPr id="6" name="Google Shape;337;g2c07f5df07d_0_151">
            <a:extLst>
              <a:ext uri="{FF2B5EF4-FFF2-40B4-BE49-F238E27FC236}">
                <a16:creationId xmlns:a16="http://schemas.microsoft.com/office/drawing/2014/main" id="{C640E7A5-E5D4-2056-3ACA-6E73F54994C6}"/>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5"/>
              </a:rPr>
              <a:t>Quelle 1</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6"/>
              </a:rPr>
              <a:t>2 </a:t>
            </a:r>
            <a:r>
              <a:rPr lang="en-US" sz="1200" dirty="0">
                <a:solidFill>
                  <a:schemeClr val="dk1"/>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7"/>
              </a:rPr>
              <a:t>Design von </a:t>
            </a:r>
            <a:r>
              <a:rPr lang="en-US" sz="1200" u="sng" dirty="0" err="1">
                <a:solidFill>
                  <a:schemeClr val="hlink"/>
                </a:solidFill>
                <a:latin typeface="Calibri"/>
                <a:ea typeface="Calibri"/>
                <a:cs typeface="Calibri"/>
                <a:sym typeface="Calibri"/>
                <a:hlinkClick r:id="rId7"/>
              </a:rPr>
              <a:t>Freepik</a:t>
            </a:r>
            <a:endParaRPr sz="1200" dirty="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186755EC-B08F-E2B5-0119-9481584AC3C3}"/>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41429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344;g2c07f5df07d_0_158">
            <a:extLst>
              <a:ext uri="{FF2B5EF4-FFF2-40B4-BE49-F238E27FC236}">
                <a16:creationId xmlns:a16="http://schemas.microsoft.com/office/drawing/2014/main" id="{CB2BFEDD-B1A8-2A49-4385-7EEE22E90D71}"/>
              </a:ext>
            </a:extLst>
          </p:cNvPr>
          <p:cNvGraphicFramePr/>
          <p:nvPr>
            <p:extLst>
              <p:ext uri="{D42A27DB-BD31-4B8C-83A1-F6EECF244321}">
                <p14:modId xmlns:p14="http://schemas.microsoft.com/office/powerpoint/2010/main" val="1269174825"/>
              </p:ext>
            </p:extLst>
          </p:nvPr>
        </p:nvGraphicFramePr>
        <p:xfrm>
          <a:off x="558000" y="2043569"/>
          <a:ext cx="11634000" cy="4869161"/>
        </p:xfrm>
        <a:graphic>
          <a:graphicData uri="http://schemas.openxmlformats.org/drawingml/2006/table">
            <a:tbl>
              <a:tblPr>
                <a:noFill/>
              </a:tblPr>
              <a:tblGrid>
                <a:gridCol w="2555384">
                  <a:extLst>
                    <a:ext uri="{9D8B030D-6E8A-4147-A177-3AD203B41FA5}">
                      <a16:colId xmlns:a16="http://schemas.microsoft.com/office/drawing/2014/main" val="20000"/>
                    </a:ext>
                  </a:extLst>
                </a:gridCol>
                <a:gridCol w="9078616">
                  <a:extLst>
                    <a:ext uri="{9D8B030D-6E8A-4147-A177-3AD203B41FA5}">
                      <a16:colId xmlns:a16="http://schemas.microsoft.com/office/drawing/2014/main" val="20001"/>
                    </a:ext>
                  </a:extLst>
                </a:gridCol>
              </a:tblGrid>
              <a:tr h="642111">
                <a:tc>
                  <a:txBody>
                    <a:bodyPr/>
                    <a:lstStyle/>
                    <a:p>
                      <a:pPr marL="0" lvl="0" indent="0" algn="l" rtl="0">
                        <a:lnSpc>
                          <a:spcPct val="107916"/>
                        </a:lnSpc>
                        <a:spcBef>
                          <a:spcPts val="0"/>
                        </a:spcBef>
                        <a:spcAft>
                          <a:spcPts val="0"/>
                        </a:spcAft>
                        <a:buNone/>
                      </a:pPr>
                      <a:r>
                        <a:rPr lang="de-DE" sz="1600" dirty="0">
                          <a:latin typeface="+mn-lt"/>
                          <a:ea typeface="Calibri"/>
                          <a:cs typeface="Calibri"/>
                          <a:sym typeface="Calibri"/>
                        </a:rPr>
                        <a:t>20 Minuten nach dem Aufhören</a:t>
                      </a:r>
                      <a:endParaRPr sz="1600" dirty="0"/>
                    </a:p>
                  </a:txBody>
                  <a:tcPr marL="91425" marR="91425" marT="91425" marB="91425"/>
                </a:tc>
                <a:tc>
                  <a:txBody>
                    <a:bodyPr/>
                    <a:lstStyle/>
                    <a:p>
                      <a:pPr marL="0" lvl="0" indent="0" algn="l" rtl="0">
                        <a:spcBef>
                          <a:spcPts val="0"/>
                        </a:spcBef>
                        <a:spcAft>
                          <a:spcPts val="0"/>
                        </a:spcAft>
                        <a:buNone/>
                      </a:pPr>
                      <a:r>
                        <a:rPr lang="de-DE" sz="1600" b="1" dirty="0">
                          <a:latin typeface="+mn-lt"/>
                          <a:ea typeface="Calibri"/>
                          <a:cs typeface="Calibri"/>
                          <a:sym typeface="Calibri"/>
                        </a:rPr>
                        <a:t>Ihre Herzfrequenz und Ihr Blutdruck sinken.</a:t>
                      </a:r>
                      <a:endParaRPr sz="1600" dirty="0"/>
                    </a:p>
                  </a:txBody>
                  <a:tcPr marL="91425" marR="91425" marT="91425" marB="91425"/>
                </a:tc>
                <a:extLst>
                  <a:ext uri="{0D108BD9-81ED-4DB2-BD59-A6C34878D82A}">
                    <a16:rowId xmlns:a16="http://schemas.microsoft.com/office/drawing/2014/main" val="10000"/>
                  </a:ext>
                </a:extLst>
              </a:tr>
              <a:tr h="642111">
                <a:tc>
                  <a:txBody>
                    <a:bodyPr/>
                    <a:lstStyle/>
                    <a:p>
                      <a:pPr marL="0" lvl="0" indent="0" algn="l" rtl="0">
                        <a:lnSpc>
                          <a:spcPct val="107916"/>
                        </a:lnSpc>
                        <a:spcBef>
                          <a:spcPts val="0"/>
                        </a:spcBef>
                        <a:spcAft>
                          <a:spcPts val="0"/>
                        </a:spcAft>
                        <a:buNone/>
                      </a:pPr>
                      <a:r>
                        <a:rPr lang="de-DE" sz="1600" dirty="0">
                          <a:latin typeface="+mn-lt"/>
                          <a:ea typeface="Calibri"/>
                          <a:cs typeface="Calibri"/>
                          <a:sym typeface="Calibri"/>
                        </a:rPr>
                        <a:t>Ein paar Tage nach dem Aufhören</a:t>
                      </a:r>
                      <a:endParaRPr sz="1600" dirty="0"/>
                    </a:p>
                  </a:txBody>
                  <a:tcPr marL="91425" marR="91425" marT="91425" marB="91425"/>
                </a:tc>
                <a:tc>
                  <a:txBody>
                    <a:bodyPr/>
                    <a:lstStyle/>
                    <a:p>
                      <a:pPr marL="0" lvl="0" indent="0" algn="l" rtl="0">
                        <a:spcBef>
                          <a:spcPts val="0"/>
                        </a:spcBef>
                        <a:spcAft>
                          <a:spcPts val="0"/>
                        </a:spcAft>
                        <a:buNone/>
                      </a:pPr>
                      <a:r>
                        <a:rPr lang="de-DE" sz="1600" b="1" dirty="0">
                          <a:latin typeface="+mn-lt"/>
                          <a:ea typeface="Calibri"/>
                          <a:cs typeface="Calibri"/>
                          <a:sym typeface="Calibri"/>
                        </a:rPr>
                        <a:t>Der </a:t>
                      </a:r>
                      <a:r>
                        <a:rPr lang="de-DE" sz="1600" b="1" dirty="0" err="1">
                          <a:latin typeface="+mn-lt"/>
                          <a:ea typeface="Calibri"/>
                          <a:cs typeface="Calibri"/>
                          <a:sym typeface="Calibri"/>
                        </a:rPr>
                        <a:t>Kohlenmonoxidspiegel</a:t>
                      </a:r>
                      <a:r>
                        <a:rPr lang="de-DE" sz="1600" b="1" dirty="0">
                          <a:latin typeface="+mn-lt"/>
                          <a:ea typeface="Calibri"/>
                          <a:cs typeface="Calibri"/>
                          <a:sym typeface="Calibri"/>
                        </a:rPr>
                        <a:t> in Ihrem Blut sinkt auf ein normales Niveau.</a:t>
                      </a:r>
                      <a:endParaRPr sz="1600" dirty="0"/>
                    </a:p>
                  </a:txBody>
                  <a:tcPr marL="91425" marR="91425" marT="91425" marB="91425"/>
                </a:tc>
                <a:extLst>
                  <a:ext uri="{0D108BD9-81ED-4DB2-BD59-A6C34878D82A}">
                    <a16:rowId xmlns:a16="http://schemas.microsoft.com/office/drawing/2014/main" val="10001"/>
                  </a:ext>
                </a:extLst>
              </a:tr>
              <a:tr h="642111">
                <a:tc>
                  <a:txBody>
                    <a:bodyPr/>
                    <a:lstStyle/>
                    <a:p>
                      <a:pPr marL="0" lvl="0" indent="0" algn="l" rtl="0">
                        <a:lnSpc>
                          <a:spcPct val="107916"/>
                        </a:lnSpc>
                        <a:spcBef>
                          <a:spcPts val="0"/>
                        </a:spcBef>
                        <a:spcAft>
                          <a:spcPts val="0"/>
                        </a:spcAft>
                        <a:buNone/>
                      </a:pPr>
                      <a:r>
                        <a:rPr lang="de-DE" sz="1600" dirty="0">
                          <a:latin typeface="+mn-lt"/>
                          <a:ea typeface="Calibri"/>
                          <a:cs typeface="Calibri"/>
                          <a:sym typeface="Calibri"/>
                        </a:rPr>
                        <a:t>2 Wochen bis 3 Monate nach dem Aufhören</a:t>
                      </a:r>
                      <a:endParaRPr sz="16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de-DE" sz="1600" b="1" dirty="0">
                          <a:latin typeface="+mn-lt"/>
                          <a:ea typeface="Calibri"/>
                          <a:cs typeface="Calibri"/>
                          <a:sym typeface="Calibri"/>
                        </a:rPr>
                        <a:t>Ihr Kreislauf verbessert sich und Ihre Lungenfunktion nimmt zu.</a:t>
                      </a:r>
                      <a:endParaRPr sz="16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841967">
                <a:tc>
                  <a:txBody>
                    <a:bodyPr/>
                    <a:lstStyle/>
                    <a:p>
                      <a:pPr marL="0" lvl="0" indent="0" algn="l" rtl="0">
                        <a:lnSpc>
                          <a:spcPct val="107916"/>
                        </a:lnSpc>
                        <a:spcBef>
                          <a:spcPts val="0"/>
                        </a:spcBef>
                        <a:spcAft>
                          <a:spcPts val="0"/>
                        </a:spcAft>
                        <a:buNone/>
                      </a:pPr>
                      <a:r>
                        <a:rPr lang="de-DE" sz="1600" dirty="0">
                          <a:latin typeface="+mn-lt"/>
                          <a:ea typeface="Calibri"/>
                          <a:cs typeface="Calibri"/>
                          <a:sym typeface="Calibri"/>
                        </a:rPr>
                        <a:t>1 bis 12 Monate nach dem Aufhören</a:t>
                      </a:r>
                      <a:endParaRPr sz="16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de-DE" sz="1600" b="1" dirty="0">
                          <a:latin typeface="+mn-lt"/>
                          <a:ea typeface="Calibri"/>
                          <a:cs typeface="Calibri"/>
                          <a:sym typeface="Calibri"/>
                        </a:rPr>
                        <a:t>Husten und Kurzatmigkeit nehmen ab. Winzige haarähnliche Strukturen (Zilien genannt), die den Schleim aus der Lunge transportieren, beginnen wieder normal zu funktionieren, was ihre Fähigkeit erhöht, den Schleim zu verarbeiten, die Lunge zu reinigen und das Infektionsrisiko zu verringern.</a:t>
                      </a:r>
                      <a:endParaRPr sz="16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642111">
                <a:tc>
                  <a:txBody>
                    <a:bodyPr/>
                    <a:lstStyle/>
                    <a:p>
                      <a:pPr marL="0" lvl="0" indent="0" algn="l" rtl="0">
                        <a:lnSpc>
                          <a:spcPct val="107916"/>
                        </a:lnSpc>
                        <a:spcBef>
                          <a:spcPts val="0"/>
                        </a:spcBef>
                        <a:spcAft>
                          <a:spcPts val="0"/>
                        </a:spcAft>
                        <a:buNone/>
                      </a:pPr>
                      <a:r>
                        <a:rPr lang="de-DE" sz="1600" dirty="0">
                          <a:latin typeface="+mn-lt"/>
                          <a:ea typeface="Calibri"/>
                          <a:cs typeface="Calibri"/>
                          <a:sym typeface="Calibri"/>
                        </a:rPr>
                        <a:t>1 bis 2 Jahre nach dem Aufhören</a:t>
                      </a:r>
                      <a:endParaRPr sz="16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de-DE" sz="1600" b="1" dirty="0">
                          <a:latin typeface="+mn-lt"/>
                          <a:ea typeface="Calibri"/>
                          <a:cs typeface="Calibri"/>
                          <a:sym typeface="Calibri"/>
                        </a:rPr>
                        <a:t>Ihr Risiko für Krebserkrankungen des Mundes, des Rachens und des Kehlkopfes (Larynx) wird halbiert. Ihr Schlaganfallrisiko sinkt.</a:t>
                      </a:r>
                      <a:endParaRPr sz="16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617435">
                <a:tc>
                  <a:txBody>
                    <a:bodyPr/>
                    <a:lstStyle/>
                    <a:p>
                      <a:pPr marL="0" lvl="0" indent="0" algn="l" rtl="0">
                        <a:lnSpc>
                          <a:spcPct val="107916"/>
                        </a:lnSpc>
                        <a:spcBef>
                          <a:spcPts val="0"/>
                        </a:spcBef>
                        <a:spcAft>
                          <a:spcPts val="0"/>
                        </a:spcAft>
                        <a:buNone/>
                      </a:pPr>
                      <a:r>
                        <a:rPr lang="de-DE" sz="1600" dirty="0">
                          <a:latin typeface="+mn-lt"/>
                          <a:ea typeface="Calibri"/>
                          <a:cs typeface="Calibri"/>
                          <a:sym typeface="Calibri"/>
                        </a:rPr>
                        <a:t>10 Jahre nach dem Aufhören</a:t>
                      </a:r>
                      <a:endParaRPr sz="16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de-DE" sz="1600" b="1" dirty="0">
                          <a:latin typeface="+mn-lt"/>
                          <a:ea typeface="Calibri"/>
                          <a:cs typeface="Calibri"/>
                          <a:sym typeface="Calibri"/>
                        </a:rPr>
                        <a:t>Ihr Risiko, an Lungenkrebs zu erkranken, ist etwa halb so groß wie das einer Person, die noch raucht (nach 10 bis 15 Jahren). Ihr Risiko für Blasen-, Speiseröhren- und Nierenkrebs sinkt.</a:t>
                      </a:r>
                      <a:endParaRPr sz="16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99628">
                <a:tc>
                  <a:txBody>
                    <a:bodyPr/>
                    <a:lstStyle/>
                    <a:p>
                      <a:pPr marL="0" lvl="0" indent="0" algn="l" rtl="0">
                        <a:lnSpc>
                          <a:spcPct val="107916"/>
                        </a:lnSpc>
                        <a:spcBef>
                          <a:spcPts val="0"/>
                        </a:spcBef>
                        <a:spcAft>
                          <a:spcPts val="0"/>
                        </a:spcAft>
                        <a:buNone/>
                      </a:pPr>
                      <a:r>
                        <a:rPr lang="en-US" sz="1600" dirty="0">
                          <a:latin typeface="Calibri"/>
                          <a:ea typeface="Calibri"/>
                          <a:cs typeface="Calibri"/>
                          <a:sym typeface="Calibri"/>
                        </a:rPr>
                        <a:t>15 Jahre </a:t>
                      </a:r>
                      <a:r>
                        <a:rPr lang="en-US" sz="1600" dirty="0" err="1">
                          <a:latin typeface="Calibri"/>
                          <a:ea typeface="Calibri"/>
                          <a:cs typeface="Calibri"/>
                          <a:sym typeface="Calibri"/>
                        </a:rPr>
                        <a:t>nach</a:t>
                      </a:r>
                      <a:r>
                        <a:rPr lang="en-US" sz="1600" dirty="0">
                          <a:latin typeface="Calibri"/>
                          <a:ea typeface="Calibri"/>
                          <a:cs typeface="Calibri"/>
                          <a:sym typeface="Calibri"/>
                        </a:rPr>
                        <a:t> dem </a:t>
                      </a:r>
                      <a:r>
                        <a:rPr lang="en-US" sz="1600" dirty="0" err="1">
                          <a:latin typeface="Calibri"/>
                          <a:ea typeface="Calibri"/>
                          <a:cs typeface="Calibri"/>
                          <a:sym typeface="Calibri"/>
                        </a:rPr>
                        <a:t>Aufhören</a:t>
                      </a:r>
                      <a:endParaRPr sz="16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de-DE" sz="1600" b="1" dirty="0">
                          <a:latin typeface="+mn-lt"/>
                          <a:ea typeface="Calibri"/>
                          <a:cs typeface="Calibri"/>
                          <a:sym typeface="Calibri"/>
                        </a:rPr>
                        <a:t>Ihr Risiko für eine koronare Herzkrankheit ist ähnlich hoch wie das eines Nichtrauchers.</a:t>
                      </a:r>
                      <a:endParaRPr sz="16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bl>
          </a:graphicData>
        </a:graphic>
      </p:graphicFrame>
      <p:sp>
        <p:nvSpPr>
          <p:cNvPr id="2" name="Τίτλος 1">
            <a:extLst>
              <a:ext uri="{FF2B5EF4-FFF2-40B4-BE49-F238E27FC236}">
                <a16:creationId xmlns:a16="http://schemas.microsoft.com/office/drawing/2014/main" id="{75C6D239-4022-AAF0-64C3-66252F108306}"/>
              </a:ext>
            </a:extLst>
          </p:cNvPr>
          <p:cNvSpPr>
            <a:spLocks noGrp="1"/>
          </p:cNvSpPr>
          <p:nvPr>
            <p:ph type="title"/>
          </p:nvPr>
        </p:nvSpPr>
        <p:spPr/>
        <p:txBody>
          <a:bodyPr/>
          <a:lstStyle/>
          <a:p>
            <a:r>
              <a:rPr lang="de-DE" dirty="0"/>
              <a:t>Zu gewinnende oder zu verlierende Vorteile</a:t>
            </a:r>
            <a:endParaRPr lang="el-GR" dirty="0"/>
          </a:p>
        </p:txBody>
      </p:sp>
      <p:sp>
        <p:nvSpPr>
          <p:cNvPr id="3" name="Θέση περιεχομένου 2">
            <a:extLst>
              <a:ext uri="{FF2B5EF4-FFF2-40B4-BE49-F238E27FC236}">
                <a16:creationId xmlns:a16="http://schemas.microsoft.com/office/drawing/2014/main" id="{0CFFB96E-8666-E868-C2B9-59AD9F44E184}"/>
              </a:ext>
            </a:extLst>
          </p:cNvPr>
          <p:cNvSpPr>
            <a:spLocks noGrp="1"/>
          </p:cNvSpPr>
          <p:nvPr>
            <p:ph idx="1"/>
          </p:nvPr>
        </p:nvSpPr>
        <p:spPr>
          <a:xfrm>
            <a:off x="558000" y="1685096"/>
            <a:ext cx="10199648" cy="716947"/>
          </a:xfrm>
        </p:spPr>
        <p:txBody>
          <a:bodyPr>
            <a:normAutofit/>
          </a:bodyPr>
          <a:lstStyle/>
          <a:p>
            <a:pPr marL="0" indent="0">
              <a:buNone/>
            </a:pPr>
            <a:r>
              <a:rPr lang="de-DE" sz="1800" dirty="0"/>
              <a:t>Innerhalb von Minuten nach dem Rauchen der letzten Zigarette beginnt sich Ihr Körper zu erholen.</a:t>
            </a:r>
          </a:p>
        </p:txBody>
      </p:sp>
      <p:pic>
        <p:nvPicPr>
          <p:cNvPr id="5" name="Google Shape;345;g2c07f5df07d_0_158">
            <a:extLst>
              <a:ext uri="{FF2B5EF4-FFF2-40B4-BE49-F238E27FC236}">
                <a16:creationId xmlns:a16="http://schemas.microsoft.com/office/drawing/2014/main" id="{6676DCE2-9C3D-B267-8390-0C4E26EDF48A}"/>
              </a:ext>
            </a:extLst>
          </p:cNvPr>
          <p:cNvPicPr preferRelativeResize="0"/>
          <p:nvPr/>
        </p:nvPicPr>
        <p:blipFill rotWithShape="1">
          <a:blip r:embed="rId3">
            <a:alphaModFix/>
          </a:blip>
          <a:srcRect l="14759" r="7395"/>
          <a:stretch/>
        </p:blipFill>
        <p:spPr>
          <a:xfrm>
            <a:off x="10122946" y="378670"/>
            <a:ext cx="2013613" cy="1746473"/>
          </a:xfrm>
          <a:prstGeom prst="rect">
            <a:avLst/>
          </a:prstGeom>
          <a:noFill/>
          <a:ln>
            <a:noFill/>
          </a:ln>
        </p:spPr>
      </p:pic>
      <p:sp>
        <p:nvSpPr>
          <p:cNvPr id="6" name="Google Shape;346;g2c07f5df07d_0_158">
            <a:extLst>
              <a:ext uri="{FF2B5EF4-FFF2-40B4-BE49-F238E27FC236}">
                <a16:creationId xmlns:a16="http://schemas.microsoft.com/office/drawing/2014/main" id="{FAE87618-661B-1E35-8817-7330FD5CFE74}"/>
              </a:ext>
            </a:extLst>
          </p:cNvPr>
          <p:cNvSpPr/>
          <p:nvPr/>
        </p:nvSpPr>
        <p:spPr>
          <a:xfrm>
            <a:off x="7583317" y="11134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5B0EA672-EAA9-BE49-3656-2E3262769897}"/>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256079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54;g2c07f5df07d_0_166">
            <a:extLst>
              <a:ext uri="{FF2B5EF4-FFF2-40B4-BE49-F238E27FC236}">
                <a16:creationId xmlns:a16="http://schemas.microsoft.com/office/drawing/2014/main" id="{B38EE7E8-9FF1-0570-00B3-404D000628C8}"/>
              </a:ext>
            </a:extLst>
          </p:cNvPr>
          <p:cNvPicPr preferRelativeResize="0"/>
          <p:nvPr/>
        </p:nvPicPr>
        <p:blipFill>
          <a:blip r:embed="rId3">
            <a:alphaModFix/>
          </a:blip>
          <a:stretch>
            <a:fillRect/>
          </a:stretch>
        </p:blipFill>
        <p:spPr>
          <a:xfrm>
            <a:off x="6116474" y="1033399"/>
            <a:ext cx="874202" cy="1191997"/>
          </a:xfrm>
          <a:prstGeom prst="rect">
            <a:avLst/>
          </a:prstGeom>
          <a:noFill/>
          <a:ln>
            <a:noFill/>
          </a:ln>
        </p:spPr>
      </p:pic>
      <p:sp>
        <p:nvSpPr>
          <p:cNvPr id="2" name="Τίτλος 1">
            <a:extLst>
              <a:ext uri="{FF2B5EF4-FFF2-40B4-BE49-F238E27FC236}">
                <a16:creationId xmlns:a16="http://schemas.microsoft.com/office/drawing/2014/main" id="{20A99602-6AF4-1DDC-9F7C-D980D69B2156}"/>
              </a:ext>
            </a:extLst>
          </p:cNvPr>
          <p:cNvSpPr>
            <a:spLocks noGrp="1"/>
          </p:cNvSpPr>
          <p:nvPr>
            <p:ph type="title"/>
          </p:nvPr>
        </p:nvSpPr>
        <p:spPr>
          <a:xfrm>
            <a:off x="428600" y="648866"/>
            <a:ext cx="11059692" cy="605096"/>
          </a:xfrm>
        </p:spPr>
        <p:txBody>
          <a:bodyPr anchor="b"/>
          <a:lstStyle/>
          <a:p>
            <a:r>
              <a:rPr lang="de-DE" sz="2800" dirty="0">
                <a:solidFill>
                  <a:srgbClr val="203864"/>
                </a:solidFill>
                <a:latin typeface="Calibri"/>
                <a:ea typeface="Calibri"/>
                <a:cs typeface="Calibri"/>
                <a:sym typeface="Calibri"/>
              </a:rPr>
              <a:t>Phasen der Vorbereitung auf den Rauchstopp</a:t>
            </a:r>
            <a:endParaRPr lang="el-GR" dirty="0"/>
          </a:p>
        </p:txBody>
      </p:sp>
      <p:pic>
        <p:nvPicPr>
          <p:cNvPr id="4" name="Google Shape;352;g2c07f5df07d_0_166">
            <a:extLst>
              <a:ext uri="{FF2B5EF4-FFF2-40B4-BE49-F238E27FC236}">
                <a16:creationId xmlns:a16="http://schemas.microsoft.com/office/drawing/2014/main" id="{3DCDC1A5-3617-96E9-1EBD-887FD1FEC389}"/>
              </a:ext>
            </a:extLst>
          </p:cNvPr>
          <p:cNvPicPr preferRelativeResize="0"/>
          <p:nvPr/>
        </p:nvPicPr>
        <p:blipFill rotWithShape="1">
          <a:blip r:embed="rId4">
            <a:alphaModFix/>
          </a:blip>
          <a:srcRect b="19491"/>
          <a:stretch/>
        </p:blipFill>
        <p:spPr>
          <a:xfrm>
            <a:off x="7743950" y="5366799"/>
            <a:ext cx="783300" cy="1027502"/>
          </a:xfrm>
          <a:prstGeom prst="rect">
            <a:avLst/>
          </a:prstGeom>
          <a:noFill/>
          <a:ln>
            <a:noFill/>
          </a:ln>
        </p:spPr>
      </p:pic>
      <p:pic>
        <p:nvPicPr>
          <p:cNvPr id="5" name="Google Shape;353;g2c07f5df07d_0_166">
            <a:extLst>
              <a:ext uri="{FF2B5EF4-FFF2-40B4-BE49-F238E27FC236}">
                <a16:creationId xmlns:a16="http://schemas.microsoft.com/office/drawing/2014/main" id="{924036C5-AE7A-F5F6-300C-044B107D8231}"/>
              </a:ext>
            </a:extLst>
          </p:cNvPr>
          <p:cNvPicPr preferRelativeResize="0"/>
          <p:nvPr/>
        </p:nvPicPr>
        <p:blipFill>
          <a:blip r:embed="rId5">
            <a:alphaModFix/>
          </a:blip>
          <a:stretch>
            <a:fillRect/>
          </a:stretch>
        </p:blipFill>
        <p:spPr>
          <a:xfrm>
            <a:off x="10549004" y="1113535"/>
            <a:ext cx="1001701" cy="1259346"/>
          </a:xfrm>
          <a:prstGeom prst="rect">
            <a:avLst/>
          </a:prstGeom>
          <a:noFill/>
          <a:ln>
            <a:noFill/>
          </a:ln>
        </p:spPr>
      </p:pic>
      <p:pic>
        <p:nvPicPr>
          <p:cNvPr id="7" name="Google Shape;355;g2c07f5df07d_0_166">
            <a:extLst>
              <a:ext uri="{FF2B5EF4-FFF2-40B4-BE49-F238E27FC236}">
                <a16:creationId xmlns:a16="http://schemas.microsoft.com/office/drawing/2014/main" id="{6D224A79-6583-B0D2-B0C9-64E61ACB62D5}"/>
              </a:ext>
            </a:extLst>
          </p:cNvPr>
          <p:cNvPicPr preferRelativeResize="0"/>
          <p:nvPr/>
        </p:nvPicPr>
        <p:blipFill>
          <a:blip r:embed="rId6">
            <a:alphaModFix/>
          </a:blip>
          <a:stretch>
            <a:fillRect/>
          </a:stretch>
        </p:blipFill>
        <p:spPr>
          <a:xfrm>
            <a:off x="1637600" y="1400098"/>
            <a:ext cx="1001700" cy="1244826"/>
          </a:xfrm>
          <a:prstGeom prst="rect">
            <a:avLst/>
          </a:prstGeom>
          <a:noFill/>
          <a:ln>
            <a:noFill/>
          </a:ln>
        </p:spPr>
      </p:pic>
      <p:sp>
        <p:nvSpPr>
          <p:cNvPr id="9" name="Google Shape;357;g2c07f5df07d_0_166">
            <a:extLst>
              <a:ext uri="{FF2B5EF4-FFF2-40B4-BE49-F238E27FC236}">
                <a16:creationId xmlns:a16="http://schemas.microsoft.com/office/drawing/2014/main" id="{9A6E3F26-5AA2-B8AF-666C-B04B5EB3333B}"/>
              </a:ext>
            </a:extLst>
          </p:cNvPr>
          <p:cNvSpPr txBox="1">
            <a:spLocks/>
          </p:cNvSpPr>
          <p:nvPr/>
        </p:nvSpPr>
        <p:spPr>
          <a:xfrm>
            <a:off x="428599" y="4424750"/>
            <a:ext cx="2358313" cy="399900"/>
          </a:xfrm>
          <a:prstGeom prst="rect">
            <a:avLst/>
          </a:prstGeom>
          <a:noFill/>
          <a:ln w="9525" cap="flat" cmpd="sng">
            <a:solidFill>
              <a:srgbClr val="000000"/>
            </a:solidFill>
            <a:prstDash val="solid"/>
            <a:round/>
            <a:headEnd type="none" w="sm" len="sm"/>
            <a:tailEnd type="none" w="sm" len="sm"/>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dirty="0">
                <a:solidFill>
                  <a:srgbClr val="FF5600"/>
                </a:solidFill>
              </a:rPr>
              <a:t>1 | </a:t>
            </a:r>
            <a:r>
              <a:rPr lang="en-US" sz="1620" b="1" dirty="0">
                <a:solidFill>
                  <a:srgbClr val="000000"/>
                </a:solidFill>
              </a:rPr>
              <a:t>”</a:t>
            </a:r>
            <a:r>
              <a:rPr lang="en-US" sz="1620" b="1" dirty="0" err="1">
                <a:solidFill>
                  <a:srgbClr val="000000"/>
                </a:solidFill>
              </a:rPr>
              <a:t>Glücklicher</a:t>
            </a:r>
            <a:r>
              <a:rPr lang="en-US" sz="1620" b="1" dirty="0">
                <a:solidFill>
                  <a:srgbClr val="000000"/>
                </a:solidFill>
              </a:rPr>
              <a:t>” </a:t>
            </a:r>
            <a:r>
              <a:rPr lang="en-US" sz="1620" b="1" dirty="0" err="1">
                <a:solidFill>
                  <a:srgbClr val="000000"/>
                </a:solidFill>
              </a:rPr>
              <a:t>Raucher</a:t>
            </a:r>
            <a:endParaRPr lang="en-US" sz="1620" b="1" dirty="0">
              <a:solidFill>
                <a:srgbClr val="000000"/>
              </a:solidFill>
            </a:endParaRPr>
          </a:p>
        </p:txBody>
      </p:sp>
      <p:sp>
        <p:nvSpPr>
          <p:cNvPr id="10" name="Google Shape;358;g2c07f5df07d_0_166">
            <a:extLst>
              <a:ext uri="{FF2B5EF4-FFF2-40B4-BE49-F238E27FC236}">
                <a16:creationId xmlns:a16="http://schemas.microsoft.com/office/drawing/2014/main" id="{01D354E5-89B7-DDD2-8D91-F5DFDBFBB623}"/>
              </a:ext>
            </a:extLst>
          </p:cNvPr>
          <p:cNvSpPr txBox="1">
            <a:spLocks/>
          </p:cNvSpPr>
          <p:nvPr/>
        </p:nvSpPr>
        <p:spPr>
          <a:xfrm>
            <a:off x="1457593" y="2697410"/>
            <a:ext cx="2488240"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dirty="0">
                <a:solidFill>
                  <a:srgbClr val="FF5600"/>
                </a:solidFill>
              </a:rPr>
              <a:t>2 |</a:t>
            </a:r>
            <a:r>
              <a:rPr lang="en-US" sz="1620" b="1" dirty="0">
                <a:solidFill>
                  <a:srgbClr val="FF0000"/>
                </a:solidFill>
              </a:rPr>
              <a:t> </a:t>
            </a:r>
            <a:r>
              <a:rPr lang="en-US" sz="1620" b="1" dirty="0" err="1">
                <a:solidFill>
                  <a:srgbClr val="000000"/>
                </a:solidFill>
              </a:rPr>
              <a:t>Planung</a:t>
            </a:r>
            <a:r>
              <a:rPr lang="en-US" sz="1620" b="1" dirty="0">
                <a:solidFill>
                  <a:srgbClr val="000000"/>
                </a:solidFill>
              </a:rPr>
              <a:t> des </a:t>
            </a:r>
            <a:r>
              <a:rPr lang="en-US" sz="1620" b="1" dirty="0" err="1">
                <a:solidFill>
                  <a:srgbClr val="000000"/>
                </a:solidFill>
              </a:rPr>
              <a:t>Aufhörens</a:t>
            </a:r>
            <a:endParaRPr lang="en-US" sz="1620" b="1" dirty="0">
              <a:solidFill>
                <a:srgbClr val="000000"/>
              </a:solidFill>
            </a:endParaRPr>
          </a:p>
        </p:txBody>
      </p:sp>
      <p:sp>
        <p:nvSpPr>
          <p:cNvPr id="11" name="Google Shape;359;g2c07f5df07d_0_166">
            <a:extLst>
              <a:ext uri="{FF2B5EF4-FFF2-40B4-BE49-F238E27FC236}">
                <a16:creationId xmlns:a16="http://schemas.microsoft.com/office/drawing/2014/main" id="{DA625459-2929-17E3-3D33-5C5366F725A1}"/>
              </a:ext>
            </a:extLst>
          </p:cNvPr>
          <p:cNvSpPr txBox="1">
            <a:spLocks/>
          </p:cNvSpPr>
          <p:nvPr/>
        </p:nvSpPr>
        <p:spPr>
          <a:xfrm>
            <a:off x="5307857" y="2092569"/>
            <a:ext cx="2574514" cy="399900"/>
          </a:xfrm>
          <a:prstGeom prst="rect">
            <a:avLst/>
          </a:prstGeom>
          <a:noFill/>
          <a:ln w="9525" cap="flat" cmpd="sng">
            <a:solidFill>
              <a:srgbClr val="000000"/>
            </a:solidFill>
            <a:prstDash val="solid"/>
            <a:round/>
            <a:headEnd type="none" w="sm" len="sm"/>
            <a:tailEnd type="none" w="sm" len="sm"/>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dirty="0">
                <a:solidFill>
                  <a:srgbClr val="FF5600"/>
                </a:solidFill>
              </a:rPr>
              <a:t>3 | </a:t>
            </a:r>
            <a:r>
              <a:rPr lang="en-US" sz="1620" b="1" dirty="0" err="1">
                <a:solidFill>
                  <a:srgbClr val="000000"/>
                </a:solidFill>
              </a:rPr>
              <a:t>Beschließen</a:t>
            </a:r>
            <a:r>
              <a:rPr lang="en-US" sz="1620" b="1" dirty="0">
                <a:solidFill>
                  <a:srgbClr val="000000"/>
                </a:solidFill>
              </a:rPr>
              <a:t> </a:t>
            </a:r>
            <a:r>
              <a:rPr lang="en-US" sz="1620" b="1" dirty="0" err="1">
                <a:solidFill>
                  <a:srgbClr val="000000"/>
                </a:solidFill>
              </a:rPr>
              <a:t>aufzuhören</a:t>
            </a:r>
            <a:endParaRPr lang="en-US" sz="1620" b="1" dirty="0">
              <a:solidFill>
                <a:srgbClr val="000000"/>
              </a:solidFill>
            </a:endParaRPr>
          </a:p>
        </p:txBody>
      </p:sp>
      <p:sp>
        <p:nvSpPr>
          <p:cNvPr id="12" name="Google Shape;360;g2c07f5df07d_0_166">
            <a:extLst>
              <a:ext uri="{FF2B5EF4-FFF2-40B4-BE49-F238E27FC236}">
                <a16:creationId xmlns:a16="http://schemas.microsoft.com/office/drawing/2014/main" id="{4CD427F4-0C53-1023-C150-DB8174B4AE8B}"/>
              </a:ext>
            </a:extLst>
          </p:cNvPr>
          <p:cNvSpPr txBox="1">
            <a:spLocks/>
          </p:cNvSpPr>
          <p:nvPr/>
        </p:nvSpPr>
        <p:spPr>
          <a:xfrm>
            <a:off x="9317004" y="2376031"/>
            <a:ext cx="2770621"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dirty="0">
                <a:solidFill>
                  <a:srgbClr val="FF5600"/>
                </a:solidFill>
              </a:rPr>
              <a:t>4 | </a:t>
            </a:r>
            <a:r>
              <a:rPr lang="en-US" sz="1620" b="1" dirty="0" err="1">
                <a:solidFill>
                  <a:srgbClr val="000000"/>
                </a:solidFill>
              </a:rPr>
              <a:t>Versuchen</a:t>
            </a:r>
            <a:r>
              <a:rPr lang="en-US" sz="1620" b="1" dirty="0">
                <a:solidFill>
                  <a:srgbClr val="000000"/>
                </a:solidFill>
              </a:rPr>
              <a:t> </a:t>
            </a:r>
            <a:r>
              <a:rPr lang="en-US" sz="1620" b="1" dirty="0" err="1">
                <a:solidFill>
                  <a:srgbClr val="000000"/>
                </a:solidFill>
              </a:rPr>
              <a:t>aufzuhören</a:t>
            </a:r>
            <a:endParaRPr lang="en-US" sz="1620" b="1" dirty="0">
              <a:solidFill>
                <a:srgbClr val="000000"/>
              </a:solidFill>
            </a:endParaRPr>
          </a:p>
        </p:txBody>
      </p:sp>
      <p:sp>
        <p:nvSpPr>
          <p:cNvPr id="13" name="Google Shape;361;g2c07f5df07d_0_166">
            <a:extLst>
              <a:ext uri="{FF2B5EF4-FFF2-40B4-BE49-F238E27FC236}">
                <a16:creationId xmlns:a16="http://schemas.microsoft.com/office/drawing/2014/main" id="{AEC3C3DD-61E3-8FD3-75AB-4C0E1C08539F}"/>
              </a:ext>
            </a:extLst>
          </p:cNvPr>
          <p:cNvSpPr txBox="1">
            <a:spLocks/>
          </p:cNvSpPr>
          <p:nvPr/>
        </p:nvSpPr>
        <p:spPr>
          <a:xfrm>
            <a:off x="10083925" y="4330825"/>
            <a:ext cx="2003700"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dirty="0">
                <a:solidFill>
                  <a:srgbClr val="FF5600"/>
                </a:solidFill>
              </a:rPr>
              <a:t>5 | </a:t>
            </a:r>
            <a:r>
              <a:rPr lang="en-US" sz="1620" b="1" dirty="0" err="1">
                <a:solidFill>
                  <a:srgbClr val="000000"/>
                </a:solidFill>
              </a:rPr>
              <a:t>Aufhören</a:t>
            </a:r>
            <a:endParaRPr lang="en-US" sz="1620" b="1" dirty="0">
              <a:solidFill>
                <a:srgbClr val="000000"/>
              </a:solidFill>
            </a:endParaRPr>
          </a:p>
        </p:txBody>
      </p:sp>
      <p:sp>
        <p:nvSpPr>
          <p:cNvPr id="14" name="Google Shape;362;g2c07f5df07d_0_166">
            <a:extLst>
              <a:ext uri="{FF2B5EF4-FFF2-40B4-BE49-F238E27FC236}">
                <a16:creationId xmlns:a16="http://schemas.microsoft.com/office/drawing/2014/main" id="{645E8FD7-93A5-CDCE-95AF-1DF5CBEE985D}"/>
              </a:ext>
            </a:extLst>
          </p:cNvPr>
          <p:cNvSpPr txBox="1">
            <a:spLocks/>
          </p:cNvSpPr>
          <p:nvPr/>
        </p:nvSpPr>
        <p:spPr>
          <a:xfrm>
            <a:off x="6512020" y="6323125"/>
            <a:ext cx="2474664"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dirty="0">
                <a:solidFill>
                  <a:srgbClr val="FF5600"/>
                </a:solidFill>
              </a:rPr>
              <a:t>6 |</a:t>
            </a:r>
            <a:r>
              <a:rPr lang="en-US" sz="1620" b="1" dirty="0">
                <a:solidFill>
                  <a:srgbClr val="FF0000"/>
                </a:solidFill>
              </a:rPr>
              <a:t> </a:t>
            </a:r>
            <a:r>
              <a:rPr lang="en-US" sz="1620" b="1" dirty="0" err="1">
                <a:solidFill>
                  <a:srgbClr val="000000"/>
                </a:solidFill>
              </a:rPr>
              <a:t>Nicht</a:t>
            </a:r>
            <a:r>
              <a:rPr lang="en-US" sz="1620" b="1" dirty="0">
                <a:solidFill>
                  <a:srgbClr val="000000"/>
                </a:solidFill>
              </a:rPr>
              <a:t> </a:t>
            </a:r>
            <a:r>
              <a:rPr lang="en-US" sz="1620" b="1" dirty="0" err="1">
                <a:solidFill>
                  <a:srgbClr val="000000"/>
                </a:solidFill>
              </a:rPr>
              <a:t>wieder</a:t>
            </a:r>
            <a:r>
              <a:rPr lang="en-US" sz="1620" b="1" dirty="0">
                <a:solidFill>
                  <a:srgbClr val="000000"/>
                </a:solidFill>
              </a:rPr>
              <a:t> </a:t>
            </a:r>
            <a:r>
              <a:rPr lang="en-US" sz="1620" b="1" dirty="0" err="1">
                <a:solidFill>
                  <a:srgbClr val="000000"/>
                </a:solidFill>
              </a:rPr>
              <a:t>anfangen</a:t>
            </a:r>
            <a:endParaRPr lang="en-US" sz="1620" b="1" dirty="0">
              <a:solidFill>
                <a:srgbClr val="000000"/>
              </a:solidFill>
            </a:endParaRPr>
          </a:p>
        </p:txBody>
      </p:sp>
      <p:sp>
        <p:nvSpPr>
          <p:cNvPr id="15" name="Google Shape;363;g2c07f5df07d_0_166">
            <a:extLst>
              <a:ext uri="{FF2B5EF4-FFF2-40B4-BE49-F238E27FC236}">
                <a16:creationId xmlns:a16="http://schemas.microsoft.com/office/drawing/2014/main" id="{83CD942D-094C-D659-2472-4BD703B1009C}"/>
              </a:ext>
            </a:extLst>
          </p:cNvPr>
          <p:cNvSpPr txBox="1">
            <a:spLocks/>
          </p:cNvSpPr>
          <p:nvPr/>
        </p:nvSpPr>
        <p:spPr>
          <a:xfrm>
            <a:off x="3934250" y="4330825"/>
            <a:ext cx="1439700"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dirty="0">
                <a:solidFill>
                  <a:srgbClr val="FF5600"/>
                </a:solidFill>
              </a:rPr>
              <a:t>Neu </a:t>
            </a:r>
            <a:r>
              <a:rPr lang="en-US" sz="1620" b="1" dirty="0" err="1">
                <a:solidFill>
                  <a:srgbClr val="FF5600"/>
                </a:solidFill>
              </a:rPr>
              <a:t>anfangen</a:t>
            </a:r>
            <a:endParaRPr lang="en-US" sz="1620" b="1" dirty="0">
              <a:solidFill>
                <a:srgbClr val="FF5600"/>
              </a:solidFill>
            </a:endParaRPr>
          </a:p>
        </p:txBody>
      </p:sp>
      <p:sp>
        <p:nvSpPr>
          <p:cNvPr id="16" name="Google Shape;364;g2c07f5df07d_0_166">
            <a:extLst>
              <a:ext uri="{FF2B5EF4-FFF2-40B4-BE49-F238E27FC236}">
                <a16:creationId xmlns:a16="http://schemas.microsoft.com/office/drawing/2014/main" id="{3B8620AB-15DE-CA1E-58AA-1A2FE6DA8A8E}"/>
              </a:ext>
            </a:extLst>
          </p:cNvPr>
          <p:cNvSpPr txBox="1">
            <a:spLocks/>
          </p:cNvSpPr>
          <p:nvPr/>
        </p:nvSpPr>
        <p:spPr>
          <a:xfrm>
            <a:off x="1533950" y="6323125"/>
            <a:ext cx="3275217" cy="399900"/>
          </a:xfrm>
          <a:prstGeom prst="rect">
            <a:avLst/>
          </a:prstGeom>
          <a:noFill/>
          <a:ln w="9525" cap="flat" cmpd="sng">
            <a:solidFill>
              <a:srgbClr val="FF5600"/>
            </a:solidFill>
            <a:prstDash val="solid"/>
            <a:round/>
            <a:headEnd type="none" w="sm" len="sm"/>
            <a:tailEnd type="none" w="sm" len="sm"/>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dirty="0" err="1">
                <a:solidFill>
                  <a:srgbClr val="FF5600"/>
                </a:solidFill>
              </a:rPr>
              <a:t>Glücklicher</a:t>
            </a:r>
            <a:r>
              <a:rPr lang="en-US" sz="1620" b="1" dirty="0">
                <a:solidFill>
                  <a:srgbClr val="FF5600"/>
                </a:solidFill>
              </a:rPr>
              <a:t> </a:t>
            </a:r>
            <a:r>
              <a:rPr lang="en-US" sz="1620" b="1" dirty="0" err="1">
                <a:solidFill>
                  <a:srgbClr val="FF5600"/>
                </a:solidFill>
              </a:rPr>
              <a:t>ehemaliger</a:t>
            </a:r>
            <a:r>
              <a:rPr lang="en-US" sz="1620" b="1" dirty="0">
                <a:solidFill>
                  <a:srgbClr val="FF5600"/>
                </a:solidFill>
              </a:rPr>
              <a:t> </a:t>
            </a:r>
            <a:r>
              <a:rPr lang="en-US" sz="1620" b="1" dirty="0" err="1">
                <a:solidFill>
                  <a:srgbClr val="FF5600"/>
                </a:solidFill>
              </a:rPr>
              <a:t>Raucher</a:t>
            </a:r>
            <a:endParaRPr lang="en-US" sz="1620" b="1" dirty="0">
              <a:solidFill>
                <a:srgbClr val="FF5600"/>
              </a:solidFill>
            </a:endParaRPr>
          </a:p>
        </p:txBody>
      </p:sp>
      <p:sp>
        <p:nvSpPr>
          <p:cNvPr id="17" name="Google Shape;365;g2c07f5df07d_0_166">
            <a:extLst>
              <a:ext uri="{FF2B5EF4-FFF2-40B4-BE49-F238E27FC236}">
                <a16:creationId xmlns:a16="http://schemas.microsoft.com/office/drawing/2014/main" id="{04A12274-AE95-588B-BB61-65051E1C2037}"/>
              </a:ext>
            </a:extLst>
          </p:cNvPr>
          <p:cNvSpPr txBox="1">
            <a:spLocks/>
          </p:cNvSpPr>
          <p:nvPr/>
        </p:nvSpPr>
        <p:spPr>
          <a:xfrm rot="1720714">
            <a:off x="5907640" y="5227879"/>
            <a:ext cx="1087737" cy="399818"/>
          </a:xfrm>
          <a:prstGeom prst="rect">
            <a:avLst/>
          </a:prstGeom>
          <a:noFill/>
          <a:ln>
            <a:noFill/>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dirty="0" err="1">
                <a:solidFill>
                  <a:srgbClr val="FF5600"/>
                </a:solidFill>
              </a:rPr>
              <a:t>Zurückfallen</a:t>
            </a:r>
            <a:endParaRPr lang="en-US" sz="1320" b="1" dirty="0">
              <a:solidFill>
                <a:srgbClr val="FF5600"/>
              </a:solidFill>
            </a:endParaRPr>
          </a:p>
        </p:txBody>
      </p:sp>
      <p:sp>
        <p:nvSpPr>
          <p:cNvPr id="18" name="Google Shape;366;g2c07f5df07d_0_166">
            <a:extLst>
              <a:ext uri="{FF2B5EF4-FFF2-40B4-BE49-F238E27FC236}">
                <a16:creationId xmlns:a16="http://schemas.microsoft.com/office/drawing/2014/main" id="{5387B013-FF82-4DCB-6BDE-7FAB271F4FC1}"/>
              </a:ext>
            </a:extLst>
          </p:cNvPr>
          <p:cNvSpPr txBox="1">
            <a:spLocks/>
          </p:cNvSpPr>
          <p:nvPr/>
        </p:nvSpPr>
        <p:spPr>
          <a:xfrm rot="-3302682">
            <a:off x="1419421" y="3428604"/>
            <a:ext cx="1303808" cy="399892"/>
          </a:xfrm>
          <a:prstGeom prst="rect">
            <a:avLst/>
          </a:prstGeom>
          <a:noFill/>
          <a:ln>
            <a:noFill/>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dirty="0" err="1">
                <a:solidFill>
                  <a:srgbClr val="FF5600"/>
                </a:solidFill>
              </a:rPr>
              <a:t>Reifung</a:t>
            </a:r>
            <a:endParaRPr lang="en-US" sz="1320" b="1" dirty="0">
              <a:solidFill>
                <a:srgbClr val="FF5600"/>
              </a:solidFill>
            </a:endParaRPr>
          </a:p>
        </p:txBody>
      </p:sp>
      <p:sp>
        <p:nvSpPr>
          <p:cNvPr id="19" name="Google Shape;367;g2c07f5df07d_0_166">
            <a:extLst>
              <a:ext uri="{FF2B5EF4-FFF2-40B4-BE49-F238E27FC236}">
                <a16:creationId xmlns:a16="http://schemas.microsoft.com/office/drawing/2014/main" id="{7566E3F7-E838-D1C1-EF4F-1195206397AB}"/>
              </a:ext>
            </a:extLst>
          </p:cNvPr>
          <p:cNvSpPr txBox="1">
            <a:spLocks/>
          </p:cNvSpPr>
          <p:nvPr/>
        </p:nvSpPr>
        <p:spPr>
          <a:xfrm rot="-480198">
            <a:off x="3217857" y="2062634"/>
            <a:ext cx="1571106" cy="400126"/>
          </a:xfrm>
          <a:prstGeom prst="rect">
            <a:avLst/>
          </a:prstGeom>
          <a:noFill/>
          <a:ln>
            <a:noFill/>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dirty="0" err="1">
                <a:solidFill>
                  <a:srgbClr val="FF5600"/>
                </a:solidFill>
              </a:rPr>
              <a:t>Unentschlossenheit</a:t>
            </a:r>
            <a:endParaRPr lang="en-US" sz="1320" b="1" dirty="0">
              <a:solidFill>
                <a:srgbClr val="FF5600"/>
              </a:solidFill>
            </a:endParaRPr>
          </a:p>
        </p:txBody>
      </p:sp>
      <p:sp>
        <p:nvSpPr>
          <p:cNvPr id="20" name="Google Shape;368;g2c07f5df07d_0_166">
            <a:extLst>
              <a:ext uri="{FF2B5EF4-FFF2-40B4-BE49-F238E27FC236}">
                <a16:creationId xmlns:a16="http://schemas.microsoft.com/office/drawing/2014/main" id="{014E3072-113F-B398-B769-4732750F86A2}"/>
              </a:ext>
            </a:extLst>
          </p:cNvPr>
          <p:cNvSpPr txBox="1">
            <a:spLocks/>
          </p:cNvSpPr>
          <p:nvPr/>
        </p:nvSpPr>
        <p:spPr>
          <a:xfrm rot="520513">
            <a:off x="7947862" y="2227660"/>
            <a:ext cx="1303651" cy="399982"/>
          </a:xfrm>
          <a:prstGeom prst="rect">
            <a:avLst/>
          </a:prstGeom>
          <a:noFill/>
          <a:ln>
            <a:noFill/>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dirty="0" err="1">
                <a:solidFill>
                  <a:srgbClr val="FF5600"/>
                </a:solidFill>
              </a:rPr>
              <a:t>Vorbereitung</a:t>
            </a:r>
            <a:endParaRPr lang="en-US" sz="1320" b="1" dirty="0">
              <a:solidFill>
                <a:srgbClr val="FF5600"/>
              </a:solidFill>
            </a:endParaRPr>
          </a:p>
        </p:txBody>
      </p:sp>
      <p:sp>
        <p:nvSpPr>
          <p:cNvPr id="21" name="Google Shape;369;g2c07f5df07d_0_166">
            <a:extLst>
              <a:ext uri="{FF2B5EF4-FFF2-40B4-BE49-F238E27FC236}">
                <a16:creationId xmlns:a16="http://schemas.microsoft.com/office/drawing/2014/main" id="{9F72849C-7BF6-C2FD-07E1-3B215001C1D2}"/>
              </a:ext>
            </a:extLst>
          </p:cNvPr>
          <p:cNvSpPr txBox="1">
            <a:spLocks/>
          </p:cNvSpPr>
          <p:nvPr/>
        </p:nvSpPr>
        <p:spPr>
          <a:xfrm rot="4556959">
            <a:off x="10503747" y="3617241"/>
            <a:ext cx="949346" cy="399675"/>
          </a:xfrm>
          <a:prstGeom prst="rect">
            <a:avLst/>
          </a:prstGeom>
          <a:noFill/>
          <a:ln>
            <a:noFill/>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dirty="0" err="1">
                <a:solidFill>
                  <a:srgbClr val="FF5600"/>
                </a:solidFill>
              </a:rPr>
              <a:t>Aktion</a:t>
            </a:r>
            <a:endParaRPr lang="en-US" sz="1320" b="1" dirty="0">
              <a:solidFill>
                <a:srgbClr val="FF5600"/>
              </a:solidFill>
            </a:endParaRPr>
          </a:p>
        </p:txBody>
      </p:sp>
      <p:sp>
        <p:nvSpPr>
          <p:cNvPr id="22" name="Google Shape;370;g2c07f5df07d_0_166">
            <a:extLst>
              <a:ext uri="{FF2B5EF4-FFF2-40B4-BE49-F238E27FC236}">
                <a16:creationId xmlns:a16="http://schemas.microsoft.com/office/drawing/2014/main" id="{005ED1BC-CCFD-E4F1-3B67-C0413F443B5C}"/>
              </a:ext>
            </a:extLst>
          </p:cNvPr>
          <p:cNvSpPr txBox="1">
            <a:spLocks/>
          </p:cNvSpPr>
          <p:nvPr/>
        </p:nvSpPr>
        <p:spPr>
          <a:xfrm rot="-2362873">
            <a:off x="9229474" y="5462353"/>
            <a:ext cx="1085712" cy="400101"/>
          </a:xfrm>
          <a:prstGeom prst="rect">
            <a:avLst/>
          </a:prstGeom>
          <a:noFill/>
          <a:ln>
            <a:noFill/>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dirty="0" err="1">
                <a:solidFill>
                  <a:srgbClr val="FF5600"/>
                </a:solidFill>
              </a:rPr>
              <a:t>Dranbleiben</a:t>
            </a:r>
            <a:endParaRPr lang="en-US" sz="1320" b="1" dirty="0">
              <a:solidFill>
                <a:srgbClr val="FF5600"/>
              </a:solidFill>
            </a:endParaRPr>
          </a:p>
          <a:p>
            <a:pPr marL="0" indent="0">
              <a:spcBef>
                <a:spcPts val="1400"/>
              </a:spcBef>
              <a:spcAft>
                <a:spcPts val="0"/>
              </a:spcAft>
              <a:buFont typeface="Wingdings" panose="05000000000000000000" pitchFamily="2" charset="2"/>
              <a:buNone/>
            </a:pPr>
            <a:endParaRPr lang="en-US" sz="1620" b="1" dirty="0">
              <a:solidFill>
                <a:srgbClr val="FF5600"/>
              </a:solidFill>
            </a:endParaRPr>
          </a:p>
        </p:txBody>
      </p:sp>
      <p:sp>
        <p:nvSpPr>
          <p:cNvPr id="23" name="Google Shape;371;g2c07f5df07d_0_166">
            <a:extLst>
              <a:ext uri="{FF2B5EF4-FFF2-40B4-BE49-F238E27FC236}">
                <a16:creationId xmlns:a16="http://schemas.microsoft.com/office/drawing/2014/main" id="{99DD51D3-02EB-A1F0-63A5-1DB9704FCD60}"/>
              </a:ext>
            </a:extLst>
          </p:cNvPr>
          <p:cNvSpPr txBox="1">
            <a:spLocks/>
          </p:cNvSpPr>
          <p:nvPr/>
        </p:nvSpPr>
        <p:spPr>
          <a:xfrm>
            <a:off x="7436463" y="4220000"/>
            <a:ext cx="1087800" cy="399900"/>
          </a:xfrm>
          <a:prstGeom prst="rect">
            <a:avLst/>
          </a:prstGeom>
          <a:noFill/>
          <a:ln>
            <a:noFill/>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dirty="0" err="1">
                <a:solidFill>
                  <a:srgbClr val="FF5600"/>
                </a:solidFill>
              </a:rPr>
              <a:t>Zurückfallen</a:t>
            </a:r>
            <a:endParaRPr lang="en-US" sz="1320" b="1" dirty="0">
              <a:solidFill>
                <a:srgbClr val="FF5600"/>
              </a:solidFill>
            </a:endParaRPr>
          </a:p>
        </p:txBody>
      </p:sp>
      <p:sp>
        <p:nvSpPr>
          <p:cNvPr id="24" name="Google Shape;372;g2c07f5df07d_0_166">
            <a:extLst>
              <a:ext uri="{FF2B5EF4-FFF2-40B4-BE49-F238E27FC236}">
                <a16:creationId xmlns:a16="http://schemas.microsoft.com/office/drawing/2014/main" id="{244BCDCB-B154-A121-893D-DDF8CC023130}"/>
              </a:ext>
            </a:extLst>
          </p:cNvPr>
          <p:cNvSpPr txBox="1">
            <a:spLocks/>
          </p:cNvSpPr>
          <p:nvPr/>
        </p:nvSpPr>
        <p:spPr>
          <a:xfrm>
            <a:off x="5136075" y="6064124"/>
            <a:ext cx="1552200" cy="399900"/>
          </a:xfrm>
          <a:prstGeom prst="rect">
            <a:avLst/>
          </a:prstGeom>
          <a:noFill/>
          <a:ln>
            <a:noFill/>
          </a:ln>
        </p:spPr>
        <p:txBody>
          <a:bodyPr spcFirstLastPara="1" vert="horz" wrap="square" lIns="91425" tIns="45700" rIns="91425" bIns="45700" rtlCol="0" anchor="b"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dirty="0" err="1">
                <a:solidFill>
                  <a:srgbClr val="FF5600"/>
                </a:solidFill>
              </a:rPr>
              <a:t>Stabilisierung</a:t>
            </a:r>
            <a:endParaRPr lang="en-US" sz="1320" b="1" dirty="0">
              <a:solidFill>
                <a:srgbClr val="FF5600"/>
              </a:solidFill>
            </a:endParaRPr>
          </a:p>
        </p:txBody>
      </p:sp>
      <p:cxnSp>
        <p:nvCxnSpPr>
          <p:cNvPr id="25" name="Google Shape;373;g2c07f5df07d_0_166">
            <a:extLst>
              <a:ext uri="{FF2B5EF4-FFF2-40B4-BE49-F238E27FC236}">
                <a16:creationId xmlns:a16="http://schemas.microsoft.com/office/drawing/2014/main" id="{D2E0E0AC-9A52-6214-ACE9-A0BBD01697E5}"/>
              </a:ext>
            </a:extLst>
          </p:cNvPr>
          <p:cNvCxnSpPr>
            <a:cxnSpLocks/>
          </p:cNvCxnSpPr>
          <p:nvPr/>
        </p:nvCxnSpPr>
        <p:spPr>
          <a:xfrm flipV="1">
            <a:off x="1743438" y="3033956"/>
            <a:ext cx="824394" cy="1390800"/>
          </a:xfrm>
          <a:prstGeom prst="straightConnector1">
            <a:avLst/>
          </a:prstGeom>
          <a:noFill/>
          <a:ln w="28575" cap="flat" cmpd="sng">
            <a:solidFill>
              <a:srgbClr val="000000"/>
            </a:solidFill>
            <a:prstDash val="solid"/>
            <a:round/>
            <a:headEnd type="none" w="med" len="med"/>
            <a:tailEnd type="triangle" w="med" len="med"/>
          </a:ln>
        </p:spPr>
      </p:cxnSp>
      <p:cxnSp>
        <p:nvCxnSpPr>
          <p:cNvPr id="26" name="Google Shape;374;g2c07f5df07d_0_166">
            <a:extLst>
              <a:ext uri="{FF2B5EF4-FFF2-40B4-BE49-F238E27FC236}">
                <a16:creationId xmlns:a16="http://schemas.microsoft.com/office/drawing/2014/main" id="{1D630CBC-21D4-6AED-BCCF-CE27524080E6}"/>
              </a:ext>
            </a:extLst>
          </p:cNvPr>
          <p:cNvCxnSpPr>
            <a:cxnSpLocks/>
            <a:stCxn id="10" idx="0"/>
            <a:endCxn id="11" idx="1"/>
          </p:cNvCxnSpPr>
          <p:nvPr/>
        </p:nvCxnSpPr>
        <p:spPr>
          <a:xfrm flipV="1">
            <a:off x="2701713" y="2292519"/>
            <a:ext cx="2606144" cy="404891"/>
          </a:xfrm>
          <a:prstGeom prst="straightConnector1">
            <a:avLst/>
          </a:prstGeom>
          <a:noFill/>
          <a:ln w="28575" cap="flat" cmpd="sng">
            <a:solidFill>
              <a:srgbClr val="000000"/>
            </a:solidFill>
            <a:prstDash val="solid"/>
            <a:round/>
            <a:headEnd type="none" w="med" len="med"/>
            <a:tailEnd type="triangle" w="med" len="med"/>
          </a:ln>
        </p:spPr>
      </p:cxnSp>
      <p:cxnSp>
        <p:nvCxnSpPr>
          <p:cNvPr id="27" name="Google Shape;375;g2c07f5df07d_0_166">
            <a:extLst>
              <a:ext uri="{FF2B5EF4-FFF2-40B4-BE49-F238E27FC236}">
                <a16:creationId xmlns:a16="http://schemas.microsoft.com/office/drawing/2014/main" id="{0570BB6B-411A-CEFF-F33A-D56811A6C7B4}"/>
              </a:ext>
            </a:extLst>
          </p:cNvPr>
          <p:cNvCxnSpPr>
            <a:cxnSpLocks/>
            <a:stCxn id="11" idx="3"/>
            <a:endCxn id="12" idx="1"/>
          </p:cNvCxnSpPr>
          <p:nvPr/>
        </p:nvCxnSpPr>
        <p:spPr>
          <a:xfrm>
            <a:off x="7882371" y="2292519"/>
            <a:ext cx="1434633" cy="283462"/>
          </a:xfrm>
          <a:prstGeom prst="straightConnector1">
            <a:avLst/>
          </a:prstGeom>
          <a:noFill/>
          <a:ln w="28575" cap="flat" cmpd="sng">
            <a:solidFill>
              <a:srgbClr val="000000"/>
            </a:solidFill>
            <a:prstDash val="solid"/>
            <a:round/>
            <a:headEnd type="none" w="med" len="med"/>
            <a:tailEnd type="triangle" w="med" len="med"/>
          </a:ln>
        </p:spPr>
      </p:cxnSp>
      <p:cxnSp>
        <p:nvCxnSpPr>
          <p:cNvPr id="28" name="Google Shape;376;g2c07f5df07d_0_166">
            <a:extLst>
              <a:ext uri="{FF2B5EF4-FFF2-40B4-BE49-F238E27FC236}">
                <a16:creationId xmlns:a16="http://schemas.microsoft.com/office/drawing/2014/main" id="{7C97CC37-8CCA-ABE2-70CE-F954EDF9D1E8}"/>
              </a:ext>
            </a:extLst>
          </p:cNvPr>
          <p:cNvCxnSpPr>
            <a:cxnSpLocks/>
            <a:stCxn id="12" idx="2"/>
            <a:endCxn id="13" idx="0"/>
          </p:cNvCxnSpPr>
          <p:nvPr/>
        </p:nvCxnSpPr>
        <p:spPr>
          <a:xfrm>
            <a:off x="10702315" y="2775931"/>
            <a:ext cx="383460" cy="1554894"/>
          </a:xfrm>
          <a:prstGeom prst="straightConnector1">
            <a:avLst/>
          </a:prstGeom>
          <a:noFill/>
          <a:ln w="28575" cap="flat" cmpd="sng">
            <a:solidFill>
              <a:srgbClr val="000000"/>
            </a:solidFill>
            <a:prstDash val="solid"/>
            <a:round/>
            <a:headEnd type="none" w="med" len="med"/>
            <a:tailEnd type="triangle" w="med" len="med"/>
          </a:ln>
        </p:spPr>
      </p:cxnSp>
      <p:cxnSp>
        <p:nvCxnSpPr>
          <p:cNvPr id="29" name="Google Shape;377;g2c07f5df07d_0_166">
            <a:extLst>
              <a:ext uri="{FF2B5EF4-FFF2-40B4-BE49-F238E27FC236}">
                <a16:creationId xmlns:a16="http://schemas.microsoft.com/office/drawing/2014/main" id="{E05D3DB5-A957-DFD1-3A8E-982D8F0B2638}"/>
              </a:ext>
            </a:extLst>
          </p:cNvPr>
          <p:cNvCxnSpPr>
            <a:cxnSpLocks/>
            <a:stCxn id="13" idx="1"/>
            <a:endCxn id="15" idx="3"/>
          </p:cNvCxnSpPr>
          <p:nvPr/>
        </p:nvCxnSpPr>
        <p:spPr>
          <a:xfrm flipH="1">
            <a:off x="5373950" y="4530775"/>
            <a:ext cx="4709975" cy="0"/>
          </a:xfrm>
          <a:prstGeom prst="straightConnector1">
            <a:avLst/>
          </a:prstGeom>
          <a:noFill/>
          <a:ln w="28575" cap="flat" cmpd="sng">
            <a:solidFill>
              <a:srgbClr val="000000"/>
            </a:solidFill>
            <a:prstDash val="solid"/>
            <a:round/>
            <a:headEnd type="none" w="med" len="med"/>
            <a:tailEnd type="triangle" w="med" len="med"/>
          </a:ln>
        </p:spPr>
      </p:cxnSp>
      <p:cxnSp>
        <p:nvCxnSpPr>
          <p:cNvPr id="30" name="Google Shape;378;g2c07f5df07d_0_166">
            <a:extLst>
              <a:ext uri="{FF2B5EF4-FFF2-40B4-BE49-F238E27FC236}">
                <a16:creationId xmlns:a16="http://schemas.microsoft.com/office/drawing/2014/main" id="{7E98A61F-5A56-55C2-8942-2E40DC4E14B2}"/>
              </a:ext>
            </a:extLst>
          </p:cNvPr>
          <p:cNvCxnSpPr>
            <a:cxnSpLocks/>
          </p:cNvCxnSpPr>
          <p:nvPr/>
        </p:nvCxnSpPr>
        <p:spPr>
          <a:xfrm flipH="1">
            <a:off x="8741411" y="4702601"/>
            <a:ext cx="2296800" cy="1792500"/>
          </a:xfrm>
          <a:prstGeom prst="straightConnector1">
            <a:avLst/>
          </a:prstGeom>
          <a:noFill/>
          <a:ln w="28575" cap="flat" cmpd="sng">
            <a:solidFill>
              <a:srgbClr val="000000"/>
            </a:solidFill>
            <a:prstDash val="solid"/>
            <a:round/>
            <a:headEnd type="none" w="med" len="med"/>
            <a:tailEnd type="triangle" w="med" len="med"/>
          </a:ln>
        </p:spPr>
      </p:cxnSp>
      <p:cxnSp>
        <p:nvCxnSpPr>
          <p:cNvPr id="31" name="Google Shape;379;g2c07f5df07d_0_166">
            <a:extLst>
              <a:ext uri="{FF2B5EF4-FFF2-40B4-BE49-F238E27FC236}">
                <a16:creationId xmlns:a16="http://schemas.microsoft.com/office/drawing/2014/main" id="{B38E81B9-00F9-EC4D-38A7-A6388BC41636}"/>
              </a:ext>
            </a:extLst>
          </p:cNvPr>
          <p:cNvCxnSpPr>
            <a:cxnSpLocks/>
            <a:stCxn id="14" idx="1"/>
            <a:endCxn id="16" idx="3"/>
          </p:cNvCxnSpPr>
          <p:nvPr/>
        </p:nvCxnSpPr>
        <p:spPr>
          <a:xfrm flipH="1">
            <a:off x="4809167" y="6523075"/>
            <a:ext cx="1702853" cy="0"/>
          </a:xfrm>
          <a:prstGeom prst="straightConnector1">
            <a:avLst/>
          </a:prstGeom>
          <a:noFill/>
          <a:ln w="28575" cap="flat" cmpd="sng">
            <a:solidFill>
              <a:srgbClr val="000000"/>
            </a:solidFill>
            <a:prstDash val="solid"/>
            <a:round/>
            <a:headEnd type="none" w="med" len="med"/>
            <a:tailEnd type="triangle" w="med" len="med"/>
          </a:ln>
        </p:spPr>
      </p:cxnSp>
      <p:cxnSp>
        <p:nvCxnSpPr>
          <p:cNvPr id="32" name="Google Shape;380;g2c07f5df07d_0_166">
            <a:extLst>
              <a:ext uri="{FF2B5EF4-FFF2-40B4-BE49-F238E27FC236}">
                <a16:creationId xmlns:a16="http://schemas.microsoft.com/office/drawing/2014/main" id="{996433CF-BF58-99D6-B38B-40EAEB879482}"/>
              </a:ext>
            </a:extLst>
          </p:cNvPr>
          <p:cNvCxnSpPr>
            <a:cxnSpLocks/>
            <a:stCxn id="14" idx="0"/>
            <a:endCxn id="15" idx="2"/>
          </p:cNvCxnSpPr>
          <p:nvPr/>
        </p:nvCxnSpPr>
        <p:spPr>
          <a:xfrm flipH="1" flipV="1">
            <a:off x="4654100" y="4730725"/>
            <a:ext cx="3095252" cy="1592400"/>
          </a:xfrm>
          <a:prstGeom prst="straightConnector1">
            <a:avLst/>
          </a:prstGeom>
          <a:noFill/>
          <a:ln w="28575" cap="flat" cmpd="sng">
            <a:solidFill>
              <a:srgbClr val="000000"/>
            </a:solidFill>
            <a:prstDash val="dot"/>
            <a:round/>
            <a:headEnd type="none" w="med" len="med"/>
            <a:tailEnd type="triangle" w="med" len="med"/>
          </a:ln>
        </p:spPr>
      </p:cxnSp>
      <p:cxnSp>
        <p:nvCxnSpPr>
          <p:cNvPr id="33" name="Google Shape;381;g2c07f5df07d_0_166">
            <a:extLst>
              <a:ext uri="{FF2B5EF4-FFF2-40B4-BE49-F238E27FC236}">
                <a16:creationId xmlns:a16="http://schemas.microsoft.com/office/drawing/2014/main" id="{FE411EB0-F9DA-5F79-DBED-0B6E86C6C9B0}"/>
              </a:ext>
            </a:extLst>
          </p:cNvPr>
          <p:cNvCxnSpPr>
            <a:cxnSpLocks/>
            <a:stCxn id="15" idx="0"/>
            <a:endCxn id="11" idx="2"/>
          </p:cNvCxnSpPr>
          <p:nvPr/>
        </p:nvCxnSpPr>
        <p:spPr>
          <a:xfrm flipV="1">
            <a:off x="4654100" y="2492469"/>
            <a:ext cx="1941014" cy="1838356"/>
          </a:xfrm>
          <a:prstGeom prst="straightConnector1">
            <a:avLst/>
          </a:prstGeom>
          <a:noFill/>
          <a:ln w="28575" cap="flat" cmpd="sng">
            <a:solidFill>
              <a:srgbClr val="000000"/>
            </a:solidFill>
            <a:prstDash val="solid"/>
            <a:round/>
            <a:headEnd type="none" w="med" len="med"/>
            <a:tailEnd type="triangle" w="med" len="med"/>
          </a:ln>
        </p:spPr>
      </p:cxnSp>
      <p:pic>
        <p:nvPicPr>
          <p:cNvPr id="34" name="Google Shape;382;g2c07f5df07d_0_166">
            <a:extLst>
              <a:ext uri="{FF2B5EF4-FFF2-40B4-BE49-F238E27FC236}">
                <a16:creationId xmlns:a16="http://schemas.microsoft.com/office/drawing/2014/main" id="{3A7E7E8A-2897-9628-6BC1-7AC59738F7DC}"/>
              </a:ext>
            </a:extLst>
          </p:cNvPr>
          <p:cNvPicPr preferRelativeResize="0"/>
          <p:nvPr/>
        </p:nvPicPr>
        <p:blipFill>
          <a:blip r:embed="rId7">
            <a:alphaModFix/>
          </a:blip>
          <a:stretch>
            <a:fillRect/>
          </a:stretch>
        </p:blipFill>
        <p:spPr>
          <a:xfrm>
            <a:off x="2724225" y="5338675"/>
            <a:ext cx="874200" cy="874200"/>
          </a:xfrm>
          <a:prstGeom prst="rect">
            <a:avLst/>
          </a:prstGeom>
          <a:noFill/>
          <a:ln>
            <a:noFill/>
          </a:ln>
        </p:spPr>
      </p:pic>
      <p:pic>
        <p:nvPicPr>
          <p:cNvPr id="35" name="Google Shape;383;g2c07f5df07d_0_166">
            <a:extLst>
              <a:ext uri="{FF2B5EF4-FFF2-40B4-BE49-F238E27FC236}">
                <a16:creationId xmlns:a16="http://schemas.microsoft.com/office/drawing/2014/main" id="{0BE498F5-E0AF-9182-C5AD-C199C925E8E8}"/>
              </a:ext>
            </a:extLst>
          </p:cNvPr>
          <p:cNvPicPr preferRelativeResize="0"/>
          <p:nvPr/>
        </p:nvPicPr>
        <p:blipFill>
          <a:blip r:embed="rId8">
            <a:alphaModFix/>
          </a:blip>
          <a:stretch>
            <a:fillRect/>
          </a:stretch>
        </p:blipFill>
        <p:spPr>
          <a:xfrm>
            <a:off x="9671600" y="3495325"/>
            <a:ext cx="783300" cy="783300"/>
          </a:xfrm>
          <a:prstGeom prst="rect">
            <a:avLst/>
          </a:prstGeom>
          <a:noFill/>
          <a:ln>
            <a:noFill/>
          </a:ln>
        </p:spPr>
      </p:pic>
      <p:pic>
        <p:nvPicPr>
          <p:cNvPr id="36" name="Google Shape;384;g2c07f5df07d_0_166">
            <a:extLst>
              <a:ext uri="{FF2B5EF4-FFF2-40B4-BE49-F238E27FC236}">
                <a16:creationId xmlns:a16="http://schemas.microsoft.com/office/drawing/2014/main" id="{86FEC27C-5637-A3DE-CC03-7CF14BFB30BF}"/>
              </a:ext>
            </a:extLst>
          </p:cNvPr>
          <p:cNvPicPr preferRelativeResize="0"/>
          <p:nvPr/>
        </p:nvPicPr>
        <p:blipFill>
          <a:blip r:embed="rId9">
            <a:alphaModFix/>
          </a:blip>
          <a:stretch>
            <a:fillRect/>
          </a:stretch>
        </p:blipFill>
        <p:spPr>
          <a:xfrm>
            <a:off x="766750" y="3086448"/>
            <a:ext cx="433199" cy="1285816"/>
          </a:xfrm>
          <a:prstGeom prst="rect">
            <a:avLst/>
          </a:prstGeom>
          <a:noFill/>
          <a:ln>
            <a:noFill/>
          </a:ln>
        </p:spPr>
      </p:pic>
      <p:pic>
        <p:nvPicPr>
          <p:cNvPr id="37" name="Google Shape;385;g2c07f5df07d_0_166">
            <a:extLst>
              <a:ext uri="{FF2B5EF4-FFF2-40B4-BE49-F238E27FC236}">
                <a16:creationId xmlns:a16="http://schemas.microsoft.com/office/drawing/2014/main" id="{2DCD3105-7FDF-7270-451F-2812D0552659}"/>
              </a:ext>
            </a:extLst>
          </p:cNvPr>
          <p:cNvPicPr preferRelativeResize="0"/>
          <p:nvPr/>
        </p:nvPicPr>
        <p:blipFill>
          <a:blip r:embed="rId10">
            <a:alphaModFix/>
          </a:blip>
          <a:stretch>
            <a:fillRect/>
          </a:stretch>
        </p:blipFill>
        <p:spPr>
          <a:xfrm>
            <a:off x="3908125" y="3157649"/>
            <a:ext cx="1244825" cy="1244825"/>
          </a:xfrm>
          <a:prstGeom prst="rect">
            <a:avLst/>
          </a:prstGeom>
          <a:noFill/>
          <a:ln>
            <a:noFill/>
          </a:ln>
        </p:spPr>
      </p:pic>
      <p:sp>
        <p:nvSpPr>
          <p:cNvPr id="38" name="Google Shape;386;g2c07f5df07d_0_166">
            <a:extLst>
              <a:ext uri="{FF2B5EF4-FFF2-40B4-BE49-F238E27FC236}">
                <a16:creationId xmlns:a16="http://schemas.microsoft.com/office/drawing/2014/main" id="{6F854E33-080D-B469-5877-3F180C833FD4}"/>
              </a:ext>
            </a:extLst>
          </p:cNvPr>
          <p:cNvSpPr/>
          <p:nvPr/>
        </p:nvSpPr>
        <p:spPr>
          <a:xfrm>
            <a:off x="9690557" y="6202431"/>
            <a:ext cx="2411700" cy="276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11"/>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12"/>
              </a:rPr>
              <a:t>Design von </a:t>
            </a:r>
            <a:r>
              <a:rPr lang="en-US" sz="1200" u="sng" dirty="0" err="1">
                <a:solidFill>
                  <a:schemeClr val="hlink"/>
                </a:solidFill>
                <a:latin typeface="Calibri"/>
                <a:ea typeface="Calibri"/>
                <a:cs typeface="Calibri"/>
                <a:sym typeface="Calibri"/>
                <a:hlinkClick r:id="rId12"/>
              </a:rPr>
              <a:t>Freepik</a:t>
            </a:r>
            <a:endParaRPr sz="1200" dirty="0">
              <a:solidFill>
                <a:schemeClr val="dk1"/>
              </a:solidFill>
              <a:latin typeface="Calibri"/>
              <a:ea typeface="Calibri"/>
              <a:cs typeface="Calibri"/>
              <a:sym typeface="Calibri"/>
            </a:endParaRPr>
          </a:p>
        </p:txBody>
      </p:sp>
      <p:sp>
        <p:nvSpPr>
          <p:cNvPr id="39" name="Ορθογώνιο 7">
            <a:extLst>
              <a:ext uri="{FF2B5EF4-FFF2-40B4-BE49-F238E27FC236}">
                <a16:creationId xmlns:a16="http://schemas.microsoft.com/office/drawing/2014/main" id="{C9822303-891C-9E1A-284A-E615F17DD25F}"/>
              </a:ext>
            </a:extLst>
          </p:cNvPr>
          <p:cNvSpPr/>
          <p:nvPr/>
        </p:nvSpPr>
        <p:spPr>
          <a:xfrm>
            <a:off x="7799294" y="-3932"/>
            <a:ext cx="4391447" cy="382602"/>
          </a:xfrm>
          <a:prstGeom prst="rect">
            <a:avLst/>
          </a:prstGeom>
          <a:solidFill>
            <a:srgbClr val="DDE0E5"/>
          </a:solidFill>
        </p:spPr>
        <p:txBody>
          <a:bodyPr vert="horz" lIns="91440" tIns="45720" rIns="91440" bIns="45720" rtlCol="0" anchor="b">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49610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B8359C-6A8B-4240-AAE2-A5B33C562ABF}"/>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Was kann ich tun, wenn ich aufhören will:</a:t>
            </a:r>
            <a:endParaRPr lang="el-GR" dirty="0"/>
          </a:p>
        </p:txBody>
      </p:sp>
      <p:sp>
        <p:nvSpPr>
          <p:cNvPr id="3" name="Θέση περιεχομένου 2">
            <a:extLst>
              <a:ext uri="{FF2B5EF4-FFF2-40B4-BE49-F238E27FC236}">
                <a16:creationId xmlns:a16="http://schemas.microsoft.com/office/drawing/2014/main" id="{12295224-FA26-DE45-2EFB-ED56B9E744F8}"/>
              </a:ext>
            </a:extLst>
          </p:cNvPr>
          <p:cNvSpPr>
            <a:spLocks noGrp="1"/>
          </p:cNvSpPr>
          <p:nvPr>
            <p:ph idx="1"/>
          </p:nvPr>
        </p:nvSpPr>
        <p:spPr>
          <a:xfrm>
            <a:off x="557999" y="1799999"/>
            <a:ext cx="8080392" cy="4865977"/>
          </a:xfrm>
        </p:spPr>
        <p:txBody>
          <a:bodyPr>
            <a:normAutofit fontScale="92500" lnSpcReduction="10000"/>
          </a:bodyPr>
          <a:lstStyle/>
          <a:p>
            <a:pPr marL="0" lvl="0" indent="0" algn="l" rtl="0">
              <a:lnSpc>
                <a:spcPct val="107000"/>
              </a:lnSpc>
              <a:spcBef>
                <a:spcPts val="1400"/>
              </a:spcBef>
              <a:spcAft>
                <a:spcPts val="0"/>
              </a:spcAft>
              <a:buNone/>
            </a:pPr>
            <a:r>
              <a:rPr lang="de-DE" sz="2400" b="1" dirty="0">
                <a:solidFill>
                  <a:srgbClr val="000000"/>
                </a:solidFill>
              </a:rPr>
              <a:t>Treffen Sie sich mit einem Suchtmediziner, der Ihre Bedürfnisse einschätzen und Empfehlungen aussprechen wird, beispielsweise: </a:t>
            </a:r>
            <a:endParaRPr lang="en-US" sz="2400" dirty="0">
              <a:solidFill>
                <a:srgbClr val="000000"/>
              </a:solidFill>
            </a:endParaRPr>
          </a:p>
          <a:p>
            <a:pPr marL="457200" marR="0" lvl="0" indent="-356870" algn="l" rtl="0">
              <a:lnSpc>
                <a:spcPct val="150000"/>
              </a:lnSpc>
              <a:spcBef>
                <a:spcPts val="1400"/>
              </a:spcBef>
              <a:spcAft>
                <a:spcPts val="0"/>
              </a:spcAft>
              <a:buClr>
                <a:srgbClr val="CC0000"/>
              </a:buClr>
              <a:buSzPts val="2020"/>
            </a:pPr>
            <a:r>
              <a:rPr lang="de-DE" sz="2400" dirty="0">
                <a:solidFill>
                  <a:srgbClr val="000000"/>
                </a:solidFill>
              </a:rPr>
              <a:t>Nikotinersatzstoffe (Kaugummi, Lutschtabletten, Pflaster)</a:t>
            </a:r>
          </a:p>
          <a:p>
            <a:pPr marL="457200" marR="0" lvl="0" indent="-356870" algn="l" rtl="0">
              <a:lnSpc>
                <a:spcPct val="150000"/>
              </a:lnSpc>
              <a:spcBef>
                <a:spcPts val="1400"/>
              </a:spcBef>
              <a:spcAft>
                <a:spcPts val="0"/>
              </a:spcAft>
              <a:buClr>
                <a:srgbClr val="CC0000"/>
              </a:buClr>
              <a:buSzPts val="2020"/>
            </a:pPr>
            <a:r>
              <a:rPr lang="de-DE" sz="2400" dirty="0">
                <a:solidFill>
                  <a:srgbClr val="000000"/>
                </a:solidFill>
              </a:rPr>
              <a:t>Vermeiden Sie Auslöser</a:t>
            </a:r>
          </a:p>
          <a:p>
            <a:pPr marL="457200" marR="0" lvl="0" indent="-356870" algn="l" rtl="0">
              <a:lnSpc>
                <a:spcPct val="150000"/>
              </a:lnSpc>
              <a:spcBef>
                <a:spcPts val="1400"/>
              </a:spcBef>
              <a:spcAft>
                <a:spcPts val="0"/>
              </a:spcAft>
              <a:buClr>
                <a:srgbClr val="CC0000"/>
              </a:buClr>
              <a:buSzPts val="2020"/>
            </a:pPr>
            <a:r>
              <a:rPr lang="de-DE" sz="2400" dirty="0">
                <a:solidFill>
                  <a:srgbClr val="000000"/>
                </a:solidFill>
              </a:rPr>
              <a:t>Nicht "nur eine" nehmen</a:t>
            </a:r>
          </a:p>
          <a:p>
            <a:pPr marL="457200" marR="0" lvl="0" indent="-356870" algn="l" rtl="0">
              <a:lnSpc>
                <a:spcPct val="150000"/>
              </a:lnSpc>
              <a:spcBef>
                <a:spcPts val="1400"/>
              </a:spcBef>
              <a:spcAft>
                <a:spcPts val="0"/>
              </a:spcAft>
              <a:buClr>
                <a:srgbClr val="CC0000"/>
              </a:buClr>
              <a:buSzPts val="2020"/>
            </a:pPr>
            <a:r>
              <a:rPr lang="de-DE" sz="2400" dirty="0">
                <a:solidFill>
                  <a:srgbClr val="000000"/>
                </a:solidFill>
              </a:rPr>
              <a:t>Sportliche Betätigung</a:t>
            </a:r>
          </a:p>
          <a:p>
            <a:pPr marL="457200" marR="0" lvl="0" indent="-356870" algn="l" rtl="0">
              <a:lnSpc>
                <a:spcPct val="150000"/>
              </a:lnSpc>
              <a:spcBef>
                <a:spcPts val="1400"/>
              </a:spcBef>
              <a:spcAft>
                <a:spcPts val="0"/>
              </a:spcAft>
              <a:buClr>
                <a:srgbClr val="CC0000"/>
              </a:buClr>
              <a:buSzPts val="2020"/>
            </a:pPr>
            <a:r>
              <a:rPr lang="de-DE" sz="2400" dirty="0">
                <a:solidFill>
                  <a:srgbClr val="000000"/>
                </a:solidFill>
              </a:rPr>
              <a:t>Verhaltenstherapien und kognitive Therapien Gruppentherapien</a:t>
            </a:r>
          </a:p>
          <a:p>
            <a:pPr marL="457200" marR="0" lvl="0" indent="-356870" algn="l" rtl="0">
              <a:lnSpc>
                <a:spcPct val="150000"/>
              </a:lnSpc>
              <a:spcBef>
                <a:spcPts val="1400"/>
              </a:spcBef>
              <a:spcAft>
                <a:spcPts val="0"/>
              </a:spcAft>
              <a:buClr>
                <a:srgbClr val="CC0000"/>
              </a:buClr>
              <a:buSzPts val="2020"/>
            </a:pPr>
            <a:r>
              <a:rPr lang="de-DE" sz="2400" dirty="0">
                <a:solidFill>
                  <a:srgbClr val="000000"/>
                </a:solidFill>
              </a:rPr>
              <a:t>Erinnern Sie sich an die Vorteile</a:t>
            </a:r>
            <a:endParaRPr lang="el-GR" dirty="0"/>
          </a:p>
        </p:txBody>
      </p:sp>
      <p:pic>
        <p:nvPicPr>
          <p:cNvPr id="4" name="Google Shape;394;g2c07f5df07d_0_207">
            <a:extLst>
              <a:ext uri="{FF2B5EF4-FFF2-40B4-BE49-F238E27FC236}">
                <a16:creationId xmlns:a16="http://schemas.microsoft.com/office/drawing/2014/main" id="{E04648CF-2405-1204-8AF1-AF9A77648E46}"/>
              </a:ext>
            </a:extLst>
          </p:cNvPr>
          <p:cNvPicPr preferRelativeResize="0"/>
          <p:nvPr/>
        </p:nvPicPr>
        <p:blipFill>
          <a:blip r:embed="rId3">
            <a:alphaModFix/>
          </a:blip>
          <a:stretch>
            <a:fillRect/>
          </a:stretch>
        </p:blipFill>
        <p:spPr>
          <a:xfrm>
            <a:off x="8638391" y="1799999"/>
            <a:ext cx="3436452" cy="2290398"/>
          </a:xfrm>
          <a:prstGeom prst="rect">
            <a:avLst/>
          </a:prstGeom>
          <a:noFill/>
          <a:ln>
            <a:noFill/>
          </a:ln>
        </p:spPr>
      </p:pic>
      <p:sp>
        <p:nvSpPr>
          <p:cNvPr id="5" name="Google Shape;395;g2c07f5df07d_0_207">
            <a:extLst>
              <a:ext uri="{FF2B5EF4-FFF2-40B4-BE49-F238E27FC236}">
                <a16:creationId xmlns:a16="http://schemas.microsoft.com/office/drawing/2014/main" id="{D2958912-04D0-B402-8054-3B9ED0BF9190}"/>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4DDBC7E5-C64E-660E-D799-273ACCB3A4A0}"/>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992814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01;g2c07f5df07d_0_250">
            <a:extLst>
              <a:ext uri="{FF2B5EF4-FFF2-40B4-BE49-F238E27FC236}">
                <a16:creationId xmlns:a16="http://schemas.microsoft.com/office/drawing/2014/main" id="{505209DF-9F3F-94F8-97AA-2CC258F76772}"/>
              </a:ext>
            </a:extLst>
          </p:cNvPr>
          <p:cNvPicPr preferRelativeResize="0"/>
          <p:nvPr/>
        </p:nvPicPr>
        <p:blipFill>
          <a:blip r:embed="rId3">
            <a:alphaModFix/>
          </a:blip>
          <a:stretch>
            <a:fillRect/>
          </a:stretch>
        </p:blipFill>
        <p:spPr>
          <a:xfrm>
            <a:off x="7771141" y="1358400"/>
            <a:ext cx="4419600" cy="4419600"/>
          </a:xfrm>
          <a:prstGeom prst="rect">
            <a:avLst/>
          </a:prstGeom>
          <a:noFill/>
          <a:ln>
            <a:noFill/>
          </a:ln>
        </p:spPr>
      </p:pic>
      <p:sp>
        <p:nvSpPr>
          <p:cNvPr id="2" name="Τίτλος 1">
            <a:extLst>
              <a:ext uri="{FF2B5EF4-FFF2-40B4-BE49-F238E27FC236}">
                <a16:creationId xmlns:a16="http://schemas.microsoft.com/office/drawing/2014/main" id="{915E510C-8387-F2A8-FDB3-2EF7220889EB}"/>
              </a:ext>
            </a:extLst>
          </p:cNvPr>
          <p:cNvSpPr>
            <a:spLocks noGrp="1"/>
          </p:cNvSpPr>
          <p:nvPr>
            <p:ph type="title"/>
          </p:nvPr>
        </p:nvSpPr>
        <p:spPr/>
        <p:txBody>
          <a:bodyPr/>
          <a:lstStyle/>
          <a:p>
            <a:r>
              <a:rPr lang="en-US" sz="2800" dirty="0" err="1">
                <a:solidFill>
                  <a:srgbClr val="203864"/>
                </a:solidFill>
                <a:latin typeface="Calibri"/>
                <a:ea typeface="Calibri"/>
                <a:cs typeface="Calibri"/>
                <a:sym typeface="Calibri"/>
              </a:rPr>
              <a:t>Praktische</a:t>
            </a:r>
            <a:r>
              <a:rPr lang="en-US" sz="2800" dirty="0">
                <a:solidFill>
                  <a:srgbClr val="203864"/>
                </a:solidFill>
                <a:latin typeface="Calibri"/>
                <a:ea typeface="Calibri"/>
                <a:cs typeface="Calibri"/>
                <a:sym typeface="Calibri"/>
              </a:rPr>
              <a:t> Tipps</a:t>
            </a:r>
            <a:endParaRPr lang="el-GR" dirty="0"/>
          </a:p>
        </p:txBody>
      </p:sp>
      <p:sp>
        <p:nvSpPr>
          <p:cNvPr id="3" name="Θέση περιεχομένου 2">
            <a:extLst>
              <a:ext uri="{FF2B5EF4-FFF2-40B4-BE49-F238E27FC236}">
                <a16:creationId xmlns:a16="http://schemas.microsoft.com/office/drawing/2014/main" id="{BC345EA1-6395-6DEA-3AF5-9CAA72B988CE}"/>
              </a:ext>
            </a:extLst>
          </p:cNvPr>
          <p:cNvSpPr>
            <a:spLocks noGrp="1"/>
          </p:cNvSpPr>
          <p:nvPr>
            <p:ph idx="1"/>
          </p:nvPr>
        </p:nvSpPr>
        <p:spPr>
          <a:xfrm>
            <a:off x="557999" y="1799999"/>
            <a:ext cx="7456448" cy="4865977"/>
          </a:xfrm>
        </p:spPr>
        <p:txBody>
          <a:bodyPr>
            <a:normAutofit fontScale="70000" lnSpcReduction="20000"/>
          </a:bodyPr>
          <a:lstStyle/>
          <a:p>
            <a:pPr marL="457200" lvl="0" indent="-356870" algn="l" rtl="0">
              <a:lnSpc>
                <a:spcPct val="150000"/>
              </a:lnSpc>
              <a:spcBef>
                <a:spcPts val="1400"/>
              </a:spcBef>
              <a:spcAft>
                <a:spcPts val="0"/>
              </a:spcAft>
              <a:buClr>
                <a:srgbClr val="CC0000"/>
              </a:buClr>
              <a:buSzPts val="2020"/>
            </a:pPr>
            <a:r>
              <a:rPr lang="de-DE" sz="2400" dirty="0">
                <a:solidFill>
                  <a:srgbClr val="000000"/>
                </a:solidFill>
              </a:rPr>
              <a:t>Nehmen Sie einen Ersatz (Obst, Kaugummi...), wenn Sie Verlangen nach Tabak haben.</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Bleiben Sie körperlich aktiv.</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Atmen Sie tief durch.</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Trinken Sie viel Wasser.</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Rechnen Sie nach: Berechnen Sie, wie viel Sie sparen, wenn Sie nicht rauchen.</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Der Versuch, Ihren Konsum zu reduzieren, ist bereits ein sehr guter Vorsatz.</a:t>
            </a:r>
          </a:p>
          <a:p>
            <a:pPr marL="457200" lvl="0" indent="-356870" algn="l" rtl="0">
              <a:lnSpc>
                <a:spcPct val="150000"/>
              </a:lnSpc>
              <a:spcBef>
                <a:spcPts val="1400"/>
              </a:spcBef>
              <a:spcAft>
                <a:spcPts val="0"/>
              </a:spcAft>
              <a:buClr>
                <a:srgbClr val="CC0000"/>
              </a:buClr>
              <a:buSzPts val="2020"/>
            </a:pPr>
            <a:r>
              <a:rPr lang="de-DE" sz="2400" dirty="0">
                <a:solidFill>
                  <a:srgbClr val="000000"/>
                </a:solidFill>
              </a:rPr>
              <a:t>Machen Sie Entspannungsübungen (</a:t>
            </a:r>
            <a:r>
              <a:rPr lang="de-DE" sz="2400" dirty="0" err="1">
                <a:solidFill>
                  <a:srgbClr val="000000"/>
                </a:solidFill>
              </a:rPr>
              <a:t>Sophrologie</a:t>
            </a:r>
            <a:r>
              <a:rPr lang="de-DE" sz="2400" dirty="0">
                <a:solidFill>
                  <a:srgbClr val="000000"/>
                </a:solidFill>
              </a:rPr>
              <a:t>, Yoga, etc.)</a:t>
            </a:r>
          </a:p>
        </p:txBody>
      </p:sp>
      <p:sp>
        <p:nvSpPr>
          <p:cNvPr id="5" name="Google Shape;404;g2c07f5df07d_0_250">
            <a:extLst>
              <a:ext uri="{FF2B5EF4-FFF2-40B4-BE49-F238E27FC236}">
                <a16:creationId xmlns:a16="http://schemas.microsoft.com/office/drawing/2014/main" id="{B508C8BD-3602-1677-125D-F28E098E8CCE}"/>
              </a:ext>
            </a:extLst>
          </p:cNvPr>
          <p:cNvSpPr/>
          <p:nvPr/>
        </p:nvSpPr>
        <p:spPr>
          <a:xfrm>
            <a:off x="9780307" y="622238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0EE21CD1-B6E8-121F-14F0-5F690C55E929}"/>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zum</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Tabakkonsum</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94440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1484EB88-4E9B-FF42-837D-DFA3AD2FF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5.1.3</a:t>
            </a:r>
            <a:r>
              <a:rPr lang="en-US" altLang="el-GR" dirty="0"/>
              <a:t/>
            </a:r>
            <a:br>
              <a:rPr lang="en-US" altLang="el-GR" dirty="0"/>
            </a:br>
            <a:r>
              <a:rPr lang="en-US" altLang="el-GR" dirty="0" err="1">
                <a:solidFill>
                  <a:srgbClr val="C01E24"/>
                </a:solidFill>
              </a:rPr>
              <a:t>Informationen</a:t>
            </a:r>
            <a:r>
              <a:rPr lang="en-US" altLang="el-GR" dirty="0">
                <a:solidFill>
                  <a:srgbClr val="C01E24"/>
                </a:solidFill>
              </a:rPr>
              <a:t> </a:t>
            </a:r>
            <a:r>
              <a:rPr lang="en-US" altLang="el-GR" dirty="0" err="1">
                <a:solidFill>
                  <a:srgbClr val="C01E24"/>
                </a:solidFill>
              </a:rPr>
              <a:t>zur</a:t>
            </a:r>
            <a:r>
              <a:rPr lang="en-US" altLang="el-GR" dirty="0">
                <a:solidFill>
                  <a:srgbClr val="C01E24"/>
                </a:solidFill>
              </a:rPr>
              <a:t> </a:t>
            </a:r>
            <a:r>
              <a:rPr lang="en-US" altLang="el-GR" dirty="0" err="1">
                <a:solidFill>
                  <a:srgbClr val="C01E24"/>
                </a:solidFill>
              </a:rPr>
              <a:t>Bildschirmabhängigkeit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lvl="0">
              <a:lnSpc>
                <a:spcPct val="100000"/>
              </a:lnSpc>
            </a:pPr>
            <a:r>
              <a:rPr lang="de-DE" sz="2400" dirty="0"/>
              <a:t>Sensibilisierung für die Auswirkungen der Bildschirmabhängigkeit</a:t>
            </a:r>
          </a:p>
          <a:p>
            <a:pPr lvl="0">
              <a:lnSpc>
                <a:spcPct val="100000"/>
              </a:lnSpc>
            </a:pPr>
            <a:r>
              <a:rPr lang="de-DE" sz="2400" dirty="0"/>
              <a:t>Bereitstellung von Instrumenten zur Erkennung süchtigen Verhaltens</a:t>
            </a:r>
          </a:p>
          <a:p>
            <a:pPr lvl="0">
              <a:lnSpc>
                <a:spcPct val="100000"/>
              </a:lnSpc>
            </a:pPr>
            <a:r>
              <a:rPr lang="de-DE" sz="2400" dirty="0"/>
              <a:t>Entwicklung von Strategien für den Umgang mit der Bildschirmnutzung</a:t>
            </a:r>
          </a:p>
        </p:txBody>
      </p:sp>
      <p:sp>
        <p:nvSpPr>
          <p:cNvPr id="8" name="TextBox 7">
            <a:extLst>
              <a:ext uri="{FF2B5EF4-FFF2-40B4-BE49-F238E27FC236}">
                <a16:creationId xmlns:a16="http://schemas.microsoft.com/office/drawing/2014/main" id="{6F837B51-7E9C-1528-35C9-C476EF583002}"/>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09D8D8E-C386-CF2C-C5EE-70272CD4C432}"/>
              </a:ext>
            </a:extLst>
          </p:cNvPr>
          <p:cNvSpPr>
            <a:spLocks noGrp="1"/>
          </p:cNvSpPr>
          <p:nvPr>
            <p:ph type="title"/>
          </p:nvPr>
        </p:nvSpPr>
        <p:spPr/>
        <p:txBody>
          <a:bodyPr/>
          <a:lstStyle/>
          <a:p>
            <a:r>
              <a:rPr lang="en-US" dirty="0" err="1"/>
              <a:t>Einführung</a:t>
            </a:r>
            <a:r>
              <a:rPr lang="en-US" dirty="0"/>
              <a:t>: </a:t>
            </a:r>
            <a:r>
              <a:rPr lang="en-US" dirty="0" err="1"/>
              <a:t>Bildschirmabhängigkeit</a:t>
            </a:r>
            <a:endParaRPr lang="el-GR" dirty="0"/>
          </a:p>
        </p:txBody>
      </p:sp>
      <p:sp>
        <p:nvSpPr>
          <p:cNvPr id="6" name="Θέση περιεχομένου 5">
            <a:extLst>
              <a:ext uri="{FF2B5EF4-FFF2-40B4-BE49-F238E27FC236}">
                <a16:creationId xmlns:a16="http://schemas.microsoft.com/office/drawing/2014/main" id="{C3023F8C-D272-670C-D96C-06E02BBDB100}"/>
              </a:ext>
            </a:extLst>
          </p:cNvPr>
          <p:cNvSpPr>
            <a:spLocks noGrp="1"/>
          </p:cNvSpPr>
          <p:nvPr>
            <p:ph idx="1"/>
          </p:nvPr>
        </p:nvSpPr>
        <p:spPr>
          <a:xfrm>
            <a:off x="557998" y="1799999"/>
            <a:ext cx="7122961" cy="4865977"/>
          </a:xfrm>
        </p:spPr>
        <p:txBody>
          <a:bodyPr>
            <a:normAutofit/>
          </a:bodyPr>
          <a:lstStyle/>
          <a:p>
            <a:r>
              <a:rPr lang="de-DE" dirty="0"/>
              <a:t>Bildschirmsucht, ein wachsendes Problem im heutigen digitalen Zeitalter, bedeutet eine übermäßige und unkontrollierbare Bindung an digitale Geräte.</a:t>
            </a:r>
          </a:p>
          <a:p>
            <a:r>
              <a:rPr lang="de-DE" dirty="0"/>
              <a:t>Die Folgen sind weitreichend: Sie beeinträchtigen die psychische Gesundheit, das körperliche Wohlbefinden und die Qualität der zwischenmenschlichen Beziehungen.</a:t>
            </a:r>
          </a:p>
          <a:p>
            <a:r>
              <a:rPr lang="de-DE" dirty="0"/>
              <a:t>Je mehr Zeit wir vor dem Bildschirm verbringen, desto dringender ist es, sich dessen bewusst zu werden und Strategien zu entwickeln, um seine Auswirkungen zu verringern.</a:t>
            </a:r>
          </a:p>
        </p:txBody>
      </p:sp>
      <p:pic>
        <p:nvPicPr>
          <p:cNvPr id="7" name="Google Shape;422;g2c0183aed00_0_281">
            <a:extLst>
              <a:ext uri="{FF2B5EF4-FFF2-40B4-BE49-F238E27FC236}">
                <a16:creationId xmlns:a16="http://schemas.microsoft.com/office/drawing/2014/main" id="{4243FCDB-2B13-58BA-DB12-70BC25C9E57C}"/>
              </a:ext>
            </a:extLst>
          </p:cNvPr>
          <p:cNvPicPr preferRelativeResize="0"/>
          <p:nvPr/>
        </p:nvPicPr>
        <p:blipFill rotWithShape="1">
          <a:blip r:embed="rId3">
            <a:alphaModFix/>
          </a:blip>
          <a:srcRect/>
          <a:stretch/>
        </p:blipFill>
        <p:spPr>
          <a:xfrm>
            <a:off x="8197328" y="1799999"/>
            <a:ext cx="3877536" cy="3643370"/>
          </a:xfrm>
          <a:prstGeom prst="rect">
            <a:avLst/>
          </a:prstGeom>
          <a:noFill/>
          <a:ln>
            <a:noFill/>
          </a:ln>
        </p:spPr>
      </p:pic>
      <p:sp>
        <p:nvSpPr>
          <p:cNvPr id="8" name="Google Shape;423;g2c0183aed00_0_281">
            <a:extLst>
              <a:ext uri="{FF2B5EF4-FFF2-40B4-BE49-F238E27FC236}">
                <a16:creationId xmlns:a16="http://schemas.microsoft.com/office/drawing/2014/main" id="{7A3ACDEE-0BBE-9D0E-02A0-AF1932E29BE9}"/>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9" name="Ορθογώνιο 7">
            <a:extLst>
              <a:ext uri="{FF2B5EF4-FFF2-40B4-BE49-F238E27FC236}">
                <a16:creationId xmlns:a16="http://schemas.microsoft.com/office/drawing/2014/main" id="{1B788C87-C27A-793F-85EB-C3674D802BF9}"/>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50071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DD24E6-3BDD-1BA8-83BE-683B5FB2FA7B}"/>
              </a:ext>
            </a:extLst>
          </p:cNvPr>
          <p:cNvSpPr>
            <a:spLocks noGrp="1"/>
          </p:cNvSpPr>
          <p:nvPr>
            <p:ph type="title"/>
          </p:nvPr>
        </p:nvSpPr>
        <p:spPr/>
        <p:txBody>
          <a:bodyPr/>
          <a:lstStyle/>
          <a:p>
            <a:r>
              <a:rPr lang="en-US" sz="2800" dirty="0" err="1">
                <a:solidFill>
                  <a:srgbClr val="203864"/>
                </a:solidFill>
                <a:latin typeface="Calibri"/>
                <a:ea typeface="Calibri"/>
                <a:cs typeface="Calibri"/>
                <a:sym typeface="Calibri"/>
              </a:rPr>
              <a:t>Erkennung</a:t>
            </a:r>
            <a:r>
              <a:rPr lang="en-US" sz="2800" dirty="0">
                <a:solidFill>
                  <a:srgbClr val="203864"/>
                </a:solidFill>
                <a:latin typeface="Calibri"/>
                <a:ea typeface="Calibri"/>
                <a:cs typeface="Calibri"/>
                <a:sym typeface="Calibri"/>
              </a:rPr>
              <a:t> der </a:t>
            </a:r>
            <a:r>
              <a:rPr lang="en-US" sz="2800" dirty="0" err="1">
                <a:solidFill>
                  <a:srgbClr val="203864"/>
                </a:solidFill>
                <a:latin typeface="Calibri"/>
                <a:ea typeface="Calibri"/>
                <a:cs typeface="Calibri"/>
                <a:sym typeface="Calibri"/>
              </a:rPr>
              <a:t>Bildschirmabhängigkeit</a:t>
            </a:r>
            <a:endParaRPr lang="el-GR" dirty="0"/>
          </a:p>
        </p:txBody>
      </p:sp>
      <p:sp>
        <p:nvSpPr>
          <p:cNvPr id="3" name="Θέση περιεχομένου 2">
            <a:extLst>
              <a:ext uri="{FF2B5EF4-FFF2-40B4-BE49-F238E27FC236}">
                <a16:creationId xmlns:a16="http://schemas.microsoft.com/office/drawing/2014/main" id="{CAB7AF2A-00CA-C98D-6022-4171D0174B3C}"/>
              </a:ext>
            </a:extLst>
          </p:cNvPr>
          <p:cNvSpPr>
            <a:spLocks noGrp="1"/>
          </p:cNvSpPr>
          <p:nvPr>
            <p:ph idx="1"/>
          </p:nvPr>
        </p:nvSpPr>
        <p:spPr>
          <a:xfrm>
            <a:off x="557998" y="1799999"/>
            <a:ext cx="7122961" cy="4865977"/>
          </a:xfrm>
        </p:spPr>
        <p:txBody>
          <a:bodyPr>
            <a:normAutofit/>
          </a:bodyPr>
          <a:lstStyle/>
          <a:p>
            <a:pPr marL="0" lvl="0" indent="0" algn="l" rtl="0">
              <a:buNone/>
            </a:pPr>
            <a:r>
              <a:rPr lang="de-DE" sz="2400" b="1" dirty="0">
                <a:latin typeface="Calibri"/>
                <a:ea typeface="Calibri"/>
                <a:cs typeface="Calibri"/>
                <a:sym typeface="Calibri"/>
              </a:rPr>
              <a:t>Einige Leitlinien zur Erkennung von Bildschirmabhängigkeit :</a:t>
            </a:r>
          </a:p>
          <a:p>
            <a:r>
              <a:rPr lang="de-DE" sz="2400" dirty="0">
                <a:latin typeface="Calibri"/>
                <a:ea typeface="Calibri"/>
                <a:cs typeface="Calibri"/>
                <a:sym typeface="Calibri"/>
              </a:rPr>
              <a:t>Unfähigkeit, die vor dem Bildschirm verbrachte Zeit zu kontrollieren, mit dem Drang, immer mehr Zeit vor dem Bildschirm zu verbringen, weil sie sich dort am wohlsten fühlen </a:t>
            </a:r>
            <a:endParaRPr lang="en-US" sz="2400" dirty="0">
              <a:latin typeface="Calibri"/>
              <a:ea typeface="Calibri"/>
              <a:cs typeface="Calibri"/>
              <a:sym typeface="Calibri"/>
            </a:endParaRPr>
          </a:p>
          <a:p>
            <a:pPr marL="228600" lvl="0" indent="-266700" algn="l" rtl="0">
              <a:buClr>
                <a:srgbClr val="C01E24"/>
              </a:buClr>
              <a:buSzPts val="2400"/>
              <a:buFont typeface="Noto Sans Symbols"/>
              <a:buChar char="▪"/>
            </a:pPr>
            <a:r>
              <a:rPr lang="de-DE" sz="2400" dirty="0">
                <a:latin typeface="Calibri"/>
                <a:ea typeface="Calibri"/>
                <a:cs typeface="Calibri"/>
                <a:sym typeface="Calibri"/>
              </a:rPr>
              <a:t>Verweigerungshaltung, wenn jemand, der ihnen nahesteht, sie darauf hinweist, dass sie viel Zeit mit dieser Tätigkeit verbringen; </a:t>
            </a:r>
          </a:p>
          <a:p>
            <a:pPr marL="228600" lvl="0" indent="-266700" algn="l" rtl="0">
              <a:buClr>
                <a:srgbClr val="C01E24"/>
              </a:buClr>
              <a:buSzPts val="2400"/>
              <a:buFont typeface="Noto Sans Symbols"/>
              <a:buChar char="▪"/>
            </a:pPr>
            <a:r>
              <a:rPr lang="de-DE" sz="2400" dirty="0">
                <a:latin typeface="Calibri"/>
                <a:ea typeface="Calibri"/>
                <a:cs typeface="Calibri"/>
                <a:sym typeface="Calibri"/>
              </a:rPr>
              <a:t>sich abseits der Bildschirme leer oder deprimiert fühlen; </a:t>
            </a:r>
            <a:endParaRPr lang="el-GR" dirty="0"/>
          </a:p>
        </p:txBody>
      </p:sp>
      <p:pic>
        <p:nvPicPr>
          <p:cNvPr id="4" name="Google Shape;431;g2c0183aed00_0_299">
            <a:extLst>
              <a:ext uri="{FF2B5EF4-FFF2-40B4-BE49-F238E27FC236}">
                <a16:creationId xmlns:a16="http://schemas.microsoft.com/office/drawing/2014/main" id="{88770865-F081-C9AB-D7EC-1CC6DBFF7494}"/>
              </a:ext>
            </a:extLst>
          </p:cNvPr>
          <p:cNvPicPr preferRelativeResize="0"/>
          <p:nvPr/>
        </p:nvPicPr>
        <p:blipFill>
          <a:blip r:embed="rId3">
            <a:alphaModFix/>
          </a:blip>
          <a:stretch>
            <a:fillRect/>
          </a:stretch>
        </p:blipFill>
        <p:spPr>
          <a:xfrm>
            <a:off x="8736575" y="2105125"/>
            <a:ext cx="3455425" cy="3455425"/>
          </a:xfrm>
          <a:prstGeom prst="rect">
            <a:avLst/>
          </a:prstGeom>
          <a:noFill/>
          <a:ln>
            <a:noFill/>
          </a:ln>
        </p:spPr>
      </p:pic>
      <p:sp>
        <p:nvSpPr>
          <p:cNvPr id="5" name="Google Shape;432;g2c0183aed00_0_299">
            <a:extLst>
              <a:ext uri="{FF2B5EF4-FFF2-40B4-BE49-F238E27FC236}">
                <a16:creationId xmlns:a16="http://schemas.microsoft.com/office/drawing/2014/main" id="{6F789F1B-DE2C-B165-155C-86908E3D8DC1}"/>
              </a:ext>
            </a:extLst>
          </p:cNvPr>
          <p:cNvSpPr/>
          <p:nvPr/>
        </p:nvSpPr>
        <p:spPr>
          <a:xfrm>
            <a:off x="9780307" y="62423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7A81DD38-A5B9-9F73-A574-1E7DF2EA16CC}"/>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62236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0F794A-680B-B95D-EC23-7AC7C52DD331}"/>
              </a:ext>
            </a:extLst>
          </p:cNvPr>
          <p:cNvSpPr>
            <a:spLocks noGrp="1"/>
          </p:cNvSpPr>
          <p:nvPr>
            <p:ph type="title"/>
          </p:nvPr>
        </p:nvSpPr>
        <p:spPr/>
        <p:txBody>
          <a:bodyPr/>
          <a:lstStyle/>
          <a:p>
            <a:r>
              <a:rPr lang="en-US" sz="2800" dirty="0" err="1">
                <a:solidFill>
                  <a:srgbClr val="203864"/>
                </a:solidFill>
                <a:latin typeface="Calibri"/>
                <a:ea typeface="Calibri"/>
                <a:cs typeface="Calibri"/>
                <a:sym typeface="Calibri"/>
              </a:rPr>
              <a:t>Identifizierung</a:t>
            </a:r>
            <a:r>
              <a:rPr lang="en-US" sz="2800" dirty="0">
                <a:solidFill>
                  <a:srgbClr val="203864"/>
                </a:solidFill>
                <a:latin typeface="Calibri"/>
                <a:ea typeface="Calibri"/>
                <a:cs typeface="Calibri"/>
                <a:sym typeface="Calibri"/>
              </a:rPr>
              <a:t> der </a:t>
            </a:r>
            <a:r>
              <a:rPr lang="en-US" sz="2800" dirty="0" err="1">
                <a:solidFill>
                  <a:srgbClr val="203864"/>
                </a:solidFill>
                <a:latin typeface="Calibri"/>
                <a:ea typeface="Calibri"/>
                <a:cs typeface="Calibri"/>
                <a:sym typeface="Calibri"/>
              </a:rPr>
              <a:t>Bildschirmabhängigkeit</a:t>
            </a:r>
            <a:endParaRPr lang="el-GR" dirty="0"/>
          </a:p>
        </p:txBody>
      </p:sp>
      <p:pic>
        <p:nvPicPr>
          <p:cNvPr id="4" name="Google Shape;438;g2c0183aed00_0_308">
            <a:extLst>
              <a:ext uri="{FF2B5EF4-FFF2-40B4-BE49-F238E27FC236}">
                <a16:creationId xmlns:a16="http://schemas.microsoft.com/office/drawing/2014/main" id="{661670A1-16D3-FA67-41C0-6D05C2737B0E}"/>
              </a:ext>
            </a:extLst>
          </p:cNvPr>
          <p:cNvPicPr preferRelativeResize="0"/>
          <p:nvPr/>
        </p:nvPicPr>
        <p:blipFill>
          <a:blip r:embed="rId3">
            <a:alphaModFix/>
          </a:blip>
          <a:stretch>
            <a:fillRect/>
          </a:stretch>
        </p:blipFill>
        <p:spPr>
          <a:xfrm>
            <a:off x="7142048" y="538252"/>
            <a:ext cx="4942377" cy="4942377"/>
          </a:xfrm>
          <a:prstGeom prst="rect">
            <a:avLst/>
          </a:prstGeom>
          <a:noFill/>
          <a:ln>
            <a:noFill/>
          </a:ln>
        </p:spPr>
      </p:pic>
      <p:sp>
        <p:nvSpPr>
          <p:cNvPr id="6" name="Google Shape;441;g2c0183aed00_0_308">
            <a:extLst>
              <a:ext uri="{FF2B5EF4-FFF2-40B4-BE49-F238E27FC236}">
                <a16:creationId xmlns:a16="http://schemas.microsoft.com/office/drawing/2014/main" id="{4E5BA95F-61E6-817A-FFB1-94B760CDBDC9}"/>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3" name="Θέση περιεχομένου 2">
            <a:extLst>
              <a:ext uri="{FF2B5EF4-FFF2-40B4-BE49-F238E27FC236}">
                <a16:creationId xmlns:a16="http://schemas.microsoft.com/office/drawing/2014/main" id="{EC819E82-B3A3-AF12-E029-81BCFA26F4D6}"/>
              </a:ext>
            </a:extLst>
          </p:cNvPr>
          <p:cNvSpPr>
            <a:spLocks noGrp="1"/>
          </p:cNvSpPr>
          <p:nvPr>
            <p:ph idx="1"/>
          </p:nvPr>
        </p:nvSpPr>
        <p:spPr>
          <a:xfrm>
            <a:off x="557999" y="1799999"/>
            <a:ext cx="7574782" cy="4865977"/>
          </a:xfrm>
        </p:spPr>
        <p:txBody>
          <a:bodyPr>
            <a:normAutofit/>
          </a:bodyPr>
          <a:lstStyle/>
          <a:p>
            <a:pPr marL="0" lvl="0" indent="0" algn="l" rtl="0">
              <a:buNone/>
            </a:pPr>
            <a:r>
              <a:rPr lang="de-DE" sz="2400" b="1" dirty="0">
                <a:latin typeface="Calibri"/>
                <a:ea typeface="Calibri"/>
                <a:cs typeface="Calibri"/>
                <a:sym typeface="Calibri"/>
              </a:rPr>
              <a:t>Einige Leitlinien zur Erkennung von Bildschirmabhängigkeit :</a:t>
            </a:r>
            <a:endParaRPr lang="de-DE" b="1" dirty="0">
              <a:latin typeface="Calibri"/>
              <a:ea typeface="Calibri"/>
              <a:cs typeface="Calibri"/>
              <a:sym typeface="Calibri"/>
            </a:endParaRPr>
          </a:p>
          <a:p>
            <a:r>
              <a:rPr lang="de-DE" sz="2400" dirty="0">
                <a:latin typeface="Calibri"/>
                <a:ea typeface="Calibri"/>
                <a:cs typeface="Calibri"/>
                <a:sym typeface="Calibri"/>
              </a:rPr>
              <a:t>Aggressivität, wenn kein Zugriff auf Bildschirme oder das Netzwerk möglich ist;</a:t>
            </a:r>
            <a:endParaRPr lang="en-US" sz="2400" dirty="0">
              <a:latin typeface="Calibri"/>
              <a:ea typeface="Calibri"/>
              <a:cs typeface="Calibri"/>
              <a:sym typeface="Calibri"/>
            </a:endParaRPr>
          </a:p>
          <a:p>
            <a:pPr marL="228600" lvl="0" indent="-266700" algn="l" rtl="0">
              <a:buClr>
                <a:srgbClr val="C01E24"/>
              </a:buClr>
              <a:buSzPts val="2400"/>
              <a:buFont typeface="Noto Sans Symbols"/>
              <a:buChar char="▪"/>
            </a:pPr>
            <a:r>
              <a:rPr lang="de-DE" sz="2400" dirty="0">
                <a:latin typeface="Calibri"/>
                <a:ea typeface="Calibri"/>
                <a:cs typeface="Calibri"/>
                <a:sym typeface="Calibri"/>
              </a:rPr>
              <a:t>Mangelndes Interesse an anderen Aktivitäten, auch an Dingen, die ihnen normalerweise Spaß machen (z. B. Schule, Arbeit, Zeit mit der Familie oder Freunden verbringen). Dies kann zu Schwierigkeiten in der Schule oder am Arbeitsplatz führen; </a:t>
            </a:r>
          </a:p>
          <a:p>
            <a:pPr marL="228600" lvl="0" indent="-266700" algn="l" rtl="0">
              <a:buClr>
                <a:srgbClr val="C01E24"/>
              </a:buClr>
              <a:buSzPts val="2400"/>
              <a:buFont typeface="Noto Sans Symbols"/>
              <a:buChar char="▪"/>
            </a:pPr>
            <a:r>
              <a:rPr lang="de-DE" sz="2400" dirty="0">
                <a:latin typeface="Calibri"/>
                <a:ea typeface="Calibri"/>
                <a:cs typeface="Calibri"/>
                <a:sym typeface="Calibri"/>
              </a:rPr>
              <a:t>Vermeidung von Beziehungen und Verantwortung.</a:t>
            </a:r>
            <a:endParaRPr lang="el-GR" dirty="0"/>
          </a:p>
        </p:txBody>
      </p:sp>
      <p:sp>
        <p:nvSpPr>
          <p:cNvPr id="5" name="Ορθογώνιο 7">
            <a:extLst>
              <a:ext uri="{FF2B5EF4-FFF2-40B4-BE49-F238E27FC236}">
                <a16:creationId xmlns:a16="http://schemas.microsoft.com/office/drawing/2014/main" id="{0A32B038-552B-072D-1848-E4A9075E1B9D}"/>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265837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3278C-9C04-BB0C-A682-8047BC8CBBA8}"/>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Die Auswirkungen der Bildschirmabhängigkeit (1)</a:t>
            </a:r>
            <a:endParaRPr lang="el-GR" dirty="0"/>
          </a:p>
        </p:txBody>
      </p:sp>
      <p:sp>
        <p:nvSpPr>
          <p:cNvPr id="3" name="Θέση περιεχομένου 2">
            <a:extLst>
              <a:ext uri="{FF2B5EF4-FFF2-40B4-BE49-F238E27FC236}">
                <a16:creationId xmlns:a16="http://schemas.microsoft.com/office/drawing/2014/main" id="{6231F567-A2A4-025E-135E-05F11A453D16}"/>
              </a:ext>
            </a:extLst>
          </p:cNvPr>
          <p:cNvSpPr>
            <a:spLocks noGrp="1"/>
          </p:cNvSpPr>
          <p:nvPr>
            <p:ph idx="1"/>
          </p:nvPr>
        </p:nvSpPr>
        <p:spPr>
          <a:xfrm>
            <a:off x="557998" y="1799999"/>
            <a:ext cx="6133257" cy="4865977"/>
          </a:xfrm>
        </p:spPr>
        <p:txBody>
          <a:bodyPr>
            <a:normAutofit fontScale="92500" lnSpcReduction="20000"/>
          </a:bodyPr>
          <a:lstStyle/>
          <a:p>
            <a:pPr marL="0" lvl="0" indent="0" algn="l" rtl="0">
              <a:lnSpc>
                <a:spcPct val="107916"/>
              </a:lnSpc>
              <a:spcBef>
                <a:spcPts val="0"/>
              </a:spcBef>
              <a:spcAft>
                <a:spcPts val="0"/>
              </a:spcAft>
              <a:buNone/>
            </a:pPr>
            <a:r>
              <a:rPr lang="de-DE" sz="2400" b="1" dirty="0">
                <a:latin typeface="Calibri"/>
                <a:ea typeface="Calibri"/>
                <a:cs typeface="Calibri"/>
                <a:sym typeface="Calibri"/>
              </a:rPr>
              <a:t>Zur Gesundheit von Kindern und Jugendlichen</a:t>
            </a:r>
            <a:endParaRPr lang="en-US" sz="2400" b="1" dirty="0">
              <a:latin typeface="Calibri"/>
              <a:ea typeface="Calibri"/>
              <a:cs typeface="Calibri"/>
              <a:sym typeface="Calibri"/>
            </a:endParaRP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Sehkraft</a:t>
            </a: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Emotionale, affektive und </a:t>
            </a:r>
            <a:r>
              <a:rPr lang="de-DE" sz="2400" dirty="0" err="1">
                <a:latin typeface="Calibri"/>
                <a:ea typeface="Calibri"/>
                <a:cs typeface="Calibri"/>
                <a:sym typeface="Calibri"/>
              </a:rPr>
              <a:t>Wohlbefindensstörungen</a:t>
            </a:r>
            <a:endParaRPr lang="de-DE" sz="2400" dirty="0">
              <a:latin typeface="Calibri"/>
              <a:ea typeface="Calibri"/>
              <a:cs typeface="Calibri"/>
              <a:sym typeface="Calibri"/>
            </a:endParaRP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Auswirkungen der Exposition gegenüber und der Nutzung von Bildschirmen auf den Schlaf</a:t>
            </a: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Zunahme von Gewalttaten und Aggressionen, unabhängig davon, ob sie mit Gewalt in Videospielen in Verbindung stehen oder nicht</a:t>
            </a: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Pornografie, Cyber-Belästigung und Sexting</a:t>
            </a:r>
            <a:endParaRPr lang="el-GR" dirty="0"/>
          </a:p>
        </p:txBody>
      </p:sp>
      <p:pic>
        <p:nvPicPr>
          <p:cNvPr id="4" name="Google Shape;449;g2c0183aed00_0_314">
            <a:extLst>
              <a:ext uri="{FF2B5EF4-FFF2-40B4-BE49-F238E27FC236}">
                <a16:creationId xmlns:a16="http://schemas.microsoft.com/office/drawing/2014/main" id="{1EC14F92-F821-11E5-64B5-7FA3F8C473E8}"/>
              </a:ext>
            </a:extLst>
          </p:cNvPr>
          <p:cNvPicPr preferRelativeResize="0"/>
          <p:nvPr/>
        </p:nvPicPr>
        <p:blipFill>
          <a:blip r:embed="rId3">
            <a:alphaModFix/>
          </a:blip>
          <a:stretch>
            <a:fillRect/>
          </a:stretch>
        </p:blipFill>
        <p:spPr>
          <a:xfrm>
            <a:off x="6878706" y="1808067"/>
            <a:ext cx="5034327" cy="3355399"/>
          </a:xfrm>
          <a:prstGeom prst="rect">
            <a:avLst/>
          </a:prstGeom>
          <a:noFill/>
          <a:ln>
            <a:noFill/>
          </a:ln>
        </p:spPr>
      </p:pic>
      <p:sp>
        <p:nvSpPr>
          <p:cNvPr id="5" name="Google Shape;450;g2c0183aed00_0_314">
            <a:extLst>
              <a:ext uri="{FF2B5EF4-FFF2-40B4-BE49-F238E27FC236}">
                <a16:creationId xmlns:a16="http://schemas.microsoft.com/office/drawing/2014/main" id="{6782591E-64C1-299C-1EDC-702965A44285}"/>
              </a:ext>
            </a:extLst>
          </p:cNvPr>
          <p:cNvSpPr/>
          <p:nvPr/>
        </p:nvSpPr>
        <p:spPr>
          <a:xfrm>
            <a:off x="9780307" y="61924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FBC59D92-EF63-A039-F1C6-C5D56BDDA9C1}"/>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069065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3278C-9C04-BB0C-A682-8047BC8CBBA8}"/>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Die Auswirkungen der Bildschirmabhängigkeit (2)</a:t>
            </a:r>
            <a:endParaRPr lang="el-GR" dirty="0"/>
          </a:p>
        </p:txBody>
      </p:sp>
      <p:sp>
        <p:nvSpPr>
          <p:cNvPr id="3" name="Θέση περιεχομένου 2">
            <a:extLst>
              <a:ext uri="{FF2B5EF4-FFF2-40B4-BE49-F238E27FC236}">
                <a16:creationId xmlns:a16="http://schemas.microsoft.com/office/drawing/2014/main" id="{6231F567-A2A4-025E-135E-05F11A453D16}"/>
              </a:ext>
            </a:extLst>
          </p:cNvPr>
          <p:cNvSpPr>
            <a:spLocks noGrp="1"/>
          </p:cNvSpPr>
          <p:nvPr>
            <p:ph idx="1"/>
          </p:nvPr>
        </p:nvSpPr>
        <p:spPr>
          <a:xfrm>
            <a:off x="557998" y="1799999"/>
            <a:ext cx="6133257" cy="4865977"/>
          </a:xfrm>
        </p:spPr>
        <p:txBody>
          <a:bodyPr>
            <a:normAutofit fontScale="92500"/>
          </a:bodyPr>
          <a:lstStyle/>
          <a:p>
            <a:pPr marL="0" lvl="0" indent="0" algn="l" rtl="0">
              <a:lnSpc>
                <a:spcPct val="107916"/>
              </a:lnSpc>
              <a:spcBef>
                <a:spcPts val="0"/>
              </a:spcBef>
              <a:spcAft>
                <a:spcPts val="0"/>
              </a:spcAft>
              <a:buNone/>
            </a:pPr>
            <a:r>
              <a:rPr lang="en-US" sz="2400" b="1" dirty="0">
                <a:latin typeface="Calibri"/>
                <a:ea typeface="Calibri"/>
                <a:cs typeface="Calibri"/>
                <a:sym typeface="Calibri"/>
              </a:rPr>
              <a:t>Zur Gesundheit von </a:t>
            </a:r>
            <a:r>
              <a:rPr lang="en-US" sz="2400" b="1" dirty="0" err="1">
                <a:latin typeface="Calibri"/>
                <a:ea typeface="Calibri"/>
                <a:cs typeface="Calibri"/>
                <a:sym typeface="Calibri"/>
              </a:rPr>
              <a:t>Erwachsenen</a:t>
            </a:r>
            <a:endParaRPr lang="en-US" sz="2400" b="1" dirty="0">
              <a:latin typeface="Calibri"/>
              <a:ea typeface="Calibri"/>
              <a:cs typeface="Calibri"/>
              <a:sym typeface="Calibri"/>
            </a:endParaRP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Schlafstörungen</a:t>
            </a: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Psychologische und soziale Auswirkungen</a:t>
            </a: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Muskuloskelettale Erkrankungen betreffen vor allem die Lendenwirbelsäule, den Nacken, die Schultern, die Ellbogen und die Handgelenke. </a:t>
            </a: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Sitzender Lebensstil, mangelnde körperliche Betätigung. </a:t>
            </a:r>
            <a:endParaRPr lang="el-GR" dirty="0"/>
          </a:p>
        </p:txBody>
      </p:sp>
      <p:pic>
        <p:nvPicPr>
          <p:cNvPr id="6" name="Google Shape;458;g2c0183aed00_0_322">
            <a:extLst>
              <a:ext uri="{FF2B5EF4-FFF2-40B4-BE49-F238E27FC236}">
                <a16:creationId xmlns:a16="http://schemas.microsoft.com/office/drawing/2014/main" id="{B01CB192-7A71-CBD5-A31E-1AECE79C10EF}"/>
              </a:ext>
            </a:extLst>
          </p:cNvPr>
          <p:cNvPicPr preferRelativeResize="0"/>
          <p:nvPr/>
        </p:nvPicPr>
        <p:blipFill>
          <a:blip r:embed="rId3">
            <a:alphaModFix/>
          </a:blip>
          <a:stretch>
            <a:fillRect/>
          </a:stretch>
        </p:blipFill>
        <p:spPr>
          <a:xfrm>
            <a:off x="7205799" y="1799999"/>
            <a:ext cx="4428201" cy="2951400"/>
          </a:xfrm>
          <a:prstGeom prst="rect">
            <a:avLst/>
          </a:prstGeom>
          <a:noFill/>
          <a:ln>
            <a:noFill/>
          </a:ln>
        </p:spPr>
      </p:pic>
      <p:sp>
        <p:nvSpPr>
          <p:cNvPr id="7" name="Google Shape;459;g2c0183aed00_0_322">
            <a:extLst>
              <a:ext uri="{FF2B5EF4-FFF2-40B4-BE49-F238E27FC236}">
                <a16:creationId xmlns:a16="http://schemas.microsoft.com/office/drawing/2014/main" id="{EF1EFEBA-5B6E-01F5-B7BA-AEB220B21A26}"/>
              </a:ext>
            </a:extLst>
          </p:cNvPr>
          <p:cNvSpPr/>
          <p:nvPr/>
        </p:nvSpPr>
        <p:spPr>
          <a:xfrm>
            <a:off x="9780307" y="61924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4" name="Ορθογώνιο 7">
            <a:extLst>
              <a:ext uri="{FF2B5EF4-FFF2-40B4-BE49-F238E27FC236}">
                <a16:creationId xmlns:a16="http://schemas.microsoft.com/office/drawing/2014/main" id="{D902780B-89C9-3A62-36F3-E774CBD82B94}"/>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1948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3278C-9C04-BB0C-A682-8047BC8CBBA8}"/>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Die Auswirkungen der Bildschirmabhängigkeit (3)</a:t>
            </a:r>
            <a:endParaRPr lang="el-GR" dirty="0"/>
          </a:p>
        </p:txBody>
      </p:sp>
      <p:sp>
        <p:nvSpPr>
          <p:cNvPr id="3" name="Θέση περιεχομένου 2">
            <a:extLst>
              <a:ext uri="{FF2B5EF4-FFF2-40B4-BE49-F238E27FC236}">
                <a16:creationId xmlns:a16="http://schemas.microsoft.com/office/drawing/2014/main" id="{6231F567-A2A4-025E-135E-05F11A453D16}"/>
              </a:ext>
            </a:extLst>
          </p:cNvPr>
          <p:cNvSpPr>
            <a:spLocks noGrp="1"/>
          </p:cNvSpPr>
          <p:nvPr>
            <p:ph idx="1"/>
          </p:nvPr>
        </p:nvSpPr>
        <p:spPr>
          <a:xfrm>
            <a:off x="557998" y="1799999"/>
            <a:ext cx="7219781" cy="4865977"/>
          </a:xfrm>
        </p:spPr>
        <p:txBody>
          <a:bodyPr>
            <a:normAutofit fontScale="92500" lnSpcReduction="10000"/>
          </a:bodyPr>
          <a:lstStyle/>
          <a:p>
            <a:pPr marL="0" lvl="0" indent="0" algn="l" rtl="0">
              <a:lnSpc>
                <a:spcPct val="107916"/>
              </a:lnSpc>
              <a:spcBef>
                <a:spcPts val="0"/>
              </a:spcBef>
              <a:spcAft>
                <a:spcPts val="0"/>
              </a:spcAft>
              <a:buNone/>
            </a:pPr>
            <a:r>
              <a:rPr lang="en-US" sz="2400" b="1" dirty="0">
                <a:latin typeface="Calibri"/>
                <a:ea typeface="Calibri"/>
                <a:cs typeface="Calibri"/>
                <a:sym typeface="Calibri"/>
              </a:rPr>
              <a:t>Zur Gesundheit von </a:t>
            </a:r>
            <a:r>
              <a:rPr lang="en-US" sz="2400" b="1" dirty="0" err="1">
                <a:latin typeface="Calibri"/>
                <a:ea typeface="Calibri"/>
                <a:cs typeface="Calibri"/>
                <a:sym typeface="Calibri"/>
              </a:rPr>
              <a:t>Erwachsenen</a:t>
            </a:r>
            <a:endParaRPr lang="en-US" sz="2400" b="1" dirty="0">
              <a:latin typeface="Calibri"/>
              <a:ea typeface="Calibri"/>
              <a:cs typeface="Calibri"/>
              <a:sym typeface="Calibri"/>
            </a:endParaRP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Unausgewogene Ernährung, die zu Gewichtszunahme und Fettleibigkeit führen kann, sowie das Risiko von Typ-2-Diabetes. </a:t>
            </a: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Sehstörungen</a:t>
            </a: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Kopfschmerzen, Asthenie </a:t>
            </a:r>
          </a:p>
          <a:p>
            <a:pPr marL="228600" lvl="0" indent="-266700" algn="l" rtl="0">
              <a:lnSpc>
                <a:spcPct val="150000"/>
              </a:lnSpc>
              <a:spcBef>
                <a:spcPts val="800"/>
              </a:spcBef>
              <a:spcAft>
                <a:spcPts val="0"/>
              </a:spcAft>
              <a:buClr>
                <a:srgbClr val="C01E24"/>
              </a:buClr>
              <a:buSzPts val="2400"/>
              <a:buFont typeface="Noto Sans Symbols"/>
              <a:buChar char="▪"/>
            </a:pPr>
            <a:r>
              <a:rPr lang="de-DE" sz="2400" dirty="0">
                <a:latin typeface="Calibri"/>
                <a:ea typeface="Calibri"/>
                <a:cs typeface="Calibri"/>
                <a:sym typeface="Calibri"/>
              </a:rPr>
              <a:t>Zunehmender Verlust der Selbstständigkeit bei Senioren, die mehr als 5 Stunden pro Tag vor einem Bildschirm verbringen.</a:t>
            </a:r>
            <a:endParaRPr lang="en-US" sz="2400" dirty="0">
              <a:latin typeface="Calibri"/>
              <a:ea typeface="Calibri"/>
              <a:cs typeface="Calibri"/>
              <a:sym typeface="Calibri"/>
            </a:endParaRPr>
          </a:p>
        </p:txBody>
      </p:sp>
      <p:pic>
        <p:nvPicPr>
          <p:cNvPr id="4" name="Google Shape;465;g2c0183aed00_0_330">
            <a:extLst>
              <a:ext uri="{FF2B5EF4-FFF2-40B4-BE49-F238E27FC236}">
                <a16:creationId xmlns:a16="http://schemas.microsoft.com/office/drawing/2014/main" id="{6C01E7D4-1A62-7940-545B-5ECDDE98F242}"/>
              </a:ext>
            </a:extLst>
          </p:cNvPr>
          <p:cNvPicPr preferRelativeResize="0"/>
          <p:nvPr/>
        </p:nvPicPr>
        <p:blipFill>
          <a:blip r:embed="rId3">
            <a:alphaModFix/>
          </a:blip>
          <a:stretch>
            <a:fillRect/>
          </a:stretch>
        </p:blipFill>
        <p:spPr>
          <a:xfrm>
            <a:off x="8015266" y="1399800"/>
            <a:ext cx="4058400" cy="4058400"/>
          </a:xfrm>
          <a:prstGeom prst="rect">
            <a:avLst/>
          </a:prstGeom>
          <a:noFill/>
          <a:ln>
            <a:noFill/>
          </a:ln>
        </p:spPr>
      </p:pic>
      <p:sp>
        <p:nvSpPr>
          <p:cNvPr id="5" name="Google Shape;468;g2c0183aed00_0_330">
            <a:extLst>
              <a:ext uri="{FF2B5EF4-FFF2-40B4-BE49-F238E27FC236}">
                <a16:creationId xmlns:a16="http://schemas.microsoft.com/office/drawing/2014/main" id="{B748E929-273A-8126-2F3D-F5F22B130F1D}"/>
              </a:ext>
            </a:extLst>
          </p:cNvPr>
          <p:cNvSpPr/>
          <p:nvPr/>
        </p:nvSpPr>
        <p:spPr>
          <a:xfrm>
            <a:off x="9780307" y="62622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9D1A9666-9BC0-C88B-F79C-534006BA2DA9}"/>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514559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7EB2F-4943-832B-1BE0-51BDEF91182F}"/>
              </a:ext>
            </a:extLst>
          </p:cNvPr>
          <p:cNvSpPr>
            <a:spLocks noGrp="1"/>
          </p:cNvSpPr>
          <p:nvPr>
            <p:ph type="title"/>
          </p:nvPr>
        </p:nvSpPr>
        <p:spPr/>
        <p:txBody>
          <a:bodyPr/>
          <a:lstStyle/>
          <a:p>
            <a:r>
              <a:rPr lang="en-US" dirty="0" err="1"/>
              <a:t>Empfehlungen</a:t>
            </a:r>
            <a:r>
              <a:rPr lang="en-US" dirty="0"/>
              <a:t> </a:t>
            </a:r>
            <a:r>
              <a:rPr lang="en-US" dirty="0" err="1"/>
              <a:t>zur</a:t>
            </a:r>
            <a:r>
              <a:rPr lang="en-US" dirty="0"/>
              <a:t> </a:t>
            </a:r>
            <a:r>
              <a:rPr lang="en-US" dirty="0" err="1"/>
              <a:t>Bildschirmzeit</a:t>
            </a:r>
            <a:r>
              <a:rPr lang="en-US" dirty="0"/>
              <a:t> (!)</a:t>
            </a:r>
            <a:endParaRPr lang="el-GR" dirty="0"/>
          </a:p>
        </p:txBody>
      </p:sp>
      <p:sp>
        <p:nvSpPr>
          <p:cNvPr id="3" name="Θέση περιεχομένου 2">
            <a:extLst>
              <a:ext uri="{FF2B5EF4-FFF2-40B4-BE49-F238E27FC236}">
                <a16:creationId xmlns:a16="http://schemas.microsoft.com/office/drawing/2014/main" id="{9C690B7D-2867-974F-0AE7-27EE98B5A72A}"/>
              </a:ext>
            </a:extLst>
          </p:cNvPr>
          <p:cNvSpPr>
            <a:spLocks noGrp="1"/>
          </p:cNvSpPr>
          <p:nvPr>
            <p:ph idx="1"/>
          </p:nvPr>
        </p:nvSpPr>
        <p:spPr>
          <a:xfrm>
            <a:off x="557998" y="1799999"/>
            <a:ext cx="7381145" cy="4865977"/>
          </a:xfrm>
        </p:spPr>
        <p:txBody>
          <a:bodyPr>
            <a:normAutofit/>
          </a:bodyPr>
          <a:lstStyle/>
          <a:p>
            <a:pPr marL="0" lvl="0" indent="0" algn="l" rtl="0">
              <a:buNone/>
            </a:pPr>
            <a:r>
              <a:rPr lang="de-DE" sz="2400" dirty="0">
                <a:latin typeface="Calibri"/>
                <a:ea typeface="Calibri"/>
                <a:cs typeface="Calibri"/>
                <a:sym typeface="Calibri"/>
              </a:rPr>
              <a:t>Die 3-6-9-12-Regel von Serge </a:t>
            </a:r>
            <a:r>
              <a:rPr lang="de-DE" sz="2400" dirty="0" err="1">
                <a:latin typeface="Calibri"/>
                <a:ea typeface="Calibri"/>
                <a:cs typeface="Calibri"/>
                <a:sym typeface="Calibri"/>
              </a:rPr>
              <a:t>Tisseron</a:t>
            </a:r>
            <a:r>
              <a:rPr lang="de-DE" sz="2400" dirty="0">
                <a:latin typeface="Calibri"/>
                <a:ea typeface="Calibri"/>
                <a:cs typeface="Calibri"/>
                <a:sym typeface="Calibri"/>
              </a:rPr>
              <a:t> :</a:t>
            </a:r>
          </a:p>
          <a:p>
            <a:r>
              <a:rPr lang="en-US" sz="2400" b="1" dirty="0" err="1">
                <a:solidFill>
                  <a:srgbClr val="002060"/>
                </a:solidFill>
                <a:latin typeface="Calibri"/>
                <a:ea typeface="Calibri"/>
                <a:cs typeface="Calibri"/>
                <a:sym typeface="Calibri"/>
              </a:rPr>
              <a:t>Vor</a:t>
            </a:r>
            <a:r>
              <a:rPr lang="en-US" sz="2400" b="1" dirty="0">
                <a:solidFill>
                  <a:srgbClr val="002060"/>
                </a:solidFill>
                <a:latin typeface="Calibri"/>
                <a:ea typeface="Calibri"/>
                <a:cs typeface="Calibri"/>
                <a:sym typeface="Calibri"/>
              </a:rPr>
              <a:t> dem 3. </a:t>
            </a:r>
            <a:r>
              <a:rPr lang="en-US" sz="2400" b="1" dirty="0" err="1">
                <a:solidFill>
                  <a:srgbClr val="002060"/>
                </a:solidFill>
                <a:latin typeface="Calibri"/>
                <a:ea typeface="Calibri"/>
                <a:cs typeface="Calibri"/>
                <a:sym typeface="Calibri"/>
              </a:rPr>
              <a:t>Lebensjahr</a:t>
            </a:r>
            <a:r>
              <a:rPr lang="en-US" sz="2400" dirty="0">
                <a:latin typeface="Calibri"/>
                <a:ea typeface="Calibri"/>
                <a:cs typeface="Calibri"/>
                <a:sym typeface="Calibri"/>
              </a:rPr>
              <a:t>, </a:t>
            </a:r>
            <a:r>
              <a:rPr lang="de-DE" sz="2400" dirty="0">
                <a:latin typeface="Calibri"/>
                <a:ea typeface="Calibri"/>
                <a:cs typeface="Calibri"/>
                <a:sym typeface="Calibri"/>
              </a:rPr>
              <a:t>müssen Kinder ihre Sinne und Orientierungspunkte mit Ihnen entdecken. </a:t>
            </a:r>
            <a:r>
              <a:rPr lang="de-DE" sz="2400" b="1" dirty="0">
                <a:latin typeface="Calibri"/>
                <a:ea typeface="Calibri"/>
                <a:cs typeface="Calibri"/>
                <a:sym typeface="Calibri"/>
              </a:rPr>
              <a:t>Anhalten, reden, den Fernseher ausschalten</a:t>
            </a:r>
          </a:p>
          <a:p>
            <a:r>
              <a:rPr lang="de-DE" sz="2400" b="1" dirty="0">
                <a:solidFill>
                  <a:srgbClr val="002060"/>
                </a:solidFill>
                <a:latin typeface="Calibri"/>
                <a:ea typeface="Calibri"/>
                <a:cs typeface="Calibri"/>
                <a:sym typeface="Calibri"/>
              </a:rPr>
              <a:t>Im Alter von 3 bis 6 Jahren</a:t>
            </a:r>
            <a:r>
              <a:rPr lang="en-US" sz="2400" dirty="0">
                <a:latin typeface="Calibri"/>
                <a:ea typeface="Calibri"/>
                <a:cs typeface="Calibri"/>
                <a:sym typeface="Calibri"/>
              </a:rPr>
              <a:t>, </a:t>
            </a:r>
            <a:r>
              <a:rPr lang="de-DE" sz="2400" dirty="0">
                <a:latin typeface="Calibri"/>
                <a:ea typeface="Calibri"/>
                <a:cs typeface="Calibri"/>
                <a:sym typeface="Calibri"/>
              </a:rPr>
              <a:t>müssen Kinder ihre sensorischen und manuellen Fähigkeiten entdecken. </a:t>
            </a:r>
            <a:r>
              <a:rPr lang="de-DE" sz="2400" b="1" dirty="0">
                <a:latin typeface="Calibri"/>
                <a:ea typeface="Calibri"/>
                <a:cs typeface="Calibri"/>
                <a:sym typeface="Calibri"/>
              </a:rPr>
              <a:t>Begrenzen Sie die Bildschirmzeit, teilen Sie sie, sprechen Sie in der Familie über sie</a:t>
            </a:r>
          </a:p>
          <a:p>
            <a:r>
              <a:rPr lang="de-DE" sz="2400" b="1" dirty="0">
                <a:solidFill>
                  <a:srgbClr val="002060"/>
                </a:solidFill>
                <a:latin typeface="Calibri"/>
                <a:ea typeface="Calibri"/>
                <a:cs typeface="Calibri"/>
                <a:sym typeface="Calibri"/>
              </a:rPr>
              <a:t>Im Alter zwischen 6 und 9 Jahren, </a:t>
            </a:r>
            <a:r>
              <a:rPr lang="de-DE" sz="2400" dirty="0">
                <a:latin typeface="Calibri"/>
                <a:ea typeface="Calibri"/>
                <a:cs typeface="Calibri"/>
                <a:sym typeface="Calibri"/>
              </a:rPr>
              <a:t>müssen Kinder die Regeln des sozialen Spiels entdecken. </a:t>
            </a:r>
            <a:r>
              <a:rPr lang="de-DE" sz="2400" b="1" dirty="0">
                <a:latin typeface="Calibri"/>
                <a:ea typeface="Calibri"/>
                <a:cs typeface="Calibri"/>
                <a:sym typeface="Calibri"/>
              </a:rPr>
              <a:t>Erklären Sie ihnen das Internet. </a:t>
            </a:r>
            <a:endParaRPr lang="el-GR" b="1" dirty="0"/>
          </a:p>
        </p:txBody>
      </p:sp>
      <p:pic>
        <p:nvPicPr>
          <p:cNvPr id="4" name="Google Shape;476;g2c0183aed00_0_336">
            <a:extLst>
              <a:ext uri="{FF2B5EF4-FFF2-40B4-BE49-F238E27FC236}">
                <a16:creationId xmlns:a16="http://schemas.microsoft.com/office/drawing/2014/main" id="{0F122A05-080E-6EEB-DAA5-597FEE390AEE}"/>
              </a:ext>
            </a:extLst>
          </p:cNvPr>
          <p:cNvPicPr preferRelativeResize="0"/>
          <p:nvPr/>
        </p:nvPicPr>
        <p:blipFill>
          <a:blip r:embed="rId3">
            <a:alphaModFix/>
          </a:blip>
          <a:stretch>
            <a:fillRect/>
          </a:stretch>
        </p:blipFill>
        <p:spPr>
          <a:xfrm>
            <a:off x="8573826" y="1938864"/>
            <a:ext cx="3338475" cy="3338475"/>
          </a:xfrm>
          <a:prstGeom prst="rect">
            <a:avLst/>
          </a:prstGeom>
          <a:noFill/>
          <a:ln>
            <a:noFill/>
          </a:ln>
        </p:spPr>
      </p:pic>
      <p:sp>
        <p:nvSpPr>
          <p:cNvPr id="5" name="Google Shape;477;g2c0183aed00_0_336">
            <a:extLst>
              <a:ext uri="{FF2B5EF4-FFF2-40B4-BE49-F238E27FC236}">
                <a16:creationId xmlns:a16="http://schemas.microsoft.com/office/drawing/2014/main" id="{C158F04C-8A02-3048-55D0-B0B6D0F1E7D2}"/>
              </a:ext>
            </a:extLst>
          </p:cNvPr>
          <p:cNvSpPr/>
          <p:nvPr/>
        </p:nvSpPr>
        <p:spPr>
          <a:xfrm>
            <a:off x="9780307" y="62223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1B99B204-D312-80AE-74D4-C9C2E52845C7}"/>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332759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7EB2F-4943-832B-1BE0-51BDEF91182F}"/>
              </a:ext>
            </a:extLst>
          </p:cNvPr>
          <p:cNvSpPr>
            <a:spLocks noGrp="1"/>
          </p:cNvSpPr>
          <p:nvPr>
            <p:ph type="title"/>
          </p:nvPr>
        </p:nvSpPr>
        <p:spPr/>
        <p:txBody>
          <a:bodyPr/>
          <a:lstStyle/>
          <a:p>
            <a:r>
              <a:rPr lang="en-US" dirty="0" err="1"/>
              <a:t>Empfehlungen</a:t>
            </a:r>
            <a:r>
              <a:rPr lang="en-US" dirty="0"/>
              <a:t> </a:t>
            </a:r>
            <a:r>
              <a:rPr lang="en-US" dirty="0" err="1"/>
              <a:t>zur</a:t>
            </a:r>
            <a:r>
              <a:rPr lang="en-US" dirty="0"/>
              <a:t> </a:t>
            </a:r>
            <a:r>
              <a:rPr lang="en-US" dirty="0" err="1"/>
              <a:t>Bildschirmzeit</a:t>
            </a:r>
            <a:r>
              <a:rPr lang="en-US" dirty="0"/>
              <a:t> (2)</a:t>
            </a:r>
            <a:endParaRPr lang="el-GR" dirty="0"/>
          </a:p>
        </p:txBody>
      </p:sp>
      <p:sp>
        <p:nvSpPr>
          <p:cNvPr id="3" name="Θέση περιεχομένου 2">
            <a:extLst>
              <a:ext uri="{FF2B5EF4-FFF2-40B4-BE49-F238E27FC236}">
                <a16:creationId xmlns:a16="http://schemas.microsoft.com/office/drawing/2014/main" id="{9C690B7D-2867-974F-0AE7-27EE98B5A72A}"/>
              </a:ext>
            </a:extLst>
          </p:cNvPr>
          <p:cNvSpPr>
            <a:spLocks noGrp="1"/>
          </p:cNvSpPr>
          <p:nvPr>
            <p:ph idx="1"/>
          </p:nvPr>
        </p:nvSpPr>
        <p:spPr>
          <a:xfrm>
            <a:off x="557998" y="1799999"/>
            <a:ext cx="7381145" cy="4865977"/>
          </a:xfrm>
        </p:spPr>
        <p:txBody>
          <a:bodyPr>
            <a:normAutofit/>
          </a:bodyPr>
          <a:lstStyle/>
          <a:p>
            <a:pPr marL="228600" lvl="0" indent="-266700" algn="l" rtl="0">
              <a:buClr>
                <a:srgbClr val="C01E24"/>
              </a:buClr>
              <a:buSzPts val="2400"/>
              <a:buFont typeface="Noto Sans Symbols"/>
              <a:buChar char="▪"/>
            </a:pPr>
            <a:r>
              <a:rPr lang="de-DE" sz="2400" b="1" dirty="0">
                <a:solidFill>
                  <a:srgbClr val="002060"/>
                </a:solidFill>
                <a:latin typeface="Calibri"/>
                <a:ea typeface="Calibri"/>
                <a:cs typeface="Calibri"/>
                <a:sym typeface="Calibri"/>
              </a:rPr>
              <a:t>Zwischen 9 und 12 Jahren</a:t>
            </a:r>
            <a:r>
              <a:rPr lang="en-US" sz="2400" dirty="0">
                <a:latin typeface="Calibri"/>
                <a:ea typeface="Calibri"/>
                <a:cs typeface="Calibri"/>
                <a:sym typeface="Calibri"/>
              </a:rPr>
              <a:t>, </a:t>
            </a:r>
            <a:r>
              <a:rPr lang="de-DE" sz="2400" dirty="0">
                <a:latin typeface="Calibri"/>
                <a:ea typeface="Calibri"/>
                <a:cs typeface="Calibri"/>
                <a:sym typeface="Calibri"/>
              </a:rPr>
              <a:t>müssen Kinder die Komplexität der Welt erkunden. </a:t>
            </a:r>
            <a:r>
              <a:rPr lang="de-DE" sz="2400" b="1" i="1" dirty="0">
                <a:latin typeface="Calibri"/>
                <a:ea typeface="Calibri"/>
                <a:cs typeface="Calibri"/>
                <a:sym typeface="Calibri"/>
              </a:rPr>
              <a:t>Bringen Sie ihnen bei, sich selbst und ihre Mitmenschen zu schützen</a:t>
            </a:r>
            <a:r>
              <a:rPr lang="de-DE" sz="2400" b="1" dirty="0">
                <a:latin typeface="Calibri"/>
                <a:ea typeface="Calibri"/>
                <a:cs typeface="Calibri"/>
                <a:sym typeface="Calibri"/>
              </a:rPr>
              <a:t>.</a:t>
            </a:r>
          </a:p>
          <a:p>
            <a:pPr marL="228600" lvl="0" indent="-266700" algn="l" rtl="0">
              <a:buClr>
                <a:srgbClr val="C01E24"/>
              </a:buClr>
              <a:buSzPts val="2400"/>
              <a:buFont typeface="Noto Sans Symbols"/>
              <a:buChar char="▪"/>
            </a:pPr>
            <a:r>
              <a:rPr lang="en-US" sz="2400" b="1" dirty="0">
                <a:solidFill>
                  <a:srgbClr val="002060"/>
                </a:solidFill>
                <a:latin typeface="Calibri"/>
                <a:ea typeface="Calibri"/>
                <a:cs typeface="Calibri"/>
                <a:sym typeface="Calibri"/>
              </a:rPr>
              <a:t>Ab 12 Jahren</a:t>
            </a:r>
            <a:r>
              <a:rPr lang="de-DE" b="1" dirty="0">
                <a:solidFill>
                  <a:srgbClr val="002060"/>
                </a:solidFill>
                <a:latin typeface="Calibri"/>
                <a:ea typeface="Calibri"/>
                <a:cs typeface="Calibri"/>
                <a:sym typeface="Calibri"/>
              </a:rPr>
              <a:t>, </a:t>
            </a:r>
            <a:r>
              <a:rPr lang="de-DE" sz="2400" dirty="0">
                <a:latin typeface="Calibri"/>
                <a:ea typeface="Calibri"/>
                <a:cs typeface="Calibri"/>
                <a:sym typeface="Calibri"/>
              </a:rPr>
              <a:t>werden sie immer unabhängiger von familiären Bindungen. </a:t>
            </a:r>
            <a:r>
              <a:rPr lang="de-DE" sz="2400" b="1" i="1" dirty="0">
                <a:latin typeface="Calibri"/>
                <a:ea typeface="Calibri"/>
                <a:cs typeface="Calibri"/>
                <a:sym typeface="Calibri"/>
              </a:rPr>
              <a:t>Bleiben Sie verfügbar. Man braucht Sie immer noch</a:t>
            </a:r>
            <a:r>
              <a:rPr lang="en-US" sz="2400" b="1" i="1" dirty="0">
                <a:latin typeface="Calibri"/>
                <a:ea typeface="Calibri"/>
                <a:cs typeface="Calibri"/>
                <a:sym typeface="Calibri"/>
              </a:rPr>
              <a:t>.</a:t>
            </a:r>
          </a:p>
        </p:txBody>
      </p:sp>
      <p:pic>
        <p:nvPicPr>
          <p:cNvPr id="6" name="Google Shape;485;g2c02206583e_0_5">
            <a:extLst>
              <a:ext uri="{FF2B5EF4-FFF2-40B4-BE49-F238E27FC236}">
                <a16:creationId xmlns:a16="http://schemas.microsoft.com/office/drawing/2014/main" id="{20256E6C-2C9F-6387-21CB-C2D7FC1664F2}"/>
              </a:ext>
            </a:extLst>
          </p:cNvPr>
          <p:cNvPicPr preferRelativeResize="0"/>
          <p:nvPr/>
        </p:nvPicPr>
        <p:blipFill>
          <a:blip r:embed="rId3">
            <a:alphaModFix/>
          </a:blip>
          <a:stretch>
            <a:fillRect/>
          </a:stretch>
        </p:blipFill>
        <p:spPr>
          <a:xfrm>
            <a:off x="8098473" y="1930387"/>
            <a:ext cx="4093527" cy="2302600"/>
          </a:xfrm>
          <a:prstGeom prst="rect">
            <a:avLst/>
          </a:prstGeom>
          <a:noFill/>
          <a:ln>
            <a:noFill/>
          </a:ln>
        </p:spPr>
      </p:pic>
      <p:sp>
        <p:nvSpPr>
          <p:cNvPr id="7" name="Google Shape;486;g2c02206583e_0_5">
            <a:extLst>
              <a:ext uri="{FF2B5EF4-FFF2-40B4-BE49-F238E27FC236}">
                <a16:creationId xmlns:a16="http://schemas.microsoft.com/office/drawing/2014/main" id="{FA7F879C-820C-4B14-5C67-396621B48773}"/>
              </a:ext>
            </a:extLst>
          </p:cNvPr>
          <p:cNvSpPr/>
          <p:nvPr/>
        </p:nvSpPr>
        <p:spPr>
          <a:xfrm>
            <a:off x="9780307" y="61924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4" name="Ορθογώνιο 7">
            <a:extLst>
              <a:ext uri="{FF2B5EF4-FFF2-40B4-BE49-F238E27FC236}">
                <a16:creationId xmlns:a16="http://schemas.microsoft.com/office/drawing/2014/main" id="{A6D05670-13D5-26FD-18BA-E9FA039E6328}"/>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407528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7EB2F-4943-832B-1BE0-51BDEF91182F}"/>
              </a:ext>
            </a:extLst>
          </p:cNvPr>
          <p:cNvSpPr>
            <a:spLocks noGrp="1"/>
          </p:cNvSpPr>
          <p:nvPr>
            <p:ph type="title"/>
          </p:nvPr>
        </p:nvSpPr>
        <p:spPr/>
        <p:txBody>
          <a:bodyPr/>
          <a:lstStyle/>
          <a:p>
            <a:r>
              <a:rPr lang="en-US" dirty="0" err="1"/>
              <a:t>Empfehlungen</a:t>
            </a:r>
            <a:r>
              <a:rPr lang="en-US" dirty="0"/>
              <a:t> </a:t>
            </a:r>
            <a:r>
              <a:rPr lang="en-US" dirty="0" err="1"/>
              <a:t>zur</a:t>
            </a:r>
            <a:r>
              <a:rPr lang="en-US" dirty="0"/>
              <a:t> </a:t>
            </a:r>
            <a:r>
              <a:rPr lang="en-US" dirty="0" err="1"/>
              <a:t>Bildschirmzeit</a:t>
            </a:r>
            <a:r>
              <a:rPr lang="en-US" dirty="0"/>
              <a:t> (3)</a:t>
            </a:r>
            <a:endParaRPr lang="el-GR" dirty="0"/>
          </a:p>
        </p:txBody>
      </p:sp>
      <p:sp>
        <p:nvSpPr>
          <p:cNvPr id="3" name="Θέση περιεχομένου 2">
            <a:extLst>
              <a:ext uri="{FF2B5EF4-FFF2-40B4-BE49-F238E27FC236}">
                <a16:creationId xmlns:a16="http://schemas.microsoft.com/office/drawing/2014/main" id="{9C690B7D-2867-974F-0AE7-27EE98B5A72A}"/>
              </a:ext>
            </a:extLst>
          </p:cNvPr>
          <p:cNvSpPr>
            <a:spLocks noGrp="1"/>
          </p:cNvSpPr>
          <p:nvPr>
            <p:ph idx="1"/>
          </p:nvPr>
        </p:nvSpPr>
        <p:spPr>
          <a:xfrm>
            <a:off x="557998" y="1799999"/>
            <a:ext cx="7381145" cy="4865977"/>
          </a:xfrm>
        </p:spPr>
        <p:txBody>
          <a:bodyPr>
            <a:normAutofit lnSpcReduction="10000"/>
          </a:bodyPr>
          <a:lstStyle/>
          <a:p>
            <a:pPr marL="228600" lvl="0" indent="-266700" algn="l" rtl="0">
              <a:spcBef>
                <a:spcPts val="0"/>
              </a:spcBef>
              <a:spcAft>
                <a:spcPts val="0"/>
              </a:spcAft>
              <a:buClr>
                <a:srgbClr val="C01E24"/>
              </a:buClr>
              <a:buSzPts val="2400"/>
              <a:buFont typeface="Calibri"/>
              <a:buChar char="▪"/>
            </a:pPr>
            <a:r>
              <a:rPr lang="de-DE" sz="2400" b="1" dirty="0">
                <a:latin typeface="Calibri"/>
                <a:ea typeface="Calibri"/>
                <a:cs typeface="Calibri"/>
                <a:sym typeface="Calibri"/>
              </a:rPr>
              <a:t>Für Erwachsene, </a:t>
            </a:r>
            <a:r>
              <a:rPr lang="de-DE" sz="2400" dirty="0">
                <a:latin typeface="Calibri"/>
                <a:ea typeface="Calibri"/>
                <a:cs typeface="Calibri"/>
                <a:sym typeface="Calibri"/>
              </a:rPr>
              <a:t>versuchen Sie, die nicht arbeitsbezogene Bildschirmzeit auf weniger als zwei Stunden pro Tag zu begrenzen. Legen Sie regelmäßig stündliche Pausen ein, um Überanstrengung der Augen und sitzende Tätigkeiten zu vermeiden.</a:t>
            </a:r>
          </a:p>
          <a:p>
            <a:pPr marL="0" lvl="0" indent="0" algn="l" rtl="0">
              <a:spcBef>
                <a:spcPts val="0"/>
              </a:spcBef>
              <a:spcAft>
                <a:spcPts val="0"/>
              </a:spcAft>
              <a:buClr>
                <a:srgbClr val="C01E24"/>
              </a:buClr>
              <a:buSzPts val="2400"/>
              <a:buNone/>
            </a:pPr>
            <a:endParaRPr lang="en-US" dirty="0">
              <a:latin typeface="Calibri"/>
              <a:ea typeface="Calibri"/>
              <a:cs typeface="Calibri"/>
              <a:sym typeface="Calibri"/>
            </a:endParaRPr>
          </a:p>
          <a:p>
            <a:pPr marL="228600" lvl="0" indent="-266700" algn="l" rtl="0">
              <a:spcBef>
                <a:spcPts val="0"/>
              </a:spcBef>
              <a:spcAft>
                <a:spcPts val="0"/>
              </a:spcAft>
              <a:buClr>
                <a:srgbClr val="C01E24"/>
              </a:buClr>
              <a:buSzPts val="2400"/>
              <a:buFont typeface="Calibri"/>
              <a:buChar char="▪"/>
            </a:pPr>
            <a:r>
              <a:rPr lang="de-DE" sz="2400" b="1" dirty="0">
                <a:latin typeface="Calibri"/>
                <a:ea typeface="Calibri"/>
                <a:cs typeface="Calibri"/>
                <a:sym typeface="Calibri"/>
              </a:rPr>
              <a:t>Für Alle</a:t>
            </a:r>
            <a:r>
              <a:rPr lang="de-DE" sz="2400" dirty="0">
                <a:latin typeface="Calibri"/>
                <a:ea typeface="Calibri"/>
                <a:cs typeface="Calibri"/>
                <a:sym typeface="Calibri"/>
              </a:rPr>
              <a:t>, legen Sie eine bildschirmfreie Zeit vor dem Schlafengehen fest, um die Qualität des Schlafs zu fördern.</a:t>
            </a:r>
          </a:p>
          <a:p>
            <a:pPr lvl="1">
              <a:spcBef>
                <a:spcPts val="0"/>
              </a:spcBef>
              <a:spcAft>
                <a:spcPts val="0"/>
              </a:spcAft>
              <a:buSzPts val="2400"/>
            </a:pPr>
            <a:r>
              <a:rPr lang="de-DE" dirty="0">
                <a:latin typeface="Calibri"/>
                <a:ea typeface="Calibri"/>
                <a:cs typeface="Calibri"/>
                <a:sym typeface="Calibri"/>
              </a:rPr>
              <a:t>Nutzen Sie Anwendungen zur Überwachung der Bildschirmzeit, um sich Ihrer Gewohnheiten bewusst zu werden und sie entsprechend anzupassen.</a:t>
            </a:r>
          </a:p>
          <a:p>
            <a:pPr lvl="1" indent="-266700">
              <a:spcBef>
                <a:spcPts val="0"/>
              </a:spcBef>
              <a:spcAft>
                <a:spcPts val="0"/>
              </a:spcAft>
              <a:buSzPts val="2400"/>
              <a:buFont typeface="Calibri"/>
              <a:buChar char="▪"/>
            </a:pPr>
            <a:r>
              <a:rPr lang="de-DE" dirty="0">
                <a:latin typeface="Calibri"/>
                <a:ea typeface="Calibri"/>
                <a:cs typeface="Calibri"/>
                <a:sym typeface="Calibri"/>
              </a:rPr>
              <a:t>Bevorzugen Sie Offline-Aktivitäten wie Lesen, kreative Hobbys, Sport und soziale Kontakte von Angesicht zu Angesicht.</a:t>
            </a:r>
            <a:endParaRPr lang="el-GR" dirty="0"/>
          </a:p>
        </p:txBody>
      </p:sp>
      <p:pic>
        <p:nvPicPr>
          <p:cNvPr id="5" name="Google Shape;492;g2c03b0af91e_0_0">
            <a:extLst>
              <a:ext uri="{FF2B5EF4-FFF2-40B4-BE49-F238E27FC236}">
                <a16:creationId xmlns:a16="http://schemas.microsoft.com/office/drawing/2014/main" id="{8E310CAC-5202-4178-B691-57C7535F2890}"/>
              </a:ext>
            </a:extLst>
          </p:cNvPr>
          <p:cNvPicPr preferRelativeResize="0"/>
          <p:nvPr/>
        </p:nvPicPr>
        <p:blipFill>
          <a:blip r:embed="rId3">
            <a:alphaModFix/>
          </a:blip>
          <a:stretch>
            <a:fillRect/>
          </a:stretch>
        </p:blipFill>
        <p:spPr>
          <a:xfrm>
            <a:off x="8197700" y="1129275"/>
            <a:ext cx="4146698" cy="4146698"/>
          </a:xfrm>
          <a:prstGeom prst="rect">
            <a:avLst/>
          </a:prstGeom>
          <a:noFill/>
          <a:ln>
            <a:noFill/>
          </a:ln>
        </p:spPr>
      </p:pic>
      <p:sp>
        <p:nvSpPr>
          <p:cNvPr id="8" name="Google Shape;495;g2c03b0af91e_0_0">
            <a:extLst>
              <a:ext uri="{FF2B5EF4-FFF2-40B4-BE49-F238E27FC236}">
                <a16:creationId xmlns:a16="http://schemas.microsoft.com/office/drawing/2014/main" id="{D19D7D2A-278E-F7A8-8276-11042BFD426D}"/>
              </a:ext>
            </a:extLst>
          </p:cNvPr>
          <p:cNvSpPr/>
          <p:nvPr/>
        </p:nvSpPr>
        <p:spPr>
          <a:xfrm>
            <a:off x="9932707" y="632828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4" name="Ορθογώνιο 7">
            <a:extLst>
              <a:ext uri="{FF2B5EF4-FFF2-40B4-BE49-F238E27FC236}">
                <a16:creationId xmlns:a16="http://schemas.microsoft.com/office/drawing/2014/main" id="{667A73C6-DAFC-353D-C4FD-3ADBDB5B4EBE}"/>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147260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7EB2F-4943-832B-1BE0-51BDEF91182F}"/>
              </a:ext>
            </a:extLst>
          </p:cNvPr>
          <p:cNvSpPr>
            <a:spLocks noGrp="1"/>
          </p:cNvSpPr>
          <p:nvPr>
            <p:ph type="title"/>
          </p:nvPr>
        </p:nvSpPr>
        <p:spPr/>
        <p:txBody>
          <a:bodyPr/>
          <a:lstStyle/>
          <a:p>
            <a:r>
              <a:rPr lang="en-US" dirty="0" err="1"/>
              <a:t>Empfehlungen</a:t>
            </a:r>
            <a:r>
              <a:rPr lang="en-US" dirty="0"/>
              <a:t> </a:t>
            </a:r>
            <a:r>
              <a:rPr lang="en-US" dirty="0" err="1"/>
              <a:t>zur</a:t>
            </a:r>
            <a:r>
              <a:rPr lang="en-US" dirty="0"/>
              <a:t> </a:t>
            </a:r>
            <a:r>
              <a:rPr lang="en-US" dirty="0" err="1"/>
              <a:t>Bildschirmzeit</a:t>
            </a:r>
            <a:r>
              <a:rPr lang="en-US" dirty="0"/>
              <a:t> (4)</a:t>
            </a:r>
            <a:endParaRPr lang="el-GR" dirty="0"/>
          </a:p>
        </p:txBody>
      </p:sp>
      <p:sp>
        <p:nvSpPr>
          <p:cNvPr id="3" name="Θέση περιεχομένου 2">
            <a:extLst>
              <a:ext uri="{FF2B5EF4-FFF2-40B4-BE49-F238E27FC236}">
                <a16:creationId xmlns:a16="http://schemas.microsoft.com/office/drawing/2014/main" id="{9C690B7D-2867-974F-0AE7-27EE98B5A72A}"/>
              </a:ext>
            </a:extLst>
          </p:cNvPr>
          <p:cNvSpPr>
            <a:spLocks noGrp="1"/>
          </p:cNvSpPr>
          <p:nvPr>
            <p:ph idx="1"/>
          </p:nvPr>
        </p:nvSpPr>
        <p:spPr>
          <a:xfrm>
            <a:off x="557998" y="1799999"/>
            <a:ext cx="7381145" cy="4865977"/>
          </a:xfrm>
        </p:spPr>
        <p:txBody>
          <a:bodyPr>
            <a:normAutofit lnSpcReduction="10000"/>
          </a:bodyPr>
          <a:lstStyle/>
          <a:p>
            <a:pPr>
              <a:buSzPts val="2400"/>
            </a:pPr>
            <a:r>
              <a:rPr lang="de-DE" sz="2400" b="1" dirty="0">
                <a:latin typeface="Calibri"/>
                <a:ea typeface="Calibri"/>
                <a:cs typeface="Calibri"/>
                <a:sym typeface="Calibri"/>
              </a:rPr>
              <a:t>Eltern </a:t>
            </a:r>
            <a:r>
              <a:rPr lang="de-DE" sz="2400" dirty="0">
                <a:latin typeface="Calibri"/>
                <a:ea typeface="Calibri"/>
                <a:cs typeface="Calibri"/>
                <a:sym typeface="Calibri"/>
              </a:rPr>
              <a:t>sollten ihren Kindern ein gesundes Verhalten bei der Bildschirmnutzung vorleben, um sie zu guten Gewohnheiten zu ermutigen.</a:t>
            </a:r>
          </a:p>
          <a:p>
            <a:pPr>
              <a:buSzPts val="2400"/>
            </a:pPr>
            <a:r>
              <a:rPr lang="de-DE" dirty="0">
                <a:latin typeface="Calibri"/>
                <a:ea typeface="Calibri"/>
                <a:cs typeface="Calibri"/>
                <a:sym typeface="Calibri"/>
              </a:rPr>
              <a:t>Stellen Sie in der Familie Regeln für die Bildschirmnutzung auf, z. B. eine Begrenzung der Bildschirmzeit und bildschirmfreie Zonen im Haus.</a:t>
            </a:r>
          </a:p>
          <a:p>
            <a:pPr>
              <a:buSzPts val="2400"/>
            </a:pPr>
            <a:r>
              <a:rPr lang="de-DE" sz="2400" b="1" dirty="0">
                <a:latin typeface="Calibri"/>
                <a:ea typeface="Calibri"/>
                <a:cs typeface="Calibri"/>
                <a:sym typeface="Calibri"/>
              </a:rPr>
              <a:t>In der Arbeitsumgebung</a:t>
            </a:r>
            <a:r>
              <a:rPr lang="de-DE" sz="2400" dirty="0">
                <a:latin typeface="Calibri"/>
                <a:ea typeface="Calibri"/>
                <a:cs typeface="Calibri"/>
                <a:sym typeface="Calibri"/>
              </a:rPr>
              <a:t> sollten regelmäßige Pausen vor dem Bildschirm eingelegt werden, um Ermüdung und Überanstrengung der Augen zu vermeiden.</a:t>
            </a:r>
          </a:p>
          <a:p>
            <a:pPr>
              <a:buSzPts val="2400"/>
            </a:pPr>
            <a:r>
              <a:rPr lang="de-DE" sz="2400" dirty="0">
                <a:latin typeface="Calibri"/>
                <a:ea typeface="Calibri"/>
                <a:cs typeface="Calibri"/>
                <a:sym typeface="Calibri"/>
              </a:rPr>
              <a:t>Fördern Sie persönliche Treffen, wann immer dies möglich ist, anstatt ausschließlich virtuell zu kommunizieren.</a:t>
            </a:r>
            <a:endParaRPr lang="el-GR" dirty="0"/>
          </a:p>
        </p:txBody>
      </p:sp>
      <p:pic>
        <p:nvPicPr>
          <p:cNvPr id="4" name="Google Shape;503;g2c03b0af91e_0_8">
            <a:extLst>
              <a:ext uri="{FF2B5EF4-FFF2-40B4-BE49-F238E27FC236}">
                <a16:creationId xmlns:a16="http://schemas.microsoft.com/office/drawing/2014/main" id="{20B44E50-FE92-E60A-C809-2EC2BDC3076A}"/>
              </a:ext>
            </a:extLst>
          </p:cNvPr>
          <p:cNvPicPr preferRelativeResize="0"/>
          <p:nvPr/>
        </p:nvPicPr>
        <p:blipFill>
          <a:blip r:embed="rId3">
            <a:alphaModFix/>
          </a:blip>
          <a:stretch>
            <a:fillRect/>
          </a:stretch>
        </p:blipFill>
        <p:spPr>
          <a:xfrm>
            <a:off x="8331302" y="1799999"/>
            <a:ext cx="3511075" cy="3511075"/>
          </a:xfrm>
          <a:prstGeom prst="rect">
            <a:avLst/>
          </a:prstGeom>
          <a:noFill/>
          <a:ln>
            <a:noFill/>
          </a:ln>
        </p:spPr>
      </p:pic>
      <p:sp>
        <p:nvSpPr>
          <p:cNvPr id="6" name="Google Shape;504;g2c03b0af91e_0_8">
            <a:extLst>
              <a:ext uri="{FF2B5EF4-FFF2-40B4-BE49-F238E27FC236}">
                <a16:creationId xmlns:a16="http://schemas.microsoft.com/office/drawing/2014/main" id="{72334F74-1DFC-070D-42F5-3B61A71F0B51}"/>
              </a:ext>
            </a:extLst>
          </p:cNvPr>
          <p:cNvSpPr/>
          <p:nvPr/>
        </p:nvSpPr>
        <p:spPr>
          <a:xfrm>
            <a:off x="9780307" y="62921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5" name="Ορθογώνιο 7">
            <a:extLst>
              <a:ext uri="{FF2B5EF4-FFF2-40B4-BE49-F238E27FC236}">
                <a16:creationId xmlns:a16="http://schemas.microsoft.com/office/drawing/2014/main" id="{F7E147A2-60CC-45D4-1611-5E3AC0AD411A}"/>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090592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A16279-DA4E-CDCF-8D96-CB81D694871F}"/>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Aufklärung über die sinnvolle Nutzung von Bildschirmen(1)</a:t>
            </a:r>
            <a:endParaRPr lang="el-GR" dirty="0"/>
          </a:p>
        </p:txBody>
      </p:sp>
      <p:sp>
        <p:nvSpPr>
          <p:cNvPr id="3" name="Θέση περιεχομένου 2">
            <a:extLst>
              <a:ext uri="{FF2B5EF4-FFF2-40B4-BE49-F238E27FC236}">
                <a16:creationId xmlns:a16="http://schemas.microsoft.com/office/drawing/2014/main" id="{CE07257F-7506-C4AD-3463-D8F7DD2A0C76}"/>
              </a:ext>
            </a:extLst>
          </p:cNvPr>
          <p:cNvSpPr>
            <a:spLocks noGrp="1"/>
          </p:cNvSpPr>
          <p:nvPr>
            <p:ph idx="1"/>
          </p:nvPr>
        </p:nvSpPr>
        <p:spPr>
          <a:xfrm>
            <a:off x="557998" y="1799999"/>
            <a:ext cx="7389213" cy="4865977"/>
          </a:xfrm>
        </p:spPr>
        <p:txBody>
          <a:bodyPr>
            <a:normAutofit lnSpcReduction="10000"/>
          </a:bodyPr>
          <a:lstStyle/>
          <a:p>
            <a:pPr marL="0" lvl="0" indent="0" algn="l" rtl="0">
              <a:spcBef>
                <a:spcPts val="0"/>
              </a:spcBef>
              <a:spcAft>
                <a:spcPts val="0"/>
              </a:spcAft>
              <a:buNone/>
            </a:pPr>
            <a:r>
              <a:rPr lang="de-DE" sz="2400" dirty="0">
                <a:latin typeface="Calibri"/>
                <a:ea typeface="Calibri"/>
                <a:cs typeface="Calibri"/>
                <a:sym typeface="Calibri"/>
              </a:rPr>
              <a:t>Hier sind einige Tipps für einen vernünftigen Umgang mit Bildschirmen:</a:t>
            </a:r>
          </a:p>
          <a:p>
            <a:pPr>
              <a:spcBef>
                <a:spcPts val="0"/>
              </a:spcBef>
              <a:spcAft>
                <a:spcPts val="0"/>
              </a:spcAft>
            </a:pPr>
            <a:r>
              <a:rPr lang="de-DE" sz="2400" b="1" dirty="0">
                <a:latin typeface="Calibri"/>
                <a:ea typeface="Calibri"/>
                <a:cs typeface="Calibri"/>
                <a:sym typeface="Calibri"/>
              </a:rPr>
              <a:t>Setzen Sie Zeitlimits: </a:t>
            </a:r>
            <a:r>
              <a:rPr lang="de-DE" sz="2400" dirty="0">
                <a:latin typeface="Calibri"/>
                <a:ea typeface="Calibri"/>
                <a:cs typeface="Calibri"/>
                <a:sym typeface="Calibri"/>
              </a:rPr>
              <a:t>Setzen Sie klare Grenzen für die Zeit, die Sie täglich vor dem Bildschirm verbringen, und berücksichtigen Sie dabei die altersgerechten Empfehlungen.</a:t>
            </a:r>
          </a:p>
          <a:p>
            <a:pPr>
              <a:spcBef>
                <a:spcPts val="0"/>
              </a:spcBef>
              <a:spcAft>
                <a:spcPts val="0"/>
              </a:spcAft>
            </a:pPr>
            <a:r>
              <a:rPr lang="de-DE" sz="2400" b="1" dirty="0">
                <a:latin typeface="Calibri"/>
                <a:ea typeface="Calibri"/>
                <a:cs typeface="Calibri"/>
                <a:sym typeface="Calibri"/>
              </a:rPr>
              <a:t>Planen Sie bildschirmfreie Zeiten: </a:t>
            </a:r>
            <a:r>
              <a:rPr lang="de-DE" sz="2400" dirty="0">
                <a:latin typeface="Calibri"/>
                <a:ea typeface="Calibri"/>
                <a:cs typeface="Calibri"/>
                <a:sym typeface="Calibri"/>
              </a:rPr>
              <a:t>Bauen Sie bildschirmfreie Zeiten in Ihren Tagesplan ein, um ein Gleichgewicht zwischen Online- und Offline-Leben zu fördern.</a:t>
            </a:r>
          </a:p>
          <a:p>
            <a:pPr>
              <a:spcBef>
                <a:spcPts val="0"/>
              </a:spcBef>
              <a:spcAft>
                <a:spcPts val="0"/>
              </a:spcAft>
            </a:pPr>
            <a:r>
              <a:rPr lang="de-DE" sz="2400" b="1" dirty="0">
                <a:latin typeface="Calibri"/>
                <a:ea typeface="Calibri"/>
                <a:cs typeface="Calibri"/>
                <a:sym typeface="Calibri"/>
              </a:rPr>
              <a:t>Bevorzugen Sie Offline-Aktivitäten: </a:t>
            </a:r>
            <a:r>
              <a:rPr lang="de-DE" sz="2400" dirty="0">
                <a:latin typeface="Calibri"/>
                <a:ea typeface="Calibri"/>
                <a:cs typeface="Calibri"/>
                <a:sym typeface="Calibri"/>
              </a:rPr>
              <a:t>Fördern Sie Aktivitäten abseits des Bildschirms, wie Sport, kreative Hobbys, Lesen und soziale Kontakte von Angesicht zu Angesicht.</a:t>
            </a:r>
          </a:p>
          <a:p>
            <a:endParaRPr lang="el-GR" dirty="0"/>
          </a:p>
        </p:txBody>
      </p:sp>
      <p:pic>
        <p:nvPicPr>
          <p:cNvPr id="4" name="Google Shape;510;g2c03b0af91e_0_16">
            <a:extLst>
              <a:ext uri="{FF2B5EF4-FFF2-40B4-BE49-F238E27FC236}">
                <a16:creationId xmlns:a16="http://schemas.microsoft.com/office/drawing/2014/main" id="{672C6E77-CF7E-8FA0-BC48-2D194730A397}"/>
              </a:ext>
            </a:extLst>
          </p:cNvPr>
          <p:cNvPicPr preferRelativeResize="0"/>
          <p:nvPr/>
        </p:nvPicPr>
        <p:blipFill>
          <a:blip r:embed="rId3">
            <a:alphaModFix/>
          </a:blip>
          <a:stretch>
            <a:fillRect/>
          </a:stretch>
        </p:blipFill>
        <p:spPr>
          <a:xfrm>
            <a:off x="8074100" y="1528125"/>
            <a:ext cx="4117898" cy="3166825"/>
          </a:xfrm>
          <a:prstGeom prst="rect">
            <a:avLst/>
          </a:prstGeom>
          <a:noFill/>
          <a:ln>
            <a:noFill/>
          </a:ln>
        </p:spPr>
      </p:pic>
      <p:sp>
        <p:nvSpPr>
          <p:cNvPr id="5" name="Google Shape;513;g2c03b0af91e_0_16">
            <a:extLst>
              <a:ext uri="{FF2B5EF4-FFF2-40B4-BE49-F238E27FC236}">
                <a16:creationId xmlns:a16="http://schemas.microsoft.com/office/drawing/2014/main" id="{C7B6782C-F51A-A9CC-C158-9E31902439AB}"/>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31E4485A-A1CF-227B-22B2-DF4554578184}"/>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410772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A16279-DA4E-CDCF-8D96-CB81D694871F}"/>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Aufklärung über die sinnvolle Nutzung von Bildschirmen (2)</a:t>
            </a:r>
            <a:endParaRPr lang="el-GR" dirty="0"/>
          </a:p>
        </p:txBody>
      </p:sp>
      <p:sp>
        <p:nvSpPr>
          <p:cNvPr id="3" name="Θέση περιεχομένου 2">
            <a:extLst>
              <a:ext uri="{FF2B5EF4-FFF2-40B4-BE49-F238E27FC236}">
                <a16:creationId xmlns:a16="http://schemas.microsoft.com/office/drawing/2014/main" id="{CE07257F-7506-C4AD-3463-D8F7DD2A0C76}"/>
              </a:ext>
            </a:extLst>
          </p:cNvPr>
          <p:cNvSpPr>
            <a:spLocks noGrp="1"/>
          </p:cNvSpPr>
          <p:nvPr>
            <p:ph idx="1"/>
          </p:nvPr>
        </p:nvSpPr>
        <p:spPr>
          <a:xfrm>
            <a:off x="557998" y="1799999"/>
            <a:ext cx="7389213" cy="4865977"/>
          </a:xfrm>
        </p:spPr>
        <p:txBody>
          <a:bodyPr>
            <a:normAutofit fontScale="85000" lnSpcReduction="10000"/>
          </a:bodyPr>
          <a:lstStyle/>
          <a:p>
            <a:pPr marL="0" lvl="0" indent="0" algn="l" rtl="0">
              <a:spcBef>
                <a:spcPts val="0"/>
              </a:spcBef>
              <a:spcAft>
                <a:spcPts val="0"/>
              </a:spcAft>
              <a:buNone/>
            </a:pPr>
            <a:r>
              <a:rPr lang="de-DE" sz="2400" dirty="0">
                <a:latin typeface="Calibri"/>
                <a:ea typeface="Calibri"/>
                <a:cs typeface="Calibri"/>
                <a:sym typeface="Calibri"/>
              </a:rPr>
              <a:t>Hier sind einige Tipps für einen vernünftigen Umgang mit Bildschirmen:</a:t>
            </a:r>
          </a:p>
          <a:p>
            <a:pPr>
              <a:lnSpc>
                <a:spcPct val="120000"/>
              </a:lnSpc>
              <a:spcBef>
                <a:spcPts val="0"/>
              </a:spcBef>
              <a:spcAft>
                <a:spcPts val="0"/>
              </a:spcAft>
            </a:pPr>
            <a:r>
              <a:rPr lang="de-DE" sz="2400" b="1" dirty="0">
                <a:latin typeface="Calibri"/>
                <a:ea typeface="Calibri"/>
                <a:cs typeface="Calibri"/>
                <a:sym typeface="Calibri"/>
              </a:rPr>
              <a:t>Verwenden Sie Tools zur Verwaltung der Bildschirmzeit: </a:t>
            </a:r>
            <a:r>
              <a:rPr lang="de-DE" sz="2400" dirty="0">
                <a:latin typeface="Calibri"/>
                <a:ea typeface="Calibri"/>
                <a:cs typeface="Calibri"/>
                <a:sym typeface="Calibri"/>
              </a:rPr>
              <a:t>Verwenden Sie Anwendungen oder integrierte Funktionen auf Geräten, um die Bildschirmzeit zu überwachen und zu begrenzen.</a:t>
            </a:r>
          </a:p>
          <a:p>
            <a:pPr>
              <a:lnSpc>
                <a:spcPct val="120000"/>
              </a:lnSpc>
              <a:spcBef>
                <a:spcPts val="0"/>
              </a:spcBef>
              <a:spcAft>
                <a:spcPts val="0"/>
              </a:spcAft>
            </a:pPr>
            <a:r>
              <a:rPr lang="de-DE" sz="2400" b="1" dirty="0">
                <a:latin typeface="Calibri"/>
                <a:ea typeface="Calibri"/>
                <a:cs typeface="Calibri"/>
                <a:sym typeface="Calibri"/>
              </a:rPr>
              <a:t>Wählen Sie Qualitätsinhalte: </a:t>
            </a:r>
            <a:r>
              <a:rPr lang="de-DE" sz="2400" dirty="0">
                <a:latin typeface="Calibri"/>
                <a:ea typeface="Calibri"/>
                <a:cs typeface="Calibri"/>
                <a:sym typeface="Calibri"/>
              </a:rPr>
              <a:t>Wählen Sie die Inhalte, die Sie online konsumieren, sorgfältig aus und bevorzugen Sie glaubwürdige und lehrreiche Quellen.</a:t>
            </a:r>
          </a:p>
          <a:p>
            <a:pPr>
              <a:lnSpc>
                <a:spcPct val="120000"/>
              </a:lnSpc>
              <a:spcBef>
                <a:spcPts val="0"/>
              </a:spcBef>
              <a:spcAft>
                <a:spcPts val="0"/>
              </a:spcAft>
            </a:pPr>
            <a:r>
              <a:rPr lang="de-DE" sz="2400" b="1" dirty="0">
                <a:latin typeface="Calibri"/>
                <a:ea typeface="Calibri"/>
                <a:cs typeface="Calibri"/>
                <a:sym typeface="Calibri"/>
              </a:rPr>
              <a:t>Üben Sie sich in Mäßigung: </a:t>
            </a:r>
            <a:r>
              <a:rPr lang="de-DE" sz="2400" dirty="0">
                <a:latin typeface="Calibri"/>
                <a:ea typeface="Calibri"/>
                <a:cs typeface="Calibri"/>
                <a:sym typeface="Calibri"/>
              </a:rPr>
              <a:t>Vermeiden Sie die übermäßige Nutzung von sozialen Netzwerken, Videospielen oder anderen Online-Aktivitäten.</a:t>
            </a:r>
          </a:p>
          <a:p>
            <a:pPr>
              <a:lnSpc>
                <a:spcPct val="120000"/>
              </a:lnSpc>
              <a:spcBef>
                <a:spcPts val="0"/>
              </a:spcBef>
              <a:spcAft>
                <a:spcPts val="0"/>
              </a:spcAft>
            </a:pPr>
            <a:r>
              <a:rPr lang="de-DE" sz="2400" b="1" dirty="0">
                <a:latin typeface="Calibri"/>
                <a:ea typeface="Calibri"/>
                <a:cs typeface="Calibri"/>
                <a:sym typeface="Calibri"/>
              </a:rPr>
              <a:t>Machen Sie regelmäßig Pausen:</a:t>
            </a:r>
            <a:r>
              <a:rPr lang="de-DE" sz="2400" dirty="0">
                <a:latin typeface="Calibri"/>
                <a:ea typeface="Calibri"/>
                <a:cs typeface="Calibri"/>
                <a:sym typeface="Calibri"/>
              </a:rPr>
              <a:t> Legen Sie jede Stunde eine Pause ein, um Ihre Augen und Ihren Geist auszuruhen, indem Sie sich körperlich betätigen oder einfach frische Luft schnappen.</a:t>
            </a:r>
          </a:p>
        </p:txBody>
      </p:sp>
      <p:pic>
        <p:nvPicPr>
          <p:cNvPr id="6" name="Google Shape;519;g2c03b0af91e_0_24">
            <a:extLst>
              <a:ext uri="{FF2B5EF4-FFF2-40B4-BE49-F238E27FC236}">
                <a16:creationId xmlns:a16="http://schemas.microsoft.com/office/drawing/2014/main" id="{12621C95-D90F-28E9-8CEA-485678EDA489}"/>
              </a:ext>
            </a:extLst>
          </p:cNvPr>
          <p:cNvPicPr preferRelativeResize="0"/>
          <p:nvPr/>
        </p:nvPicPr>
        <p:blipFill rotWithShape="1">
          <a:blip r:embed="rId3">
            <a:alphaModFix/>
          </a:blip>
          <a:srcRect t="7044" b="7052"/>
          <a:stretch/>
        </p:blipFill>
        <p:spPr>
          <a:xfrm>
            <a:off x="8188875" y="2382350"/>
            <a:ext cx="4003123" cy="2501948"/>
          </a:xfrm>
          <a:prstGeom prst="rect">
            <a:avLst/>
          </a:prstGeom>
          <a:noFill/>
          <a:ln>
            <a:noFill/>
          </a:ln>
        </p:spPr>
      </p:pic>
      <p:sp>
        <p:nvSpPr>
          <p:cNvPr id="7" name="Google Shape;522;g2c03b0af91e_0_24">
            <a:extLst>
              <a:ext uri="{FF2B5EF4-FFF2-40B4-BE49-F238E27FC236}">
                <a16:creationId xmlns:a16="http://schemas.microsoft.com/office/drawing/2014/main" id="{77244F07-D3A7-F6EE-3422-3C46985C9C00}"/>
              </a:ext>
            </a:extLst>
          </p:cNvPr>
          <p:cNvSpPr/>
          <p:nvPr/>
        </p:nvSpPr>
        <p:spPr>
          <a:xfrm>
            <a:off x="9780307" y="61836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4" name="Ορθογώνιο 7">
            <a:extLst>
              <a:ext uri="{FF2B5EF4-FFF2-40B4-BE49-F238E27FC236}">
                <a16:creationId xmlns:a16="http://schemas.microsoft.com/office/drawing/2014/main" id="{B8773D75-0E52-1664-7C0F-1CBB6948456E}"/>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221277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1B67DA-E3CB-62B1-0106-E20E57F6E7B8}"/>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Aufklärung über die sinnvolle Nutzung von Bildschirmen </a:t>
            </a:r>
            <a:r>
              <a:rPr lang="de-DE" dirty="0"/>
              <a:t>(3)</a:t>
            </a:r>
            <a:endParaRPr lang="el-GR" dirty="0"/>
          </a:p>
        </p:txBody>
      </p:sp>
      <p:sp>
        <p:nvSpPr>
          <p:cNvPr id="3" name="Θέση περιεχομένου 2">
            <a:extLst>
              <a:ext uri="{FF2B5EF4-FFF2-40B4-BE49-F238E27FC236}">
                <a16:creationId xmlns:a16="http://schemas.microsoft.com/office/drawing/2014/main" id="{6CBC6F96-361C-D3D8-B88E-BD6EB4D89F3F}"/>
              </a:ext>
            </a:extLst>
          </p:cNvPr>
          <p:cNvSpPr>
            <a:spLocks noGrp="1"/>
          </p:cNvSpPr>
          <p:nvPr>
            <p:ph idx="1"/>
          </p:nvPr>
        </p:nvSpPr>
        <p:spPr>
          <a:xfrm>
            <a:off x="557998" y="1799999"/>
            <a:ext cx="7854482" cy="4865977"/>
          </a:xfrm>
        </p:spPr>
        <p:txBody>
          <a:bodyPr>
            <a:normAutofit/>
          </a:bodyPr>
          <a:lstStyle/>
          <a:p>
            <a:pPr marL="0" lvl="0" indent="0" algn="l" rtl="0">
              <a:spcBef>
                <a:spcPts val="0"/>
              </a:spcBef>
              <a:spcAft>
                <a:spcPts val="0"/>
              </a:spcAft>
              <a:buNone/>
            </a:pPr>
            <a:r>
              <a:rPr lang="de-DE" sz="2400" dirty="0">
                <a:latin typeface="Calibri"/>
                <a:ea typeface="Calibri"/>
                <a:cs typeface="Calibri"/>
                <a:sym typeface="Calibri"/>
              </a:rPr>
              <a:t>Hier sind einige Tipps für einen vernünftigen Umgang mit Bildschirmen:</a:t>
            </a:r>
          </a:p>
          <a:p>
            <a:pPr>
              <a:spcBef>
                <a:spcPts val="0"/>
              </a:spcBef>
              <a:spcAft>
                <a:spcPts val="0"/>
              </a:spcAft>
            </a:pPr>
            <a:r>
              <a:rPr lang="de-DE" sz="2400" b="1" dirty="0">
                <a:latin typeface="Calibri"/>
                <a:ea typeface="Calibri"/>
                <a:cs typeface="Calibri"/>
                <a:sym typeface="Calibri"/>
              </a:rPr>
              <a:t>Vermeiden Sie Bildschirme vor dem Schlafengehen: </a:t>
            </a:r>
            <a:r>
              <a:rPr lang="de-DE" sz="2400" dirty="0">
                <a:latin typeface="Calibri"/>
                <a:ea typeface="Calibri"/>
                <a:cs typeface="Calibri"/>
                <a:sym typeface="Calibri"/>
              </a:rPr>
              <a:t>Schränken Sie den Kontakt mit Bildschirmen mindestens eine Stunde vor dem Schlafengehen ein, um einen guten Schlaf zu gewährleisten.</a:t>
            </a:r>
          </a:p>
          <a:p>
            <a:pPr>
              <a:spcBef>
                <a:spcPts val="0"/>
              </a:spcBef>
              <a:spcAft>
                <a:spcPts val="0"/>
              </a:spcAft>
            </a:pPr>
            <a:r>
              <a:rPr lang="de-DE" sz="2400" b="1" dirty="0">
                <a:latin typeface="Calibri"/>
                <a:ea typeface="Calibri"/>
                <a:cs typeface="Calibri"/>
                <a:sym typeface="Calibri"/>
              </a:rPr>
              <a:t>Seien Sie ein positives Vorbild: </a:t>
            </a:r>
            <a:r>
              <a:rPr lang="de-DE" sz="2400" dirty="0">
                <a:latin typeface="Calibri"/>
                <a:ea typeface="Calibri"/>
                <a:cs typeface="Calibri"/>
                <a:sym typeface="Calibri"/>
              </a:rPr>
              <a:t>Seien Sie ein positives Vorbild für Ihre Familie und Freunde, indem Sie sich gesunde Bildschirmgewohnheiten aneignen.</a:t>
            </a:r>
          </a:p>
          <a:p>
            <a:pPr>
              <a:spcBef>
                <a:spcPts val="0"/>
              </a:spcBef>
              <a:spcAft>
                <a:spcPts val="0"/>
              </a:spcAft>
            </a:pPr>
            <a:r>
              <a:rPr lang="de-DE" sz="2400" b="1" dirty="0">
                <a:latin typeface="Calibri"/>
                <a:ea typeface="Calibri"/>
                <a:cs typeface="Calibri"/>
                <a:sym typeface="Calibri"/>
              </a:rPr>
              <a:t>Bleiben Sie aktiv: </a:t>
            </a:r>
            <a:r>
              <a:rPr lang="de-DE" sz="2400" dirty="0">
                <a:latin typeface="Calibri"/>
                <a:ea typeface="Calibri"/>
                <a:cs typeface="Calibri"/>
                <a:sym typeface="Calibri"/>
              </a:rPr>
              <a:t>Nutzen Sie die Bildschirme bewusst und aktiv, vermeiden Sie Passivität und bevorzugen Sie Aktivitäten, die die Kreativität und das Lernen fördern.</a:t>
            </a:r>
          </a:p>
        </p:txBody>
      </p:sp>
      <p:pic>
        <p:nvPicPr>
          <p:cNvPr id="4" name="Google Shape;530;g2c03b0af91e_0_32">
            <a:extLst>
              <a:ext uri="{FF2B5EF4-FFF2-40B4-BE49-F238E27FC236}">
                <a16:creationId xmlns:a16="http://schemas.microsoft.com/office/drawing/2014/main" id="{85171F5F-C449-869F-83E8-219A9C5CD0E1}"/>
              </a:ext>
            </a:extLst>
          </p:cNvPr>
          <p:cNvPicPr preferRelativeResize="0"/>
          <p:nvPr/>
        </p:nvPicPr>
        <p:blipFill>
          <a:blip r:embed="rId3">
            <a:alphaModFix/>
          </a:blip>
          <a:stretch>
            <a:fillRect/>
          </a:stretch>
        </p:blipFill>
        <p:spPr>
          <a:xfrm>
            <a:off x="8412480" y="1936146"/>
            <a:ext cx="3686200" cy="3686200"/>
          </a:xfrm>
          <a:prstGeom prst="rect">
            <a:avLst/>
          </a:prstGeom>
          <a:noFill/>
          <a:ln>
            <a:noFill/>
          </a:ln>
        </p:spPr>
      </p:pic>
      <p:sp>
        <p:nvSpPr>
          <p:cNvPr id="5" name="Google Shape;531;g2c03b0af91e_0_32">
            <a:extLst>
              <a:ext uri="{FF2B5EF4-FFF2-40B4-BE49-F238E27FC236}">
                <a16:creationId xmlns:a16="http://schemas.microsoft.com/office/drawing/2014/main" id="{A213B8CB-5665-B6E7-EC11-1802FBFD2B22}"/>
              </a:ext>
            </a:extLst>
          </p:cNvPr>
          <p:cNvSpPr/>
          <p:nvPr/>
        </p:nvSpPr>
        <p:spPr>
          <a:xfrm>
            <a:off x="9780282" y="614550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BC14C425-FDEF-3354-A36C-26D233B00504}"/>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762461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1B67DA-E3CB-62B1-0106-E20E57F6E7B8}"/>
              </a:ext>
            </a:extLst>
          </p:cNvPr>
          <p:cNvSpPr>
            <a:spLocks noGrp="1"/>
          </p:cNvSpPr>
          <p:nvPr>
            <p:ph type="title"/>
          </p:nvPr>
        </p:nvSpPr>
        <p:spPr/>
        <p:txBody>
          <a:bodyPr/>
          <a:lstStyle/>
          <a:p>
            <a:r>
              <a:rPr lang="de-DE" sz="2800" dirty="0">
                <a:solidFill>
                  <a:srgbClr val="203864"/>
                </a:solidFill>
                <a:latin typeface="Calibri"/>
                <a:ea typeface="Calibri"/>
                <a:cs typeface="Calibri"/>
                <a:sym typeface="Calibri"/>
              </a:rPr>
              <a:t>Aufklärung über die sinnvolle Nutzung von Bildschirmen </a:t>
            </a:r>
            <a:r>
              <a:rPr lang="de-DE" dirty="0"/>
              <a:t>(4)</a:t>
            </a:r>
            <a:endParaRPr lang="el-GR" dirty="0"/>
          </a:p>
        </p:txBody>
      </p:sp>
      <p:sp>
        <p:nvSpPr>
          <p:cNvPr id="3" name="Θέση περιεχομένου 2">
            <a:extLst>
              <a:ext uri="{FF2B5EF4-FFF2-40B4-BE49-F238E27FC236}">
                <a16:creationId xmlns:a16="http://schemas.microsoft.com/office/drawing/2014/main" id="{6CBC6F96-361C-D3D8-B88E-BD6EB4D89F3F}"/>
              </a:ext>
            </a:extLst>
          </p:cNvPr>
          <p:cNvSpPr>
            <a:spLocks noGrp="1"/>
          </p:cNvSpPr>
          <p:nvPr>
            <p:ph idx="1"/>
          </p:nvPr>
        </p:nvSpPr>
        <p:spPr>
          <a:xfrm>
            <a:off x="557998" y="1799999"/>
            <a:ext cx="6326896" cy="4865977"/>
          </a:xfrm>
        </p:spPr>
        <p:txBody>
          <a:bodyPr>
            <a:normAutofit/>
          </a:bodyPr>
          <a:lstStyle/>
          <a:p>
            <a:pPr marL="0" marR="0" lvl="0" indent="0" algn="l" rtl="0">
              <a:lnSpc>
                <a:spcPct val="100000"/>
              </a:lnSpc>
              <a:spcBef>
                <a:spcPts val="0"/>
              </a:spcBef>
              <a:spcAft>
                <a:spcPts val="0"/>
              </a:spcAft>
              <a:buNone/>
            </a:pPr>
            <a:r>
              <a:rPr lang="de-DE" sz="2400" dirty="0">
                <a:latin typeface="Calibri"/>
                <a:ea typeface="Calibri"/>
                <a:cs typeface="Calibri"/>
                <a:sym typeface="Calibri"/>
              </a:rPr>
              <a:t>Das Erkennen der Anzeichen von Bildschirmsucht ist der erste Schritt zur Einführung gesünderer digitaler Gewohnheiten, die sicherstellen, dass die Technologie ein Werkzeug zur Verbesserung und nicht ein Hindernis für ein erfülltes Leben ist.</a:t>
            </a:r>
          </a:p>
          <a:p>
            <a:pPr marL="0" marR="0" lvl="0" indent="0" algn="l" rtl="0">
              <a:lnSpc>
                <a:spcPct val="100000"/>
              </a:lnSpc>
              <a:spcBef>
                <a:spcPts val="0"/>
              </a:spcBef>
              <a:spcAft>
                <a:spcPts val="0"/>
              </a:spcAft>
              <a:buNone/>
            </a:pPr>
            <a:endParaRPr lang="de-DE" sz="2400" dirty="0">
              <a:latin typeface="Calibri"/>
              <a:ea typeface="Calibri"/>
              <a:cs typeface="Calibri"/>
              <a:sym typeface="Calibri"/>
            </a:endParaRPr>
          </a:p>
          <a:p>
            <a:pPr marL="0" marR="0" lvl="0" indent="0" algn="l" rtl="0">
              <a:lnSpc>
                <a:spcPct val="100000"/>
              </a:lnSpc>
              <a:spcBef>
                <a:spcPts val="0"/>
              </a:spcBef>
              <a:spcAft>
                <a:spcPts val="0"/>
              </a:spcAft>
              <a:buNone/>
            </a:pPr>
            <a:r>
              <a:rPr lang="de-DE" sz="2400" dirty="0">
                <a:latin typeface="Calibri"/>
                <a:ea typeface="Calibri"/>
                <a:cs typeface="Calibri"/>
                <a:sym typeface="Calibri"/>
              </a:rPr>
              <a:t>Wenn Sie diese Tipps befolgen, können Sie eine ausgewogene und gesunde Nutzung von Bildschirmen in Ihrem täglichen Leben fördern.</a:t>
            </a:r>
          </a:p>
        </p:txBody>
      </p:sp>
      <p:pic>
        <p:nvPicPr>
          <p:cNvPr id="6" name="Google Shape;539;g2c03b0af91e_0_39">
            <a:extLst>
              <a:ext uri="{FF2B5EF4-FFF2-40B4-BE49-F238E27FC236}">
                <a16:creationId xmlns:a16="http://schemas.microsoft.com/office/drawing/2014/main" id="{92113CEA-D864-3F77-C48E-A9184AD84626}"/>
              </a:ext>
            </a:extLst>
          </p:cNvPr>
          <p:cNvPicPr preferRelativeResize="0"/>
          <p:nvPr/>
        </p:nvPicPr>
        <p:blipFill>
          <a:blip r:embed="rId3">
            <a:alphaModFix/>
          </a:blip>
          <a:stretch>
            <a:fillRect/>
          </a:stretch>
        </p:blipFill>
        <p:spPr>
          <a:xfrm>
            <a:off x="7484444" y="1918036"/>
            <a:ext cx="4427075" cy="2809951"/>
          </a:xfrm>
          <a:prstGeom prst="rect">
            <a:avLst/>
          </a:prstGeom>
          <a:noFill/>
          <a:ln>
            <a:noFill/>
          </a:ln>
        </p:spPr>
      </p:pic>
      <p:sp>
        <p:nvSpPr>
          <p:cNvPr id="7" name="Google Shape;540;g2c03b0af91e_0_39">
            <a:extLst>
              <a:ext uri="{FF2B5EF4-FFF2-40B4-BE49-F238E27FC236}">
                <a16:creationId xmlns:a16="http://schemas.microsoft.com/office/drawing/2014/main" id="{C4DC9CA2-4B43-DF1A-6432-B853119E7644}"/>
              </a:ext>
            </a:extLst>
          </p:cNvPr>
          <p:cNvSpPr/>
          <p:nvPr/>
        </p:nvSpPr>
        <p:spPr>
          <a:xfrm>
            <a:off x="9697982" y="63619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4" name="Ορθογώνιο 7">
            <a:extLst>
              <a:ext uri="{FF2B5EF4-FFF2-40B4-BE49-F238E27FC236}">
                <a16:creationId xmlns:a16="http://schemas.microsoft.com/office/drawing/2014/main" id="{236AEC0D-E57E-F0A3-6580-0D0A8698DEA4}"/>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5.1.3 </a:t>
            </a:r>
            <a:r>
              <a:rPr lang="en-US" altLang="el-GR" dirty="0" err="1">
                <a:solidFill>
                  <a:schemeClr val="bg1"/>
                </a:solidFill>
                <a:latin typeface="+mj-lt"/>
                <a:ea typeface="+mj-ea"/>
                <a:cs typeface="+mj-cs"/>
              </a:rPr>
              <a:t>Informationen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Bildschirmabhängigkeit</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84408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err="1"/>
              <a:t>Unterrichtseinehit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2" name="Google Shape;163;p3">
            <a:extLst>
              <a:ext uri="{FF2B5EF4-FFF2-40B4-BE49-F238E27FC236}">
                <a16:creationId xmlns:a16="http://schemas.microsoft.com/office/drawing/2014/main" id="{AA2C6D42-14E7-0319-5A85-B95B7C56FD00}"/>
              </a:ext>
            </a:extLst>
          </p:cNvPr>
          <p:cNvSpPr txBox="1"/>
          <p:nvPr/>
        </p:nvSpPr>
        <p:spPr>
          <a:xfrm>
            <a:off x="952600" y="2196650"/>
            <a:ext cx="9649264"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1. </a:t>
            </a:r>
            <a:r>
              <a:rPr lang="de-DE" sz="2400" b="0" i="0" u="sng" strike="noStrike" cap="none" dirty="0">
                <a:solidFill>
                  <a:srgbClr val="0563C1"/>
                </a:solidFill>
                <a:latin typeface="Calibri"/>
                <a:ea typeface="Calibri"/>
                <a:cs typeface="Calibri"/>
                <a:sym typeface="Calibri"/>
                <a:hlinkClick r:id="rId4" action="ppaction://hlinksldjump"/>
              </a:rPr>
              <a:t>Allgemeine Kenntnisse über Substanzkonsum und Bildschirmabhängigkeit</a:t>
            </a:r>
            <a:endParaRPr sz="2400" b="0" i="0" u="sng" strike="noStrike" cap="none" dirty="0">
              <a:solidFill>
                <a:srgbClr val="0563C1"/>
              </a:solidFill>
              <a:latin typeface="Calibri"/>
              <a:ea typeface="Calibri"/>
              <a:cs typeface="Calibri"/>
              <a:sym typeface="Calibri"/>
            </a:endParaRPr>
          </a:p>
        </p:txBody>
      </p:sp>
      <p:sp>
        <p:nvSpPr>
          <p:cNvPr id="3" name="Google Shape;164;p3">
            <a:extLst>
              <a:ext uri="{FF2B5EF4-FFF2-40B4-BE49-F238E27FC236}">
                <a16:creationId xmlns:a16="http://schemas.microsoft.com/office/drawing/2014/main" id="{36BF3917-4490-B7EF-ED5A-8A191BCBBF32}"/>
              </a:ext>
            </a:extLst>
          </p:cNvPr>
          <p:cNvSpPr txBox="1"/>
          <p:nvPr/>
        </p:nvSpPr>
        <p:spPr>
          <a:xfrm>
            <a:off x="928996" y="2836959"/>
            <a:ext cx="9672867"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2. </a:t>
            </a:r>
            <a:r>
              <a:rPr lang="en-US" sz="2400" b="0" i="0" u="sng" strike="noStrike" cap="none" dirty="0" err="1">
                <a:solidFill>
                  <a:srgbClr val="0563C1"/>
                </a:solidFill>
                <a:latin typeface="Calibri"/>
                <a:ea typeface="Calibri"/>
                <a:cs typeface="Calibri"/>
                <a:sym typeface="Calibri"/>
                <a:hlinkClick r:id="rId5" action="ppaction://hlinksldjump"/>
              </a:rPr>
              <a:t>Informationen</a:t>
            </a:r>
            <a:r>
              <a:rPr lang="en-US" sz="2400" b="0" i="0" u="sng" strike="noStrike" cap="none" dirty="0">
                <a:solidFill>
                  <a:srgbClr val="0563C1"/>
                </a:solidFill>
                <a:latin typeface="Calibri"/>
                <a:ea typeface="Calibri"/>
                <a:cs typeface="Calibri"/>
                <a:sym typeface="Calibri"/>
                <a:hlinkClick r:id="rId5" action="ppaction://hlinksldjump"/>
              </a:rPr>
              <a:t> </a:t>
            </a:r>
            <a:r>
              <a:rPr lang="en-US" sz="2400" b="0" i="0" u="sng" strike="noStrike" cap="none" dirty="0" err="1">
                <a:solidFill>
                  <a:srgbClr val="0563C1"/>
                </a:solidFill>
                <a:latin typeface="Calibri"/>
                <a:ea typeface="Calibri"/>
                <a:cs typeface="Calibri"/>
                <a:sym typeface="Calibri"/>
                <a:hlinkClick r:id="rId5" action="ppaction://hlinksldjump"/>
              </a:rPr>
              <a:t>zum</a:t>
            </a:r>
            <a:r>
              <a:rPr lang="en-US" sz="2400" b="0" i="0" u="sng" strike="noStrike" cap="none" dirty="0">
                <a:solidFill>
                  <a:srgbClr val="0563C1"/>
                </a:solidFill>
                <a:latin typeface="Calibri"/>
                <a:ea typeface="Calibri"/>
                <a:cs typeface="Calibri"/>
                <a:sym typeface="Calibri"/>
                <a:hlinkClick r:id="rId5" action="ppaction://hlinksldjump"/>
              </a:rPr>
              <a:t> </a:t>
            </a:r>
            <a:r>
              <a:rPr lang="en-US" sz="2400" b="0" i="0" u="sng" strike="noStrike" cap="none" dirty="0" err="1">
                <a:solidFill>
                  <a:srgbClr val="0563C1"/>
                </a:solidFill>
                <a:latin typeface="Calibri"/>
                <a:ea typeface="Calibri"/>
                <a:cs typeface="Calibri"/>
                <a:sym typeface="Calibri"/>
                <a:hlinkClick r:id="rId5" action="ppaction://hlinksldjump"/>
              </a:rPr>
              <a:t>Tabakkonsum</a:t>
            </a:r>
            <a:endParaRPr sz="2400" b="0" i="0" u="sng" strike="noStrike" cap="none" dirty="0">
              <a:solidFill>
                <a:srgbClr val="0563C1"/>
              </a:solidFill>
              <a:latin typeface="Calibri"/>
              <a:ea typeface="Calibri"/>
              <a:cs typeface="Calibri"/>
              <a:sym typeface="Calibri"/>
            </a:endParaRPr>
          </a:p>
        </p:txBody>
      </p:sp>
      <p:sp>
        <p:nvSpPr>
          <p:cNvPr id="5" name="Google Shape;165;p3">
            <a:extLst>
              <a:ext uri="{FF2B5EF4-FFF2-40B4-BE49-F238E27FC236}">
                <a16:creationId xmlns:a16="http://schemas.microsoft.com/office/drawing/2014/main" id="{AF8B20E0-61E8-C6E8-F7A0-DB3BD7803B7C}"/>
              </a:ext>
            </a:extLst>
          </p:cNvPr>
          <p:cNvSpPr txBox="1"/>
          <p:nvPr/>
        </p:nvSpPr>
        <p:spPr>
          <a:xfrm>
            <a:off x="928997" y="3460575"/>
            <a:ext cx="9649258"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3. </a:t>
            </a:r>
            <a:r>
              <a:rPr lang="en-US" sz="2400" b="0" i="0" u="sng" strike="noStrike" cap="none" dirty="0" err="1">
                <a:solidFill>
                  <a:srgbClr val="0563C1"/>
                </a:solidFill>
                <a:latin typeface="Calibri"/>
                <a:ea typeface="Calibri"/>
                <a:cs typeface="Calibri"/>
                <a:sym typeface="Calibri"/>
                <a:hlinkClick r:id="rId6" action="ppaction://hlinksldjump"/>
              </a:rPr>
              <a:t>Informationen</a:t>
            </a:r>
            <a:r>
              <a:rPr lang="en-US" sz="2400" b="0" i="0" u="sng" strike="noStrike" cap="none" dirty="0">
                <a:solidFill>
                  <a:srgbClr val="0563C1"/>
                </a:solidFill>
                <a:latin typeface="Calibri"/>
                <a:ea typeface="Calibri"/>
                <a:cs typeface="Calibri"/>
                <a:sym typeface="Calibri"/>
                <a:hlinkClick r:id="rId6" action="ppaction://hlinksldjump"/>
              </a:rPr>
              <a:t> </a:t>
            </a:r>
            <a:r>
              <a:rPr lang="en-US" sz="2400" b="0" i="0" u="sng" strike="noStrike" cap="none" dirty="0" err="1">
                <a:solidFill>
                  <a:srgbClr val="0563C1"/>
                </a:solidFill>
                <a:latin typeface="Calibri"/>
                <a:ea typeface="Calibri"/>
                <a:cs typeface="Calibri"/>
                <a:sym typeface="Calibri"/>
                <a:hlinkClick r:id="rId6" action="ppaction://hlinksldjump"/>
              </a:rPr>
              <a:t>zur</a:t>
            </a:r>
            <a:r>
              <a:rPr lang="en-US" sz="2400" b="0" i="0" u="sng" strike="noStrike" cap="none" dirty="0">
                <a:solidFill>
                  <a:srgbClr val="0563C1"/>
                </a:solidFill>
                <a:latin typeface="Calibri"/>
                <a:ea typeface="Calibri"/>
                <a:cs typeface="Calibri"/>
                <a:sym typeface="Calibri"/>
                <a:hlinkClick r:id="rId6" action="ppaction://hlinksldjump"/>
              </a:rPr>
              <a:t> </a:t>
            </a:r>
            <a:r>
              <a:rPr lang="en-US" sz="2400" b="0" i="0" u="sng" strike="noStrike" cap="none" dirty="0" err="1">
                <a:solidFill>
                  <a:srgbClr val="0563C1"/>
                </a:solidFill>
                <a:latin typeface="Calibri"/>
                <a:ea typeface="Calibri"/>
                <a:cs typeface="Calibri"/>
                <a:sym typeface="Calibri"/>
                <a:hlinkClick r:id="rId6" action="ppaction://hlinksldjump"/>
              </a:rPr>
              <a:t>Bildschirmabhängigkeit</a:t>
            </a:r>
            <a:endParaRPr sz="2400" b="0" i="0" u="sng" strike="noStrike" cap="none" dirty="0">
              <a:solidFill>
                <a:srgbClr val="0563C1"/>
              </a:solidFill>
              <a:latin typeface="Calibri"/>
              <a:ea typeface="Calibri"/>
              <a:cs typeface="Calibri"/>
              <a:sym typeface="Calibri"/>
            </a:endParaRPr>
          </a:p>
        </p:txBody>
      </p:sp>
      <p:sp>
        <p:nvSpPr>
          <p:cNvPr id="6" name="Google Shape;166;p3">
            <a:extLst>
              <a:ext uri="{FF2B5EF4-FFF2-40B4-BE49-F238E27FC236}">
                <a16:creationId xmlns:a16="http://schemas.microsoft.com/office/drawing/2014/main" id="{782ADDAF-BF7A-FB42-48B4-5D711F575A6D}"/>
              </a:ext>
            </a:extLst>
          </p:cNvPr>
          <p:cNvSpPr txBox="1"/>
          <p:nvPr/>
        </p:nvSpPr>
        <p:spPr>
          <a:xfrm>
            <a:off x="952606" y="4122160"/>
            <a:ext cx="9649258" cy="830956"/>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4. </a:t>
            </a:r>
            <a:r>
              <a:rPr lang="de-DE" sz="2400" b="0" i="0" u="sng" strike="noStrike" cap="none" dirty="0">
                <a:solidFill>
                  <a:srgbClr val="0563C1"/>
                </a:solidFill>
                <a:latin typeface="Calibri"/>
                <a:ea typeface="Calibri"/>
                <a:cs typeface="Calibri"/>
                <a:sym typeface="Calibri"/>
                <a:hlinkClick r:id="rId7" action="ppaction://hlinksldjump"/>
              </a:rPr>
              <a:t>Interaktive Nutzung von Gesundheits-Apps für den Tabakkonsum und die sinnvolle Nutzung von Bildschirmen</a:t>
            </a:r>
            <a:endParaRPr dirty="0"/>
          </a:p>
        </p:txBody>
      </p:sp>
      <p:sp>
        <p:nvSpPr>
          <p:cNvPr id="8" name="Google Shape;167;p3">
            <a:extLst>
              <a:ext uri="{FF2B5EF4-FFF2-40B4-BE49-F238E27FC236}">
                <a16:creationId xmlns:a16="http://schemas.microsoft.com/office/drawing/2014/main" id="{BD2F3002-0A3A-2FB6-5BB5-3869FB3C5E3F}"/>
              </a:ext>
            </a:extLst>
          </p:cNvPr>
          <p:cNvSpPr txBox="1"/>
          <p:nvPr/>
        </p:nvSpPr>
        <p:spPr>
          <a:xfrm>
            <a:off x="928997" y="5107648"/>
            <a:ext cx="9672867"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dirty="0">
                <a:latin typeface="Calibri"/>
                <a:ea typeface="Calibri"/>
                <a:cs typeface="Calibri"/>
                <a:sym typeface="Calibri"/>
              </a:rPr>
              <a:t>5. </a:t>
            </a:r>
            <a:r>
              <a:rPr lang="en-US" sz="2400" u="sng" dirty="0" err="1">
                <a:solidFill>
                  <a:srgbClr val="0563C1"/>
                </a:solidFill>
                <a:latin typeface="Calibri"/>
                <a:ea typeface="Calibri"/>
                <a:cs typeface="Calibri"/>
                <a:sym typeface="Calibri"/>
                <a:hlinkClick r:id="rId8" action="ppaction://hlinksldjump"/>
              </a:rPr>
              <a:t>Diskussion</a:t>
            </a:r>
            <a:r>
              <a:rPr lang="en-US" sz="2400" u="sng" dirty="0">
                <a:solidFill>
                  <a:srgbClr val="0563C1"/>
                </a:solidFill>
                <a:latin typeface="Calibri"/>
                <a:ea typeface="Calibri"/>
                <a:cs typeface="Calibri"/>
                <a:sym typeface="Calibri"/>
                <a:hlinkClick r:id="rId8" action="ppaction://hlinksldjump"/>
              </a:rPr>
              <a:t> und </a:t>
            </a:r>
            <a:r>
              <a:rPr lang="en-US" sz="2400" u="sng" dirty="0" err="1">
                <a:solidFill>
                  <a:srgbClr val="0563C1"/>
                </a:solidFill>
                <a:latin typeface="Calibri"/>
                <a:ea typeface="Calibri"/>
                <a:cs typeface="Calibri"/>
                <a:sym typeface="Calibri"/>
                <a:hlinkClick r:id="rId8" action="ppaction://hlinksldjump"/>
              </a:rPr>
              <a:t>Auswertung</a:t>
            </a:r>
            <a:endParaRPr sz="2400" u="sng" dirty="0">
              <a:solidFill>
                <a:srgbClr val="0563C1"/>
              </a:solidFill>
              <a:latin typeface="Calibri"/>
              <a:ea typeface="Calibri"/>
              <a:cs typeface="Calibri"/>
              <a:sym typeface="Calibri"/>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6F879146-A42C-A97D-ACC2-CDD42960E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2F20591-26E8-12FB-181C-AFEA1A9604D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839097"/>
            <a:ext cx="10515600" cy="1524610"/>
          </a:xfrm>
        </p:spPr>
        <p:txBody>
          <a:bodyPr>
            <a:normAutofit fontScale="90000"/>
          </a:bodyPr>
          <a:lstStyle/>
          <a:p>
            <a:pPr lvl="0"/>
            <a:r>
              <a:rPr lang="en-US" altLang="el-GR" sz="2000" dirty="0">
                <a:solidFill>
                  <a:srgbClr val="C01E24"/>
                </a:solidFill>
              </a:rPr>
              <a:t>5.1.4</a:t>
            </a:r>
            <a:r>
              <a:rPr lang="en-US" altLang="el-GR" dirty="0"/>
              <a:t/>
            </a:r>
            <a:br>
              <a:rPr lang="en-US" altLang="el-GR" dirty="0"/>
            </a:br>
            <a:r>
              <a:rPr lang="de-DE" altLang="el-GR" dirty="0">
                <a:solidFill>
                  <a:srgbClr val="C01E24"/>
                </a:solidFill>
              </a:rPr>
              <a:t>Interaktive Nutzung von Gesundheits-Apps für den Tabakkonsum und die vernünftige Nutzung von Bildschirmen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de-DE" sz="2000" dirty="0"/>
              <a:t>Wählen Sie als Gruppe eine Anwendung und laden Sie sie herunter </a:t>
            </a:r>
          </a:p>
          <a:p>
            <a:pPr lvl="0"/>
            <a:r>
              <a:rPr lang="de-DE" sz="2000" dirty="0"/>
              <a:t>Erkunden Sie die Funktionen der Anwendung </a:t>
            </a:r>
          </a:p>
          <a:p>
            <a:pPr lvl="0"/>
            <a:r>
              <a:rPr lang="de-DE" sz="2000" dirty="0"/>
              <a:t>Diskutieren Sie die Vor- und Nachteile </a:t>
            </a:r>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555;g2c2bdeb7662_0_21">
            <a:extLst>
              <a:ext uri="{FF2B5EF4-FFF2-40B4-BE49-F238E27FC236}">
                <a16:creationId xmlns:a16="http://schemas.microsoft.com/office/drawing/2014/main" id="{D1087767-BBC1-8E02-6AA8-D3A845C3ED17}"/>
              </a:ext>
            </a:extLst>
          </p:cNvPr>
          <p:cNvPicPr preferRelativeResize="0"/>
          <p:nvPr/>
        </p:nvPicPr>
        <p:blipFill>
          <a:blip r:embed="rId3">
            <a:alphaModFix/>
          </a:blip>
          <a:stretch>
            <a:fillRect/>
          </a:stretch>
        </p:blipFill>
        <p:spPr>
          <a:xfrm>
            <a:off x="6617544" y="0"/>
            <a:ext cx="1071282" cy="1130874"/>
          </a:xfrm>
          <a:prstGeom prst="rect">
            <a:avLst/>
          </a:prstGeom>
          <a:noFill/>
          <a:ln>
            <a:noFill/>
          </a:ln>
        </p:spPr>
      </p:pic>
      <p:graphicFrame>
        <p:nvGraphicFramePr>
          <p:cNvPr id="20" name="Google Shape;557;g2c2bdeb7662_0_21">
            <a:extLst>
              <a:ext uri="{FF2B5EF4-FFF2-40B4-BE49-F238E27FC236}">
                <a16:creationId xmlns:a16="http://schemas.microsoft.com/office/drawing/2014/main" id="{5A06E81D-8C86-EDA7-0E69-4331F3016DB5}"/>
              </a:ext>
            </a:extLst>
          </p:cNvPr>
          <p:cNvGraphicFramePr/>
          <p:nvPr>
            <p:extLst>
              <p:ext uri="{D42A27DB-BD31-4B8C-83A1-F6EECF244321}">
                <p14:modId xmlns:p14="http://schemas.microsoft.com/office/powerpoint/2010/main" val="272677777"/>
              </p:ext>
            </p:extLst>
          </p:nvPr>
        </p:nvGraphicFramePr>
        <p:xfrm>
          <a:off x="1" y="836572"/>
          <a:ext cx="12191999" cy="5778768"/>
        </p:xfrm>
        <a:graphic>
          <a:graphicData uri="http://schemas.openxmlformats.org/drawingml/2006/table">
            <a:tbl>
              <a:tblPr>
                <a:noFill/>
              </a:tblPr>
              <a:tblGrid>
                <a:gridCol w="1999484">
                  <a:extLst>
                    <a:ext uri="{9D8B030D-6E8A-4147-A177-3AD203B41FA5}">
                      <a16:colId xmlns:a16="http://schemas.microsoft.com/office/drawing/2014/main" val="20000"/>
                    </a:ext>
                  </a:extLst>
                </a:gridCol>
                <a:gridCol w="8499580">
                  <a:extLst>
                    <a:ext uri="{9D8B030D-6E8A-4147-A177-3AD203B41FA5}">
                      <a16:colId xmlns:a16="http://schemas.microsoft.com/office/drawing/2014/main" val="20001"/>
                    </a:ext>
                  </a:extLst>
                </a:gridCol>
                <a:gridCol w="1692935">
                  <a:extLst>
                    <a:ext uri="{9D8B030D-6E8A-4147-A177-3AD203B41FA5}">
                      <a16:colId xmlns:a16="http://schemas.microsoft.com/office/drawing/2014/main" val="20002"/>
                    </a:ext>
                  </a:extLst>
                </a:gridCol>
              </a:tblGrid>
              <a:tr h="412582">
                <a:tc>
                  <a:txBody>
                    <a:bodyPr/>
                    <a:lstStyle/>
                    <a:p>
                      <a:pPr marL="0" lvl="0" indent="0" algn="ctr" rtl="0">
                        <a:spcBef>
                          <a:spcPts val="0"/>
                        </a:spcBef>
                        <a:spcAft>
                          <a:spcPts val="0"/>
                        </a:spcAft>
                        <a:buNone/>
                      </a:pPr>
                      <a:r>
                        <a:rPr lang="en-US" b="1" dirty="0" err="1"/>
                        <a:t>Anwendungen</a:t>
                      </a:r>
                      <a:endParaRPr b="1" dirty="0"/>
                    </a:p>
                  </a:txBody>
                  <a:tcPr marL="91425" marR="91425" marT="91425" marB="91425"/>
                </a:tc>
                <a:tc>
                  <a:txBody>
                    <a:bodyPr/>
                    <a:lstStyle/>
                    <a:p>
                      <a:pPr marL="0" lvl="0" indent="0" algn="ctr" rtl="0">
                        <a:spcBef>
                          <a:spcPts val="0"/>
                        </a:spcBef>
                        <a:spcAft>
                          <a:spcPts val="0"/>
                        </a:spcAft>
                        <a:buNone/>
                      </a:pPr>
                      <a:r>
                        <a:rPr lang="en-US" b="1" dirty="0" err="1"/>
                        <a:t>Beschreibung</a:t>
                      </a:r>
                      <a:endParaRPr b="1" dirty="0"/>
                    </a:p>
                  </a:txBody>
                  <a:tcPr marL="91425" marR="91425" marT="91425" marB="91425"/>
                </a:tc>
                <a:tc>
                  <a:txBody>
                    <a:bodyPr/>
                    <a:lstStyle/>
                    <a:p>
                      <a:pPr marL="0" lvl="0" indent="0" algn="ctr" rtl="0">
                        <a:spcBef>
                          <a:spcPts val="0"/>
                        </a:spcBef>
                        <a:spcAft>
                          <a:spcPts val="0"/>
                        </a:spcAft>
                        <a:buNone/>
                      </a:pPr>
                      <a:r>
                        <a:rPr lang="en-US" b="1" dirty="0"/>
                        <a:t>Download-Link</a:t>
                      </a:r>
                      <a:endParaRPr b="1" dirty="0"/>
                    </a:p>
                  </a:txBody>
                  <a:tcPr marL="91425" marR="91425" marT="91425" marB="91425"/>
                </a:tc>
                <a:extLst>
                  <a:ext uri="{0D108BD9-81ED-4DB2-BD59-A6C34878D82A}">
                    <a16:rowId xmlns:a16="http://schemas.microsoft.com/office/drawing/2014/main" val="10000"/>
                  </a:ext>
                </a:extLst>
              </a:tr>
              <a:tr h="857700">
                <a:tc>
                  <a:txBody>
                    <a:bodyPr/>
                    <a:lstStyle/>
                    <a:p>
                      <a:pPr marL="0" marR="0" lvl="0" indent="0" algn="l" rtl="0">
                        <a:lnSpc>
                          <a:spcPct val="100000"/>
                        </a:lnSpc>
                        <a:spcBef>
                          <a:spcPts val="0"/>
                        </a:spcBef>
                        <a:spcAft>
                          <a:spcPts val="0"/>
                        </a:spcAft>
                        <a:buNone/>
                      </a:pPr>
                      <a:r>
                        <a:rPr lang="en-US" sz="1800" b="1" dirty="0" err="1"/>
                        <a:t>Kwit</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de-DE" sz="1600" dirty="0"/>
                        <a:t>Diese Anwendung nutzt Gamification, um Ihnen zu helfen, mit dem Rauchen aufzuhören. Sie ermöglicht es Ihnen, Punkte und Abzeichen für Ihre Abstinenz zu sammeln, und bietet auch Rat und Unterstützung.</a:t>
                      </a:r>
                      <a:endParaRPr sz="1600" dirty="0"/>
                    </a:p>
                  </a:txBody>
                  <a:tcPr marL="91425" marR="91425" marT="91425" marB="91425"/>
                </a:tc>
                <a:tc>
                  <a:txBody>
                    <a:bodyPr/>
                    <a:lstStyle/>
                    <a:p>
                      <a:pPr marL="0" lvl="0" indent="0" algn="ctr" rtl="0">
                        <a:spcBef>
                          <a:spcPts val="0"/>
                        </a:spcBef>
                        <a:spcAft>
                          <a:spcPts val="0"/>
                        </a:spcAft>
                        <a:buNone/>
                      </a:pPr>
                      <a:r>
                        <a:rPr lang="en-US" sz="1400" u="sng" dirty="0">
                          <a:solidFill>
                            <a:schemeClr val="hlink"/>
                          </a:solidFill>
                          <a:hlinkClick r:id="rId4"/>
                        </a:rPr>
                        <a:t>Android</a:t>
                      </a:r>
                      <a:r>
                        <a:rPr lang="en-US" sz="1400" dirty="0"/>
                        <a:t>    -     </a:t>
                      </a:r>
                      <a:r>
                        <a:rPr lang="en-US" sz="1400" u="sng" dirty="0">
                          <a:solidFill>
                            <a:schemeClr val="hlink"/>
                          </a:solidFill>
                          <a:hlinkClick r:id="rId5"/>
                        </a:rPr>
                        <a:t>IOS</a:t>
                      </a:r>
                      <a:endParaRPr sz="2000" dirty="0"/>
                    </a:p>
                  </a:txBody>
                  <a:tcPr marL="91425" marR="91425" marT="91425" marB="91425"/>
                </a:tc>
                <a:extLst>
                  <a:ext uri="{0D108BD9-81ED-4DB2-BD59-A6C34878D82A}">
                    <a16:rowId xmlns:a16="http://schemas.microsoft.com/office/drawing/2014/main" val="10001"/>
                  </a:ext>
                </a:extLst>
              </a:tr>
              <a:tr h="945141">
                <a:tc>
                  <a:txBody>
                    <a:bodyPr/>
                    <a:lstStyle/>
                    <a:p>
                      <a:pPr marL="0" marR="0" lvl="0" indent="0" algn="l" rtl="0">
                        <a:lnSpc>
                          <a:spcPct val="100000"/>
                        </a:lnSpc>
                        <a:spcBef>
                          <a:spcPts val="0"/>
                        </a:spcBef>
                        <a:spcAft>
                          <a:spcPts val="0"/>
                        </a:spcAft>
                        <a:buNone/>
                      </a:pPr>
                      <a:r>
                        <a:rPr lang="en-US" sz="1800" b="1" dirty="0"/>
                        <a:t>Smoke Free</a:t>
                      </a:r>
                      <a:endParaRPr sz="1800" b="1" dirty="0">
                        <a:solidFill>
                          <a:srgbClr val="1F1F1F"/>
                        </a:solidFill>
                      </a:endParaRPr>
                    </a:p>
                  </a:txBody>
                  <a:tcPr marL="91425" marR="91425" marT="91425" marB="91425"/>
                </a:tc>
                <a:tc>
                  <a:txBody>
                    <a:bodyPr/>
                    <a:lstStyle/>
                    <a:p>
                      <a:pPr marL="0" lvl="0" indent="-228600" algn="l" rtl="0">
                        <a:lnSpc>
                          <a:spcPct val="115000"/>
                        </a:lnSpc>
                        <a:spcBef>
                          <a:spcPts val="1200"/>
                        </a:spcBef>
                        <a:spcAft>
                          <a:spcPts val="0"/>
                        </a:spcAft>
                        <a:buNone/>
                      </a:pPr>
                      <a:r>
                        <a:rPr lang="de-DE" sz="1600" dirty="0"/>
                        <a:t>Diese Anwendung wird vom Nationalen Krebsinstitut der USA bereitgestellt und bietet Informationen und Unterstützung für Menschen, die mit dem Rauchen aufhören wollen. Sie umfasst eine Fortschrittskontrolle, individuelle Beratung und ein Community-Forum.</a:t>
                      </a:r>
                      <a:endParaRPr sz="1600" dirty="0"/>
                    </a:p>
                  </a:txBody>
                  <a:tcPr marL="91425" marR="91425" marT="91425" marB="91425"/>
                </a:tc>
                <a:tc>
                  <a:txBody>
                    <a:bodyPr/>
                    <a:lstStyle/>
                    <a:p>
                      <a:pPr marL="0" lvl="0" indent="0" algn="ctr" rtl="0">
                        <a:spcBef>
                          <a:spcPts val="0"/>
                        </a:spcBef>
                        <a:spcAft>
                          <a:spcPts val="0"/>
                        </a:spcAft>
                        <a:buNone/>
                      </a:pPr>
                      <a:r>
                        <a:rPr lang="en-US" sz="1400" u="sng" dirty="0">
                          <a:solidFill>
                            <a:schemeClr val="hlink"/>
                          </a:solidFill>
                          <a:hlinkClick r:id="rId6"/>
                        </a:rPr>
                        <a:t>Android </a:t>
                      </a:r>
                      <a:r>
                        <a:rPr lang="en-US" sz="1400" dirty="0"/>
                        <a:t>   -     </a:t>
                      </a:r>
                      <a:r>
                        <a:rPr lang="en-US" sz="1400" u="sng" dirty="0">
                          <a:solidFill>
                            <a:schemeClr val="hlink"/>
                          </a:solidFill>
                          <a:hlinkClick r:id="rId7"/>
                        </a:rPr>
                        <a:t>IOS</a:t>
                      </a:r>
                      <a:endParaRPr sz="2000" dirty="0"/>
                    </a:p>
                  </a:txBody>
                  <a:tcPr marL="91425" marR="91425" marT="91425" marB="91425"/>
                </a:tc>
                <a:extLst>
                  <a:ext uri="{0D108BD9-81ED-4DB2-BD59-A6C34878D82A}">
                    <a16:rowId xmlns:a16="http://schemas.microsoft.com/office/drawing/2014/main" val="10002"/>
                  </a:ext>
                </a:extLst>
              </a:tr>
              <a:tr h="628973">
                <a:tc>
                  <a:txBody>
                    <a:bodyPr/>
                    <a:lstStyle/>
                    <a:p>
                      <a:pPr marL="0" marR="0" lvl="0" indent="0" algn="l" rtl="0">
                        <a:lnSpc>
                          <a:spcPct val="100000"/>
                        </a:lnSpc>
                        <a:spcBef>
                          <a:spcPts val="0"/>
                        </a:spcBef>
                        <a:spcAft>
                          <a:spcPts val="0"/>
                        </a:spcAft>
                        <a:buNone/>
                      </a:pPr>
                      <a:r>
                        <a:rPr lang="en-US" sz="1800" b="1" dirty="0" err="1"/>
                        <a:t>QuitNow</a:t>
                      </a:r>
                      <a:r>
                        <a:rPr lang="en-US" sz="1800" b="1" dirty="0"/>
                        <a:t>!</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de-DE" sz="1600" dirty="0"/>
                        <a:t>Diese Anwendung ist einfach und leicht zu bedienen. Sie bietet Fortschrittskontrolle, Beratung und Unterstützung.</a:t>
                      </a:r>
                      <a:endParaRPr sz="1600" dirty="0"/>
                    </a:p>
                  </a:txBody>
                  <a:tcPr marL="91425" marR="91425" marT="91425" marB="91425"/>
                </a:tc>
                <a:tc>
                  <a:txBody>
                    <a:bodyPr/>
                    <a:lstStyle/>
                    <a:p>
                      <a:pPr marL="0" lvl="0" indent="0" algn="ctr" rtl="0">
                        <a:spcBef>
                          <a:spcPts val="0"/>
                        </a:spcBef>
                        <a:spcAft>
                          <a:spcPts val="0"/>
                        </a:spcAft>
                        <a:buNone/>
                      </a:pPr>
                      <a:r>
                        <a:rPr lang="en-US" sz="1400" u="sng" dirty="0">
                          <a:solidFill>
                            <a:schemeClr val="hlink"/>
                          </a:solidFill>
                          <a:hlinkClick r:id="rId8"/>
                        </a:rPr>
                        <a:t>Android</a:t>
                      </a:r>
                      <a:r>
                        <a:rPr lang="en-US" sz="1400" dirty="0"/>
                        <a:t>    -     </a:t>
                      </a:r>
                      <a:r>
                        <a:rPr lang="en-US" sz="1400" u="sng" dirty="0">
                          <a:solidFill>
                            <a:schemeClr val="hlink"/>
                          </a:solidFill>
                          <a:hlinkClick r:id="rId9"/>
                        </a:rPr>
                        <a:t>IOS</a:t>
                      </a:r>
                      <a:endParaRPr sz="2000" dirty="0"/>
                    </a:p>
                  </a:txBody>
                  <a:tcPr marL="91425" marR="91425" marT="91425" marB="91425"/>
                </a:tc>
                <a:extLst>
                  <a:ext uri="{0D108BD9-81ED-4DB2-BD59-A6C34878D82A}">
                    <a16:rowId xmlns:a16="http://schemas.microsoft.com/office/drawing/2014/main" val="10003"/>
                  </a:ext>
                </a:extLst>
              </a:tr>
              <a:tr h="857700">
                <a:tc>
                  <a:txBody>
                    <a:bodyPr/>
                    <a:lstStyle/>
                    <a:p>
                      <a:pPr marL="0" marR="0" lvl="0" indent="0" algn="l" rtl="0">
                        <a:lnSpc>
                          <a:spcPct val="100000"/>
                        </a:lnSpc>
                        <a:spcBef>
                          <a:spcPts val="0"/>
                        </a:spcBef>
                        <a:spcAft>
                          <a:spcPts val="0"/>
                        </a:spcAft>
                        <a:buNone/>
                      </a:pPr>
                      <a:r>
                        <a:rPr lang="en-US" sz="1800" b="1" dirty="0"/>
                        <a:t>My Quit Coach</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de-DE" sz="1600" dirty="0"/>
                        <a:t>Diese Anwendung wird von der Truth Initiative bereitgestellt, einer amerikanischen gemeinnützigen Organisation, die das Rauchen bekämpft. Sie bietet Fortschrittskontrolle, persönliche Beratung und ein Community-Forum.</a:t>
                      </a:r>
                      <a:endParaRPr sz="1600" dirty="0"/>
                    </a:p>
                  </a:txBody>
                  <a:tcPr marL="91425" marR="91425" marT="91425" marB="91425"/>
                </a:tc>
                <a:tc>
                  <a:txBody>
                    <a:bodyPr/>
                    <a:lstStyle/>
                    <a:p>
                      <a:pPr marL="0" lvl="0" indent="0" algn="ctr" rtl="0">
                        <a:spcBef>
                          <a:spcPts val="0"/>
                        </a:spcBef>
                        <a:spcAft>
                          <a:spcPts val="0"/>
                        </a:spcAft>
                        <a:buNone/>
                      </a:pPr>
                      <a:r>
                        <a:rPr lang="en-US" sz="1400"/>
                        <a:t> </a:t>
                      </a:r>
                      <a:r>
                        <a:rPr lang="en-US" sz="1400" u="sng">
                          <a:solidFill>
                            <a:schemeClr val="hlink"/>
                          </a:solidFill>
                          <a:hlinkClick r:id="rId10"/>
                        </a:rPr>
                        <a:t>Android</a:t>
                      </a:r>
                      <a:r>
                        <a:rPr lang="en-US" sz="1400"/>
                        <a:t>    -     </a:t>
                      </a:r>
                      <a:r>
                        <a:rPr lang="en-US" sz="1400" u="sng">
                          <a:solidFill>
                            <a:schemeClr val="hlink"/>
                          </a:solidFill>
                          <a:hlinkClick r:id="rId11"/>
                        </a:rPr>
                        <a:t>IOS</a:t>
                      </a:r>
                      <a:endParaRPr sz="2000"/>
                    </a:p>
                  </a:txBody>
                  <a:tcPr marL="91425" marR="91425" marT="91425" marB="91425"/>
                </a:tc>
                <a:extLst>
                  <a:ext uri="{0D108BD9-81ED-4DB2-BD59-A6C34878D82A}">
                    <a16:rowId xmlns:a16="http://schemas.microsoft.com/office/drawing/2014/main" val="10004"/>
                  </a:ext>
                </a:extLst>
              </a:tr>
              <a:tr h="428836">
                <a:tc>
                  <a:txBody>
                    <a:bodyPr/>
                    <a:lstStyle/>
                    <a:p>
                      <a:pPr marL="0" marR="0" lvl="0" indent="0" algn="l" rtl="0">
                        <a:lnSpc>
                          <a:spcPct val="100000"/>
                        </a:lnSpc>
                        <a:spcBef>
                          <a:spcPts val="0"/>
                        </a:spcBef>
                        <a:spcAft>
                          <a:spcPts val="0"/>
                        </a:spcAft>
                        <a:buNone/>
                      </a:pPr>
                      <a:r>
                        <a:rPr lang="en-US" sz="1800" b="1" dirty="0" err="1">
                          <a:solidFill>
                            <a:srgbClr val="1F1F1F"/>
                          </a:solidFill>
                        </a:rPr>
                        <a:t>Smokerstop</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de-DE" sz="1600" dirty="0" err="1"/>
                        <a:t>Smokerstop</a:t>
                      </a:r>
                      <a:r>
                        <a:rPr lang="de-DE" sz="1600" dirty="0"/>
                        <a:t> ist eine kostenlose Anwendung, die für iOS verfügbar ist.</a:t>
                      </a:r>
                      <a:endParaRPr sz="1600" dirty="0"/>
                    </a:p>
                  </a:txBody>
                  <a:tcPr marL="91425" marR="91425" marT="91425" marB="91425"/>
                </a:tc>
                <a:tc>
                  <a:txBody>
                    <a:bodyPr/>
                    <a:lstStyle/>
                    <a:p>
                      <a:pPr marL="0" lvl="0" indent="0" algn="ctr" rtl="0">
                        <a:spcBef>
                          <a:spcPts val="0"/>
                        </a:spcBef>
                        <a:spcAft>
                          <a:spcPts val="0"/>
                        </a:spcAft>
                        <a:buNone/>
                      </a:pPr>
                      <a:r>
                        <a:rPr lang="en-US" sz="1400" u="sng">
                          <a:solidFill>
                            <a:schemeClr val="hlink"/>
                          </a:solidFill>
                          <a:hlinkClick r:id="rId12"/>
                        </a:rPr>
                        <a:t>IOS</a:t>
                      </a:r>
                      <a:endParaRPr sz="1400"/>
                    </a:p>
                  </a:txBody>
                  <a:tcPr marL="91425" marR="91425" marT="91425" marB="91425"/>
                </a:tc>
                <a:extLst>
                  <a:ext uri="{0D108BD9-81ED-4DB2-BD59-A6C34878D82A}">
                    <a16:rowId xmlns:a16="http://schemas.microsoft.com/office/drawing/2014/main" val="10005"/>
                  </a:ext>
                </a:extLst>
              </a:tr>
              <a:tr h="628973">
                <a:tc>
                  <a:txBody>
                    <a:bodyPr/>
                    <a:lstStyle/>
                    <a:p>
                      <a:pPr marL="0" marR="0" lvl="0" indent="0" algn="l" rtl="0">
                        <a:lnSpc>
                          <a:spcPct val="100000"/>
                        </a:lnSpc>
                        <a:spcBef>
                          <a:spcPts val="0"/>
                        </a:spcBef>
                        <a:spcAft>
                          <a:spcPts val="0"/>
                        </a:spcAft>
                        <a:buNone/>
                      </a:pPr>
                      <a:r>
                        <a:rPr lang="en-US" sz="1800" b="1" dirty="0">
                          <a:solidFill>
                            <a:srgbClr val="1F1F1F"/>
                          </a:solidFill>
                        </a:rPr>
                        <a:t>Stop-</a:t>
                      </a:r>
                      <a:r>
                        <a:rPr lang="en-US" sz="1800" b="1" dirty="0" err="1">
                          <a:solidFill>
                            <a:srgbClr val="1F1F1F"/>
                          </a:solidFill>
                        </a:rPr>
                        <a:t>tabac</a:t>
                      </a:r>
                      <a:endParaRPr sz="1800" b="1" dirty="0">
                        <a:solidFill>
                          <a:srgbClr val="1F1F1F"/>
                        </a:solidFill>
                      </a:endParaRPr>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de-DE" sz="1600" dirty="0"/>
                        <a:t>Entwickelt von Experten der Universität Genf. Konkrete Ratschläge für den Alltag. Ein Zeitplan für die Vorausplanung. </a:t>
                      </a:r>
                      <a:endParaRPr sz="1600" dirty="0"/>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400" u="sng" dirty="0">
                          <a:solidFill>
                            <a:schemeClr val="hlink"/>
                          </a:solidFill>
                          <a:hlinkClick r:id="rId13"/>
                        </a:rPr>
                        <a:t>Android</a:t>
                      </a:r>
                      <a:r>
                        <a:rPr lang="en-US" sz="1400" dirty="0"/>
                        <a:t>    -     </a:t>
                      </a:r>
                      <a:r>
                        <a:rPr lang="en-US" sz="1400" u="sng" dirty="0">
                          <a:solidFill>
                            <a:schemeClr val="hlink"/>
                          </a:solidFill>
                          <a:hlinkClick r:id="rId13"/>
                        </a:rPr>
                        <a:t>IOS</a:t>
                      </a:r>
                      <a:endParaRPr sz="2000" dirty="0"/>
                    </a:p>
                  </a:txBody>
                  <a:tcPr marL="91425" marR="91425" marT="91425" marB="9142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28973">
                <a:tc>
                  <a:txBody>
                    <a:bodyPr/>
                    <a:lstStyle/>
                    <a:p>
                      <a:pPr marL="0" marR="0" lvl="0" indent="0" algn="l" rtl="0">
                        <a:lnSpc>
                          <a:spcPct val="100000"/>
                        </a:lnSpc>
                        <a:spcBef>
                          <a:spcPts val="0"/>
                        </a:spcBef>
                        <a:spcAft>
                          <a:spcPts val="0"/>
                        </a:spcAft>
                        <a:buNone/>
                      </a:pPr>
                      <a:r>
                        <a:rPr lang="en-US" sz="1800" b="1" dirty="0" err="1"/>
                        <a:t>Tabac</a:t>
                      </a:r>
                      <a:r>
                        <a:rPr lang="en-US" sz="1800" b="1" dirty="0"/>
                        <a:t> Info Service</a:t>
                      </a:r>
                      <a:endParaRPr sz="1800" b="1" dirty="0">
                        <a:solidFill>
                          <a:srgbClr val="1F1F1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de-DE" sz="1600" dirty="0"/>
                        <a:t>Diese Anwendung wird von der französischen Regierung bereitgestellt und bietet Informationen und Unterstützung für Menschen, die mit dem Rauchen aufhören wollen. </a:t>
                      </a:r>
                      <a:endParaRPr sz="16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400" u="sng" dirty="0">
                          <a:solidFill>
                            <a:schemeClr val="hlink"/>
                          </a:solidFill>
                          <a:hlinkClick r:id="rId14"/>
                        </a:rPr>
                        <a:t>Android </a:t>
                      </a:r>
                      <a:r>
                        <a:rPr lang="en-US" sz="1400" dirty="0"/>
                        <a:t>   -     </a:t>
                      </a:r>
                      <a:r>
                        <a:rPr lang="en-US" sz="1400" u="sng" dirty="0">
                          <a:solidFill>
                            <a:schemeClr val="hlink"/>
                          </a:solidFill>
                          <a:hlinkClick r:id="rId15"/>
                        </a:rPr>
                        <a:t>IOS</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9" name="Τίτλος 1">
            <a:extLst>
              <a:ext uri="{FF2B5EF4-FFF2-40B4-BE49-F238E27FC236}">
                <a16:creationId xmlns:a16="http://schemas.microsoft.com/office/drawing/2014/main" id="{5861A9E8-4EC3-3468-7E88-71B8FD90FBA1}"/>
              </a:ext>
            </a:extLst>
          </p:cNvPr>
          <p:cNvSpPr txBox="1">
            <a:spLocks/>
          </p:cNvSpPr>
          <p:nvPr/>
        </p:nvSpPr>
        <p:spPr>
          <a:xfrm>
            <a:off x="635754" y="17818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400" b="1" kern="1200" dirty="0">
                <a:solidFill>
                  <a:srgbClr val="203864"/>
                </a:solidFill>
                <a:effectLst/>
                <a:latin typeface="+mn-lt"/>
                <a:ea typeface="Adobe Gothic Std B" panose="020B0800000000000000" pitchFamily="34" charset="-128"/>
                <a:cs typeface="+mj-cs"/>
              </a:defRPr>
            </a:lvl1pPr>
          </a:lstStyle>
          <a:p>
            <a:r>
              <a:rPr lang="en-US"/>
              <a:t>Raucherentwöhnungs-Apps </a:t>
            </a:r>
          </a:p>
        </p:txBody>
      </p:sp>
      <p:sp>
        <p:nvSpPr>
          <p:cNvPr id="21" name="Google Shape;558;g2c2bdeb7662_0_21">
            <a:extLst>
              <a:ext uri="{FF2B5EF4-FFF2-40B4-BE49-F238E27FC236}">
                <a16:creationId xmlns:a16="http://schemas.microsoft.com/office/drawing/2014/main" id="{12EB6793-38F0-8960-0A36-B66FCD683D01}"/>
              </a:ext>
            </a:extLst>
          </p:cNvPr>
          <p:cNvSpPr txBox="1">
            <a:spLocks/>
          </p:cNvSpPr>
          <p:nvPr/>
        </p:nvSpPr>
        <p:spPr>
          <a:xfrm>
            <a:off x="185612" y="6621015"/>
            <a:ext cx="7503214" cy="276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panose="05000000000000000000" pitchFamily="2" charset="2"/>
              <a:buNone/>
            </a:pPr>
            <a:r>
              <a:rPr lang="de-DE" sz="1200" dirty="0">
                <a:solidFill>
                  <a:srgbClr val="000000"/>
                </a:solidFill>
                <a:latin typeface="Arial"/>
                <a:ea typeface="Arial"/>
                <a:cs typeface="Arial"/>
                <a:sym typeface="Arial"/>
              </a:rPr>
              <a:t>***Einige dieser Anwendungen sind völlig kostenlos, während andere kostenpflichtige Funktionen haben.</a:t>
            </a:r>
            <a:endParaRPr lang="en-US" sz="1200" strike="sngStrike" dirty="0">
              <a:solidFill>
                <a:srgbClr val="000000"/>
              </a:solidFill>
              <a:latin typeface="Arial"/>
              <a:ea typeface="Arial"/>
              <a:cs typeface="Arial"/>
              <a:sym typeface="Arial"/>
            </a:endParaRPr>
          </a:p>
        </p:txBody>
      </p:sp>
      <p:sp>
        <p:nvSpPr>
          <p:cNvPr id="23" name="Ορθογώνιο 7">
            <a:extLst>
              <a:ext uri="{FF2B5EF4-FFF2-40B4-BE49-F238E27FC236}">
                <a16:creationId xmlns:a16="http://schemas.microsoft.com/office/drawing/2014/main" id="{FCDD276B-E1F4-6BFF-C12A-A4434F2579D1}"/>
              </a:ext>
            </a:extLst>
          </p:cNvPr>
          <p:cNvSpPr/>
          <p:nvPr/>
        </p:nvSpPr>
        <p:spPr>
          <a:xfrm>
            <a:off x="7492181" y="0"/>
            <a:ext cx="4699819"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5.1.4 </a:t>
            </a:r>
            <a:r>
              <a:rPr lang="en-US" altLang="el-GR" dirty="0" err="1">
                <a:solidFill>
                  <a:schemeClr val="bg1"/>
                </a:solidFill>
                <a:latin typeface="+mj-lt"/>
                <a:ea typeface="+mj-ea"/>
                <a:cs typeface="+mj-cs"/>
              </a:rPr>
              <a:t>Interaktive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Nutzung</a:t>
            </a:r>
            <a:r>
              <a:rPr lang="en-US" altLang="el-GR" dirty="0">
                <a:solidFill>
                  <a:schemeClr val="bg1"/>
                </a:solidFill>
                <a:latin typeface="+mj-lt"/>
                <a:ea typeface="+mj-ea"/>
                <a:cs typeface="+mj-cs"/>
              </a:rPr>
              <a:t> von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a:t>
            </a:r>
            <a:endParaRPr lang="en-US" dirty="0">
              <a:solidFill>
                <a:schemeClr val="bg1"/>
              </a:solidFill>
              <a:latin typeface="+mj-lt"/>
              <a:ea typeface="+mj-ea"/>
              <a:cs typeface="+mj-cs"/>
            </a:endParaRPr>
          </a:p>
        </p:txBody>
      </p:sp>
      <p:sp>
        <p:nvSpPr>
          <p:cNvPr id="2" name="Google Shape;559;g2c2bdeb7662_0_21">
            <a:extLst>
              <a:ext uri="{FF2B5EF4-FFF2-40B4-BE49-F238E27FC236}">
                <a16:creationId xmlns:a16="http://schemas.microsoft.com/office/drawing/2014/main" id="{4DE0CD9D-0B74-18FE-9263-6ABB1D070859}"/>
              </a:ext>
            </a:extLst>
          </p:cNvPr>
          <p:cNvSpPr/>
          <p:nvPr/>
        </p:nvSpPr>
        <p:spPr>
          <a:xfrm>
            <a:off x="9680915" y="6581100"/>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16"/>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17"/>
              </a:rPr>
              <a:t>Design von </a:t>
            </a:r>
            <a:r>
              <a:rPr lang="en-US" sz="1200" u="sng" dirty="0" err="1">
                <a:solidFill>
                  <a:schemeClr val="hlink"/>
                </a:solidFill>
                <a:latin typeface="Calibri"/>
                <a:ea typeface="Calibri"/>
                <a:cs typeface="Calibri"/>
                <a:sym typeface="Calibri"/>
                <a:hlinkClick r:id="rId17"/>
              </a:rPr>
              <a:t>Freepik</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6286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a:extLst>
              <a:ext uri="{FF2B5EF4-FFF2-40B4-BE49-F238E27FC236}">
                <a16:creationId xmlns:a16="http://schemas.microsoft.com/office/drawing/2014/main" id="{05C089E6-907C-B576-3943-367CAF39E646}"/>
              </a:ext>
            </a:extLst>
          </p:cNvPr>
          <p:cNvSpPr>
            <a:spLocks noGrp="1"/>
          </p:cNvSpPr>
          <p:nvPr>
            <p:ph type="title"/>
          </p:nvPr>
        </p:nvSpPr>
        <p:spPr>
          <a:xfrm>
            <a:off x="566154" y="80759"/>
            <a:ext cx="11059692" cy="728162"/>
          </a:xfrm>
        </p:spPr>
        <p:txBody>
          <a:bodyPr>
            <a:normAutofit/>
          </a:bodyPr>
          <a:lstStyle/>
          <a:p>
            <a:r>
              <a:rPr lang="en-US" dirty="0"/>
              <a:t>Apps </a:t>
            </a:r>
            <a:r>
              <a:rPr lang="en-US" dirty="0" err="1"/>
              <a:t>gegen</a:t>
            </a:r>
            <a:r>
              <a:rPr lang="en-US" dirty="0"/>
              <a:t> </a:t>
            </a:r>
            <a:r>
              <a:rPr lang="en-US" dirty="0" err="1"/>
              <a:t>Bildschirmabhängigkeit</a:t>
            </a:r>
            <a:endParaRPr lang="el-GR" dirty="0"/>
          </a:p>
        </p:txBody>
      </p:sp>
      <p:graphicFrame>
        <p:nvGraphicFramePr>
          <p:cNvPr id="9" name="Google Shape;566;g2c2bdeb7662_0_43">
            <a:extLst>
              <a:ext uri="{FF2B5EF4-FFF2-40B4-BE49-F238E27FC236}">
                <a16:creationId xmlns:a16="http://schemas.microsoft.com/office/drawing/2014/main" id="{B8159AA0-D726-700B-8568-A93AC098E54B}"/>
              </a:ext>
            </a:extLst>
          </p:cNvPr>
          <p:cNvGraphicFramePr/>
          <p:nvPr>
            <p:extLst>
              <p:ext uri="{D42A27DB-BD31-4B8C-83A1-F6EECF244321}">
                <p14:modId xmlns:p14="http://schemas.microsoft.com/office/powerpoint/2010/main" val="3045524562"/>
              </p:ext>
            </p:extLst>
          </p:nvPr>
        </p:nvGraphicFramePr>
        <p:xfrm>
          <a:off x="100405" y="572216"/>
          <a:ext cx="12091595" cy="6138402"/>
        </p:xfrm>
        <a:graphic>
          <a:graphicData uri="http://schemas.openxmlformats.org/drawingml/2006/table">
            <a:tbl>
              <a:tblPr>
                <a:noFill/>
              </a:tblPr>
              <a:tblGrid>
                <a:gridCol w="1862587">
                  <a:extLst>
                    <a:ext uri="{9D8B030D-6E8A-4147-A177-3AD203B41FA5}">
                      <a16:colId xmlns:a16="http://schemas.microsoft.com/office/drawing/2014/main" val="20000"/>
                    </a:ext>
                  </a:extLst>
                </a:gridCol>
                <a:gridCol w="8622964">
                  <a:extLst>
                    <a:ext uri="{9D8B030D-6E8A-4147-A177-3AD203B41FA5}">
                      <a16:colId xmlns:a16="http://schemas.microsoft.com/office/drawing/2014/main" val="20001"/>
                    </a:ext>
                  </a:extLst>
                </a:gridCol>
                <a:gridCol w="1606044">
                  <a:extLst>
                    <a:ext uri="{9D8B030D-6E8A-4147-A177-3AD203B41FA5}">
                      <a16:colId xmlns:a16="http://schemas.microsoft.com/office/drawing/2014/main" val="20002"/>
                    </a:ext>
                  </a:extLst>
                </a:gridCol>
              </a:tblGrid>
              <a:tr h="444473">
                <a:tc>
                  <a:txBody>
                    <a:bodyPr/>
                    <a:lstStyle/>
                    <a:p>
                      <a:pPr marL="0" lvl="0" indent="0" algn="ctr" rtl="0">
                        <a:spcBef>
                          <a:spcPts val="0"/>
                        </a:spcBef>
                        <a:spcAft>
                          <a:spcPts val="0"/>
                        </a:spcAft>
                        <a:buNone/>
                      </a:pPr>
                      <a:r>
                        <a:rPr lang="en-US" b="1"/>
                        <a:t>Applications</a:t>
                      </a:r>
                      <a:endParaRPr b="1"/>
                    </a:p>
                  </a:txBody>
                  <a:tcPr marL="91425" marR="91425" marT="91425" marB="91425"/>
                </a:tc>
                <a:tc>
                  <a:txBody>
                    <a:bodyPr/>
                    <a:lstStyle/>
                    <a:p>
                      <a:pPr marL="0" lvl="0" indent="0" algn="ctr" rtl="0">
                        <a:spcBef>
                          <a:spcPts val="0"/>
                        </a:spcBef>
                        <a:spcAft>
                          <a:spcPts val="0"/>
                        </a:spcAft>
                        <a:buNone/>
                      </a:pPr>
                      <a:r>
                        <a:rPr lang="en-US" b="1"/>
                        <a:t>Description</a:t>
                      </a:r>
                      <a:endParaRPr b="1"/>
                    </a:p>
                  </a:txBody>
                  <a:tcPr marL="91425" marR="91425" marT="91425" marB="91425"/>
                </a:tc>
                <a:tc>
                  <a:txBody>
                    <a:bodyPr/>
                    <a:lstStyle/>
                    <a:p>
                      <a:pPr marL="0" lvl="0" indent="0" algn="ctr" rtl="0">
                        <a:spcBef>
                          <a:spcPts val="0"/>
                        </a:spcBef>
                        <a:spcAft>
                          <a:spcPts val="0"/>
                        </a:spcAft>
                        <a:buNone/>
                      </a:pPr>
                      <a:r>
                        <a:rPr lang="en-US" b="1"/>
                        <a:t>Download link</a:t>
                      </a:r>
                      <a:endParaRPr b="1"/>
                    </a:p>
                  </a:txBody>
                  <a:tcPr marL="91425" marR="91425" marT="91425" marB="91425"/>
                </a:tc>
                <a:extLst>
                  <a:ext uri="{0D108BD9-81ED-4DB2-BD59-A6C34878D82A}">
                    <a16:rowId xmlns:a16="http://schemas.microsoft.com/office/drawing/2014/main" val="10000"/>
                  </a:ext>
                </a:extLst>
              </a:tr>
              <a:tr h="651907">
                <a:tc>
                  <a:txBody>
                    <a:bodyPr/>
                    <a:lstStyle/>
                    <a:p>
                      <a:pPr marL="0" marR="0" lvl="0" indent="0" algn="l" rtl="0">
                        <a:lnSpc>
                          <a:spcPct val="100000"/>
                        </a:lnSpc>
                        <a:spcBef>
                          <a:spcPts val="0"/>
                        </a:spcBef>
                        <a:spcAft>
                          <a:spcPts val="0"/>
                        </a:spcAft>
                        <a:buNone/>
                      </a:pPr>
                      <a:r>
                        <a:rPr lang="en-US" sz="1600" b="1" dirty="0" err="1">
                          <a:solidFill>
                            <a:schemeClr val="tx1"/>
                          </a:solidFill>
                        </a:rPr>
                        <a:t>Spacetime</a:t>
                      </a:r>
                      <a:endParaRPr sz="1600" b="1" dirty="0">
                        <a:solidFill>
                          <a:schemeClr val="tx1"/>
                        </a:solidFill>
                      </a:endParaRPr>
                    </a:p>
                  </a:txBody>
                  <a:tcPr marL="91425" marR="91425" marT="91425" marB="91425"/>
                </a:tc>
                <a:tc>
                  <a:txBody>
                    <a:bodyPr/>
                    <a:lstStyle/>
                    <a:p>
                      <a:pPr marL="0" lvl="0" indent="0" algn="l" rtl="0">
                        <a:spcBef>
                          <a:spcPts val="0"/>
                        </a:spcBef>
                        <a:spcAft>
                          <a:spcPts val="0"/>
                        </a:spcAft>
                        <a:buNone/>
                      </a:pPr>
                      <a:r>
                        <a:rPr lang="de-DE" sz="1600" dirty="0"/>
                        <a:t>Verfügbar in Englisch, Französisch, Deutsch, Spanisch, Chinesisch, Japanisch, Koreanisch, Portugiesisch, Russisch und Italienisch.</a:t>
                      </a:r>
                      <a:endParaRPr sz="3600" dirty="0"/>
                    </a:p>
                  </a:txBody>
                  <a:tcPr marL="91425" marR="91425" marT="91425" marB="91425"/>
                </a:tc>
                <a:tc>
                  <a:txBody>
                    <a:bodyPr/>
                    <a:lstStyle/>
                    <a:p>
                      <a:pPr marL="0" lvl="0" indent="0" algn="ctr" rtl="0">
                        <a:spcBef>
                          <a:spcPts val="0"/>
                        </a:spcBef>
                        <a:spcAft>
                          <a:spcPts val="0"/>
                        </a:spcAft>
                        <a:buNone/>
                      </a:pPr>
                      <a:r>
                        <a:rPr lang="en-US" sz="1400" u="sng">
                          <a:hlinkClick r:id="rId3"/>
                        </a:rPr>
                        <a:t>Android</a:t>
                      </a:r>
                      <a:r>
                        <a:rPr lang="en-US" sz="1400"/>
                        <a:t>    -     </a:t>
                      </a:r>
                      <a:r>
                        <a:rPr lang="en-US" sz="1400" u="sng">
                          <a:hlinkClick r:id="rId3"/>
                        </a:rPr>
                        <a:t>IOS</a:t>
                      </a:r>
                      <a:endParaRPr sz="2000" dirty="0"/>
                    </a:p>
                  </a:txBody>
                  <a:tcPr marL="91425" marR="91425" marT="91425" marB="91425"/>
                </a:tc>
                <a:extLst>
                  <a:ext uri="{0D108BD9-81ED-4DB2-BD59-A6C34878D82A}">
                    <a16:rowId xmlns:a16="http://schemas.microsoft.com/office/drawing/2014/main" val="10001"/>
                  </a:ext>
                </a:extLst>
              </a:tr>
              <a:tr h="65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Digital Detox – </a:t>
                      </a:r>
                      <a:r>
                        <a:rPr lang="en-US" sz="1600" b="1" kern="1200" dirty="0" err="1">
                          <a:solidFill>
                            <a:schemeClr val="tx1"/>
                          </a:solidFill>
                          <a:latin typeface="+mn-lt"/>
                          <a:ea typeface="+mn-ea"/>
                          <a:cs typeface="+mn-cs"/>
                        </a:rPr>
                        <a:t>QualityTime</a:t>
                      </a:r>
                      <a:endParaRPr sz="1600" b="1" kern="1200"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de-DE" sz="1600" dirty="0"/>
                        <a:t>Verfügbar für Android in Englisch, Französisch, Deutsch, Spanisch, Chinesisch, Japanisch, Koreanisch, Portugiesisch, Russisch und Italienisch.</a:t>
                      </a:r>
                      <a:endParaRPr sz="3600" dirty="0"/>
                    </a:p>
                  </a:txBody>
                  <a:tcPr marL="91425" marR="91425" marT="91425" marB="91425"/>
                </a:tc>
                <a:tc>
                  <a:txBody>
                    <a:bodyPr/>
                    <a:lstStyle/>
                    <a:p>
                      <a:pPr marL="0" lvl="0" indent="0" algn="ctr" rtl="0">
                        <a:spcBef>
                          <a:spcPts val="0"/>
                        </a:spcBef>
                        <a:spcAft>
                          <a:spcPts val="0"/>
                        </a:spcAft>
                        <a:buNone/>
                      </a:pPr>
                      <a:r>
                        <a:rPr lang="en-US" sz="1400" u="sng" dirty="0">
                          <a:hlinkClick r:id="rId4"/>
                        </a:rPr>
                        <a:t>Android</a:t>
                      </a:r>
                      <a:endParaRPr sz="2000" dirty="0"/>
                    </a:p>
                  </a:txBody>
                  <a:tcPr marL="91425" marR="91425" marT="91425" marB="91425"/>
                </a:tc>
                <a:extLst>
                  <a:ext uri="{0D108BD9-81ED-4DB2-BD59-A6C34878D82A}">
                    <a16:rowId xmlns:a16="http://schemas.microsoft.com/office/drawing/2014/main" val="10002"/>
                  </a:ext>
                </a:extLst>
              </a:tr>
              <a:tr h="706975">
                <a:tc>
                  <a:txBody>
                    <a:bodyPr/>
                    <a:lstStyle/>
                    <a:p>
                      <a:pPr fontAlgn="base" latinLnBrk="0"/>
                      <a:r>
                        <a:rPr lang="en-US" sz="1600" b="1" kern="1200" dirty="0">
                          <a:solidFill>
                            <a:schemeClr val="tx1"/>
                          </a:solidFill>
                          <a:latin typeface="+mn-lt"/>
                          <a:ea typeface="+mn-ea"/>
                          <a:cs typeface="+mn-cs"/>
                        </a:rPr>
                        <a:t>Forest: Focus for Productivity</a:t>
                      </a:r>
                    </a:p>
                  </a:txBody>
                  <a:tcPr marL="91425" marR="91425" marT="91425" marB="91425"/>
                </a:tc>
                <a:tc>
                  <a:txBody>
                    <a:bodyPr/>
                    <a:lstStyle/>
                    <a:p>
                      <a:pPr marL="0" lvl="0" indent="-228600" algn="l" rtl="0">
                        <a:lnSpc>
                          <a:spcPct val="115000"/>
                        </a:lnSpc>
                        <a:spcBef>
                          <a:spcPts val="1200"/>
                        </a:spcBef>
                        <a:spcAft>
                          <a:spcPts val="0"/>
                        </a:spcAft>
                        <a:buNone/>
                      </a:pPr>
                      <a:r>
                        <a:rPr lang="de-DE" sz="1600" dirty="0"/>
                        <a:t>Verfügbar in Englisch, Französisch, Deutsch, Spanisch, Chinesisch, Japanisch, Koreanisch, Portugiesisch, Russisch, Italienisch, Niederländisch, Polnisch, Türkisch und Arabisch.</a:t>
                      </a:r>
                      <a:endParaRPr sz="3600" dirty="0"/>
                    </a:p>
                  </a:txBody>
                  <a:tcPr marL="91425" marR="91425" marT="91425" marB="91425"/>
                </a:tc>
                <a:tc>
                  <a:txBody>
                    <a:bodyPr/>
                    <a:lstStyle/>
                    <a:p>
                      <a:pPr marL="0" lvl="0" indent="0" algn="ctr" rtl="0">
                        <a:spcBef>
                          <a:spcPts val="0"/>
                        </a:spcBef>
                        <a:spcAft>
                          <a:spcPts val="0"/>
                        </a:spcAft>
                        <a:buNone/>
                      </a:pPr>
                      <a:r>
                        <a:rPr lang="en-US" sz="1400" u="sng" dirty="0">
                          <a:hlinkClick r:id="rId5"/>
                        </a:rPr>
                        <a:t>Android </a:t>
                      </a:r>
                      <a:r>
                        <a:rPr lang="en-US" sz="1400" dirty="0"/>
                        <a:t>   -     </a:t>
                      </a:r>
                      <a:r>
                        <a:rPr lang="en-US" sz="1400" u="sng" dirty="0">
                          <a:hlinkClick r:id="rId6"/>
                        </a:rPr>
                        <a:t>IOS</a:t>
                      </a:r>
                      <a:endParaRPr sz="2000" dirty="0"/>
                    </a:p>
                  </a:txBody>
                  <a:tcPr marL="91425" marR="91425" marT="91425" marB="91425"/>
                </a:tc>
                <a:extLst>
                  <a:ext uri="{0D108BD9-81ED-4DB2-BD59-A6C34878D82A}">
                    <a16:rowId xmlns:a16="http://schemas.microsoft.com/office/drawing/2014/main" val="10003"/>
                  </a:ext>
                </a:extLst>
              </a:tr>
              <a:tr h="651907">
                <a:tc>
                  <a:txBody>
                    <a:bodyPr/>
                    <a:lstStyle/>
                    <a:p>
                      <a:pPr marL="0" marR="0" lvl="0" indent="0" algn="l" rtl="0">
                        <a:lnSpc>
                          <a:spcPct val="100000"/>
                        </a:lnSpc>
                        <a:spcBef>
                          <a:spcPts val="0"/>
                        </a:spcBef>
                        <a:spcAft>
                          <a:spcPts val="0"/>
                        </a:spcAft>
                        <a:buNone/>
                      </a:pPr>
                      <a:r>
                        <a:rPr lang="en-US" sz="1600" b="1" dirty="0">
                          <a:solidFill>
                            <a:schemeClr val="tx1"/>
                          </a:solidFill>
                        </a:rPr>
                        <a:t>Freedom</a:t>
                      </a:r>
                      <a:r>
                        <a:rPr lang="en-US" sz="1600" b="1" baseline="0" dirty="0">
                          <a:solidFill>
                            <a:schemeClr val="tx1"/>
                          </a:solidFill>
                        </a:rPr>
                        <a:t> | Block Distractions</a:t>
                      </a:r>
                      <a:endParaRPr sz="1600" b="1" dirty="0">
                        <a:solidFill>
                          <a:schemeClr val="tx1"/>
                        </a:solidFill>
                      </a:endParaRPr>
                    </a:p>
                  </a:txBody>
                  <a:tcPr marL="91425" marR="91425" marT="91425" marB="91425"/>
                </a:tc>
                <a:tc>
                  <a:txBody>
                    <a:bodyPr/>
                    <a:lstStyle/>
                    <a:p>
                      <a:pPr marL="0" lvl="0" indent="0" algn="l" rtl="0">
                        <a:spcBef>
                          <a:spcPts val="0"/>
                        </a:spcBef>
                        <a:spcAft>
                          <a:spcPts val="0"/>
                        </a:spcAft>
                        <a:buNone/>
                      </a:pPr>
                      <a:r>
                        <a:rPr lang="de-DE" sz="1600" dirty="0"/>
                        <a:t>Verfügbar in Englisch, Französisch, Deutsch, Spanisch, Chinesisch, Japanisch, Koreanisch, Portugiesisch, Russisch, Italienisch, Niederländisch, Polnisch, Türkisch und Arabisch.</a:t>
                      </a:r>
                      <a:endParaRPr sz="3600" dirty="0"/>
                    </a:p>
                  </a:txBody>
                  <a:tcPr marL="91425" marR="91425" marT="91425" marB="91425"/>
                </a:tc>
                <a:tc>
                  <a:txBody>
                    <a:bodyPr/>
                    <a:lstStyle/>
                    <a:p>
                      <a:pPr marL="0" lvl="0" indent="0" algn="ctr" rtl="0">
                        <a:spcBef>
                          <a:spcPts val="0"/>
                        </a:spcBef>
                        <a:spcAft>
                          <a:spcPts val="0"/>
                        </a:spcAft>
                        <a:buNone/>
                      </a:pPr>
                      <a:r>
                        <a:rPr lang="en-US" sz="1400" u="sng">
                          <a:hlinkClick r:id="rId7"/>
                        </a:rPr>
                        <a:t>Android</a:t>
                      </a:r>
                      <a:r>
                        <a:rPr lang="en-US" sz="1400"/>
                        <a:t>    -     </a:t>
                      </a:r>
                      <a:r>
                        <a:rPr lang="en-US" sz="1400" u="sng">
                          <a:hlinkClick r:id="rId8"/>
                        </a:rPr>
                        <a:t>IOS</a:t>
                      </a:r>
                      <a:endParaRPr sz="2000"/>
                    </a:p>
                  </a:txBody>
                  <a:tcPr marL="91425" marR="91425" marT="91425" marB="91425"/>
                </a:tc>
                <a:extLst>
                  <a:ext uri="{0D108BD9-81ED-4DB2-BD59-A6C34878D82A}">
                    <a16:rowId xmlns:a16="http://schemas.microsoft.com/office/drawing/2014/main" val="10004"/>
                  </a:ext>
                </a:extLst>
              </a:tr>
              <a:tr h="651907">
                <a:tc>
                  <a:txBody>
                    <a:bodyPr/>
                    <a:lstStyle/>
                    <a:p>
                      <a:pPr marL="0" marR="0" lvl="0" indent="0" algn="l" rtl="0">
                        <a:lnSpc>
                          <a:spcPct val="100000"/>
                        </a:lnSpc>
                        <a:spcBef>
                          <a:spcPts val="0"/>
                        </a:spcBef>
                        <a:spcAft>
                          <a:spcPts val="0"/>
                        </a:spcAft>
                        <a:buNone/>
                      </a:pPr>
                      <a:r>
                        <a:rPr lang="en-US" sz="1600" b="1" kern="1200" baseline="0" dirty="0">
                          <a:solidFill>
                            <a:schemeClr val="tx1"/>
                          </a:solidFill>
                          <a:latin typeface="+mn-lt"/>
                          <a:ea typeface="+mn-ea"/>
                          <a:cs typeface="+mn-cs"/>
                        </a:rPr>
                        <a:t>Google Family Link</a:t>
                      </a:r>
                      <a:endParaRPr sz="1600" b="1" kern="1200" baseline="0"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de-DE" sz="1600" dirty="0"/>
                        <a:t>Diese Anwendung ermöglicht es Eltern, die Bildschirmzeit ihrer Kinder auf Android-Geräten zu verwalten. Sie ist in über 40 Sprachen verfügbar.</a:t>
                      </a:r>
                      <a:endParaRPr sz="3600" dirty="0"/>
                    </a:p>
                  </a:txBody>
                  <a:tcPr marL="91425" marR="91425" marT="91425" marB="91425"/>
                </a:tc>
                <a:tc>
                  <a:txBody>
                    <a:bodyPr/>
                    <a:lstStyle/>
                    <a:p>
                      <a:pPr marL="0" lvl="0" indent="0" algn="ctr" rtl="0">
                        <a:spcBef>
                          <a:spcPts val="0"/>
                        </a:spcBef>
                        <a:spcAft>
                          <a:spcPts val="0"/>
                        </a:spcAft>
                        <a:buNone/>
                      </a:pPr>
                      <a:r>
                        <a:rPr lang="en-US" sz="1400" dirty="0"/>
                        <a:t> </a:t>
                      </a:r>
                      <a:r>
                        <a:rPr lang="en-US" sz="1400" u="sng" dirty="0">
                          <a:hlinkClick r:id="rId9"/>
                        </a:rPr>
                        <a:t>Android</a:t>
                      </a:r>
                      <a:r>
                        <a:rPr lang="en-US" sz="1400" dirty="0"/>
                        <a:t>    -     </a:t>
                      </a:r>
                      <a:r>
                        <a:rPr lang="en-US" sz="1400" u="sng" dirty="0">
                          <a:hlinkClick r:id="rId10"/>
                        </a:rPr>
                        <a:t>IOS</a:t>
                      </a:r>
                      <a:endParaRPr sz="2000" dirty="0"/>
                    </a:p>
                  </a:txBody>
                  <a:tcPr marL="91425" marR="91425" marT="91425" marB="91425"/>
                </a:tc>
                <a:extLst>
                  <a:ext uri="{0D108BD9-81ED-4DB2-BD59-A6C34878D82A}">
                    <a16:rowId xmlns:a16="http://schemas.microsoft.com/office/drawing/2014/main" val="10005"/>
                  </a:ext>
                </a:extLst>
              </a:tr>
              <a:tr h="888974">
                <a:tc>
                  <a:txBody>
                    <a:bodyPr/>
                    <a:lstStyle/>
                    <a:p>
                      <a:pPr marL="0" marR="0" lvl="0" indent="0" algn="l" rtl="0">
                        <a:lnSpc>
                          <a:spcPct val="100000"/>
                        </a:lnSpc>
                        <a:spcBef>
                          <a:spcPts val="0"/>
                        </a:spcBef>
                        <a:spcAft>
                          <a:spcPts val="0"/>
                        </a:spcAft>
                        <a:buNone/>
                      </a:pPr>
                      <a:r>
                        <a:rPr lang="en-US" sz="1600" b="1" kern="1200" baseline="0" dirty="0">
                          <a:solidFill>
                            <a:schemeClr val="tx1"/>
                          </a:solidFill>
                          <a:latin typeface="+mn-lt"/>
                          <a:ea typeface="+mn-ea"/>
                          <a:cs typeface="+mn-cs"/>
                        </a:rPr>
                        <a:t>Parental Control -</a:t>
                      </a:r>
                      <a:r>
                        <a:rPr lang="en-US" sz="1600" b="1" kern="1200" baseline="0" dirty="0" err="1">
                          <a:solidFill>
                            <a:schemeClr val="tx1"/>
                          </a:solidFill>
                          <a:latin typeface="+mn-lt"/>
                          <a:ea typeface="+mn-ea"/>
                          <a:cs typeface="+mn-cs"/>
                        </a:rPr>
                        <a:t>Kidslox</a:t>
                      </a:r>
                      <a:endParaRPr sz="1600" b="1" kern="1200" baseline="0"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de-DE" sz="1600" dirty="0"/>
                        <a:t>Mit dieser Anwendung können Sie Anwendungen und Websites blockieren, Bildschirmzeitbeschränkungen festlegen und die Aktivitäten Ihres Kindes auf seinem Gerät verfolgen. Sie ist in über 20 Sprachen verfügbar.</a:t>
                      </a:r>
                      <a:endParaRPr sz="3600" dirty="0"/>
                    </a:p>
                  </a:txBody>
                  <a:tcPr marL="91425" marR="91425" marT="91425" marB="91425"/>
                </a:tc>
                <a:tc>
                  <a:txBody>
                    <a:bodyPr/>
                    <a:lstStyle/>
                    <a:p>
                      <a:pPr marL="0" lvl="0" indent="0" algn="ctr" rtl="0">
                        <a:spcBef>
                          <a:spcPts val="0"/>
                        </a:spcBef>
                        <a:spcAft>
                          <a:spcPts val="0"/>
                        </a:spcAft>
                        <a:buNone/>
                      </a:pPr>
                      <a:r>
                        <a:rPr lang="en-US" sz="1400" dirty="0"/>
                        <a:t> </a:t>
                      </a:r>
                      <a:r>
                        <a:rPr lang="en-US" sz="1400" u="sng" dirty="0">
                          <a:hlinkClick r:id="rId11"/>
                        </a:rPr>
                        <a:t>Android</a:t>
                      </a:r>
                      <a:r>
                        <a:rPr lang="en-US" sz="1400" dirty="0"/>
                        <a:t>    -     </a:t>
                      </a:r>
                      <a:r>
                        <a:rPr lang="en-US" sz="1400" u="sng" dirty="0">
                          <a:hlinkClick r:id="rId12"/>
                        </a:rPr>
                        <a:t>IOS</a:t>
                      </a:r>
                      <a:endParaRPr sz="1400" dirty="0"/>
                    </a:p>
                  </a:txBody>
                  <a:tcPr marL="91425" marR="91425" marT="91425" marB="91425"/>
                </a:tc>
                <a:extLst>
                  <a:ext uri="{0D108BD9-81ED-4DB2-BD59-A6C34878D82A}">
                    <a16:rowId xmlns:a16="http://schemas.microsoft.com/office/drawing/2014/main" val="10006"/>
                  </a:ext>
                </a:extLst>
              </a:tr>
              <a:tr h="651907">
                <a:tc>
                  <a:txBody>
                    <a:bodyPr/>
                    <a:lstStyle/>
                    <a:p>
                      <a:pPr fontAlgn="base" latinLnBrk="0"/>
                      <a:r>
                        <a:rPr lang="en-US" sz="1600" b="1" kern="1200" baseline="0" dirty="0" err="1">
                          <a:solidFill>
                            <a:schemeClr val="tx1"/>
                          </a:solidFill>
                          <a:latin typeface="+mn-lt"/>
                          <a:ea typeface="+mn-ea"/>
                          <a:cs typeface="+mn-cs"/>
                        </a:rPr>
                        <a:t>Contrôle</a:t>
                      </a:r>
                      <a:r>
                        <a:rPr lang="en-US" sz="1600" b="1" kern="1200" baseline="0" dirty="0">
                          <a:solidFill>
                            <a:schemeClr val="tx1"/>
                          </a:solidFill>
                          <a:latin typeface="+mn-lt"/>
                          <a:ea typeface="+mn-ea"/>
                          <a:cs typeface="+mn-cs"/>
                        </a:rPr>
                        <a:t> Parental </a:t>
                      </a:r>
                      <a:r>
                        <a:rPr lang="en-US" sz="1600" b="1" kern="1200" baseline="0" dirty="0" err="1">
                          <a:solidFill>
                            <a:schemeClr val="tx1"/>
                          </a:solidFill>
                          <a:latin typeface="+mn-lt"/>
                          <a:ea typeface="+mn-ea"/>
                          <a:cs typeface="+mn-cs"/>
                        </a:rPr>
                        <a:t>FamilyTime</a:t>
                      </a:r>
                      <a:endParaRPr lang="en-US" sz="1600" b="1" kern="1200" baseline="0" dirty="0">
                        <a:solidFill>
                          <a:schemeClr val="tx1"/>
                        </a:solidFill>
                        <a:latin typeface="+mn-lt"/>
                        <a:ea typeface="+mn-ea"/>
                        <a:cs typeface="+mn-cs"/>
                      </a:endParaRPr>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de-DE" sz="1600" dirty="0"/>
                        <a:t>Diese Anwendung bietet ähnliche Funktionen wie </a:t>
                      </a:r>
                      <a:r>
                        <a:rPr lang="de-DE" sz="1600" dirty="0" err="1"/>
                        <a:t>Kidslox</a:t>
                      </a:r>
                      <a:r>
                        <a:rPr lang="de-DE" sz="1600" dirty="0"/>
                        <a:t> sowie die Möglichkeit, den Standort Ihres Kindes zu verfolgen und sein Gerät zu sperren. Sie ist in über 15 Sprachen verfügbar.</a:t>
                      </a:r>
                      <a:endParaRPr sz="1600" dirty="0"/>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400" u="sng">
                          <a:hlinkClick r:id="rId13"/>
                        </a:rPr>
                        <a:t>Android</a:t>
                      </a:r>
                      <a:r>
                        <a:rPr lang="en-US" sz="1400"/>
                        <a:t>    -     </a:t>
                      </a:r>
                      <a:r>
                        <a:rPr lang="en-US" sz="1400" u="sng">
                          <a:hlinkClick r:id="rId14"/>
                        </a:rPr>
                        <a:t>IOS</a:t>
                      </a:r>
                      <a:endParaRPr sz="2000"/>
                    </a:p>
                  </a:txBody>
                  <a:tcPr marL="91425" marR="91425" marT="91425" marB="9142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51907">
                <a:tc>
                  <a:txBody>
                    <a:bodyPr/>
                    <a:lstStyle/>
                    <a:p>
                      <a:pPr marL="0" marR="0" lvl="0" indent="0" algn="l" rtl="0">
                        <a:lnSpc>
                          <a:spcPct val="100000"/>
                        </a:lnSpc>
                        <a:spcBef>
                          <a:spcPts val="0"/>
                        </a:spcBef>
                        <a:spcAft>
                          <a:spcPts val="0"/>
                        </a:spcAft>
                        <a:buNone/>
                      </a:pPr>
                      <a:r>
                        <a:rPr lang="en-US" sz="1600" b="1" dirty="0">
                          <a:solidFill>
                            <a:schemeClr val="tx1"/>
                          </a:solidFill>
                        </a:rPr>
                        <a:t>Moment</a:t>
                      </a:r>
                      <a:endParaRPr sz="16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de-DE" sz="1600" dirty="0"/>
                        <a:t>Verfügbar in Englisch, Französisch, Deutsch, Spanisch, Chinesisch, Japanisch, Koreanisch, Portugiesisch und Russisch.</a:t>
                      </a:r>
                      <a:endParaRPr sz="16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400" u="sng" dirty="0">
                          <a:hlinkClick r:id="rId15"/>
                        </a:rPr>
                        <a:t>IOS</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 name="Google Shape;567;g2c2bdeb7662_0_43">
            <a:extLst>
              <a:ext uri="{FF2B5EF4-FFF2-40B4-BE49-F238E27FC236}">
                <a16:creationId xmlns:a16="http://schemas.microsoft.com/office/drawing/2014/main" id="{1BB6A176-924F-1D35-7621-C491C25A6F28}"/>
              </a:ext>
            </a:extLst>
          </p:cNvPr>
          <p:cNvSpPr txBox="1"/>
          <p:nvPr/>
        </p:nvSpPr>
        <p:spPr>
          <a:xfrm>
            <a:off x="100405" y="6590753"/>
            <a:ext cx="13276222"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200" dirty="0"/>
              <a:t>*Einige dieser Anwendungen sind völlig kostenlos, während andere kostenpflichtige Funktionen haben.</a:t>
            </a:r>
            <a:endParaRPr sz="1200" dirty="0"/>
          </a:p>
        </p:txBody>
      </p:sp>
      <p:sp>
        <p:nvSpPr>
          <p:cNvPr id="11" name="Ορθογώνιο 7">
            <a:extLst>
              <a:ext uri="{FF2B5EF4-FFF2-40B4-BE49-F238E27FC236}">
                <a16:creationId xmlns:a16="http://schemas.microsoft.com/office/drawing/2014/main" id="{0420979E-795B-3290-1E01-21B6E9C67AA1}"/>
              </a:ext>
            </a:extLst>
          </p:cNvPr>
          <p:cNvSpPr/>
          <p:nvPr/>
        </p:nvSpPr>
        <p:spPr>
          <a:xfrm>
            <a:off x="7492181" y="0"/>
            <a:ext cx="4699819"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5.1.4 </a:t>
            </a:r>
            <a:r>
              <a:rPr lang="en-US" altLang="el-GR" dirty="0" err="1">
                <a:solidFill>
                  <a:schemeClr val="bg1"/>
                </a:solidFill>
                <a:latin typeface="+mj-lt"/>
                <a:ea typeface="+mj-ea"/>
                <a:cs typeface="+mj-cs"/>
              </a:rPr>
              <a:t>Interaktive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Nutzung</a:t>
            </a:r>
            <a:r>
              <a:rPr lang="en-US" altLang="el-GR" dirty="0">
                <a:solidFill>
                  <a:schemeClr val="bg1"/>
                </a:solidFill>
                <a:latin typeface="+mj-lt"/>
                <a:ea typeface="+mj-ea"/>
                <a:cs typeface="+mj-cs"/>
              </a:rPr>
              <a:t> von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441079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5.1.5</a:t>
            </a:r>
            <a:r>
              <a:rPr lang="en-US" altLang="el-GR" dirty="0"/>
              <a:t/>
            </a:r>
            <a:br>
              <a:rPr lang="en-US" altLang="el-GR" dirty="0"/>
            </a:br>
            <a:r>
              <a:rPr lang="en-US" dirty="0" err="1">
                <a:solidFill>
                  <a:srgbClr val="C01E24"/>
                </a:solidFill>
              </a:rPr>
              <a:t>Diskussion</a:t>
            </a:r>
            <a:r>
              <a:rPr lang="en-US" dirty="0">
                <a:solidFill>
                  <a:srgbClr val="C01E24"/>
                </a:solidFill>
              </a:rPr>
              <a:t> und </a:t>
            </a:r>
            <a:r>
              <a:rPr lang="en-US" dirty="0" err="1">
                <a:solidFill>
                  <a:srgbClr val="C01E24"/>
                </a:solidFill>
              </a:rPr>
              <a:t>Auswertung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0" y="2849843"/>
            <a:ext cx="6121095" cy="3470112"/>
          </a:xfrm>
        </p:spPr>
        <p:txBody>
          <a:bodyPr>
            <a:normAutofit/>
          </a:bodyPr>
          <a:lstStyle/>
          <a:p>
            <a:pPr>
              <a:lnSpc>
                <a:spcPct val="100000"/>
              </a:lnSpc>
            </a:pPr>
            <a:r>
              <a:rPr lang="de-DE" sz="2400" dirty="0"/>
              <a:t>Absprache und Klärung von Missverständnissen, die sich aus den theoretischen Informationen ergeben haben.</a:t>
            </a:r>
          </a:p>
          <a:p>
            <a:pPr>
              <a:lnSpc>
                <a:spcPct val="100000"/>
              </a:lnSpc>
            </a:pPr>
            <a:r>
              <a:rPr lang="de-DE" sz="2400" dirty="0"/>
              <a:t>Sicherstellen, dass der Inhalt des Moduls vollständig verstanden wurde. </a:t>
            </a:r>
          </a:p>
          <a:p>
            <a:pPr>
              <a:lnSpc>
                <a:spcPct val="100000"/>
              </a:lnSpc>
            </a:pPr>
            <a:r>
              <a:rPr lang="de-DE" sz="2400" dirty="0"/>
              <a:t>Das Modul auswerten. </a:t>
            </a:r>
          </a:p>
        </p:txBody>
      </p:sp>
      <p:pic>
        <p:nvPicPr>
          <p:cNvPr id="7" name="Picture 2" descr="Ambition abstract concept">
            <a:extLst>
              <a:ext uri="{FF2B5EF4-FFF2-40B4-BE49-F238E27FC236}">
                <a16:creationId xmlns:a16="http://schemas.microsoft.com/office/drawing/2014/main" id="{1EADBA36-921B-D8D5-50D7-A42D379C9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883ADE-AE11-07DE-93CF-B945EC561D8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4101063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endParaRPr lang="el-GR" dirty="0"/>
          </a:p>
        </p:txBody>
      </p:sp>
      <p:graphicFrame>
        <p:nvGraphicFramePr>
          <p:cNvPr id="7" name="Θέση περιεχομένου 6"/>
          <p:cNvGraphicFramePr>
            <a:graphicFrameLocks noGrp="1"/>
          </p:cNvGraphicFramePr>
          <p:nvPr>
            <p:ph idx="1"/>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Die Inhalte des Moduls waren anregend und interessant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Inhalt des Moduls war klar, verständlich und einfach zu folgen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Trainer war gut vorbereitet (1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22308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p>
        </p:txBody>
      </p:sp>
      <p:graphicFrame>
        <p:nvGraphicFramePr>
          <p:cNvPr id="7" name="Θέση περιεχομένου 6"/>
          <p:cNvGraphicFramePr>
            <a:graphicFrameLocks noGrp="1"/>
          </p:cNvGraphicFramePr>
          <p:nvPr>
            <p:ph idx="1"/>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bin insgesamt zufrieden mit dem Modul (1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würde dieses Modul anderen empfehlen (1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Das Modul hat mein Wissen über das Thema verbessert (1 Minimum, 5 Maximum) </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7829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de-DE" sz="3600" dirty="0">
                <a:solidFill>
                  <a:srgbClr val="C01E24"/>
                </a:solidFill>
              </a:rPr>
              <a:t>Referenzen, weiterführende Lektüre und Abschluss</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1469050" cy="4865977"/>
          </a:xfrm>
        </p:spPr>
        <p:txBody>
          <a:bodyPr>
            <a:normAutofit/>
          </a:bodyPr>
          <a:lstStyle/>
          <a:p>
            <a:pPr marL="285750" indent="-285750">
              <a:spcBef>
                <a:spcPts val="0"/>
              </a:spcBef>
              <a:buFont typeface="Wingdings" panose="05000000000000000000" pitchFamily="2" charset="2"/>
              <a:buChar char="§"/>
            </a:pPr>
            <a:r>
              <a:rPr lang="fr-FR" sz="1800" dirty="0">
                <a:solidFill>
                  <a:schemeClr val="accent1"/>
                </a:solidFill>
                <a:hlinkClick r:id="rId3">
                  <a:extLst>
                    <a:ext uri="{A12FA001-AC4F-418D-AE19-62706E023703}">
                      <ahyp:hlinkClr xmlns:ahyp="http://schemas.microsoft.com/office/drawing/2018/hyperlinkcolor" xmlns="" val="tx"/>
                    </a:ext>
                  </a:extLst>
                </a:hlinkClick>
              </a:rPr>
              <a:t>https://www.ncbi.nlm.nih.gov/pmc/articles/PMC10632550/</a:t>
            </a:r>
            <a:r>
              <a:rPr lang="fr-FR"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4">
                  <a:extLst>
                    <a:ext uri="{A12FA001-AC4F-418D-AE19-62706E023703}">
                      <ahyp:hlinkClr xmlns:ahyp="http://schemas.microsoft.com/office/drawing/2018/hyperlinkcolor" xmlns="" val="tx"/>
                    </a:ext>
                  </a:extLst>
                </a:hlinkClick>
              </a:rPr>
              <a:t>https://www.iberdrola.com/social-commitment/nomophobia#:~:text=WHAT%20IS%20NOMOPHOBIA%3F,%2Dphone%2Dphobia%22</a:t>
            </a:r>
            <a:r>
              <a:rPr lang="fr-FR" sz="1800" dirty="0">
                <a:solidFill>
                  <a:schemeClr val="accent1"/>
                </a:solidFill>
              </a:rPr>
              <a:t>).</a:t>
            </a:r>
          </a:p>
          <a:p>
            <a:pPr marL="285750" indent="-285750">
              <a:spcBef>
                <a:spcPts val="0"/>
              </a:spcBef>
              <a:buFont typeface="Wingdings" panose="05000000000000000000" pitchFamily="2" charset="2"/>
              <a:buChar char="§"/>
            </a:pPr>
            <a:r>
              <a:rPr lang="fr-FR" sz="1800" dirty="0">
                <a:solidFill>
                  <a:schemeClr val="accent1"/>
                </a:solidFill>
                <a:hlinkClick r:id="rId5">
                  <a:extLst>
                    <a:ext uri="{A12FA001-AC4F-418D-AE19-62706E023703}">
                      <ahyp:hlinkClr xmlns:ahyp="http://schemas.microsoft.com/office/drawing/2018/hyperlinkcolor" xmlns="" val="tx"/>
                    </a:ext>
                  </a:extLst>
                </a:hlinkClick>
              </a:rPr>
              <a:t>https://dermnetnz.org/topics/phantom-vibration-syndrome#:~:text=Phantom%20vibration%20syndrome%20(PVS)%20refers,vibrating%20when%20it%20is%20not</a:t>
            </a:r>
            <a:r>
              <a:rPr lang="fr-FR"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6">
                  <a:extLst>
                    <a:ext uri="{A12FA001-AC4F-418D-AE19-62706E023703}">
                      <ahyp:hlinkClr xmlns:ahyp="http://schemas.microsoft.com/office/drawing/2018/hyperlinkcolor" xmlns="" val="tx"/>
                    </a:ext>
                  </a:extLst>
                </a:hlinkClick>
              </a:rPr>
              <a:t>https://www.ncbi.nlm.nih.gov/pmc/articles/PMC9016508/</a:t>
            </a:r>
            <a:r>
              <a:rPr lang="fr-FR"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3">
                  <a:extLst>
                    <a:ext uri="{A12FA001-AC4F-418D-AE19-62706E023703}">
                      <ahyp:hlinkClr xmlns:ahyp="http://schemas.microsoft.com/office/drawing/2018/hyperlinkcolor" xmlns="" val="tx"/>
                    </a:ext>
                  </a:extLst>
                </a:hlinkClick>
              </a:rPr>
              <a:t>https://www.ncbi.nlm.nih.gov/pmc/articles/PMC10632550/</a:t>
            </a:r>
            <a:r>
              <a:rPr lang="fr-FR"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7">
                  <a:extLst>
                    <a:ext uri="{A12FA001-AC4F-418D-AE19-62706E023703}">
                      <ahyp:hlinkClr xmlns:ahyp="http://schemas.microsoft.com/office/drawing/2018/hyperlinkcolor" xmlns="" val="tx"/>
                    </a:ext>
                  </a:extLst>
                </a:hlinkClick>
              </a:rPr>
              <a:t>https://www.britannica.com/topic/smoking-tobacco</a:t>
            </a:r>
            <a:endParaRPr lang="fr-FR" sz="1800" dirty="0">
              <a:solidFill>
                <a:schemeClr val="accent1"/>
              </a:solidFill>
            </a:endParaRPr>
          </a:p>
          <a:p>
            <a:pPr marL="285750" lvl="0" indent="-285750" algn="l" rtl="0">
              <a:spcBef>
                <a:spcPts val="0"/>
              </a:spcBef>
              <a:spcAft>
                <a:spcPts val="0"/>
              </a:spcAft>
              <a:buFont typeface="Wingdings" panose="05000000000000000000" pitchFamily="2" charset="2"/>
              <a:buChar char="§"/>
            </a:pPr>
            <a:r>
              <a:rPr lang="fr-FR" sz="1800" dirty="0">
                <a:solidFill>
                  <a:schemeClr val="accent1"/>
                </a:solidFill>
                <a:hlinkClick r:id="rId8">
                  <a:extLst>
                    <a:ext uri="{A12FA001-AC4F-418D-AE19-62706E023703}">
                      <ahyp:hlinkClr xmlns:ahyp="http://schemas.microsoft.com/office/drawing/2018/hyperlinkcolor" xmlns="" val="tx"/>
                    </a:ext>
                  </a:extLst>
                </a:hlinkClick>
              </a:rPr>
              <a:t>https://www.cancer.gov/about-cancer/causes-prevention/risk/substances/secondhand-smoke#:~:text=Secondhand%20tobacco%20smoke%20is%20the,identified%20in%20secondhand%20tobacco%20smoke</a:t>
            </a:r>
            <a:r>
              <a:rPr lang="fr-FR" sz="1800" dirty="0">
                <a:solidFill>
                  <a:schemeClr val="accent1"/>
                </a:solidFill>
              </a:rPr>
              <a:t>.</a:t>
            </a:r>
          </a:p>
          <a:p>
            <a:pPr marL="285750" indent="-285750">
              <a:spcBef>
                <a:spcPts val="0"/>
              </a:spcBef>
              <a:buFont typeface="Wingdings" panose="05000000000000000000" pitchFamily="2" charset="2"/>
              <a:buChar char="§"/>
            </a:pPr>
            <a:r>
              <a:rPr lang="fr-FR" sz="1800" dirty="0">
                <a:solidFill>
                  <a:schemeClr val="accent1"/>
                </a:solidFill>
                <a:hlinkClick r:id="rId9">
                  <a:extLst>
                    <a:ext uri="{A12FA001-AC4F-418D-AE19-62706E023703}">
                      <ahyp:hlinkClr xmlns:ahyp="http://schemas.microsoft.com/office/drawing/2018/hyperlinkcolor" xmlns="" val="tx"/>
                    </a:ext>
                  </a:extLst>
                </a:hlinkClick>
              </a:rPr>
              <a:t>https://www.ncbi.nlm.nih.gov/books/NBK555596/</a:t>
            </a:r>
            <a:r>
              <a:rPr lang="fr-FR" sz="1800" dirty="0">
                <a:solidFill>
                  <a:schemeClr val="accent1"/>
                </a:solidFill>
              </a:rPr>
              <a:t> </a:t>
            </a:r>
            <a:endParaRPr lang="fr-FR" sz="1800" dirty="0"/>
          </a:p>
          <a:p>
            <a:endParaRPr lang="en-US" sz="1800" dirty="0"/>
          </a:p>
          <a:p>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1533596" cy="4865977"/>
          </a:xfrm>
        </p:spPr>
        <p:txBody>
          <a:bodyPr>
            <a:normAutofit/>
          </a:bodyPr>
          <a:lstStyle/>
          <a:p>
            <a:pPr marL="285750" indent="-285750">
              <a:spcBef>
                <a:spcPts val="0"/>
              </a:spcBef>
              <a:buFont typeface="Wingdings" panose="05000000000000000000" pitchFamily="2" charset="2"/>
              <a:buChar char="§"/>
            </a:pPr>
            <a:r>
              <a:rPr lang="en-US" sz="1800" dirty="0">
                <a:solidFill>
                  <a:schemeClr val="accent1"/>
                </a:solidFill>
                <a:hlinkClick r:id="rId3">
                  <a:extLst>
                    <a:ext uri="{A12FA001-AC4F-418D-AE19-62706E023703}">
                      <ahyp:hlinkClr xmlns:ahyp="http://schemas.microsoft.com/office/drawing/2018/hyperlinkcolor" xmlns="" val="tx"/>
                    </a:ext>
                  </a:extLst>
                </a:hlinkClick>
              </a:rPr>
              <a:t>https://portal.ct.gov/-/media/Departments-and-Agencies/DPH/dph/hems/tobacco/tobaccoproductspdf.pdf</a:t>
            </a:r>
            <a:r>
              <a:rPr lang="en-US" sz="1800" dirty="0">
                <a:solidFill>
                  <a:schemeClr val="accent1"/>
                </a:solidFill>
              </a:rPr>
              <a:t> </a:t>
            </a:r>
          </a:p>
          <a:p>
            <a:pPr marL="285750" indent="-285750">
              <a:spcBef>
                <a:spcPts val="0"/>
              </a:spcBef>
              <a:buFont typeface="Wingdings" panose="05000000000000000000" pitchFamily="2" charset="2"/>
              <a:buChar char="§"/>
            </a:pPr>
            <a:r>
              <a:rPr lang="en-US" sz="1800" dirty="0">
                <a:solidFill>
                  <a:schemeClr val="accent1"/>
                </a:solidFill>
              </a:rPr>
              <a:t>https://www.nicorette.fr/je-me-lance/la-d%C3%A9pendance-au-tabac</a:t>
            </a:r>
          </a:p>
          <a:p>
            <a:pPr marL="285750" indent="-285750">
              <a:spcBef>
                <a:spcPts val="0"/>
              </a:spcBef>
              <a:buFont typeface="Wingdings" panose="05000000000000000000" pitchFamily="2" charset="2"/>
              <a:buChar char="§"/>
            </a:pPr>
            <a:r>
              <a:rPr lang="en-US" sz="1800" dirty="0">
                <a:solidFill>
                  <a:schemeClr val="accent1"/>
                </a:solidFill>
                <a:hlinkClick r:id="rId4">
                  <a:extLst>
                    <a:ext uri="{A12FA001-AC4F-418D-AE19-62706E023703}">
                      <ahyp:hlinkClr xmlns:ahyp="http://schemas.microsoft.com/office/drawing/2018/hyperlinkcolor" xmlns="" val="tx"/>
                    </a:ext>
                  </a:extLst>
                </a:hlinkClick>
              </a:rPr>
              <a:t>https://www.cdc.gov/tobacco/campaign/tips/quit-smoking/quit-smoking-medications/why-quitting-smoking-is-hard/index.html#:~:text=Inside%20your%20brain%2C%20nicotine%20triggers,nicotine%20just%20to%20feel%20okay</a:t>
            </a:r>
            <a:r>
              <a:rPr lang="en-US" sz="1800" dirty="0">
                <a:solidFill>
                  <a:schemeClr val="accent1"/>
                </a:solidFill>
              </a:rPr>
              <a:t>. </a:t>
            </a:r>
          </a:p>
          <a:p>
            <a:pPr marL="285750" indent="-285750">
              <a:spcBef>
                <a:spcPts val="0"/>
              </a:spcBef>
              <a:buFont typeface="Wingdings" panose="05000000000000000000" pitchFamily="2" charset="2"/>
              <a:buChar char="§"/>
            </a:pPr>
            <a:r>
              <a:rPr lang="en-US" sz="1800" dirty="0">
                <a:solidFill>
                  <a:schemeClr val="accent1"/>
                </a:solidFill>
                <a:hlinkClick r:id="rId5">
                  <a:extLst>
                    <a:ext uri="{A12FA001-AC4F-418D-AE19-62706E023703}">
                      <ahyp:hlinkClr xmlns:ahyp="http://schemas.microsoft.com/office/drawing/2018/hyperlinkcolor" xmlns="" val="tx"/>
                    </a:ext>
                  </a:extLst>
                </a:hlinkClick>
              </a:rPr>
              <a:t>https://tobaccofreealamedacounty.org/focus-areas/quit-tobacco/</a:t>
            </a:r>
            <a:r>
              <a:rPr lang="en-US" sz="1800" dirty="0">
                <a:solidFill>
                  <a:schemeClr val="accent1"/>
                </a:solidFill>
              </a:rPr>
              <a:t> </a:t>
            </a:r>
          </a:p>
          <a:p>
            <a:pPr marL="285750" indent="-285750">
              <a:spcBef>
                <a:spcPts val="0"/>
              </a:spcBef>
              <a:buFont typeface="Wingdings" panose="05000000000000000000" pitchFamily="2" charset="2"/>
              <a:buChar char="§"/>
            </a:pPr>
            <a:r>
              <a:rPr lang="en-US" sz="1800" dirty="0">
                <a:solidFill>
                  <a:schemeClr val="accent1"/>
                </a:solidFill>
                <a:hlinkClick r:id="rId6">
                  <a:extLst>
                    <a:ext uri="{A12FA001-AC4F-418D-AE19-62706E023703}">
                      <ahyp:hlinkClr xmlns:ahyp="http://schemas.microsoft.com/office/drawing/2018/hyperlinkcolor" xmlns="" val="tx"/>
                    </a:ext>
                  </a:extLst>
                </a:hlinkClick>
              </a:rPr>
              <a:t>https://www.hypnose-therapie32.fr/sevrage-tabagique/</a:t>
            </a:r>
            <a:r>
              <a:rPr lang="en-US" sz="1800" dirty="0">
                <a:solidFill>
                  <a:schemeClr val="accent1"/>
                </a:solidFill>
              </a:rPr>
              <a:t> </a:t>
            </a:r>
          </a:p>
          <a:p>
            <a:pPr marL="285750" indent="-285750">
              <a:spcBef>
                <a:spcPts val="0"/>
              </a:spcBef>
              <a:buFont typeface="Wingdings" panose="05000000000000000000" pitchFamily="2" charset="2"/>
              <a:buChar char="§"/>
            </a:pPr>
            <a:r>
              <a:rPr lang="en-US" sz="1800" dirty="0">
                <a:solidFill>
                  <a:schemeClr val="accent1"/>
                </a:solidFill>
                <a:hlinkClick r:id="rId7">
                  <a:extLst>
                    <a:ext uri="{A12FA001-AC4F-418D-AE19-62706E023703}">
                      <ahyp:hlinkClr xmlns:ahyp="http://schemas.microsoft.com/office/drawing/2018/hyperlinkcolor" xmlns="" val="tx"/>
                    </a:ext>
                  </a:extLst>
                </a:hlinkClick>
              </a:rPr>
              <a:t>https://www.mayoclinic.org/healthy-lifestyle/quit-smoking/in-depth/nicotine-craving/art-20045454</a:t>
            </a:r>
            <a:r>
              <a:rPr lang="en-US"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8">
                  <a:extLst>
                    <a:ext uri="{A12FA001-AC4F-418D-AE19-62706E023703}">
                      <ahyp:hlinkClr xmlns:ahyp="http://schemas.microsoft.com/office/drawing/2018/hyperlinkcolor" xmlns="" val="tx"/>
                    </a:ext>
                  </a:extLst>
                </a:hlinkClick>
              </a:rPr>
              <a:t>https://www.un.org/nutrition/sites/www.un.org.nutrition/files/nutrition_decade_infographic_1_nutrition_at_a_glance.pdf</a:t>
            </a:r>
            <a:r>
              <a:rPr lang="fr-FR" sz="1800" dirty="0">
                <a:solidFill>
                  <a:schemeClr val="accent1"/>
                </a:solidFill>
              </a:rPr>
              <a:t>  </a:t>
            </a:r>
            <a:endParaRPr lang="en-US" sz="1800" dirty="0">
              <a:solidFill>
                <a:schemeClr val="accent1"/>
              </a:solidFill>
            </a:endParaRPr>
          </a:p>
        </p:txBody>
      </p:sp>
      <p:sp>
        <p:nvSpPr>
          <p:cNvPr id="5"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de-DE" sz="3600" dirty="0">
                <a:solidFill>
                  <a:srgbClr val="C01E24"/>
                </a:solidFill>
              </a:rPr>
              <a:t>Referenzen, weiterführende Lektüre und Abschluss</a:t>
            </a:r>
            <a:endParaRPr lang="el-GR" sz="3600" dirty="0">
              <a:solidFill>
                <a:srgbClr val="C01E24"/>
              </a:solidFill>
            </a:endParaRPr>
          </a:p>
        </p:txBody>
      </p:sp>
    </p:spTree>
    <p:extLst>
      <p:ext uri="{BB962C8B-B14F-4D97-AF65-F5344CB8AC3E}">
        <p14:creationId xmlns:p14="http://schemas.microsoft.com/office/powerpoint/2010/main" val="2491614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pPr>
              <a:spcBef>
                <a:spcPts val="0"/>
              </a:spcBef>
            </a:pPr>
            <a:r>
              <a:rPr lang="fr-FR" sz="1800" dirty="0">
                <a:solidFill>
                  <a:schemeClr val="accent1"/>
                </a:solidFill>
                <a:hlinkClick r:id="rId3">
                  <a:extLst>
                    <a:ext uri="{A12FA001-AC4F-418D-AE19-62706E023703}">
                      <ahyp:hlinkClr xmlns:ahyp="http://schemas.microsoft.com/office/drawing/2018/hyperlinkcolor" xmlns="" val="tx"/>
                    </a:ext>
                  </a:extLst>
                </a:hlinkClick>
              </a:rPr>
              <a:t>https://www.fao.org/3/i3261e/i3261e.pdf</a:t>
            </a:r>
            <a:r>
              <a:rPr lang="fr-FR" sz="1800" dirty="0">
                <a:solidFill>
                  <a:schemeClr val="accent1"/>
                </a:solidFill>
              </a:rPr>
              <a:t> </a:t>
            </a:r>
          </a:p>
          <a:p>
            <a:pPr>
              <a:spcBef>
                <a:spcPts val="0"/>
              </a:spcBef>
              <a:spcAft>
                <a:spcPts val="0"/>
              </a:spcAft>
            </a:pPr>
            <a:r>
              <a:rPr lang="en-US" sz="1800" dirty="0">
                <a:solidFill>
                  <a:schemeClr val="accent1"/>
                </a:solidFill>
                <a:hlinkClick r:id="rId4">
                  <a:extLst>
                    <a:ext uri="{A12FA001-AC4F-418D-AE19-62706E023703}">
                      <ahyp:hlinkClr xmlns:ahyp="http://schemas.microsoft.com/office/drawing/2018/hyperlinkcolor" xmlns="" val="tx"/>
                    </a:ext>
                  </a:extLst>
                </a:hlinkClick>
              </a:rPr>
              <a:t>https://medecine-generale.sorbonne-universite.fr/wp-content/uploads/2020/11/exemple-trace-GEP-addiction-aux-ecrans.pdf</a:t>
            </a:r>
            <a:r>
              <a:rPr lang="en-US" sz="1800" dirty="0">
                <a:solidFill>
                  <a:schemeClr val="accent1"/>
                </a:solidFill>
              </a:rPr>
              <a:t> </a:t>
            </a:r>
          </a:p>
          <a:p>
            <a:pPr>
              <a:spcBef>
                <a:spcPts val="0"/>
              </a:spcBef>
            </a:pPr>
            <a:r>
              <a:rPr lang="en-US" sz="1800" dirty="0">
                <a:solidFill>
                  <a:schemeClr val="accent1"/>
                </a:solidFill>
                <a:hlinkClick r:id="rId5">
                  <a:extLst>
                    <a:ext uri="{A12FA001-AC4F-418D-AE19-62706E023703}">
                      <ahyp:hlinkClr xmlns:ahyp="http://schemas.microsoft.com/office/drawing/2018/hyperlinkcolor" xmlns="" val="tx"/>
                    </a:ext>
                  </a:extLst>
                </a:hlinkClick>
              </a:rPr>
              <a:t>https://apimed-pl.org/contenu/uploads/2020/12/Problematique-des-ecrans-a-tout-age-1.pdf</a:t>
            </a:r>
            <a:endParaRPr lang="en-US" sz="1800" dirty="0">
              <a:solidFill>
                <a:schemeClr val="accent1"/>
              </a:solidFill>
            </a:endParaRPr>
          </a:p>
          <a:p>
            <a:pPr>
              <a:spcBef>
                <a:spcPts val="0"/>
              </a:spcBef>
            </a:pPr>
            <a:r>
              <a:rPr lang="en-US" sz="1800" dirty="0">
                <a:solidFill>
                  <a:schemeClr val="accent1"/>
                </a:solidFill>
                <a:hlinkClick r:id="rId6"/>
              </a:rPr>
              <a:t>https://www.3-6-9-12.org/wp-content/uploads/2022/03/Aff-A3-Apprivoiser-les-ecrans-2018-2-HR2.pdf</a:t>
            </a:r>
            <a:endParaRPr lang="en-US" sz="1800" dirty="0">
              <a:solidFill>
                <a:schemeClr val="accent1"/>
              </a:solidFill>
            </a:endParaRPr>
          </a:p>
          <a:p>
            <a:pPr>
              <a:spcBef>
                <a:spcPts val="0"/>
              </a:spcBef>
            </a:pPr>
            <a:r>
              <a:rPr lang="en-US" sz="1800" dirty="0">
                <a:solidFill>
                  <a:schemeClr val="accent1"/>
                </a:solidFill>
                <a:hlinkClick r:id="rId7">
                  <a:extLst>
                    <a:ext uri="{A12FA001-AC4F-418D-AE19-62706E023703}">
                      <ahyp:hlinkClr xmlns:ahyp="http://schemas.microsoft.com/office/drawing/2018/hyperlinkcolor" xmlns="" val="tx"/>
                    </a:ext>
                  </a:extLst>
                </a:hlinkClick>
              </a:rPr>
              <a:t>https://www.3-6-9-12.org/les-balises-3-6-9-12/</a:t>
            </a:r>
            <a:r>
              <a:rPr lang="en-US" sz="1800" dirty="0">
                <a:solidFill>
                  <a:schemeClr val="accent1"/>
                </a:solidFill>
              </a:rPr>
              <a:t> </a:t>
            </a:r>
          </a:p>
          <a:p>
            <a:pPr>
              <a:spcBef>
                <a:spcPts val="0"/>
              </a:spcBef>
            </a:pPr>
            <a:r>
              <a:rPr lang="en-US" sz="1800" dirty="0">
                <a:solidFill>
                  <a:schemeClr val="accent1"/>
                </a:solidFill>
                <a:hlinkClick r:id="rId8">
                  <a:extLst>
                    <a:ext uri="{A12FA001-AC4F-418D-AE19-62706E023703}">
                      <ahyp:hlinkClr xmlns:ahyp="http://schemas.microsoft.com/office/drawing/2018/hyperlinkcolor" xmlns="" val="tx"/>
                    </a:ext>
                  </a:extLst>
                </a:hlinkClick>
              </a:rPr>
              <a:t>https://cmb-sante.fr/temps-ecrans-adultes/</a:t>
            </a:r>
            <a:r>
              <a:rPr lang="en-US" sz="1800" dirty="0">
                <a:solidFill>
                  <a:schemeClr val="accent1"/>
                </a:solidFill>
              </a:rPr>
              <a:t> </a:t>
            </a:r>
          </a:p>
          <a:p>
            <a:pPr>
              <a:spcBef>
                <a:spcPts val="0"/>
              </a:spcBef>
            </a:pPr>
            <a:r>
              <a:rPr lang="en-US" sz="1800" dirty="0">
                <a:solidFill>
                  <a:schemeClr val="accent1"/>
                </a:solidFill>
                <a:hlinkClick r:id="rId9"/>
              </a:rPr>
              <a:t>https://www.quora.com/What-are-some-rational-tips-to-reduce-screen-time-in-the-long-run</a:t>
            </a:r>
            <a:endParaRPr lang="en-US" sz="1800" dirty="0">
              <a:solidFill>
                <a:schemeClr val="accent1"/>
              </a:solidFill>
            </a:endParaRPr>
          </a:p>
          <a:p>
            <a:pPr>
              <a:spcBef>
                <a:spcPts val="0"/>
              </a:spcBef>
            </a:pPr>
            <a:r>
              <a:rPr lang="en-US" sz="1800" dirty="0">
                <a:solidFill>
                  <a:schemeClr val="accent1"/>
                </a:solidFill>
                <a:hlinkClick r:id="rId10">
                  <a:extLst>
                    <a:ext uri="{A12FA001-AC4F-418D-AE19-62706E023703}">
                      <ahyp:hlinkClr xmlns:ahyp="http://schemas.microsoft.com/office/drawing/2018/hyperlinkcolor" xmlns="" val="tx"/>
                    </a:ext>
                  </a:extLst>
                </a:hlinkClick>
              </a:rPr>
              <a:t>https://www.3-6-9-12.org/</a:t>
            </a:r>
            <a:r>
              <a:rPr lang="en-US" sz="1800" dirty="0">
                <a:solidFill>
                  <a:schemeClr val="accent1"/>
                </a:solidFill>
              </a:rPr>
              <a:t>  </a:t>
            </a:r>
          </a:p>
          <a:p>
            <a:pPr marL="0" indent="0">
              <a:buNone/>
            </a:pPr>
            <a:endParaRPr lang="en-US" sz="1800" dirty="0"/>
          </a:p>
          <a:p>
            <a:endParaRPr lang="el-GR" sz="1800" dirty="0"/>
          </a:p>
        </p:txBody>
      </p:sp>
      <p:sp>
        <p:nvSpPr>
          <p:cNvPr id="4" name="Τίτλος 1">
            <a:extLst>
              <a:ext uri="{FF2B5EF4-FFF2-40B4-BE49-F238E27FC236}">
                <a16:creationId xmlns:a16="http://schemas.microsoft.com/office/drawing/2014/main" id="{6E058616-C18C-4500-A384-B339255A4986}"/>
              </a:ext>
            </a:extLst>
          </p:cNvPr>
          <p:cNvSpPr txBox="1">
            <a:spLocks/>
          </p:cNvSpPr>
          <p:nvPr/>
        </p:nvSpPr>
        <p:spPr>
          <a:xfrm>
            <a:off x="436161" y="1071626"/>
            <a:ext cx="11059692" cy="605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r>
              <a:rPr lang="de-DE" sz="3600" dirty="0">
                <a:solidFill>
                  <a:srgbClr val="C01E24"/>
                </a:solidFill>
              </a:rPr>
              <a:t>Referenzen, weiterführende Lektüre und Abschluss</a:t>
            </a:r>
            <a:endParaRPr lang="en-US" sz="3600" dirty="0">
              <a:solidFill>
                <a:srgbClr val="C01E24"/>
              </a:solidFill>
            </a:endParaRPr>
          </a:p>
        </p:txBody>
      </p:sp>
    </p:spTree>
    <p:extLst>
      <p:ext uri="{BB962C8B-B14F-4D97-AF65-F5344CB8AC3E}">
        <p14:creationId xmlns:p14="http://schemas.microsoft.com/office/powerpoint/2010/main" val="109626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a:t>
            </a:r>
          </a:p>
          <a:p>
            <a:pPr algn="l">
              <a:spcAft>
                <a:spcPts val="600"/>
              </a:spcAft>
            </a:pPr>
            <a:r>
              <a:rPr lang="de-DE" sz="2800" dirty="0">
                <a:solidFill>
                  <a:srgbClr val="C01E24"/>
                </a:solidFill>
                <a:latin typeface="+mj-lt"/>
              </a:rPr>
              <a:t>Sie haben die Unterrichtssitzung zu diesem Modul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lnSpcReduction="10000"/>
          </a:bodyPr>
          <a:lstStyle/>
          <a:p>
            <a:pPr algn="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a:extLst>
              <a:ext uri="{FF2B5EF4-FFF2-40B4-BE49-F238E27FC236}">
                <a16:creationId xmlns:a16="http://schemas.microsoft.com/office/drawing/2014/main" id="{44ADA4B3-6C40-F696-3962-406A24EF1D5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18334"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de-DE" dirty="0">
                <a:solidFill>
                  <a:schemeClr val="tx1"/>
                </a:solidFill>
              </a:rPr>
              <a:t>Gesundheits-Apps für Sucht und Drogenkonsum</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673626"/>
            <a:ext cx="7326000" cy="3332039"/>
          </a:xfrm>
        </p:spPr>
        <p:txBody>
          <a:bodyPr>
            <a:normAutofit/>
          </a:bodyPr>
          <a:lstStyle/>
          <a:p>
            <a:r>
              <a:rPr lang="de-DE" dirty="0"/>
              <a:t>Vermittlung von Kenntnissen über die grundlegenden Prinzipien des Tabakkonsums und der Bildschirmabhängigkeit.</a:t>
            </a:r>
          </a:p>
          <a:p>
            <a:r>
              <a:rPr lang="de-DE" dirty="0"/>
              <a:t>Vermittlung wichtiger Fähigkeiten zur Erkennung von Suchtmustern, zur Bewertung von Risiken und zur Umsetzung von Präventionsstrategien, um ihre Interventions- und Unterstützungsfähigkeiten zu verbessern und sie so in die Lage zu versetzen, in ihren Gemeinschaften aktiv eine gesunde Lebensweise zu fördern.</a:t>
            </a:r>
          </a:p>
        </p:txBody>
      </p:sp>
      <p:sp>
        <p:nvSpPr>
          <p:cNvPr id="3" name="TextBox 2">
            <a:extLst>
              <a:ext uri="{FF2B5EF4-FFF2-40B4-BE49-F238E27FC236}">
                <a16:creationId xmlns:a16="http://schemas.microsoft.com/office/drawing/2014/main" id="{E72ED76E-63CF-9F31-F022-C8C639C8D7CC}"/>
              </a:ext>
            </a:extLst>
          </p:cNvPr>
          <p:cNvSpPr txBox="1"/>
          <p:nvPr/>
        </p:nvSpPr>
        <p:spPr>
          <a:xfrm>
            <a:off x="9145699" y="6226777"/>
            <a:ext cx="3879866" cy="307777"/>
          </a:xfrm>
          <a:prstGeom prst="rect">
            <a:avLst/>
          </a:prstGeom>
          <a:noFill/>
        </p:spPr>
        <p:txBody>
          <a:bodyPr wrap="square">
            <a:spAutoFit/>
          </a:bodyPr>
          <a:lstStyle/>
          <a:p>
            <a:r>
              <a:rPr lang="en-US" sz="1400" dirty="0">
                <a:hlinkClick r:id="rId3"/>
              </a:rPr>
              <a:t>Quelle: Bild von </a:t>
            </a:r>
            <a:r>
              <a:rPr lang="en-US" sz="1400" dirty="0" err="1">
                <a:hlinkClick r:id="rId3"/>
              </a:rPr>
              <a:t>nuraghies</a:t>
            </a:r>
            <a:r>
              <a:rPr lang="en-US" sz="1400" dirty="0">
                <a:hlinkClick r:id="rId3"/>
              </a:rPr>
              <a:t> auf </a:t>
            </a:r>
            <a:r>
              <a:rPr lang="en-US" sz="1400" dirty="0" err="1">
                <a:hlinkClick r:id="rId3"/>
              </a:rPr>
              <a:t>Freepik</a:t>
            </a:r>
            <a:endParaRPr lang="el-GR" sz="1400" dirty="0"/>
          </a:p>
        </p:txBody>
      </p:sp>
      <p:pic>
        <p:nvPicPr>
          <p:cNvPr id="4" name="Google Shape;479;g2c319d66040_0_178">
            <a:extLst>
              <a:ext uri="{FF2B5EF4-FFF2-40B4-BE49-F238E27FC236}">
                <a16:creationId xmlns:a16="http://schemas.microsoft.com/office/drawing/2014/main" id="{5ADCD60F-CD1B-BB93-138D-9FA48B478A31}"/>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78731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de-DE" dirty="0">
                <a:solidFill>
                  <a:schemeClr val="tx1"/>
                </a:solidFill>
              </a:rPr>
              <a:t>Gesundheits-Apps für Sucht und Drogenkonsum</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a:t>
            </a:r>
            <a:r>
              <a:rPr lang="en-US" sz="2200" b="1">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784799" y="2616322"/>
            <a:ext cx="5863427" cy="3389344"/>
          </a:xfrm>
        </p:spPr>
        <p:txBody>
          <a:bodyPr>
            <a:normAutofit lnSpcReduction="10000"/>
          </a:bodyPr>
          <a:lstStyle/>
          <a:p>
            <a:r>
              <a:rPr lang="de-DE" sz="2400" dirty="0"/>
              <a:t>Die Teilnehmenden erhalten Einblicke in die Grundprinzipien der Sucht im Zusammenhang mit Tabakkonsum und Mediennutzung.</a:t>
            </a:r>
          </a:p>
          <a:p>
            <a:r>
              <a:rPr lang="de-DE" sz="2400" dirty="0"/>
              <a:t>Die Fähigkeiten der Teilnehmenden werden durch digitale Kompetenzen erweitert, die es ihnen ermöglichen, sich mit speziellen Anwendungen für diesen Zweck vertraut zu machen.</a:t>
            </a:r>
          </a:p>
        </p:txBody>
      </p:sp>
      <p:sp>
        <p:nvSpPr>
          <p:cNvPr id="3" name="Ορθογώνιο 1">
            <a:extLst>
              <a:ext uri="{FF2B5EF4-FFF2-40B4-BE49-F238E27FC236}">
                <a16:creationId xmlns:a16="http://schemas.microsoft.com/office/drawing/2014/main" id="{4A1A03FD-DBE8-88F4-1AA3-88B814677301}"/>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2" name="Google Shape;190;g2c07f5df07d_0_263">
            <a:extLst>
              <a:ext uri="{FF2B5EF4-FFF2-40B4-BE49-F238E27FC236}">
                <a16:creationId xmlns:a16="http://schemas.microsoft.com/office/drawing/2014/main" id="{7BD967BD-668C-A35F-0B43-B39FB6081860}"/>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61499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5.1.1</a:t>
            </a:r>
            <a:r>
              <a:rPr lang="en-US" altLang="el-GR" dirty="0"/>
              <a:t/>
            </a:r>
            <a:br>
              <a:rPr lang="en-US" altLang="el-GR" dirty="0"/>
            </a:br>
            <a:r>
              <a:rPr lang="de-DE" altLang="el-GR" dirty="0">
                <a:solidFill>
                  <a:srgbClr val="C01E24"/>
                </a:solidFill>
              </a:rPr>
              <a:t>Allgemeine Kenntnisse über Substanzkonsum und Bildschirmabhängigkeit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r>
              <a:rPr lang="de-DE" sz="2400" dirty="0"/>
              <a:t>Erwerb allgemeiner Kenntnisse über Tabak, Tabakkonsum und Tabakabhängigkeit.</a:t>
            </a:r>
          </a:p>
          <a:p>
            <a:r>
              <a:rPr lang="de-DE" sz="2400" dirty="0"/>
              <a:t>Einführung in die grundlegende Terminologie im Zusammenhang mit Bildschirmabhängigkeit und Tabakkonsum.</a:t>
            </a:r>
            <a:endParaRPr lang="el-GR" sz="2000" dirty="0"/>
          </a:p>
        </p:txBody>
      </p:sp>
      <p:pic>
        <p:nvPicPr>
          <p:cNvPr id="1026" name="Picture 2" descr="Ambition abstract concept">
            <a:extLst>
              <a:ext uri="{FF2B5EF4-FFF2-40B4-BE49-F238E27FC236}">
                <a16:creationId xmlns:a16="http://schemas.microsoft.com/office/drawing/2014/main" id="{469B1319-6ADB-FDA2-4F02-2F6F11CCF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808" y="2113122"/>
            <a:ext cx="4024324" cy="4024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F66EFB-3B31-AC89-0995-3EEB2537F03E}"/>
              </a:ext>
            </a:extLst>
          </p:cNvPr>
          <p:cNvSpPr txBox="1"/>
          <p:nvPr/>
        </p:nvSpPr>
        <p:spPr>
          <a:xfrm>
            <a:off x="5118847" y="6137446"/>
            <a:ext cx="6099586" cy="307777"/>
          </a:xfrm>
          <a:prstGeom prst="rect">
            <a:avLst/>
          </a:prstGeom>
          <a:noFill/>
        </p:spPr>
        <p:txBody>
          <a:bodyPr wrap="square">
            <a:spAutoFit/>
          </a:bodyPr>
          <a:lstStyle/>
          <a:p>
            <a:pPr algn="r"/>
            <a:r>
              <a:rPr lang="en-US" sz="1400" dirty="0">
                <a:hlinkClick r:id="rId4"/>
              </a:rPr>
              <a:t>Design von </a:t>
            </a:r>
            <a:r>
              <a:rPr lang="en-US" sz="1400" dirty="0" err="1">
                <a:hlinkClick r:id="rId4"/>
              </a:rPr>
              <a:t>Freepik</a:t>
            </a:r>
            <a:endParaRPr lang="el-GR" sz="1400" dirty="0"/>
          </a:p>
        </p:txBody>
      </p:sp>
    </p:spTree>
    <p:extLst>
      <p:ext uri="{BB962C8B-B14F-4D97-AF65-F5344CB8AC3E}">
        <p14:creationId xmlns:p14="http://schemas.microsoft.com/office/powerpoint/2010/main" val="434783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c07f5df07d_0_35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dirty="0" err="1">
                <a:solidFill>
                  <a:srgbClr val="203864"/>
                </a:solidFill>
                <a:latin typeface="Calibri"/>
                <a:ea typeface="Calibri"/>
                <a:cs typeface="Calibri"/>
                <a:sym typeface="Calibri"/>
              </a:rPr>
              <a:t>Einführung</a:t>
            </a:r>
            <a:r>
              <a:rPr lang="en-US" sz="3600" dirty="0">
                <a:solidFill>
                  <a:srgbClr val="203864"/>
                </a:solidFill>
                <a:latin typeface="Calibri"/>
                <a:ea typeface="Calibri"/>
                <a:cs typeface="Calibri"/>
                <a:sym typeface="Calibri"/>
              </a:rPr>
              <a:t>: </a:t>
            </a:r>
            <a:r>
              <a:rPr lang="en-US" sz="3600" dirty="0" err="1">
                <a:solidFill>
                  <a:srgbClr val="203864"/>
                </a:solidFill>
                <a:latin typeface="Calibri"/>
                <a:ea typeface="Calibri"/>
                <a:cs typeface="Calibri"/>
                <a:sym typeface="Calibri"/>
              </a:rPr>
              <a:t>Bildschirmabhängigkeit</a:t>
            </a:r>
            <a:endParaRPr dirty="0">
              <a:solidFill>
                <a:srgbClr val="203864"/>
              </a:solidFill>
            </a:endParaRPr>
          </a:p>
        </p:txBody>
      </p:sp>
      <p:sp>
        <p:nvSpPr>
          <p:cNvPr id="208" name="Google Shape;208;g2c07f5df07d_0_353"/>
          <p:cNvSpPr txBox="1">
            <a:spLocks noGrp="1"/>
          </p:cNvSpPr>
          <p:nvPr>
            <p:ph type="body" idx="1"/>
          </p:nvPr>
        </p:nvSpPr>
        <p:spPr>
          <a:xfrm>
            <a:off x="558000" y="2059664"/>
            <a:ext cx="7757662" cy="4599320"/>
          </a:xfrm>
          <a:prstGeom prst="rect">
            <a:avLst/>
          </a:prstGeom>
          <a:noFill/>
          <a:ln>
            <a:noFill/>
          </a:ln>
        </p:spPr>
        <p:txBody>
          <a:bodyPr spcFirstLastPara="1" wrap="square" lIns="91425" tIns="45700" rIns="91425" bIns="45700" anchor="t" anchorCtr="0">
            <a:normAutofit/>
          </a:bodyPr>
          <a:lstStyle/>
          <a:p>
            <a:pPr marL="332741" marR="0" lvl="0" indent="-342900" algn="l" rtl="0">
              <a:lnSpc>
                <a:spcPct val="100000"/>
              </a:lnSpc>
              <a:spcBef>
                <a:spcPts val="0"/>
              </a:spcBef>
              <a:spcAft>
                <a:spcPts val="0"/>
              </a:spcAft>
              <a:buClr>
                <a:srgbClr val="C00000"/>
              </a:buClr>
              <a:buSzPts val="2200"/>
            </a:pPr>
            <a:r>
              <a:rPr lang="de-DE" sz="2200" b="1" dirty="0" err="1">
                <a:solidFill>
                  <a:srgbClr val="000000"/>
                </a:solidFill>
                <a:latin typeface="Calibri"/>
                <a:ea typeface="Calibri"/>
                <a:cs typeface="Calibri"/>
                <a:sym typeface="Calibri"/>
              </a:rPr>
              <a:t>Nomophobie</a:t>
            </a:r>
            <a:r>
              <a:rPr lang="de-DE" sz="2200" dirty="0">
                <a:solidFill>
                  <a:srgbClr val="000000"/>
                </a:solidFill>
                <a:latin typeface="Calibri"/>
                <a:ea typeface="Calibri"/>
                <a:cs typeface="Calibri"/>
                <a:sym typeface="Calibri"/>
              </a:rPr>
              <a:t>: Die Abkürzung steht für „</a:t>
            </a:r>
            <a:r>
              <a:rPr lang="de-DE" sz="2200" dirty="0" err="1">
                <a:solidFill>
                  <a:srgbClr val="000000"/>
                </a:solidFill>
                <a:latin typeface="Calibri"/>
                <a:ea typeface="Calibri"/>
                <a:cs typeface="Calibri"/>
                <a:sym typeface="Calibri"/>
              </a:rPr>
              <a:t>no</a:t>
            </a:r>
            <a:r>
              <a:rPr lang="de-DE" sz="2200" dirty="0">
                <a:solidFill>
                  <a:srgbClr val="000000"/>
                </a:solidFill>
                <a:latin typeface="Calibri"/>
                <a:ea typeface="Calibri"/>
                <a:cs typeface="Calibri"/>
                <a:sym typeface="Calibri"/>
              </a:rPr>
              <a:t> mobile </a:t>
            </a:r>
            <a:r>
              <a:rPr lang="de-DE" sz="2200" dirty="0" err="1">
                <a:solidFill>
                  <a:srgbClr val="000000"/>
                </a:solidFill>
                <a:latin typeface="Calibri"/>
                <a:ea typeface="Calibri"/>
                <a:cs typeface="Calibri"/>
                <a:sym typeface="Calibri"/>
              </a:rPr>
              <a:t>phone</a:t>
            </a:r>
            <a:r>
              <a:rPr lang="de-DE" sz="2200" dirty="0">
                <a:solidFill>
                  <a:srgbClr val="000000"/>
                </a:solidFill>
                <a:latin typeface="Calibri"/>
                <a:ea typeface="Calibri"/>
                <a:cs typeface="Calibri"/>
                <a:sym typeface="Calibri"/>
              </a:rPr>
              <a:t> </a:t>
            </a:r>
            <a:r>
              <a:rPr lang="de-DE" sz="2200" dirty="0" err="1">
                <a:solidFill>
                  <a:srgbClr val="000000"/>
                </a:solidFill>
                <a:latin typeface="Calibri"/>
                <a:ea typeface="Calibri"/>
                <a:cs typeface="Calibri"/>
                <a:sym typeface="Calibri"/>
              </a:rPr>
              <a:t>phobia</a:t>
            </a:r>
            <a:r>
              <a:rPr lang="de-DE" sz="2200" dirty="0">
                <a:solidFill>
                  <a:srgbClr val="000000"/>
                </a:solidFill>
                <a:latin typeface="Calibri"/>
                <a:ea typeface="Calibri"/>
                <a:cs typeface="Calibri"/>
                <a:sym typeface="Calibri"/>
              </a:rPr>
              <a:t>“ („Kein-Handy-</a:t>
            </a:r>
            <a:r>
              <a:rPr lang="de-DE" dirty="0">
                <a:solidFill>
                  <a:srgbClr val="000000"/>
                </a:solidFill>
                <a:latin typeface="Calibri"/>
                <a:ea typeface="Calibri"/>
                <a:cs typeface="Calibri"/>
                <a:sym typeface="Calibri"/>
              </a:rPr>
              <a:t>P</a:t>
            </a:r>
            <a:r>
              <a:rPr lang="de-DE" sz="2200" dirty="0">
                <a:solidFill>
                  <a:srgbClr val="000000"/>
                </a:solidFill>
                <a:latin typeface="Calibri"/>
                <a:ea typeface="Calibri"/>
                <a:cs typeface="Calibri"/>
                <a:sym typeface="Calibri"/>
              </a:rPr>
              <a:t>hobie“) und bezeichnet die Angst, ohne ein mobiles Gerät oder ohne Kontakt zum Mobiltelefon zu sein.</a:t>
            </a:r>
          </a:p>
          <a:p>
            <a:pPr marL="332741" marR="0" lvl="0" indent="-342900" algn="l" rtl="0">
              <a:lnSpc>
                <a:spcPct val="100000"/>
              </a:lnSpc>
              <a:spcBef>
                <a:spcPts val="0"/>
              </a:spcBef>
              <a:spcAft>
                <a:spcPts val="0"/>
              </a:spcAft>
              <a:buClr>
                <a:srgbClr val="C00000"/>
              </a:buClr>
              <a:buSzPts val="2200"/>
            </a:pPr>
            <a:r>
              <a:rPr lang="de-DE" sz="2200" b="1" dirty="0">
                <a:solidFill>
                  <a:srgbClr val="000000"/>
                </a:solidFill>
                <a:latin typeface="Calibri"/>
                <a:ea typeface="Calibri"/>
                <a:cs typeface="Calibri"/>
                <a:sym typeface="Calibri"/>
              </a:rPr>
              <a:t>Phantomvibrationssyndrom</a:t>
            </a:r>
            <a:r>
              <a:rPr lang="de-DE" sz="2200" dirty="0">
                <a:solidFill>
                  <a:srgbClr val="000000"/>
                </a:solidFill>
                <a:latin typeface="Calibri"/>
                <a:ea typeface="Calibri"/>
                <a:cs typeface="Calibri"/>
                <a:sym typeface="Calibri"/>
              </a:rPr>
              <a:t>: Die Wahrnehmung, dass das eigene Telefon vibriert oder klingelt, obwohl es das nicht tut. Es handelt sich um ein psychologisches Phänomen, das auf eine Abhängigkeit von digitalen Geräten hinweist.</a:t>
            </a:r>
          </a:p>
          <a:p>
            <a:pPr marL="332741" marR="0" lvl="0" indent="-342900" algn="l" rtl="0">
              <a:lnSpc>
                <a:spcPct val="100000"/>
              </a:lnSpc>
              <a:spcBef>
                <a:spcPts val="0"/>
              </a:spcBef>
              <a:spcAft>
                <a:spcPts val="0"/>
              </a:spcAft>
              <a:buClr>
                <a:srgbClr val="C00000"/>
              </a:buClr>
              <a:buSzPts val="2200"/>
            </a:pPr>
            <a:r>
              <a:rPr lang="de-DE" sz="2200" b="1" dirty="0">
                <a:solidFill>
                  <a:srgbClr val="000000"/>
                </a:solidFill>
                <a:latin typeface="Calibri"/>
                <a:ea typeface="Calibri"/>
                <a:cs typeface="Calibri"/>
                <a:sym typeface="Calibri"/>
              </a:rPr>
              <a:t>Digitales</a:t>
            </a:r>
            <a:r>
              <a:rPr lang="de-DE" sz="2200" dirty="0">
                <a:solidFill>
                  <a:srgbClr val="000000"/>
                </a:solidFill>
                <a:latin typeface="Calibri"/>
                <a:ea typeface="Calibri"/>
                <a:cs typeface="Calibri"/>
                <a:sym typeface="Calibri"/>
              </a:rPr>
              <a:t> </a:t>
            </a:r>
            <a:r>
              <a:rPr lang="de-DE" sz="2200" b="1" dirty="0">
                <a:solidFill>
                  <a:srgbClr val="000000"/>
                </a:solidFill>
                <a:latin typeface="Calibri"/>
                <a:ea typeface="Calibri"/>
                <a:cs typeface="Calibri"/>
                <a:sym typeface="Calibri"/>
              </a:rPr>
              <a:t>Wohlbefinden</a:t>
            </a:r>
            <a:r>
              <a:rPr lang="de-DE" sz="2200" dirty="0">
                <a:solidFill>
                  <a:srgbClr val="000000"/>
                </a:solidFill>
                <a:latin typeface="Calibri"/>
                <a:ea typeface="Calibri"/>
                <a:cs typeface="Calibri"/>
                <a:sym typeface="Calibri"/>
              </a:rPr>
              <a:t>: Ein ganzheitlicher Begriff, der die optimale körperliche und geistige Gesundheit in einer digitalen und technologiegesteuerten Gesellschaft umfasst. Es geht darum, darauf zu achten, wie digitale Geräte und Medien unser Leben beeinflussen, und ein gesundes Gleichgewicht zu finden.</a:t>
            </a:r>
          </a:p>
        </p:txBody>
      </p:sp>
      <p:pic>
        <p:nvPicPr>
          <p:cNvPr id="209" name="Google Shape;209;g2c07f5df07d_0_353"/>
          <p:cNvPicPr preferRelativeResize="0"/>
          <p:nvPr/>
        </p:nvPicPr>
        <p:blipFill>
          <a:blip r:embed="rId3">
            <a:alphaModFix/>
          </a:blip>
          <a:stretch>
            <a:fillRect/>
          </a:stretch>
        </p:blipFill>
        <p:spPr>
          <a:xfrm>
            <a:off x="8565600" y="2059664"/>
            <a:ext cx="3626400" cy="3626400"/>
          </a:xfrm>
          <a:prstGeom prst="rect">
            <a:avLst/>
          </a:prstGeom>
          <a:noFill/>
          <a:ln>
            <a:noFill/>
          </a:ln>
        </p:spPr>
      </p:pic>
      <p:sp>
        <p:nvSpPr>
          <p:cNvPr id="210" name="Google Shape;210;g2c07f5df07d_0_353"/>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2" name="Ορθογώνιο 7">
            <a:extLst>
              <a:ext uri="{FF2B5EF4-FFF2-40B4-BE49-F238E27FC236}">
                <a16:creationId xmlns:a16="http://schemas.microsoft.com/office/drawing/2014/main" id="{0CED9A9A-8F6B-7673-38E7-2E9ED112A431}"/>
              </a:ext>
            </a:extLst>
          </p:cNvPr>
          <p:cNvSpPr/>
          <p:nvPr/>
        </p:nvSpPr>
        <p:spPr>
          <a:xfrm>
            <a:off x="9542033" y="-3932"/>
            <a:ext cx="264870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5.1.1 General knowledge</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c07f5df07d_0_345"/>
          <p:cNvSpPr txBox="1">
            <a:spLocks noGrp="1"/>
          </p:cNvSpPr>
          <p:nvPr>
            <p:ph type="title" idx="4294967295"/>
          </p:nvPr>
        </p:nvSpPr>
        <p:spPr>
          <a:xfrm>
            <a:off x="558000" y="1080000"/>
            <a:ext cx="10515600" cy="618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dirty="0" err="1">
                <a:solidFill>
                  <a:srgbClr val="203864"/>
                </a:solidFill>
                <a:latin typeface="Calibri"/>
                <a:ea typeface="Calibri"/>
                <a:cs typeface="Calibri"/>
                <a:sym typeface="Calibri"/>
              </a:rPr>
              <a:t>Einführung</a:t>
            </a:r>
            <a:r>
              <a:rPr lang="en-US" sz="3600" dirty="0">
                <a:solidFill>
                  <a:srgbClr val="203864"/>
                </a:solidFill>
                <a:latin typeface="Calibri"/>
                <a:ea typeface="Calibri"/>
                <a:cs typeface="Calibri"/>
                <a:sym typeface="Calibri"/>
              </a:rPr>
              <a:t>: </a:t>
            </a:r>
            <a:r>
              <a:rPr lang="en-US" sz="3600" dirty="0" err="1">
                <a:solidFill>
                  <a:srgbClr val="203864"/>
                </a:solidFill>
                <a:latin typeface="Calibri"/>
                <a:ea typeface="Calibri"/>
                <a:cs typeface="Calibri"/>
                <a:sym typeface="Calibri"/>
              </a:rPr>
              <a:t>Tabakkonsum</a:t>
            </a:r>
            <a:endParaRPr dirty="0">
              <a:solidFill>
                <a:srgbClr val="203864"/>
              </a:solidFill>
            </a:endParaRPr>
          </a:p>
        </p:txBody>
      </p:sp>
      <p:sp>
        <p:nvSpPr>
          <p:cNvPr id="217" name="Google Shape;217;g2c07f5df07d_0_345"/>
          <p:cNvSpPr txBox="1">
            <a:spLocks noGrp="1"/>
          </p:cNvSpPr>
          <p:nvPr>
            <p:ph type="body" idx="1"/>
          </p:nvPr>
        </p:nvSpPr>
        <p:spPr>
          <a:xfrm>
            <a:off x="448350" y="1854050"/>
            <a:ext cx="6124572" cy="4077000"/>
          </a:xfrm>
          <a:prstGeom prst="rect">
            <a:avLst/>
          </a:prstGeom>
          <a:noFill/>
          <a:ln>
            <a:noFill/>
          </a:ln>
        </p:spPr>
        <p:txBody>
          <a:bodyPr spcFirstLastPara="1" wrap="square" lIns="91425" tIns="45700" rIns="91425" bIns="45700" anchor="t" anchorCtr="0">
            <a:normAutofit lnSpcReduction="10000"/>
          </a:bodyPr>
          <a:lstStyle/>
          <a:p>
            <a:pPr marL="457200" lvl="0" indent="-374650" algn="l" rtl="0">
              <a:lnSpc>
                <a:spcPct val="100000"/>
              </a:lnSpc>
              <a:spcBef>
                <a:spcPts val="0"/>
              </a:spcBef>
              <a:spcAft>
                <a:spcPts val="0"/>
              </a:spcAft>
              <a:buClr>
                <a:srgbClr val="C00000"/>
              </a:buClr>
              <a:buSzPts val="2300"/>
              <a:buFont typeface="Wingdings" panose="05000000000000000000" pitchFamily="2" charset="2"/>
              <a:buChar char="§"/>
            </a:pPr>
            <a:r>
              <a:rPr lang="de-DE" sz="2300" dirty="0">
                <a:solidFill>
                  <a:srgbClr val="000000"/>
                </a:solidFill>
              </a:rPr>
              <a:t>Das Rauchen ist mit mehreren sozioökonomischen Faktoren verbunden und die Prävalenz des Rauchens ist in bestimmten Gruppen ungleich verteilt, was zu Ungleichheiten beim Konsum von Tabakerzeugnissen führt.</a:t>
            </a:r>
          </a:p>
          <a:p>
            <a:pPr marL="457200" lvl="0" indent="-374650" algn="l" rtl="0">
              <a:lnSpc>
                <a:spcPct val="100000"/>
              </a:lnSpc>
              <a:spcBef>
                <a:spcPts val="0"/>
              </a:spcBef>
              <a:spcAft>
                <a:spcPts val="0"/>
              </a:spcAft>
              <a:buClr>
                <a:srgbClr val="C00000"/>
              </a:buClr>
              <a:buSzPts val="2300"/>
              <a:buFont typeface="Wingdings" panose="05000000000000000000" pitchFamily="2" charset="2"/>
              <a:buChar char="§"/>
            </a:pPr>
            <a:r>
              <a:rPr lang="de-DE" sz="2300" dirty="0">
                <a:solidFill>
                  <a:srgbClr val="000000"/>
                </a:solidFill>
              </a:rPr>
              <a:t>Eine der wichtigsten Dimensionen ist die Bildungsungleichheit.</a:t>
            </a:r>
          </a:p>
          <a:p>
            <a:pPr marL="457200" lvl="0" indent="-374650" algn="l" rtl="0">
              <a:lnSpc>
                <a:spcPct val="100000"/>
              </a:lnSpc>
              <a:spcBef>
                <a:spcPts val="0"/>
              </a:spcBef>
              <a:spcAft>
                <a:spcPts val="0"/>
              </a:spcAft>
              <a:buClr>
                <a:srgbClr val="C00000"/>
              </a:buClr>
              <a:buSzPts val="2300"/>
              <a:buFont typeface="Wingdings" panose="05000000000000000000" pitchFamily="2" charset="2"/>
              <a:buChar char="§"/>
            </a:pPr>
            <a:r>
              <a:rPr lang="de-DE" sz="2300" dirty="0">
                <a:solidFill>
                  <a:srgbClr val="000000"/>
                </a:solidFill>
              </a:rPr>
              <a:t>Der Ausstieg aus dem Rauchen oder zumindest die Reduzierung des Tabakkonsums führt zu einer erheblichen Verbesserung des Humankapitals.</a:t>
            </a:r>
          </a:p>
        </p:txBody>
      </p:sp>
      <p:pic>
        <p:nvPicPr>
          <p:cNvPr id="218" name="Google Shape;218;g2c07f5df07d_0_345"/>
          <p:cNvPicPr preferRelativeResize="0"/>
          <p:nvPr/>
        </p:nvPicPr>
        <p:blipFill>
          <a:blip r:embed="rId3">
            <a:alphaModFix/>
          </a:blip>
          <a:stretch>
            <a:fillRect/>
          </a:stretch>
        </p:blipFill>
        <p:spPr>
          <a:xfrm>
            <a:off x="7099812" y="1854050"/>
            <a:ext cx="5092188" cy="3565526"/>
          </a:xfrm>
          <a:prstGeom prst="rect">
            <a:avLst/>
          </a:prstGeom>
          <a:noFill/>
          <a:ln>
            <a:noFill/>
          </a:ln>
        </p:spPr>
      </p:pic>
      <p:sp>
        <p:nvSpPr>
          <p:cNvPr id="219" name="Google Shape;219;g2c07f5df07d_0_345"/>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 von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2" name="Ορθογώνιο 7">
            <a:extLst>
              <a:ext uri="{FF2B5EF4-FFF2-40B4-BE49-F238E27FC236}">
                <a16:creationId xmlns:a16="http://schemas.microsoft.com/office/drawing/2014/main" id="{161CF785-92A8-FF3C-BA0D-17BD8640516C}"/>
              </a:ext>
            </a:extLst>
          </p:cNvPr>
          <p:cNvSpPr/>
          <p:nvPr/>
        </p:nvSpPr>
        <p:spPr>
          <a:xfrm>
            <a:off x="9542033" y="-3932"/>
            <a:ext cx="264870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5.1.1 General knowledge</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5 1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nr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Kes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p6y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Kes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Kes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Kes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nrKhYFQaV5GsAAABvAAAAHAAAAHVuaXZlcnNhbC9sb2NhbF9zZXR0aW5ncy54bWwNyrEKwkAMANC9XxEySB3Uugn2rpujCK0fENogB7mk9ELRv/e2N7x++GaBnbeSTANezx0C62xL0k/A9/Q43RCKky4kphxQDWGITS82k4zsXmOBVejH28S5wvlJuc4XqbOkAu1B/B6PeInNH1BLAwQUAAIACACnr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p6yoWOohDhNLAAAAbAAAABsAAAB1bml2ZXJzYWwvdW5pdmVyc2FsLnBuZy54bWyzsa/IzVEoSy0qzszPs1Uy1DNQsrfj5bIpKEoty0wtV6gAigEFIUBJoRLINUJwyzNTSjKAQiYmFgjBjNTM9IwSoKiBhRlcVB9oKABQSwECAAAUAAIACACpflBPNmFYAkcDAADhCQAAFAAAAAAAAAABAAAAAAAAAAAAdW5pdmVyc2FsL3BsYXllci54bWxQSwECAAAUAAIACACnrKhYtTf0qBwFAADhEwAAHQAAAAAAAAABAAAAAAB5AwAAdW5pdmVyc2FsL2NvbW1vbl9tZXNzYWdlcy5sbmdQSwECAAAUAAIACACnrKhYFR5gG6MAAAB/AQAALgAAAAAAAAABAAAAAADQCAAAdW5pdmVyc2FsL3BsYXliYWNrX2FuZF9uYXZpZ2F0aW9uX3NldHRpbmdzLnhtbFBLAQIAABQAAgAIAKesqFh0STUfPAQAAAwVAAAnAAAAAAAAAAEAAAAAAL8JAAB1bml2ZXJzYWwvZmxhc2hfcHVibGlzaGluZ19zZXR0aW5ncy54bWxQSwECAAAUAAIACACnrKhYN4uHansDAACsDAAAIQAAAAAAAAABAAAAAABADgAAdW5pdmVyc2FsL2ZsYXNoX3NraW5fc2V0dGluZ3MueG1sUEsBAgAAFAACAAgAp6yoWKavViM2BAAAlhQAACYAAAAAAAAAAQAAAAAA+hEAAHVuaXZlcnNhbC9odG1sX3B1Ymxpc2hpbmdfc2V0dGluZ3MueG1sUEsBAgAAFAACAAgAp6yoWCYPfuiwAQAAbwYAAB8AAAAAAAAAAQAAAAAAdBYAAHVuaXZlcnNhbC9odG1sX3NraW5fc2V0dGluZ3MuanNQSwECAAAUAAIACACnrKhYFQaV5GsAAABvAAAAHAAAAAAAAAABAAAAAABhGAAAdW5pdmVyc2FsL2xvY2FsX3NldHRpbmdzLnhtbFBLAQIAABQAAgAIAKesqFjCG66ZaBIAAPdNAAAXAAAAAAAAAAAAAAAAAAYZAAB1bml2ZXJzYWwvdW5pdmVyc2FsLnBuZ1BLAQIAABQAAgAIAKesqFjqIQ4TSwAAAGwAAAAbAAAAAAAAAAEAAAAAAKMrAAB1bml2ZXJzYWwvdW5pdmVyc2FsLnBuZy54bWxQSwUGAAAAAAoACgAGAwAAJywAAAAA"/>
  <p:tag name="ISPRING_LMS_API_VERSION" val="SCORM 1.2"/>
  <p:tag name="ISPRING_ULTRA_SCORM_COURSE_ID" val="9912E953-DEA6-4988-9501-67D7FCF244CD"/>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5 1 TEACHING SESSIO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DE\\German\\Training material for ETA 05_Deutsch&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3849</Words>
  <Application>Microsoft Office PowerPoint</Application>
  <PresentationFormat>Ευρεία οθόνη</PresentationFormat>
  <Paragraphs>514</Paragraphs>
  <Slides>49</Slides>
  <Notes>49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49</vt:i4>
      </vt:variant>
    </vt:vector>
  </HeadingPairs>
  <TitlesOfParts>
    <vt:vector size="61" baseType="lpstr">
      <vt:lpstr>Adobe Gothic Std B</vt:lpstr>
      <vt:lpstr>MS PGothic</vt:lpstr>
      <vt:lpstr>Abadi Extra Light</vt:lpstr>
      <vt:lpstr>Arial</vt:lpstr>
      <vt:lpstr>Calibri</vt:lpstr>
      <vt:lpstr>Calibri Light</vt:lpstr>
      <vt:lpstr>Gill Sans Nova</vt:lpstr>
      <vt:lpstr>Impact</vt:lpstr>
      <vt:lpstr>Noto Sans Symbols</vt:lpstr>
      <vt:lpstr>Roboto</vt:lpstr>
      <vt:lpstr>Wingdings</vt:lpstr>
      <vt:lpstr>Θέμα του Office</vt:lpstr>
      <vt:lpstr>Παρουσίαση του PowerPoint</vt:lpstr>
      <vt:lpstr>Παρουσίαση του PowerPoint</vt:lpstr>
      <vt:lpstr>Partners</vt:lpstr>
      <vt:lpstr>Unterrichtseinehit:  Inhalt</vt:lpstr>
      <vt:lpstr>Ziele</vt:lpstr>
      <vt:lpstr>Kompetenzen</vt:lpstr>
      <vt:lpstr>5.1.1 Allgemeine Kenntnisse über Substanzkonsum und Bildschirmabhängigkeit</vt:lpstr>
      <vt:lpstr>Einführung: Bildschirmabhängigkeit</vt:lpstr>
      <vt:lpstr>Einführung: Tabakkonsum</vt:lpstr>
      <vt:lpstr>Einführung: Tabakkonsum</vt:lpstr>
      <vt:lpstr>5.1.2 Informationen zum Tabakkonsum</vt:lpstr>
      <vt:lpstr>Tabak in all seinen Formen</vt:lpstr>
      <vt:lpstr>Tabak in all seinen Formen</vt:lpstr>
      <vt:lpstr>Tabakabhängigkeit: Es gibt 3 Arten der Abhängigkeit (1)</vt:lpstr>
      <vt:lpstr>Tabakabhängigkeit: Es gibt 3 Arten der Abhängigkeit (2)</vt:lpstr>
      <vt:lpstr>Tabakabhängigkeit: Es gibt 3 Arten der Abhängigkeit (3)</vt:lpstr>
      <vt:lpstr>Tabakkonsum: Warum ist es so schwer, aufzuhören?</vt:lpstr>
      <vt:lpstr>Tabakkonsum: Motivation zum Aufhören</vt:lpstr>
      <vt:lpstr>Mit dem Rauchen aufhören ist:</vt:lpstr>
      <vt:lpstr>Mit dem Rauchen aufzuhören ist nicht:</vt:lpstr>
      <vt:lpstr>Zu gewinnende oder zu verlierende Vorteile</vt:lpstr>
      <vt:lpstr>Phasen der Vorbereitung auf den Rauchstopp</vt:lpstr>
      <vt:lpstr>Was kann ich tun, wenn ich aufhören will:</vt:lpstr>
      <vt:lpstr>Praktische Tipps</vt:lpstr>
      <vt:lpstr>5.1.3 Informationen zur Bildschirmabhängigkeit</vt:lpstr>
      <vt:lpstr>Einführung: Bildschirmabhängigkeit</vt:lpstr>
      <vt:lpstr>Erkennung der Bildschirmabhängigkeit</vt:lpstr>
      <vt:lpstr>Identifizierung der Bildschirmabhängigkeit</vt:lpstr>
      <vt:lpstr>Die Auswirkungen der Bildschirmabhängigkeit (1)</vt:lpstr>
      <vt:lpstr>Die Auswirkungen der Bildschirmabhängigkeit (2)</vt:lpstr>
      <vt:lpstr>Die Auswirkungen der Bildschirmabhängigkeit (3)</vt:lpstr>
      <vt:lpstr>Empfehlungen zur Bildschirmzeit (!)</vt:lpstr>
      <vt:lpstr>Empfehlungen zur Bildschirmzeit (2)</vt:lpstr>
      <vt:lpstr>Empfehlungen zur Bildschirmzeit (3)</vt:lpstr>
      <vt:lpstr>Empfehlungen zur Bildschirmzeit (4)</vt:lpstr>
      <vt:lpstr>Aufklärung über die sinnvolle Nutzung von Bildschirmen(1)</vt:lpstr>
      <vt:lpstr>Aufklärung über die sinnvolle Nutzung von Bildschirmen (2)</vt:lpstr>
      <vt:lpstr>Aufklärung über die sinnvolle Nutzung von Bildschirmen (3)</vt:lpstr>
      <vt:lpstr>Aufklärung über die sinnvolle Nutzung von Bildschirmen (4)</vt:lpstr>
      <vt:lpstr>5.1.4 Interaktive Nutzung von Gesundheits-Apps für den Tabakkonsum und die vernünftige Nutzung von Bildschirmen</vt:lpstr>
      <vt:lpstr>Παρουσίαση του PowerPoint</vt:lpstr>
      <vt:lpstr>Apps gegen Bildschirmabhängigkeit</vt:lpstr>
      <vt:lpstr>5.1.5 Diskussion und Auswertung</vt:lpstr>
      <vt:lpstr>Auswertung: Fragebogen</vt:lpstr>
      <vt:lpstr>Auswertung: Fragebogen</vt:lpstr>
      <vt:lpstr>Referenzen, weiterführende Lektüre und Abschluss</vt:lpstr>
      <vt:lpstr>Referenzen, weiterführende Lektüre und Abschluss</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ETA5 1 TEACHING SESSION</dc:title>
  <dc:creator>pantelis bbalaouras</dc:creator>
  <cp:lastModifiedBy>pantelis</cp:lastModifiedBy>
  <cp:revision>1116</cp:revision>
  <dcterms:created xsi:type="dcterms:W3CDTF">2020-06-02T13:31:56Z</dcterms:created>
  <dcterms:modified xsi:type="dcterms:W3CDTF">2024-09-08T17:22:54Z</dcterms:modified>
</cp:coreProperties>
</file>