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460" r:id="rId2"/>
    <p:sldId id="461" r:id="rId3"/>
    <p:sldId id="545" r:id="rId4"/>
    <p:sldId id="423" r:id="rId5"/>
    <p:sldId id="424" r:id="rId6"/>
    <p:sldId id="428" r:id="rId7"/>
    <p:sldId id="457" r:id="rId8"/>
    <p:sldId id="429" r:id="rId9"/>
    <p:sldId id="404" r:id="rId10"/>
  </p:sldIdLst>
  <p:sldSz cx="12192000" cy="6858000"/>
  <p:notesSz cx="6858000" cy="9144000"/>
  <p:custDataLst>
    <p:tags r:id="rId1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C7CADB-0140-35F5-614B-C8C7F5756E5A}" name="Hares Sarwary" initials="HS" userId="S::sarwary@iat.eu::3d3397cd-d73e-4ece-ae4f-73450d97fe2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0E5"/>
    <a:srgbClr val="203864"/>
    <a:srgbClr val="F8F8F8"/>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501787-7DDC-45C9-B40A-16A6497BEADF}" v="40" dt="2024-04-30T16:48:20.189"/>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41" autoAdjust="0"/>
  </p:normalViewPr>
  <p:slideViewPr>
    <p:cSldViewPr snapToGrid="0">
      <p:cViewPr varScale="1">
        <p:scale>
          <a:sx n="98" d="100"/>
          <a:sy n="98" d="100"/>
        </p:scale>
        <p:origin x="378" y="84"/>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4A501787-7DDC-45C9-B40A-16A6497BEADF}"/>
    <pc:docChg chg="undo custSel delSld modSld modMainMaster">
      <pc:chgData name="pantelis balaouras" userId="25e8755020fc1734" providerId="LiveId" clId="{4A501787-7DDC-45C9-B40A-16A6497BEADF}" dt="2024-04-30T16:49:20.874" v="99" actId="478"/>
      <pc:docMkLst>
        <pc:docMk/>
      </pc:docMkLst>
      <pc:sldChg chg="del">
        <pc:chgData name="pantelis balaouras" userId="25e8755020fc1734" providerId="LiveId" clId="{4A501787-7DDC-45C9-B40A-16A6497BEADF}" dt="2024-04-30T16:46:06.806" v="39" actId="47"/>
        <pc:sldMkLst>
          <pc:docMk/>
          <pc:sldMk cId="2363218854" sldId="383"/>
        </pc:sldMkLst>
      </pc:sldChg>
      <pc:sldChg chg="addSp delSp modSp">
        <pc:chgData name="pantelis balaouras" userId="25e8755020fc1734" providerId="LiveId" clId="{4A501787-7DDC-45C9-B40A-16A6497BEADF}" dt="2024-04-30T16:46:00.031" v="38"/>
        <pc:sldMkLst>
          <pc:docMk/>
          <pc:sldMk cId="1915799683" sldId="404"/>
        </pc:sldMkLst>
        <pc:picChg chg="add mod">
          <ac:chgData name="pantelis balaouras" userId="25e8755020fc1734" providerId="LiveId" clId="{4A501787-7DDC-45C9-B40A-16A6497BEADF}" dt="2024-04-30T16:46:00.031" v="38"/>
          <ac:picMkLst>
            <pc:docMk/>
            <pc:sldMk cId="1915799683" sldId="404"/>
            <ac:picMk id="3" creationId="{CA5AF924-CD7B-BD4B-F30E-6227F71E8D75}"/>
          </ac:picMkLst>
        </pc:picChg>
        <pc:picChg chg="del">
          <ac:chgData name="pantelis balaouras" userId="25e8755020fc1734" providerId="LiveId" clId="{4A501787-7DDC-45C9-B40A-16A6497BEADF}" dt="2024-04-30T16:45:59.354" v="37" actId="478"/>
          <ac:picMkLst>
            <pc:docMk/>
            <pc:sldMk cId="1915799683" sldId="404"/>
            <ac:picMk id="2050" creationId="{2AB980B0-03D2-2E64-6760-C23D435A121F}"/>
          </ac:picMkLst>
        </pc:picChg>
      </pc:sldChg>
      <pc:sldChg chg="addSp delSp modSp mod chgLayout">
        <pc:chgData name="pantelis balaouras" userId="25e8755020fc1734" providerId="LiveId" clId="{4A501787-7DDC-45C9-B40A-16A6497BEADF}" dt="2024-04-30T16:49:09.550" v="95" actId="478"/>
        <pc:sldMkLst>
          <pc:docMk/>
          <pc:sldMk cId="3724834240" sldId="423"/>
        </pc:sldMkLst>
        <pc:spChg chg="add del mod ord">
          <ac:chgData name="pantelis balaouras" userId="25e8755020fc1734" providerId="LiveId" clId="{4A501787-7DDC-45C9-B40A-16A6497BEADF}" dt="2024-04-30T16:49:05.237" v="93" actId="700"/>
          <ac:spMkLst>
            <pc:docMk/>
            <pc:sldMk cId="3724834240" sldId="423"/>
            <ac:spMk id="3" creationId="{5C179C49-030E-87EC-B7C3-47346C3FB770}"/>
          </ac:spMkLst>
        </pc:spChg>
        <pc:spChg chg="add del mod ord">
          <ac:chgData name="pantelis balaouras" userId="25e8755020fc1734" providerId="LiveId" clId="{4A501787-7DDC-45C9-B40A-16A6497BEADF}" dt="2024-04-30T16:49:05.237" v="93" actId="700"/>
          <ac:spMkLst>
            <pc:docMk/>
            <pc:sldMk cId="3724834240" sldId="423"/>
            <ac:spMk id="6" creationId="{C27F6A6E-0C54-1A76-75D4-10D455331D32}"/>
          </ac:spMkLst>
        </pc:spChg>
        <pc:spChg chg="del mod">
          <ac:chgData name="pantelis balaouras" userId="25e8755020fc1734" providerId="LiveId" clId="{4A501787-7DDC-45C9-B40A-16A6497BEADF}" dt="2024-04-30T16:49:09.550" v="95" actId="478"/>
          <ac:spMkLst>
            <pc:docMk/>
            <pc:sldMk cId="3724834240" sldId="423"/>
            <ac:spMk id="8" creationId="{1AC8686A-924E-4DB2-9C14-32702D27F92F}"/>
          </ac:spMkLst>
        </pc:spChg>
        <pc:picChg chg="del">
          <ac:chgData name="pantelis balaouras" userId="25e8755020fc1734" providerId="LiveId" clId="{4A501787-7DDC-45C9-B40A-16A6497BEADF}" dt="2024-04-30T16:48:40.045" v="91" actId="478"/>
          <ac:picMkLst>
            <pc:docMk/>
            <pc:sldMk cId="3724834240" sldId="423"/>
            <ac:picMk id="9" creationId="{CB47CF04-C1E8-410F-B484-DDABCA434AE8}"/>
          </ac:picMkLst>
        </pc:picChg>
      </pc:sldChg>
      <pc:sldChg chg="delSp mod">
        <pc:chgData name="pantelis balaouras" userId="25e8755020fc1734" providerId="LiveId" clId="{4A501787-7DDC-45C9-B40A-16A6497BEADF}" dt="2024-04-30T16:49:12.670" v="96" actId="478"/>
        <pc:sldMkLst>
          <pc:docMk/>
          <pc:sldMk cId="4008420260" sldId="424"/>
        </pc:sldMkLst>
        <pc:spChg chg="del">
          <ac:chgData name="pantelis balaouras" userId="25e8755020fc1734" providerId="LiveId" clId="{4A501787-7DDC-45C9-B40A-16A6497BEADF}" dt="2024-04-30T16:49:12.670" v="96" actId="478"/>
          <ac:spMkLst>
            <pc:docMk/>
            <pc:sldMk cId="4008420260" sldId="424"/>
            <ac:spMk id="8" creationId="{8949CD7F-D746-4E4B-9D6A-CA3CA6D4741F}"/>
          </ac:spMkLst>
        </pc:spChg>
        <pc:picChg chg="del">
          <ac:chgData name="pantelis balaouras" userId="25e8755020fc1734" providerId="LiveId" clId="{4A501787-7DDC-45C9-B40A-16A6497BEADF}" dt="2024-04-30T16:48:37.391" v="90" actId="478"/>
          <ac:picMkLst>
            <pc:docMk/>
            <pc:sldMk cId="4008420260" sldId="424"/>
            <ac:picMk id="9" creationId="{C66ECFC5-9E34-47A8-9212-5262EF52F91C}"/>
          </ac:picMkLst>
        </pc:picChg>
      </pc:sldChg>
      <pc:sldChg chg="delSp mod">
        <pc:chgData name="pantelis balaouras" userId="25e8755020fc1734" providerId="LiveId" clId="{4A501787-7DDC-45C9-B40A-16A6497BEADF}" dt="2024-04-30T16:49:15.366" v="97" actId="478"/>
        <pc:sldMkLst>
          <pc:docMk/>
          <pc:sldMk cId="474639284" sldId="428"/>
        </pc:sldMkLst>
        <pc:spChg chg="del">
          <ac:chgData name="pantelis balaouras" userId="25e8755020fc1734" providerId="LiveId" clId="{4A501787-7DDC-45C9-B40A-16A6497BEADF}" dt="2024-04-30T16:49:15.366" v="97" actId="478"/>
          <ac:spMkLst>
            <pc:docMk/>
            <pc:sldMk cId="474639284" sldId="428"/>
            <ac:spMk id="6" creationId="{7E9FC604-99C2-497A-A4CF-8DE84D8666C2}"/>
          </ac:spMkLst>
        </pc:spChg>
        <pc:picChg chg="del">
          <ac:chgData name="pantelis balaouras" userId="25e8755020fc1734" providerId="LiveId" clId="{4A501787-7DDC-45C9-B40A-16A6497BEADF}" dt="2024-04-30T16:48:34.871" v="89" actId="478"/>
          <ac:picMkLst>
            <pc:docMk/>
            <pc:sldMk cId="474639284" sldId="428"/>
            <ac:picMk id="7" creationId="{D419AB03-7902-4A9D-A3B7-91061E43C2A1}"/>
          </ac:picMkLst>
        </pc:picChg>
      </pc:sldChg>
      <pc:sldChg chg="delSp modSp mod">
        <pc:chgData name="pantelis balaouras" userId="25e8755020fc1734" providerId="LiveId" clId="{4A501787-7DDC-45C9-B40A-16A6497BEADF}" dt="2024-04-30T16:49:20.874" v="99" actId="478"/>
        <pc:sldMkLst>
          <pc:docMk/>
          <pc:sldMk cId="1138894477" sldId="429"/>
        </pc:sldMkLst>
        <pc:spChg chg="mod">
          <ac:chgData name="pantelis balaouras" userId="25e8755020fc1734" providerId="LiveId" clId="{4A501787-7DDC-45C9-B40A-16A6497BEADF}" dt="2024-04-30T16:47:29.640" v="81" actId="6549"/>
          <ac:spMkLst>
            <pc:docMk/>
            <pc:sldMk cId="1138894477" sldId="429"/>
            <ac:spMk id="5" creationId="{88178301-C8A7-4724-8CF8-344EAE75664C}"/>
          </ac:spMkLst>
        </pc:spChg>
        <pc:spChg chg="del">
          <ac:chgData name="pantelis balaouras" userId="25e8755020fc1734" providerId="LiveId" clId="{4A501787-7DDC-45C9-B40A-16A6497BEADF}" dt="2024-04-30T16:49:20.874" v="99" actId="478"/>
          <ac:spMkLst>
            <pc:docMk/>
            <pc:sldMk cId="1138894477" sldId="429"/>
            <ac:spMk id="6" creationId="{9BFE4E6B-7FDA-4D58-AB32-922AE3930278}"/>
          </ac:spMkLst>
        </pc:spChg>
        <pc:spChg chg="mod">
          <ac:chgData name="pantelis balaouras" userId="25e8755020fc1734" providerId="LiveId" clId="{4A501787-7DDC-45C9-B40A-16A6497BEADF}" dt="2024-04-30T16:47:20.379" v="68" actId="20577"/>
          <ac:spMkLst>
            <pc:docMk/>
            <pc:sldMk cId="1138894477" sldId="429"/>
            <ac:spMk id="10" creationId="{E448F981-31BC-4A5C-A52A-2CB296CA1B95}"/>
          </ac:spMkLst>
        </pc:spChg>
        <pc:picChg chg="del">
          <ac:chgData name="pantelis balaouras" userId="25e8755020fc1734" providerId="LiveId" clId="{4A501787-7DDC-45C9-B40A-16A6497BEADF}" dt="2024-04-30T16:48:27.967" v="87" actId="478"/>
          <ac:picMkLst>
            <pc:docMk/>
            <pc:sldMk cId="1138894477" sldId="429"/>
            <ac:picMk id="7" creationId="{0041CDE1-2703-42A6-B420-BE4FF8771FCE}"/>
          </ac:picMkLst>
        </pc:picChg>
      </pc:sldChg>
      <pc:sldChg chg="delSp modSp mod">
        <pc:chgData name="pantelis balaouras" userId="25e8755020fc1734" providerId="LiveId" clId="{4A501787-7DDC-45C9-B40A-16A6497BEADF}" dt="2024-04-30T16:49:17.951" v="98" actId="478"/>
        <pc:sldMkLst>
          <pc:docMk/>
          <pc:sldMk cId="1082184701" sldId="457"/>
        </pc:sldMkLst>
        <pc:spChg chg="mod">
          <ac:chgData name="pantelis balaouras" userId="25e8755020fc1734" providerId="LiveId" clId="{4A501787-7DDC-45C9-B40A-16A6497BEADF}" dt="2024-04-30T16:46:48.852" v="47" actId="20577"/>
          <ac:spMkLst>
            <pc:docMk/>
            <pc:sldMk cId="1082184701" sldId="457"/>
            <ac:spMk id="5" creationId="{88178301-C8A7-4724-8CF8-344EAE75664C}"/>
          </ac:spMkLst>
        </pc:spChg>
        <pc:spChg chg="del">
          <ac:chgData name="pantelis balaouras" userId="25e8755020fc1734" providerId="LiveId" clId="{4A501787-7DDC-45C9-B40A-16A6497BEADF}" dt="2024-04-30T16:49:17.951" v="98" actId="478"/>
          <ac:spMkLst>
            <pc:docMk/>
            <pc:sldMk cId="1082184701" sldId="457"/>
            <ac:spMk id="6" creationId="{7E9FC604-99C2-497A-A4CF-8DE84D8666C2}"/>
          </ac:spMkLst>
        </pc:spChg>
        <pc:spChg chg="mod">
          <ac:chgData name="pantelis balaouras" userId="25e8755020fc1734" providerId="LiveId" clId="{4A501787-7DDC-45C9-B40A-16A6497BEADF}" dt="2024-04-30T16:46:56.951" v="58" actId="6549"/>
          <ac:spMkLst>
            <pc:docMk/>
            <pc:sldMk cId="1082184701" sldId="457"/>
            <ac:spMk id="10" creationId="{E448F981-31BC-4A5C-A52A-2CB296CA1B95}"/>
          </ac:spMkLst>
        </pc:spChg>
        <pc:picChg chg="del">
          <ac:chgData name="pantelis balaouras" userId="25e8755020fc1734" providerId="LiveId" clId="{4A501787-7DDC-45C9-B40A-16A6497BEADF}" dt="2024-04-30T16:48:31.871" v="88" actId="478"/>
          <ac:picMkLst>
            <pc:docMk/>
            <pc:sldMk cId="1082184701" sldId="457"/>
            <ac:picMk id="7" creationId="{D419AB03-7902-4A9D-A3B7-91061E43C2A1}"/>
          </ac:picMkLst>
        </pc:picChg>
      </pc:sldChg>
      <pc:sldChg chg="delSp modSp mod">
        <pc:chgData name="pantelis balaouras" userId="25e8755020fc1734" providerId="LiveId" clId="{4A501787-7DDC-45C9-B40A-16A6497BEADF}" dt="2024-04-30T16:45:36.734" v="36" actId="478"/>
        <pc:sldMkLst>
          <pc:docMk/>
          <pc:sldMk cId="667290820" sldId="460"/>
        </pc:sldMkLst>
        <pc:spChg chg="mod">
          <ac:chgData name="pantelis balaouras" userId="25e8755020fc1734" providerId="LiveId" clId="{4A501787-7DDC-45C9-B40A-16A6497BEADF}" dt="2024-04-30T16:45:32.367" v="35" actId="6549"/>
          <ac:spMkLst>
            <pc:docMk/>
            <pc:sldMk cId="667290820" sldId="460"/>
            <ac:spMk id="4" creationId="{122BC770-408C-50C8-126F-18790E99F2CB}"/>
          </ac:spMkLst>
        </pc:spChg>
        <pc:spChg chg="del">
          <ac:chgData name="pantelis balaouras" userId="25e8755020fc1734" providerId="LiveId" clId="{4A501787-7DDC-45C9-B40A-16A6497BEADF}" dt="2024-04-30T16:45:36.734" v="36" actId="478"/>
          <ac:spMkLst>
            <pc:docMk/>
            <pc:sldMk cId="667290820" sldId="460"/>
            <ac:spMk id="5" creationId="{9C196132-8E2D-3323-B795-861D3CE5DD11}"/>
          </ac:spMkLst>
        </pc:spChg>
      </pc:sldChg>
      <pc:sldMasterChg chg="delSldLayout modSldLayout">
        <pc:chgData name="pantelis balaouras" userId="25e8755020fc1734" providerId="LiveId" clId="{4A501787-7DDC-45C9-B40A-16A6497BEADF}" dt="2024-04-30T16:48:20.189" v="86"/>
        <pc:sldMasterMkLst>
          <pc:docMk/>
          <pc:sldMasterMk cId="1468923052" sldId="2147483648"/>
        </pc:sldMasterMkLst>
        <pc:sldLayoutChg chg="addSp delSp modSp">
          <pc:chgData name="pantelis balaouras" userId="25e8755020fc1734" providerId="LiveId" clId="{4A501787-7DDC-45C9-B40A-16A6497BEADF}" dt="2024-04-30T16:48:20.189" v="86"/>
          <pc:sldLayoutMkLst>
            <pc:docMk/>
            <pc:sldMasterMk cId="1468923052" sldId="2147483648"/>
            <pc:sldLayoutMk cId="2577986437" sldId="2147483661"/>
          </pc:sldLayoutMkLst>
          <pc:spChg chg="add mod">
            <ac:chgData name="pantelis balaouras" userId="25e8755020fc1734" providerId="LiveId" clId="{4A501787-7DDC-45C9-B40A-16A6497BEADF}" dt="2024-04-30T16:48:20.189" v="86"/>
            <ac:spMkLst>
              <pc:docMk/>
              <pc:sldMasterMk cId="1468923052" sldId="2147483648"/>
              <pc:sldLayoutMk cId="2577986437" sldId="2147483661"/>
              <ac:spMk id="5" creationId="{ACFE8060-A188-0A63-7C40-CE4A54A06A4B}"/>
            </ac:spMkLst>
          </pc:spChg>
          <pc:spChg chg="del">
            <ac:chgData name="pantelis balaouras" userId="25e8755020fc1734" providerId="LiveId" clId="{4A501787-7DDC-45C9-B40A-16A6497BEADF}" dt="2024-04-30T16:48:19.270" v="85" actId="478"/>
            <ac:spMkLst>
              <pc:docMk/>
              <pc:sldMasterMk cId="1468923052" sldId="2147483648"/>
              <pc:sldLayoutMk cId="2577986437" sldId="2147483661"/>
              <ac:spMk id="11" creationId="{2B11A1E7-A92D-4ADD-A414-173299287A7B}"/>
            </ac:spMkLst>
          </pc:spChg>
        </pc:sldLayoutChg>
        <pc:sldLayoutChg chg="del">
          <pc:chgData name="pantelis balaouras" userId="25e8755020fc1734" providerId="LiveId" clId="{4A501787-7DDC-45C9-B40A-16A6497BEADF}" dt="2024-04-30T16:47:51.841" v="84" actId="2696"/>
          <pc:sldLayoutMkLst>
            <pc:docMk/>
            <pc:sldMasterMk cId="1468923052" sldId="2147483648"/>
            <pc:sldLayoutMk cId="2515741970" sldId="2147483665"/>
          </pc:sldLayoutMkLst>
        </pc:sldLayoutChg>
        <pc:sldLayoutChg chg="modSp mod">
          <pc:chgData name="pantelis balaouras" userId="25e8755020fc1734" providerId="LiveId" clId="{4A501787-7DDC-45C9-B40A-16A6497BEADF}" dt="2024-04-30T16:47:47.636" v="83" actId="20577"/>
          <pc:sldLayoutMkLst>
            <pc:docMk/>
            <pc:sldMasterMk cId="1468923052" sldId="2147483648"/>
            <pc:sldLayoutMk cId="2336866591" sldId="2147483666"/>
          </pc:sldLayoutMkLst>
          <pc:spChg chg="mod">
            <ac:chgData name="pantelis balaouras" userId="25e8755020fc1734" providerId="LiveId" clId="{4A501787-7DDC-45C9-B40A-16A6497BEADF}" dt="2024-04-30T16:47:47.636" v="83" actId="20577"/>
            <ac:spMkLst>
              <pc:docMk/>
              <pc:sldMasterMk cId="1468923052" sldId="2147483648"/>
              <pc:sldLayoutMk cId="2336866591" sldId="2147483666"/>
              <ac:spMk id="4" creationId="{28198CF2-91B3-6C1C-0A93-DC5CB01069DA}"/>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8/9/2024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8/9/2024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173849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6287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Correct D</a:t>
            </a:r>
            <a:endParaRPr lang="el-GR" dirty="0"/>
          </a:p>
        </p:txBody>
      </p:sp>
      <p:sp>
        <p:nvSpPr>
          <p:cNvPr id="4" name="Slide Number Placeholder 3"/>
          <p:cNvSpPr>
            <a:spLocks noGrp="1"/>
          </p:cNvSpPr>
          <p:nvPr>
            <p:ph type="sldNum" sz="quarter" idx="5"/>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3855823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Correct: D</a:t>
            </a:r>
            <a:endParaRPr lang="el-GR" dirty="0"/>
          </a:p>
        </p:txBody>
      </p:sp>
      <p:sp>
        <p:nvSpPr>
          <p:cNvPr id="4" name="Slide Number Placeholder 3"/>
          <p:cNvSpPr>
            <a:spLocks noGrp="1"/>
          </p:cNvSpPr>
          <p:nvPr>
            <p:ph type="sldNum" sz="quarter" idx="5"/>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3422669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Richtig</a:t>
            </a:r>
            <a:endParaRPr lang="el-GR" dirty="0"/>
          </a:p>
        </p:txBody>
      </p:sp>
      <p:sp>
        <p:nvSpPr>
          <p:cNvPr id="4" name="Slide Number Placeholder 3"/>
          <p:cNvSpPr>
            <a:spLocks noGrp="1"/>
          </p:cNvSpPr>
          <p:nvPr>
            <p:ph type="sldNum" sz="quarter" idx="5"/>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4097830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Fals</a:t>
            </a:r>
            <a:endParaRPr lang="el-GR" dirty="0"/>
          </a:p>
        </p:txBody>
      </p:sp>
      <p:sp>
        <p:nvSpPr>
          <p:cNvPr id="4" name="Slide Number Placeholder 3"/>
          <p:cNvSpPr>
            <a:spLocks noGrp="1"/>
          </p:cNvSpPr>
          <p:nvPr>
            <p:ph type="sldNum" sz="quarter" idx="5"/>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2719233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Richtig</a:t>
            </a:r>
            <a:endParaRPr lang="el-GR" dirty="0"/>
          </a:p>
        </p:txBody>
      </p:sp>
      <p:sp>
        <p:nvSpPr>
          <p:cNvPr id="4" name="Slide Number Placeholder 3"/>
          <p:cNvSpPr>
            <a:spLocks noGrp="1"/>
          </p:cNvSpPr>
          <p:nvPr>
            <p:ph type="sldNum" sz="quarter" idx="5"/>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3779070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8"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532CAFD4-E5F6-DB64-4C00-8F6568C21D15}"/>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9AC18A60-AF1F-03C0-B0BE-E0F798ADD6AC}"/>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19"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B9911DEF-60F4-4A71-9614-3CF965F78B27}"/>
              </a:ext>
            </a:extLst>
          </p:cNvPr>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507980" y="6374858"/>
            <a:ext cx="1684020" cy="495300"/>
          </a:xfrm>
          <a:prstGeom prst="rect">
            <a:avLst/>
          </a:prstGeom>
          <a:noFill/>
          <a:ln>
            <a:noFill/>
          </a:ln>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5" name="TextBox 12">
            <a:extLst>
              <a:ext uri="{FF2B5EF4-FFF2-40B4-BE49-F238E27FC236}">
                <a16:creationId xmlns:a16="http://schemas.microsoft.com/office/drawing/2014/main" id="{ACFE8060-A188-0A63-7C40-CE4A54A06A4B}"/>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4.3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dirty="0" err="1">
                <a:solidFill>
                  <a:schemeClr val="tx1">
                    <a:lumMod val="50000"/>
                    <a:lumOff val="50000"/>
                  </a:schemeClr>
                </a:solidFill>
                <a:latin typeface="+mj-lt"/>
              </a:rPr>
              <a:t>Gesundheits</a:t>
            </a:r>
            <a:r>
              <a:rPr lang="en-US" altLang="el-GR" sz="1800" dirty="0">
                <a:solidFill>
                  <a:schemeClr val="tx1">
                    <a:lumMod val="50000"/>
                    <a:lumOff val="50000"/>
                  </a:schemeClr>
                </a:solidFill>
                <a:latin typeface="+mj-lt"/>
              </a:rPr>
              <a:t>-Apps für </a:t>
            </a:r>
            <a:r>
              <a:rPr lang="en-US" altLang="el-GR" sz="1800" dirty="0" err="1">
                <a:solidFill>
                  <a:schemeClr val="tx1">
                    <a:lumMod val="50000"/>
                    <a:lumOff val="50000"/>
                  </a:schemeClr>
                </a:solidFill>
                <a:latin typeface="+mj-lt"/>
              </a:rPr>
              <a:t>Ruheroutinen</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6" name="TextBox 12">
            <a:extLst>
              <a:ext uri="{FF2B5EF4-FFF2-40B4-BE49-F238E27FC236}">
                <a16:creationId xmlns:a16="http://schemas.microsoft.com/office/drawing/2014/main" id="{8053F223-DF3E-B05B-9762-8AD052643216}"/>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4.3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dirty="0" err="1">
                <a:solidFill>
                  <a:schemeClr val="tx1">
                    <a:lumMod val="50000"/>
                    <a:lumOff val="50000"/>
                  </a:schemeClr>
                </a:solidFill>
                <a:latin typeface="+mj-lt"/>
              </a:rPr>
              <a:t>Gesundheits</a:t>
            </a:r>
            <a:r>
              <a:rPr lang="en-US" altLang="el-GR" sz="1800" dirty="0">
                <a:solidFill>
                  <a:schemeClr val="tx1">
                    <a:lumMod val="50000"/>
                    <a:lumOff val="50000"/>
                  </a:schemeClr>
                </a:solidFill>
                <a:latin typeface="+mj-lt"/>
              </a:rPr>
              <a:t>-Apps für </a:t>
            </a:r>
            <a:r>
              <a:rPr lang="en-US" altLang="el-GR" sz="1800" dirty="0" err="1">
                <a:solidFill>
                  <a:schemeClr val="tx1">
                    <a:lumMod val="50000"/>
                    <a:lumOff val="50000"/>
                  </a:schemeClr>
                </a:solidFill>
                <a:latin typeface="+mj-lt"/>
              </a:rPr>
              <a:t>Ruheroutinen</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8/9/2024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6"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5.jpeg"/><Relationship Id="rId18" Type="http://schemas.openxmlformats.org/officeDocument/2006/relationships/hyperlink" Target="http://www.amsed.fr/" TargetMode="External"/><Relationship Id="rId3" Type="http://schemas.openxmlformats.org/officeDocument/2006/relationships/image" Target="../media/image10.jpeg"/><Relationship Id="rId21" Type="http://schemas.openxmlformats.org/officeDocument/2006/relationships/image" Target="../media/image19.jpg"/><Relationship Id="rId7" Type="http://schemas.openxmlformats.org/officeDocument/2006/relationships/image" Target="../media/image12.jpeg"/><Relationship Id="rId12" Type="http://schemas.openxmlformats.org/officeDocument/2006/relationships/hyperlink" Target="https://www.media-k.eu/" TargetMode="External"/><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4.jpeg"/><Relationship Id="rId5" Type="http://schemas.openxmlformats.org/officeDocument/2006/relationships/image" Target="../media/image11.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3.jpeg"/><Relationship Id="rId14" Type="http://schemas.openxmlformats.org/officeDocument/2006/relationships/hyperlink" Target="https://www.oxfamitalia.org/" TargetMode="External"/><Relationship Id="rId22"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4 – </a:t>
            </a:r>
            <a:r>
              <a:rPr lang="en-US" sz="3400" b="1" kern="1200" dirty="0" err="1">
                <a:solidFill>
                  <a:srgbClr val="C00000"/>
                </a:solidFill>
                <a:effectLst/>
                <a:latin typeface="+mj-lt"/>
                <a:ea typeface="+mj-ea"/>
                <a:cs typeface="+mj-cs"/>
              </a:rPr>
              <a:t>Selbstlernsitzung</a:t>
            </a:r>
            <a:r>
              <a:rPr lang="en-US" sz="3400" b="1" kern="1200">
                <a:solidFill>
                  <a:srgbClr val="C00000"/>
                </a:solidFill>
                <a:effectLst/>
                <a:latin typeface="+mj-lt"/>
                <a:ea typeface="+mj-ea"/>
                <a:cs typeface="+mj-cs"/>
              </a:rPr>
              <a:t> </a:t>
            </a:r>
            <a:r>
              <a:rPr lang="en-US" sz="2400" b="1" kern="1200">
                <a:solidFill>
                  <a:srgbClr val="C00000"/>
                </a:solidFill>
                <a:effectLst/>
                <a:latin typeface="+mj-lt"/>
                <a:ea typeface="+mj-ea"/>
                <a:cs typeface="+mj-cs"/>
              </a:rPr>
              <a:t>(</a:t>
            </a:r>
            <a:r>
              <a:rPr lang="en-US" sz="2400" b="1" kern="1200" dirty="0">
                <a:solidFill>
                  <a:srgbClr val="C00000"/>
                </a:solidFill>
                <a:effectLst/>
                <a:latin typeface="+mj-lt"/>
                <a:ea typeface="+mj-ea"/>
                <a:cs typeface="+mj-cs"/>
              </a:rPr>
              <a:t>4.3)</a:t>
            </a:r>
            <a:r>
              <a:rPr lang="en-US" sz="2400" b="1" kern="1200" dirty="0">
                <a:solidFill>
                  <a:schemeClr val="tx1"/>
                </a:solidFill>
                <a:latin typeface="+mj-lt"/>
                <a:ea typeface="+mj-ea"/>
                <a:cs typeface="+mj-cs"/>
              </a:rPr>
              <a:t/>
            </a:r>
            <a:br>
              <a:rPr lang="en-US" sz="2400" b="1" kern="1200" dirty="0">
                <a:solidFill>
                  <a:schemeClr val="tx1"/>
                </a:solidFill>
                <a:latin typeface="+mj-lt"/>
                <a:ea typeface="+mj-ea"/>
                <a:cs typeface="+mj-cs"/>
              </a:rPr>
            </a:br>
            <a:r>
              <a:rPr lang="en-US" sz="3400" b="1" kern="1200" dirty="0" err="1">
                <a:solidFill>
                  <a:schemeClr val="tx1"/>
                </a:solidFill>
                <a:effectLst/>
                <a:latin typeface="+mj-lt"/>
                <a:ea typeface="+mj-ea"/>
                <a:cs typeface="+mj-cs"/>
              </a:rPr>
              <a:t>Gesundheits</a:t>
            </a:r>
            <a:r>
              <a:rPr lang="en-US" sz="3400" b="1" kern="1200" dirty="0">
                <a:solidFill>
                  <a:schemeClr val="tx1"/>
                </a:solidFill>
                <a:effectLst/>
                <a:latin typeface="+mj-lt"/>
                <a:ea typeface="+mj-ea"/>
                <a:cs typeface="+mj-cs"/>
              </a:rPr>
              <a:t>-Apps für </a:t>
            </a:r>
            <a:r>
              <a:rPr lang="en-US" sz="3400" b="1" kern="1200" dirty="0" err="1">
                <a:solidFill>
                  <a:schemeClr val="tx1"/>
                </a:solidFill>
                <a:effectLst/>
                <a:latin typeface="+mj-lt"/>
                <a:ea typeface="+mj-ea"/>
                <a:cs typeface="+mj-cs"/>
              </a:rPr>
              <a:t>Ruheroutinen</a:t>
            </a:r>
            <a:endParaRPr lang="en-US" sz="3400" b="1" kern="1200" dirty="0">
              <a:solidFill>
                <a:schemeClr val="tx1"/>
              </a:solidFill>
              <a:effectLst/>
              <a:latin typeface="+mj-lt"/>
              <a:ea typeface="+mj-ea"/>
              <a:cs typeface="+mj-cs"/>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C01E2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95000"/>
                  </a:schemeClr>
                </a:solidFill>
              </a:rPr>
              <a:t>4</a:t>
            </a:r>
            <a:endParaRPr lang="el-GR" sz="2400" b="1"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effectLst>
                  <a:outerShdw blurRad="38100" dist="38100" dir="2700000" algn="tl">
                    <a:srgbClr val="000000">
                      <a:alpha val="43137"/>
                    </a:srgbClr>
                  </a:outerShdw>
                </a:effectLst>
              </a:rPr>
              <a:t>6</a:t>
            </a:r>
            <a:endParaRPr lang="el-GR" sz="2400" dirty="0">
              <a:effectLst>
                <a:outerShdw blurRad="38100" dist="38100" dir="2700000" algn="tl">
                  <a:srgbClr val="000000">
                    <a:alpha val="43137"/>
                  </a:srgbClr>
                </a:outerShdw>
              </a:effectLst>
            </a:endParaRPr>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581" y="6299882"/>
            <a:ext cx="8293082" cy="632422"/>
          </a:xfrm>
          <a:prstGeom prst="rect">
            <a:avLst/>
          </a:prstGeom>
        </p:spPr>
        <p:txBody>
          <a:bodyPr vert="horz" lIns="91440" tIns="45720" rIns="91440" bIns="45720" rtlCol="0" anchor="ctr">
            <a:normAutofit/>
          </a:bodyPr>
          <a:lstStyle/>
          <a:p>
            <a:pPr>
              <a:lnSpc>
                <a:spcPct val="90000"/>
              </a:lnSpc>
              <a:spcAft>
                <a:spcPts val="600"/>
              </a:spcAft>
            </a:pPr>
            <a:r>
              <a:rPr lang="de-DE" sz="1000" b="0" i="0" dirty="0">
                <a:solidFill>
                  <a:schemeClr val="accent5">
                    <a:lumMod val="20000"/>
                    <a:lumOff val="80000"/>
                  </a:schemeClr>
                </a:solidFill>
                <a:effectLst/>
                <a:latin typeface="+mj-lt"/>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en-US" sz="1000" dirty="0">
              <a:solidFill>
                <a:schemeClr val="accent5">
                  <a:lumMod val="20000"/>
                  <a:lumOff val="80000"/>
                </a:schemeClr>
              </a:solidFill>
              <a:latin typeface="+mj-lt"/>
            </a:endParaRPr>
          </a:p>
        </p:txBody>
      </p:sp>
      <p:pic>
        <p:nvPicPr>
          <p:cNvPr id="28" name="Picture 27">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rcRect/>
          <a:stretch/>
        </p:blipFill>
        <p:spPr>
          <a:xfrm>
            <a:off x="11628" y="6417986"/>
            <a:ext cx="1954612" cy="429323"/>
          </a:xfrm>
          <a:prstGeom prst="rect">
            <a:avLst/>
          </a:prstGeom>
        </p:spPr>
      </p:pic>
    </p:spTree>
    <p:extLst>
      <p:ext uri="{BB962C8B-B14F-4D97-AF65-F5344CB8AC3E}">
        <p14:creationId xmlns:p14="http://schemas.microsoft.com/office/powerpoint/2010/main" val="667290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339778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p:txBody>
          <a:bodyPr anchor="b">
            <a:normAutofit/>
          </a:bodyPr>
          <a:lstStyle/>
          <a:p>
            <a:r>
              <a:rPr lang="en-US" sz="5400" dirty="0" err="1"/>
              <a:t>Selbstlernsitzung</a:t>
            </a:r>
            <a:r>
              <a:rPr lang="en-US" sz="5400" dirty="0"/>
              <a:t>:  </a:t>
            </a:r>
            <a:r>
              <a:rPr lang="en-US" sz="5400" dirty="0" err="1"/>
              <a:t>Inhalt</a:t>
            </a:r>
            <a:endParaRPr lang="el-GR" sz="5400" dirty="0"/>
          </a:p>
        </p:txBody>
      </p:sp>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3"/>
          <a:srcRect b="59835"/>
          <a:stretch/>
        </p:blipFill>
        <p:spPr>
          <a:xfrm rot="10800000">
            <a:off x="-8250" y="-4107"/>
            <a:ext cx="12191695" cy="349261"/>
          </a:xfrm>
          <a:prstGeom prst="rect">
            <a:avLst/>
          </a:prstGeom>
        </p:spPr>
      </p:pic>
      <p:sp>
        <p:nvSpPr>
          <p:cNvPr id="4" name="TextBox 3">
            <a:extLst>
              <a:ext uri="{FF2B5EF4-FFF2-40B4-BE49-F238E27FC236}">
                <a16:creationId xmlns:a16="http://schemas.microsoft.com/office/drawing/2014/main" id="{5E00FF1A-B048-1782-B343-A99D04F3B146}"/>
              </a:ext>
            </a:extLst>
          </p:cNvPr>
          <p:cNvSpPr txBox="1"/>
          <p:nvPr/>
        </p:nvSpPr>
        <p:spPr>
          <a:xfrm>
            <a:off x="1512006" y="2196661"/>
            <a:ext cx="4431594" cy="461665"/>
          </a:xfrm>
          <a:prstGeom prst="rect">
            <a:avLst/>
          </a:prstGeom>
          <a:solidFill>
            <a:srgbClr val="DDE0E5"/>
          </a:solidFill>
        </p:spPr>
        <p:txBody>
          <a:bodyPr wrap="square">
            <a:spAutoFit/>
          </a:bodyPr>
          <a:lstStyle/>
          <a:p>
            <a:r>
              <a:rPr lang="en-US" sz="2400" dirty="0"/>
              <a:t>1. Quiz und </a:t>
            </a:r>
            <a:r>
              <a:rPr lang="en-US" sz="2400" dirty="0" err="1"/>
              <a:t>Selbsteinschätzung</a:t>
            </a:r>
            <a:endParaRPr lang="en-US" sz="2400" dirty="0"/>
          </a:p>
        </p:txBody>
      </p:sp>
    </p:spTree>
    <p:extLst>
      <p:ext uri="{BB962C8B-B14F-4D97-AF65-F5344CB8AC3E}">
        <p14:creationId xmlns:p14="http://schemas.microsoft.com/office/powerpoint/2010/main" val="8110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a:solidFill>
                  <a:srgbClr val="203864"/>
                </a:solidFill>
              </a:rPr>
              <a:t>Eine </a:t>
            </a:r>
            <a:r>
              <a:rPr lang="en-US" sz="2000" b="1" dirty="0" err="1">
                <a:solidFill>
                  <a:srgbClr val="203864"/>
                </a:solidFill>
              </a:rPr>
              <a:t>Ruheroutine</a:t>
            </a:r>
            <a:r>
              <a:rPr lang="en-US" sz="2000" b="1" dirty="0">
                <a:solidFill>
                  <a:srgbClr val="203864"/>
                </a:solidFill>
              </a:rPr>
              <a:t> </a:t>
            </a:r>
            <a:r>
              <a:rPr lang="en-US" sz="2000" b="1" dirty="0" err="1">
                <a:solidFill>
                  <a:srgbClr val="203864"/>
                </a:solidFill>
              </a:rPr>
              <a:t>ist</a:t>
            </a:r>
            <a:r>
              <a:rPr lang="en-US" sz="2000" b="1" dirty="0">
                <a:solidFill>
                  <a:srgbClr val="203864"/>
                </a:solidFill>
              </a:rPr>
              <a:t>...</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t>A. </a:t>
            </a:r>
            <a:r>
              <a:rPr lang="en-US" spc="-1" dirty="0" err="1"/>
              <a:t>Einschalten</a:t>
            </a:r>
            <a:r>
              <a:rPr lang="en-US" spc="-1" dirty="0"/>
              <a:t> von </a:t>
            </a:r>
            <a:r>
              <a:rPr lang="en-US" spc="-1" dirty="0" err="1"/>
              <a:t>Bildschirmen</a:t>
            </a:r>
            <a:r>
              <a:rPr lang="en-US" spc="-1" dirty="0"/>
              <a:t> </a:t>
            </a:r>
            <a:r>
              <a:rPr lang="en-US" spc="-1" dirty="0" err="1"/>
              <a:t>vor</a:t>
            </a:r>
            <a:r>
              <a:rPr lang="en-US" spc="-1" dirty="0"/>
              <a:t> dem </a:t>
            </a:r>
            <a:r>
              <a:rPr lang="en-US" spc="-1" dirty="0" err="1"/>
              <a:t>Schlafengehen</a:t>
            </a:r>
            <a:endParaRPr lang="de-D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t>B. Zeit </a:t>
            </a:r>
            <a:r>
              <a:rPr lang="en-US" spc="-1" dirty="0" err="1"/>
              <a:t>mit</a:t>
            </a:r>
            <a:r>
              <a:rPr lang="en-US" spc="-1" dirty="0"/>
              <a:t> dem </a:t>
            </a:r>
            <a:r>
              <a:rPr lang="en-US" spc="-1" dirty="0" err="1"/>
              <a:t>Mobiltelefon</a:t>
            </a:r>
            <a:r>
              <a:rPr lang="en-US" spc="-1" dirty="0"/>
              <a:t> </a:t>
            </a:r>
            <a:r>
              <a:rPr lang="en-US" spc="-1" dirty="0" err="1"/>
              <a:t>verbringen</a:t>
            </a:r>
            <a:r>
              <a:rPr lang="en-US" spc="-1" dirty="0"/>
              <a:t>, um </a:t>
            </a:r>
            <a:r>
              <a:rPr lang="en-US" spc="-1" dirty="0" err="1"/>
              <a:t>einzuschlafen</a:t>
            </a:r>
            <a:endParaRPr lang="de-DE" spc="-1" dirty="0">
              <a:solidFill>
                <a:srgbClr val="000000"/>
              </a:solidFill>
              <a:latin typeface="Arial"/>
            </a:endParaRPr>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US" dirty="0" err="1"/>
              <a:t>Lichter</a:t>
            </a:r>
            <a:r>
              <a:rPr lang="en-US" dirty="0"/>
              <a:t> </a:t>
            </a:r>
            <a:r>
              <a:rPr lang="en-US" dirty="0" err="1"/>
              <a:t>einschalten</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de-DE" dirty="0"/>
              <a:t>Eine Reihe von Aktivitäten vor dem Schlafengehen</a:t>
            </a:r>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210220" cy="307777"/>
          </a:xfrm>
          <a:prstGeom prst="rect">
            <a:avLst/>
          </a:prstGeom>
        </p:spPr>
        <p:txBody>
          <a:bodyPr wrap="none" rtlCol="0">
            <a:spAutoFit/>
          </a:bodyPr>
          <a:lstStyle/>
          <a:p>
            <a:pPr algn="l"/>
            <a:r>
              <a:rPr lang="de-DE" sz="1400" i="1" dirty="0"/>
              <a:t>Nur eine Antwort ist richtig!</a:t>
            </a:r>
            <a:endParaRPr lang="el-GR" sz="1400" i="1" dirty="0" err="1"/>
          </a:p>
        </p:txBody>
      </p:sp>
    </p:spTree>
    <p:extLst>
      <p:ext uri="{BB962C8B-B14F-4D97-AF65-F5344CB8AC3E}">
        <p14:creationId xmlns:p14="http://schemas.microsoft.com/office/powerpoint/2010/main" val="372483424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Die Vorteile einer Schlafroutine sind...</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t>A. Die </a:t>
            </a:r>
            <a:r>
              <a:rPr lang="en-US" spc="-1" dirty="0" err="1"/>
              <a:t>Einstellung</a:t>
            </a:r>
            <a:r>
              <a:rPr lang="en-US" spc="-1" dirty="0"/>
              <a:t> </a:t>
            </a:r>
            <a:r>
              <a:rPr lang="en-US" spc="-1" dirty="0" err="1"/>
              <a:t>unserer</a:t>
            </a:r>
            <a:r>
              <a:rPr lang="en-US" spc="-1" dirty="0"/>
              <a:t> "</a:t>
            </a:r>
            <a:r>
              <a:rPr lang="en-US" spc="-1" dirty="0" err="1"/>
              <a:t>biologischen</a:t>
            </a:r>
            <a:r>
              <a:rPr lang="en-US" spc="-1" dirty="0"/>
              <a:t>" </a:t>
            </a:r>
            <a:r>
              <a:rPr lang="en-US" spc="-1" dirty="0" err="1"/>
              <a:t>Uhr</a:t>
            </a:r>
            <a:endParaRPr lang="de-DE" spc="-1" dirty="0">
              <a:solidFill>
                <a:srgbClr val="000000"/>
              </a:solidFill>
              <a:latin typeface="Arial"/>
            </a:endParaRPr>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t>B. </a:t>
            </a:r>
            <a:r>
              <a:rPr lang="en-US" spc="-1" dirty="0" err="1"/>
              <a:t>Abbau</a:t>
            </a:r>
            <a:r>
              <a:rPr lang="en-US" spc="-1" dirty="0"/>
              <a:t> von Stress</a:t>
            </a:r>
            <a:endParaRPr lang="de-DE" spc="-1" dirty="0">
              <a:solidFill>
                <a:srgbClr val="000000"/>
              </a:solidFill>
              <a:latin typeface="Arial"/>
            </a:endParaRPr>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t>C. </a:t>
            </a:r>
            <a:r>
              <a:rPr lang="en-US" spc="-1" dirty="0" err="1"/>
              <a:t>Verbesserung</a:t>
            </a:r>
            <a:r>
              <a:rPr lang="en-US" spc="-1" dirty="0"/>
              <a:t> der Stimmung</a:t>
            </a:r>
            <a:endParaRPr lang="de-DE" spc="-1" dirty="0">
              <a:solidFill>
                <a:srgbClr val="000000"/>
              </a:solidFill>
              <a:latin typeface="Arial"/>
            </a:endParaRPr>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pc="-1" dirty="0"/>
              <a:t>D. Alle </a:t>
            </a:r>
            <a:r>
              <a:rPr lang="en-US" spc="-1" dirty="0" err="1"/>
              <a:t>oben</a:t>
            </a:r>
            <a:r>
              <a:rPr lang="en-US" spc="-1" dirty="0"/>
              <a:t> </a:t>
            </a:r>
            <a:r>
              <a:rPr lang="en-US" spc="-1" dirty="0" err="1"/>
              <a:t>genannten</a:t>
            </a:r>
            <a:r>
              <a:rPr lang="en-US" spc="-1" dirty="0"/>
              <a:t> </a:t>
            </a:r>
            <a:r>
              <a:rPr lang="en-US" spc="-1" dirty="0" err="1"/>
              <a:t>Punkte</a:t>
            </a:r>
            <a:endParaRPr lang="de-DE" spc="-1" dirty="0">
              <a:solidFill>
                <a:srgbClr val="000000"/>
              </a:solidFill>
              <a:latin typeface="Arial"/>
            </a:endParaRPr>
          </a:p>
        </p:txBody>
      </p:sp>
      <p:sp>
        <p:nvSpPr>
          <p:cNvPr id="7" name="TextBox 6">
            <a:extLst>
              <a:ext uri="{FF2B5EF4-FFF2-40B4-BE49-F238E27FC236}">
                <a16:creationId xmlns:a16="http://schemas.microsoft.com/office/drawing/2014/main" id="{3CA84F15-E3A8-4204-B4E9-D5D4C30C2F30}"/>
              </a:ext>
            </a:extLst>
          </p:cNvPr>
          <p:cNvSpPr txBox="1"/>
          <p:nvPr/>
        </p:nvSpPr>
        <p:spPr>
          <a:xfrm>
            <a:off x="2112607" y="1987414"/>
            <a:ext cx="2210220" cy="307777"/>
          </a:xfrm>
          <a:prstGeom prst="rect">
            <a:avLst/>
          </a:prstGeom>
        </p:spPr>
        <p:txBody>
          <a:bodyPr wrap="none" rtlCol="0">
            <a:spAutoFit/>
          </a:bodyPr>
          <a:lstStyle/>
          <a:p>
            <a:pPr algn="l"/>
            <a:r>
              <a:rPr lang="de-DE" sz="1400" i="1" dirty="0"/>
              <a:t>Nur eine Antwort ist richtig!</a:t>
            </a:r>
            <a:endParaRPr lang="el-GR" sz="1400" i="1" dirty="0" err="1"/>
          </a:p>
        </p:txBody>
      </p:sp>
    </p:spTree>
    <p:extLst>
      <p:ext uri="{BB962C8B-B14F-4D97-AF65-F5344CB8AC3E}">
        <p14:creationId xmlns:p14="http://schemas.microsoft.com/office/powerpoint/2010/main" val="40084202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Die Reduzierung von Koffein ist eine Methode, um eine Schlafroutine zu entwickeln</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47463928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Ruheroutine-Apps sind mobile Anwendungen, die sich negativ auf unseren Schlaf auswirken</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03478"/>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455528"/>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10821847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Die Hauptmerkmale von Apps für die Schlafroutine sind Schlafüberwachung, Schlafhygiene, Entspannungsaktivitäten </a:t>
            </a: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253630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030597"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113889447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de-DE" sz="2800" dirty="0">
                <a:solidFill>
                  <a:srgbClr val="C01E24"/>
                </a:solidFill>
                <a:latin typeface="+mj-lt"/>
              </a:rPr>
              <a:t>Glückwunsch!</a:t>
            </a:r>
          </a:p>
          <a:p>
            <a:pPr algn="l">
              <a:spcAft>
                <a:spcPts val="600"/>
              </a:spcAft>
            </a:pPr>
            <a:r>
              <a:rPr lang="de-DE" sz="2800" dirty="0">
                <a:solidFill>
                  <a:srgbClr val="C01E24"/>
                </a:solidFill>
                <a:latin typeface="+mj-lt"/>
              </a:rPr>
              <a:t>Sie haben dieses Modul abgeschlossen!</a:t>
            </a:r>
          </a:p>
        </p:txBody>
      </p:sp>
      <p:sp>
        <p:nvSpPr>
          <p:cNvPr id="11" name="Ορθογώνιο 10">
            <a:extLst>
              <a:ext uri="{FF2B5EF4-FFF2-40B4-BE49-F238E27FC236}">
                <a16:creationId xmlns:a16="http://schemas.microsoft.com/office/drawing/2014/main" id="{252D5588-9D47-4372-A592-FC5F71ED3798}"/>
              </a:ext>
            </a:extLst>
          </p:cNvPr>
          <p:cNvSpPr/>
          <p:nvPr/>
        </p:nvSpPr>
        <p:spPr>
          <a:xfrm>
            <a:off x="7328619" y="6225578"/>
            <a:ext cx="4863381" cy="632422"/>
          </a:xfrm>
          <a:prstGeom prst="rect">
            <a:avLst/>
          </a:prstGeom>
        </p:spPr>
        <p:txBody>
          <a:bodyPr vert="horz" lIns="91440" tIns="45720" rIns="91440" bIns="45720" rtlCol="0" anchor="ctr">
            <a:normAutofit/>
          </a:bodyPr>
          <a:lstStyle/>
          <a:p>
            <a:pPr algn="r">
              <a:lnSpc>
                <a:spcPct val="90000"/>
              </a:lnSpc>
              <a:spcAft>
                <a:spcPts val="600"/>
              </a:spcAft>
            </a:pPr>
            <a:r>
              <a:rPr lang="de-DE" sz="900" b="0" i="0" dirty="0">
                <a:solidFill>
                  <a:schemeClr val="accent5">
                    <a:lumMod val="20000"/>
                    <a:lumOff val="80000"/>
                  </a:schemeClr>
                </a:solidFill>
                <a:effectLst/>
                <a:latin typeface="+mj-lt"/>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en-US" sz="900" dirty="0">
              <a:solidFill>
                <a:schemeClr val="accent5">
                  <a:lumMod val="20000"/>
                  <a:lumOff val="80000"/>
                </a:schemeClr>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pic>
        <p:nvPicPr>
          <p:cNvPr id="3" name="Picture 8">
            <a:extLst>
              <a:ext uri="{FF2B5EF4-FFF2-40B4-BE49-F238E27FC236}">
                <a16:creationId xmlns:a16="http://schemas.microsoft.com/office/drawing/2014/main" id="{CA5AF924-CD7B-BD4B-F30E-6227F71E8D75}"/>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p:blipFill>
        <p:spPr>
          <a:xfrm>
            <a:off x="8628" y="6455107"/>
            <a:ext cx="1843259" cy="404768"/>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4 3 Health Apps for Rest Routines SELF-LEARNING_DE"/>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ARnihZ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BGeKFk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EZ4oWX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BGeKFk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BGeKFm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BGeKFk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ARnihZFQaV5GsAAABvAAAAHAAAAHVuaXZlcnNhbC9sb2NhbF9zZXR0aW5ncy54bWwNyrEKwkAMANC9XxEySB3Uugn2rpujCK0fENogB7mk9ELRv/e2N7x++GaBnbeSTANezx0C62xL0k/A9/Q43RCKky4kphxQDWGITS82k4zsXmOBVejH28S5wvlJuc4XqbOkAu1B/B6PeInNH1BLAwQUAAIACAASnihZ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Ep4oWeohDhNLAAAAbAAAABsAAAB1bml2ZXJzYWwvdW5pdmVyc2FsLnBuZy54bWyzsa/IzVEoSy0qzszPs1Uy1DNQsrfj5bIpKEoty0wtV6gAigEFIUBJoRLINUJwyzNTSjKAQiYmFgjBjNTM9IwSoKiBhRlcVB9oKABQSwECAAAUAAIACACpflBPNmFYAkcDAADhCQAAFAAAAAAAAAABAAAAAAAAAAAAdW5pdmVyc2FsL3BsYXllci54bWxQSwECAAAUAAIACAARnihZtTf0qBwFAADhEwAAHQAAAAAAAAABAAAAAAB5AwAAdW5pdmVyc2FsL2NvbW1vbl9tZXNzYWdlcy5sbmdQSwECAAAUAAIACAARnihZFR5gG6MAAAB/AQAALgAAAAAAAAABAAAAAADQCAAAdW5pdmVyc2FsL3BsYXliYWNrX2FuZF9uYXZpZ2F0aW9uX3NldHRpbmdzLnhtbFBLAQIAABQAAgAIABGeKFl0STUfPAQAAAwVAAAnAAAAAAAAAAEAAAAAAL8JAAB1bml2ZXJzYWwvZmxhc2hfcHVibGlzaGluZ19zZXR0aW5ncy54bWxQSwECAAAUAAIACAARnihZN4uHansDAACsDAAAIQAAAAAAAAABAAAAAABADgAAdW5pdmVyc2FsL2ZsYXNoX3NraW5fc2V0dGluZ3MueG1sUEsBAgAAFAACAAgAEZ4oWaavViM2BAAAlhQAACYAAAAAAAAAAQAAAAAA+hEAAHVuaXZlcnNhbC9odG1sX3B1Ymxpc2hpbmdfc2V0dGluZ3MueG1sUEsBAgAAFAACAAgAEZ4oWSYPfuiwAQAAbwYAAB8AAAAAAAAAAQAAAAAAdBYAAHVuaXZlcnNhbC9odG1sX3NraW5fc2V0dGluZ3MuanNQSwECAAAUAAIACAARnihZFQaV5GsAAABvAAAAHAAAAAAAAAABAAAAAABhGAAAdW5pdmVyc2FsL2xvY2FsX3NldHRpbmdzLnhtbFBLAQIAABQAAgAIABKeKFnCG66ZaBIAAPdNAAAXAAAAAAAAAAAAAAAAAAYZAAB1bml2ZXJzYWwvdW5pdmVyc2FsLnBuZ1BLAQIAABQAAgAIABKeKFnqIQ4TSwAAAGwAAAAbAAAAAAAAAAEAAAAAAKMrAAB1bml2ZXJzYWwvdW5pdmVyc2FsLnBuZy54bWxQSwUGAAAAAAoACgAGAwAAJywAAAAA"/>
  <p:tag name="ISPRING_LMS_API_VERSION" val="SCORM 1.2"/>
  <p:tag name="ISPRING_ULTRA_SCORM_COURSE_ID" val="656BDF77-CCA0-4400-874A-7A596BB3A5C9"/>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DE\\German\\Training material for ETA 04_Deutsch&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4 3 Health Apps for Rest Routines SELF-LEARNING_DE"/>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361</Words>
  <Application>Microsoft Office PowerPoint</Application>
  <PresentationFormat>Ευρεία οθόνη</PresentationFormat>
  <Paragraphs>81</Paragraphs>
  <Slides>9</Slides>
  <Notes>9</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9</vt:i4>
      </vt:variant>
    </vt:vector>
  </HeadingPairs>
  <TitlesOfParts>
    <vt:vector size="20"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Selbstlernsitzung:  Inhalt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ETA4 3 Health Apps for Rest Routines SELF-LEARNING_DE</dc:title>
  <dc:creator>pantelis bbalaouras</dc:creator>
  <cp:lastModifiedBy>pantelis</cp:lastModifiedBy>
  <cp:revision>59</cp:revision>
  <dcterms:created xsi:type="dcterms:W3CDTF">2020-06-02T13:31:56Z</dcterms:created>
  <dcterms:modified xsi:type="dcterms:W3CDTF">2024-09-08T16:48:55Z</dcterms:modified>
</cp:coreProperties>
</file>