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70" r:id="rId2"/>
    <p:sldId id="471" r:id="rId3"/>
    <p:sldId id="545" r:id="rId4"/>
    <p:sldId id="420" r:id="rId5"/>
    <p:sldId id="437" r:id="rId6"/>
    <p:sldId id="458" r:id="rId7"/>
    <p:sldId id="261" r:id="rId8"/>
    <p:sldId id="459" r:id="rId9"/>
    <p:sldId id="461" r:id="rId10"/>
    <p:sldId id="460" r:id="rId11"/>
    <p:sldId id="462" r:id="rId12"/>
    <p:sldId id="463" r:id="rId13"/>
    <p:sldId id="466" r:id="rId14"/>
    <p:sldId id="467" r:id="rId15"/>
    <p:sldId id="464" r:id="rId16"/>
    <p:sldId id="465" r:id="rId17"/>
    <p:sldId id="468" r:id="rId18"/>
    <p:sldId id="469" r:id="rId19"/>
    <p:sldId id="404" r:id="rId20"/>
  </p:sldIdLst>
  <p:sldSz cx="12192000" cy="6858000"/>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7CADB-0140-35F5-614B-C8C7F5756E5A}" name="Hares Sarwary" initials="HS" userId="S::sarwary@iat.eu::3d3397cd-d73e-4ece-ae4f-73450d97fe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474AF1"/>
    <a:srgbClr val="DDE0E5"/>
    <a:srgbClr val="F8F8F8"/>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D9723-7474-4F58-B36C-CDD310F8B9C5}" v="4" dt="2024-05-01T19:37:45.55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88" autoAdjust="0"/>
  </p:normalViewPr>
  <p:slideViewPr>
    <p:cSldViewPr snapToGrid="0">
      <p:cViewPr varScale="1">
        <p:scale>
          <a:sx n="87" d="100"/>
          <a:sy n="87" d="100"/>
        </p:scale>
        <p:origin x="816" y="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B718DC6F-99A5-40FC-9ED3-7887855B5C3F}"/>
    <pc:docChg chg="undo custSel modSld modMainMaster">
      <pc:chgData name="pantelis balaouras" userId="25e8755020fc1734" providerId="LiveId" clId="{B718DC6F-99A5-40FC-9ED3-7887855B5C3F}" dt="2024-04-30T17:11:16.163" v="386"/>
      <pc:docMkLst>
        <pc:docMk/>
      </pc:docMkLst>
      <pc:sldChg chg="addSp delSp modSp mod modClrScheme chgLayout">
        <pc:chgData name="pantelis balaouras" userId="25e8755020fc1734" providerId="LiveId" clId="{B718DC6F-99A5-40FC-9ED3-7887855B5C3F}" dt="2024-04-30T17:01:20.721" v="155" actId="478"/>
        <pc:sldMkLst>
          <pc:docMk/>
          <pc:sldMk cId="616025265" sldId="261"/>
        </pc:sldMkLst>
        <pc:spChg chg="add mod ord">
          <ac:chgData name="pantelis balaouras" userId="25e8755020fc1734" providerId="LiveId" clId="{B718DC6F-99A5-40FC-9ED3-7887855B5C3F}" dt="2024-04-30T16:58:45.521" v="88" actId="27636"/>
          <ac:spMkLst>
            <pc:docMk/>
            <pc:sldMk cId="616025265" sldId="261"/>
            <ac:spMk id="2" creationId="{A708E4E2-A5FB-9BEA-481A-82B8688F8F8C}"/>
          </ac:spMkLst>
        </pc:spChg>
        <pc:spChg chg="del mod ord">
          <ac:chgData name="pantelis balaouras" userId="25e8755020fc1734" providerId="LiveId" clId="{B718DC6F-99A5-40FC-9ED3-7887855B5C3F}" dt="2024-04-30T17:01:20.721" v="155" actId="478"/>
          <ac:spMkLst>
            <pc:docMk/>
            <pc:sldMk cId="616025265" sldId="261"/>
            <ac:spMk id="9" creationId="{3FFAF2E0-827E-41E1-9DAD-9884F018C023}"/>
          </ac:spMkLst>
        </pc:spChg>
        <pc:picChg chg="del">
          <ac:chgData name="pantelis balaouras" userId="25e8755020fc1734" providerId="LiveId" clId="{B718DC6F-99A5-40FC-9ED3-7887855B5C3F}" dt="2024-04-30T16:55:52.030" v="51" actId="478"/>
          <ac:picMkLst>
            <pc:docMk/>
            <pc:sldMk cId="616025265" sldId="261"/>
            <ac:picMk id="8" creationId="{E0653952-044D-4A5F-81D7-1F89B0612EA0}"/>
          </ac:picMkLst>
        </pc:picChg>
        <pc:picChg chg="mod">
          <ac:chgData name="pantelis balaouras" userId="25e8755020fc1734" providerId="LiveId" clId="{B718DC6F-99A5-40FC-9ED3-7887855B5C3F}" dt="2024-04-30T17:01:16.074" v="154" actId="1440"/>
          <ac:picMkLst>
            <pc:docMk/>
            <pc:sldMk cId="616025265" sldId="261"/>
            <ac:picMk id="14" creationId="{C6AA29BB-36D3-41C9-A8E0-271A8E1EDD8B}"/>
          </ac:picMkLst>
        </pc:picChg>
        <pc:picChg chg="mod">
          <ac:chgData name="pantelis balaouras" userId="25e8755020fc1734" providerId="LiveId" clId="{B718DC6F-99A5-40FC-9ED3-7887855B5C3F}" dt="2024-04-30T17:01:09.587" v="153" actId="1440"/>
          <ac:picMkLst>
            <pc:docMk/>
            <pc:sldMk cId="616025265" sldId="261"/>
            <ac:picMk id="16" creationId="{80497B0F-CEC7-43B4-BFEE-0AB6E6170ECD}"/>
          </ac:picMkLst>
        </pc:picChg>
      </pc:sldChg>
      <pc:sldChg chg="addSp delSp modSp">
        <pc:chgData name="pantelis balaouras" userId="25e8755020fc1734" providerId="LiveId" clId="{B718DC6F-99A5-40FC-9ED3-7887855B5C3F}" dt="2024-04-30T17:11:16.163" v="386"/>
        <pc:sldMkLst>
          <pc:docMk/>
          <pc:sldMk cId="1915799683" sldId="404"/>
        </pc:sldMkLst>
        <pc:picChg chg="add mod">
          <ac:chgData name="pantelis balaouras" userId="25e8755020fc1734" providerId="LiveId" clId="{B718DC6F-99A5-40FC-9ED3-7887855B5C3F}" dt="2024-04-30T17:11:16.163" v="386"/>
          <ac:picMkLst>
            <pc:docMk/>
            <pc:sldMk cId="1915799683" sldId="404"/>
            <ac:picMk id="3" creationId="{D1F154CB-CC6A-FC2F-F18B-3119B3216D6A}"/>
          </ac:picMkLst>
        </pc:picChg>
        <pc:picChg chg="del">
          <ac:chgData name="pantelis balaouras" userId="25e8755020fc1734" providerId="LiveId" clId="{B718DC6F-99A5-40FC-9ED3-7887855B5C3F}" dt="2024-04-30T17:11:05.952" v="385" actId="478"/>
          <ac:picMkLst>
            <pc:docMk/>
            <pc:sldMk cId="1915799683" sldId="404"/>
            <ac:picMk id="2050" creationId="{2AB980B0-03D2-2E64-6760-C23D435A121F}"/>
          </ac:picMkLst>
        </pc:picChg>
      </pc:sldChg>
      <pc:sldChg chg="modSp mod">
        <pc:chgData name="pantelis balaouras" userId="25e8755020fc1734" providerId="LiveId" clId="{B718DC6F-99A5-40FC-9ED3-7887855B5C3F}" dt="2024-04-30T16:55:03.728" v="38" actId="14100"/>
        <pc:sldMkLst>
          <pc:docMk/>
          <pc:sldMk cId="2033093179" sldId="420"/>
        </pc:sldMkLst>
        <pc:spChg chg="mod">
          <ac:chgData name="pantelis balaouras" userId="25e8755020fc1734" providerId="LiveId" clId="{B718DC6F-99A5-40FC-9ED3-7887855B5C3F}" dt="2024-04-30T16:55:03.728" v="38" actId="14100"/>
          <ac:spMkLst>
            <pc:docMk/>
            <pc:sldMk cId="2033093179" sldId="420"/>
            <ac:spMk id="5" creationId="{F56DC747-739E-5A0C-94B8-E8F8E974AC85}"/>
          </ac:spMkLst>
        </pc:spChg>
      </pc:sldChg>
      <pc:sldChg chg="modSp mod">
        <pc:chgData name="pantelis balaouras" userId="25e8755020fc1734" providerId="LiveId" clId="{B718DC6F-99A5-40FC-9ED3-7887855B5C3F}" dt="2024-04-30T16:55:09.372" v="39" actId="14100"/>
        <pc:sldMkLst>
          <pc:docMk/>
          <pc:sldMk cId="3880318597" sldId="437"/>
        </pc:sldMkLst>
        <pc:spChg chg="mod">
          <ac:chgData name="pantelis balaouras" userId="25e8755020fc1734" providerId="LiveId" clId="{B718DC6F-99A5-40FC-9ED3-7887855B5C3F}" dt="2024-04-30T16:55:09.372" v="39" actId="14100"/>
          <ac:spMkLst>
            <pc:docMk/>
            <pc:sldMk cId="3880318597" sldId="437"/>
            <ac:spMk id="5" creationId="{F56DC747-739E-5A0C-94B8-E8F8E974AC85}"/>
          </ac:spMkLst>
        </pc:spChg>
      </pc:sldChg>
      <pc:sldChg chg="modSp mod">
        <pc:chgData name="pantelis balaouras" userId="25e8755020fc1734" providerId="LiveId" clId="{B718DC6F-99A5-40FC-9ED3-7887855B5C3F}" dt="2024-04-30T16:55:46.511" v="50" actId="20577"/>
        <pc:sldMkLst>
          <pc:docMk/>
          <pc:sldMk cId="3002892622" sldId="458"/>
        </pc:sldMkLst>
        <pc:spChg chg="mod">
          <ac:chgData name="pantelis balaouras" userId="25e8755020fc1734" providerId="LiveId" clId="{B718DC6F-99A5-40FC-9ED3-7887855B5C3F}" dt="2024-04-30T16:55:46.511" v="50" actId="20577"/>
          <ac:spMkLst>
            <pc:docMk/>
            <pc:sldMk cId="3002892622" sldId="458"/>
            <ac:spMk id="4" creationId="{E47D0821-8573-4002-9B33-F43C68A1D403}"/>
          </ac:spMkLst>
        </pc:spChg>
      </pc:sldChg>
      <pc:sldChg chg="addSp delSp modSp mod modClrScheme chgLayout">
        <pc:chgData name="pantelis balaouras" userId="25e8755020fc1734" providerId="LiveId" clId="{B718DC6F-99A5-40FC-9ED3-7887855B5C3F}" dt="2024-04-30T17:01:32.005" v="158" actId="1076"/>
        <pc:sldMkLst>
          <pc:docMk/>
          <pc:sldMk cId="2151550916" sldId="459"/>
        </pc:sldMkLst>
        <pc:spChg chg="add mod ord">
          <ac:chgData name="pantelis balaouras" userId="25e8755020fc1734" providerId="LiveId" clId="{B718DC6F-99A5-40FC-9ED3-7887855B5C3F}" dt="2024-04-30T16:59:16.999" v="102" actId="20577"/>
          <ac:spMkLst>
            <pc:docMk/>
            <pc:sldMk cId="2151550916" sldId="459"/>
            <ac:spMk id="2" creationId="{8455C9AF-BDD3-8DB1-4160-D0F59F39DE44}"/>
          </ac:spMkLst>
        </pc:spChg>
        <pc:spChg chg="mod">
          <ac:chgData name="pantelis balaouras" userId="25e8755020fc1734" providerId="LiveId" clId="{B718DC6F-99A5-40FC-9ED3-7887855B5C3F}" dt="2024-04-30T17:01:29.782" v="157" actId="1076"/>
          <ac:spMkLst>
            <pc:docMk/>
            <pc:sldMk cId="2151550916" sldId="459"/>
            <ac:spMk id="5" creationId="{C5BDFD90-10D5-419F-8FE0-2772A870755F}"/>
          </ac:spMkLst>
        </pc:spChg>
        <pc:spChg chg="mod ord">
          <ac:chgData name="pantelis balaouras" userId="25e8755020fc1734" providerId="LiveId" clId="{B718DC6F-99A5-40FC-9ED3-7887855B5C3F}" dt="2024-04-30T17:00:58.972" v="152" actId="2711"/>
          <ac:spMkLst>
            <pc:docMk/>
            <pc:sldMk cId="2151550916" sldId="459"/>
            <ac:spMk id="9" creationId="{3FFAF2E0-827E-41E1-9DAD-9884F018C023}"/>
          </ac:spMkLst>
        </pc:spChg>
        <pc:picChg chg="del">
          <ac:chgData name="pantelis balaouras" userId="25e8755020fc1734" providerId="LiveId" clId="{B718DC6F-99A5-40FC-9ED3-7887855B5C3F}" dt="2024-04-30T16:56:02.868" v="52" actId="478"/>
          <ac:picMkLst>
            <pc:docMk/>
            <pc:sldMk cId="2151550916" sldId="459"/>
            <ac:picMk id="8" creationId="{E0653952-044D-4A5F-81D7-1F89B0612EA0}"/>
          </ac:picMkLst>
        </pc:picChg>
        <pc:picChg chg="mod">
          <ac:chgData name="pantelis balaouras" userId="25e8755020fc1734" providerId="LiveId" clId="{B718DC6F-99A5-40FC-9ED3-7887855B5C3F}" dt="2024-04-30T17:01:26.849" v="156" actId="1076"/>
          <ac:picMkLst>
            <pc:docMk/>
            <pc:sldMk cId="2151550916" sldId="459"/>
            <ac:picMk id="10" creationId="{4E2B73C4-BD22-4577-8985-032A0E1AA585}"/>
          </ac:picMkLst>
        </pc:picChg>
        <pc:picChg chg="mod">
          <ac:chgData name="pantelis balaouras" userId="25e8755020fc1734" providerId="LiveId" clId="{B718DC6F-99A5-40FC-9ED3-7887855B5C3F}" dt="2024-04-30T17:01:32.005" v="158" actId="1076"/>
          <ac:picMkLst>
            <pc:docMk/>
            <pc:sldMk cId="2151550916" sldId="459"/>
            <ac:picMk id="11" creationId="{0485AF32-934C-4B0D-AD85-49C263346B7F}"/>
          </ac:picMkLst>
        </pc:picChg>
      </pc:sldChg>
      <pc:sldChg chg="addSp delSp modSp mod modClrScheme chgLayout">
        <pc:chgData name="pantelis balaouras" userId="25e8755020fc1734" providerId="LiveId" clId="{B718DC6F-99A5-40FC-9ED3-7887855B5C3F}" dt="2024-04-30T17:02:05.218" v="162" actId="2711"/>
        <pc:sldMkLst>
          <pc:docMk/>
          <pc:sldMk cId="616875425" sldId="460"/>
        </pc:sldMkLst>
        <pc:spChg chg="add mod ord">
          <ac:chgData name="pantelis balaouras" userId="25e8755020fc1734" providerId="LiveId" clId="{B718DC6F-99A5-40FC-9ED3-7887855B5C3F}" dt="2024-04-30T17:00:07.031" v="143" actId="20577"/>
          <ac:spMkLst>
            <pc:docMk/>
            <pc:sldMk cId="616875425" sldId="460"/>
            <ac:spMk id="2" creationId="{16903B5B-2DBF-C702-98A1-DCF2DFE5484C}"/>
          </ac:spMkLst>
        </pc:spChg>
        <pc:spChg chg="mod ord">
          <ac:chgData name="pantelis balaouras" userId="25e8755020fc1734" providerId="LiveId" clId="{B718DC6F-99A5-40FC-9ED3-7887855B5C3F}" dt="2024-04-30T17:02:05.218" v="162" actId="2711"/>
          <ac:spMkLst>
            <pc:docMk/>
            <pc:sldMk cId="616875425" sldId="460"/>
            <ac:spMk id="9" creationId="{3FFAF2E0-827E-41E1-9DAD-9884F018C023}"/>
          </ac:spMkLst>
        </pc:spChg>
        <pc:spChg chg="mod">
          <ac:chgData name="pantelis balaouras" userId="25e8755020fc1734" providerId="LiveId" clId="{B718DC6F-99A5-40FC-9ED3-7887855B5C3F}" dt="2024-04-30T17:02:05.218" v="162" actId="2711"/>
          <ac:spMkLst>
            <pc:docMk/>
            <pc:sldMk cId="616875425" sldId="460"/>
            <ac:spMk id="11" creationId="{696EA783-6758-4764-9C27-8098E0601814}"/>
          </ac:spMkLst>
        </pc:spChg>
        <pc:spChg chg="mod">
          <ac:chgData name="pantelis balaouras" userId="25e8755020fc1734" providerId="LiveId" clId="{B718DC6F-99A5-40FC-9ED3-7887855B5C3F}" dt="2024-04-30T17:02:05.218" v="162" actId="2711"/>
          <ac:spMkLst>
            <pc:docMk/>
            <pc:sldMk cId="616875425" sldId="460"/>
            <ac:spMk id="12" creationId="{EF9ED9EF-013C-4761-91D5-19E9B5C63C34}"/>
          </ac:spMkLst>
        </pc:spChg>
        <pc:picChg chg="mod">
          <ac:chgData name="pantelis balaouras" userId="25e8755020fc1734" providerId="LiveId" clId="{B718DC6F-99A5-40FC-9ED3-7887855B5C3F}" dt="2024-04-30T17:00:14.641" v="145" actId="1076"/>
          <ac:picMkLst>
            <pc:docMk/>
            <pc:sldMk cId="616875425" sldId="460"/>
            <ac:picMk id="3" creationId="{9ECF9D9B-3D27-4BBC-BB87-1152B9FFE7FA}"/>
          </ac:picMkLst>
        </pc:picChg>
        <pc:picChg chg="del">
          <ac:chgData name="pantelis balaouras" userId="25e8755020fc1734" providerId="LiveId" clId="{B718DC6F-99A5-40FC-9ED3-7887855B5C3F}" dt="2024-04-30T16:56:07.271" v="54" actId="478"/>
          <ac:picMkLst>
            <pc:docMk/>
            <pc:sldMk cId="616875425" sldId="460"/>
            <ac:picMk id="8" creationId="{E0653952-044D-4A5F-81D7-1F89B0612EA0}"/>
          </ac:picMkLst>
        </pc:picChg>
        <pc:picChg chg="mod">
          <ac:chgData name="pantelis balaouras" userId="25e8755020fc1734" providerId="LiveId" clId="{B718DC6F-99A5-40FC-9ED3-7887855B5C3F}" dt="2024-04-30T17:00:00.196" v="139" actId="1076"/>
          <ac:picMkLst>
            <pc:docMk/>
            <pc:sldMk cId="616875425" sldId="460"/>
            <ac:picMk id="10" creationId="{A098794A-C29F-4F04-857C-9F6041228546}"/>
          </ac:picMkLst>
        </pc:picChg>
        <pc:picChg chg="mod">
          <ac:chgData name="pantelis balaouras" userId="25e8755020fc1734" providerId="LiveId" clId="{B718DC6F-99A5-40FC-9ED3-7887855B5C3F}" dt="2024-04-30T17:00:02.045" v="140" actId="1076"/>
          <ac:picMkLst>
            <pc:docMk/>
            <pc:sldMk cId="616875425" sldId="460"/>
            <ac:picMk id="14" creationId="{E52F82D4-4D25-4F6C-8AE3-75B30F797529}"/>
          </ac:picMkLst>
        </pc:picChg>
      </pc:sldChg>
      <pc:sldChg chg="addSp delSp modSp mod modClrScheme chgLayout">
        <pc:chgData name="pantelis balaouras" userId="25e8755020fc1734" providerId="LiveId" clId="{B718DC6F-99A5-40FC-9ED3-7887855B5C3F}" dt="2024-04-30T17:01:47.582" v="161" actId="12"/>
        <pc:sldMkLst>
          <pc:docMk/>
          <pc:sldMk cId="2690057202" sldId="461"/>
        </pc:sldMkLst>
        <pc:spChg chg="add mod ord">
          <ac:chgData name="pantelis balaouras" userId="25e8755020fc1734" providerId="LiveId" clId="{B718DC6F-99A5-40FC-9ED3-7887855B5C3F}" dt="2024-04-30T16:59:48.670" v="137" actId="20577"/>
          <ac:spMkLst>
            <pc:docMk/>
            <pc:sldMk cId="2690057202" sldId="461"/>
            <ac:spMk id="2" creationId="{3B438BB1-EBFF-DF08-529E-5C0871451B7F}"/>
          </ac:spMkLst>
        </pc:spChg>
        <pc:spChg chg="mod ord">
          <ac:chgData name="pantelis balaouras" userId="25e8755020fc1734" providerId="LiveId" clId="{B718DC6F-99A5-40FC-9ED3-7887855B5C3F}" dt="2024-04-30T17:01:47.582" v="161" actId="12"/>
          <ac:spMkLst>
            <pc:docMk/>
            <pc:sldMk cId="2690057202" sldId="461"/>
            <ac:spMk id="9" creationId="{3FFAF2E0-827E-41E1-9DAD-9884F018C023}"/>
          </ac:spMkLst>
        </pc:spChg>
        <pc:picChg chg="del">
          <ac:chgData name="pantelis balaouras" userId="25e8755020fc1734" providerId="LiveId" clId="{B718DC6F-99A5-40FC-9ED3-7887855B5C3F}" dt="2024-04-30T16:56:04.990" v="53" actId="478"/>
          <ac:picMkLst>
            <pc:docMk/>
            <pc:sldMk cId="2690057202" sldId="461"/>
            <ac:picMk id="8" creationId="{E0653952-044D-4A5F-81D7-1F89B0612EA0}"/>
          </ac:picMkLst>
        </pc:picChg>
      </pc:sldChg>
      <pc:sldChg chg="addSp delSp modSp mod modClrScheme chgLayout">
        <pc:chgData name="pantelis balaouras" userId="25e8755020fc1734" providerId="LiveId" clId="{B718DC6F-99A5-40FC-9ED3-7887855B5C3F}" dt="2024-04-30T17:03:10.751" v="176" actId="14100"/>
        <pc:sldMkLst>
          <pc:docMk/>
          <pc:sldMk cId="1378949449" sldId="462"/>
        </pc:sldMkLst>
        <pc:spChg chg="add mod ord">
          <ac:chgData name="pantelis balaouras" userId="25e8755020fc1734" providerId="LiveId" clId="{B718DC6F-99A5-40FC-9ED3-7887855B5C3F}" dt="2024-04-30T17:02:21.431" v="165" actId="20577"/>
          <ac:spMkLst>
            <pc:docMk/>
            <pc:sldMk cId="1378949449" sldId="462"/>
            <ac:spMk id="2" creationId="{5CE0A9ED-4E00-CFD1-0064-C61B66D353F2}"/>
          </ac:spMkLst>
        </pc:spChg>
        <pc:spChg chg="mod ord">
          <ac:chgData name="pantelis balaouras" userId="25e8755020fc1734" providerId="LiveId" clId="{B718DC6F-99A5-40FC-9ED3-7887855B5C3F}" dt="2024-04-30T17:03:06.774" v="175" actId="14100"/>
          <ac:spMkLst>
            <pc:docMk/>
            <pc:sldMk cId="1378949449" sldId="462"/>
            <ac:spMk id="9" creationId="{3FFAF2E0-827E-41E1-9DAD-9884F018C023}"/>
          </ac:spMkLst>
        </pc:spChg>
        <pc:picChg chg="mod">
          <ac:chgData name="pantelis balaouras" userId="25e8755020fc1734" providerId="LiveId" clId="{B718DC6F-99A5-40FC-9ED3-7887855B5C3F}" dt="2024-04-30T17:03:10.751" v="176" actId="14100"/>
          <ac:picMkLst>
            <pc:docMk/>
            <pc:sldMk cId="1378949449" sldId="462"/>
            <ac:picMk id="5" creationId="{EBCACE6D-FD44-45A5-ACDA-2154E373357D}"/>
          </ac:picMkLst>
        </pc:picChg>
        <pc:picChg chg="mod">
          <ac:chgData name="pantelis balaouras" userId="25e8755020fc1734" providerId="LiveId" clId="{B718DC6F-99A5-40FC-9ED3-7887855B5C3F}" dt="2024-04-30T17:02:52.211" v="171" actId="14100"/>
          <ac:picMkLst>
            <pc:docMk/>
            <pc:sldMk cId="1378949449" sldId="462"/>
            <ac:picMk id="7" creationId="{53A3CBE1-B886-49B6-AD35-2E1BBF5C5BDF}"/>
          </ac:picMkLst>
        </pc:picChg>
        <pc:picChg chg="del">
          <ac:chgData name="pantelis balaouras" userId="25e8755020fc1734" providerId="LiveId" clId="{B718DC6F-99A5-40FC-9ED3-7887855B5C3F}" dt="2024-04-30T16:56:09.309" v="55" actId="478"/>
          <ac:picMkLst>
            <pc:docMk/>
            <pc:sldMk cId="1378949449" sldId="462"/>
            <ac:picMk id="8" creationId="{E0653952-044D-4A5F-81D7-1F89B0612EA0}"/>
          </ac:picMkLst>
        </pc:picChg>
      </pc:sldChg>
      <pc:sldChg chg="addSp delSp modSp mod modClrScheme chgLayout">
        <pc:chgData name="pantelis balaouras" userId="25e8755020fc1734" providerId="LiveId" clId="{B718DC6F-99A5-40FC-9ED3-7887855B5C3F}" dt="2024-04-30T17:05:44.329" v="226" actId="113"/>
        <pc:sldMkLst>
          <pc:docMk/>
          <pc:sldMk cId="3462956103" sldId="463"/>
        </pc:sldMkLst>
        <pc:spChg chg="add mod ord">
          <ac:chgData name="pantelis balaouras" userId="25e8755020fc1734" providerId="LiveId" clId="{B718DC6F-99A5-40FC-9ED3-7887855B5C3F}" dt="2024-04-30T17:03:21.168" v="179" actId="20577"/>
          <ac:spMkLst>
            <pc:docMk/>
            <pc:sldMk cId="3462956103" sldId="463"/>
            <ac:spMk id="3" creationId="{BC7F899D-EAA1-2A45-3080-31D78E9EF414}"/>
          </ac:spMkLst>
        </pc:spChg>
        <pc:spChg chg="mod ord">
          <ac:chgData name="pantelis balaouras" userId="25e8755020fc1734" providerId="LiveId" clId="{B718DC6F-99A5-40FC-9ED3-7887855B5C3F}" dt="2024-04-30T17:05:44.329" v="226" actId="113"/>
          <ac:spMkLst>
            <pc:docMk/>
            <pc:sldMk cId="3462956103" sldId="463"/>
            <ac:spMk id="9" creationId="{3FFAF2E0-827E-41E1-9DAD-9884F018C023}"/>
          </ac:spMkLst>
        </pc:spChg>
        <pc:spChg chg="mod">
          <ac:chgData name="pantelis balaouras" userId="25e8755020fc1734" providerId="LiveId" clId="{B718DC6F-99A5-40FC-9ED3-7887855B5C3F}" dt="2024-04-30T17:03:54.577" v="185" actId="2711"/>
          <ac:spMkLst>
            <pc:docMk/>
            <pc:sldMk cId="3462956103" sldId="463"/>
            <ac:spMk id="10" creationId="{8F889B2D-21A9-40AF-A4A6-E80F4C1419FA}"/>
          </ac:spMkLst>
        </pc:spChg>
        <pc:picChg chg="mod">
          <ac:chgData name="pantelis balaouras" userId="25e8755020fc1734" providerId="LiveId" clId="{B718DC6F-99A5-40FC-9ED3-7887855B5C3F}" dt="2024-04-30T17:04:06.553" v="188" actId="1076"/>
          <ac:picMkLst>
            <pc:docMk/>
            <pc:sldMk cId="3462956103" sldId="463"/>
            <ac:picMk id="5" creationId="{EBCACE6D-FD44-45A5-ACDA-2154E373357D}"/>
          </ac:picMkLst>
        </pc:picChg>
        <pc:picChg chg="mod">
          <ac:chgData name="pantelis balaouras" userId="25e8755020fc1734" providerId="LiveId" clId="{B718DC6F-99A5-40FC-9ED3-7887855B5C3F}" dt="2024-04-30T17:03:43.581" v="182" actId="14100"/>
          <ac:picMkLst>
            <pc:docMk/>
            <pc:sldMk cId="3462956103" sldId="463"/>
            <ac:picMk id="6" creationId="{8AEFC8A5-2821-4DCC-844F-990E4A378296}"/>
          </ac:picMkLst>
        </pc:picChg>
        <pc:picChg chg="del">
          <ac:chgData name="pantelis balaouras" userId="25e8755020fc1734" providerId="LiveId" clId="{B718DC6F-99A5-40FC-9ED3-7887855B5C3F}" dt="2024-04-30T16:56:11.286" v="56" actId="478"/>
          <ac:picMkLst>
            <pc:docMk/>
            <pc:sldMk cId="3462956103" sldId="463"/>
            <ac:picMk id="8" creationId="{E0653952-044D-4A5F-81D7-1F89B0612EA0}"/>
          </ac:picMkLst>
        </pc:picChg>
      </pc:sldChg>
      <pc:sldChg chg="addSp delSp modSp mod modClrScheme chgLayout">
        <pc:chgData name="pantelis balaouras" userId="25e8755020fc1734" providerId="LiveId" clId="{B718DC6F-99A5-40FC-9ED3-7887855B5C3F}" dt="2024-04-30T17:08:17.160" v="292" actId="6549"/>
        <pc:sldMkLst>
          <pc:docMk/>
          <pc:sldMk cId="2752842157" sldId="464"/>
        </pc:sldMkLst>
        <pc:spChg chg="add mod ord">
          <ac:chgData name="pantelis balaouras" userId="25e8755020fc1734" providerId="LiveId" clId="{B718DC6F-99A5-40FC-9ED3-7887855B5C3F}" dt="2024-04-30T17:08:17.160" v="292" actId="6549"/>
          <ac:spMkLst>
            <pc:docMk/>
            <pc:sldMk cId="2752842157" sldId="464"/>
            <ac:spMk id="3" creationId="{1B48BB7B-33A3-B8B7-CB78-C05910446EFE}"/>
          </ac:spMkLst>
        </pc:spChg>
        <pc:spChg chg="mod ord">
          <ac:chgData name="pantelis balaouras" userId="25e8755020fc1734" providerId="LiveId" clId="{B718DC6F-99A5-40FC-9ED3-7887855B5C3F}" dt="2024-04-30T17:07:36.012" v="278" actId="1076"/>
          <ac:spMkLst>
            <pc:docMk/>
            <pc:sldMk cId="2752842157" sldId="464"/>
            <ac:spMk id="9" creationId="{3FFAF2E0-827E-41E1-9DAD-9884F018C023}"/>
          </ac:spMkLst>
        </pc:spChg>
        <pc:spChg chg="mod">
          <ac:chgData name="pantelis balaouras" userId="25e8755020fc1734" providerId="LiveId" clId="{B718DC6F-99A5-40FC-9ED3-7887855B5C3F}" dt="2024-04-30T17:08:05.548" v="286" actId="1076"/>
          <ac:spMkLst>
            <pc:docMk/>
            <pc:sldMk cId="2752842157" sldId="464"/>
            <ac:spMk id="10" creationId="{039D9E84-A786-42E0-A8DD-92D2E8DB6761}"/>
          </ac:spMkLst>
        </pc:spChg>
        <pc:picChg chg="mod">
          <ac:chgData name="pantelis balaouras" userId="25e8755020fc1734" providerId="LiveId" clId="{B718DC6F-99A5-40FC-9ED3-7887855B5C3F}" dt="2024-04-30T17:08:00.193" v="284" actId="1076"/>
          <ac:picMkLst>
            <pc:docMk/>
            <pc:sldMk cId="2752842157" sldId="464"/>
            <ac:picMk id="5" creationId="{EBCACE6D-FD44-45A5-ACDA-2154E373357D}"/>
          </ac:picMkLst>
        </pc:picChg>
        <pc:picChg chg="mod">
          <ac:chgData name="pantelis balaouras" userId="25e8755020fc1734" providerId="LiveId" clId="{B718DC6F-99A5-40FC-9ED3-7887855B5C3F}" dt="2024-04-30T17:08:02.357" v="285" actId="1076"/>
          <ac:picMkLst>
            <pc:docMk/>
            <pc:sldMk cId="2752842157" sldId="464"/>
            <ac:picMk id="7" creationId="{C88B292D-1ED0-4AF3-B619-7DCBDDE68D54}"/>
          </ac:picMkLst>
        </pc:picChg>
        <pc:picChg chg="del">
          <ac:chgData name="pantelis balaouras" userId="25e8755020fc1734" providerId="LiveId" clId="{B718DC6F-99A5-40FC-9ED3-7887855B5C3F}" dt="2024-04-30T16:56:17.350" v="59" actId="478"/>
          <ac:picMkLst>
            <pc:docMk/>
            <pc:sldMk cId="2752842157" sldId="464"/>
            <ac:picMk id="8" creationId="{E0653952-044D-4A5F-81D7-1F89B0612EA0}"/>
          </ac:picMkLst>
        </pc:picChg>
      </pc:sldChg>
      <pc:sldChg chg="addSp delSp modSp mod modClrScheme chgLayout">
        <pc:chgData name="pantelis balaouras" userId="25e8755020fc1734" providerId="LiveId" clId="{B718DC6F-99A5-40FC-9ED3-7887855B5C3F}" dt="2024-04-30T17:09:17.845" v="308" actId="20577"/>
        <pc:sldMkLst>
          <pc:docMk/>
          <pc:sldMk cId="3932148715" sldId="465"/>
        </pc:sldMkLst>
        <pc:spChg chg="mod">
          <ac:chgData name="pantelis balaouras" userId="25e8755020fc1734" providerId="LiveId" clId="{B718DC6F-99A5-40FC-9ED3-7887855B5C3F}" dt="2024-04-30T17:08:57.864" v="300" actId="1076"/>
          <ac:spMkLst>
            <pc:docMk/>
            <pc:sldMk cId="3932148715" sldId="465"/>
            <ac:spMk id="2" creationId="{B78F2BD8-3B45-4C79-8732-95A6CDA52C88}"/>
          </ac:spMkLst>
        </pc:spChg>
        <pc:spChg chg="add mod ord">
          <ac:chgData name="pantelis balaouras" userId="25e8755020fc1734" providerId="LiveId" clId="{B718DC6F-99A5-40FC-9ED3-7887855B5C3F}" dt="2024-04-30T17:09:17.845" v="308" actId="20577"/>
          <ac:spMkLst>
            <pc:docMk/>
            <pc:sldMk cId="3932148715" sldId="465"/>
            <ac:spMk id="3" creationId="{FBC5E23C-DF31-D207-F575-E386C264FC41}"/>
          </ac:spMkLst>
        </pc:spChg>
        <pc:spChg chg="mod ord">
          <ac:chgData name="pantelis balaouras" userId="25e8755020fc1734" providerId="LiveId" clId="{B718DC6F-99A5-40FC-9ED3-7887855B5C3F}" dt="2024-04-30T17:09:11.881" v="306" actId="113"/>
          <ac:spMkLst>
            <pc:docMk/>
            <pc:sldMk cId="3932148715" sldId="465"/>
            <ac:spMk id="9" creationId="{3FFAF2E0-827E-41E1-9DAD-9884F018C023}"/>
          </ac:spMkLst>
        </pc:spChg>
        <pc:spChg chg="mod">
          <ac:chgData name="pantelis balaouras" userId="25e8755020fc1734" providerId="LiveId" clId="{B718DC6F-99A5-40FC-9ED3-7887855B5C3F}" dt="2024-04-30T17:08:43.784" v="297" actId="2711"/>
          <ac:spMkLst>
            <pc:docMk/>
            <pc:sldMk cId="3932148715" sldId="465"/>
            <ac:spMk id="10" creationId="{A62F7B4D-7E0B-41D7-A2D9-12725205FD0E}"/>
          </ac:spMkLst>
        </pc:spChg>
        <pc:picChg chg="mod">
          <ac:chgData name="pantelis balaouras" userId="25e8755020fc1734" providerId="LiveId" clId="{B718DC6F-99A5-40FC-9ED3-7887855B5C3F}" dt="2024-04-30T17:08:57.864" v="300" actId="1076"/>
          <ac:picMkLst>
            <pc:docMk/>
            <pc:sldMk cId="3932148715" sldId="465"/>
            <ac:picMk id="5" creationId="{EBCACE6D-FD44-45A5-ACDA-2154E373357D}"/>
          </ac:picMkLst>
        </pc:picChg>
        <pc:picChg chg="mod">
          <ac:chgData name="pantelis balaouras" userId="25e8755020fc1734" providerId="LiveId" clId="{B718DC6F-99A5-40FC-9ED3-7887855B5C3F}" dt="2024-04-30T17:08:30.190" v="294" actId="1076"/>
          <ac:picMkLst>
            <pc:docMk/>
            <pc:sldMk cId="3932148715" sldId="465"/>
            <ac:picMk id="6" creationId="{BBB6EA5F-B77D-4661-9EC6-623675CF92A7}"/>
          </ac:picMkLst>
        </pc:picChg>
        <pc:picChg chg="del">
          <ac:chgData name="pantelis balaouras" userId="25e8755020fc1734" providerId="LiveId" clId="{B718DC6F-99A5-40FC-9ED3-7887855B5C3F}" dt="2024-04-30T16:56:19.327" v="60" actId="478"/>
          <ac:picMkLst>
            <pc:docMk/>
            <pc:sldMk cId="3932148715" sldId="465"/>
            <ac:picMk id="8" creationId="{E0653952-044D-4A5F-81D7-1F89B0612EA0}"/>
          </ac:picMkLst>
        </pc:picChg>
      </pc:sldChg>
      <pc:sldChg chg="addSp delSp modSp mod modClrScheme chgLayout">
        <pc:chgData name="pantelis balaouras" userId="25e8755020fc1734" providerId="LiveId" clId="{B718DC6F-99A5-40FC-9ED3-7887855B5C3F}" dt="2024-04-30T17:06:00.262" v="228" actId="2711"/>
        <pc:sldMkLst>
          <pc:docMk/>
          <pc:sldMk cId="901653169" sldId="466"/>
        </pc:sldMkLst>
        <pc:spChg chg="add mod ord">
          <ac:chgData name="pantelis balaouras" userId="25e8755020fc1734" providerId="LiveId" clId="{B718DC6F-99A5-40FC-9ED3-7887855B5C3F}" dt="2024-04-30T17:04:35.231" v="194" actId="6549"/>
          <ac:spMkLst>
            <pc:docMk/>
            <pc:sldMk cId="901653169" sldId="466"/>
            <ac:spMk id="2" creationId="{FC3C0B6D-6671-DF75-4DA6-07DD47C48F92}"/>
          </ac:spMkLst>
        </pc:spChg>
        <pc:spChg chg="mod ord">
          <ac:chgData name="pantelis balaouras" userId="25e8755020fc1734" providerId="LiveId" clId="{B718DC6F-99A5-40FC-9ED3-7887855B5C3F}" dt="2024-04-30T17:05:34.577" v="225" actId="113"/>
          <ac:spMkLst>
            <pc:docMk/>
            <pc:sldMk cId="901653169" sldId="466"/>
            <ac:spMk id="9" creationId="{3FFAF2E0-827E-41E1-9DAD-9884F018C023}"/>
          </ac:spMkLst>
        </pc:spChg>
        <pc:spChg chg="mod">
          <ac:chgData name="pantelis balaouras" userId="25e8755020fc1734" providerId="LiveId" clId="{B718DC6F-99A5-40FC-9ED3-7887855B5C3F}" dt="2024-04-30T17:06:00.262" v="228" actId="2711"/>
          <ac:spMkLst>
            <pc:docMk/>
            <pc:sldMk cId="901653169" sldId="466"/>
            <ac:spMk id="12" creationId="{98A40341-1D4D-4539-BD18-12C4AED081C3}"/>
          </ac:spMkLst>
        </pc:spChg>
        <pc:spChg chg="mod">
          <ac:chgData name="pantelis balaouras" userId="25e8755020fc1734" providerId="LiveId" clId="{B718DC6F-99A5-40FC-9ED3-7887855B5C3F}" dt="2024-04-30T17:06:00.262" v="228" actId="2711"/>
          <ac:spMkLst>
            <pc:docMk/>
            <pc:sldMk cId="901653169" sldId="466"/>
            <ac:spMk id="13" creationId="{B0E081F6-2505-4F08-A6F9-6F11C071F55D}"/>
          </ac:spMkLst>
        </pc:spChg>
        <pc:spChg chg="mod">
          <ac:chgData name="pantelis balaouras" userId="25e8755020fc1734" providerId="LiveId" clId="{B718DC6F-99A5-40FC-9ED3-7887855B5C3F}" dt="2024-04-30T17:05:19.523" v="221" actId="1036"/>
          <ac:spMkLst>
            <pc:docMk/>
            <pc:sldMk cId="901653169" sldId="466"/>
            <ac:spMk id="15" creationId="{6CC1514A-5707-4080-B779-CA7F420C757A}"/>
          </ac:spMkLst>
        </pc:spChg>
        <pc:picChg chg="del">
          <ac:chgData name="pantelis balaouras" userId="25e8755020fc1734" providerId="LiveId" clId="{B718DC6F-99A5-40FC-9ED3-7887855B5C3F}" dt="2024-04-30T16:56:13.393" v="57" actId="478"/>
          <ac:picMkLst>
            <pc:docMk/>
            <pc:sldMk cId="901653169" sldId="466"/>
            <ac:picMk id="8" creationId="{E0653952-044D-4A5F-81D7-1F89B0612EA0}"/>
          </ac:picMkLst>
        </pc:picChg>
        <pc:picChg chg="mod">
          <ac:chgData name="pantelis balaouras" userId="25e8755020fc1734" providerId="LiveId" clId="{B718DC6F-99A5-40FC-9ED3-7887855B5C3F}" dt="2024-04-30T17:05:19.523" v="221" actId="1036"/>
          <ac:picMkLst>
            <pc:docMk/>
            <pc:sldMk cId="901653169" sldId="466"/>
            <ac:picMk id="14" creationId="{85F7E7A0-EDDD-4F8E-AC8B-CF9CD3443D56}"/>
          </ac:picMkLst>
        </pc:picChg>
      </pc:sldChg>
      <pc:sldChg chg="addSp delSp modSp mod modClrScheme chgLayout">
        <pc:chgData name="pantelis balaouras" userId="25e8755020fc1734" providerId="LiveId" clId="{B718DC6F-99A5-40FC-9ED3-7887855B5C3F}" dt="2024-04-30T17:08:12.676" v="288" actId="20577"/>
        <pc:sldMkLst>
          <pc:docMk/>
          <pc:sldMk cId="2255540883" sldId="467"/>
        </pc:sldMkLst>
        <pc:spChg chg="add mod ord">
          <ac:chgData name="pantelis balaouras" userId="25e8755020fc1734" providerId="LiveId" clId="{B718DC6F-99A5-40FC-9ED3-7887855B5C3F}" dt="2024-04-30T17:08:12.676" v="288" actId="20577"/>
          <ac:spMkLst>
            <pc:docMk/>
            <pc:sldMk cId="2255540883" sldId="467"/>
            <ac:spMk id="2" creationId="{6EE65142-3835-F1FB-4036-D5B8B64B9F69}"/>
          </ac:spMkLst>
        </pc:spChg>
        <pc:spChg chg="mod ord">
          <ac:chgData name="pantelis balaouras" userId="25e8755020fc1734" providerId="LiveId" clId="{B718DC6F-99A5-40FC-9ED3-7887855B5C3F}" dt="2024-04-30T17:06:53.871" v="268" actId="1076"/>
          <ac:spMkLst>
            <pc:docMk/>
            <pc:sldMk cId="2255540883" sldId="467"/>
            <ac:spMk id="9" creationId="{3FFAF2E0-827E-41E1-9DAD-9884F018C023}"/>
          </ac:spMkLst>
        </pc:spChg>
        <pc:spChg chg="mod">
          <ac:chgData name="pantelis balaouras" userId="25e8755020fc1734" providerId="LiveId" clId="{B718DC6F-99A5-40FC-9ED3-7887855B5C3F}" dt="2024-04-30T17:07:13.827" v="272" actId="1076"/>
          <ac:spMkLst>
            <pc:docMk/>
            <pc:sldMk cId="2255540883" sldId="467"/>
            <ac:spMk id="12" creationId="{0FE43D9F-2B86-4D37-9005-8BB946A65588}"/>
          </ac:spMkLst>
        </pc:spChg>
        <pc:spChg chg="mod">
          <ac:chgData name="pantelis balaouras" userId="25e8755020fc1734" providerId="LiveId" clId="{B718DC6F-99A5-40FC-9ED3-7887855B5C3F}" dt="2024-04-30T17:07:04.471" v="271" actId="27636"/>
          <ac:spMkLst>
            <pc:docMk/>
            <pc:sldMk cId="2255540883" sldId="467"/>
            <ac:spMk id="13" creationId="{577DD4B2-C13F-4A40-82E4-8CD2B35F4FB7}"/>
          </ac:spMkLst>
        </pc:spChg>
        <pc:spChg chg="mod">
          <ac:chgData name="pantelis balaouras" userId="25e8755020fc1734" providerId="LiveId" clId="{B718DC6F-99A5-40FC-9ED3-7887855B5C3F}" dt="2024-04-30T17:06:46.760" v="267" actId="1038"/>
          <ac:spMkLst>
            <pc:docMk/>
            <pc:sldMk cId="2255540883" sldId="467"/>
            <ac:spMk id="15" creationId="{017E35B4-3E13-4B0C-88E9-A6108F150140}"/>
          </ac:spMkLst>
        </pc:spChg>
        <pc:picChg chg="del">
          <ac:chgData name="pantelis balaouras" userId="25e8755020fc1734" providerId="LiveId" clId="{B718DC6F-99A5-40FC-9ED3-7887855B5C3F}" dt="2024-04-30T16:56:15.355" v="58" actId="478"/>
          <ac:picMkLst>
            <pc:docMk/>
            <pc:sldMk cId="2255540883" sldId="467"/>
            <ac:picMk id="8" creationId="{E0653952-044D-4A5F-81D7-1F89B0612EA0}"/>
          </ac:picMkLst>
        </pc:picChg>
        <pc:picChg chg="mod">
          <ac:chgData name="pantelis balaouras" userId="25e8755020fc1734" providerId="LiveId" clId="{B718DC6F-99A5-40FC-9ED3-7887855B5C3F}" dt="2024-04-30T17:06:46.760" v="267" actId="1038"/>
          <ac:picMkLst>
            <pc:docMk/>
            <pc:sldMk cId="2255540883" sldId="467"/>
            <ac:picMk id="14" creationId="{B0D88EEE-DB04-405E-A4B2-AE4C07C12240}"/>
          </ac:picMkLst>
        </pc:picChg>
      </pc:sldChg>
      <pc:sldChg chg="addSp delSp modSp mod modClrScheme chgLayout">
        <pc:chgData name="pantelis balaouras" userId="25e8755020fc1734" providerId="LiveId" clId="{B718DC6F-99A5-40FC-9ED3-7887855B5C3F}" dt="2024-04-30T17:10:41.234" v="383"/>
        <pc:sldMkLst>
          <pc:docMk/>
          <pc:sldMk cId="3951348868" sldId="468"/>
        </pc:sldMkLst>
        <pc:spChg chg="add mod ord">
          <ac:chgData name="pantelis balaouras" userId="25e8755020fc1734" providerId="LiveId" clId="{B718DC6F-99A5-40FC-9ED3-7887855B5C3F}" dt="2024-04-30T17:09:27.196" v="312" actId="27636"/>
          <ac:spMkLst>
            <pc:docMk/>
            <pc:sldMk cId="3951348868" sldId="468"/>
            <ac:spMk id="2" creationId="{C65D7891-7986-5790-AE57-83572C26D1DA}"/>
          </ac:spMkLst>
        </pc:spChg>
        <pc:spChg chg="add del mod">
          <ac:chgData name="pantelis balaouras" userId="25e8755020fc1734" providerId="LiveId" clId="{B718DC6F-99A5-40FC-9ED3-7887855B5C3F}" dt="2024-04-30T17:09:47.644" v="316" actId="478"/>
          <ac:spMkLst>
            <pc:docMk/>
            <pc:sldMk cId="3951348868" sldId="468"/>
            <ac:spMk id="5" creationId="{CB77ED11-C869-D5FD-70DF-A6E41E9018CC}"/>
          </ac:spMkLst>
        </pc:spChg>
        <pc:spChg chg="mod">
          <ac:chgData name="pantelis balaouras" userId="25e8755020fc1734" providerId="LiveId" clId="{B718DC6F-99A5-40FC-9ED3-7887855B5C3F}" dt="2024-04-30T17:10:21.599" v="382" actId="20577"/>
          <ac:spMkLst>
            <pc:docMk/>
            <pc:sldMk cId="3951348868" sldId="468"/>
            <ac:spMk id="6" creationId="{2B1FE1F1-0A2C-E3FF-2CDD-714AE7FCD525}"/>
          </ac:spMkLst>
        </pc:spChg>
        <pc:spChg chg="del mod ord">
          <ac:chgData name="pantelis balaouras" userId="25e8755020fc1734" providerId="LiveId" clId="{B718DC6F-99A5-40FC-9ED3-7887855B5C3F}" dt="2024-04-30T17:09:40.198" v="315" actId="478"/>
          <ac:spMkLst>
            <pc:docMk/>
            <pc:sldMk cId="3951348868" sldId="468"/>
            <ac:spMk id="9" creationId="{3FFAF2E0-827E-41E1-9DAD-9884F018C023}"/>
          </ac:spMkLst>
        </pc:spChg>
        <pc:picChg chg="mod">
          <ac:chgData name="pantelis balaouras" userId="25e8755020fc1734" providerId="LiveId" clId="{B718DC6F-99A5-40FC-9ED3-7887855B5C3F}" dt="2024-04-30T17:10:41.234" v="383"/>
          <ac:picMkLst>
            <pc:docMk/>
            <pc:sldMk cId="3951348868" sldId="468"/>
            <ac:picMk id="4" creationId="{1143D5BA-E7FD-7139-69F2-600BD99CA306}"/>
          </ac:picMkLst>
        </pc:picChg>
        <pc:picChg chg="del">
          <ac:chgData name="pantelis balaouras" userId="25e8755020fc1734" providerId="LiveId" clId="{B718DC6F-99A5-40FC-9ED3-7887855B5C3F}" dt="2024-04-30T16:56:22.032" v="61" actId="478"/>
          <ac:picMkLst>
            <pc:docMk/>
            <pc:sldMk cId="3951348868" sldId="468"/>
            <ac:picMk id="8" creationId="{E0653952-044D-4A5F-81D7-1F89B0612EA0}"/>
          </ac:picMkLst>
        </pc:picChg>
      </pc:sldChg>
      <pc:sldChg chg="delSp modSp mod">
        <pc:chgData name="pantelis balaouras" userId="25e8755020fc1734" providerId="LiveId" clId="{B718DC6F-99A5-40FC-9ED3-7887855B5C3F}" dt="2024-04-30T17:10:52.630" v="384" actId="478"/>
        <pc:sldMkLst>
          <pc:docMk/>
          <pc:sldMk cId="3622300782" sldId="469"/>
        </pc:sldMkLst>
        <pc:spChg chg="mod">
          <ac:chgData name="pantelis balaouras" userId="25e8755020fc1734" providerId="LiveId" clId="{B718DC6F-99A5-40FC-9ED3-7887855B5C3F}" dt="2024-04-30T16:56:39.309" v="69" actId="6549"/>
          <ac:spMkLst>
            <pc:docMk/>
            <pc:sldMk cId="3622300782" sldId="469"/>
            <ac:spMk id="4" creationId="{E47D0821-8573-4002-9B33-F43C68A1D403}"/>
          </ac:spMkLst>
        </pc:spChg>
        <pc:picChg chg="del">
          <ac:chgData name="pantelis balaouras" userId="25e8755020fc1734" providerId="LiveId" clId="{B718DC6F-99A5-40FC-9ED3-7887855B5C3F}" dt="2024-04-30T17:10:52.630" v="384" actId="478"/>
          <ac:picMkLst>
            <pc:docMk/>
            <pc:sldMk cId="3622300782" sldId="469"/>
            <ac:picMk id="8" creationId="{E0653952-044D-4A5F-81D7-1F89B0612EA0}"/>
          </ac:picMkLst>
        </pc:picChg>
      </pc:sldChg>
      <pc:sldChg chg="delSp modSp mod">
        <pc:chgData name="pantelis balaouras" userId="25e8755020fc1734" providerId="LiveId" clId="{B718DC6F-99A5-40FC-9ED3-7887855B5C3F}" dt="2024-04-30T16:58:24.010" v="80"/>
        <pc:sldMkLst>
          <pc:docMk/>
          <pc:sldMk cId="667290820" sldId="470"/>
        </pc:sldMkLst>
        <pc:spChg chg="mod">
          <ac:chgData name="pantelis balaouras" userId="25e8755020fc1734" providerId="LiveId" clId="{B718DC6F-99A5-40FC-9ED3-7887855B5C3F}" dt="2024-04-30T16:54:43.376" v="36" actId="255"/>
          <ac:spMkLst>
            <pc:docMk/>
            <pc:sldMk cId="667290820" sldId="470"/>
            <ac:spMk id="4" creationId="{122BC770-408C-50C8-126F-18790E99F2CB}"/>
          </ac:spMkLst>
        </pc:spChg>
        <pc:spChg chg="del">
          <ac:chgData name="pantelis balaouras" userId="25e8755020fc1734" providerId="LiveId" clId="{B718DC6F-99A5-40FC-9ED3-7887855B5C3F}" dt="2024-04-30T16:54:45.968" v="37" actId="478"/>
          <ac:spMkLst>
            <pc:docMk/>
            <pc:sldMk cId="667290820" sldId="470"/>
            <ac:spMk id="5" creationId="{9C196132-8E2D-3323-B795-861D3CE5DD11}"/>
          </ac:spMkLst>
        </pc:spChg>
        <pc:spChg chg="mod">
          <ac:chgData name="pantelis balaouras" userId="25e8755020fc1734" providerId="LiveId" clId="{B718DC6F-99A5-40FC-9ED3-7887855B5C3F}" dt="2024-04-30T16:58:24.010" v="80"/>
          <ac:spMkLst>
            <pc:docMk/>
            <pc:sldMk cId="667290820" sldId="470"/>
            <ac:spMk id="16" creationId="{DFF0B65B-CBA5-9B67-090E-F3AF9A6A1A47}"/>
          </ac:spMkLst>
        </pc:spChg>
      </pc:sldChg>
      <pc:sldMasterChg chg="modSldLayout">
        <pc:chgData name="pantelis balaouras" userId="25e8755020fc1734" providerId="LiveId" clId="{B718DC6F-99A5-40FC-9ED3-7887855B5C3F}" dt="2024-04-30T16:57:59.091" v="79"/>
        <pc:sldMasterMkLst>
          <pc:docMk/>
          <pc:sldMasterMk cId="1468923052" sldId="2147483648"/>
        </pc:sldMasterMkLst>
        <pc:sldLayoutChg chg="modSp mod">
          <pc:chgData name="pantelis balaouras" userId="25e8755020fc1734" providerId="LiveId" clId="{B718DC6F-99A5-40FC-9ED3-7887855B5C3F}" dt="2024-04-30T16:57:44.708" v="75" actId="20577"/>
          <pc:sldLayoutMkLst>
            <pc:docMk/>
            <pc:sldMasterMk cId="1468923052" sldId="2147483648"/>
            <pc:sldLayoutMk cId="2577986437" sldId="2147483661"/>
          </pc:sldLayoutMkLst>
          <pc:spChg chg="mod">
            <ac:chgData name="pantelis balaouras" userId="25e8755020fc1734" providerId="LiveId" clId="{B718DC6F-99A5-40FC-9ED3-7887855B5C3F}" dt="2024-04-30T16:57:44.708" v="75" actId="20577"/>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B718DC6F-99A5-40FC-9ED3-7887855B5C3F}" dt="2024-04-30T16:57:54.694" v="77"/>
          <pc:sldLayoutMkLst>
            <pc:docMk/>
            <pc:sldMasterMk cId="1468923052" sldId="2147483648"/>
            <pc:sldLayoutMk cId="2515741970" sldId="2147483665"/>
          </pc:sldLayoutMkLst>
          <pc:spChg chg="del">
            <ac:chgData name="pantelis balaouras" userId="25e8755020fc1734" providerId="LiveId" clId="{B718DC6F-99A5-40FC-9ED3-7887855B5C3F}" dt="2024-04-30T16:57:53.952" v="76"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B718DC6F-99A5-40FC-9ED3-7887855B5C3F}" dt="2024-04-30T16:57:54.694" v="77"/>
            <ac:spMkLst>
              <pc:docMk/>
              <pc:sldMasterMk cId="1468923052" sldId="2147483648"/>
              <pc:sldLayoutMk cId="2515741970" sldId="2147483665"/>
              <ac:spMk id="7" creationId="{2CDFBAF4-5632-6FBB-50EC-C9CF34610FDA}"/>
            </ac:spMkLst>
          </pc:spChg>
        </pc:sldLayoutChg>
        <pc:sldLayoutChg chg="addSp delSp modSp">
          <pc:chgData name="pantelis balaouras" userId="25e8755020fc1734" providerId="LiveId" clId="{B718DC6F-99A5-40FC-9ED3-7887855B5C3F}" dt="2024-04-30T16:57:59.091" v="79"/>
          <pc:sldLayoutMkLst>
            <pc:docMk/>
            <pc:sldMasterMk cId="1468923052" sldId="2147483648"/>
            <pc:sldLayoutMk cId="2336866591" sldId="2147483666"/>
          </pc:sldLayoutMkLst>
          <pc:spChg chg="del">
            <ac:chgData name="pantelis balaouras" userId="25e8755020fc1734" providerId="LiveId" clId="{B718DC6F-99A5-40FC-9ED3-7887855B5C3F}" dt="2024-04-30T16:57:58.432" v="78"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B718DC6F-99A5-40FC-9ED3-7887855B5C3F}" dt="2024-04-30T16:57:59.091" v="79"/>
            <ac:spMkLst>
              <pc:docMk/>
              <pc:sldMasterMk cId="1468923052" sldId="2147483648"/>
              <pc:sldLayoutMk cId="2336866591" sldId="2147483666"/>
              <ac:spMk id="5" creationId="{09D64D58-096A-9025-EEEA-91B420E78EFB}"/>
            </ac:spMkLst>
          </pc:spChg>
        </pc:sldLayoutChg>
      </pc:sldMasterChg>
    </pc:docChg>
  </pc:docChgLst>
  <pc:docChgLst>
    <pc:chgData name="pantelis balaouras" userId="25e8755020fc1734" providerId="LiveId" clId="{49ED9723-7474-4F58-B36C-CDD310F8B9C5}"/>
    <pc:docChg chg="custSel modSld">
      <pc:chgData name="pantelis balaouras" userId="25e8755020fc1734" providerId="LiveId" clId="{49ED9723-7474-4F58-B36C-CDD310F8B9C5}" dt="2024-05-01T19:40:09.614" v="39" actId="1076"/>
      <pc:docMkLst>
        <pc:docMk/>
      </pc:docMkLst>
      <pc:sldChg chg="addSp delSp modSp mod">
        <pc:chgData name="pantelis balaouras" userId="25e8755020fc1734" providerId="LiveId" clId="{49ED9723-7474-4F58-B36C-CDD310F8B9C5}" dt="2024-05-01T19:36:31.490" v="1"/>
        <pc:sldMkLst>
          <pc:docMk/>
          <pc:sldMk cId="2033093179" sldId="420"/>
        </pc:sldMkLst>
        <pc:spChg chg="add mod">
          <ac:chgData name="pantelis balaouras" userId="25e8755020fc1734" providerId="LiveId" clId="{49ED9723-7474-4F58-B36C-CDD310F8B9C5}" dt="2024-05-01T19:36:31.490" v="1"/>
          <ac:spMkLst>
            <pc:docMk/>
            <pc:sldMk cId="2033093179" sldId="420"/>
            <ac:spMk id="2" creationId="{7E2CFF94-6241-3249-9993-85505593B14A}"/>
          </ac:spMkLst>
        </pc:spChg>
        <pc:picChg chg="add mod">
          <ac:chgData name="pantelis balaouras" userId="25e8755020fc1734" providerId="LiveId" clId="{49ED9723-7474-4F58-B36C-CDD310F8B9C5}" dt="2024-05-01T19:36:31.490" v="1"/>
          <ac:picMkLst>
            <pc:docMk/>
            <pc:sldMk cId="2033093179" sldId="420"/>
            <ac:picMk id="3" creationId="{A39686C2-C932-70FD-0E8B-49B2C8026405}"/>
          </ac:picMkLst>
        </pc:picChg>
        <pc:picChg chg="del">
          <ac:chgData name="pantelis balaouras" userId="25e8755020fc1734" providerId="LiveId" clId="{49ED9723-7474-4F58-B36C-CDD310F8B9C5}" dt="2024-05-01T19:36:30.265" v="0" actId="478"/>
          <ac:picMkLst>
            <pc:docMk/>
            <pc:sldMk cId="2033093179" sldId="420"/>
            <ac:picMk id="15" creationId="{4313419D-52B3-4469-9529-313D9EB0AF33}"/>
          </ac:picMkLst>
        </pc:picChg>
      </pc:sldChg>
      <pc:sldChg chg="addSp delSp modSp mod">
        <pc:chgData name="pantelis balaouras" userId="25e8755020fc1734" providerId="LiveId" clId="{49ED9723-7474-4F58-B36C-CDD310F8B9C5}" dt="2024-05-01T19:36:45.155" v="3"/>
        <pc:sldMkLst>
          <pc:docMk/>
          <pc:sldMk cId="3880318597" sldId="437"/>
        </pc:sldMkLst>
        <pc:spChg chg="add mod">
          <ac:chgData name="pantelis balaouras" userId="25e8755020fc1734" providerId="LiveId" clId="{49ED9723-7474-4F58-B36C-CDD310F8B9C5}" dt="2024-05-01T19:36:45.155" v="3"/>
          <ac:spMkLst>
            <pc:docMk/>
            <pc:sldMk cId="3880318597" sldId="437"/>
            <ac:spMk id="2" creationId="{C92279B7-551E-527C-59A3-A139DFC79500}"/>
          </ac:spMkLst>
        </pc:spChg>
        <pc:picChg chg="add mod">
          <ac:chgData name="pantelis balaouras" userId="25e8755020fc1734" providerId="LiveId" clId="{49ED9723-7474-4F58-B36C-CDD310F8B9C5}" dt="2024-05-01T19:36:45.155" v="3"/>
          <ac:picMkLst>
            <pc:docMk/>
            <pc:sldMk cId="3880318597" sldId="437"/>
            <ac:picMk id="3" creationId="{50D37B07-666A-A956-9B58-FE703D77ADBA}"/>
          </ac:picMkLst>
        </pc:picChg>
        <pc:picChg chg="del">
          <ac:chgData name="pantelis balaouras" userId="25e8755020fc1734" providerId="LiveId" clId="{49ED9723-7474-4F58-B36C-CDD310F8B9C5}" dt="2024-05-01T19:36:44.583" v="2" actId="478"/>
          <ac:picMkLst>
            <pc:docMk/>
            <pc:sldMk cId="3880318597" sldId="437"/>
            <ac:picMk id="15" creationId="{4313419D-52B3-4469-9529-313D9EB0AF33}"/>
          </ac:picMkLst>
        </pc:picChg>
      </pc:sldChg>
      <pc:sldChg chg="addSp modSp">
        <pc:chgData name="pantelis balaouras" userId="25e8755020fc1734" providerId="LiveId" clId="{49ED9723-7474-4F58-B36C-CDD310F8B9C5}" dt="2024-05-01T19:37:01.370" v="4"/>
        <pc:sldMkLst>
          <pc:docMk/>
          <pc:sldMk cId="3002892622" sldId="458"/>
        </pc:sldMkLst>
        <pc:spChg chg="add mod">
          <ac:chgData name="pantelis balaouras" userId="25e8755020fc1734" providerId="LiveId" clId="{49ED9723-7474-4F58-B36C-CDD310F8B9C5}" dt="2024-05-01T19:37:01.370" v="4"/>
          <ac:spMkLst>
            <pc:docMk/>
            <pc:sldMk cId="3002892622" sldId="458"/>
            <ac:spMk id="3" creationId="{7FAE7BD1-51DF-F5A5-DDBE-6B6217B2D6A3}"/>
          </ac:spMkLst>
        </pc:spChg>
        <pc:picChg chg="add mod">
          <ac:chgData name="pantelis balaouras" userId="25e8755020fc1734" providerId="LiveId" clId="{49ED9723-7474-4F58-B36C-CDD310F8B9C5}" dt="2024-05-01T19:37:01.370" v="4"/>
          <ac:picMkLst>
            <pc:docMk/>
            <pc:sldMk cId="3002892622" sldId="458"/>
            <ac:picMk id="2" creationId="{0629C4BE-F03E-CE6A-70C8-380F8E19AF30}"/>
          </ac:picMkLst>
        </pc:picChg>
      </pc:sldChg>
      <pc:sldChg chg="addSp modSp mod modClrScheme chgLayout">
        <pc:chgData name="pantelis balaouras" userId="25e8755020fc1734" providerId="LiveId" clId="{49ED9723-7474-4F58-B36C-CDD310F8B9C5}" dt="2024-05-01T19:40:09.614" v="39" actId="1076"/>
        <pc:sldMkLst>
          <pc:docMk/>
          <pc:sldMk cId="3622300782" sldId="469"/>
        </pc:sldMkLst>
        <pc:spChg chg="add mod">
          <ac:chgData name="pantelis balaouras" userId="25e8755020fc1734" providerId="LiveId" clId="{49ED9723-7474-4F58-B36C-CDD310F8B9C5}" dt="2024-05-01T19:37:45.551" v="7"/>
          <ac:spMkLst>
            <pc:docMk/>
            <pc:sldMk cId="3622300782" sldId="469"/>
            <ac:spMk id="3" creationId="{9BE12964-B761-55BD-FD66-7B0F45D96B29}"/>
          </ac:spMkLst>
        </pc:spChg>
        <pc:spChg chg="mod ord">
          <ac:chgData name="pantelis balaouras" userId="25e8755020fc1734" providerId="LiveId" clId="{49ED9723-7474-4F58-B36C-CDD310F8B9C5}" dt="2024-05-01T19:39:17.013" v="33" actId="255"/>
          <ac:spMkLst>
            <pc:docMk/>
            <pc:sldMk cId="3622300782" sldId="469"/>
            <ac:spMk id="4" creationId="{E47D0821-8573-4002-9B33-F43C68A1D403}"/>
          </ac:spMkLst>
        </pc:spChg>
        <pc:spChg chg="mod ord">
          <ac:chgData name="pantelis balaouras" userId="25e8755020fc1734" providerId="LiveId" clId="{49ED9723-7474-4F58-B36C-CDD310F8B9C5}" dt="2024-05-01T19:39:51.661" v="37" actId="207"/>
          <ac:spMkLst>
            <pc:docMk/>
            <pc:sldMk cId="3622300782" sldId="469"/>
            <ac:spMk id="5" creationId="{FAA18648-8A7B-40D3-A066-80FDB05B7DF4}"/>
          </ac:spMkLst>
        </pc:spChg>
        <pc:spChg chg="mod">
          <ac:chgData name="pantelis balaouras" userId="25e8755020fc1734" providerId="LiveId" clId="{49ED9723-7474-4F58-B36C-CDD310F8B9C5}" dt="2024-05-01T19:38:15.892" v="9" actId="1076"/>
          <ac:spMkLst>
            <pc:docMk/>
            <pc:sldMk cId="3622300782" sldId="469"/>
            <ac:spMk id="9" creationId="{C0E15E17-706E-48A8-A396-DF166E4CA260}"/>
          </ac:spMkLst>
        </pc:spChg>
        <pc:picChg chg="add mod">
          <ac:chgData name="pantelis balaouras" userId="25e8755020fc1734" providerId="LiveId" clId="{49ED9723-7474-4F58-B36C-CDD310F8B9C5}" dt="2024-05-01T19:37:45.551" v="7"/>
          <ac:picMkLst>
            <pc:docMk/>
            <pc:sldMk cId="3622300782" sldId="469"/>
            <ac:picMk id="2" creationId="{FF5E93FC-5850-6A94-F20F-D23CFCE0B940}"/>
          </ac:picMkLst>
        </pc:picChg>
        <pc:picChg chg="mod">
          <ac:chgData name="pantelis balaouras" userId="25e8755020fc1734" providerId="LiveId" clId="{49ED9723-7474-4F58-B36C-CDD310F8B9C5}" dt="2024-05-01T19:40:09.614" v="39" actId="1076"/>
          <ac:picMkLst>
            <pc:docMk/>
            <pc:sldMk cId="3622300782" sldId="469"/>
            <ac:picMk id="6" creationId="{AD42D5B6-C50A-4CDB-A9B5-221C3212C95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52890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033937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65511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9165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414929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75685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023983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93155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4311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4112286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44220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82231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14959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4149860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532CAFD4-E5F6-DB64-4C00-8F6568C21D15}"/>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9AC18A60-AF1F-03C0-B0BE-E0F798ADD6A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mj-lt"/>
              </a:rPr>
              <a:t>Gesundheits</a:t>
            </a:r>
            <a:r>
              <a:rPr lang="en-US" altLang="el-GR" sz="1800" dirty="0">
                <a:solidFill>
                  <a:schemeClr val="tx1">
                    <a:lumMod val="50000"/>
                    <a:lumOff val="50000"/>
                  </a:schemeClr>
                </a:solidFill>
                <a:latin typeface="+mj-lt"/>
              </a:rPr>
              <a:t>-Apps für </a:t>
            </a:r>
            <a:r>
              <a:rPr lang="en-US" altLang="el-GR" sz="1800" dirty="0" err="1">
                <a:solidFill>
                  <a:schemeClr val="tx1">
                    <a:lumMod val="50000"/>
                    <a:lumOff val="50000"/>
                  </a:schemeClr>
                </a:solidFill>
                <a:latin typeface="+mj-lt"/>
              </a:rPr>
              <a:t>Ruheroutinen</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2CDFBAF4-5632-6FBB-50EC-C9CF34610F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mj-lt"/>
              </a:rPr>
              <a:t>Gesundheits</a:t>
            </a:r>
            <a:r>
              <a:rPr lang="en-US" altLang="el-GR" sz="1800" dirty="0">
                <a:solidFill>
                  <a:schemeClr val="tx1">
                    <a:lumMod val="50000"/>
                    <a:lumOff val="50000"/>
                  </a:schemeClr>
                </a:solidFill>
                <a:latin typeface="+mj-lt"/>
              </a:rPr>
              <a:t>-Apps für </a:t>
            </a:r>
            <a:r>
              <a:rPr lang="en-US" altLang="el-GR" sz="1800" dirty="0" err="1">
                <a:solidFill>
                  <a:schemeClr val="tx1">
                    <a:lumMod val="50000"/>
                    <a:lumOff val="50000"/>
                  </a:schemeClr>
                </a:solidFill>
                <a:latin typeface="+mj-lt"/>
              </a:rPr>
              <a:t>Ruheroutinen</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09D64D58-096A-9025-EEEA-91B420E78EF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4.2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mj-lt"/>
              </a:rPr>
              <a:t>Gesundheits</a:t>
            </a:r>
            <a:r>
              <a:rPr lang="en-US" altLang="el-GR" sz="1800" dirty="0">
                <a:solidFill>
                  <a:schemeClr val="tx1">
                    <a:lumMod val="50000"/>
                    <a:lumOff val="50000"/>
                  </a:schemeClr>
                </a:solidFill>
                <a:latin typeface="+mj-lt"/>
              </a:rPr>
              <a:t>-Apps für </a:t>
            </a:r>
            <a:r>
              <a:rPr lang="en-US" altLang="el-GR" sz="1800" dirty="0" err="1">
                <a:solidFill>
                  <a:schemeClr val="tx1">
                    <a:lumMod val="50000"/>
                    <a:lumOff val="50000"/>
                  </a:schemeClr>
                </a:solidFill>
                <a:latin typeface="+mj-lt"/>
              </a:rPr>
              <a:t>Ruheroutinen</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5YbVnT7taf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policies.google.com/privacy" TargetMode="Externa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vectors/webdesign-design-man-fellow-2389478/" TargetMode="Externa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21" Type="http://schemas.openxmlformats.org/officeDocument/2006/relationships/image" Target="../media/image19.jp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18.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81656"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4 – </a:t>
            </a:r>
            <a:r>
              <a:rPr lang="en-US" sz="3400" b="1" kern="1200" dirty="0" err="1">
                <a:solidFill>
                  <a:srgbClr val="C00000"/>
                </a:solidFill>
                <a:effectLst/>
                <a:latin typeface="+mj-lt"/>
                <a:ea typeface="+mj-ea"/>
                <a:cs typeface="+mj-cs"/>
              </a:rPr>
              <a:t>Erfahrungsbasierte</a:t>
            </a:r>
            <a:r>
              <a:rPr lang="en-US" sz="3400" b="1" kern="1200" dirty="0">
                <a:solidFill>
                  <a:srgbClr val="C00000"/>
                </a:solidFill>
                <a:effectLst/>
                <a:latin typeface="+mj-lt"/>
                <a:ea typeface="+mj-ea"/>
                <a:cs typeface="+mj-cs"/>
              </a:rPr>
              <a:t> </a:t>
            </a:r>
            <a:r>
              <a:rPr lang="en-US" sz="3400" b="1" kern="1200" dirty="0" err="1">
                <a:solidFill>
                  <a:srgbClr val="C00000"/>
                </a:solidFill>
                <a:effectLst/>
                <a:latin typeface="+mj-lt"/>
                <a:ea typeface="+mj-ea"/>
                <a:cs typeface="+mj-cs"/>
              </a:rPr>
              <a:t>Trainingseinheit</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(4.2)</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3400" b="1" kern="1200" dirty="0" err="1">
                <a:solidFill>
                  <a:schemeClr val="tx1"/>
                </a:solidFill>
                <a:effectLst/>
                <a:latin typeface="+mj-lt"/>
                <a:ea typeface="+mj-ea"/>
                <a:cs typeface="+mj-cs"/>
              </a:rPr>
              <a:t>Gesundheits</a:t>
            </a:r>
            <a:r>
              <a:rPr lang="en-US" sz="3400" b="1" kern="1200" dirty="0">
                <a:solidFill>
                  <a:schemeClr val="tx1"/>
                </a:solidFill>
                <a:effectLst/>
                <a:latin typeface="+mj-lt"/>
                <a:ea typeface="+mj-ea"/>
                <a:cs typeface="+mj-cs"/>
              </a:rPr>
              <a:t>-Apps für </a:t>
            </a:r>
            <a:r>
              <a:rPr lang="en-US" sz="3400" b="1" kern="1200" dirty="0" err="1">
                <a:solidFill>
                  <a:schemeClr val="tx1"/>
                </a:solidFill>
                <a:effectLst/>
                <a:latin typeface="+mj-lt"/>
                <a:ea typeface="+mj-ea"/>
                <a:cs typeface="+mj-cs"/>
              </a:rPr>
              <a:t>Ruheroutinen</a:t>
            </a:r>
            <a:endParaRPr lang="en-US" sz="3400" b="1" kern="1200" dirty="0">
              <a:solidFill>
                <a:schemeClr val="tx1"/>
              </a:solidFill>
              <a:effectLst/>
              <a:latin typeface="+mj-lt"/>
              <a:ea typeface="+mj-ea"/>
              <a:cs typeface="+mj-cs"/>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C01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rPr>
              <a:t>4</a:t>
            </a:r>
            <a:endParaRPr lang="el-GR" sz="2400" b="1"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54966" y="6334427"/>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6"/>
            <a:ext cx="1954612" cy="429323"/>
          </a:xfrm>
          <a:prstGeom prst="rect">
            <a:avLst/>
          </a:prstGeom>
        </p:spPr>
      </p:pic>
    </p:spTree>
    <p:extLst>
      <p:ext uri="{BB962C8B-B14F-4D97-AF65-F5344CB8AC3E}">
        <p14:creationId xmlns:p14="http://schemas.microsoft.com/office/powerpoint/2010/main" val="66729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ceHolder 1">
            <a:extLst>
              <a:ext uri="{FF2B5EF4-FFF2-40B4-BE49-F238E27FC236}">
                <a16:creationId xmlns:a16="http://schemas.microsoft.com/office/drawing/2014/main" id="{2F1A752D-432E-9B4C-389D-478D6D030F65}"/>
              </a:ext>
            </a:extLst>
          </p:cNvPr>
          <p:cNvSpPr>
            <a:spLocks noGrp="1"/>
          </p:cNvSpPr>
          <p:nvPr>
            <p:ph type="title"/>
          </p:nvPr>
        </p:nvSpPr>
        <p:spPr>
          <a:xfrm>
            <a:off x="558000" y="1080000"/>
            <a:ext cx="11058840" cy="6044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2800" b="1" strike="noStrike" spc="-1">
                <a:solidFill>
                  <a:srgbClr val="203864"/>
                </a:solidFill>
                <a:latin typeface="Calibri"/>
                <a:ea typeface="Adobe Gothic Std B"/>
              </a:rPr>
              <a:t>Better sleep App  (2)</a:t>
            </a:r>
            <a:endParaRPr lang="de-DE" sz="2800" b="0" strike="noStrike" spc="-1">
              <a:solidFill>
                <a:srgbClr val="000000"/>
              </a:solidFill>
              <a:latin typeface="Arial"/>
            </a:endParaRPr>
          </a:p>
        </p:txBody>
      </p:sp>
      <p:sp>
        <p:nvSpPr>
          <p:cNvPr id="28" name="PlaceHolder 2">
            <a:extLst>
              <a:ext uri="{FF2B5EF4-FFF2-40B4-BE49-F238E27FC236}">
                <a16:creationId xmlns:a16="http://schemas.microsoft.com/office/drawing/2014/main" id="{2FF3D072-1285-EA14-FE5B-49935BC8D4BF}"/>
              </a:ext>
            </a:extLst>
          </p:cNvPr>
          <p:cNvSpPr txBox="1">
            <a:spLocks/>
          </p:cNvSpPr>
          <p:nvPr/>
        </p:nvSpPr>
        <p:spPr>
          <a:xfrm>
            <a:off x="558000" y="1800000"/>
            <a:ext cx="5851440" cy="4865400"/>
          </a:xfrm>
          <a:prstGeom prst="rect">
            <a:avLst/>
          </a:prstGeom>
          <a:noFill/>
          <a:ln w="0">
            <a:noFill/>
          </a:ln>
        </p:spPr>
        <p:txBody>
          <a:bodyPr vert="horz" lIns="91440" tIns="45720" rIns="91440" bIns="45720" rtlCol="0" anchor="t">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pPr marL="228600" indent="-228600">
              <a:lnSpc>
                <a:spcPct val="100000"/>
              </a:lnSpc>
              <a:spcBef>
                <a:spcPts val="601"/>
              </a:spcBef>
              <a:spcAft>
                <a:spcPts val="601"/>
              </a:spcAft>
              <a:buClr>
                <a:srgbClr val="C01E24"/>
              </a:buClr>
              <a:buFont typeface="Wingdings" charset="2"/>
              <a:buChar char=""/>
            </a:pPr>
            <a:r>
              <a:rPr lang="de-DE" sz="2200" b="0" i="1" spc="-1">
                <a:solidFill>
                  <a:schemeClr val="dk1"/>
                </a:solidFill>
                <a:latin typeface="Calibri"/>
                <a:ea typeface="MS PGothic"/>
              </a:rPr>
              <a:t>Fangen wir an...</a:t>
            </a:r>
            <a:endParaRPr lang="de-DE" sz="2200" b="0" spc="-1">
              <a:solidFill>
                <a:srgbClr val="000000"/>
              </a:solidFill>
              <a:latin typeface="Arial"/>
            </a:endParaRPr>
          </a:p>
        </p:txBody>
      </p:sp>
      <p:sp>
        <p:nvSpPr>
          <p:cNvPr id="29" name="Text Placeholder 8">
            <a:extLst>
              <a:ext uri="{FF2B5EF4-FFF2-40B4-BE49-F238E27FC236}">
                <a16:creationId xmlns:a16="http://schemas.microsoft.com/office/drawing/2014/main" id="{8DFDE7A8-E7DE-B735-631C-C32A56D74C75}"/>
              </a:ext>
            </a:extLst>
          </p:cNvPr>
          <p:cNvSpPr/>
          <p:nvPr/>
        </p:nvSpPr>
        <p:spPr>
          <a:xfrm>
            <a:off x="3420000" y="3102120"/>
            <a:ext cx="1693800" cy="226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spcBef>
                <a:spcPts val="601"/>
              </a:spcBef>
              <a:spcAft>
                <a:spcPts val="601"/>
              </a:spcAft>
              <a:tabLst>
                <a:tab pos="0" algn="l"/>
              </a:tabLst>
            </a:pPr>
            <a:r>
              <a:rPr lang="de-DE" sz="2200" b="0" i="1" strike="noStrike" spc="-1" dirty="0">
                <a:solidFill>
                  <a:schemeClr val="dk1"/>
                </a:solidFill>
                <a:latin typeface="Calibri"/>
                <a:ea typeface="MS PGothic"/>
              </a:rPr>
              <a:t>1. Frage des Bedürfnisses</a:t>
            </a:r>
            <a:r>
              <a:rPr lang="de-DE" sz="1800" b="0" i="1" strike="noStrike" spc="-1" dirty="0">
                <a:solidFill>
                  <a:schemeClr val="dk1"/>
                </a:solidFill>
                <a:latin typeface="Calibri"/>
                <a:ea typeface="MS PGothic"/>
              </a:rPr>
              <a:t> </a:t>
            </a:r>
            <a:endParaRPr lang="de-DE" sz="1800" b="0" strike="noStrike" spc="-1" dirty="0">
              <a:solidFill>
                <a:srgbClr val="000000"/>
              </a:solidFill>
              <a:latin typeface="Arial"/>
            </a:endParaRPr>
          </a:p>
        </p:txBody>
      </p:sp>
      <p:sp>
        <p:nvSpPr>
          <p:cNvPr id="30" name="Text Placeholder 8">
            <a:extLst>
              <a:ext uri="{FF2B5EF4-FFF2-40B4-BE49-F238E27FC236}">
                <a16:creationId xmlns:a16="http://schemas.microsoft.com/office/drawing/2014/main" id="{5050BCFD-5492-518B-C742-15CB28A93599}"/>
              </a:ext>
            </a:extLst>
          </p:cNvPr>
          <p:cNvSpPr/>
          <p:nvPr/>
        </p:nvSpPr>
        <p:spPr>
          <a:xfrm>
            <a:off x="7740000" y="3207600"/>
            <a:ext cx="1794600" cy="226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spcBef>
                <a:spcPts val="601"/>
              </a:spcBef>
              <a:spcAft>
                <a:spcPts val="601"/>
              </a:spcAft>
              <a:tabLst>
                <a:tab pos="0" algn="l"/>
              </a:tabLst>
            </a:pPr>
            <a:r>
              <a:rPr lang="de-DE" sz="1800" b="0" i="1" strike="noStrike" spc="-1">
                <a:solidFill>
                  <a:schemeClr val="dk1"/>
                </a:solidFill>
                <a:latin typeface="Calibri"/>
                <a:ea typeface="MS PGothic"/>
              </a:rPr>
              <a:t>2. Art des Sounds, den Sie ausprobieren möchten</a:t>
            </a:r>
            <a:endParaRPr lang="de-DE" sz="1800" b="0" strike="noStrike" spc="-1">
              <a:solidFill>
                <a:srgbClr val="000000"/>
              </a:solidFill>
              <a:latin typeface="Arial"/>
            </a:endParaRPr>
          </a:p>
        </p:txBody>
      </p:sp>
      <p:pic>
        <p:nvPicPr>
          <p:cNvPr id="31" name="Grafik 30">
            <a:extLst>
              <a:ext uri="{FF2B5EF4-FFF2-40B4-BE49-F238E27FC236}">
                <a16:creationId xmlns:a16="http://schemas.microsoft.com/office/drawing/2014/main" id="{E58B4712-52C2-9A99-AFED-0055162A8913}"/>
              </a:ext>
            </a:extLst>
          </p:cNvPr>
          <p:cNvPicPr/>
          <p:nvPr/>
        </p:nvPicPr>
        <p:blipFill>
          <a:blip r:embed="rId3"/>
          <a:srcRect t="6065" r="17" b="6191"/>
          <a:stretch/>
        </p:blipFill>
        <p:spPr>
          <a:xfrm>
            <a:off x="1080000" y="2258640"/>
            <a:ext cx="2172600" cy="4237560"/>
          </a:xfrm>
          <a:prstGeom prst="rect">
            <a:avLst/>
          </a:prstGeom>
          <a:ln w="0">
            <a:noFill/>
          </a:ln>
        </p:spPr>
      </p:pic>
      <p:pic>
        <p:nvPicPr>
          <p:cNvPr id="32" name="Grafik 31">
            <a:extLst>
              <a:ext uri="{FF2B5EF4-FFF2-40B4-BE49-F238E27FC236}">
                <a16:creationId xmlns:a16="http://schemas.microsoft.com/office/drawing/2014/main" id="{4BF0B9A1-F0EA-46C6-0C22-E16B34D3C644}"/>
              </a:ext>
            </a:extLst>
          </p:cNvPr>
          <p:cNvPicPr/>
          <p:nvPr/>
        </p:nvPicPr>
        <p:blipFill>
          <a:blip r:embed="rId4"/>
          <a:srcRect t="5249" b="5510"/>
          <a:stretch/>
        </p:blipFill>
        <p:spPr>
          <a:xfrm>
            <a:off x="9570240" y="1899000"/>
            <a:ext cx="2309760" cy="4581000"/>
          </a:xfrm>
          <a:prstGeom prst="rect">
            <a:avLst/>
          </a:prstGeom>
          <a:ln w="0">
            <a:noFill/>
          </a:ln>
        </p:spPr>
      </p:pic>
      <p:pic>
        <p:nvPicPr>
          <p:cNvPr id="33" name="Grafik 32">
            <a:extLst>
              <a:ext uri="{FF2B5EF4-FFF2-40B4-BE49-F238E27FC236}">
                <a16:creationId xmlns:a16="http://schemas.microsoft.com/office/drawing/2014/main" id="{E1DD8245-D74B-581F-331B-99006F6ACE94}"/>
              </a:ext>
            </a:extLst>
          </p:cNvPr>
          <p:cNvPicPr/>
          <p:nvPr/>
        </p:nvPicPr>
        <p:blipFill>
          <a:blip r:embed="rId5"/>
          <a:srcRect t="5506" b="5254"/>
          <a:stretch/>
        </p:blipFill>
        <p:spPr>
          <a:xfrm>
            <a:off x="5220000" y="1980000"/>
            <a:ext cx="2320920" cy="4603320"/>
          </a:xfrm>
          <a:prstGeom prst="rect">
            <a:avLst/>
          </a:prstGeom>
          <a:ln w="0">
            <a:noFill/>
          </a:ln>
        </p:spPr>
      </p:pic>
    </p:spTree>
    <p:extLst>
      <p:ext uri="{BB962C8B-B14F-4D97-AF65-F5344CB8AC3E}">
        <p14:creationId xmlns:p14="http://schemas.microsoft.com/office/powerpoint/2010/main" val="61687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ceHolder 1">
            <a:extLst>
              <a:ext uri="{FF2B5EF4-FFF2-40B4-BE49-F238E27FC236}">
                <a16:creationId xmlns:a16="http://schemas.microsoft.com/office/drawing/2014/main" id="{15D143DE-59F3-383D-4F46-604F183623E4}"/>
              </a:ext>
            </a:extLst>
          </p:cNvPr>
          <p:cNvSpPr>
            <a:spLocks noGrp="1"/>
          </p:cNvSpPr>
          <p:nvPr>
            <p:ph type="title"/>
          </p:nvPr>
        </p:nvSpPr>
        <p:spPr>
          <a:xfrm>
            <a:off x="558000" y="1080000"/>
            <a:ext cx="11058840" cy="6044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2800" b="1" strike="noStrike" spc="-1">
                <a:solidFill>
                  <a:srgbClr val="203864"/>
                </a:solidFill>
                <a:latin typeface="Calibri"/>
                <a:ea typeface="Adobe Gothic Std B"/>
              </a:rPr>
              <a:t>Better sleep App  (3)</a:t>
            </a:r>
            <a:endParaRPr lang="de-DE" sz="2800" b="0" strike="noStrike" spc="-1">
              <a:solidFill>
                <a:srgbClr val="000000"/>
              </a:solidFill>
              <a:latin typeface="Arial"/>
            </a:endParaRPr>
          </a:p>
        </p:txBody>
      </p:sp>
      <p:sp>
        <p:nvSpPr>
          <p:cNvPr id="11" name="PlaceHolder 2">
            <a:extLst>
              <a:ext uri="{FF2B5EF4-FFF2-40B4-BE49-F238E27FC236}">
                <a16:creationId xmlns:a16="http://schemas.microsoft.com/office/drawing/2014/main" id="{9F591030-2DAC-4886-FC93-B01BD7A36411}"/>
              </a:ext>
            </a:extLst>
          </p:cNvPr>
          <p:cNvSpPr txBox="1">
            <a:spLocks/>
          </p:cNvSpPr>
          <p:nvPr/>
        </p:nvSpPr>
        <p:spPr>
          <a:xfrm>
            <a:off x="558000" y="1800000"/>
            <a:ext cx="4428000" cy="4865400"/>
          </a:xfrm>
          <a:prstGeom prst="rect">
            <a:avLst/>
          </a:prstGeom>
          <a:noFill/>
          <a:ln w="0">
            <a:noFill/>
          </a:ln>
        </p:spPr>
        <p:txBody>
          <a:bodyPr vert="horz" lIns="91440" tIns="45720" rIns="91440" bIns="45720" rtlCol="0" anchor="t">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pPr marL="228600" indent="-228600">
              <a:lnSpc>
                <a:spcPct val="100000"/>
              </a:lnSpc>
              <a:spcBef>
                <a:spcPts val="601"/>
              </a:spcBef>
              <a:spcAft>
                <a:spcPts val="601"/>
              </a:spcAft>
              <a:buClr>
                <a:srgbClr val="C01E24"/>
              </a:buClr>
              <a:buFont typeface="Wingdings" charset="2"/>
              <a:buChar char=""/>
            </a:pPr>
            <a:r>
              <a:rPr lang="de-DE" sz="2200" b="0" spc="-1">
                <a:solidFill>
                  <a:schemeClr val="dk1"/>
                </a:solidFill>
                <a:latin typeface="Calibri"/>
                <a:ea typeface="MS PGothic"/>
              </a:rPr>
              <a:t>Homepage: Kurzer Überblick über die persönlichen Möglichkeiten und Aktivitäten zur Verbesserung des Schlafs </a:t>
            </a:r>
            <a:endParaRPr lang="de-DE" sz="2200" b="0" spc="-1">
              <a:solidFill>
                <a:srgbClr val="000000"/>
              </a:solidFill>
              <a:latin typeface="Arial"/>
            </a:endParaRPr>
          </a:p>
          <a:p>
            <a:pPr>
              <a:lnSpc>
                <a:spcPct val="100000"/>
              </a:lnSpc>
              <a:spcBef>
                <a:spcPts val="601"/>
              </a:spcBef>
              <a:spcAft>
                <a:spcPts val="601"/>
              </a:spcAft>
              <a:tabLst>
                <a:tab pos="0" algn="l"/>
              </a:tabLst>
            </a:pPr>
            <a:endParaRPr lang="de-DE" sz="2200" b="0" spc="-1">
              <a:solidFill>
                <a:srgbClr val="000000"/>
              </a:solidFill>
              <a:latin typeface="Arial"/>
            </a:endParaRPr>
          </a:p>
          <a:p>
            <a:pPr>
              <a:lnSpc>
                <a:spcPct val="100000"/>
              </a:lnSpc>
              <a:spcBef>
                <a:spcPts val="601"/>
              </a:spcBef>
              <a:spcAft>
                <a:spcPts val="601"/>
              </a:spcAft>
              <a:tabLst>
                <a:tab pos="0" algn="l"/>
              </a:tabLst>
            </a:pPr>
            <a:endParaRPr lang="de-DE" sz="2200" b="0" spc="-1">
              <a:solidFill>
                <a:srgbClr val="000000"/>
              </a:solidFill>
              <a:latin typeface="Arial"/>
            </a:endParaRPr>
          </a:p>
          <a:p>
            <a:pPr>
              <a:lnSpc>
                <a:spcPct val="100000"/>
              </a:lnSpc>
              <a:spcBef>
                <a:spcPts val="601"/>
              </a:spcBef>
              <a:spcAft>
                <a:spcPts val="601"/>
              </a:spcAft>
              <a:tabLst>
                <a:tab pos="0" algn="l"/>
              </a:tabLst>
            </a:pPr>
            <a:endParaRPr lang="de-DE" sz="2200" b="0" spc="-1">
              <a:solidFill>
                <a:srgbClr val="000000"/>
              </a:solidFill>
              <a:latin typeface="Arial"/>
            </a:endParaRPr>
          </a:p>
          <a:p>
            <a:pPr>
              <a:lnSpc>
                <a:spcPct val="100000"/>
              </a:lnSpc>
              <a:spcBef>
                <a:spcPts val="601"/>
              </a:spcBef>
              <a:spcAft>
                <a:spcPts val="601"/>
              </a:spcAft>
              <a:tabLst>
                <a:tab pos="0" algn="l"/>
              </a:tabLst>
            </a:pPr>
            <a:endParaRPr lang="de-DE" sz="2200" b="0" spc="-1">
              <a:solidFill>
                <a:srgbClr val="000000"/>
              </a:solidFill>
              <a:latin typeface="Arial"/>
            </a:endParaRPr>
          </a:p>
          <a:p>
            <a:pPr>
              <a:lnSpc>
                <a:spcPct val="100000"/>
              </a:lnSpc>
              <a:spcBef>
                <a:spcPts val="601"/>
              </a:spcBef>
              <a:spcAft>
                <a:spcPts val="601"/>
              </a:spcAft>
              <a:tabLst>
                <a:tab pos="0" algn="l"/>
              </a:tabLst>
            </a:pPr>
            <a:r>
              <a:rPr lang="de-DE" sz="2200" i="1" spc="-1">
                <a:solidFill>
                  <a:schemeClr val="dk1"/>
                </a:solidFill>
                <a:latin typeface="Calibri"/>
                <a:ea typeface="MS PGothic"/>
              </a:rPr>
              <a:t>Sehen wir uns die verschiedenen Funktionen an...</a:t>
            </a:r>
            <a:endParaRPr lang="de-DE" sz="2200" b="0" spc="-1">
              <a:solidFill>
                <a:srgbClr val="000000"/>
              </a:solidFill>
              <a:latin typeface="Arial"/>
            </a:endParaRPr>
          </a:p>
          <a:p>
            <a:pPr>
              <a:lnSpc>
                <a:spcPct val="100000"/>
              </a:lnSpc>
              <a:spcBef>
                <a:spcPts val="601"/>
              </a:spcBef>
              <a:spcAft>
                <a:spcPts val="601"/>
              </a:spcAft>
              <a:tabLst>
                <a:tab pos="0" algn="l"/>
              </a:tabLst>
            </a:pPr>
            <a:endParaRPr lang="de-DE" sz="2200" b="0" spc="-1">
              <a:solidFill>
                <a:srgbClr val="000000"/>
              </a:solidFill>
              <a:latin typeface="Arial"/>
            </a:endParaRPr>
          </a:p>
          <a:p>
            <a:pPr>
              <a:lnSpc>
                <a:spcPct val="100000"/>
              </a:lnSpc>
              <a:spcBef>
                <a:spcPts val="601"/>
              </a:spcBef>
              <a:spcAft>
                <a:spcPts val="601"/>
              </a:spcAft>
              <a:tabLst>
                <a:tab pos="0" algn="l"/>
              </a:tabLst>
            </a:pPr>
            <a:endParaRPr lang="de-DE" sz="2200" b="0" spc="-1">
              <a:solidFill>
                <a:srgbClr val="000000"/>
              </a:solidFill>
              <a:latin typeface="Arial"/>
            </a:endParaRPr>
          </a:p>
          <a:p>
            <a:pPr>
              <a:lnSpc>
                <a:spcPct val="100000"/>
              </a:lnSpc>
              <a:spcBef>
                <a:spcPts val="601"/>
              </a:spcBef>
              <a:spcAft>
                <a:spcPts val="601"/>
              </a:spcAft>
              <a:tabLst>
                <a:tab pos="0" algn="l"/>
              </a:tabLst>
            </a:pPr>
            <a:endParaRPr lang="de-DE" sz="2200" b="0" spc="-1">
              <a:solidFill>
                <a:srgbClr val="000000"/>
              </a:solidFill>
              <a:latin typeface="Arial"/>
            </a:endParaRPr>
          </a:p>
        </p:txBody>
      </p:sp>
      <p:pic>
        <p:nvPicPr>
          <p:cNvPr id="12" name="Grafik 11">
            <a:extLst>
              <a:ext uri="{FF2B5EF4-FFF2-40B4-BE49-F238E27FC236}">
                <a16:creationId xmlns:a16="http://schemas.microsoft.com/office/drawing/2014/main" id="{64603959-6B26-424C-3788-87D2BBB15F4D}"/>
              </a:ext>
            </a:extLst>
          </p:cNvPr>
          <p:cNvPicPr/>
          <p:nvPr/>
        </p:nvPicPr>
        <p:blipFill>
          <a:blip r:embed="rId3"/>
          <a:srcRect t="5506" b="5254"/>
          <a:stretch/>
        </p:blipFill>
        <p:spPr>
          <a:xfrm>
            <a:off x="5580000" y="540000"/>
            <a:ext cx="2994840" cy="5940000"/>
          </a:xfrm>
          <a:prstGeom prst="rect">
            <a:avLst/>
          </a:prstGeom>
          <a:ln w="0">
            <a:noFill/>
          </a:ln>
        </p:spPr>
      </p:pic>
      <p:pic>
        <p:nvPicPr>
          <p:cNvPr id="13" name="Grafik 12">
            <a:extLst>
              <a:ext uri="{FF2B5EF4-FFF2-40B4-BE49-F238E27FC236}">
                <a16:creationId xmlns:a16="http://schemas.microsoft.com/office/drawing/2014/main" id="{AE588C84-DA14-E69B-6EF8-20149B67CE08}"/>
              </a:ext>
            </a:extLst>
          </p:cNvPr>
          <p:cNvPicPr/>
          <p:nvPr/>
        </p:nvPicPr>
        <p:blipFill>
          <a:blip r:embed="rId4"/>
          <a:srcRect t="5249" b="5509"/>
          <a:stretch/>
        </p:blipFill>
        <p:spPr>
          <a:xfrm>
            <a:off x="8885160" y="540000"/>
            <a:ext cx="2994840" cy="5940000"/>
          </a:xfrm>
          <a:prstGeom prst="rect">
            <a:avLst/>
          </a:prstGeom>
          <a:ln w="0">
            <a:noFill/>
          </a:ln>
        </p:spPr>
      </p:pic>
    </p:spTree>
    <p:extLst>
      <p:ext uri="{BB962C8B-B14F-4D97-AF65-F5344CB8AC3E}">
        <p14:creationId xmlns:p14="http://schemas.microsoft.com/office/powerpoint/2010/main" val="1378949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F02619B0-85C7-DAAA-43F2-301EF665B131}"/>
              </a:ext>
            </a:extLst>
          </p:cNvPr>
          <p:cNvPicPr/>
          <p:nvPr/>
        </p:nvPicPr>
        <p:blipFill>
          <a:blip r:embed="rId3"/>
          <a:srcRect t="5506" b="5254"/>
          <a:stretch/>
        </p:blipFill>
        <p:spPr>
          <a:xfrm>
            <a:off x="1690920" y="1980000"/>
            <a:ext cx="2269080" cy="4500000"/>
          </a:xfrm>
          <a:prstGeom prst="rect">
            <a:avLst/>
          </a:prstGeom>
          <a:ln w="0">
            <a:noFill/>
          </a:ln>
        </p:spPr>
      </p:pic>
      <p:sp>
        <p:nvSpPr>
          <p:cNvPr id="14" name="PlaceHolder 1">
            <a:extLst>
              <a:ext uri="{FF2B5EF4-FFF2-40B4-BE49-F238E27FC236}">
                <a16:creationId xmlns:a16="http://schemas.microsoft.com/office/drawing/2014/main" id="{8539D238-FBF3-5FDA-F535-88F89440AA7F}"/>
              </a:ext>
            </a:extLst>
          </p:cNvPr>
          <p:cNvSpPr>
            <a:spLocks noGrp="1"/>
          </p:cNvSpPr>
          <p:nvPr>
            <p:ph type="title"/>
          </p:nvPr>
        </p:nvSpPr>
        <p:spPr>
          <a:xfrm>
            <a:off x="558000" y="1080000"/>
            <a:ext cx="11058840" cy="6044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2800" b="1" strike="noStrike" spc="-1">
                <a:solidFill>
                  <a:srgbClr val="203864"/>
                </a:solidFill>
                <a:latin typeface="Calibri"/>
                <a:ea typeface="Adobe Gothic Std B"/>
              </a:rPr>
              <a:t>Better sleep App  (4)</a:t>
            </a:r>
            <a:endParaRPr lang="de-DE" sz="2800" b="0" strike="noStrike" spc="-1">
              <a:solidFill>
                <a:srgbClr val="000000"/>
              </a:solidFill>
              <a:latin typeface="Arial"/>
            </a:endParaRPr>
          </a:p>
        </p:txBody>
      </p:sp>
      <p:sp>
        <p:nvSpPr>
          <p:cNvPr id="15" name="PlaceHolder 2">
            <a:extLst>
              <a:ext uri="{FF2B5EF4-FFF2-40B4-BE49-F238E27FC236}">
                <a16:creationId xmlns:a16="http://schemas.microsoft.com/office/drawing/2014/main" id="{85CD36FB-14BC-E3FA-CE88-82BC732647FA}"/>
              </a:ext>
            </a:extLst>
          </p:cNvPr>
          <p:cNvSpPr txBox="1">
            <a:spLocks/>
          </p:cNvSpPr>
          <p:nvPr/>
        </p:nvSpPr>
        <p:spPr>
          <a:xfrm>
            <a:off x="36720" y="3313080"/>
            <a:ext cx="5851440" cy="2366280"/>
          </a:xfrm>
          <a:prstGeom prst="rect">
            <a:avLst/>
          </a:prstGeom>
          <a:noFill/>
          <a:ln w="0">
            <a:noFill/>
          </a:ln>
        </p:spPr>
        <p:txBody>
          <a:bodyPr vert="horz" lIns="91440" tIns="45720" rIns="91440" bIns="45720" rtlCol="0" anchor="t">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pPr marL="228600" indent="-228600">
              <a:lnSpc>
                <a:spcPct val="100000"/>
              </a:lnSpc>
              <a:spcBef>
                <a:spcPts val="601"/>
              </a:spcBef>
              <a:spcAft>
                <a:spcPts val="601"/>
              </a:spcAft>
              <a:buClr>
                <a:srgbClr val="C01E24"/>
              </a:buClr>
              <a:buFont typeface="Wingdings" charset="2"/>
              <a:buChar char=""/>
            </a:pPr>
            <a:r>
              <a:rPr lang="de-DE" sz="2200" spc="-1">
                <a:solidFill>
                  <a:schemeClr val="dk1"/>
                </a:solidFill>
                <a:latin typeface="Arial"/>
                <a:ea typeface="MS PGothic"/>
              </a:rPr>
              <a:t>Musik</a:t>
            </a:r>
            <a:endParaRPr lang="de-DE" sz="2200" b="0" spc="-1">
              <a:solidFill>
                <a:srgbClr val="000000"/>
              </a:solidFill>
              <a:latin typeface="Arial"/>
            </a:endParaRPr>
          </a:p>
        </p:txBody>
      </p:sp>
      <p:sp>
        <p:nvSpPr>
          <p:cNvPr id="16" name="Oval 1">
            <a:extLst>
              <a:ext uri="{FF2B5EF4-FFF2-40B4-BE49-F238E27FC236}">
                <a16:creationId xmlns:a16="http://schemas.microsoft.com/office/drawing/2014/main" id="{A33B206B-39E0-FF22-7F9C-CEFBAAE0A576}"/>
              </a:ext>
            </a:extLst>
          </p:cNvPr>
          <p:cNvSpPr/>
          <p:nvPr/>
        </p:nvSpPr>
        <p:spPr>
          <a:xfrm>
            <a:off x="2075760" y="5990040"/>
            <a:ext cx="624240" cy="5374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1" strike="noStrike" spc="-1">
              <a:solidFill>
                <a:schemeClr val="accent2">
                  <a:lumMod val="40000"/>
                  <a:lumOff val="60000"/>
                </a:schemeClr>
              </a:solidFill>
              <a:latin typeface="Calibri"/>
            </a:endParaRPr>
          </a:p>
        </p:txBody>
      </p:sp>
      <p:sp>
        <p:nvSpPr>
          <p:cNvPr id="17" name="Text Placeholder 8">
            <a:extLst>
              <a:ext uri="{FF2B5EF4-FFF2-40B4-BE49-F238E27FC236}">
                <a16:creationId xmlns:a16="http://schemas.microsoft.com/office/drawing/2014/main" id="{C80EAA6C-7AA6-B400-75B6-F23F15CD98C6}"/>
              </a:ext>
            </a:extLst>
          </p:cNvPr>
          <p:cNvSpPr/>
          <p:nvPr/>
        </p:nvSpPr>
        <p:spPr>
          <a:xfrm>
            <a:off x="4162680" y="1632240"/>
            <a:ext cx="2458800" cy="286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spcBef>
                <a:spcPts val="601"/>
              </a:spcBef>
              <a:spcAft>
                <a:spcPts val="601"/>
              </a:spcAft>
              <a:tabLst>
                <a:tab pos="0" algn="l"/>
              </a:tabLst>
            </a:pPr>
            <a:r>
              <a:rPr lang="de-DE" sz="1800" b="0" i="1" strike="noStrike" spc="-1">
                <a:solidFill>
                  <a:schemeClr val="dk1"/>
                </a:solidFill>
                <a:latin typeface="Calibri"/>
                <a:ea typeface="MS PGothic"/>
              </a:rPr>
              <a:t>Wählen Sie verschiedene Arten von Klängen oder Musik zum Entspannen und Einschlafen</a:t>
            </a:r>
            <a:endParaRPr lang="de-DE" sz="1800" b="0" strike="noStrike" spc="-1">
              <a:solidFill>
                <a:srgbClr val="000000"/>
              </a:solidFill>
              <a:latin typeface="Arial"/>
            </a:endParaRPr>
          </a:p>
        </p:txBody>
      </p:sp>
      <p:pic>
        <p:nvPicPr>
          <p:cNvPr id="18" name="Grafik 17">
            <a:extLst>
              <a:ext uri="{FF2B5EF4-FFF2-40B4-BE49-F238E27FC236}">
                <a16:creationId xmlns:a16="http://schemas.microsoft.com/office/drawing/2014/main" id="{D71FB80A-3788-C2A4-64AA-8519204C5F73}"/>
              </a:ext>
            </a:extLst>
          </p:cNvPr>
          <p:cNvPicPr/>
          <p:nvPr/>
        </p:nvPicPr>
        <p:blipFill>
          <a:blip r:embed="rId4"/>
          <a:srcRect t="5243" b="5778"/>
          <a:stretch/>
        </p:blipFill>
        <p:spPr>
          <a:xfrm>
            <a:off x="6629400" y="1260000"/>
            <a:ext cx="2639520" cy="5220000"/>
          </a:xfrm>
          <a:prstGeom prst="rect">
            <a:avLst/>
          </a:prstGeom>
          <a:ln w="0">
            <a:noFill/>
          </a:ln>
        </p:spPr>
      </p:pic>
      <p:pic>
        <p:nvPicPr>
          <p:cNvPr id="19" name="Grafik 18">
            <a:extLst>
              <a:ext uri="{FF2B5EF4-FFF2-40B4-BE49-F238E27FC236}">
                <a16:creationId xmlns:a16="http://schemas.microsoft.com/office/drawing/2014/main" id="{9D6D12BC-F223-5416-0E1A-71AAC94D8C08}"/>
              </a:ext>
            </a:extLst>
          </p:cNvPr>
          <p:cNvPicPr/>
          <p:nvPr/>
        </p:nvPicPr>
        <p:blipFill>
          <a:blip r:embed="rId5"/>
          <a:srcRect t="4367" b="6392"/>
          <a:stretch/>
        </p:blipFill>
        <p:spPr>
          <a:xfrm>
            <a:off x="9469440" y="1260000"/>
            <a:ext cx="2631960" cy="5220000"/>
          </a:xfrm>
          <a:prstGeom prst="rect">
            <a:avLst/>
          </a:prstGeom>
          <a:ln w="0">
            <a:noFill/>
          </a:ln>
        </p:spPr>
      </p:pic>
    </p:spTree>
    <p:extLst>
      <p:ext uri="{BB962C8B-B14F-4D97-AF65-F5344CB8AC3E}">
        <p14:creationId xmlns:p14="http://schemas.microsoft.com/office/powerpoint/2010/main" val="3462956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5C689D5-A395-5806-8C51-61646E80D33B}"/>
              </a:ext>
            </a:extLst>
          </p:cNvPr>
          <p:cNvPicPr/>
          <p:nvPr/>
        </p:nvPicPr>
        <p:blipFill>
          <a:blip r:embed="rId3"/>
          <a:srcRect t="5506" b="5254"/>
          <a:stretch/>
        </p:blipFill>
        <p:spPr>
          <a:xfrm>
            <a:off x="1150920" y="1980000"/>
            <a:ext cx="2269080" cy="4500000"/>
          </a:xfrm>
          <a:prstGeom prst="rect">
            <a:avLst/>
          </a:prstGeom>
          <a:ln w="0">
            <a:noFill/>
          </a:ln>
        </p:spPr>
      </p:pic>
      <p:sp>
        <p:nvSpPr>
          <p:cNvPr id="10" name="PlaceHolder 1">
            <a:extLst>
              <a:ext uri="{FF2B5EF4-FFF2-40B4-BE49-F238E27FC236}">
                <a16:creationId xmlns:a16="http://schemas.microsoft.com/office/drawing/2014/main" id="{2CD4B67C-5B80-1F4F-05F7-8A96CAB21436}"/>
              </a:ext>
            </a:extLst>
          </p:cNvPr>
          <p:cNvSpPr>
            <a:spLocks noGrp="1"/>
          </p:cNvSpPr>
          <p:nvPr>
            <p:ph type="title"/>
          </p:nvPr>
        </p:nvSpPr>
        <p:spPr>
          <a:xfrm>
            <a:off x="558000" y="1080000"/>
            <a:ext cx="11058840" cy="6044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2800" b="1" strike="noStrike" spc="-1">
                <a:solidFill>
                  <a:srgbClr val="203864"/>
                </a:solidFill>
                <a:latin typeface="Calibri"/>
                <a:ea typeface="Adobe Gothic Std B"/>
              </a:rPr>
              <a:t>Better sleep App  (5)</a:t>
            </a:r>
            <a:endParaRPr lang="de-DE" sz="2800" b="0" strike="noStrike" spc="-1">
              <a:solidFill>
                <a:srgbClr val="000000"/>
              </a:solidFill>
              <a:latin typeface="Arial"/>
            </a:endParaRPr>
          </a:p>
        </p:txBody>
      </p:sp>
      <p:sp>
        <p:nvSpPr>
          <p:cNvPr id="16" name="PlaceHolder 2">
            <a:extLst>
              <a:ext uri="{FF2B5EF4-FFF2-40B4-BE49-F238E27FC236}">
                <a16:creationId xmlns:a16="http://schemas.microsoft.com/office/drawing/2014/main" id="{8CA2BA5E-2AC0-52D3-15BD-887E609677B5}"/>
              </a:ext>
            </a:extLst>
          </p:cNvPr>
          <p:cNvSpPr txBox="1">
            <a:spLocks/>
          </p:cNvSpPr>
          <p:nvPr/>
        </p:nvSpPr>
        <p:spPr>
          <a:xfrm>
            <a:off x="-67680" y="3668760"/>
            <a:ext cx="5851440" cy="1497960"/>
          </a:xfrm>
          <a:prstGeom prst="rect">
            <a:avLst/>
          </a:prstGeom>
          <a:noFill/>
          <a:ln w="0">
            <a:noFill/>
          </a:ln>
        </p:spPr>
        <p:txBody>
          <a:bodyPr vert="horz" lIns="91440" tIns="45720" rIns="91440" bIns="45720" rtlCol="0" anchor="t">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pPr marL="228600" indent="-228600">
              <a:lnSpc>
                <a:spcPct val="100000"/>
              </a:lnSpc>
              <a:spcBef>
                <a:spcPts val="601"/>
              </a:spcBef>
              <a:spcAft>
                <a:spcPts val="601"/>
              </a:spcAft>
              <a:buClr>
                <a:srgbClr val="C01E24"/>
              </a:buClr>
              <a:buFont typeface="Wingdings" charset="2"/>
              <a:buChar char=""/>
            </a:pPr>
            <a:r>
              <a:rPr lang="de-DE" sz="2200" spc="-1">
                <a:solidFill>
                  <a:schemeClr val="dk1"/>
                </a:solidFill>
                <a:latin typeface="Arial"/>
                <a:ea typeface="MS PGothic"/>
              </a:rPr>
              <a:t>Schlaf</a:t>
            </a:r>
            <a:endParaRPr lang="de-DE" sz="2200" b="0" spc="-1">
              <a:solidFill>
                <a:srgbClr val="000000"/>
              </a:solidFill>
              <a:latin typeface="Arial"/>
            </a:endParaRPr>
          </a:p>
        </p:txBody>
      </p:sp>
      <p:sp>
        <p:nvSpPr>
          <p:cNvPr id="17" name="Text Placeholder 8">
            <a:extLst>
              <a:ext uri="{FF2B5EF4-FFF2-40B4-BE49-F238E27FC236}">
                <a16:creationId xmlns:a16="http://schemas.microsoft.com/office/drawing/2014/main" id="{A6FAFE9E-639A-DFF0-F000-33AFE0B9CC94}"/>
              </a:ext>
            </a:extLst>
          </p:cNvPr>
          <p:cNvSpPr/>
          <p:nvPr/>
        </p:nvSpPr>
        <p:spPr>
          <a:xfrm>
            <a:off x="3600000" y="1827000"/>
            <a:ext cx="1598040" cy="226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spcBef>
                <a:spcPts val="601"/>
              </a:spcBef>
              <a:spcAft>
                <a:spcPts val="601"/>
              </a:spcAft>
              <a:tabLst>
                <a:tab pos="0" algn="l"/>
              </a:tabLst>
            </a:pPr>
            <a:r>
              <a:rPr lang="de-DE" sz="2200" b="0" i="1" strike="noStrike" spc="-1">
                <a:solidFill>
                  <a:schemeClr val="dk1"/>
                </a:solidFill>
                <a:latin typeface="Calibri"/>
                <a:ea typeface="MS PGothic"/>
              </a:rPr>
              <a:t>1. Einstellen der Alarmzeit</a:t>
            </a:r>
            <a:endParaRPr lang="de-DE" sz="2200" b="0" strike="noStrike" spc="-1">
              <a:solidFill>
                <a:srgbClr val="000000"/>
              </a:solidFill>
              <a:latin typeface="Arial"/>
            </a:endParaRPr>
          </a:p>
        </p:txBody>
      </p:sp>
      <p:sp>
        <p:nvSpPr>
          <p:cNvPr id="18" name="Text Placeholder 8">
            <a:extLst>
              <a:ext uri="{FF2B5EF4-FFF2-40B4-BE49-F238E27FC236}">
                <a16:creationId xmlns:a16="http://schemas.microsoft.com/office/drawing/2014/main" id="{38B8A61B-1898-2421-87CA-003074EA7E66}"/>
              </a:ext>
            </a:extLst>
          </p:cNvPr>
          <p:cNvSpPr/>
          <p:nvPr/>
        </p:nvSpPr>
        <p:spPr>
          <a:xfrm>
            <a:off x="7871400" y="1768320"/>
            <a:ext cx="1747800" cy="226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spcBef>
                <a:spcPts val="601"/>
              </a:spcBef>
              <a:spcAft>
                <a:spcPts val="601"/>
              </a:spcAft>
              <a:tabLst>
                <a:tab pos="0" algn="l"/>
              </a:tabLst>
            </a:pPr>
            <a:r>
              <a:rPr lang="de-DE" sz="2200" b="0" i="1" strike="noStrike" spc="-1">
                <a:solidFill>
                  <a:schemeClr val="dk1"/>
                </a:solidFill>
                <a:latin typeface="Calibri"/>
                <a:ea typeface="MS PGothic"/>
              </a:rPr>
              <a:t>2. Verbinden Sie Ihr Telefon mit dem Ladegerät</a:t>
            </a:r>
            <a:endParaRPr lang="de-DE" sz="2200" b="0" strike="noStrike" spc="-1">
              <a:solidFill>
                <a:srgbClr val="000000"/>
              </a:solidFill>
              <a:latin typeface="Arial"/>
            </a:endParaRPr>
          </a:p>
        </p:txBody>
      </p:sp>
      <p:sp>
        <p:nvSpPr>
          <p:cNvPr id="19" name="Oval 14">
            <a:extLst>
              <a:ext uri="{FF2B5EF4-FFF2-40B4-BE49-F238E27FC236}">
                <a16:creationId xmlns:a16="http://schemas.microsoft.com/office/drawing/2014/main" id="{90B7BE47-20F0-438A-F5F3-3FCE88DC23C6}"/>
              </a:ext>
            </a:extLst>
          </p:cNvPr>
          <p:cNvSpPr/>
          <p:nvPr/>
        </p:nvSpPr>
        <p:spPr>
          <a:xfrm>
            <a:off x="1977840" y="5940000"/>
            <a:ext cx="624240" cy="5374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1" strike="noStrike" spc="-1">
              <a:solidFill>
                <a:schemeClr val="accent2">
                  <a:lumMod val="40000"/>
                  <a:lumOff val="60000"/>
                </a:schemeClr>
              </a:solidFill>
              <a:latin typeface="Calibri"/>
            </a:endParaRPr>
          </a:p>
        </p:txBody>
      </p:sp>
      <p:pic>
        <p:nvPicPr>
          <p:cNvPr id="20" name="Grafik 19">
            <a:extLst>
              <a:ext uri="{FF2B5EF4-FFF2-40B4-BE49-F238E27FC236}">
                <a16:creationId xmlns:a16="http://schemas.microsoft.com/office/drawing/2014/main" id="{D1DC8F85-2CBB-8AE9-94B2-755406B5F484}"/>
              </a:ext>
            </a:extLst>
          </p:cNvPr>
          <p:cNvPicPr/>
          <p:nvPr/>
        </p:nvPicPr>
        <p:blipFill>
          <a:blip r:embed="rId4"/>
          <a:srcRect t="5506" b="5254"/>
          <a:stretch/>
        </p:blipFill>
        <p:spPr>
          <a:xfrm>
            <a:off x="5220000" y="1440000"/>
            <a:ext cx="2540880" cy="5039640"/>
          </a:xfrm>
          <a:prstGeom prst="rect">
            <a:avLst/>
          </a:prstGeom>
          <a:ln w="0">
            <a:noFill/>
          </a:ln>
        </p:spPr>
      </p:pic>
      <p:pic>
        <p:nvPicPr>
          <p:cNvPr id="21" name="Grafik 20">
            <a:extLst>
              <a:ext uri="{FF2B5EF4-FFF2-40B4-BE49-F238E27FC236}">
                <a16:creationId xmlns:a16="http://schemas.microsoft.com/office/drawing/2014/main" id="{B07699DC-FEE4-03FD-40AF-2767144D276D}"/>
              </a:ext>
            </a:extLst>
          </p:cNvPr>
          <p:cNvPicPr/>
          <p:nvPr/>
        </p:nvPicPr>
        <p:blipFill>
          <a:blip r:embed="rId5"/>
          <a:srcRect t="3332" b="6672"/>
          <a:stretch/>
        </p:blipFill>
        <p:spPr>
          <a:xfrm>
            <a:off x="9540000" y="1440000"/>
            <a:ext cx="2551680" cy="5104080"/>
          </a:xfrm>
          <a:prstGeom prst="rect">
            <a:avLst/>
          </a:prstGeom>
          <a:ln w="0">
            <a:noFill/>
          </a:ln>
        </p:spPr>
      </p:pic>
      <p:sp>
        <p:nvSpPr>
          <p:cNvPr id="22" name="Oval 2">
            <a:extLst>
              <a:ext uri="{FF2B5EF4-FFF2-40B4-BE49-F238E27FC236}">
                <a16:creationId xmlns:a16="http://schemas.microsoft.com/office/drawing/2014/main" id="{1689DE9E-7AE6-4B38-69E7-6FAD5AD63879}"/>
              </a:ext>
            </a:extLst>
          </p:cNvPr>
          <p:cNvSpPr/>
          <p:nvPr/>
        </p:nvSpPr>
        <p:spPr>
          <a:xfrm>
            <a:off x="9460440" y="1440000"/>
            <a:ext cx="2731680" cy="8974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de-DE" sz="1800" b="1" strike="noStrike" spc="-1">
              <a:solidFill>
                <a:schemeClr val="accent2">
                  <a:lumMod val="40000"/>
                  <a:lumOff val="60000"/>
                </a:schemeClr>
              </a:solidFill>
              <a:latin typeface="Calibri"/>
            </a:endParaRPr>
          </a:p>
        </p:txBody>
      </p:sp>
    </p:spTree>
    <p:extLst>
      <p:ext uri="{BB962C8B-B14F-4D97-AF65-F5344CB8AC3E}">
        <p14:creationId xmlns:p14="http://schemas.microsoft.com/office/powerpoint/2010/main" val="901653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43F4E31-D0A8-B0A8-10CA-1E5D214CB86C}"/>
              </a:ext>
            </a:extLst>
          </p:cNvPr>
          <p:cNvPicPr/>
          <p:nvPr/>
        </p:nvPicPr>
        <p:blipFill>
          <a:blip r:embed="rId3"/>
          <a:srcRect t="5506" b="5254"/>
          <a:stretch/>
        </p:blipFill>
        <p:spPr>
          <a:xfrm>
            <a:off x="1260000" y="2160000"/>
            <a:ext cx="2269080" cy="4500000"/>
          </a:xfrm>
          <a:prstGeom prst="rect">
            <a:avLst/>
          </a:prstGeom>
          <a:ln w="0">
            <a:noFill/>
          </a:ln>
        </p:spPr>
      </p:pic>
      <p:sp>
        <p:nvSpPr>
          <p:cNvPr id="10" name="PlaceHolder 1">
            <a:extLst>
              <a:ext uri="{FF2B5EF4-FFF2-40B4-BE49-F238E27FC236}">
                <a16:creationId xmlns:a16="http://schemas.microsoft.com/office/drawing/2014/main" id="{C792E7AE-7002-5314-6267-5E934038430D}"/>
              </a:ext>
            </a:extLst>
          </p:cNvPr>
          <p:cNvSpPr>
            <a:spLocks noGrp="1"/>
          </p:cNvSpPr>
          <p:nvPr>
            <p:ph type="title"/>
          </p:nvPr>
        </p:nvSpPr>
        <p:spPr>
          <a:xfrm>
            <a:off x="558000" y="1080000"/>
            <a:ext cx="11058840" cy="6044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2800" b="1" strike="noStrike" spc="-1">
                <a:solidFill>
                  <a:srgbClr val="203864"/>
                </a:solidFill>
                <a:latin typeface="Calibri"/>
                <a:ea typeface="Adobe Gothic Std B"/>
              </a:rPr>
              <a:t>Better sleep App  (6)</a:t>
            </a:r>
            <a:endParaRPr lang="de-DE" sz="2800" b="0" strike="noStrike" spc="-1">
              <a:solidFill>
                <a:srgbClr val="000000"/>
              </a:solidFill>
              <a:latin typeface="Arial"/>
            </a:endParaRPr>
          </a:p>
        </p:txBody>
      </p:sp>
      <p:sp>
        <p:nvSpPr>
          <p:cNvPr id="11" name="PlaceHolder 2">
            <a:extLst>
              <a:ext uri="{FF2B5EF4-FFF2-40B4-BE49-F238E27FC236}">
                <a16:creationId xmlns:a16="http://schemas.microsoft.com/office/drawing/2014/main" id="{47E001C8-03C5-4B2C-167D-B6F818DA2A94}"/>
              </a:ext>
            </a:extLst>
          </p:cNvPr>
          <p:cNvSpPr txBox="1">
            <a:spLocks/>
          </p:cNvSpPr>
          <p:nvPr/>
        </p:nvSpPr>
        <p:spPr>
          <a:xfrm>
            <a:off x="22680" y="3668040"/>
            <a:ext cx="5851440" cy="369720"/>
          </a:xfrm>
          <a:prstGeom prst="rect">
            <a:avLst/>
          </a:prstGeom>
          <a:noFill/>
          <a:ln w="0">
            <a:noFill/>
          </a:ln>
        </p:spPr>
        <p:txBody>
          <a:bodyPr vert="horz" lIns="91440" tIns="45720" rIns="91440" bIns="45720" rtlCol="0" anchor="t">
            <a:normAutofit fontScale="87222" lnSpcReduction="10000"/>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pPr marL="228600" indent="-228600">
              <a:lnSpc>
                <a:spcPct val="100000"/>
              </a:lnSpc>
              <a:spcBef>
                <a:spcPts val="601"/>
              </a:spcBef>
              <a:spcAft>
                <a:spcPts val="601"/>
              </a:spcAft>
              <a:buClr>
                <a:srgbClr val="C01E24"/>
              </a:buClr>
              <a:buFont typeface="Wingdings" charset="2"/>
              <a:buChar char=""/>
            </a:pPr>
            <a:r>
              <a:rPr lang="de-DE" sz="2200" spc="-1">
                <a:latin typeface="Arial"/>
                <a:ea typeface="MS PGothic"/>
              </a:rPr>
              <a:t>Schlaf</a:t>
            </a:r>
            <a:endParaRPr lang="de-DE" sz="2200" b="0" spc="-1">
              <a:solidFill>
                <a:srgbClr val="000000"/>
              </a:solidFill>
              <a:latin typeface="Arial"/>
            </a:endParaRPr>
          </a:p>
        </p:txBody>
      </p:sp>
      <p:sp>
        <p:nvSpPr>
          <p:cNvPr id="16" name="Text Placeholder 8">
            <a:extLst>
              <a:ext uri="{FF2B5EF4-FFF2-40B4-BE49-F238E27FC236}">
                <a16:creationId xmlns:a16="http://schemas.microsoft.com/office/drawing/2014/main" id="{D6F3ADC5-01E5-C6A8-B5AB-A670162F1B9D}"/>
              </a:ext>
            </a:extLst>
          </p:cNvPr>
          <p:cNvSpPr/>
          <p:nvPr/>
        </p:nvSpPr>
        <p:spPr>
          <a:xfrm>
            <a:off x="3811680" y="1964880"/>
            <a:ext cx="2300760" cy="226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spcBef>
                <a:spcPts val="601"/>
              </a:spcBef>
              <a:spcAft>
                <a:spcPts val="601"/>
              </a:spcAft>
              <a:tabLst>
                <a:tab pos="0" algn="l"/>
              </a:tabLst>
            </a:pPr>
            <a:r>
              <a:rPr lang="de-DE" sz="2200" b="0" i="1" strike="noStrike" spc="-1">
                <a:solidFill>
                  <a:schemeClr val="dk1"/>
                </a:solidFill>
                <a:latin typeface="Calibri"/>
                <a:ea typeface="MS PGothic"/>
              </a:rPr>
              <a:t>3. Verfolgen Sie Ihren Schlaf</a:t>
            </a:r>
            <a:endParaRPr lang="de-DE" sz="2200" b="0" strike="noStrike" spc="-1">
              <a:solidFill>
                <a:srgbClr val="000000"/>
              </a:solidFill>
              <a:latin typeface="Arial"/>
            </a:endParaRPr>
          </a:p>
        </p:txBody>
      </p:sp>
      <p:sp>
        <p:nvSpPr>
          <p:cNvPr id="17" name="Text Placeholder 8">
            <a:extLst>
              <a:ext uri="{FF2B5EF4-FFF2-40B4-BE49-F238E27FC236}">
                <a16:creationId xmlns:a16="http://schemas.microsoft.com/office/drawing/2014/main" id="{EDB002CA-E422-A019-41EF-2B39F40FD126}"/>
              </a:ext>
            </a:extLst>
          </p:cNvPr>
          <p:cNvSpPr/>
          <p:nvPr/>
        </p:nvSpPr>
        <p:spPr>
          <a:xfrm>
            <a:off x="8654400" y="1757160"/>
            <a:ext cx="2965680" cy="298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8333" lnSpcReduction="10000"/>
          </a:bodyPr>
          <a:lstStyle/>
          <a:p>
            <a:pPr defTabSz="914400">
              <a:lnSpc>
                <a:spcPct val="100000"/>
              </a:lnSpc>
              <a:spcBef>
                <a:spcPts val="601"/>
              </a:spcBef>
              <a:spcAft>
                <a:spcPts val="601"/>
              </a:spcAft>
              <a:tabLst>
                <a:tab pos="0" algn="l"/>
              </a:tabLst>
            </a:pPr>
            <a:r>
              <a:rPr lang="de-DE" sz="2200" b="0" i="1" u="sng" strike="noStrike" spc="-1">
                <a:solidFill>
                  <a:schemeClr val="dk1"/>
                </a:solidFill>
                <a:uFillTx/>
                <a:latin typeface="Calibri"/>
                <a:ea typeface="MS PGothic"/>
              </a:rPr>
              <a:t>Extra</a:t>
            </a:r>
            <a:r>
              <a:rPr lang="de-DE" sz="2200" b="0" i="1" strike="noStrike" spc="-1">
                <a:solidFill>
                  <a:schemeClr val="dk1"/>
                </a:solidFill>
                <a:latin typeface="Calibri"/>
                <a:ea typeface="MS PGothic"/>
              </a:rPr>
              <a:t>: Wenn Sie einen Ton oder Musik zum Einschlafen wünschen, können Sie dies unter der Option Ton auswählen (siehe vorherige Folien), bevor Sie das Tracking einstellen</a:t>
            </a:r>
            <a:endParaRPr lang="de-DE" sz="2200" b="0" strike="noStrike" spc="-1">
              <a:solidFill>
                <a:srgbClr val="000000"/>
              </a:solidFill>
              <a:latin typeface="Arial"/>
            </a:endParaRPr>
          </a:p>
        </p:txBody>
      </p:sp>
      <p:sp>
        <p:nvSpPr>
          <p:cNvPr id="18" name="Oval 14">
            <a:extLst>
              <a:ext uri="{FF2B5EF4-FFF2-40B4-BE49-F238E27FC236}">
                <a16:creationId xmlns:a16="http://schemas.microsoft.com/office/drawing/2014/main" id="{58E99AC8-CF27-EFC2-AB83-86CFDCD7EA36}"/>
              </a:ext>
            </a:extLst>
          </p:cNvPr>
          <p:cNvSpPr/>
          <p:nvPr/>
        </p:nvSpPr>
        <p:spPr>
          <a:xfrm>
            <a:off x="2105280" y="6117840"/>
            <a:ext cx="624240" cy="53748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1" strike="noStrike" spc="-1">
              <a:solidFill>
                <a:schemeClr val="accent2">
                  <a:lumMod val="40000"/>
                  <a:lumOff val="60000"/>
                </a:schemeClr>
              </a:solidFill>
              <a:latin typeface="Calibri"/>
            </a:endParaRPr>
          </a:p>
        </p:txBody>
      </p:sp>
      <p:pic>
        <p:nvPicPr>
          <p:cNvPr id="19" name="Grafik 18">
            <a:extLst>
              <a:ext uri="{FF2B5EF4-FFF2-40B4-BE49-F238E27FC236}">
                <a16:creationId xmlns:a16="http://schemas.microsoft.com/office/drawing/2014/main" id="{B64306A4-C99E-F3EC-C52D-B2DDE1404308}"/>
              </a:ext>
            </a:extLst>
          </p:cNvPr>
          <p:cNvPicPr/>
          <p:nvPr/>
        </p:nvPicPr>
        <p:blipFill>
          <a:blip r:embed="rId4"/>
          <a:srcRect t="3332" b="6672"/>
          <a:stretch/>
        </p:blipFill>
        <p:spPr>
          <a:xfrm>
            <a:off x="6030360" y="1800000"/>
            <a:ext cx="2429640" cy="4859640"/>
          </a:xfrm>
          <a:prstGeom prst="rect">
            <a:avLst/>
          </a:prstGeom>
          <a:ln w="0">
            <a:noFill/>
          </a:ln>
        </p:spPr>
      </p:pic>
    </p:spTree>
    <p:extLst>
      <p:ext uri="{BB962C8B-B14F-4D97-AF65-F5344CB8AC3E}">
        <p14:creationId xmlns:p14="http://schemas.microsoft.com/office/powerpoint/2010/main" val="225554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9674D045-D2E2-5941-0FF6-64C9554D3CAA}"/>
              </a:ext>
            </a:extLst>
          </p:cNvPr>
          <p:cNvPicPr/>
          <p:nvPr/>
        </p:nvPicPr>
        <p:blipFill>
          <a:blip r:embed="rId3"/>
          <a:srcRect t="5506" b="5254"/>
          <a:stretch/>
        </p:blipFill>
        <p:spPr>
          <a:xfrm>
            <a:off x="1800000" y="1684440"/>
            <a:ext cx="2269080" cy="4500000"/>
          </a:xfrm>
          <a:prstGeom prst="rect">
            <a:avLst/>
          </a:prstGeom>
          <a:ln w="0">
            <a:noFill/>
          </a:ln>
        </p:spPr>
      </p:pic>
      <p:sp>
        <p:nvSpPr>
          <p:cNvPr id="13" name="PlaceHolder 1">
            <a:extLst>
              <a:ext uri="{FF2B5EF4-FFF2-40B4-BE49-F238E27FC236}">
                <a16:creationId xmlns:a16="http://schemas.microsoft.com/office/drawing/2014/main" id="{BF14B557-48C3-9150-F4C8-07E77D241D69}"/>
              </a:ext>
            </a:extLst>
          </p:cNvPr>
          <p:cNvSpPr>
            <a:spLocks noGrp="1"/>
          </p:cNvSpPr>
          <p:nvPr>
            <p:ph type="title"/>
          </p:nvPr>
        </p:nvSpPr>
        <p:spPr>
          <a:xfrm>
            <a:off x="558000" y="1080000"/>
            <a:ext cx="11058840" cy="6044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2800" b="1" strike="noStrike" spc="-1">
                <a:solidFill>
                  <a:srgbClr val="203864"/>
                </a:solidFill>
                <a:latin typeface="Calibri"/>
                <a:ea typeface="Adobe Gothic Std B"/>
              </a:rPr>
              <a:t>Better sleep App  (7)</a:t>
            </a:r>
            <a:endParaRPr lang="de-DE" sz="2800" b="0" strike="noStrike" spc="-1">
              <a:solidFill>
                <a:srgbClr val="000000"/>
              </a:solidFill>
              <a:latin typeface="Arial"/>
            </a:endParaRPr>
          </a:p>
        </p:txBody>
      </p:sp>
      <p:sp>
        <p:nvSpPr>
          <p:cNvPr id="14" name="PlaceHolder 2">
            <a:extLst>
              <a:ext uri="{FF2B5EF4-FFF2-40B4-BE49-F238E27FC236}">
                <a16:creationId xmlns:a16="http://schemas.microsoft.com/office/drawing/2014/main" id="{392C2673-19DA-3EC7-B746-0EA3468F2E55}"/>
              </a:ext>
            </a:extLst>
          </p:cNvPr>
          <p:cNvSpPr txBox="1">
            <a:spLocks/>
          </p:cNvSpPr>
          <p:nvPr/>
        </p:nvSpPr>
        <p:spPr>
          <a:xfrm>
            <a:off x="123120" y="3619440"/>
            <a:ext cx="2216520" cy="1249560"/>
          </a:xfrm>
          <a:prstGeom prst="rect">
            <a:avLst/>
          </a:prstGeom>
          <a:noFill/>
          <a:ln w="0">
            <a:noFill/>
          </a:ln>
        </p:spPr>
        <p:txBody>
          <a:bodyPr vert="horz" lIns="91440" tIns="45720" rIns="91440" bIns="45720" rtlCol="0" anchor="t">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pPr marL="228600" indent="-228600">
              <a:lnSpc>
                <a:spcPct val="100000"/>
              </a:lnSpc>
              <a:spcBef>
                <a:spcPts val="601"/>
              </a:spcBef>
              <a:spcAft>
                <a:spcPts val="601"/>
              </a:spcAft>
              <a:buClr>
                <a:srgbClr val="C01E24"/>
              </a:buClr>
              <a:buFont typeface="Wingdings" charset="2"/>
              <a:buChar char=""/>
            </a:pPr>
            <a:r>
              <a:rPr lang="de-DE" sz="2200" spc="-1">
                <a:latin typeface="Arial"/>
                <a:ea typeface="MS PGothic"/>
              </a:rPr>
              <a:t>Tagebuch </a:t>
            </a:r>
            <a:endParaRPr lang="de-DE" sz="2200" b="0" spc="-1">
              <a:solidFill>
                <a:srgbClr val="000000"/>
              </a:solidFill>
              <a:latin typeface="Arial"/>
            </a:endParaRPr>
          </a:p>
        </p:txBody>
      </p:sp>
      <p:sp>
        <p:nvSpPr>
          <p:cNvPr id="15" name="Oval 1">
            <a:extLst>
              <a:ext uri="{FF2B5EF4-FFF2-40B4-BE49-F238E27FC236}">
                <a16:creationId xmlns:a16="http://schemas.microsoft.com/office/drawing/2014/main" id="{21F0CB1F-2ABE-A903-59A6-59DB7A5680D1}"/>
              </a:ext>
            </a:extLst>
          </p:cNvPr>
          <p:cNvSpPr/>
          <p:nvPr/>
        </p:nvSpPr>
        <p:spPr>
          <a:xfrm>
            <a:off x="3081960" y="5763600"/>
            <a:ext cx="624240" cy="5374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1" strike="noStrike" spc="-1">
              <a:solidFill>
                <a:schemeClr val="accent2">
                  <a:lumMod val="40000"/>
                  <a:lumOff val="60000"/>
                </a:schemeClr>
              </a:solidFill>
              <a:latin typeface="Calibri"/>
            </a:endParaRPr>
          </a:p>
        </p:txBody>
      </p:sp>
      <p:sp>
        <p:nvSpPr>
          <p:cNvPr id="16" name="Text Placeholder 8">
            <a:extLst>
              <a:ext uri="{FF2B5EF4-FFF2-40B4-BE49-F238E27FC236}">
                <a16:creationId xmlns:a16="http://schemas.microsoft.com/office/drawing/2014/main" id="{CE27F870-8A14-DB80-5DBA-11FB207ACEFC}"/>
              </a:ext>
            </a:extLst>
          </p:cNvPr>
          <p:cNvSpPr/>
          <p:nvPr/>
        </p:nvSpPr>
        <p:spPr>
          <a:xfrm>
            <a:off x="5417640" y="2044440"/>
            <a:ext cx="2682360" cy="3149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spcBef>
                <a:spcPts val="601"/>
              </a:spcBef>
              <a:spcAft>
                <a:spcPts val="601"/>
              </a:spcAft>
              <a:tabLst>
                <a:tab pos="0" algn="l"/>
              </a:tabLst>
            </a:pPr>
            <a:r>
              <a:rPr lang="de-DE" sz="2200" b="0" i="1" strike="noStrike" spc="-1">
                <a:solidFill>
                  <a:schemeClr val="dk1"/>
                </a:solidFill>
                <a:latin typeface="Calibri"/>
                <a:ea typeface="MS PGothic"/>
              </a:rPr>
              <a:t>Im Journal finden Sie das Archiv Ihrer Schlafüberwachung, d. h. die aufgezeichneten Geräusche, die Ihren Schlaf beeinträchtigen können </a:t>
            </a:r>
            <a:endParaRPr lang="de-DE" sz="2200" b="0" strike="noStrike" spc="-1">
              <a:solidFill>
                <a:srgbClr val="000000"/>
              </a:solidFill>
              <a:latin typeface="Arial"/>
            </a:endParaRPr>
          </a:p>
        </p:txBody>
      </p:sp>
      <p:pic>
        <p:nvPicPr>
          <p:cNvPr id="17" name="Grafik 16">
            <a:extLst>
              <a:ext uri="{FF2B5EF4-FFF2-40B4-BE49-F238E27FC236}">
                <a16:creationId xmlns:a16="http://schemas.microsoft.com/office/drawing/2014/main" id="{1F02A943-3F7A-F675-D82F-06F2F7F19892}"/>
              </a:ext>
            </a:extLst>
          </p:cNvPr>
          <p:cNvPicPr/>
          <p:nvPr/>
        </p:nvPicPr>
        <p:blipFill>
          <a:blip r:embed="rId4"/>
          <a:srcRect t="5249" b="5510"/>
          <a:stretch/>
        </p:blipFill>
        <p:spPr>
          <a:xfrm>
            <a:off x="8280000" y="1479600"/>
            <a:ext cx="2340000" cy="4640400"/>
          </a:xfrm>
          <a:prstGeom prst="rect">
            <a:avLst/>
          </a:prstGeom>
          <a:ln w="0">
            <a:noFill/>
          </a:ln>
        </p:spPr>
      </p:pic>
    </p:spTree>
    <p:extLst>
      <p:ext uri="{BB962C8B-B14F-4D97-AF65-F5344CB8AC3E}">
        <p14:creationId xmlns:p14="http://schemas.microsoft.com/office/powerpoint/2010/main" val="2752842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C61B2313-75C1-1A7A-3E1E-F062BA434747}"/>
              </a:ext>
            </a:extLst>
          </p:cNvPr>
          <p:cNvPicPr/>
          <p:nvPr/>
        </p:nvPicPr>
        <p:blipFill>
          <a:blip r:embed="rId3"/>
          <a:srcRect t="5506" b="5254"/>
          <a:stretch/>
        </p:blipFill>
        <p:spPr>
          <a:xfrm>
            <a:off x="3310920" y="1980000"/>
            <a:ext cx="2269080" cy="4500000"/>
          </a:xfrm>
          <a:prstGeom prst="rect">
            <a:avLst/>
          </a:prstGeom>
          <a:ln w="0">
            <a:noFill/>
          </a:ln>
        </p:spPr>
      </p:pic>
      <p:sp>
        <p:nvSpPr>
          <p:cNvPr id="19" name="PlaceHolder 1">
            <a:extLst>
              <a:ext uri="{FF2B5EF4-FFF2-40B4-BE49-F238E27FC236}">
                <a16:creationId xmlns:a16="http://schemas.microsoft.com/office/drawing/2014/main" id="{D60C0E3A-C3B9-7418-AF42-1974A9E044B9}"/>
              </a:ext>
            </a:extLst>
          </p:cNvPr>
          <p:cNvSpPr>
            <a:spLocks noGrp="1"/>
          </p:cNvSpPr>
          <p:nvPr>
            <p:ph type="title"/>
          </p:nvPr>
        </p:nvSpPr>
        <p:spPr>
          <a:xfrm>
            <a:off x="558000" y="1080000"/>
            <a:ext cx="11058840" cy="60444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2800" b="1" strike="noStrike" spc="-1">
                <a:solidFill>
                  <a:srgbClr val="203864"/>
                </a:solidFill>
                <a:latin typeface="Calibri"/>
                <a:ea typeface="Adobe Gothic Std B"/>
              </a:rPr>
              <a:t>Better sleep App  (8)</a:t>
            </a:r>
            <a:endParaRPr lang="de-DE" sz="2800" b="0" strike="noStrike" spc="-1">
              <a:solidFill>
                <a:srgbClr val="000000"/>
              </a:solidFill>
              <a:latin typeface="Arial"/>
            </a:endParaRPr>
          </a:p>
        </p:txBody>
      </p:sp>
      <p:sp>
        <p:nvSpPr>
          <p:cNvPr id="20" name="PlaceHolder 2">
            <a:extLst>
              <a:ext uri="{FF2B5EF4-FFF2-40B4-BE49-F238E27FC236}">
                <a16:creationId xmlns:a16="http://schemas.microsoft.com/office/drawing/2014/main" id="{579AE569-55DA-5C3B-CA02-22F6897CC114}"/>
              </a:ext>
            </a:extLst>
          </p:cNvPr>
          <p:cNvSpPr txBox="1">
            <a:spLocks/>
          </p:cNvSpPr>
          <p:nvPr/>
        </p:nvSpPr>
        <p:spPr>
          <a:xfrm>
            <a:off x="558000" y="3429000"/>
            <a:ext cx="5851440" cy="3236400"/>
          </a:xfrm>
          <a:prstGeom prst="rect">
            <a:avLst/>
          </a:prstGeom>
          <a:noFill/>
          <a:ln w="0">
            <a:noFill/>
          </a:ln>
        </p:spPr>
        <p:txBody>
          <a:bodyPr vert="horz" lIns="91440" tIns="45720" rIns="91440" bIns="45720" rtlCol="0" anchor="t">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pPr marL="228600" indent="-228600">
              <a:lnSpc>
                <a:spcPct val="100000"/>
              </a:lnSpc>
              <a:spcBef>
                <a:spcPts val="601"/>
              </a:spcBef>
              <a:spcAft>
                <a:spcPts val="601"/>
              </a:spcAft>
              <a:buClr>
                <a:srgbClr val="C01E24"/>
              </a:buClr>
              <a:buFont typeface="Wingdings" charset="2"/>
              <a:buChar char=""/>
            </a:pPr>
            <a:r>
              <a:rPr lang="de-DE" sz="2200" spc="-1">
                <a:solidFill>
                  <a:schemeClr val="dk1"/>
                </a:solidFill>
                <a:latin typeface="Arial"/>
                <a:ea typeface="MS PGothic"/>
              </a:rPr>
              <a:t>Profil</a:t>
            </a:r>
            <a:endParaRPr lang="de-DE" sz="2200" b="0" spc="-1">
              <a:solidFill>
                <a:srgbClr val="000000"/>
              </a:solidFill>
              <a:latin typeface="Arial"/>
            </a:endParaRPr>
          </a:p>
        </p:txBody>
      </p:sp>
      <p:sp>
        <p:nvSpPr>
          <p:cNvPr id="21" name="Oval 1">
            <a:extLst>
              <a:ext uri="{FF2B5EF4-FFF2-40B4-BE49-F238E27FC236}">
                <a16:creationId xmlns:a16="http://schemas.microsoft.com/office/drawing/2014/main" id="{CC621A2C-02C7-00C7-CC7C-FD2F7216CF61}"/>
              </a:ext>
            </a:extLst>
          </p:cNvPr>
          <p:cNvSpPr/>
          <p:nvPr/>
        </p:nvSpPr>
        <p:spPr>
          <a:xfrm>
            <a:off x="4996800" y="6031800"/>
            <a:ext cx="624240" cy="5374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1" strike="noStrike" spc="-1">
              <a:solidFill>
                <a:schemeClr val="accent2">
                  <a:lumMod val="40000"/>
                  <a:lumOff val="60000"/>
                </a:schemeClr>
              </a:solidFill>
              <a:latin typeface="Calibri"/>
            </a:endParaRPr>
          </a:p>
        </p:txBody>
      </p:sp>
      <p:sp>
        <p:nvSpPr>
          <p:cNvPr id="22" name="Text Placeholder 8">
            <a:extLst>
              <a:ext uri="{FF2B5EF4-FFF2-40B4-BE49-F238E27FC236}">
                <a16:creationId xmlns:a16="http://schemas.microsoft.com/office/drawing/2014/main" id="{1DC9F591-D93D-A9A6-5068-68C131BA83DA}"/>
              </a:ext>
            </a:extLst>
          </p:cNvPr>
          <p:cNvSpPr/>
          <p:nvPr/>
        </p:nvSpPr>
        <p:spPr>
          <a:xfrm>
            <a:off x="6410160" y="2096640"/>
            <a:ext cx="2300760" cy="3149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spcBef>
                <a:spcPts val="601"/>
              </a:spcBef>
              <a:spcAft>
                <a:spcPts val="601"/>
              </a:spcAft>
              <a:tabLst>
                <a:tab pos="0" algn="l"/>
              </a:tabLst>
            </a:pPr>
            <a:r>
              <a:rPr lang="de-DE" sz="2200" b="0" i="1" strike="noStrike" spc="-1">
                <a:solidFill>
                  <a:schemeClr val="dk1"/>
                </a:solidFill>
                <a:latin typeface="Calibri"/>
                <a:ea typeface="MS PGothic"/>
              </a:rPr>
              <a:t>Hier finden Sie eine Übersicht über Ihre Schlafziele und können diese ändern</a:t>
            </a:r>
            <a:endParaRPr lang="de-DE" sz="2200" b="0" strike="noStrike" spc="-1">
              <a:solidFill>
                <a:srgbClr val="000000"/>
              </a:solidFill>
              <a:latin typeface="Arial"/>
            </a:endParaRPr>
          </a:p>
        </p:txBody>
      </p:sp>
      <p:pic>
        <p:nvPicPr>
          <p:cNvPr id="23" name="Grafik 22">
            <a:extLst>
              <a:ext uri="{FF2B5EF4-FFF2-40B4-BE49-F238E27FC236}">
                <a16:creationId xmlns:a16="http://schemas.microsoft.com/office/drawing/2014/main" id="{5FDB1B1D-EB1C-ED02-A328-0E471CFDB151}"/>
              </a:ext>
            </a:extLst>
          </p:cNvPr>
          <p:cNvPicPr/>
          <p:nvPr/>
        </p:nvPicPr>
        <p:blipFill>
          <a:blip r:embed="rId4"/>
          <a:srcRect t="5249" b="5254"/>
          <a:stretch/>
        </p:blipFill>
        <p:spPr>
          <a:xfrm>
            <a:off x="8357400" y="1980000"/>
            <a:ext cx="2262600" cy="4500000"/>
          </a:xfrm>
          <a:prstGeom prst="rect">
            <a:avLst/>
          </a:prstGeom>
          <a:ln w="0">
            <a:noFill/>
          </a:ln>
        </p:spPr>
      </p:pic>
    </p:spTree>
    <p:extLst>
      <p:ext uri="{BB962C8B-B14F-4D97-AF65-F5344CB8AC3E}">
        <p14:creationId xmlns:p14="http://schemas.microsoft.com/office/powerpoint/2010/main" val="3932148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5D7891-7986-5790-AE57-83572C26D1DA}"/>
              </a:ext>
            </a:extLst>
          </p:cNvPr>
          <p:cNvSpPr>
            <a:spLocks noGrp="1"/>
          </p:cNvSpPr>
          <p:nvPr>
            <p:ph type="title"/>
          </p:nvPr>
        </p:nvSpPr>
        <p:spPr/>
        <p:txBody>
          <a:bodyPr>
            <a:normAutofit/>
          </a:bodyPr>
          <a:lstStyle/>
          <a:p>
            <a:r>
              <a:rPr lang="de-DE" sz="2800" b="1" strike="noStrike" spc="-1" dirty="0" err="1">
                <a:solidFill>
                  <a:srgbClr val="203864"/>
                </a:solidFill>
                <a:latin typeface="Calibri"/>
                <a:ea typeface="Adobe Gothic Std B"/>
              </a:rPr>
              <a:t>BetterSleep</a:t>
            </a:r>
            <a:r>
              <a:rPr lang="de-DE" sz="2800" b="1" strike="noStrike" spc="-1" dirty="0">
                <a:solidFill>
                  <a:srgbClr val="203864"/>
                </a:solidFill>
                <a:latin typeface="Calibri"/>
                <a:ea typeface="Adobe Gothic Std B"/>
              </a:rPr>
              <a:t> App YouTube-Tutorial</a:t>
            </a:r>
            <a:endParaRPr lang="el-GR" dirty="0"/>
          </a:p>
        </p:txBody>
      </p:sp>
      <p:pic>
        <p:nvPicPr>
          <p:cNvPr id="4" name="Εικόνα 3">
            <a:hlinkClick r:id="rId3"/>
            <a:extLst>
              <a:ext uri="{FF2B5EF4-FFF2-40B4-BE49-F238E27FC236}">
                <a16:creationId xmlns:a16="http://schemas.microsoft.com/office/drawing/2014/main" id="{1143D5BA-E7FD-7139-69F2-600BD99CA306}"/>
              </a:ext>
            </a:extLst>
          </p:cNvPr>
          <p:cNvPicPr>
            <a:picLocks noChangeAspect="1"/>
          </p:cNvPicPr>
          <p:nvPr/>
        </p:nvPicPr>
        <p:blipFill>
          <a:blip r:embed="rId4"/>
          <a:stretch>
            <a:fillRect/>
          </a:stretch>
        </p:blipFill>
        <p:spPr>
          <a:xfrm>
            <a:off x="4858926" y="1973851"/>
            <a:ext cx="6758766" cy="3804149"/>
          </a:xfrm>
          <a:prstGeom prst="rect">
            <a:avLst/>
          </a:prstGeom>
        </p:spPr>
      </p:pic>
      <p:sp>
        <p:nvSpPr>
          <p:cNvPr id="6" name="TextBox 5">
            <a:extLst>
              <a:ext uri="{FF2B5EF4-FFF2-40B4-BE49-F238E27FC236}">
                <a16:creationId xmlns:a16="http://schemas.microsoft.com/office/drawing/2014/main" id="{2B1FE1F1-0A2C-E3FF-2CDD-714AE7FCD525}"/>
              </a:ext>
            </a:extLst>
          </p:cNvPr>
          <p:cNvSpPr txBox="1"/>
          <p:nvPr/>
        </p:nvSpPr>
        <p:spPr>
          <a:xfrm>
            <a:off x="407528" y="2536198"/>
            <a:ext cx="3632036" cy="2308324"/>
          </a:xfrm>
          <a:prstGeom prst="rect">
            <a:avLst/>
          </a:prstGeom>
          <a:noFill/>
        </p:spPr>
        <p:txBody>
          <a:bodyPr wrap="square">
            <a:spAutoFit/>
          </a:bodyPr>
          <a:lstStyle/>
          <a:p>
            <a:pPr algn="ctr"/>
            <a:r>
              <a:rPr lang="pt-BR" b="1" dirty="0"/>
              <a:t>Das Tutorial ansehen</a:t>
            </a:r>
          </a:p>
          <a:p>
            <a:r>
              <a:rPr lang="en-US" dirty="0">
                <a:hlinkClick r:id="rId3"/>
              </a:rPr>
              <a:t>https://www.youtube.com/watch?v=</a:t>
            </a:r>
            <a:r>
              <a:rPr lang="en-US">
                <a:hlinkClick r:id="rId3"/>
              </a:rPr>
              <a:t>5YbVnT7tafM</a:t>
            </a:r>
            <a:r>
              <a:rPr lang="en-US"/>
              <a:t> </a:t>
            </a:r>
          </a:p>
          <a:p>
            <a:endParaRPr lang="en-US" dirty="0"/>
          </a:p>
          <a:p>
            <a:r>
              <a:rPr kumimoji="0" lang="de-DE"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Erfahren</a:t>
            </a:r>
            <a:r>
              <a:rPr kumimoji="0" lang="en-GB" altLang="de-DE" sz="180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5"/>
              </a:rPr>
              <a:t> Sie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5"/>
              </a:rPr>
              <a:t>mehr</a:t>
            </a:r>
            <a:r>
              <a:rPr lang="en-GB" altLang="de-DE" i="1" dirty="0">
                <a:solidFill>
                  <a:srgbClr val="0070C0"/>
                </a:solidFill>
                <a:latin typeface="Calibri" panose="020F0502020204030204" pitchFamily="34" charset="0"/>
                <a:cs typeface="Calibri" panose="020F0502020204030204" pitchFamily="34" charset="0"/>
              </a:rPr>
              <a:t>.</a:t>
            </a:r>
            <a:r>
              <a:rPr lang="en-US" dirty="0"/>
              <a:t> </a:t>
            </a:r>
            <a:endParaRPr lang="el-GR" dirty="0"/>
          </a:p>
        </p:txBody>
      </p:sp>
    </p:spTree>
    <p:extLst>
      <p:ext uri="{BB962C8B-B14F-4D97-AF65-F5344CB8AC3E}">
        <p14:creationId xmlns:p14="http://schemas.microsoft.com/office/powerpoint/2010/main" val="3951348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FF5E93FC-5850-6A94-F20F-D23CFCE0B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42D5B6-C50A-4CDB-A9B5-221C3212C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86" y="4618658"/>
            <a:ext cx="5665695" cy="2832848"/>
          </a:xfrm>
          <a:prstGeom prst="rect">
            <a:avLst/>
          </a:prstGeom>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Autofit/>
          </a:bodyPr>
          <a:lstStyle/>
          <a:p>
            <a:r>
              <a:rPr lang="en-US" sz="4400" dirty="0" err="1">
                <a:solidFill>
                  <a:srgbClr val="474AF1"/>
                </a:solidFill>
              </a:rPr>
              <a:t>Aktivität</a:t>
            </a:r>
            <a:r>
              <a:rPr lang="en-US" sz="4400" dirty="0">
                <a:solidFill>
                  <a:srgbClr val="474AF1"/>
                </a:solidFill>
              </a:rPr>
              <a:t>: Zeit </a:t>
            </a:r>
            <a:r>
              <a:rPr lang="en-US" sz="4400" dirty="0" err="1">
                <a:solidFill>
                  <a:srgbClr val="474AF1"/>
                </a:solidFill>
              </a:rPr>
              <a:t>zu</a:t>
            </a:r>
            <a:r>
              <a:rPr lang="en-US" sz="4400" dirty="0">
                <a:solidFill>
                  <a:srgbClr val="474AF1"/>
                </a:solidFill>
              </a:rPr>
              <a:t> </a:t>
            </a:r>
            <a:r>
              <a:rPr lang="en-US" sz="4400" dirty="0" err="1">
                <a:solidFill>
                  <a:srgbClr val="474AF1"/>
                </a:solidFill>
              </a:rPr>
              <a:t>Handeln</a:t>
            </a:r>
            <a:r>
              <a:rPr lang="en-US" sz="4400" dirty="0">
                <a:solidFill>
                  <a:srgbClr val="474AF1"/>
                </a:solidFill>
              </a:rPr>
              <a:t>!</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idx="1"/>
          </p:nvPr>
        </p:nvSpPr>
        <p:spPr>
          <a:xfrm>
            <a:off x="557998" y="1799999"/>
            <a:ext cx="7093377" cy="4865977"/>
          </a:xfrm>
        </p:spPr>
        <p:txBody>
          <a:bodyPr anchor="t">
            <a:normAutofit/>
          </a:bodyPr>
          <a:lstStyle/>
          <a:p>
            <a:pPr marL="343080" indent="-343080" defTabSz="914400">
              <a:lnSpc>
                <a:spcPct val="100000"/>
              </a:lnSpc>
              <a:spcBef>
                <a:spcPts val="300"/>
              </a:spcBef>
              <a:spcAft>
                <a:spcPts val="601"/>
              </a:spcAft>
              <a:buClr>
                <a:srgbClr val="C01E24"/>
              </a:buClr>
              <a:buFont typeface="Wingdings" charset="2"/>
              <a:buChar char=""/>
            </a:pPr>
            <a:r>
              <a:rPr lang="de-DE" sz="2000" b="0" strike="noStrike" spc="-1" dirty="0">
                <a:solidFill>
                  <a:schemeClr val="dk1"/>
                </a:solidFill>
                <a:latin typeface="Calibri"/>
              </a:rPr>
              <a:t>Öffnen Sie die </a:t>
            </a:r>
            <a:r>
              <a:rPr lang="de-DE" sz="2000" b="0" strike="noStrike" spc="-1" dirty="0" err="1">
                <a:solidFill>
                  <a:schemeClr val="dk1"/>
                </a:solidFill>
                <a:latin typeface="Calibri"/>
              </a:rPr>
              <a:t>BetterSleep</a:t>
            </a:r>
            <a:r>
              <a:rPr lang="de-DE" sz="2000" b="0" strike="noStrike" spc="-1" dirty="0">
                <a:solidFill>
                  <a:schemeClr val="dk1"/>
                </a:solidFill>
                <a:latin typeface="Calibri"/>
              </a:rPr>
              <a:t> App</a:t>
            </a:r>
            <a:endParaRPr lang="de-DE" sz="2000" b="0" strike="noStrike" spc="-1" dirty="0">
              <a:solidFill>
                <a:srgbClr val="000000"/>
              </a:solidFill>
              <a:latin typeface="Arial"/>
            </a:endParaRPr>
          </a:p>
          <a:p>
            <a:pPr marL="343080" indent="-343080" defTabSz="914400">
              <a:lnSpc>
                <a:spcPct val="100000"/>
              </a:lnSpc>
              <a:spcBef>
                <a:spcPts val="300"/>
              </a:spcBef>
              <a:spcAft>
                <a:spcPts val="601"/>
              </a:spcAft>
              <a:buClr>
                <a:srgbClr val="C01E24"/>
              </a:buClr>
              <a:buFont typeface="Wingdings" charset="2"/>
              <a:buChar char=""/>
            </a:pPr>
            <a:r>
              <a:rPr lang="de-DE" sz="2000" b="0" strike="noStrike" spc="-1" dirty="0">
                <a:solidFill>
                  <a:schemeClr val="dk1"/>
                </a:solidFill>
                <a:latin typeface="Calibri"/>
              </a:rPr>
              <a:t>Gehen Sie zur Option Sounds und wählen Sie einen bestimmten Sound oder Musik zur Entspannung aus</a:t>
            </a:r>
            <a:endParaRPr lang="de-DE" sz="2000" b="0" strike="noStrike" spc="-1" dirty="0">
              <a:solidFill>
                <a:srgbClr val="000000"/>
              </a:solidFill>
              <a:latin typeface="Arial"/>
            </a:endParaRPr>
          </a:p>
          <a:p>
            <a:pPr marL="343080" indent="-343080" defTabSz="914400">
              <a:lnSpc>
                <a:spcPct val="100000"/>
              </a:lnSpc>
              <a:spcBef>
                <a:spcPts val="300"/>
              </a:spcBef>
              <a:spcAft>
                <a:spcPts val="601"/>
              </a:spcAft>
              <a:buClr>
                <a:srgbClr val="C01E24"/>
              </a:buClr>
              <a:buFont typeface="Wingdings" charset="2"/>
              <a:buChar char=""/>
            </a:pPr>
            <a:r>
              <a:rPr lang="de-DE" sz="2000" b="0" strike="noStrike" spc="-1" dirty="0">
                <a:solidFill>
                  <a:schemeClr val="dk1"/>
                </a:solidFill>
                <a:latin typeface="Calibri"/>
              </a:rPr>
              <a:t>Wenden Sie die Sitzung an (die meisten Sitzungen haben eine Dauer von 10-15 Minuten)</a:t>
            </a:r>
            <a:endParaRPr lang="de-DE" sz="2000" b="0" strike="noStrike" spc="-1" dirty="0">
              <a:solidFill>
                <a:srgbClr val="000000"/>
              </a:solidFill>
              <a:latin typeface="Arial"/>
            </a:endParaRPr>
          </a:p>
          <a:p>
            <a:pPr marL="343080" indent="-343080" defTabSz="914400">
              <a:lnSpc>
                <a:spcPct val="100000"/>
              </a:lnSpc>
              <a:spcBef>
                <a:spcPts val="300"/>
              </a:spcBef>
              <a:spcAft>
                <a:spcPts val="601"/>
              </a:spcAft>
              <a:buClr>
                <a:srgbClr val="C01E24"/>
              </a:buClr>
              <a:buFont typeface="Wingdings" charset="2"/>
              <a:buChar char=""/>
            </a:pPr>
            <a:r>
              <a:rPr lang="de-DE" sz="2000" b="0" strike="noStrike" spc="-1" dirty="0">
                <a:solidFill>
                  <a:schemeClr val="dk1"/>
                </a:solidFill>
                <a:latin typeface="Calibri"/>
              </a:rPr>
              <a:t>Nach Beendigung der Sitzung:</a:t>
            </a:r>
            <a:endParaRPr lang="de-DE" sz="2000" b="0" strike="noStrike" spc="-1" dirty="0">
              <a:solidFill>
                <a:srgbClr val="000000"/>
              </a:solidFill>
              <a:latin typeface="Arial"/>
            </a:endParaRPr>
          </a:p>
          <a:p>
            <a:pPr marL="800280" lvl="1" indent="-343080" defTabSz="914400">
              <a:lnSpc>
                <a:spcPct val="100000"/>
              </a:lnSpc>
              <a:spcBef>
                <a:spcPts val="300"/>
              </a:spcBef>
              <a:spcAft>
                <a:spcPts val="601"/>
              </a:spcAft>
              <a:buClr>
                <a:srgbClr val="C01E24"/>
              </a:buClr>
              <a:buSzPct val="120000"/>
              <a:buFont typeface="Courier New"/>
              <a:buChar char="o"/>
            </a:pPr>
            <a:r>
              <a:rPr lang="de-DE" sz="2000" b="0" strike="noStrike" spc="-1" dirty="0">
                <a:solidFill>
                  <a:schemeClr val="dk1"/>
                </a:solidFill>
                <a:latin typeface="Calibri"/>
              </a:rPr>
              <a:t>Teilen Sie Ihre Erfahrungen</a:t>
            </a:r>
            <a:endParaRPr lang="de-DE" sz="2000" b="0" strike="noStrike" spc="-1" dirty="0">
              <a:solidFill>
                <a:srgbClr val="000000"/>
              </a:solidFill>
              <a:latin typeface="Arial"/>
            </a:endParaRPr>
          </a:p>
          <a:p>
            <a:pPr marL="800280" lvl="1" indent="-343080" defTabSz="914400">
              <a:lnSpc>
                <a:spcPct val="100000"/>
              </a:lnSpc>
              <a:spcBef>
                <a:spcPts val="300"/>
              </a:spcBef>
              <a:spcAft>
                <a:spcPts val="601"/>
              </a:spcAft>
              <a:buClr>
                <a:srgbClr val="C01E24"/>
              </a:buClr>
              <a:buSzPct val="120000"/>
              <a:buFont typeface="Courier New"/>
              <a:buChar char="o"/>
            </a:pPr>
            <a:r>
              <a:rPr lang="de-DE" sz="2000" b="0" strike="noStrike" spc="-1" dirty="0">
                <a:solidFill>
                  <a:schemeClr val="dk1"/>
                </a:solidFill>
                <a:latin typeface="Calibri"/>
              </a:rPr>
              <a:t>Gelernte Lektionen</a:t>
            </a:r>
            <a:endParaRPr lang="de-DE" sz="2000" b="0" strike="noStrike" spc="-1" dirty="0">
              <a:solidFill>
                <a:srgbClr val="000000"/>
              </a:solidFill>
              <a:latin typeface="Arial"/>
            </a:endParaRPr>
          </a:p>
          <a:p>
            <a:pPr marL="800280" lvl="1" indent="-343080" defTabSz="914400">
              <a:lnSpc>
                <a:spcPct val="100000"/>
              </a:lnSpc>
              <a:spcBef>
                <a:spcPts val="300"/>
              </a:spcBef>
              <a:spcAft>
                <a:spcPts val="601"/>
              </a:spcAft>
              <a:buClr>
                <a:srgbClr val="C01E24"/>
              </a:buClr>
              <a:buSzPct val="120000"/>
              <a:buFont typeface="Courier New"/>
              <a:buChar char="o"/>
            </a:pPr>
            <a:r>
              <a:rPr lang="de-DE" sz="2000" b="0" strike="noStrike" spc="-1" dirty="0">
                <a:solidFill>
                  <a:schemeClr val="dk1"/>
                </a:solidFill>
                <a:latin typeface="Calibri"/>
              </a:rPr>
              <a:t>Herausforderungen oder Schwierigkeiten </a:t>
            </a:r>
            <a:endParaRPr lang="de-DE" sz="2000" b="0" strike="noStrike" spc="-1" dirty="0">
              <a:solidFill>
                <a:srgbClr val="000000"/>
              </a:solidFill>
              <a:latin typeface="Arial"/>
            </a:endParaRPr>
          </a:p>
          <a:p>
            <a:pPr indent="0" defTabSz="914400">
              <a:lnSpc>
                <a:spcPct val="100000"/>
              </a:lnSpc>
              <a:spcBef>
                <a:spcPts val="300"/>
              </a:spcBef>
              <a:spcAft>
                <a:spcPts val="601"/>
              </a:spcAft>
              <a:buNone/>
              <a:tabLst>
                <a:tab pos="0" algn="l"/>
              </a:tabLst>
            </a:pPr>
            <a:endParaRPr lang="de-DE" sz="20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endParaRPr lang="de-DE" sz="2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endParaRPr lang="de-DE" sz="22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endParaRPr lang="de-DE" sz="2200" b="0" strike="noStrike" spc="-1" dirty="0">
              <a:solidFill>
                <a:srgbClr val="000000"/>
              </a:solidFill>
              <a:latin typeface="Arial"/>
            </a:endParaRPr>
          </a:p>
        </p:txBody>
      </p:sp>
      <p:sp>
        <p:nvSpPr>
          <p:cNvPr id="9" name="Ορθογώνιο 1">
            <a:extLst>
              <a:ext uri="{FF2B5EF4-FFF2-40B4-BE49-F238E27FC236}">
                <a16:creationId xmlns:a16="http://schemas.microsoft.com/office/drawing/2014/main" id="{C0E15E17-706E-48A8-A396-DF166E4CA260}"/>
              </a:ext>
            </a:extLst>
          </p:cNvPr>
          <p:cNvSpPr/>
          <p:nvPr/>
        </p:nvSpPr>
        <p:spPr>
          <a:xfrm>
            <a:off x="5415596" y="6503880"/>
            <a:ext cx="2411718" cy="276999"/>
          </a:xfrm>
          <a:prstGeom prst="rect">
            <a:avLst/>
          </a:prstGeom>
        </p:spPr>
        <p:txBody>
          <a:bodyPr wrap="square">
            <a:spAutoFit/>
          </a:bodyPr>
          <a:lstStyle/>
          <a:p>
            <a:pPr algn="r"/>
            <a:r>
              <a:rPr lang="en-US" sz="1200" dirty="0">
                <a:hlinkClick r:id="rId5"/>
              </a:rPr>
              <a:t>Quelle</a:t>
            </a:r>
            <a:r>
              <a:rPr lang="en-US" sz="1200" dirty="0"/>
              <a:t> | </a:t>
            </a:r>
            <a:r>
              <a:rPr lang="en-US" sz="1200" dirty="0" err="1">
                <a:hlinkClick r:id="rId6"/>
              </a:rPr>
              <a:t>Pixabay</a:t>
            </a:r>
            <a:r>
              <a:rPr lang="en-US" sz="1200" dirty="0">
                <a:hlinkClick r:id="rId6"/>
              </a:rPr>
              <a:t> </a:t>
            </a:r>
            <a:r>
              <a:rPr lang="en-US" sz="1200" dirty="0" err="1">
                <a:hlinkClick r:id="rId6"/>
              </a:rPr>
              <a:t>Lizenz</a:t>
            </a:r>
            <a:endParaRPr lang="en-US" sz="1200" dirty="0"/>
          </a:p>
        </p:txBody>
      </p:sp>
      <p:sp>
        <p:nvSpPr>
          <p:cNvPr id="3" name="TextBox 2">
            <a:extLst>
              <a:ext uri="{FF2B5EF4-FFF2-40B4-BE49-F238E27FC236}">
                <a16:creationId xmlns:a16="http://schemas.microsoft.com/office/drawing/2014/main" id="{9BE12964-B761-55BD-FD66-7B0F45D96B29}"/>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7"/>
              </a:rPr>
              <a:t>Bild von</a:t>
            </a:r>
            <a:r>
              <a:rPr lang="el-GR" sz="1200" dirty="0">
                <a:hlinkClick r:id="rId7"/>
              </a:rPr>
              <a:t> vectorjuice</a:t>
            </a:r>
            <a:r>
              <a:rPr lang="en-US" sz="1200" dirty="0">
                <a:hlinkClick r:id="rId7"/>
              </a:rPr>
              <a:t> </a:t>
            </a:r>
            <a:r>
              <a:rPr lang="de-DE" sz="1200" dirty="0">
                <a:hlinkClick r:id="rId7"/>
              </a:rPr>
              <a:t>auf </a:t>
            </a:r>
            <a:r>
              <a:rPr lang="de-DE" sz="1200" dirty="0" err="1">
                <a:hlinkClick r:id="rId7"/>
              </a:rPr>
              <a:t>Freepik</a:t>
            </a:r>
            <a:endParaRPr lang="el-GR" sz="1200" dirty="0"/>
          </a:p>
        </p:txBody>
      </p:sp>
    </p:spTree>
    <p:extLst>
      <p:ext uri="{BB962C8B-B14F-4D97-AF65-F5344CB8AC3E}">
        <p14:creationId xmlns:p14="http://schemas.microsoft.com/office/powerpoint/2010/main" val="3622300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a:t>
            </a:r>
          </a:p>
          <a:p>
            <a:pPr algn="l">
              <a:spcAft>
                <a:spcPts val="600"/>
              </a:spcAft>
            </a:pPr>
            <a:r>
              <a:rPr lang="de-DE" sz="2800" dirty="0">
                <a:solidFill>
                  <a:srgbClr val="C01E24"/>
                </a:solidFill>
                <a:latin typeface="+mj-lt"/>
              </a:rPr>
              <a:t>Sie haben die Unterrichtseinheit dieses Moduls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19991" y="6225578"/>
            <a:ext cx="4863381" cy="632422"/>
          </a:xfrm>
          <a:prstGeom prst="rect">
            <a:avLst/>
          </a:prstGeom>
        </p:spPr>
        <p:txBody>
          <a:bodyPr vert="horz" lIns="91440" tIns="45720" rIns="91440" bIns="45720" rtlCol="0" anchor="ctr">
            <a:normAutofit/>
          </a:bodyPr>
          <a:lstStyle/>
          <a:p>
            <a:pPr algn="r">
              <a:lnSpc>
                <a:spcPct val="90000"/>
              </a:lnSpc>
              <a:spcAft>
                <a:spcPts val="600"/>
              </a:spcAft>
            </a:pPr>
            <a:r>
              <a:rPr lang="de-DE" sz="9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9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a:extLst>
              <a:ext uri="{FF2B5EF4-FFF2-40B4-BE49-F238E27FC236}">
                <a16:creationId xmlns:a16="http://schemas.microsoft.com/office/drawing/2014/main" id="{D1F154CB-CC6A-FC2F-F18B-3119B3216D6A}"/>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35105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n-US" sz="5400" dirty="0" err="1"/>
              <a:t>Erfahrungsbasierte</a:t>
            </a:r>
            <a:r>
              <a:rPr lang="en-US" sz="5400" dirty="0"/>
              <a:t> </a:t>
            </a:r>
            <a:r>
              <a:rPr lang="en-US" sz="5400" dirty="0" err="1"/>
              <a:t>Trainingseinheit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8453797" cy="461665"/>
          </a:xfrm>
          <a:prstGeom prst="rect">
            <a:avLst/>
          </a:prstGeom>
          <a:solidFill>
            <a:srgbClr val="DDE0E5"/>
          </a:solidFill>
        </p:spPr>
        <p:txBody>
          <a:bodyPr wrap="square">
            <a:spAutoFit/>
          </a:bodyPr>
          <a:lstStyle/>
          <a:p>
            <a:pPr lvl="0"/>
            <a:r>
              <a:rPr lang="en-US" sz="2400" dirty="0"/>
              <a:t>1. </a:t>
            </a:r>
            <a:r>
              <a:rPr lang="en-US" sz="2400" dirty="0" err="1">
                <a:hlinkClick r:id="rId4" action="ppaction://hlinksldjump"/>
              </a:rPr>
              <a:t>Interaktive</a:t>
            </a:r>
            <a:r>
              <a:rPr lang="en-US" sz="2400" dirty="0">
                <a:hlinkClick r:id="rId4" action="ppaction://hlinksldjump"/>
              </a:rPr>
              <a:t> </a:t>
            </a:r>
            <a:r>
              <a:rPr lang="en-US" sz="2400" dirty="0" err="1">
                <a:hlinkClick r:id="rId4" action="ppaction://hlinksldjump"/>
              </a:rPr>
              <a:t>Nutzung</a:t>
            </a:r>
            <a:r>
              <a:rPr lang="en-US" sz="2400" dirty="0">
                <a:hlinkClick r:id="rId4" action="ppaction://hlinksldjump"/>
              </a:rPr>
              <a:t> von </a:t>
            </a:r>
            <a:r>
              <a:rPr lang="en-US" sz="2400" dirty="0" err="1">
                <a:hlinkClick r:id="rId4" action="ppaction://hlinksldjump"/>
              </a:rPr>
              <a:t>Ruheroutinen</a:t>
            </a:r>
            <a:r>
              <a:rPr lang="en-US" sz="2400" dirty="0">
                <a:hlinkClick r:id="rId4" action="ppaction://hlinksldjump"/>
              </a:rPr>
              <a:t>-Apps</a:t>
            </a:r>
            <a:endParaRPr lang="el-GR"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7" y="2798990"/>
            <a:ext cx="5962270" cy="471604"/>
          </a:xfrm>
          <a:prstGeom prst="rect">
            <a:avLst/>
          </a:prstGeom>
          <a:solidFill>
            <a:srgbClr val="DDE0E5"/>
          </a:solidFill>
        </p:spPr>
        <p:txBody>
          <a:bodyPr wrap="square">
            <a:spAutoFit/>
          </a:bodyPr>
          <a:lstStyle/>
          <a:p>
            <a:pPr lvl="0"/>
            <a:r>
              <a:rPr lang="en-US" sz="2400" dirty="0">
                <a:solidFill>
                  <a:schemeClr val="tx1"/>
                </a:solidFill>
                <a:effectLst/>
              </a:rPr>
              <a:t>2. </a:t>
            </a:r>
            <a:r>
              <a:rPr lang="en-US" sz="2400" dirty="0">
                <a:solidFill>
                  <a:schemeClr val="tx1"/>
                </a:solidFill>
                <a:effectLst/>
                <a:hlinkClick r:id="rId5" action="ppaction://hlinksldjump"/>
              </a:rPr>
              <a:t>Zeit </a:t>
            </a:r>
            <a:r>
              <a:rPr lang="en-US" sz="2400" dirty="0" err="1">
                <a:solidFill>
                  <a:schemeClr val="tx1"/>
                </a:solidFill>
                <a:effectLst/>
                <a:hlinkClick r:id="rId5" action="ppaction://hlinksldjump"/>
              </a:rPr>
              <a:t>zu</a:t>
            </a:r>
            <a:r>
              <a:rPr lang="en-US" sz="2400" dirty="0">
                <a:solidFill>
                  <a:schemeClr val="tx1"/>
                </a:solidFill>
                <a:effectLst/>
                <a:hlinkClick r:id="rId5" action="ppaction://hlinksldjump"/>
              </a:rPr>
              <a:t> </a:t>
            </a:r>
            <a:r>
              <a:rPr lang="en-US" sz="2400" dirty="0" err="1">
                <a:solidFill>
                  <a:schemeClr val="tx1"/>
                </a:solidFill>
                <a:effectLst/>
                <a:hlinkClick r:id="rId5" action="ppaction://hlinksldjump"/>
              </a:rPr>
              <a:t>Handeln</a:t>
            </a:r>
            <a:r>
              <a:rPr lang="en-US" sz="2400" dirty="0">
                <a:solidFill>
                  <a:schemeClr val="tx1"/>
                </a:solidFill>
                <a:effectLst/>
                <a:hlinkClick r:id="rId5" action="ppaction://hlinksldjump"/>
              </a:rPr>
              <a:t>!</a:t>
            </a:r>
            <a:endParaRPr lang="el-GR" sz="2400" dirty="0">
              <a:solidFill>
                <a:schemeClr val="tx1"/>
              </a:solidFill>
              <a:effectLst/>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Ruheroutinen</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l-GR" sz="2200" b="1" dirty="0">
                <a:solidFill>
                  <a:schemeClr val="bg1"/>
                </a:solidFill>
                <a:effectLst>
                  <a:outerShdw blurRad="38100" dist="38100" dir="2700000" algn="tl">
                    <a:srgbClr val="000000">
                      <a:alpha val="43137"/>
                    </a:srgbClr>
                  </a:outerShdw>
                </a:effectLst>
                <a:ea typeface="+mj-ea"/>
                <a:cs typeface="+mj-cs"/>
              </a:rPr>
              <a:t>4</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573079"/>
            <a:ext cx="7872768" cy="3432586"/>
          </a:xfrm>
        </p:spPr>
        <p:txBody>
          <a:bodyPr>
            <a:normAutofit fontScale="92500"/>
          </a:bodyPr>
          <a:lstStyle/>
          <a:p>
            <a:r>
              <a:rPr lang="de-DE" dirty="0"/>
              <a:t>Stärkung des Bewusstseins dafür, was eine Ruheroutine ist und wie wichtig eine Ruheroutine ist </a:t>
            </a:r>
          </a:p>
          <a:p>
            <a:r>
              <a:rPr lang="de-DE" dirty="0"/>
              <a:t>Identifizierung der wichtigsten Aktivitäten zur Etablierung einer Ruheroutine und wie Anwendungen für Ruheroutinen dazu beitragen können </a:t>
            </a:r>
          </a:p>
          <a:p>
            <a:r>
              <a:rPr lang="de-DE" dirty="0"/>
              <a:t>Verstehen der wichtigsten Konzepte im Zusammenhang mit Gesundheits-Apps und wie sie für </a:t>
            </a:r>
            <a:r>
              <a:rPr lang="de-DE" dirty="0" err="1"/>
              <a:t>Migrant:innen</a:t>
            </a:r>
            <a:r>
              <a:rPr lang="de-DE" dirty="0"/>
              <a:t> nützlich sein können </a:t>
            </a:r>
          </a:p>
          <a:p>
            <a:r>
              <a:rPr lang="de-DE" dirty="0"/>
              <a:t>Entwicklung digitaler Fähigkeiten und Vertrautheit mit der Nutzung von Apps für die Ruhezeit</a:t>
            </a:r>
          </a:p>
        </p:txBody>
      </p:sp>
      <p:sp>
        <p:nvSpPr>
          <p:cNvPr id="2" name="TextBox 1">
            <a:extLst>
              <a:ext uri="{FF2B5EF4-FFF2-40B4-BE49-F238E27FC236}">
                <a16:creationId xmlns:a16="http://schemas.microsoft.com/office/drawing/2014/main" id="{7E2CFF94-6241-3249-9993-85505593B14A}"/>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A39686C2-C932-70FD-0E8B-49B2C8026405}"/>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90;g2c07f5df07d_0_263">
            <a:extLst>
              <a:ext uri="{FF2B5EF4-FFF2-40B4-BE49-F238E27FC236}">
                <a16:creationId xmlns:a16="http://schemas.microsoft.com/office/drawing/2014/main" id="{50D37B07-666A-A956-9B58-FE703D77ADBA}"/>
              </a:ext>
            </a:extLst>
          </p:cNvPr>
          <p:cNvPicPr preferRelativeResize="0"/>
          <p:nvPr/>
        </p:nvPicPr>
        <p:blipFill rotWithShape="1">
          <a:blip r:embed="rId3">
            <a:alphaModFix/>
          </a:blip>
          <a:srcRect l="9128" t="10193" r="8041" b="10723"/>
          <a:stretch/>
        </p:blipFill>
        <p:spPr>
          <a:xfrm>
            <a:off x="7570694" y="1842247"/>
            <a:ext cx="4621306" cy="4163419"/>
          </a:xfrm>
          <a:prstGeom prst="rect">
            <a:avLst/>
          </a:prstGeom>
          <a:noFill/>
          <a:ln>
            <a:noFill/>
          </a:ln>
        </p:spPr>
      </p:pic>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Ruheroutinen</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l-GR" sz="2200" b="1" dirty="0">
                <a:solidFill>
                  <a:schemeClr val="bg1"/>
                </a:solidFill>
                <a:effectLst>
                  <a:outerShdw blurRad="38100" dist="38100" dir="2700000" algn="tl">
                    <a:srgbClr val="000000">
                      <a:alpha val="43137"/>
                    </a:srgbClr>
                  </a:outerShdw>
                </a:effectLst>
                <a:ea typeface="+mj-ea"/>
                <a:cs typeface="+mj-cs"/>
              </a:rPr>
              <a:t>4</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79405"/>
            <a:ext cx="7012694" cy="3326260"/>
          </a:xfrm>
        </p:spPr>
        <p:txBody>
          <a:bodyPr/>
          <a:lstStyle/>
          <a:p>
            <a:r>
              <a:rPr lang="de-DE" dirty="0"/>
              <a:t>Definition, was eine Ruheroutine ist und warum sie wichtig ist</a:t>
            </a:r>
          </a:p>
          <a:p>
            <a:r>
              <a:rPr lang="de-DE" dirty="0"/>
              <a:t>Erläuterung, wie Ruheroutine-Apps den Aufbau einer Ruheroutine unterstützen und den Schlaf im Allgemeinen verbessern können </a:t>
            </a:r>
          </a:p>
          <a:p>
            <a:r>
              <a:rPr lang="de-DE" dirty="0"/>
              <a:t>Vertrautheit mit und Fähigkeit zur Navigation durch verschiedene Ruheroutinen-Apps und deren Integration in das tägliche Leben </a:t>
            </a:r>
          </a:p>
        </p:txBody>
      </p:sp>
      <p:sp>
        <p:nvSpPr>
          <p:cNvPr id="10" name="Τίτλος 10">
            <a:extLst>
              <a:ext uri="{FF2B5EF4-FFF2-40B4-BE49-F238E27FC236}">
                <a16:creationId xmlns:a16="http://schemas.microsoft.com/office/drawing/2014/main" id="{13C44F75-00E7-4A9C-B719-42ECF03F9CEF}"/>
              </a:ext>
            </a:extLst>
          </p:cNvPr>
          <p:cNvSpPr txBox="1">
            <a:spLocks/>
          </p:cNvSpPr>
          <p:nvPr/>
        </p:nvSpPr>
        <p:spPr>
          <a:xfrm>
            <a:off x="536509" y="1352412"/>
            <a:ext cx="10515600" cy="618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rgbClr val="203864"/>
                </a:solidFill>
              </a:rPr>
              <a:t>Kompetenzen</a:t>
            </a:r>
            <a:endParaRPr lang="en-US" dirty="0">
              <a:solidFill>
                <a:srgbClr val="203864"/>
              </a:solidFill>
            </a:endParaRPr>
          </a:p>
        </p:txBody>
      </p:sp>
      <p:sp>
        <p:nvSpPr>
          <p:cNvPr id="2" name="Ορθογώνιο 1">
            <a:extLst>
              <a:ext uri="{FF2B5EF4-FFF2-40B4-BE49-F238E27FC236}">
                <a16:creationId xmlns:a16="http://schemas.microsoft.com/office/drawing/2014/main" id="{C92279B7-551E-527C-59A3-A139DFC79500}"/>
              </a:ext>
            </a:extLst>
          </p:cNvPr>
          <p:cNvSpPr/>
          <p:nvPr/>
        </p:nvSpPr>
        <p:spPr>
          <a:xfrm>
            <a:off x="3419912" y="6129356"/>
            <a:ext cx="8772088" cy="276999"/>
          </a:xfrm>
          <a:prstGeom prst="rect">
            <a:avLst/>
          </a:prstGeom>
        </p:spPr>
        <p:txBody>
          <a:bodyPr wrap="square">
            <a:spAutoFit/>
          </a:bodyPr>
          <a:lstStyle/>
          <a:p>
            <a:pPr algn="r"/>
            <a:r>
              <a:rPr lang="en-US" sz="1200" dirty="0">
                <a:hlinkClick r:id="rId4"/>
              </a:rPr>
              <a:t>Bild von </a:t>
            </a:r>
            <a:r>
              <a:rPr lang="en-US" sz="1200" dirty="0" err="1">
                <a:hlinkClick r:id="rId4"/>
              </a:rPr>
              <a:t>vectorjuice</a:t>
            </a:r>
            <a:r>
              <a:rPr lang="en-US" sz="1200" dirty="0">
                <a:hlinkClick r:id="rId4"/>
              </a:rPr>
              <a:t> auf </a:t>
            </a:r>
            <a:r>
              <a:rPr lang="en-US" sz="1200" dirty="0" err="1">
                <a:hlinkClick r:id="rId4"/>
              </a:rPr>
              <a:t>Freepik</a:t>
            </a:r>
            <a:endParaRPr lang="en-US" sz="1200" dirty="0"/>
          </a:p>
        </p:txBody>
      </p:sp>
    </p:spTree>
    <p:extLst>
      <p:ext uri="{BB962C8B-B14F-4D97-AF65-F5344CB8AC3E}">
        <p14:creationId xmlns:p14="http://schemas.microsoft.com/office/powerpoint/2010/main" val="3880318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0629C4BE-F03E-CE6A-70C8-380F8E19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79998"/>
            <a:ext cx="10515600" cy="893179"/>
          </a:xfrm>
        </p:spPr>
        <p:txBody>
          <a:bodyPr>
            <a:normAutofit fontScale="90000"/>
          </a:bodyPr>
          <a:lstStyle/>
          <a:p>
            <a:r>
              <a:rPr lang="en-US" sz="2700" dirty="0">
                <a:solidFill>
                  <a:srgbClr val="C01E24"/>
                </a:solidFill>
              </a:rPr>
              <a:t>4.2.1</a:t>
            </a:r>
            <a:r>
              <a:rPr lang="en-US" dirty="0">
                <a:solidFill>
                  <a:srgbClr val="C01E24"/>
                </a:solidFill>
              </a:rPr>
              <a:t/>
            </a:r>
            <a:br>
              <a:rPr lang="en-US" dirty="0">
                <a:solidFill>
                  <a:srgbClr val="C01E24"/>
                </a:solidFill>
              </a:rPr>
            </a:br>
            <a:r>
              <a:rPr lang="en-US" dirty="0" err="1">
                <a:solidFill>
                  <a:srgbClr val="C01E24"/>
                </a:solidFill>
              </a:rPr>
              <a:t>Interaktive</a:t>
            </a:r>
            <a:r>
              <a:rPr lang="en-US" dirty="0">
                <a:solidFill>
                  <a:srgbClr val="C01E24"/>
                </a:solidFill>
              </a:rPr>
              <a:t> </a:t>
            </a:r>
            <a:r>
              <a:rPr lang="en-US" dirty="0" err="1">
                <a:solidFill>
                  <a:srgbClr val="C01E24"/>
                </a:solidFill>
              </a:rPr>
              <a:t>Nutzung</a:t>
            </a:r>
            <a:r>
              <a:rPr lang="en-US" dirty="0">
                <a:solidFill>
                  <a:srgbClr val="C01E24"/>
                </a:solidFill>
              </a:rPr>
              <a:t> von </a:t>
            </a:r>
            <a:r>
              <a:rPr lang="en-US" dirty="0" err="1">
                <a:solidFill>
                  <a:srgbClr val="C01E24"/>
                </a:solidFill>
              </a:rPr>
              <a:t>Ruheroutinen</a:t>
            </a:r>
            <a:r>
              <a:rPr lang="en-US" dirty="0">
                <a:solidFill>
                  <a:srgbClr val="C01E24"/>
                </a:solidFill>
              </a:rPr>
              <a:t>-Apps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8000" y="2546430"/>
            <a:ext cx="8805919" cy="3231572"/>
          </a:xfrm>
        </p:spPr>
        <p:txBody>
          <a:bodyPr anchor="t">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a:p>
            <a:endParaRPr lang="en-US" sz="2200" dirty="0">
              <a:solidFill>
                <a:srgbClr val="203864"/>
              </a:solidFill>
              <a:sym typeface="Arial" panose="020B0604020202020204" pitchFamily="34" charset="0"/>
            </a:endParaRPr>
          </a:p>
          <a:p>
            <a:pPr marL="342900" indent="-342900">
              <a:buFont typeface="Wingdings" panose="05000000000000000000" pitchFamily="2" charset="2"/>
              <a:buChar char="§"/>
            </a:pPr>
            <a:r>
              <a:rPr lang="de-DE" sz="2000" b="0" dirty="0">
                <a:solidFill>
                  <a:schemeClr val="tx1"/>
                </a:solidFill>
                <a:latin typeface="+mn-lt"/>
                <a:ea typeface="+mn-ea"/>
                <a:sym typeface="Arial" panose="020B0604020202020204" pitchFamily="34" charset="0"/>
              </a:rPr>
              <a:t>Interaktives Erforschen einer bestimmten Ruheroutinen-App</a:t>
            </a:r>
          </a:p>
          <a:p>
            <a:pPr marL="342900" indent="-342900">
              <a:buFont typeface="Wingdings" panose="05000000000000000000" pitchFamily="2" charset="2"/>
              <a:buChar char="§"/>
            </a:pPr>
            <a:r>
              <a:rPr lang="de-DE" sz="2000" b="0" dirty="0">
                <a:solidFill>
                  <a:schemeClr val="tx1"/>
                </a:solidFill>
                <a:latin typeface="+mn-lt"/>
                <a:ea typeface="+mn-ea"/>
                <a:sym typeface="Arial" panose="020B0604020202020204" pitchFamily="34" charset="0"/>
              </a:rPr>
              <a:t>Praktisches Ausprobieren der Funktionen der Anwendung</a:t>
            </a:r>
          </a:p>
          <a:p>
            <a:pPr marL="342900" indent="-342900">
              <a:buFont typeface="Wingdings" panose="05000000000000000000" pitchFamily="2" charset="2"/>
              <a:buChar char="§"/>
            </a:pPr>
            <a:r>
              <a:rPr lang="de-DE" sz="2000" b="0" dirty="0">
                <a:solidFill>
                  <a:schemeClr val="tx1"/>
                </a:solidFill>
                <a:latin typeface="+mn-lt"/>
                <a:ea typeface="+mn-ea"/>
                <a:sym typeface="Arial" panose="020B0604020202020204" pitchFamily="34" charset="0"/>
              </a:rPr>
              <a:t>Austausch von Erfahrungen und Erkenntnissen</a:t>
            </a:r>
          </a:p>
          <a:p>
            <a:pPr marL="342900" indent="-342900">
              <a:buFont typeface="Wingdings" panose="05000000000000000000" pitchFamily="2" charset="2"/>
              <a:buChar char="ü"/>
            </a:pPr>
            <a:endParaRPr lang="en-US" sz="2200" b="0" dirty="0">
              <a:solidFill>
                <a:srgbClr val="203864"/>
              </a:solidFill>
              <a:sym typeface="Arial" panose="020B0604020202020204" pitchFamily="34" charset="0"/>
            </a:endParaRPr>
          </a:p>
          <a:p>
            <a:pPr marL="342900" indent="-342900">
              <a:buFont typeface="Wingdings" panose="05000000000000000000" pitchFamily="2" charset="2"/>
              <a:buChar char="ü"/>
            </a:pPr>
            <a:endParaRPr lang="en-US" sz="2200" b="0" dirty="0">
              <a:solidFill>
                <a:srgbClr val="203864"/>
              </a:solidFill>
              <a:sym typeface="Arial" panose="020B0604020202020204" pitchFamily="34" charset="0"/>
            </a:endParaRPr>
          </a:p>
          <a:p>
            <a:endParaRPr lang="en-US" sz="2200" b="0" dirty="0">
              <a:solidFill>
                <a:srgbClr val="203864"/>
              </a:solidFill>
              <a:sym typeface="Arial" panose="020B0604020202020204" pitchFamily="34" charset="0"/>
            </a:endParaRPr>
          </a:p>
        </p:txBody>
      </p:sp>
      <p:sp>
        <p:nvSpPr>
          <p:cNvPr id="3" name="TextBox 2">
            <a:extLst>
              <a:ext uri="{FF2B5EF4-FFF2-40B4-BE49-F238E27FC236}">
                <a16:creationId xmlns:a16="http://schemas.microsoft.com/office/drawing/2014/main" id="{7FAE7BD1-51DF-F5A5-DDBE-6B6217B2D6A3}"/>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3002892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08E4E2-A5FB-9BEA-481A-82B8688F8F8C}"/>
              </a:ext>
            </a:extLst>
          </p:cNvPr>
          <p:cNvSpPr>
            <a:spLocks noGrp="1"/>
          </p:cNvSpPr>
          <p:nvPr>
            <p:ph type="title"/>
          </p:nvPr>
        </p:nvSpPr>
        <p:spPr/>
        <p:txBody>
          <a:bodyPr>
            <a:normAutofit/>
          </a:bodyPr>
          <a:lstStyle/>
          <a:p>
            <a:r>
              <a:rPr lang="de-DE" dirty="0" err="1"/>
              <a:t>BetterSleep</a:t>
            </a:r>
            <a:r>
              <a:rPr lang="de-DE" dirty="0"/>
              <a:t>: Die Anwendung, die wir in diesem Modul erkunden werden </a:t>
            </a:r>
            <a:endParaRPr lang="el-GR" dirty="0"/>
          </a:p>
        </p:txBody>
      </p:sp>
      <p:cxnSp>
        <p:nvCxnSpPr>
          <p:cNvPr id="12" name="Straight Arrow Connector 11">
            <a:extLst>
              <a:ext uri="{FF2B5EF4-FFF2-40B4-BE49-F238E27FC236}">
                <a16:creationId xmlns:a16="http://schemas.microsoft.com/office/drawing/2014/main" id="{9132448D-F5DF-4B89-BB92-81881FEDBC67}"/>
              </a:ext>
            </a:extLst>
          </p:cNvPr>
          <p:cNvCxnSpPr/>
          <p:nvPr/>
        </p:nvCxnSpPr>
        <p:spPr>
          <a:xfrm>
            <a:off x="6551272" y="1761694"/>
            <a:ext cx="0" cy="1782501"/>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pic>
        <p:nvPicPr>
          <p:cNvPr id="14" name="Picture 13">
            <a:extLst>
              <a:ext uri="{FF2B5EF4-FFF2-40B4-BE49-F238E27FC236}">
                <a16:creationId xmlns:a16="http://schemas.microsoft.com/office/drawing/2014/main" id="{C6AA29BB-36D3-41C9-A8E0-271A8E1EDD8B}"/>
              </a:ext>
            </a:extLst>
          </p:cNvPr>
          <p:cNvPicPr>
            <a:picLocks noChangeAspect="1"/>
          </p:cNvPicPr>
          <p:nvPr/>
        </p:nvPicPr>
        <p:blipFill rotWithShape="1">
          <a:blip r:embed="rId3"/>
          <a:srcRect l="855" t="15748" r="6107" b="25401"/>
          <a:stretch/>
        </p:blipFill>
        <p:spPr>
          <a:xfrm>
            <a:off x="6366077" y="3731016"/>
            <a:ext cx="4907666" cy="1746193"/>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80497B0F-CEC7-43B4-BFEE-0AB6E6170ECD}"/>
              </a:ext>
            </a:extLst>
          </p:cNvPr>
          <p:cNvPicPr>
            <a:picLocks noChangeAspect="1"/>
          </p:cNvPicPr>
          <p:nvPr/>
        </p:nvPicPr>
        <p:blipFill rotWithShape="1">
          <a:blip r:embed="rId4"/>
          <a:srcRect l="9173" t="22616" r="37532" b="25907"/>
          <a:stretch/>
        </p:blipFill>
        <p:spPr>
          <a:xfrm>
            <a:off x="558000" y="2849716"/>
            <a:ext cx="5131929" cy="2788220"/>
          </a:xfrm>
          <a:prstGeom prst="rect">
            <a:avLst/>
          </a:prstGeom>
          <a:ln>
            <a:noFill/>
          </a:ln>
          <a:effectLst>
            <a:outerShdw blurRad="190500" algn="tl" rotWithShape="0">
              <a:srgbClr val="000000">
                <a:alpha val="70000"/>
              </a:srgbClr>
            </a:outerShdw>
          </a:effectLst>
        </p:spPr>
      </p:pic>
      <p:cxnSp>
        <p:nvCxnSpPr>
          <p:cNvPr id="17" name="Straight Arrow Connector 16">
            <a:extLst>
              <a:ext uri="{FF2B5EF4-FFF2-40B4-BE49-F238E27FC236}">
                <a16:creationId xmlns:a16="http://schemas.microsoft.com/office/drawing/2014/main" id="{CBC7A43A-0A65-4094-8BF5-F8273F109E42}"/>
              </a:ext>
            </a:extLst>
          </p:cNvPr>
          <p:cNvCxnSpPr>
            <a:cxnSpLocks/>
          </p:cNvCxnSpPr>
          <p:nvPr/>
        </p:nvCxnSpPr>
        <p:spPr>
          <a:xfrm>
            <a:off x="4423459" y="1761694"/>
            <a:ext cx="0" cy="1387036"/>
          </a:xfrm>
          <a:prstGeom prst="straightConnector1">
            <a:avLst/>
          </a:prstGeom>
          <a:ln w="57150">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55C9AF-BDD3-8DB1-4160-D0F59F39DE44}"/>
              </a:ext>
            </a:extLst>
          </p:cNvPr>
          <p:cNvSpPr>
            <a:spLocks noGrp="1"/>
          </p:cNvSpPr>
          <p:nvPr>
            <p:ph type="title"/>
          </p:nvPr>
        </p:nvSpPr>
        <p:spPr/>
        <p:txBody>
          <a:bodyPr/>
          <a:lstStyle/>
          <a:p>
            <a:r>
              <a:rPr lang="en-US" dirty="0"/>
              <a:t>Finden der App</a:t>
            </a:r>
            <a:endParaRPr lang="el-GR" dirty="0"/>
          </a:p>
        </p:txBody>
      </p:sp>
      <p:sp>
        <p:nvSpPr>
          <p:cNvPr id="9" name="Text Placeholder 8">
            <a:extLst>
              <a:ext uri="{FF2B5EF4-FFF2-40B4-BE49-F238E27FC236}">
                <a16:creationId xmlns:a16="http://schemas.microsoft.com/office/drawing/2014/main" id="{3FFAF2E0-827E-41E1-9DAD-9884F018C023}"/>
              </a:ext>
            </a:extLst>
          </p:cNvPr>
          <p:cNvSpPr>
            <a:spLocks noGrp="1"/>
          </p:cNvSpPr>
          <p:nvPr>
            <p:ph idx="1"/>
          </p:nvPr>
        </p:nvSpPr>
        <p:spPr/>
        <p:txBody>
          <a:bodyPr anchor="t">
            <a:normAutofit/>
          </a:bodyPr>
          <a:lstStyle/>
          <a:p>
            <a:pPr marL="342900" marR="0" lvl="0" indent="-3429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ü"/>
              <a:tabLst/>
              <a:defRPr/>
            </a:pPr>
            <a:r>
              <a:rPr kumimoji="0" lang="de-DE" sz="2200" b="0" i="0" u="none" strike="noStrike" kern="1200" cap="none" spc="0" normalizeH="0" baseline="0" noProof="0" dirty="0">
                <a:ln>
                  <a:noFill/>
                </a:ln>
                <a:effectLst/>
                <a:uLnTx/>
                <a:uFillTx/>
                <a:ea typeface="MS PGothic" panose="020B0600070205080204" pitchFamily="34" charset="-128"/>
                <a:cs typeface="+mn-cs"/>
                <a:sym typeface="Arial" panose="020B0604020202020204" pitchFamily="34" charset="0"/>
              </a:rPr>
              <a:t>Gehen Sie zum Play Store (für Android) oder </a:t>
            </a:r>
            <a:r>
              <a:rPr kumimoji="0" lang="de-DE" sz="2200" b="0" i="0" u="none" strike="noStrike" kern="1200" cap="none" spc="0" normalizeH="0" baseline="0" noProof="0" dirty="0" err="1">
                <a:ln>
                  <a:noFill/>
                </a:ln>
                <a:effectLst/>
                <a:uLnTx/>
                <a:uFillTx/>
                <a:ea typeface="MS PGothic" panose="020B0600070205080204" pitchFamily="34" charset="-128"/>
                <a:cs typeface="+mn-cs"/>
                <a:sym typeface="Arial" panose="020B0604020202020204" pitchFamily="34" charset="0"/>
              </a:rPr>
              <a:t>AppStore</a:t>
            </a:r>
            <a:r>
              <a:rPr kumimoji="0" lang="de-DE" sz="2200" b="0" i="0" u="none" strike="noStrike" kern="1200" cap="none" spc="0" normalizeH="0" baseline="0" noProof="0" dirty="0">
                <a:ln>
                  <a:noFill/>
                </a:ln>
                <a:effectLst/>
                <a:uLnTx/>
                <a:uFillTx/>
                <a:ea typeface="MS PGothic" panose="020B0600070205080204" pitchFamily="34" charset="-128"/>
                <a:cs typeface="+mn-cs"/>
                <a:sym typeface="Arial" panose="020B0604020202020204" pitchFamily="34" charset="0"/>
              </a:rPr>
              <a:t> (für IOS)</a:t>
            </a:r>
          </a:p>
          <a:p>
            <a:pPr marL="342900" marR="0" lvl="0" indent="-3429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ü"/>
              <a:tabLst/>
              <a:defRPr/>
            </a:pPr>
            <a:r>
              <a:rPr kumimoji="0" lang="de-DE" sz="2200" b="0" i="0" u="none" strike="noStrike" kern="1200" cap="none" spc="0" normalizeH="0" baseline="0" noProof="0" dirty="0">
                <a:ln>
                  <a:noFill/>
                </a:ln>
                <a:effectLst/>
                <a:uLnTx/>
                <a:uFillTx/>
                <a:ea typeface="MS PGothic" panose="020B0600070205080204" pitchFamily="34" charset="-128"/>
                <a:cs typeface="+mn-cs"/>
                <a:sym typeface="Arial" panose="020B0604020202020204" pitchFamily="34" charset="0"/>
              </a:rPr>
              <a:t>Suchen Sie die Anwendung, indem Sie darauf klicken: Sleep Cycle: Sleep Tracker</a:t>
            </a:r>
          </a:p>
          <a:p>
            <a:pPr marL="342900" marR="0" lvl="0" indent="-3429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ü"/>
              <a:tabLst/>
              <a:defRPr/>
            </a:pPr>
            <a:r>
              <a:rPr kumimoji="0" lang="de-DE" sz="2200" b="0" i="0" u="none" strike="noStrike" kern="1200" cap="none" spc="0" normalizeH="0" baseline="0" noProof="0" dirty="0">
                <a:ln>
                  <a:noFill/>
                </a:ln>
                <a:effectLst/>
                <a:uLnTx/>
                <a:uFillTx/>
                <a:ea typeface="MS PGothic" panose="020B0600070205080204" pitchFamily="34" charset="-128"/>
                <a:cs typeface="+mn-cs"/>
                <a:sym typeface="Arial" panose="020B0604020202020204" pitchFamily="34" charset="0"/>
              </a:rPr>
              <a:t>Klicken Sie auf Installieren, um die Anwendung herunterzuladen.</a:t>
            </a:r>
          </a:p>
        </p:txBody>
      </p:sp>
      <p:sp>
        <p:nvSpPr>
          <p:cNvPr id="5" name="Arrow: Curved Right 4">
            <a:extLst>
              <a:ext uri="{FF2B5EF4-FFF2-40B4-BE49-F238E27FC236}">
                <a16:creationId xmlns:a16="http://schemas.microsoft.com/office/drawing/2014/main" id="{C5BDFD90-10D5-419F-8FE0-2772A870755F}"/>
              </a:ext>
            </a:extLst>
          </p:cNvPr>
          <p:cNvSpPr/>
          <p:nvPr/>
        </p:nvSpPr>
        <p:spPr>
          <a:xfrm>
            <a:off x="4412250" y="3962089"/>
            <a:ext cx="1400537" cy="2082210"/>
          </a:xfrm>
          <a:prstGeom prst="curv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pic>
        <p:nvPicPr>
          <p:cNvPr id="10" name="Picture 9">
            <a:extLst>
              <a:ext uri="{FF2B5EF4-FFF2-40B4-BE49-F238E27FC236}">
                <a16:creationId xmlns:a16="http://schemas.microsoft.com/office/drawing/2014/main" id="{4E2B73C4-BD22-4577-8985-032A0E1AA585}"/>
              </a:ext>
            </a:extLst>
          </p:cNvPr>
          <p:cNvPicPr>
            <a:picLocks noChangeAspect="1"/>
          </p:cNvPicPr>
          <p:nvPr/>
        </p:nvPicPr>
        <p:blipFill rotWithShape="1">
          <a:blip r:embed="rId3"/>
          <a:srcRect l="855" t="15748" r="6107" b="25401"/>
          <a:stretch/>
        </p:blipFill>
        <p:spPr>
          <a:xfrm>
            <a:off x="5904456" y="4744125"/>
            <a:ext cx="4907666" cy="1746193"/>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0485AF32-934C-4B0D-AD85-49C263346B7F}"/>
              </a:ext>
            </a:extLst>
          </p:cNvPr>
          <p:cNvPicPr>
            <a:picLocks noChangeAspect="1"/>
          </p:cNvPicPr>
          <p:nvPr/>
        </p:nvPicPr>
        <p:blipFill rotWithShape="1">
          <a:blip r:embed="rId4"/>
          <a:srcRect l="9173" t="22616" r="37532" b="25907"/>
          <a:stretch/>
        </p:blipFill>
        <p:spPr>
          <a:xfrm>
            <a:off x="6689161" y="1535376"/>
            <a:ext cx="5131929" cy="27882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155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38BB1-EBFF-DF08-529E-5C0871451B7F}"/>
              </a:ext>
            </a:extLst>
          </p:cNvPr>
          <p:cNvSpPr>
            <a:spLocks noGrp="1"/>
          </p:cNvSpPr>
          <p:nvPr>
            <p:ph type="title"/>
          </p:nvPr>
        </p:nvSpPr>
        <p:spPr/>
        <p:txBody>
          <a:bodyPr/>
          <a:lstStyle/>
          <a:p>
            <a:r>
              <a:rPr lang="en-US" dirty="0"/>
              <a:t>Better sleep App  (1)</a:t>
            </a:r>
            <a:endParaRPr lang="el-GR" dirty="0"/>
          </a:p>
        </p:txBody>
      </p:sp>
      <p:sp>
        <p:nvSpPr>
          <p:cNvPr id="9" name="Text Placeholder 8">
            <a:extLst>
              <a:ext uri="{FF2B5EF4-FFF2-40B4-BE49-F238E27FC236}">
                <a16:creationId xmlns:a16="http://schemas.microsoft.com/office/drawing/2014/main" id="{3FFAF2E0-827E-41E1-9DAD-9884F018C023}"/>
              </a:ext>
            </a:extLst>
          </p:cNvPr>
          <p:cNvSpPr>
            <a:spLocks noGrp="1"/>
          </p:cNvSpPr>
          <p:nvPr>
            <p:ph idx="1"/>
          </p:nvPr>
        </p:nvSpPr>
        <p:spPr/>
        <p:txBody>
          <a:bodyPr anchor="t">
            <a:normAutofit/>
          </a:bodyPr>
          <a:lstStyle/>
          <a:p>
            <a:pPr marL="0" marR="0" lvl="0" indent="0" algn="l" defTabSz="914400" rtl="0" eaLnBrk="1" fontAlgn="auto" latinLnBrk="0" hangingPunct="1">
              <a:lnSpc>
                <a:spcPct val="100000"/>
              </a:lnSpc>
              <a:spcBef>
                <a:spcPts val="600"/>
              </a:spcBef>
              <a:spcAft>
                <a:spcPts val="600"/>
              </a:spcAft>
              <a:buClr>
                <a:srgbClr val="C01E24"/>
              </a:buClr>
              <a:buSzTx/>
              <a:buNone/>
              <a:tabLst/>
              <a:defRPr/>
            </a:pPr>
            <a:r>
              <a:rPr kumimoji="0" lang="en-US" sz="2200" b="0" u="none" strike="noStrike" kern="1200" cap="none" spc="0" normalizeH="0" baseline="0" noProof="0" dirty="0">
                <a:ln>
                  <a:noFill/>
                </a:ln>
                <a:effectLst/>
                <a:uLnTx/>
                <a:uFillTx/>
                <a:ea typeface="MS PGothic" panose="020B0600070205080204" pitchFamily="34" charset="-128"/>
                <a:cs typeface="+mn-cs"/>
                <a:sym typeface="Arial" panose="020B0604020202020204" pitchFamily="34" charset="0"/>
              </a:rPr>
              <a:t> </a:t>
            </a:r>
            <a:r>
              <a:rPr kumimoji="0" lang="de-DE" sz="2200" b="0" u="none" strike="noStrike" kern="1200" cap="none" spc="0" normalizeH="0" baseline="0" noProof="0" dirty="0">
                <a:ln>
                  <a:noFill/>
                </a:ln>
                <a:effectLst/>
                <a:uLnTx/>
                <a:uFillTx/>
                <a:ea typeface="MS PGothic" panose="020B0600070205080204" pitchFamily="34" charset="-128"/>
                <a:cs typeface="+mn-cs"/>
                <a:sym typeface="Arial" panose="020B0604020202020204" pitchFamily="34" charset="0"/>
              </a:rPr>
              <a:t>Die </a:t>
            </a:r>
            <a:r>
              <a:rPr kumimoji="0" lang="de-DE" sz="2200" b="0" u="none" strike="noStrike" kern="1200" cap="none" spc="0" normalizeH="0" baseline="0" noProof="0" dirty="0" err="1">
                <a:ln>
                  <a:noFill/>
                </a:ln>
                <a:effectLst/>
                <a:uLnTx/>
                <a:uFillTx/>
                <a:ea typeface="MS PGothic" panose="020B0600070205080204" pitchFamily="34" charset="-128"/>
                <a:cs typeface="+mn-cs"/>
                <a:sym typeface="Arial" panose="020B0604020202020204" pitchFamily="34" charset="0"/>
              </a:rPr>
              <a:t>Better</a:t>
            </a:r>
            <a:r>
              <a:rPr kumimoji="0" lang="de-DE" sz="2200" b="0" u="none" strike="noStrike" kern="1200" cap="none" spc="0" normalizeH="0" baseline="0" noProof="0" dirty="0">
                <a:ln>
                  <a:noFill/>
                </a:ln>
                <a:effectLst/>
                <a:uLnTx/>
                <a:uFillTx/>
                <a:ea typeface="MS PGothic" panose="020B0600070205080204" pitchFamily="34" charset="-128"/>
                <a:cs typeface="+mn-cs"/>
                <a:sym typeface="Arial" panose="020B0604020202020204" pitchFamily="34" charset="0"/>
              </a:rPr>
              <a:t> </a:t>
            </a:r>
            <a:r>
              <a:rPr kumimoji="0" lang="de-DE" sz="2200" b="0" u="none" strike="noStrike" kern="1200" cap="none" spc="0" normalizeH="0" baseline="0" noProof="0" dirty="0" err="1">
                <a:ln>
                  <a:noFill/>
                </a:ln>
                <a:effectLst/>
                <a:uLnTx/>
                <a:uFillTx/>
                <a:ea typeface="MS PGothic" panose="020B0600070205080204" pitchFamily="34" charset="-128"/>
                <a:cs typeface="+mn-cs"/>
                <a:sym typeface="Arial" panose="020B0604020202020204" pitchFamily="34" charset="0"/>
              </a:rPr>
              <a:t>sleep</a:t>
            </a:r>
            <a:r>
              <a:rPr kumimoji="0" lang="de-DE" sz="2200" b="0" u="none" strike="noStrike" kern="1200" cap="none" spc="0" normalizeH="0" baseline="0" noProof="0" dirty="0">
                <a:ln>
                  <a:noFill/>
                </a:ln>
                <a:effectLst/>
                <a:uLnTx/>
                <a:uFillTx/>
                <a:ea typeface="MS PGothic" panose="020B0600070205080204" pitchFamily="34" charset="-128"/>
                <a:cs typeface="+mn-cs"/>
                <a:sym typeface="Arial" panose="020B0604020202020204" pitchFamily="34" charset="0"/>
              </a:rPr>
              <a:t> Anwendung umfasst </a:t>
            </a:r>
          </a:p>
          <a:p>
            <a:pPr marL="343080" indent="-343080" defTabSz="914400">
              <a:lnSpc>
                <a:spcPct val="10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ea typeface="MS PGothic"/>
              </a:rPr>
              <a:t>Aufnahme von Schlafgewohnheiten</a:t>
            </a:r>
            <a:endParaRPr lang="de-DE" sz="2200" b="0" strike="noStrike" spc="-1" dirty="0">
              <a:solidFill>
                <a:srgbClr val="000000"/>
              </a:solidFill>
              <a:latin typeface="Arial"/>
            </a:endParaRPr>
          </a:p>
          <a:p>
            <a:pPr marL="343080" indent="-343080" defTabSz="914400">
              <a:lnSpc>
                <a:spcPct val="10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ea typeface="MS PGothic"/>
              </a:rPr>
              <a:t>Musik und Klänge zur Entspannung </a:t>
            </a:r>
            <a:endParaRPr lang="de-DE" sz="2200" b="0" strike="noStrike" spc="-1" dirty="0">
              <a:solidFill>
                <a:srgbClr val="000000"/>
              </a:solidFill>
              <a:latin typeface="Arial"/>
            </a:endParaRPr>
          </a:p>
          <a:p>
            <a:pPr marL="343080" indent="-343080" defTabSz="914400">
              <a:lnSpc>
                <a:spcPct val="100000"/>
              </a:lnSpc>
              <a:spcBef>
                <a:spcPts val="601"/>
              </a:spcBef>
              <a:spcAft>
                <a:spcPts val="601"/>
              </a:spcAft>
              <a:buClr>
                <a:srgbClr val="C01E24"/>
              </a:buClr>
              <a:buFont typeface="Wingdings" charset="2"/>
              <a:buChar char=""/>
              <a:tabLst>
                <a:tab pos="0" algn="l"/>
              </a:tabLst>
            </a:pPr>
            <a:r>
              <a:rPr lang="de-DE" sz="2200" b="0" strike="noStrike" spc="-1" dirty="0">
                <a:solidFill>
                  <a:schemeClr val="dk1"/>
                </a:solidFill>
                <a:latin typeface="Calibri"/>
                <a:ea typeface="MS PGothic"/>
              </a:rPr>
              <a:t>Personalisierte Ratschläge für den Schlaf </a:t>
            </a:r>
            <a:endParaRPr lang="de-DE" sz="2200" b="0" strike="noStrike" spc="-1" dirty="0">
              <a:solidFill>
                <a:srgbClr val="000000"/>
              </a:solidFill>
              <a:latin typeface="Arial"/>
            </a:endParaRPr>
          </a:p>
        </p:txBody>
      </p:sp>
      <p:pic>
        <p:nvPicPr>
          <p:cNvPr id="12" name="Picture 11">
            <a:extLst>
              <a:ext uri="{FF2B5EF4-FFF2-40B4-BE49-F238E27FC236}">
                <a16:creationId xmlns:a16="http://schemas.microsoft.com/office/drawing/2014/main" id="{04237132-F061-4036-B75D-D91635CB8A11}"/>
              </a:ext>
            </a:extLst>
          </p:cNvPr>
          <p:cNvPicPr>
            <a:picLocks noChangeAspect="1"/>
          </p:cNvPicPr>
          <p:nvPr/>
        </p:nvPicPr>
        <p:blipFill rotWithShape="1">
          <a:blip r:embed="rId3"/>
          <a:srcRect l="10830" t="36505" r="70178" b="26525"/>
          <a:stretch/>
        </p:blipFill>
        <p:spPr>
          <a:xfrm>
            <a:off x="7757385" y="2038783"/>
            <a:ext cx="2314936" cy="2534708"/>
          </a:xfrm>
          <a:prstGeom prst="rect">
            <a:avLst/>
          </a:prstGeom>
        </p:spPr>
      </p:pic>
    </p:spTree>
    <p:extLst>
      <p:ext uri="{BB962C8B-B14F-4D97-AF65-F5344CB8AC3E}">
        <p14:creationId xmlns:p14="http://schemas.microsoft.com/office/powerpoint/2010/main" val="2690057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4 2 Health Apps for Rest Routines EXPERIENTIAL TRAINING"/>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pq6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mr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au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mr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mr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mr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pq6hYFQaV5GsAAABvAAAAHAAAAHVuaXZlcnNhbC9sb2NhbF9zZXR0aW5ncy54bWwNyrEKwkAMANC9XxEySB3Uugn2rpujCK0fENogB7mk9ELRv/e2N7x++GaBnbeSTANezx0C62xL0k/A9/Q43RCKky4kphxQDWGITS82k4zsXmOBVejH28S5wvlJuc4XqbOkAu1B/B6PeInNH1BLAwQUAAIACAAqq6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KquoWOohDhNLAAAAbAAAABsAAAB1bml2ZXJzYWwvdW5pdmVyc2FsLnBuZy54bWyzsa/IzVEoSy0qzszPs1Uy1DNQsrfj5bIpKEoty0wtV6gAigEFIUBJoRLINUJwyzNTSjKAQiYmFgjBjNTM9IwSoKiBhRlcVB9oKABQSwECAAAUAAIACACpflBPNmFYAkcDAADhCQAAFAAAAAAAAAABAAAAAAAAAAAAdW5pdmVyc2FsL3BsYXllci54bWxQSwECAAAUAAIACAApq6hYtTf0qBwFAADhEwAAHQAAAAAAAAABAAAAAAB5AwAAdW5pdmVyc2FsL2NvbW1vbl9tZXNzYWdlcy5sbmdQSwECAAAUAAIACAApq6hYFR5gG6MAAAB/AQAALgAAAAAAAAABAAAAAADQCAAAdW5pdmVyc2FsL3BsYXliYWNrX2FuZF9uYXZpZ2F0aW9uX3NldHRpbmdzLnhtbFBLAQIAABQAAgAIACmrqFh0STUfPAQAAAwVAAAnAAAAAAAAAAEAAAAAAL8JAAB1bml2ZXJzYWwvZmxhc2hfcHVibGlzaGluZ19zZXR0aW5ncy54bWxQSwECAAAUAAIACAApq6hYN4uHansDAACsDAAAIQAAAAAAAAABAAAAAABADgAAdW5pdmVyc2FsL2ZsYXNoX3NraW5fc2V0dGluZ3MueG1sUEsBAgAAFAACAAgAKauoWKavViM2BAAAlhQAACYAAAAAAAAAAQAAAAAA+hEAAHVuaXZlcnNhbC9odG1sX3B1Ymxpc2hpbmdfc2V0dGluZ3MueG1sUEsBAgAAFAACAAgAKauoWCYPfuiwAQAAbwYAAB8AAAAAAAAAAQAAAAAAdBYAAHVuaXZlcnNhbC9odG1sX3NraW5fc2V0dGluZ3MuanNQSwECAAAUAAIACAApq6hYFQaV5GsAAABvAAAAHAAAAAAAAAABAAAAAABhGAAAdW5pdmVyc2FsL2xvY2FsX3NldHRpbmdzLnhtbFBLAQIAABQAAgAIACqrqFjCG66ZaBIAAPdNAAAXAAAAAAAAAAAAAAAAAAYZAAB1bml2ZXJzYWwvdW5pdmVyc2FsLnBuZ1BLAQIAABQAAgAIACqrqFjqIQ4TSwAAAGwAAAAbAAAAAAAAAAEAAAAAAKMrAAB1bml2ZXJzYWwvdW5pdmVyc2FsLnBuZy54bWxQSwUGAAAAAAoACgAGAwAAJywAAAAA"/>
  <p:tag name="ISPRING_LMS_API_VERSION" val="SCORM 1.2"/>
  <p:tag name="ISPRING_ULTRA_SCORM_COURSE_ID" val="EB3922D0-A065-48DC-A227-6A0DDAA13C80"/>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4 2 Health Apps for Rest Routines EXPERIENTIAL TRAINING"/>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DE\\German\\Training material for ETA 04_Deutsch&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758</Words>
  <Application>Microsoft Office PowerPoint</Application>
  <PresentationFormat>Ευρεία οθόνη</PresentationFormat>
  <Paragraphs>145</Paragraphs>
  <Slides>19</Slides>
  <Notes>19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19</vt:i4>
      </vt:variant>
    </vt:vector>
  </HeadingPairs>
  <TitlesOfParts>
    <vt:vector size="31" baseType="lpstr">
      <vt:lpstr>Adobe Gothic Std B</vt:lpstr>
      <vt:lpstr>MS PGothic</vt:lpstr>
      <vt:lpstr>Abadi Extra Light</vt:lpstr>
      <vt:lpstr>Arial</vt:lpstr>
      <vt:lpstr>Calibri</vt:lpstr>
      <vt:lpstr>Calibri Light</vt:lpstr>
      <vt:lpstr>Courier New</vt:lpstr>
      <vt:lpstr>Gill Sans Nova</vt:lpstr>
      <vt:lpstr>Impact</vt:lpstr>
      <vt:lpstr>Roboto</vt:lpstr>
      <vt:lpstr>Wingdings</vt:lpstr>
      <vt:lpstr>Θέμα του Office</vt:lpstr>
      <vt:lpstr>Παρουσίαση του PowerPoint</vt:lpstr>
      <vt:lpstr>Partners</vt:lpstr>
      <vt:lpstr>Erfahrungsbasierte Trainingseinheit:  Inhalt</vt:lpstr>
      <vt:lpstr>Ziele</vt:lpstr>
      <vt:lpstr>Παρουσίαση του PowerPoint</vt:lpstr>
      <vt:lpstr>4.2.1 Interaktive Nutzung von Ruheroutinen-Apps</vt:lpstr>
      <vt:lpstr>BetterSleep: Die Anwendung, die wir in diesem Modul erkunden werden </vt:lpstr>
      <vt:lpstr>Finden der App</vt:lpstr>
      <vt:lpstr>Better sleep App  (1)</vt:lpstr>
      <vt:lpstr>Better sleep App  (2)</vt:lpstr>
      <vt:lpstr>Better sleep App  (3)</vt:lpstr>
      <vt:lpstr>Better sleep App  (4)</vt:lpstr>
      <vt:lpstr>Better sleep App  (5)</vt:lpstr>
      <vt:lpstr>Better sleep App  (6)</vt:lpstr>
      <vt:lpstr>Better sleep App  (7)</vt:lpstr>
      <vt:lpstr>Better sleep App  (8)</vt:lpstr>
      <vt:lpstr>BetterSleep App YouTube-Tutorial</vt:lpstr>
      <vt:lpstr>Aktivität: Zeit zu Handeln!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ETA4 2 Health Apps for Rest Routines EXPERIENTIAL TRAINING</dc:title>
  <dc:creator>pantelis bbalaouras</dc:creator>
  <cp:lastModifiedBy>pantelis</cp:lastModifiedBy>
  <cp:revision>93</cp:revision>
  <dcterms:created xsi:type="dcterms:W3CDTF">2020-06-02T13:31:56Z</dcterms:created>
  <dcterms:modified xsi:type="dcterms:W3CDTF">2024-09-08T16:50:15Z</dcterms:modified>
</cp:coreProperties>
</file>