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60" r:id="rId2"/>
    <p:sldId id="574" r:id="rId3"/>
    <p:sldId id="417" r:id="rId4"/>
    <p:sldId id="545" r:id="rId5"/>
    <p:sldId id="420" r:id="rId6"/>
    <p:sldId id="535" r:id="rId7"/>
    <p:sldId id="261" r:id="rId8"/>
    <p:sldId id="546" r:id="rId9"/>
    <p:sldId id="548" r:id="rId10"/>
    <p:sldId id="442" r:id="rId11"/>
    <p:sldId id="549" r:id="rId12"/>
    <p:sldId id="569" r:id="rId13"/>
    <p:sldId id="570" r:id="rId14"/>
    <p:sldId id="437" r:id="rId15"/>
    <p:sldId id="467" r:id="rId16"/>
    <p:sldId id="553" r:id="rId17"/>
    <p:sldId id="555" r:id="rId18"/>
    <p:sldId id="556" r:id="rId19"/>
    <p:sldId id="438" r:id="rId20"/>
    <p:sldId id="565" r:id="rId21"/>
    <p:sldId id="536" r:id="rId22"/>
    <p:sldId id="571" r:id="rId23"/>
    <p:sldId id="524" r:id="rId24"/>
    <p:sldId id="532" r:id="rId25"/>
    <p:sldId id="572" r:id="rId26"/>
    <p:sldId id="573" r:id="rId27"/>
    <p:sldId id="533" r:id="rId28"/>
    <p:sldId id="534" r:id="rId29"/>
    <p:sldId id="325" r:id="rId30"/>
    <p:sldId id="404" r:id="rId31"/>
  </p:sldIdLst>
  <p:sldSz cx="12192000" cy="6858000"/>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C7CADB-0140-35F5-614B-C8C7F5756E5A}" name="Hares Sarwary" initials="HS" userId="S::sarwary@iat.eu::3d3397cd-d73e-4ece-ae4f-73450d97fe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a:srgbClr val="FF3399"/>
    <a:srgbClr val="9933FF"/>
    <a:srgbClr val="ED7D31"/>
    <a:srgbClr val="F8F8F8"/>
    <a:srgbClr val="203864"/>
    <a:srgbClr val="ABC7F1"/>
    <a:srgbClr val="CFD5EA"/>
    <a:srgbClr val="404040"/>
    <a:srgbClr val="C01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13FB84-A9BD-42DC-9A22-9BA8CCF9D0A1}" v="15" dt="2024-05-02T08:11:07.56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71" autoAdjust="0"/>
  </p:normalViewPr>
  <p:slideViewPr>
    <p:cSldViewPr snapToGrid="0">
      <p:cViewPr varScale="1">
        <p:scale>
          <a:sx n="90" d="100"/>
          <a:sy n="90" d="100"/>
        </p:scale>
        <p:origin x="678" y="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5D81715C-CC3D-402B-AD21-637FEDFD5C1A}"/>
    <pc:docChg chg="custSel modSld modMainMaster">
      <pc:chgData name="pantelis balaouras" userId="25e8755020fc1734" providerId="LiveId" clId="{5D81715C-CC3D-402B-AD21-637FEDFD5C1A}" dt="2024-04-30T16:44:23.411" v="85" actId="14100"/>
      <pc:docMkLst>
        <pc:docMk/>
      </pc:docMkLst>
      <pc:sldChg chg="modSp mod">
        <pc:chgData name="pantelis balaouras" userId="25e8755020fc1734" providerId="LiveId" clId="{5D81715C-CC3D-402B-AD21-637FEDFD5C1A}" dt="2024-04-30T16:36:05.082" v="12" actId="20577"/>
        <pc:sldMkLst>
          <pc:docMk/>
          <pc:sldMk cId="616025265" sldId="261"/>
        </pc:sldMkLst>
        <pc:spChg chg="mod">
          <ac:chgData name="pantelis balaouras" userId="25e8755020fc1734" providerId="LiveId" clId="{5D81715C-CC3D-402B-AD21-637FEDFD5C1A}" dt="2024-04-30T16:36:05.082" v="12" actId="20577"/>
          <ac:spMkLst>
            <pc:docMk/>
            <pc:sldMk cId="616025265" sldId="261"/>
            <ac:spMk id="4" creationId="{E47D0821-8573-4002-9B33-F43C68A1D403}"/>
          </ac:spMkLst>
        </pc:spChg>
      </pc:sldChg>
      <pc:sldChg chg="addSp delSp modSp">
        <pc:chgData name="pantelis balaouras" userId="25e8755020fc1734" providerId="LiveId" clId="{5D81715C-CC3D-402B-AD21-637FEDFD5C1A}" dt="2024-04-30T16:40:41.995" v="82"/>
        <pc:sldMkLst>
          <pc:docMk/>
          <pc:sldMk cId="1915799683" sldId="404"/>
        </pc:sldMkLst>
        <pc:picChg chg="add mod">
          <ac:chgData name="pantelis balaouras" userId="25e8755020fc1734" providerId="LiveId" clId="{5D81715C-CC3D-402B-AD21-637FEDFD5C1A}" dt="2024-04-30T16:40:41.995" v="82"/>
          <ac:picMkLst>
            <pc:docMk/>
            <pc:sldMk cId="1915799683" sldId="404"/>
            <ac:picMk id="3" creationId="{B3028DB1-526E-8EE3-8BBF-CDEAEBB1F2EC}"/>
          </ac:picMkLst>
        </pc:picChg>
        <pc:picChg chg="del">
          <ac:chgData name="pantelis balaouras" userId="25e8755020fc1734" providerId="LiveId" clId="{5D81715C-CC3D-402B-AD21-637FEDFD5C1A}" dt="2024-04-30T16:40:41.245" v="81" actId="478"/>
          <ac:picMkLst>
            <pc:docMk/>
            <pc:sldMk cId="1915799683" sldId="404"/>
            <ac:picMk id="2050" creationId="{2AB980B0-03D2-2E64-6760-C23D435A121F}"/>
          </ac:picMkLst>
        </pc:picChg>
      </pc:sldChg>
      <pc:sldChg chg="modSp mod">
        <pc:chgData name="pantelis balaouras" userId="25e8755020fc1734" providerId="LiveId" clId="{5D81715C-CC3D-402B-AD21-637FEDFD5C1A}" dt="2024-04-30T16:37:19.009" v="41" actId="20577"/>
        <pc:sldMkLst>
          <pc:docMk/>
          <pc:sldMk cId="2140994750" sldId="437"/>
        </pc:sldMkLst>
        <pc:spChg chg="mod">
          <ac:chgData name="pantelis balaouras" userId="25e8755020fc1734" providerId="LiveId" clId="{5D81715C-CC3D-402B-AD21-637FEDFD5C1A}" dt="2024-04-30T16:37:19.009" v="41" actId="20577"/>
          <ac:spMkLst>
            <pc:docMk/>
            <pc:sldMk cId="2140994750" sldId="437"/>
            <ac:spMk id="4" creationId="{E47D0821-8573-4002-9B33-F43C68A1D403}"/>
          </ac:spMkLst>
        </pc:spChg>
      </pc:sldChg>
      <pc:sldChg chg="modSp mod">
        <pc:chgData name="pantelis balaouras" userId="25e8755020fc1734" providerId="LiveId" clId="{5D81715C-CC3D-402B-AD21-637FEDFD5C1A}" dt="2024-04-30T16:38:06.579" v="56" actId="20577"/>
        <pc:sldMkLst>
          <pc:docMk/>
          <pc:sldMk cId="750286666" sldId="438"/>
        </pc:sldMkLst>
        <pc:spChg chg="mod">
          <ac:chgData name="pantelis balaouras" userId="25e8755020fc1734" providerId="LiveId" clId="{5D81715C-CC3D-402B-AD21-637FEDFD5C1A}" dt="2024-04-30T16:38:06.579" v="56" actId="20577"/>
          <ac:spMkLst>
            <pc:docMk/>
            <pc:sldMk cId="750286666" sldId="438"/>
            <ac:spMk id="4" creationId="{E47D0821-8573-4002-9B33-F43C68A1D403}"/>
          </ac:spMkLst>
        </pc:spChg>
      </pc:sldChg>
      <pc:sldChg chg="modSp mod">
        <pc:chgData name="pantelis balaouras" userId="25e8755020fc1734" providerId="LiveId" clId="{5D81715C-CC3D-402B-AD21-637FEDFD5C1A}" dt="2024-04-30T16:36:53.340" v="30" actId="27636"/>
        <pc:sldMkLst>
          <pc:docMk/>
          <pc:sldMk cId="3038715148" sldId="442"/>
        </pc:sldMkLst>
        <pc:spChg chg="mod">
          <ac:chgData name="pantelis balaouras" userId="25e8755020fc1734" providerId="LiveId" clId="{5D81715C-CC3D-402B-AD21-637FEDFD5C1A}" dt="2024-04-30T16:36:53.340" v="30" actId="27636"/>
          <ac:spMkLst>
            <pc:docMk/>
            <pc:sldMk cId="3038715148" sldId="442"/>
            <ac:spMk id="4" creationId="{35122D71-810A-C14F-5C38-E671802391DD}"/>
          </ac:spMkLst>
        </pc:spChg>
      </pc:sldChg>
      <pc:sldChg chg="modSp mod">
        <pc:chgData name="pantelis balaouras" userId="25e8755020fc1734" providerId="LiveId" clId="{5D81715C-CC3D-402B-AD21-637FEDFD5C1A}" dt="2024-04-30T16:35:23.478" v="10" actId="255"/>
        <pc:sldMkLst>
          <pc:docMk/>
          <pc:sldMk cId="667290820" sldId="460"/>
        </pc:sldMkLst>
        <pc:spChg chg="mod">
          <ac:chgData name="pantelis balaouras" userId="25e8755020fc1734" providerId="LiveId" clId="{5D81715C-CC3D-402B-AD21-637FEDFD5C1A}" dt="2024-04-30T16:35:23.478" v="10" actId="255"/>
          <ac:spMkLst>
            <pc:docMk/>
            <pc:sldMk cId="667290820" sldId="460"/>
            <ac:spMk id="4" creationId="{122BC770-408C-50C8-126F-18790E99F2CB}"/>
          </ac:spMkLst>
        </pc:spChg>
      </pc:sldChg>
      <pc:sldChg chg="modSp mod">
        <pc:chgData name="pantelis balaouras" userId="25e8755020fc1734" providerId="LiveId" clId="{5D81715C-CC3D-402B-AD21-637FEDFD5C1A}" dt="2024-04-30T16:37:32.556" v="44" actId="20577"/>
        <pc:sldMkLst>
          <pc:docMk/>
          <pc:sldMk cId="4036588873" sldId="467"/>
        </pc:sldMkLst>
        <pc:spChg chg="mod">
          <ac:chgData name="pantelis balaouras" userId="25e8755020fc1734" providerId="LiveId" clId="{5D81715C-CC3D-402B-AD21-637FEDFD5C1A}" dt="2024-04-30T16:37:32.556" v="44" actId="20577"/>
          <ac:spMkLst>
            <pc:docMk/>
            <pc:sldMk cId="4036588873" sldId="467"/>
            <ac:spMk id="10" creationId="{C0DFA73F-FDC8-497A-8912-CA8C28C95043}"/>
          </ac:spMkLst>
        </pc:spChg>
      </pc:sldChg>
      <pc:sldChg chg="modSp mod">
        <pc:chgData name="pantelis balaouras" userId="25e8755020fc1734" providerId="LiveId" clId="{5D81715C-CC3D-402B-AD21-637FEDFD5C1A}" dt="2024-04-30T16:44:23.411" v="85" actId="14100"/>
        <pc:sldMkLst>
          <pc:docMk/>
          <pc:sldMk cId="886959175" sldId="524"/>
        </pc:sldMkLst>
        <pc:spChg chg="mod">
          <ac:chgData name="pantelis balaouras" userId="25e8755020fc1734" providerId="LiveId" clId="{5D81715C-CC3D-402B-AD21-637FEDFD5C1A}" dt="2024-04-30T16:38:49.795" v="70" actId="20577"/>
          <ac:spMkLst>
            <pc:docMk/>
            <pc:sldMk cId="886959175" sldId="524"/>
            <ac:spMk id="4" creationId="{E47D0821-8573-4002-9B33-F43C68A1D403}"/>
          </ac:spMkLst>
        </pc:spChg>
        <pc:spChg chg="mod">
          <ac:chgData name="pantelis balaouras" userId="25e8755020fc1734" providerId="LiveId" clId="{5D81715C-CC3D-402B-AD21-637FEDFD5C1A}" dt="2024-04-30T16:44:23.411" v="85" actId="14100"/>
          <ac:spMkLst>
            <pc:docMk/>
            <pc:sldMk cId="886959175" sldId="524"/>
            <ac:spMk id="6" creationId="{AA5AE911-E515-48E3-AB8B-121C68B77A58}"/>
          </ac:spMkLst>
        </pc:spChg>
      </pc:sldChg>
      <pc:sldChg chg="modSp mod">
        <pc:chgData name="pantelis balaouras" userId="25e8755020fc1734" providerId="LiveId" clId="{5D81715C-CC3D-402B-AD21-637FEDFD5C1A}" dt="2024-04-30T16:39:01.687" v="73" actId="14100"/>
        <pc:sldMkLst>
          <pc:docMk/>
          <pc:sldMk cId="422675489" sldId="532"/>
        </pc:sldMkLst>
        <pc:spChg chg="mod">
          <ac:chgData name="pantelis balaouras" userId="25e8755020fc1734" providerId="LiveId" clId="{5D81715C-CC3D-402B-AD21-637FEDFD5C1A}" dt="2024-04-30T16:39:01.687" v="73" actId="14100"/>
          <ac:spMkLst>
            <pc:docMk/>
            <pc:sldMk cId="422675489" sldId="532"/>
            <ac:spMk id="9" creationId="{C0DFA73F-FDC8-497A-8912-CA8C28C95043}"/>
          </ac:spMkLst>
        </pc:spChg>
      </pc:sldChg>
      <pc:sldChg chg="modSp mod">
        <pc:chgData name="pantelis balaouras" userId="25e8755020fc1734" providerId="LiveId" clId="{5D81715C-CC3D-402B-AD21-637FEDFD5C1A}" dt="2024-04-30T16:38:31.753" v="61" actId="20577"/>
        <pc:sldMkLst>
          <pc:docMk/>
          <pc:sldMk cId="358170688" sldId="536"/>
        </pc:sldMkLst>
        <pc:spChg chg="mod">
          <ac:chgData name="pantelis balaouras" userId="25e8755020fc1734" providerId="LiveId" clId="{5D81715C-CC3D-402B-AD21-637FEDFD5C1A}" dt="2024-04-30T16:38:31.753" v="61" actId="20577"/>
          <ac:spMkLst>
            <pc:docMk/>
            <pc:sldMk cId="358170688" sldId="536"/>
            <ac:spMk id="4" creationId="{E47D0821-8573-4002-9B33-F43C68A1D403}"/>
          </ac:spMkLst>
        </pc:spChg>
      </pc:sldChg>
      <pc:sldChg chg="modSp mod">
        <pc:chgData name="pantelis balaouras" userId="25e8755020fc1734" providerId="LiveId" clId="{5D81715C-CC3D-402B-AD21-637FEDFD5C1A}" dt="2024-04-30T16:36:12.974" v="15" actId="27636"/>
        <pc:sldMkLst>
          <pc:docMk/>
          <pc:sldMk cId="1303941817" sldId="546"/>
        </pc:sldMkLst>
        <pc:spChg chg="mod">
          <ac:chgData name="pantelis balaouras" userId="25e8755020fc1734" providerId="LiveId" clId="{5D81715C-CC3D-402B-AD21-637FEDFD5C1A}" dt="2024-04-30T16:36:12.974" v="15" actId="27636"/>
          <ac:spMkLst>
            <pc:docMk/>
            <pc:sldMk cId="1303941817" sldId="546"/>
            <ac:spMk id="11" creationId="{4C6B3A13-5A1C-B563-9208-CC31A1E8EEC6}"/>
          </ac:spMkLst>
        </pc:spChg>
      </pc:sldChg>
      <pc:sldChg chg="modSp mod">
        <pc:chgData name="pantelis balaouras" userId="25e8755020fc1734" providerId="LiveId" clId="{5D81715C-CC3D-402B-AD21-637FEDFD5C1A}" dt="2024-04-30T16:36:48.919" v="27" actId="27636"/>
        <pc:sldMkLst>
          <pc:docMk/>
          <pc:sldMk cId="3084505729" sldId="548"/>
        </pc:sldMkLst>
        <pc:spChg chg="mod">
          <ac:chgData name="pantelis balaouras" userId="25e8755020fc1734" providerId="LiveId" clId="{5D81715C-CC3D-402B-AD21-637FEDFD5C1A}" dt="2024-04-30T16:36:48.919" v="27" actId="27636"/>
          <ac:spMkLst>
            <pc:docMk/>
            <pc:sldMk cId="3084505729" sldId="548"/>
            <ac:spMk id="8" creationId="{4623BB27-4EDD-EB43-821F-86F9DE3AFE51}"/>
          </ac:spMkLst>
        </pc:spChg>
      </pc:sldChg>
      <pc:sldChg chg="modSp mod">
        <pc:chgData name="pantelis balaouras" userId="25e8755020fc1734" providerId="LiveId" clId="{5D81715C-CC3D-402B-AD21-637FEDFD5C1A}" dt="2024-04-30T16:36:59.621" v="33" actId="27636"/>
        <pc:sldMkLst>
          <pc:docMk/>
          <pc:sldMk cId="4216021467" sldId="549"/>
        </pc:sldMkLst>
        <pc:spChg chg="mod">
          <ac:chgData name="pantelis balaouras" userId="25e8755020fc1734" providerId="LiveId" clId="{5D81715C-CC3D-402B-AD21-637FEDFD5C1A}" dt="2024-04-30T16:36:59.621" v="33" actId="27636"/>
          <ac:spMkLst>
            <pc:docMk/>
            <pc:sldMk cId="4216021467" sldId="549"/>
            <ac:spMk id="6" creationId="{F5FAA9B9-621E-E86A-2A26-58325D1A0E42}"/>
          </ac:spMkLst>
        </pc:spChg>
      </pc:sldChg>
      <pc:sldChg chg="modSp mod">
        <pc:chgData name="pantelis balaouras" userId="25e8755020fc1734" providerId="LiveId" clId="{5D81715C-CC3D-402B-AD21-637FEDFD5C1A}" dt="2024-04-30T16:37:37.990" v="47" actId="20577"/>
        <pc:sldMkLst>
          <pc:docMk/>
          <pc:sldMk cId="1476619147" sldId="553"/>
        </pc:sldMkLst>
        <pc:spChg chg="mod">
          <ac:chgData name="pantelis balaouras" userId="25e8755020fc1734" providerId="LiveId" clId="{5D81715C-CC3D-402B-AD21-637FEDFD5C1A}" dt="2024-04-30T16:37:37.990" v="47" actId="20577"/>
          <ac:spMkLst>
            <pc:docMk/>
            <pc:sldMk cId="1476619147" sldId="553"/>
            <ac:spMk id="7" creationId="{0D9397EB-61E8-A87F-A0FE-165AD43B2B6E}"/>
          </ac:spMkLst>
        </pc:spChg>
      </pc:sldChg>
      <pc:sldChg chg="modSp mod">
        <pc:chgData name="pantelis balaouras" userId="25e8755020fc1734" providerId="LiveId" clId="{5D81715C-CC3D-402B-AD21-637FEDFD5C1A}" dt="2024-04-30T16:37:42.779" v="50" actId="20577"/>
        <pc:sldMkLst>
          <pc:docMk/>
          <pc:sldMk cId="1960782220" sldId="555"/>
        </pc:sldMkLst>
        <pc:spChg chg="mod">
          <ac:chgData name="pantelis balaouras" userId="25e8755020fc1734" providerId="LiveId" clId="{5D81715C-CC3D-402B-AD21-637FEDFD5C1A}" dt="2024-04-30T16:37:42.779" v="50" actId="20577"/>
          <ac:spMkLst>
            <pc:docMk/>
            <pc:sldMk cId="1960782220" sldId="555"/>
            <ac:spMk id="8" creationId="{F69E0356-BB0A-9D26-BB08-0857A2DB39C4}"/>
          </ac:spMkLst>
        </pc:spChg>
      </pc:sldChg>
      <pc:sldChg chg="modSp mod">
        <pc:chgData name="pantelis balaouras" userId="25e8755020fc1734" providerId="LiveId" clId="{5D81715C-CC3D-402B-AD21-637FEDFD5C1A}" dt="2024-04-30T16:38:01.583" v="54" actId="207"/>
        <pc:sldMkLst>
          <pc:docMk/>
          <pc:sldMk cId="1441536088" sldId="556"/>
        </pc:sldMkLst>
        <pc:spChg chg="mod">
          <ac:chgData name="pantelis balaouras" userId="25e8755020fc1734" providerId="LiveId" clId="{5D81715C-CC3D-402B-AD21-637FEDFD5C1A}" dt="2024-04-30T16:38:01.583" v="54" actId="207"/>
          <ac:spMkLst>
            <pc:docMk/>
            <pc:sldMk cId="1441536088" sldId="556"/>
            <ac:spMk id="5" creationId="{779F93A1-3BC4-4CAA-B56F-3375A7D00191}"/>
          </ac:spMkLst>
        </pc:spChg>
        <pc:spChg chg="mod">
          <ac:chgData name="pantelis balaouras" userId="25e8755020fc1734" providerId="LiveId" clId="{5D81715C-CC3D-402B-AD21-637FEDFD5C1A}" dt="2024-04-30T16:37:49.989" v="53" actId="20577"/>
          <ac:spMkLst>
            <pc:docMk/>
            <pc:sldMk cId="1441536088" sldId="556"/>
            <ac:spMk id="14" creationId="{51DEAAB1-E846-98D9-5826-3136C48F1447}"/>
          </ac:spMkLst>
        </pc:spChg>
      </pc:sldChg>
      <pc:sldChg chg="modSp mod">
        <pc:chgData name="pantelis balaouras" userId="25e8755020fc1734" providerId="LiveId" clId="{5D81715C-CC3D-402B-AD21-637FEDFD5C1A}" dt="2024-04-30T16:44:08.600" v="84" actId="14100"/>
        <pc:sldMkLst>
          <pc:docMk/>
          <pc:sldMk cId="2271343866" sldId="565"/>
        </pc:sldMkLst>
        <pc:spChg chg="mod">
          <ac:chgData name="pantelis balaouras" userId="25e8755020fc1734" providerId="LiveId" clId="{5D81715C-CC3D-402B-AD21-637FEDFD5C1A}" dt="2024-04-30T16:44:04.465" v="83" actId="14100"/>
          <ac:spMkLst>
            <pc:docMk/>
            <pc:sldMk cId="2271343866" sldId="565"/>
            <ac:spMk id="6" creationId="{13725DC3-E1D4-4E92-AF5A-F0DED3AA5B9A}"/>
          </ac:spMkLst>
        </pc:spChg>
        <pc:spChg chg="mod">
          <ac:chgData name="pantelis balaouras" userId="25e8755020fc1734" providerId="LiveId" clId="{5D81715C-CC3D-402B-AD21-637FEDFD5C1A}" dt="2024-04-30T16:38:19.370" v="59" actId="14100"/>
          <ac:spMkLst>
            <pc:docMk/>
            <pc:sldMk cId="2271343866" sldId="565"/>
            <ac:spMk id="10" creationId="{C0DFA73F-FDC8-497A-8912-CA8C28C95043}"/>
          </ac:spMkLst>
        </pc:spChg>
        <pc:picChg chg="mod">
          <ac:chgData name="pantelis balaouras" userId="25e8755020fc1734" providerId="LiveId" clId="{5D81715C-CC3D-402B-AD21-637FEDFD5C1A}" dt="2024-04-30T16:44:08.600" v="84" actId="14100"/>
          <ac:picMkLst>
            <pc:docMk/>
            <pc:sldMk cId="2271343866" sldId="565"/>
            <ac:picMk id="3" creationId="{B841205C-BAF5-793C-341A-012FF27BE25A}"/>
          </ac:picMkLst>
        </pc:picChg>
      </pc:sldChg>
      <pc:sldChg chg="modSp mod">
        <pc:chgData name="pantelis balaouras" userId="25e8755020fc1734" providerId="LiveId" clId="{5D81715C-CC3D-402B-AD21-637FEDFD5C1A}" dt="2024-04-30T16:37:05.613" v="36" actId="27636"/>
        <pc:sldMkLst>
          <pc:docMk/>
          <pc:sldMk cId="1549066013" sldId="569"/>
        </pc:sldMkLst>
        <pc:spChg chg="mod">
          <ac:chgData name="pantelis balaouras" userId="25e8755020fc1734" providerId="LiveId" clId="{5D81715C-CC3D-402B-AD21-637FEDFD5C1A}" dt="2024-04-30T16:37:05.613" v="36" actId="27636"/>
          <ac:spMkLst>
            <pc:docMk/>
            <pc:sldMk cId="1549066013" sldId="569"/>
            <ac:spMk id="5" creationId="{D9E02BCA-4460-7B32-9B95-47D7390AC564}"/>
          </ac:spMkLst>
        </pc:spChg>
      </pc:sldChg>
      <pc:sldChg chg="modSp mod">
        <pc:chgData name="pantelis balaouras" userId="25e8755020fc1734" providerId="LiveId" clId="{5D81715C-CC3D-402B-AD21-637FEDFD5C1A}" dt="2024-04-30T16:37:11.988" v="39" actId="27636"/>
        <pc:sldMkLst>
          <pc:docMk/>
          <pc:sldMk cId="4150710119" sldId="570"/>
        </pc:sldMkLst>
        <pc:spChg chg="mod">
          <ac:chgData name="pantelis balaouras" userId="25e8755020fc1734" providerId="LiveId" clId="{5D81715C-CC3D-402B-AD21-637FEDFD5C1A}" dt="2024-04-30T16:37:11.988" v="39" actId="27636"/>
          <ac:spMkLst>
            <pc:docMk/>
            <pc:sldMk cId="4150710119" sldId="570"/>
            <ac:spMk id="7" creationId="{8DAC72EC-5753-338D-C333-78705C280E9E}"/>
          </ac:spMkLst>
        </pc:spChg>
      </pc:sldChg>
      <pc:sldChg chg="modSp mod">
        <pc:chgData name="pantelis balaouras" userId="25e8755020fc1734" providerId="LiveId" clId="{5D81715C-CC3D-402B-AD21-637FEDFD5C1A}" dt="2024-04-30T16:38:38.641" v="68" actId="27636"/>
        <pc:sldMkLst>
          <pc:docMk/>
          <pc:sldMk cId="698891835" sldId="571"/>
        </pc:sldMkLst>
        <pc:spChg chg="mod">
          <ac:chgData name="pantelis balaouras" userId="25e8755020fc1734" providerId="LiveId" clId="{5D81715C-CC3D-402B-AD21-637FEDFD5C1A}" dt="2024-04-30T16:38:38.641" v="68" actId="27636"/>
          <ac:spMkLst>
            <pc:docMk/>
            <pc:sldMk cId="698891835" sldId="571"/>
            <ac:spMk id="10" creationId="{C0DFA73F-FDC8-497A-8912-CA8C28C95043}"/>
          </ac:spMkLst>
        </pc:spChg>
      </pc:sldChg>
      <pc:sldChg chg="modSp mod">
        <pc:chgData name="pantelis balaouras" userId="25e8755020fc1734" providerId="LiveId" clId="{5D81715C-CC3D-402B-AD21-637FEDFD5C1A}" dt="2024-04-30T16:39:14.315" v="76" actId="14100"/>
        <pc:sldMkLst>
          <pc:docMk/>
          <pc:sldMk cId="2130524374" sldId="572"/>
        </pc:sldMkLst>
        <pc:spChg chg="mod">
          <ac:chgData name="pantelis balaouras" userId="25e8755020fc1734" providerId="LiveId" clId="{5D81715C-CC3D-402B-AD21-637FEDFD5C1A}" dt="2024-04-30T16:39:14.315" v="76" actId="14100"/>
          <ac:spMkLst>
            <pc:docMk/>
            <pc:sldMk cId="2130524374" sldId="572"/>
            <ac:spMk id="6" creationId="{30338E97-4B65-0456-72A5-81E370FF450C}"/>
          </ac:spMkLst>
        </pc:spChg>
      </pc:sldChg>
      <pc:sldChg chg="modSp mod">
        <pc:chgData name="pantelis balaouras" userId="25e8755020fc1734" providerId="LiveId" clId="{5D81715C-CC3D-402B-AD21-637FEDFD5C1A}" dt="2024-04-30T16:39:29.362" v="80" actId="14100"/>
        <pc:sldMkLst>
          <pc:docMk/>
          <pc:sldMk cId="711995928" sldId="573"/>
        </pc:sldMkLst>
        <pc:spChg chg="mod">
          <ac:chgData name="pantelis balaouras" userId="25e8755020fc1734" providerId="LiveId" clId="{5D81715C-CC3D-402B-AD21-637FEDFD5C1A}" dt="2024-04-30T16:39:29.362" v="80" actId="14100"/>
          <ac:spMkLst>
            <pc:docMk/>
            <pc:sldMk cId="711995928" sldId="573"/>
            <ac:spMk id="8" creationId="{BEC49072-2FDE-BE5A-0F4B-A47C5DC43767}"/>
          </ac:spMkLst>
        </pc:spChg>
      </pc:sldChg>
      <pc:sldMasterChg chg="modSldLayout">
        <pc:chgData name="pantelis balaouras" userId="25e8755020fc1734" providerId="LiveId" clId="{5D81715C-CC3D-402B-AD21-637FEDFD5C1A}" dt="2024-04-30T16:36:41.131" v="24" actId="20577"/>
        <pc:sldMasterMkLst>
          <pc:docMk/>
          <pc:sldMasterMk cId="1468923052" sldId="2147483648"/>
        </pc:sldMasterMkLst>
        <pc:sldLayoutChg chg="modSp mod">
          <pc:chgData name="pantelis balaouras" userId="25e8755020fc1734" providerId="LiveId" clId="{5D81715C-CC3D-402B-AD21-637FEDFD5C1A}" dt="2024-04-30T16:36:24.012" v="18" actId="20577"/>
          <pc:sldLayoutMkLst>
            <pc:docMk/>
            <pc:sldMasterMk cId="1468923052" sldId="2147483648"/>
            <pc:sldLayoutMk cId="2577986437" sldId="2147483661"/>
          </pc:sldLayoutMkLst>
          <pc:spChg chg="mod">
            <ac:chgData name="pantelis balaouras" userId="25e8755020fc1734" providerId="LiveId" clId="{5D81715C-CC3D-402B-AD21-637FEDFD5C1A}" dt="2024-04-30T16:36:24.012" v="18"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5D81715C-CC3D-402B-AD21-637FEDFD5C1A}" dt="2024-04-30T16:36:33.600" v="21" actId="20577"/>
          <pc:sldLayoutMkLst>
            <pc:docMk/>
            <pc:sldMasterMk cId="1468923052" sldId="2147483648"/>
            <pc:sldLayoutMk cId="2515741970" sldId="2147483665"/>
          </pc:sldLayoutMkLst>
          <pc:spChg chg="mod">
            <ac:chgData name="pantelis balaouras" userId="25e8755020fc1734" providerId="LiveId" clId="{5D81715C-CC3D-402B-AD21-637FEDFD5C1A}" dt="2024-04-30T16:36:33.600" v="21"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5D81715C-CC3D-402B-AD21-637FEDFD5C1A}" dt="2024-04-30T16:36:41.131" v="24" actId="20577"/>
          <pc:sldLayoutMkLst>
            <pc:docMk/>
            <pc:sldMasterMk cId="1468923052" sldId="2147483648"/>
            <pc:sldLayoutMk cId="2336866591" sldId="2147483666"/>
          </pc:sldLayoutMkLst>
          <pc:spChg chg="mod">
            <ac:chgData name="pantelis balaouras" userId="25e8755020fc1734" providerId="LiveId" clId="{5D81715C-CC3D-402B-AD21-637FEDFD5C1A}" dt="2024-04-30T16:36:41.131" v="24"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E913FB84-A9BD-42DC-9A22-9BA8CCF9D0A1}"/>
    <pc:docChg chg="undo custSel modSld">
      <pc:chgData name="pantelis balaouras" userId="25e8755020fc1734" providerId="LiveId" clId="{E913FB84-A9BD-42DC-9A22-9BA8CCF9D0A1}" dt="2024-05-02T09:26:29.157" v="42" actId="6549"/>
      <pc:docMkLst>
        <pc:docMk/>
      </pc:docMkLst>
      <pc:sldChg chg="addSp delSp modSp mod">
        <pc:chgData name="pantelis balaouras" userId="25e8755020fc1734" providerId="LiveId" clId="{E913FB84-A9BD-42DC-9A22-9BA8CCF9D0A1}" dt="2024-05-02T08:18:36.709" v="40" actId="1076"/>
        <pc:sldMkLst>
          <pc:docMk/>
          <pc:sldMk cId="616025265" sldId="261"/>
        </pc:sldMkLst>
        <pc:spChg chg="del">
          <ac:chgData name="pantelis balaouras" userId="25e8755020fc1734" providerId="LiveId" clId="{E913FB84-A9BD-42DC-9A22-9BA8CCF9D0A1}" dt="2024-05-01T19:31:33.080" v="9" actId="478"/>
          <ac:spMkLst>
            <pc:docMk/>
            <pc:sldMk cId="616025265" sldId="261"/>
            <ac:spMk id="3" creationId="{EA9363C4-D47D-BD9C-4A8E-EF038C4C1F39}"/>
          </ac:spMkLst>
        </pc:spChg>
        <pc:spChg chg="add mod">
          <ac:chgData name="pantelis balaouras" userId="25e8755020fc1734" providerId="LiveId" clId="{E913FB84-A9BD-42DC-9A22-9BA8CCF9D0A1}" dt="2024-05-02T08:18:36.709" v="40" actId="1076"/>
          <ac:spMkLst>
            <pc:docMk/>
            <pc:sldMk cId="616025265" sldId="261"/>
            <ac:spMk id="8" creationId="{0A503588-C6EB-0D7B-849C-62EBB00AFE0D}"/>
          </ac:spMkLst>
        </pc:spChg>
        <pc:picChg chg="del">
          <ac:chgData name="pantelis balaouras" userId="25e8755020fc1734" providerId="LiveId" clId="{E913FB84-A9BD-42DC-9A22-9BA8CCF9D0A1}" dt="2024-05-01T19:31:30.866" v="8" actId="478"/>
          <ac:picMkLst>
            <pc:docMk/>
            <pc:sldMk cId="616025265" sldId="261"/>
            <ac:picMk id="2" creationId="{455843D4-F9E9-C853-57A2-27AC7B2C3889}"/>
          </ac:picMkLst>
        </pc:picChg>
        <pc:picChg chg="add mod">
          <ac:chgData name="pantelis balaouras" userId="25e8755020fc1734" providerId="LiveId" clId="{E913FB84-A9BD-42DC-9A22-9BA8CCF9D0A1}" dt="2024-05-01T19:31:51.515" v="11" actId="167"/>
          <ac:picMkLst>
            <pc:docMk/>
            <pc:sldMk cId="616025265" sldId="261"/>
            <ac:picMk id="7" creationId="{09E34C2F-40B3-A734-3980-E92111B849BC}"/>
          </ac:picMkLst>
        </pc:picChg>
      </pc:sldChg>
      <pc:sldChg chg="addSp delSp modSp mod">
        <pc:chgData name="pantelis balaouras" userId="25e8755020fc1734" providerId="LiveId" clId="{E913FB84-A9BD-42DC-9A22-9BA8CCF9D0A1}" dt="2024-05-02T09:26:20.751" v="41" actId="6549"/>
        <pc:sldMkLst>
          <pc:docMk/>
          <pc:sldMk cId="2033093179" sldId="420"/>
        </pc:sldMkLst>
        <pc:spChg chg="add mod">
          <ac:chgData name="pantelis balaouras" userId="25e8755020fc1734" providerId="LiveId" clId="{E913FB84-A9BD-42DC-9A22-9BA8CCF9D0A1}" dt="2024-05-01T19:30:47.292" v="1"/>
          <ac:spMkLst>
            <pc:docMk/>
            <pc:sldMk cId="2033093179" sldId="420"/>
            <ac:spMk id="3" creationId="{22A5FDDC-FEEA-E87C-BBAC-30ADB6D42B4E}"/>
          </ac:spMkLst>
        </pc:spChg>
        <pc:spChg chg="add del mod">
          <ac:chgData name="pantelis balaouras" userId="25e8755020fc1734" providerId="LiveId" clId="{E913FB84-A9BD-42DC-9A22-9BA8CCF9D0A1}" dt="2024-05-02T08:11:21.501" v="39" actId="26606"/>
          <ac:spMkLst>
            <pc:docMk/>
            <pc:sldMk cId="2033093179" sldId="420"/>
            <ac:spMk id="5" creationId="{F56DC747-739E-5A0C-94B8-E8F8E974AC85}"/>
          </ac:spMkLst>
        </pc:spChg>
        <pc:spChg chg="mod">
          <ac:chgData name="pantelis balaouras" userId="25e8755020fc1734" providerId="LiveId" clId="{E913FB84-A9BD-42DC-9A22-9BA8CCF9D0A1}" dt="2024-05-02T09:26:20.751" v="41" actId="6549"/>
          <ac:spMkLst>
            <pc:docMk/>
            <pc:sldMk cId="2033093179" sldId="420"/>
            <ac:spMk id="13" creationId="{ACBE9AD0-B2F0-4ADA-8F10-B83476743F9C}"/>
          </ac:spMkLst>
        </pc:spChg>
        <pc:graphicFrameChg chg="add del">
          <ac:chgData name="pantelis balaouras" userId="25e8755020fc1734" providerId="LiveId" clId="{E913FB84-A9BD-42DC-9A22-9BA8CCF9D0A1}" dt="2024-05-02T08:11:21.501" v="39" actId="26606"/>
          <ac:graphicFrameMkLst>
            <pc:docMk/>
            <pc:sldMk cId="2033093179" sldId="420"/>
            <ac:graphicFrameMk id="16" creationId="{4590A472-1033-1441-9A82-C1333CD0FA22}"/>
          </ac:graphicFrameMkLst>
        </pc:graphicFrameChg>
        <pc:picChg chg="del">
          <ac:chgData name="pantelis balaouras" userId="25e8755020fc1734" providerId="LiveId" clId="{E913FB84-A9BD-42DC-9A22-9BA8CCF9D0A1}" dt="2024-05-01T19:30:46.586" v="0" actId="478"/>
          <ac:picMkLst>
            <pc:docMk/>
            <pc:sldMk cId="2033093179" sldId="420"/>
            <ac:picMk id="2" creationId="{22E70B03-7126-1B0C-05F9-2C1895BCD0C5}"/>
          </ac:picMkLst>
        </pc:picChg>
        <pc:picChg chg="add mod">
          <ac:chgData name="pantelis balaouras" userId="25e8755020fc1734" providerId="LiveId" clId="{E913FB84-A9BD-42DC-9A22-9BA8CCF9D0A1}" dt="2024-05-01T19:30:47.292" v="1"/>
          <ac:picMkLst>
            <pc:docMk/>
            <pc:sldMk cId="2033093179" sldId="420"/>
            <ac:picMk id="4" creationId="{0F349F19-D1BC-364A-3869-67BD1F40BDBE}"/>
          </ac:picMkLst>
        </pc:picChg>
      </pc:sldChg>
      <pc:sldChg chg="addSp delSp modSp mod">
        <pc:chgData name="pantelis balaouras" userId="25e8755020fc1734" providerId="LiveId" clId="{E913FB84-A9BD-42DC-9A22-9BA8CCF9D0A1}" dt="2024-05-01T19:32:09.413" v="14"/>
        <pc:sldMkLst>
          <pc:docMk/>
          <pc:sldMk cId="2140994750" sldId="437"/>
        </pc:sldMkLst>
        <pc:spChg chg="del">
          <ac:chgData name="pantelis balaouras" userId="25e8755020fc1734" providerId="LiveId" clId="{E913FB84-A9BD-42DC-9A22-9BA8CCF9D0A1}" dt="2024-05-01T19:32:01.618" v="13" actId="478"/>
          <ac:spMkLst>
            <pc:docMk/>
            <pc:sldMk cId="2140994750" sldId="437"/>
            <ac:spMk id="2" creationId="{F578CDC3-AA9B-A5CA-B298-64484F1EFBDF}"/>
          </ac:spMkLst>
        </pc:spChg>
        <pc:spChg chg="add mod">
          <ac:chgData name="pantelis balaouras" userId="25e8755020fc1734" providerId="LiveId" clId="{E913FB84-A9BD-42DC-9A22-9BA8CCF9D0A1}" dt="2024-05-01T19:32:09.413" v="14"/>
          <ac:spMkLst>
            <pc:docMk/>
            <pc:sldMk cId="2140994750" sldId="437"/>
            <ac:spMk id="8" creationId="{35A3839C-FC4F-A706-8B06-F4ADB277654F}"/>
          </ac:spMkLst>
        </pc:spChg>
        <pc:picChg chg="del">
          <ac:chgData name="pantelis balaouras" userId="25e8755020fc1734" providerId="LiveId" clId="{E913FB84-A9BD-42DC-9A22-9BA8CCF9D0A1}" dt="2024-05-01T19:31:59.810" v="12" actId="478"/>
          <ac:picMkLst>
            <pc:docMk/>
            <pc:sldMk cId="2140994750" sldId="437"/>
            <ac:picMk id="3" creationId="{F597901C-1CFD-02D5-178E-78976D0E0125}"/>
          </ac:picMkLst>
        </pc:picChg>
        <pc:picChg chg="add mod">
          <ac:chgData name="pantelis balaouras" userId="25e8755020fc1734" providerId="LiveId" clId="{E913FB84-A9BD-42DC-9A22-9BA8CCF9D0A1}" dt="2024-05-01T19:32:09.413" v="14"/>
          <ac:picMkLst>
            <pc:docMk/>
            <pc:sldMk cId="2140994750" sldId="437"/>
            <ac:picMk id="7" creationId="{7DA2832D-1C53-2F3A-4195-A85F4B5ECC32}"/>
          </ac:picMkLst>
        </pc:picChg>
      </pc:sldChg>
      <pc:sldChg chg="addSp delSp modSp mod">
        <pc:chgData name="pantelis balaouras" userId="25e8755020fc1734" providerId="LiveId" clId="{E913FB84-A9BD-42DC-9A22-9BA8CCF9D0A1}" dt="2024-05-01T19:32:29.670" v="17"/>
        <pc:sldMkLst>
          <pc:docMk/>
          <pc:sldMk cId="750286666" sldId="438"/>
        </pc:sldMkLst>
        <pc:spChg chg="del">
          <ac:chgData name="pantelis balaouras" userId="25e8755020fc1734" providerId="LiveId" clId="{E913FB84-A9BD-42DC-9A22-9BA8CCF9D0A1}" dt="2024-05-01T19:32:28.278" v="16" actId="478"/>
          <ac:spMkLst>
            <pc:docMk/>
            <pc:sldMk cId="750286666" sldId="438"/>
            <ac:spMk id="3" creationId="{17E4B6F4-910A-465B-8D37-FDAFB8260467}"/>
          </ac:spMkLst>
        </pc:spChg>
        <pc:spChg chg="add mod">
          <ac:chgData name="pantelis balaouras" userId="25e8755020fc1734" providerId="LiveId" clId="{E913FB84-A9BD-42DC-9A22-9BA8CCF9D0A1}" dt="2024-05-01T19:32:29.670" v="17"/>
          <ac:spMkLst>
            <pc:docMk/>
            <pc:sldMk cId="750286666" sldId="438"/>
            <ac:spMk id="8" creationId="{F771C356-306F-20F0-D14B-6B8DD55B4640}"/>
          </ac:spMkLst>
        </pc:spChg>
        <pc:picChg chg="del">
          <ac:chgData name="pantelis balaouras" userId="25e8755020fc1734" providerId="LiveId" clId="{E913FB84-A9BD-42DC-9A22-9BA8CCF9D0A1}" dt="2024-05-01T19:32:25.636" v="15" actId="478"/>
          <ac:picMkLst>
            <pc:docMk/>
            <pc:sldMk cId="750286666" sldId="438"/>
            <ac:picMk id="2" creationId="{932E6542-705E-5980-67AD-E720FB5761A6}"/>
          </ac:picMkLst>
        </pc:picChg>
        <pc:picChg chg="add mod">
          <ac:chgData name="pantelis balaouras" userId="25e8755020fc1734" providerId="LiveId" clId="{E913FB84-A9BD-42DC-9A22-9BA8CCF9D0A1}" dt="2024-05-01T19:32:29.670" v="17"/>
          <ac:picMkLst>
            <pc:docMk/>
            <pc:sldMk cId="750286666" sldId="438"/>
            <ac:picMk id="7" creationId="{18498137-6F21-4D21-A18F-50A63F0B00FF}"/>
          </ac:picMkLst>
        </pc:picChg>
      </pc:sldChg>
      <pc:sldChg chg="addSp delSp modSp mod">
        <pc:chgData name="pantelis balaouras" userId="25e8755020fc1734" providerId="LiveId" clId="{E913FB84-A9BD-42DC-9A22-9BA8CCF9D0A1}" dt="2024-05-01T19:32:42.529" v="21"/>
        <pc:sldMkLst>
          <pc:docMk/>
          <pc:sldMk cId="886959175" sldId="524"/>
        </pc:sldMkLst>
        <pc:spChg chg="del">
          <ac:chgData name="pantelis balaouras" userId="25e8755020fc1734" providerId="LiveId" clId="{E913FB84-A9BD-42DC-9A22-9BA8CCF9D0A1}" dt="2024-05-01T19:32:40.727" v="20" actId="478"/>
          <ac:spMkLst>
            <pc:docMk/>
            <pc:sldMk cId="886959175" sldId="524"/>
            <ac:spMk id="3" creationId="{0385DD08-B10C-79C6-AD5F-357B74C688E9}"/>
          </ac:spMkLst>
        </pc:spChg>
        <pc:spChg chg="add mod">
          <ac:chgData name="pantelis balaouras" userId="25e8755020fc1734" providerId="LiveId" clId="{E913FB84-A9BD-42DC-9A22-9BA8CCF9D0A1}" dt="2024-05-01T19:32:42.529" v="21"/>
          <ac:spMkLst>
            <pc:docMk/>
            <pc:sldMk cId="886959175" sldId="524"/>
            <ac:spMk id="8" creationId="{6671FCD6-5F38-519D-E345-BA9EAF303825}"/>
          </ac:spMkLst>
        </pc:spChg>
        <pc:picChg chg="del mod">
          <ac:chgData name="pantelis balaouras" userId="25e8755020fc1734" providerId="LiveId" clId="{E913FB84-A9BD-42DC-9A22-9BA8CCF9D0A1}" dt="2024-05-01T19:32:38.085" v="19" actId="478"/>
          <ac:picMkLst>
            <pc:docMk/>
            <pc:sldMk cId="886959175" sldId="524"/>
            <ac:picMk id="2" creationId="{E8F64DEA-0695-C086-67FC-3809973270DF}"/>
          </ac:picMkLst>
        </pc:picChg>
        <pc:picChg chg="add mod">
          <ac:chgData name="pantelis balaouras" userId="25e8755020fc1734" providerId="LiveId" clId="{E913FB84-A9BD-42DC-9A22-9BA8CCF9D0A1}" dt="2024-05-01T19:32:42.529" v="21"/>
          <ac:picMkLst>
            <pc:docMk/>
            <pc:sldMk cId="886959175" sldId="524"/>
            <ac:picMk id="7" creationId="{7E25ADC9-68D5-FB64-9381-3AFE0E47D41C}"/>
          </ac:picMkLst>
        </pc:picChg>
      </pc:sldChg>
      <pc:sldChg chg="modSp mod">
        <pc:chgData name="pantelis balaouras" userId="25e8755020fc1734" providerId="LiveId" clId="{E913FB84-A9BD-42DC-9A22-9BA8CCF9D0A1}" dt="2024-05-01T19:32:57.706" v="26" actId="20577"/>
        <pc:sldMkLst>
          <pc:docMk/>
          <pc:sldMk cId="422675489" sldId="532"/>
        </pc:sldMkLst>
        <pc:spChg chg="mod">
          <ac:chgData name="pantelis balaouras" userId="25e8755020fc1734" providerId="LiveId" clId="{E913FB84-A9BD-42DC-9A22-9BA8CCF9D0A1}" dt="2024-05-01T19:32:57.706" v="26" actId="20577"/>
          <ac:spMkLst>
            <pc:docMk/>
            <pc:sldMk cId="422675489" sldId="532"/>
            <ac:spMk id="5" creationId="{779F93A1-3BC4-4CAA-B56F-3375A7D00191}"/>
          </ac:spMkLst>
        </pc:spChg>
      </pc:sldChg>
      <pc:sldChg chg="addSp delSp modSp mod">
        <pc:chgData name="pantelis balaouras" userId="25e8755020fc1734" providerId="LiveId" clId="{E913FB84-A9BD-42DC-9A22-9BA8CCF9D0A1}" dt="2024-05-02T09:26:29.157" v="42" actId="6549"/>
        <pc:sldMkLst>
          <pc:docMk/>
          <pc:sldMk cId="2585051265" sldId="535"/>
        </pc:sldMkLst>
        <pc:spChg chg="del">
          <ac:chgData name="pantelis balaouras" userId="25e8755020fc1734" providerId="LiveId" clId="{E913FB84-A9BD-42DC-9A22-9BA8CCF9D0A1}" dt="2024-05-01T19:31:15.772" v="6" actId="478"/>
          <ac:spMkLst>
            <pc:docMk/>
            <pc:sldMk cId="2585051265" sldId="535"/>
            <ac:spMk id="3" creationId="{4A1A03FD-DBE8-88F4-1AA3-88B814677301}"/>
          </ac:spMkLst>
        </pc:spChg>
        <pc:spChg chg="add mod">
          <ac:chgData name="pantelis balaouras" userId="25e8755020fc1734" providerId="LiveId" clId="{E913FB84-A9BD-42DC-9A22-9BA8CCF9D0A1}" dt="2024-05-01T19:31:25.731" v="7"/>
          <ac:spMkLst>
            <pc:docMk/>
            <pc:sldMk cId="2585051265" sldId="535"/>
            <ac:spMk id="4" creationId="{25F41E1C-EF21-B2B4-9260-D6B18492DDC7}"/>
          </ac:spMkLst>
        </pc:spChg>
        <pc:spChg chg="mod">
          <ac:chgData name="pantelis balaouras" userId="25e8755020fc1734" providerId="LiveId" clId="{E913FB84-A9BD-42DC-9A22-9BA8CCF9D0A1}" dt="2024-05-02T09:26:29.157" v="42" actId="6549"/>
          <ac:spMkLst>
            <pc:docMk/>
            <pc:sldMk cId="2585051265" sldId="535"/>
            <ac:spMk id="13" creationId="{ACBE9AD0-B2F0-4ADA-8F10-B83476743F9C}"/>
          </ac:spMkLst>
        </pc:spChg>
        <pc:picChg chg="del">
          <ac:chgData name="pantelis balaouras" userId="25e8755020fc1734" providerId="LiveId" clId="{E913FB84-A9BD-42DC-9A22-9BA8CCF9D0A1}" dt="2024-05-01T19:31:13.987" v="5" actId="478"/>
          <ac:picMkLst>
            <pc:docMk/>
            <pc:sldMk cId="2585051265" sldId="535"/>
            <ac:picMk id="2" creationId="{7F194105-A616-1811-CCD2-0261AE6759AF}"/>
          </ac:picMkLst>
        </pc:picChg>
        <pc:picChg chg="add mod">
          <ac:chgData name="pantelis balaouras" userId="25e8755020fc1734" providerId="LiveId" clId="{E913FB84-A9BD-42DC-9A22-9BA8CCF9D0A1}" dt="2024-05-01T19:31:25.731" v="7"/>
          <ac:picMkLst>
            <pc:docMk/>
            <pc:sldMk cId="2585051265" sldId="535"/>
            <ac:picMk id="6" creationId="{1BA0874C-0037-4800-A7CF-5986A96D7D70}"/>
          </ac:picMkLst>
        </pc:picChg>
      </pc:sldChg>
      <pc:sldChg chg="addSp delSp modSp mod">
        <pc:chgData name="pantelis balaouras" userId="25e8755020fc1734" providerId="LiveId" clId="{E913FB84-A9BD-42DC-9A22-9BA8CCF9D0A1}" dt="2024-05-02T08:11:07.568" v="37" actId="167"/>
        <pc:sldMkLst>
          <pc:docMk/>
          <pc:sldMk cId="358170688" sldId="536"/>
        </pc:sldMkLst>
        <pc:spChg chg="del">
          <ac:chgData name="pantelis balaouras" userId="25e8755020fc1734" providerId="LiveId" clId="{E913FB84-A9BD-42DC-9A22-9BA8CCF9D0A1}" dt="2024-05-02T08:10:58.626" v="35" actId="478"/>
          <ac:spMkLst>
            <pc:docMk/>
            <pc:sldMk cId="358170688" sldId="536"/>
            <ac:spMk id="3" creationId="{AC7F6717-29DE-BD28-7F16-8C0FE3213CF9}"/>
          </ac:spMkLst>
        </pc:spChg>
        <pc:spChg chg="add mod">
          <ac:chgData name="pantelis balaouras" userId="25e8755020fc1734" providerId="LiveId" clId="{E913FB84-A9BD-42DC-9A22-9BA8CCF9D0A1}" dt="2024-05-02T08:11:07.568" v="37" actId="167"/>
          <ac:spMkLst>
            <pc:docMk/>
            <pc:sldMk cId="358170688" sldId="536"/>
            <ac:spMk id="8" creationId="{8CED3A3A-5875-3995-5146-1F301A913436}"/>
          </ac:spMkLst>
        </pc:spChg>
        <pc:picChg chg="del">
          <ac:chgData name="pantelis balaouras" userId="25e8755020fc1734" providerId="LiveId" clId="{E913FB84-A9BD-42DC-9A22-9BA8CCF9D0A1}" dt="2024-05-02T08:10:54.548" v="34" actId="478"/>
          <ac:picMkLst>
            <pc:docMk/>
            <pc:sldMk cId="358170688" sldId="536"/>
            <ac:picMk id="2" creationId="{6A3A7304-D182-BBD1-2459-7BFECA405F58}"/>
          </ac:picMkLst>
        </pc:picChg>
        <pc:picChg chg="add mod">
          <ac:chgData name="pantelis balaouras" userId="25e8755020fc1734" providerId="LiveId" clId="{E913FB84-A9BD-42DC-9A22-9BA8CCF9D0A1}" dt="2024-05-02T08:11:07.568" v="37" actId="167"/>
          <ac:picMkLst>
            <pc:docMk/>
            <pc:sldMk cId="358170688" sldId="536"/>
            <ac:picMk id="7" creationId="{B759112E-B1E0-02A7-5069-6C42EA8D731B}"/>
          </ac:picMkLst>
        </pc:picChg>
      </pc:sldChg>
      <pc:sldChg chg="modSp mod">
        <pc:chgData name="pantelis balaouras" userId="25e8755020fc1734" providerId="LiveId" clId="{E913FB84-A9BD-42DC-9A22-9BA8CCF9D0A1}" dt="2024-05-01T19:33:06.810" v="30" actId="20577"/>
        <pc:sldMkLst>
          <pc:docMk/>
          <pc:sldMk cId="2130524374" sldId="572"/>
        </pc:sldMkLst>
        <pc:spChg chg="mod">
          <ac:chgData name="pantelis balaouras" userId="25e8755020fc1734" providerId="LiveId" clId="{E913FB84-A9BD-42DC-9A22-9BA8CCF9D0A1}" dt="2024-05-01T19:33:06.810" v="30" actId="20577"/>
          <ac:spMkLst>
            <pc:docMk/>
            <pc:sldMk cId="2130524374" sldId="572"/>
            <ac:spMk id="5" creationId="{779F93A1-3BC4-4CAA-B56F-3375A7D0019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3357117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441892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61787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655758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03959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637680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31094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543862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897075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45591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642975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3040914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465322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558520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61996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1501849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1699948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2283160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53444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176979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0" y="6449989"/>
            <a:ext cx="1843259" cy="404768"/>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a:extLst>
              <a:ext uri="{FF2B5EF4-FFF2-40B4-BE49-F238E27FC236}">
                <a16:creationId xmlns:a16="http://schemas.microsoft.com/office/drawing/2014/main" id="{1C64525D-B8CE-6572-E8A4-458CB9AD5213}"/>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a:extLst>
              <a:ext uri="{FF2B5EF4-FFF2-40B4-BE49-F238E27FC236}">
                <a16:creationId xmlns:a16="http://schemas.microsoft.com/office/drawing/2014/main" id="{EDD59B1A-2A54-1204-19F3-2F962558168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a:extLst>
              <a:ext uri="{FF2B5EF4-FFF2-40B4-BE49-F238E27FC236}">
                <a16:creationId xmlns:a16="http://schemas.microsoft.com/office/drawing/2014/main" id="{883C3956-61FA-889B-7643-4B8AC324F0CE}"/>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4.1 </a:t>
            </a:r>
            <a:r>
              <a:rPr lang="en-US" sz="2400" dirty="0">
                <a:solidFill>
                  <a:schemeClr val="tx1"/>
                </a:solidFill>
              </a:rPr>
              <a:t> </a:t>
            </a:r>
            <a:r>
              <a:rPr lang="en-US" sz="1800" kern="1200" dirty="0" err="1">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Gesundheits</a:t>
            </a:r>
            <a:r>
              <a:rPr lang="en-US"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-Apps für </a:t>
            </a:r>
            <a:r>
              <a:rPr lang="en-US" sz="1800" kern="1200" dirty="0" err="1">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Ruheroutinen</a:t>
            </a:r>
            <a:endParaRPr lang="en-US" altLang="el-GR"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4.1 </a:t>
            </a:r>
            <a:r>
              <a:rPr lang="en-US" sz="2400" dirty="0">
                <a:solidFill>
                  <a:schemeClr val="tx1"/>
                </a:solidFill>
              </a:rPr>
              <a:t> </a:t>
            </a:r>
            <a:r>
              <a:rPr lang="en-US" sz="1800" kern="1200" dirty="0" err="1">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Gesundheits</a:t>
            </a:r>
            <a:r>
              <a:rPr lang="en-US"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-Apps für </a:t>
            </a:r>
            <a:r>
              <a:rPr lang="en-US" sz="1800" kern="1200" dirty="0" err="1">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Ruheroutinen</a:t>
            </a:r>
            <a:r>
              <a:rPr lang="en-US"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 </a:t>
            </a:r>
            <a:endParaRPr lang="en-US" altLang="el-GR"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4.1 </a:t>
            </a:r>
            <a:r>
              <a:rPr lang="en-US" sz="2400" dirty="0">
                <a:solidFill>
                  <a:schemeClr val="tx1"/>
                </a:solidFill>
              </a:rPr>
              <a:t> </a:t>
            </a:r>
            <a:r>
              <a:rPr lang="en-US" sz="1800" kern="1200" dirty="0" err="1">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Gesundheits</a:t>
            </a:r>
            <a:r>
              <a:rPr lang="en-US"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-Apps für </a:t>
            </a:r>
            <a:r>
              <a:rPr lang="en-US" sz="1800" kern="1200" dirty="0" err="1">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Ruheroutinen</a:t>
            </a:r>
            <a:r>
              <a:rPr lang="en-US"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 </a:t>
            </a:r>
            <a:endParaRPr lang="en-US" altLang="el-GR"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vectors/homeless-beggar-social-care-sad-6949625/"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illustrations/sheep-sleeping-fantasy-animal-7178748/"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illustrations/sheep-sleeping-fantasy-animal-7178748/"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hyperlink" Target="https://pixabay.com/service/licen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vectors/checklist-to-do-activities-boxes-1766432/"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vectors/relax-sleeping-resting-stickman-15184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vectors/alien-smiley-green-sleepy-sleeping-294250/"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hyperlink" Target="https://pixabay.com/service/licens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dn.pixabay.com/photo/2020/09/17/19/43/sleep-5580199_1280.png"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illustrations/music-relax-headphone-1813100/"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hyperlink" Target="https://cdn.pixabay.com/photo/2016/04/01/09/38/bed-1299479_1280.pn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photos/sleep-insta-instagram-subscribe-6083398/"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illustrations/sheep-sleep-asleep-moon-stars-7363807/"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hyperlink" Target="https://pixabay.com/service/licens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illustrations/sheep-sleep-asleep-moon-stars-7363807/"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hyperlink" Target="https://pixabay.com/service/licens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illustrations/bed-sleep-cat-dream-kitten-2932284/"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hyperlink" Target="https://pixabay.com/service/licens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mayoclinic.org/healthy-lifestyle/adult-health/in-depth/sleep/art-20048379"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www.sleepfoundation.org/best-sleep-apps" TargetMode="External"/><Relationship Id="rId5" Type="http://schemas.openxmlformats.org/officeDocument/2006/relationships/hyperlink" Target="https://www.sleepfoundation.org/sleep-hygiene/bedtime-routine-for-adults" TargetMode="External"/><Relationship Id="rId4" Type="http://schemas.openxmlformats.org/officeDocument/2006/relationships/hyperlink" Target="https://doi.org/10.1007/s13167-020-00205-2"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png"/><Relationship Id="rId7"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14.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vectors/camouflage-cartoon-comic-pretension-1297384/"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hyperlink" Target="https://pixabay.com/service/license-summar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illustrations/bed-sleep-night-sleeping-418371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pixabay.com/service/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30700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 4 – </a:t>
            </a:r>
            <a:r>
              <a:rPr lang="en-US" sz="3400" b="1" dirty="0" err="1">
                <a:solidFill>
                  <a:srgbClr val="C00000"/>
                </a:solidFill>
                <a:effectLst/>
                <a:latin typeface="+mj-lt"/>
              </a:rPr>
              <a:t>Unterichtseinheit</a:t>
            </a:r>
            <a:r>
              <a:rPr lang="en-US" sz="3400" b="1" dirty="0">
                <a:solidFill>
                  <a:srgbClr val="C00000"/>
                </a:solidFill>
                <a:effectLst/>
                <a:latin typeface="+mj-lt"/>
              </a:rPr>
              <a:t> </a:t>
            </a:r>
            <a:r>
              <a:rPr lang="en-US" sz="2400" b="1" kern="1200" dirty="0">
                <a:solidFill>
                  <a:srgbClr val="C00000"/>
                </a:solidFill>
                <a:effectLst/>
                <a:latin typeface="+mj-lt"/>
                <a:ea typeface="+mj-ea"/>
                <a:cs typeface="+mj-cs"/>
              </a:rPr>
              <a:t>(4.1)</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3400" b="1" kern="1200" dirty="0" err="1">
                <a:solidFill>
                  <a:schemeClr val="tx1"/>
                </a:solidFill>
                <a:effectLst/>
                <a:latin typeface="+mj-lt"/>
                <a:ea typeface="+mj-ea"/>
                <a:cs typeface="+mj-cs"/>
              </a:rPr>
              <a:t>Gesundheits</a:t>
            </a:r>
            <a:r>
              <a:rPr lang="en-US" sz="3400" b="1" kern="1200" dirty="0">
                <a:solidFill>
                  <a:schemeClr val="tx1"/>
                </a:solidFill>
                <a:effectLst/>
                <a:latin typeface="+mj-lt"/>
                <a:ea typeface="+mj-ea"/>
                <a:cs typeface="+mj-cs"/>
              </a:rPr>
              <a:t>-Apps für </a:t>
            </a:r>
            <a:r>
              <a:rPr lang="en-US" sz="3400" b="1" kern="1200" dirty="0" err="1">
                <a:solidFill>
                  <a:schemeClr val="tx1"/>
                </a:solidFill>
                <a:effectLst/>
                <a:latin typeface="+mj-lt"/>
                <a:ea typeface="+mj-ea"/>
                <a:cs typeface="+mj-cs"/>
              </a:rPr>
              <a:t>Ruheroutinen</a:t>
            </a:r>
            <a:endParaRPr lang="en-US" sz="3400" b="1" kern="1200" dirty="0">
              <a:solidFill>
                <a:schemeClr val="tx1"/>
              </a:solidFill>
              <a:effectLst/>
              <a:latin typeface="+mj-lt"/>
              <a:ea typeface="+mj-ea"/>
              <a:cs typeface="+mj-cs"/>
            </a:endParaRPr>
          </a:p>
        </p:txBody>
      </p:sp>
      <p:sp>
        <p:nvSpPr>
          <p:cNvPr id="5" name="TextBox 4">
            <a:extLst>
              <a:ext uri="{FF2B5EF4-FFF2-40B4-BE49-F238E27FC236}">
                <a16:creationId xmlns:a16="http://schemas.microsoft.com/office/drawing/2014/main" id="{9C196132-8E2D-3323-B795-861D3CE5DD11}"/>
              </a:ext>
            </a:extLst>
          </p:cNvPr>
          <p:cNvSpPr txBox="1"/>
          <p:nvPr/>
        </p:nvSpPr>
        <p:spPr>
          <a:xfrm>
            <a:off x="3435699" y="4978399"/>
            <a:ext cx="6097554" cy="584775"/>
          </a:xfrm>
          <a:prstGeom prst="rect">
            <a:avLst/>
          </a:prstGeom>
          <a:noFill/>
          <a:ln>
            <a:solidFill>
              <a:schemeClr val="bg1"/>
            </a:solidFill>
          </a:ln>
        </p:spPr>
        <p:txBody>
          <a:bodyPr wrap="square">
            <a:spAutoFit/>
          </a:bodyPr>
          <a:lstStyle/>
          <a:p>
            <a:r>
              <a:rPr lang="en-US" sz="3200" dirty="0">
                <a:solidFill>
                  <a:srgbClr val="C00000"/>
                </a:solidFill>
                <a:latin typeface="+mj-lt"/>
              </a:rPr>
              <a:t>  </a:t>
            </a:r>
            <a:endParaRPr lang="el-GR" sz="2800" dirty="0"/>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C01E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rPr>
              <a:t>4</a:t>
            </a:r>
            <a:endParaRPr lang="el-GR" sz="2400" b="1"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6</a:t>
            </a:r>
            <a:endParaRPr lang="el-GR" sz="2400" dirty="0">
              <a:effectLst>
                <a:outerShdw blurRad="38100" dist="38100" dir="2700000" algn="tl">
                  <a:srgbClr val="000000">
                    <a:alpha val="43137"/>
                  </a:srgbClr>
                </a:outerShdw>
              </a:effectLst>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54966" y="6336215"/>
            <a:ext cx="8293082" cy="632422"/>
          </a:xfrm>
          <a:prstGeom prst="rect">
            <a:avLst/>
          </a:prstGeom>
        </p:spPr>
        <p:txBody>
          <a:bodyPr vert="horz" lIns="91440" tIns="45720" rIns="91440" bIns="45720" rtlCol="0" anchor="ctr">
            <a:normAutofit/>
          </a:bodyPr>
          <a:lstStyle/>
          <a:p>
            <a:pPr>
              <a:lnSpc>
                <a:spcPct val="90000"/>
              </a:lnSpc>
              <a:spcAft>
                <a:spcPts val="600"/>
              </a:spcAft>
            </a:pPr>
            <a:r>
              <a:rPr lang="de-DE" sz="1000" b="0" i="0" dirty="0">
                <a:solidFill>
                  <a:schemeClr val="accent5">
                    <a:lumMod val="20000"/>
                    <a:lumOff val="80000"/>
                  </a:schemeClr>
                </a:solidFill>
                <a:effectLst/>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1000" dirty="0">
              <a:solidFill>
                <a:schemeClr val="accent5">
                  <a:lumMod val="20000"/>
                  <a:lumOff val="80000"/>
                </a:schemeClr>
              </a:solidFill>
              <a:latin typeface="+mj-lt"/>
            </a:endParaRPr>
          </a:p>
        </p:txBody>
      </p:sp>
      <p:pic>
        <p:nvPicPr>
          <p:cNvPr id="28" name="Picture 27">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628" y="6417986"/>
            <a:ext cx="1954612" cy="429323"/>
          </a:xfrm>
          <a:prstGeom prst="rect">
            <a:avLst/>
          </a:prstGeom>
        </p:spPr>
      </p:pic>
    </p:spTree>
    <p:extLst>
      <p:ext uri="{BB962C8B-B14F-4D97-AF65-F5344CB8AC3E}">
        <p14:creationId xmlns:p14="http://schemas.microsoft.com/office/powerpoint/2010/main" val="667290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de-DE" dirty="0"/>
              <a:t>Häufige Schlafprobleme in der </a:t>
            </a:r>
            <a:r>
              <a:rPr lang="de-DE" dirty="0" err="1"/>
              <a:t>Migrant:innenbevölkerung</a:t>
            </a:r>
            <a:endParaRPr lang="it-IT" dirty="0"/>
          </a:p>
        </p:txBody>
      </p:sp>
      <p:sp>
        <p:nvSpPr>
          <p:cNvPr id="8" name="Θέση περιεχομένου 5">
            <a:extLst>
              <a:ext uri="{FF2B5EF4-FFF2-40B4-BE49-F238E27FC236}">
                <a16:creationId xmlns:a16="http://schemas.microsoft.com/office/drawing/2014/main" id="{B7397BB1-EFFC-5CD7-ACD9-E7BD863406B0}"/>
              </a:ext>
            </a:extLst>
          </p:cNvPr>
          <p:cNvSpPr txBox="1">
            <a:spLocks/>
          </p:cNvSpPr>
          <p:nvPr/>
        </p:nvSpPr>
        <p:spPr>
          <a:xfrm>
            <a:off x="610139" y="1679188"/>
            <a:ext cx="7404972" cy="48934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defTabSz="914400">
              <a:lnSpc>
                <a:spcPct val="120000"/>
              </a:lnSpc>
              <a:spcBef>
                <a:spcPts val="601"/>
              </a:spcBef>
              <a:spcAft>
                <a:spcPts val="601"/>
              </a:spcAft>
              <a:buClr>
                <a:srgbClr val="C01E24"/>
              </a:buClr>
              <a:buFont typeface="Wingdings" charset="2"/>
              <a:buChar char=""/>
            </a:pPr>
            <a:r>
              <a:rPr lang="en-US" sz="2600" b="0" strike="noStrike" spc="-1" dirty="0" err="1">
                <a:solidFill>
                  <a:schemeClr val="dk1"/>
                </a:solidFill>
                <a:latin typeface="Calibri"/>
              </a:rPr>
              <a:t>Schlafstörungen</a:t>
            </a:r>
            <a:r>
              <a:rPr lang="en-US" sz="2600" b="0" strike="noStrike" spc="-1" dirty="0">
                <a:solidFill>
                  <a:schemeClr val="dk1"/>
                </a:solidFill>
                <a:latin typeface="Calibri"/>
              </a:rPr>
              <a:t> </a:t>
            </a:r>
            <a:r>
              <a:rPr lang="en-US" sz="2600" b="0" strike="noStrike" spc="-1" dirty="0" err="1">
                <a:solidFill>
                  <a:schemeClr val="dk1"/>
                </a:solidFill>
                <a:latin typeface="Calibri"/>
              </a:rPr>
              <a:t>stehen</a:t>
            </a:r>
            <a:r>
              <a:rPr lang="en-US" sz="2600" b="0" strike="noStrike" spc="-1" dirty="0">
                <a:solidFill>
                  <a:schemeClr val="dk1"/>
                </a:solidFill>
                <a:latin typeface="Calibri"/>
              </a:rPr>
              <a:t> </a:t>
            </a:r>
            <a:r>
              <a:rPr lang="en-US" sz="2600" b="0" strike="noStrike" spc="-1" dirty="0" err="1">
                <a:solidFill>
                  <a:schemeClr val="dk1"/>
                </a:solidFill>
                <a:latin typeface="Calibri"/>
              </a:rPr>
              <a:t>meist</a:t>
            </a:r>
            <a:r>
              <a:rPr lang="en-US" sz="2600" b="0" strike="noStrike" spc="-1" dirty="0">
                <a:solidFill>
                  <a:schemeClr val="dk1"/>
                </a:solidFill>
                <a:latin typeface="Calibri"/>
              </a:rPr>
              <a:t> </a:t>
            </a:r>
            <a:r>
              <a:rPr lang="en-US" sz="2600" b="0" strike="noStrike" spc="-1" dirty="0" err="1">
                <a:solidFill>
                  <a:schemeClr val="dk1"/>
                </a:solidFill>
                <a:latin typeface="Calibri"/>
              </a:rPr>
              <a:t>im</a:t>
            </a:r>
            <a:r>
              <a:rPr lang="en-US" sz="2600" b="0" strike="noStrike" spc="-1" dirty="0">
                <a:solidFill>
                  <a:schemeClr val="dk1"/>
                </a:solidFill>
                <a:latin typeface="Calibri"/>
              </a:rPr>
              <a:t> </a:t>
            </a:r>
            <a:r>
              <a:rPr lang="en-US" sz="2600" b="0" strike="noStrike" spc="-1" dirty="0" err="1">
                <a:solidFill>
                  <a:schemeClr val="dk1"/>
                </a:solidFill>
                <a:latin typeface="Calibri"/>
              </a:rPr>
              <a:t>Zusammenhang</a:t>
            </a:r>
            <a:r>
              <a:rPr lang="en-US" sz="2600" b="0" strike="noStrike" spc="-1" dirty="0">
                <a:solidFill>
                  <a:schemeClr val="dk1"/>
                </a:solidFill>
                <a:latin typeface="Calibri"/>
              </a:rPr>
              <a:t> </a:t>
            </a:r>
            <a:r>
              <a:rPr lang="en-US" sz="2600" b="0" strike="noStrike" spc="-1" dirty="0" err="1">
                <a:solidFill>
                  <a:schemeClr val="dk1"/>
                </a:solidFill>
                <a:latin typeface="Calibri"/>
              </a:rPr>
              <a:t>mit</a:t>
            </a:r>
            <a:r>
              <a:rPr lang="en-US" sz="2600" b="0" strike="noStrike" spc="-1" dirty="0">
                <a:solidFill>
                  <a:schemeClr val="dk1"/>
                </a:solidFill>
                <a:latin typeface="Calibri"/>
              </a:rPr>
              <a:t> </a:t>
            </a:r>
            <a:r>
              <a:rPr lang="en-US" sz="2600" b="0" strike="noStrike" spc="-1" dirty="0" err="1">
                <a:solidFill>
                  <a:schemeClr val="dk1"/>
                </a:solidFill>
                <a:latin typeface="Calibri"/>
              </a:rPr>
              <a:t>Anpassungsstress</a:t>
            </a:r>
            <a:r>
              <a:rPr lang="en-US" sz="2600" b="0" strike="noStrike" spc="-1" dirty="0">
                <a:solidFill>
                  <a:schemeClr val="dk1"/>
                </a:solidFill>
                <a:latin typeface="Calibri"/>
              </a:rPr>
              <a:t> </a:t>
            </a:r>
            <a:r>
              <a:rPr lang="en-US" sz="2600" b="0" strike="noStrike" spc="-1" dirty="0" err="1">
                <a:solidFill>
                  <a:schemeClr val="dk1"/>
                </a:solidFill>
                <a:latin typeface="Calibri"/>
              </a:rPr>
              <a:t>im</a:t>
            </a:r>
            <a:r>
              <a:rPr lang="en-US" sz="2600" b="0" strike="noStrike" spc="-1" dirty="0">
                <a:solidFill>
                  <a:schemeClr val="dk1"/>
                </a:solidFill>
                <a:latin typeface="Calibri"/>
              </a:rPr>
              <a:t> </a:t>
            </a:r>
            <a:r>
              <a:rPr lang="en-US" sz="2600" b="0" strike="noStrike" spc="-1" dirty="0" err="1">
                <a:solidFill>
                  <a:schemeClr val="dk1"/>
                </a:solidFill>
                <a:latin typeface="Calibri"/>
              </a:rPr>
              <a:t>Gastland</a:t>
            </a:r>
            <a:r>
              <a:rPr lang="en-US" sz="2600" b="0" strike="noStrike" spc="-1" dirty="0">
                <a:solidFill>
                  <a:schemeClr val="dk1"/>
                </a:solidFill>
                <a:latin typeface="Calibri"/>
              </a:rPr>
              <a:t>, Traumata, </a:t>
            </a:r>
            <a:r>
              <a:rPr lang="en-US" sz="2600" b="0" strike="noStrike" spc="-1" dirty="0" err="1">
                <a:solidFill>
                  <a:schemeClr val="dk1"/>
                </a:solidFill>
                <a:latin typeface="Calibri"/>
              </a:rPr>
              <a:t>Folter</a:t>
            </a:r>
            <a:r>
              <a:rPr lang="en-US" sz="2600" b="0" strike="noStrike" spc="-1" dirty="0">
                <a:solidFill>
                  <a:schemeClr val="dk1"/>
                </a:solidFill>
                <a:latin typeface="Calibri"/>
              </a:rPr>
              <a:t>- </a:t>
            </a:r>
            <a:r>
              <a:rPr lang="en-US" sz="2600" b="0" strike="noStrike" spc="-1" dirty="0" err="1">
                <a:solidFill>
                  <a:schemeClr val="dk1"/>
                </a:solidFill>
                <a:latin typeface="Calibri"/>
              </a:rPr>
              <a:t>oder</a:t>
            </a:r>
            <a:r>
              <a:rPr lang="en-US" sz="2600" b="0" strike="noStrike" spc="-1" dirty="0">
                <a:solidFill>
                  <a:schemeClr val="dk1"/>
                </a:solidFill>
                <a:latin typeface="Calibri"/>
              </a:rPr>
              <a:t> </a:t>
            </a:r>
            <a:r>
              <a:rPr lang="en-US" sz="2600" b="0" strike="noStrike" spc="-1" dirty="0" err="1">
                <a:solidFill>
                  <a:schemeClr val="dk1"/>
                </a:solidFill>
                <a:latin typeface="Calibri"/>
              </a:rPr>
              <a:t>Misshandlungserfahrungen</a:t>
            </a:r>
            <a:r>
              <a:rPr lang="en-US" sz="2600" b="0" strike="noStrike" spc="-1" dirty="0">
                <a:solidFill>
                  <a:schemeClr val="dk1"/>
                </a:solidFill>
                <a:latin typeface="Calibri"/>
              </a:rPr>
              <a:t> und Krieg</a:t>
            </a:r>
            <a:endParaRPr lang="de-DE" sz="2600" b="0" strike="noStrike" spc="-1" dirty="0">
              <a:solidFill>
                <a:srgbClr val="000000"/>
              </a:solidFill>
              <a:latin typeface="Arial"/>
            </a:endParaRPr>
          </a:p>
          <a:p>
            <a:pPr marL="228600" indent="-228600" defTabSz="914400">
              <a:lnSpc>
                <a:spcPct val="120000"/>
              </a:lnSpc>
              <a:spcBef>
                <a:spcPts val="601"/>
              </a:spcBef>
              <a:spcAft>
                <a:spcPts val="601"/>
              </a:spcAft>
              <a:buClr>
                <a:srgbClr val="C01E24"/>
              </a:buClr>
              <a:buFont typeface="Wingdings" charset="2"/>
              <a:buChar char=""/>
            </a:pPr>
            <a:r>
              <a:rPr lang="en-US" sz="2600" b="0" strike="noStrike" spc="-1" dirty="0">
                <a:solidFill>
                  <a:schemeClr val="dk1"/>
                </a:solidFill>
                <a:latin typeface="Calibri"/>
              </a:rPr>
              <a:t>Die </a:t>
            </a:r>
            <a:r>
              <a:rPr lang="en-US" sz="2600" b="0" strike="noStrike" spc="-1" dirty="0" err="1">
                <a:solidFill>
                  <a:schemeClr val="dk1"/>
                </a:solidFill>
                <a:latin typeface="Calibri"/>
              </a:rPr>
              <a:t>häufigsten</a:t>
            </a:r>
            <a:r>
              <a:rPr lang="en-US" sz="2600" b="0" strike="noStrike" spc="-1" dirty="0">
                <a:solidFill>
                  <a:schemeClr val="dk1"/>
                </a:solidFill>
                <a:latin typeface="Calibri"/>
              </a:rPr>
              <a:t> </a:t>
            </a:r>
            <a:r>
              <a:rPr lang="en-US" sz="2600" b="0" strike="noStrike" spc="-1" dirty="0" err="1">
                <a:solidFill>
                  <a:schemeClr val="dk1"/>
                </a:solidFill>
                <a:latin typeface="Calibri"/>
              </a:rPr>
              <a:t>Schwierigkeiten</a:t>
            </a:r>
            <a:r>
              <a:rPr lang="en-US" sz="2600" b="0" strike="noStrike" spc="-1" dirty="0">
                <a:solidFill>
                  <a:schemeClr val="dk1"/>
                </a:solidFill>
                <a:latin typeface="Calibri"/>
              </a:rPr>
              <a:t> </a:t>
            </a:r>
            <a:r>
              <a:rPr lang="en-US" sz="2600" b="0" strike="noStrike" spc="-1" dirty="0" err="1">
                <a:solidFill>
                  <a:schemeClr val="dk1"/>
                </a:solidFill>
                <a:latin typeface="Calibri"/>
              </a:rPr>
              <a:t>sind</a:t>
            </a:r>
            <a:r>
              <a:rPr lang="en-US" sz="2600" b="0" strike="noStrike" spc="-1" dirty="0">
                <a:solidFill>
                  <a:schemeClr val="dk1"/>
                </a:solidFill>
                <a:latin typeface="Calibri"/>
              </a:rPr>
              <a:t>:  </a:t>
            </a:r>
            <a:endParaRPr lang="de-DE" sz="2600" b="0" strike="noStrike" spc="-1" dirty="0">
              <a:solidFill>
                <a:srgbClr val="000000"/>
              </a:solidFill>
              <a:latin typeface="Arial"/>
            </a:endParaRPr>
          </a:p>
          <a:p>
            <a:pPr marL="685800" lvl="1" indent="-228600" defTabSz="914400">
              <a:lnSpc>
                <a:spcPct val="120000"/>
              </a:lnSpc>
              <a:spcBef>
                <a:spcPts val="601"/>
              </a:spcBef>
              <a:spcAft>
                <a:spcPts val="601"/>
              </a:spcAft>
              <a:buClr>
                <a:srgbClr val="C01E24"/>
              </a:buClr>
              <a:buSzPct val="120000"/>
              <a:buFont typeface="Courier New"/>
              <a:buChar char="o"/>
            </a:pPr>
            <a:r>
              <a:rPr lang="en-US" sz="2600" b="0" strike="noStrike" spc="-1" dirty="0" err="1">
                <a:solidFill>
                  <a:schemeClr val="dk1"/>
                </a:solidFill>
                <a:latin typeface="Calibri"/>
              </a:rPr>
              <a:t>Schlaflosigkeit</a:t>
            </a:r>
            <a:endParaRPr lang="de-DE" sz="2600" b="0" strike="noStrike" spc="-1" dirty="0">
              <a:solidFill>
                <a:srgbClr val="000000"/>
              </a:solidFill>
              <a:latin typeface="Arial"/>
            </a:endParaRPr>
          </a:p>
          <a:p>
            <a:pPr marL="685800" lvl="1" indent="-228600" defTabSz="914400">
              <a:lnSpc>
                <a:spcPct val="120000"/>
              </a:lnSpc>
              <a:spcBef>
                <a:spcPts val="601"/>
              </a:spcBef>
              <a:spcAft>
                <a:spcPts val="601"/>
              </a:spcAft>
              <a:buClr>
                <a:srgbClr val="C01E24"/>
              </a:buClr>
              <a:buSzPct val="120000"/>
              <a:buFont typeface="Courier New"/>
              <a:buChar char="o"/>
            </a:pPr>
            <a:r>
              <a:rPr lang="en-US" sz="2600" b="0" strike="noStrike" spc="-1" dirty="0" err="1">
                <a:solidFill>
                  <a:schemeClr val="dk1"/>
                </a:solidFill>
                <a:latin typeface="Calibri"/>
              </a:rPr>
              <a:t>Schlechte</a:t>
            </a:r>
            <a:r>
              <a:rPr lang="en-US" sz="2600" b="0" strike="noStrike" spc="-1" dirty="0">
                <a:solidFill>
                  <a:schemeClr val="dk1"/>
                </a:solidFill>
                <a:latin typeface="Calibri"/>
              </a:rPr>
              <a:t> </a:t>
            </a:r>
            <a:r>
              <a:rPr lang="en-US" sz="2600" b="0" strike="noStrike" spc="-1" dirty="0" err="1">
                <a:solidFill>
                  <a:schemeClr val="dk1"/>
                </a:solidFill>
                <a:latin typeface="Calibri"/>
              </a:rPr>
              <a:t>Schlafqualität</a:t>
            </a:r>
            <a:endParaRPr lang="de-DE" sz="2600" b="0" strike="noStrike" spc="-1" dirty="0">
              <a:solidFill>
                <a:srgbClr val="000000"/>
              </a:solidFill>
              <a:latin typeface="Arial"/>
            </a:endParaRPr>
          </a:p>
          <a:p>
            <a:pPr marL="685800" lvl="1" indent="-228600" defTabSz="914400">
              <a:lnSpc>
                <a:spcPct val="120000"/>
              </a:lnSpc>
              <a:spcBef>
                <a:spcPts val="601"/>
              </a:spcBef>
              <a:spcAft>
                <a:spcPts val="601"/>
              </a:spcAft>
              <a:buClr>
                <a:srgbClr val="C01E24"/>
              </a:buClr>
              <a:buSzPct val="120000"/>
              <a:buFont typeface="Courier New"/>
              <a:buChar char="o"/>
            </a:pPr>
            <a:r>
              <a:rPr lang="en-US" sz="2600" b="0" strike="noStrike" spc="-1" dirty="0" err="1">
                <a:solidFill>
                  <a:schemeClr val="dk1"/>
                </a:solidFill>
                <a:latin typeface="Calibri"/>
              </a:rPr>
              <a:t>Albträume</a:t>
            </a:r>
            <a:r>
              <a:rPr lang="en-US" sz="2600" b="0" strike="noStrike" spc="-1" dirty="0">
                <a:solidFill>
                  <a:schemeClr val="dk1"/>
                </a:solidFill>
                <a:latin typeface="Calibri"/>
              </a:rPr>
              <a:t> </a:t>
            </a:r>
            <a:endParaRPr lang="de-DE" sz="2600" b="0" strike="noStrike" spc="-1" dirty="0">
              <a:solidFill>
                <a:srgbClr val="000000"/>
              </a:solidFill>
              <a:latin typeface="Arial"/>
            </a:endParaRPr>
          </a:p>
          <a:p>
            <a:pPr marL="685800" lvl="1" indent="-228600" defTabSz="914400">
              <a:lnSpc>
                <a:spcPct val="120000"/>
              </a:lnSpc>
              <a:spcBef>
                <a:spcPts val="601"/>
              </a:spcBef>
              <a:spcAft>
                <a:spcPts val="601"/>
              </a:spcAft>
              <a:buClr>
                <a:srgbClr val="C01E24"/>
              </a:buClr>
              <a:buSzPct val="120000"/>
              <a:buFont typeface="Courier New"/>
              <a:buChar char="o"/>
            </a:pPr>
            <a:r>
              <a:rPr lang="en-US" sz="2600" b="0" strike="noStrike" spc="-1" dirty="0" err="1">
                <a:solidFill>
                  <a:schemeClr val="dk1"/>
                </a:solidFill>
                <a:latin typeface="Calibri"/>
              </a:rPr>
              <a:t>Schlafen</a:t>
            </a:r>
            <a:r>
              <a:rPr lang="en-US" sz="2600" b="0" strike="noStrike" spc="-1" dirty="0">
                <a:solidFill>
                  <a:schemeClr val="dk1"/>
                </a:solidFill>
                <a:latin typeface="Calibri"/>
              </a:rPr>
              <a:t> für </a:t>
            </a:r>
            <a:r>
              <a:rPr lang="en-US" sz="2600" b="0" strike="noStrike" spc="-1" dirty="0" err="1">
                <a:solidFill>
                  <a:schemeClr val="dk1"/>
                </a:solidFill>
                <a:latin typeface="Calibri"/>
              </a:rPr>
              <a:t>kurze</a:t>
            </a:r>
            <a:r>
              <a:rPr lang="en-US" sz="2600" b="0" strike="noStrike" spc="-1" dirty="0">
                <a:solidFill>
                  <a:schemeClr val="dk1"/>
                </a:solidFill>
                <a:latin typeface="Calibri"/>
              </a:rPr>
              <a:t> </a:t>
            </a:r>
            <a:r>
              <a:rPr lang="en-US" sz="2600" b="0" strike="noStrike" spc="-1" dirty="0" err="1">
                <a:solidFill>
                  <a:schemeClr val="dk1"/>
                </a:solidFill>
                <a:latin typeface="Calibri"/>
              </a:rPr>
              <a:t>Zeiträume</a:t>
            </a:r>
            <a:r>
              <a:rPr lang="en-US" sz="2600" b="0" strike="noStrike" spc="-1" dirty="0">
                <a:solidFill>
                  <a:schemeClr val="dk1"/>
                </a:solidFill>
                <a:latin typeface="Calibri"/>
              </a:rPr>
              <a:t> (</a:t>
            </a:r>
            <a:r>
              <a:rPr lang="en-US" sz="2600" b="0" strike="noStrike" spc="-1" dirty="0" err="1">
                <a:solidFill>
                  <a:schemeClr val="dk1"/>
                </a:solidFill>
                <a:latin typeface="Calibri"/>
              </a:rPr>
              <a:t>Pausen</a:t>
            </a:r>
            <a:r>
              <a:rPr lang="en-US" sz="2600" b="0" strike="noStrike" spc="-1" dirty="0">
                <a:solidFill>
                  <a:schemeClr val="dk1"/>
                </a:solidFill>
                <a:latin typeface="Calibri"/>
              </a:rPr>
              <a:t>) </a:t>
            </a:r>
            <a:endParaRPr lang="de-DE" sz="2600" b="0" strike="noStrike" spc="-1" dirty="0">
              <a:solidFill>
                <a:srgbClr val="000000"/>
              </a:solidFill>
              <a:latin typeface="Arial"/>
            </a:endParaRPr>
          </a:p>
          <a:p>
            <a:pPr marL="685800" lvl="1" indent="-228600" defTabSz="914400">
              <a:lnSpc>
                <a:spcPct val="120000"/>
              </a:lnSpc>
              <a:spcBef>
                <a:spcPts val="601"/>
              </a:spcBef>
              <a:spcAft>
                <a:spcPts val="601"/>
              </a:spcAft>
              <a:buClr>
                <a:srgbClr val="C01E24"/>
              </a:buClr>
              <a:buSzPct val="120000"/>
              <a:buFont typeface="Courier New"/>
              <a:buChar char="o"/>
            </a:pPr>
            <a:r>
              <a:rPr lang="en-US" sz="2600" b="0" strike="noStrike" spc="-1" dirty="0" err="1">
                <a:solidFill>
                  <a:schemeClr val="dk1"/>
                </a:solidFill>
                <a:latin typeface="Calibri"/>
              </a:rPr>
              <a:t>Schlaflähmung</a:t>
            </a:r>
            <a:r>
              <a:rPr lang="en-US" sz="2600" b="0" strike="noStrike" spc="-1" dirty="0">
                <a:solidFill>
                  <a:schemeClr val="dk1"/>
                </a:solidFill>
                <a:latin typeface="Calibri"/>
              </a:rPr>
              <a:t> (</a:t>
            </a:r>
            <a:r>
              <a:rPr lang="en-US" sz="2600" b="0" strike="noStrike" spc="-1" dirty="0" err="1">
                <a:solidFill>
                  <a:schemeClr val="dk1"/>
                </a:solidFill>
                <a:latin typeface="Calibri"/>
              </a:rPr>
              <a:t>vor</a:t>
            </a:r>
            <a:r>
              <a:rPr lang="en-US" sz="2600" b="0" strike="noStrike" spc="-1" dirty="0">
                <a:solidFill>
                  <a:schemeClr val="dk1"/>
                </a:solidFill>
                <a:latin typeface="Calibri"/>
              </a:rPr>
              <a:t> </a:t>
            </a:r>
            <a:r>
              <a:rPr lang="en-US" sz="2600" b="0" strike="noStrike" spc="-1" dirty="0" err="1">
                <a:solidFill>
                  <a:schemeClr val="dk1"/>
                </a:solidFill>
                <a:latin typeface="Calibri"/>
              </a:rPr>
              <a:t>allem</a:t>
            </a:r>
            <a:r>
              <a:rPr lang="en-US" sz="2600" b="0" strike="noStrike" spc="-1" dirty="0">
                <a:solidFill>
                  <a:schemeClr val="dk1"/>
                </a:solidFill>
                <a:latin typeface="Calibri"/>
              </a:rPr>
              <a:t> in der </a:t>
            </a:r>
            <a:r>
              <a:rPr lang="en-US" sz="2600" b="0" strike="noStrike" spc="-1" dirty="0" err="1">
                <a:solidFill>
                  <a:schemeClr val="dk1"/>
                </a:solidFill>
                <a:latin typeface="Calibri"/>
              </a:rPr>
              <a:t>Flüchtlingsbevölkerung</a:t>
            </a:r>
            <a:r>
              <a:rPr lang="en-US" sz="2600" b="0" strike="noStrike" spc="-1" dirty="0">
                <a:solidFill>
                  <a:schemeClr val="dk1"/>
                </a:solidFill>
                <a:latin typeface="Calibri"/>
              </a:rPr>
              <a:t>)</a:t>
            </a:r>
            <a:endParaRPr lang="de-DE" sz="2600" b="0" strike="noStrike" spc="-1" dirty="0">
              <a:solidFill>
                <a:srgbClr val="000000"/>
              </a:solidFill>
              <a:latin typeface="Arial"/>
            </a:endParaRPr>
          </a:p>
        </p:txBody>
      </p:sp>
      <p:sp>
        <p:nvSpPr>
          <p:cNvPr id="2" name="Ορθογώνιο 1">
            <a:extLst>
              <a:ext uri="{FF2B5EF4-FFF2-40B4-BE49-F238E27FC236}">
                <a16:creationId xmlns:a16="http://schemas.microsoft.com/office/drawing/2014/main" id="{3568E576-5B5D-E609-F5CF-68886FE2907B}"/>
              </a:ext>
            </a:extLst>
          </p:cNvPr>
          <p:cNvSpPr/>
          <p:nvPr/>
        </p:nvSpPr>
        <p:spPr>
          <a:xfrm>
            <a:off x="9780282" y="6042956"/>
            <a:ext cx="2411718" cy="276999"/>
          </a:xfrm>
          <a:prstGeom prst="rect">
            <a:avLst/>
          </a:prstGeom>
        </p:spPr>
        <p:txBody>
          <a:bodyPr wrap="square">
            <a:spAutoFit/>
          </a:bodyPr>
          <a:lstStyle/>
          <a:p>
            <a:pPr algn="r"/>
            <a:r>
              <a:rPr lang="en-US" sz="1200" dirty="0">
                <a:hlinkClick r:id="rId3"/>
              </a:rPr>
              <a:t>Quelle</a:t>
            </a:r>
            <a:r>
              <a:rPr lang="en-US" sz="1200" dirty="0"/>
              <a:t> | </a:t>
            </a:r>
            <a:r>
              <a:rPr lang="en-US" sz="1200" dirty="0" err="1">
                <a:hlinkClick r:id="rId4"/>
              </a:rPr>
              <a:t>Pixabay</a:t>
            </a:r>
            <a:r>
              <a:rPr lang="en-US" sz="1200" dirty="0">
                <a:hlinkClick r:id="rId4"/>
              </a:rPr>
              <a:t> </a:t>
            </a:r>
            <a:r>
              <a:rPr lang="en-US" sz="1200" dirty="0" err="1">
                <a:hlinkClick r:id="rId4"/>
              </a:rPr>
              <a:t>Lizenz</a:t>
            </a:r>
            <a:endParaRPr lang="en-US" sz="1200" dirty="0"/>
          </a:p>
        </p:txBody>
      </p:sp>
      <p:pic>
        <p:nvPicPr>
          <p:cNvPr id="3" name="Picture 1">
            <a:extLst>
              <a:ext uri="{FF2B5EF4-FFF2-40B4-BE49-F238E27FC236}">
                <a16:creationId xmlns:a16="http://schemas.microsoft.com/office/drawing/2014/main" id="{9935AD4E-C5C1-D5DB-1817-8B0F48D0DFB4}"/>
              </a:ext>
            </a:extLst>
          </p:cNvPr>
          <p:cNvPicPr>
            <a:picLocks noChangeAspect="1"/>
          </p:cNvPicPr>
          <p:nvPr/>
        </p:nvPicPr>
        <p:blipFill rotWithShape="1">
          <a:blip r:embed="rId5"/>
          <a:srcRect l="29168" t="12827" r="25468" b="17807"/>
          <a:stretch/>
        </p:blipFill>
        <p:spPr>
          <a:xfrm>
            <a:off x="8631179" y="2192972"/>
            <a:ext cx="3426105" cy="3745025"/>
          </a:xfrm>
          <a:prstGeom prst="rect">
            <a:avLst/>
          </a:prstGeom>
        </p:spPr>
      </p:pic>
      <p:sp>
        <p:nvSpPr>
          <p:cNvPr id="6" name="Ορθογώνιο 7">
            <a:extLst>
              <a:ext uri="{FF2B5EF4-FFF2-40B4-BE49-F238E27FC236}">
                <a16:creationId xmlns:a16="http://schemas.microsoft.com/office/drawing/2014/main" id="{74A6206D-BD70-5CEC-086B-3381CB5F30DA}"/>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Allgemeine </a:t>
            </a:r>
            <a:r>
              <a:rPr lang="en-US" altLang="el-GR" dirty="0" err="1">
                <a:solidFill>
                  <a:schemeClr val="bg1"/>
                </a:solidFill>
                <a:effectLst>
                  <a:outerShdw blurRad="38100" dist="38100" dir="2700000" algn="tl">
                    <a:srgbClr val="000000">
                      <a:alpha val="43137"/>
                    </a:srgbClr>
                  </a:outerShdw>
                </a:effectLst>
                <a:latin typeface="+mj-lt"/>
                <a:ea typeface="+mj-ea"/>
                <a:cs typeface="+mj-cs"/>
              </a:rPr>
              <a:t>Informationen</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über</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Ruheroutinen</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38715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557999" y="1800000"/>
            <a:ext cx="6745912" cy="3844444"/>
          </a:xfrm>
        </p:spPr>
        <p:txBody>
          <a:bodyPr>
            <a:normAutofit fontScale="77500" lnSpcReduction="20000"/>
          </a:bodyPr>
          <a:lstStyle/>
          <a:p>
            <a:r>
              <a:rPr lang="de-DE" sz="2800" dirty="0"/>
              <a:t>Erstellen und halten Sie einen Schlafrhythmus ein, d. h. gehen Sie jeden Tag zur gleichen Zeit ins Bett und stehen Sie auf, und achten Sie darauf, dass Sie 7 Stunden schlafen.</a:t>
            </a:r>
          </a:p>
          <a:p>
            <a:r>
              <a:rPr lang="de-DE" sz="2800" dirty="0"/>
              <a:t>Wenn Sie es nicht schaffen, in den ersten 20 Minuten vollständig einzuschlafen, verlassen Sie das Bett und tun Sie etwas Entspannendes, z. B. Musik hören, und kehren Sie zurück, wenn Sie sich müde fühlen.</a:t>
            </a:r>
          </a:p>
          <a:p>
            <a:r>
              <a:rPr lang="de-DE" sz="2800" dirty="0"/>
              <a:t>Vermeiden Sie schwere Mahlzeiten vor dem Schlafengehen oder gehen Sie nicht hungrig ins Bett.</a:t>
            </a:r>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8000" y="1080000"/>
            <a:ext cx="11059692" cy="605096"/>
          </a:xfrm>
        </p:spPr>
        <p:txBody>
          <a:bodyPr/>
          <a:lstStyle/>
          <a:p>
            <a:r>
              <a:rPr lang="de-DE" dirty="0"/>
              <a:t>Wie man eine Schlafroutine etabliert</a:t>
            </a:r>
            <a:endParaRPr lang="en-US" dirty="0"/>
          </a:p>
        </p:txBody>
      </p:sp>
      <p:sp>
        <p:nvSpPr>
          <p:cNvPr id="2" name="Ορθογώνιο 1">
            <a:extLst>
              <a:ext uri="{FF2B5EF4-FFF2-40B4-BE49-F238E27FC236}">
                <a16:creationId xmlns:a16="http://schemas.microsoft.com/office/drawing/2014/main" id="{DD08C4A5-5D27-4FE7-9750-99BE8B416AEB}"/>
              </a:ext>
            </a:extLst>
          </p:cNvPr>
          <p:cNvSpPr/>
          <p:nvPr/>
        </p:nvSpPr>
        <p:spPr>
          <a:xfrm>
            <a:off x="9780282" y="6042956"/>
            <a:ext cx="2411718" cy="276999"/>
          </a:xfrm>
          <a:prstGeom prst="rect">
            <a:avLst/>
          </a:prstGeom>
        </p:spPr>
        <p:txBody>
          <a:bodyPr wrap="square">
            <a:spAutoFit/>
          </a:bodyPr>
          <a:lstStyle/>
          <a:p>
            <a:pPr algn="r"/>
            <a:r>
              <a:rPr lang="en-US" sz="1200" dirty="0">
                <a:hlinkClick r:id="rId3"/>
              </a:rPr>
              <a:t>Quelle</a:t>
            </a:r>
            <a:r>
              <a:rPr lang="en-US" sz="1200" dirty="0"/>
              <a:t> | </a:t>
            </a:r>
            <a:r>
              <a:rPr lang="en-US" sz="1200" dirty="0" err="1">
                <a:hlinkClick r:id="rId4"/>
              </a:rPr>
              <a:t>Pixabay</a:t>
            </a:r>
            <a:r>
              <a:rPr lang="en-US" sz="1200" dirty="0">
                <a:hlinkClick r:id="rId4"/>
              </a:rPr>
              <a:t> </a:t>
            </a:r>
            <a:r>
              <a:rPr lang="en-US" sz="1200" dirty="0" err="1">
                <a:hlinkClick r:id="rId4"/>
              </a:rPr>
              <a:t>Lizenz</a:t>
            </a:r>
            <a:endParaRPr lang="en-US" sz="1200" dirty="0"/>
          </a:p>
        </p:txBody>
      </p:sp>
      <p:pic>
        <p:nvPicPr>
          <p:cNvPr id="3" name="Picture 7">
            <a:extLst>
              <a:ext uri="{FF2B5EF4-FFF2-40B4-BE49-F238E27FC236}">
                <a16:creationId xmlns:a16="http://schemas.microsoft.com/office/drawing/2014/main" id="{E38ACC21-4397-1D11-65E2-B0609EE88BD6}"/>
              </a:ext>
            </a:extLst>
          </p:cNvPr>
          <p:cNvPicPr>
            <a:picLocks noChangeAspect="1"/>
          </p:cNvPicPr>
          <p:nvPr/>
        </p:nvPicPr>
        <p:blipFill rotWithShape="1">
          <a:blip r:embed="rId5">
            <a:extLst>
              <a:ext uri="{28A0092B-C50C-407E-A947-70E740481C1C}">
                <a14:useLocalDpi xmlns:a14="http://schemas.microsoft.com/office/drawing/2010/main" val="0"/>
              </a:ext>
            </a:extLst>
          </a:blip>
          <a:srcRect l="8537" t="12995" r="1505" b="15748"/>
          <a:stretch/>
        </p:blipFill>
        <p:spPr>
          <a:xfrm>
            <a:off x="7839921" y="2284410"/>
            <a:ext cx="4352079" cy="3447313"/>
          </a:xfrm>
          <a:prstGeom prst="rect">
            <a:avLst/>
          </a:prstGeom>
        </p:spPr>
      </p:pic>
      <p:sp>
        <p:nvSpPr>
          <p:cNvPr id="4" name="Ορθογώνιο 7">
            <a:extLst>
              <a:ext uri="{FF2B5EF4-FFF2-40B4-BE49-F238E27FC236}">
                <a16:creationId xmlns:a16="http://schemas.microsoft.com/office/drawing/2014/main" id="{CF6B9755-F2E9-E4D0-0664-003DAAD612E4}"/>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Allgemeine </a:t>
            </a:r>
            <a:r>
              <a:rPr lang="en-US" altLang="el-GR" dirty="0" err="1">
                <a:solidFill>
                  <a:schemeClr val="bg1"/>
                </a:solidFill>
                <a:effectLst>
                  <a:outerShdw blurRad="38100" dist="38100" dir="2700000" algn="tl">
                    <a:srgbClr val="000000">
                      <a:alpha val="43137"/>
                    </a:srgbClr>
                  </a:outerShdw>
                </a:effectLst>
                <a:latin typeface="+mj-lt"/>
                <a:ea typeface="+mj-ea"/>
                <a:cs typeface="+mj-cs"/>
              </a:rPr>
              <a:t>Informationen</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über</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Ruheroutinen</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216021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557999" y="1800000"/>
            <a:ext cx="6824934" cy="3931723"/>
          </a:xfrm>
        </p:spPr>
        <p:txBody>
          <a:bodyPr>
            <a:normAutofit fontScale="85000" lnSpcReduction="20000"/>
          </a:bodyPr>
          <a:lstStyle/>
          <a:p>
            <a:r>
              <a:rPr lang="de-DE" sz="2800" dirty="0"/>
              <a:t>Begrenzen Sie Nickerchen während des Tages.</a:t>
            </a:r>
          </a:p>
          <a:p>
            <a:r>
              <a:rPr lang="de-DE" sz="2800" dirty="0"/>
              <a:t>Bauen Sie körperliche Aktivitäten in Ihr tägliches Leben ein.</a:t>
            </a:r>
          </a:p>
          <a:p>
            <a:r>
              <a:rPr lang="de-DE" sz="2800" dirty="0"/>
              <a:t>Wenn Sie schwierige Gedanken oder Sorgen haben, versuchen Sie, diese in einem Notizbuch zu notieren.</a:t>
            </a:r>
          </a:p>
          <a:p>
            <a:r>
              <a:rPr lang="de-DE" sz="2800" dirty="0"/>
              <a:t>Wenn Sie unter Albträumen leiden, stellen Sie sicher, dass Sie einen Gegenstand neben sich haben, der Sie nach dem Aufwachen in die Gegenwart zurückbringt und Ihnen das Gefühl gibt, dass Sie sicher sind. </a:t>
            </a:r>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8000" y="1080000"/>
            <a:ext cx="11059692" cy="605096"/>
          </a:xfrm>
        </p:spPr>
        <p:txBody>
          <a:bodyPr/>
          <a:lstStyle/>
          <a:p>
            <a:r>
              <a:rPr lang="de-DE" dirty="0"/>
              <a:t>Wie man eine Schlafroutine etabliert</a:t>
            </a:r>
            <a:endParaRPr lang="en-US" dirty="0"/>
          </a:p>
        </p:txBody>
      </p:sp>
      <p:sp>
        <p:nvSpPr>
          <p:cNvPr id="2" name="Ορθογώνιο 1">
            <a:extLst>
              <a:ext uri="{FF2B5EF4-FFF2-40B4-BE49-F238E27FC236}">
                <a16:creationId xmlns:a16="http://schemas.microsoft.com/office/drawing/2014/main" id="{DD08C4A5-5D27-4FE7-9750-99BE8B416AEB}"/>
              </a:ext>
            </a:extLst>
          </p:cNvPr>
          <p:cNvSpPr/>
          <p:nvPr/>
        </p:nvSpPr>
        <p:spPr>
          <a:xfrm>
            <a:off x="9780282" y="6042956"/>
            <a:ext cx="2411718" cy="276999"/>
          </a:xfrm>
          <a:prstGeom prst="rect">
            <a:avLst/>
          </a:prstGeom>
        </p:spPr>
        <p:txBody>
          <a:bodyPr wrap="square">
            <a:spAutoFit/>
          </a:bodyPr>
          <a:lstStyle/>
          <a:p>
            <a:pPr algn="r"/>
            <a:r>
              <a:rPr lang="en-US" sz="1200" dirty="0">
                <a:hlinkClick r:id="rId3"/>
              </a:rPr>
              <a:t>Quelle</a:t>
            </a:r>
            <a:r>
              <a:rPr lang="en-US" sz="1200" dirty="0"/>
              <a:t> | </a:t>
            </a:r>
            <a:r>
              <a:rPr lang="en-US" sz="1200" dirty="0" err="1">
                <a:hlinkClick r:id="rId4"/>
              </a:rPr>
              <a:t>Pixabay</a:t>
            </a:r>
            <a:r>
              <a:rPr lang="en-US" sz="1200" dirty="0">
                <a:hlinkClick r:id="rId4"/>
              </a:rPr>
              <a:t> </a:t>
            </a:r>
            <a:r>
              <a:rPr lang="en-US" sz="1200" dirty="0" err="1">
                <a:hlinkClick r:id="rId4"/>
              </a:rPr>
              <a:t>Lizenz</a:t>
            </a:r>
            <a:endParaRPr lang="en-US" sz="1200" dirty="0"/>
          </a:p>
        </p:txBody>
      </p:sp>
      <p:pic>
        <p:nvPicPr>
          <p:cNvPr id="3" name="Picture 7">
            <a:extLst>
              <a:ext uri="{FF2B5EF4-FFF2-40B4-BE49-F238E27FC236}">
                <a16:creationId xmlns:a16="http://schemas.microsoft.com/office/drawing/2014/main" id="{E38ACC21-4397-1D11-65E2-B0609EE88BD6}"/>
              </a:ext>
            </a:extLst>
          </p:cNvPr>
          <p:cNvPicPr>
            <a:picLocks noChangeAspect="1"/>
          </p:cNvPicPr>
          <p:nvPr/>
        </p:nvPicPr>
        <p:blipFill rotWithShape="1">
          <a:blip r:embed="rId5">
            <a:extLst>
              <a:ext uri="{28A0092B-C50C-407E-A947-70E740481C1C}">
                <a14:useLocalDpi xmlns:a14="http://schemas.microsoft.com/office/drawing/2010/main" val="0"/>
              </a:ext>
            </a:extLst>
          </a:blip>
          <a:srcRect l="8537" t="12995" r="1505" b="15748"/>
          <a:stretch/>
        </p:blipFill>
        <p:spPr>
          <a:xfrm>
            <a:off x="7839921" y="2284410"/>
            <a:ext cx="4352079" cy="3447313"/>
          </a:xfrm>
          <a:prstGeom prst="rect">
            <a:avLst/>
          </a:prstGeom>
        </p:spPr>
      </p:pic>
      <p:sp>
        <p:nvSpPr>
          <p:cNvPr id="4" name="Ορθογώνιο 7">
            <a:extLst>
              <a:ext uri="{FF2B5EF4-FFF2-40B4-BE49-F238E27FC236}">
                <a16:creationId xmlns:a16="http://schemas.microsoft.com/office/drawing/2014/main" id="{D42333FD-D864-B763-566A-A9B7769114A0}"/>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Allgemeine </a:t>
            </a:r>
            <a:r>
              <a:rPr lang="en-US" altLang="el-GR" dirty="0" err="1">
                <a:solidFill>
                  <a:schemeClr val="bg1"/>
                </a:solidFill>
                <a:effectLst>
                  <a:outerShdw blurRad="38100" dist="38100" dir="2700000" algn="tl">
                    <a:srgbClr val="000000">
                      <a:alpha val="43137"/>
                    </a:srgbClr>
                  </a:outerShdw>
                </a:effectLst>
                <a:latin typeface="+mj-lt"/>
                <a:ea typeface="+mj-ea"/>
                <a:cs typeface="+mj-cs"/>
              </a:rPr>
              <a:t>Informationen</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über</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Ruheroutinen</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549066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670888" y="1933556"/>
            <a:ext cx="5797645" cy="3844042"/>
          </a:xfrm>
        </p:spPr>
        <p:txBody>
          <a:bodyPr>
            <a:normAutofit fontScale="85000" lnSpcReduction="10000"/>
          </a:bodyPr>
          <a:lstStyle/>
          <a:p>
            <a:pPr marL="0" indent="0">
              <a:buNone/>
            </a:pPr>
            <a:r>
              <a:rPr lang="de-DE" sz="2800" dirty="0"/>
              <a:t>Nehmen Sie sich etwas Zeit, um über die folgenden Fragen nachzudenken und sich dann mit anderen auszutauschen </a:t>
            </a:r>
          </a:p>
          <a:p>
            <a:pPr marL="228600" indent="-228600" defTabSz="914400">
              <a:lnSpc>
                <a:spcPct val="100000"/>
              </a:lnSpc>
              <a:spcBef>
                <a:spcPts val="601"/>
              </a:spcBef>
              <a:spcAft>
                <a:spcPts val="601"/>
              </a:spcAft>
              <a:buClr>
                <a:srgbClr val="C01E24"/>
              </a:buClr>
              <a:buFont typeface="Wingdings" charset="2"/>
              <a:buChar char=""/>
              <a:tabLst>
                <a:tab pos="0" algn="l"/>
              </a:tabLst>
            </a:pPr>
            <a:r>
              <a:rPr lang="de-DE" sz="2800" b="0" strike="noStrike" spc="-1" dirty="0">
                <a:solidFill>
                  <a:schemeClr val="dk1"/>
                </a:solidFill>
                <a:latin typeface="Calibri"/>
              </a:rPr>
              <a:t>Was ist für eine Ruheroutine für Sie?</a:t>
            </a:r>
            <a:endParaRPr lang="de-DE" sz="28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tabLst>
                <a:tab pos="0" algn="l"/>
              </a:tabLst>
            </a:pPr>
            <a:r>
              <a:rPr lang="de-DE" sz="2800" b="0" strike="noStrike" spc="-1" dirty="0">
                <a:solidFill>
                  <a:schemeClr val="dk1"/>
                </a:solidFill>
                <a:latin typeface="Calibri"/>
              </a:rPr>
              <a:t>Hatten Sie jemals Probleme mit Ihrem Schlaf? Welches sind die häufigsten Schlafprobleme, mit denen Sie konfrontiert sind oder in der Vergangenheit waren?</a:t>
            </a:r>
            <a:endParaRPr lang="de-DE" sz="28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tabLst>
                <a:tab pos="0" algn="l"/>
              </a:tabLst>
            </a:pPr>
            <a:r>
              <a:rPr lang="de-DE" sz="2800" b="0" strike="noStrike" spc="-1" dirty="0">
                <a:solidFill>
                  <a:schemeClr val="dk1"/>
                </a:solidFill>
                <a:latin typeface="Calibri"/>
              </a:rPr>
              <a:t>Was hat Ihnen geholfen bzw. was hilft Ihnen jetzt? </a:t>
            </a:r>
            <a:endParaRPr lang="de-DE" sz="2800" b="0" strike="noStrike" spc="-1" dirty="0">
              <a:solidFill>
                <a:srgbClr val="000000"/>
              </a:solidFill>
              <a:latin typeface="Arial"/>
            </a:endParaRPr>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8000" y="1080000"/>
            <a:ext cx="11059692" cy="605096"/>
          </a:xfrm>
        </p:spPr>
        <p:txBody>
          <a:bodyPr/>
          <a:lstStyle/>
          <a:p>
            <a:r>
              <a:rPr lang="de-DE" sz="2800" b="1" strike="noStrike" spc="-1" dirty="0">
                <a:solidFill>
                  <a:srgbClr val="203864"/>
                </a:solidFill>
                <a:latin typeface="Calibri"/>
                <a:ea typeface="Adobe Gothic Std B"/>
              </a:rPr>
              <a:t>Aktivität</a:t>
            </a:r>
            <a:endParaRPr lang="en-US" dirty="0"/>
          </a:p>
        </p:txBody>
      </p:sp>
      <p:sp>
        <p:nvSpPr>
          <p:cNvPr id="4" name="Ορθογώνιο 1">
            <a:extLst>
              <a:ext uri="{FF2B5EF4-FFF2-40B4-BE49-F238E27FC236}">
                <a16:creationId xmlns:a16="http://schemas.microsoft.com/office/drawing/2014/main" id="{917E0A09-C3E7-81AE-E1AA-F654FB39781E}"/>
              </a:ext>
            </a:extLst>
          </p:cNvPr>
          <p:cNvSpPr/>
          <p:nvPr/>
        </p:nvSpPr>
        <p:spPr>
          <a:xfrm>
            <a:off x="9780282" y="6042956"/>
            <a:ext cx="2411718" cy="276999"/>
          </a:xfrm>
          <a:prstGeom prst="rect">
            <a:avLst/>
          </a:prstGeom>
        </p:spPr>
        <p:txBody>
          <a:bodyPr wrap="square">
            <a:spAutoFit/>
          </a:bodyPr>
          <a:lstStyle/>
          <a:p>
            <a:pPr algn="r"/>
            <a:r>
              <a:rPr lang="en-US" sz="1200" dirty="0">
                <a:hlinkClick r:id="rId3"/>
              </a:rPr>
              <a:t>Quelle</a:t>
            </a:r>
            <a:r>
              <a:rPr lang="en-US" sz="1200" dirty="0"/>
              <a:t> | </a:t>
            </a:r>
            <a:r>
              <a:rPr lang="en-US" sz="1200" dirty="0" err="1">
                <a:hlinkClick r:id="rId4"/>
              </a:rPr>
              <a:t>Pixabay</a:t>
            </a:r>
            <a:r>
              <a:rPr lang="en-US" sz="1200" dirty="0">
                <a:hlinkClick r:id="rId4"/>
              </a:rPr>
              <a:t> </a:t>
            </a:r>
            <a:r>
              <a:rPr lang="en-US" sz="1200" dirty="0" err="1">
                <a:hlinkClick r:id="rId4"/>
              </a:rPr>
              <a:t>Lizenz</a:t>
            </a:r>
            <a:endParaRPr lang="en-US" sz="1200" dirty="0"/>
          </a:p>
        </p:txBody>
      </p:sp>
      <p:pic>
        <p:nvPicPr>
          <p:cNvPr id="5" name="Picture 1">
            <a:extLst>
              <a:ext uri="{FF2B5EF4-FFF2-40B4-BE49-F238E27FC236}">
                <a16:creationId xmlns:a16="http://schemas.microsoft.com/office/drawing/2014/main" id="{06499DDC-9418-7B34-28AE-7F8974AD38F2}"/>
              </a:ext>
            </a:extLst>
          </p:cNvPr>
          <p:cNvPicPr>
            <a:picLocks noChangeAspect="1"/>
          </p:cNvPicPr>
          <p:nvPr/>
        </p:nvPicPr>
        <p:blipFill rotWithShape="1">
          <a:blip r:embed="rId5"/>
          <a:srcRect l="11069" t="9114" r="10957" b="11884"/>
          <a:stretch/>
        </p:blipFill>
        <p:spPr>
          <a:xfrm>
            <a:off x="7839921" y="2183097"/>
            <a:ext cx="3794079" cy="3844042"/>
          </a:xfrm>
          <a:prstGeom prst="rect">
            <a:avLst/>
          </a:prstGeom>
        </p:spPr>
      </p:pic>
      <p:sp>
        <p:nvSpPr>
          <p:cNvPr id="2" name="Ορθογώνιο 7">
            <a:extLst>
              <a:ext uri="{FF2B5EF4-FFF2-40B4-BE49-F238E27FC236}">
                <a16:creationId xmlns:a16="http://schemas.microsoft.com/office/drawing/2014/main" id="{20FFF9DB-470E-E1F4-1A93-9EA26F7AA818}"/>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Allgemeine </a:t>
            </a:r>
            <a:r>
              <a:rPr lang="en-US" altLang="el-GR" dirty="0" err="1">
                <a:solidFill>
                  <a:schemeClr val="bg1"/>
                </a:solidFill>
                <a:effectLst>
                  <a:outerShdw blurRad="38100" dist="38100" dir="2700000" algn="tl">
                    <a:srgbClr val="000000">
                      <a:alpha val="43137"/>
                    </a:srgbClr>
                  </a:outerShdw>
                </a:effectLst>
                <a:latin typeface="+mj-lt"/>
                <a:ea typeface="+mj-ea"/>
                <a:cs typeface="+mj-cs"/>
              </a:rPr>
              <a:t>Informationen</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über</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Ruheroutinen</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150710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7DA2832D-1C53-2F3A-4195-A85F4B5EC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617620" y="1079999"/>
            <a:ext cx="10455979" cy="893179"/>
          </a:xfrm>
        </p:spPr>
        <p:txBody>
          <a:bodyPr>
            <a:normAutofit/>
          </a:bodyPr>
          <a:lstStyle/>
          <a:p>
            <a:r>
              <a:rPr lang="en-US" altLang="el-GR" sz="2000" dirty="0">
                <a:solidFill>
                  <a:srgbClr val="C01E24"/>
                </a:solidFill>
              </a:rPr>
              <a:t>4.1.2</a:t>
            </a:r>
            <a:r>
              <a:rPr lang="en-US" altLang="el-GR" dirty="0"/>
              <a:t/>
            </a:r>
            <a:br>
              <a:rPr lang="en-US" altLang="el-GR" dirty="0"/>
            </a:br>
            <a:r>
              <a:rPr lang="de-DE" altLang="el-GR" dirty="0">
                <a:solidFill>
                  <a:srgbClr val="C01E24"/>
                </a:solidFill>
              </a:rPr>
              <a:t>Apps für Ruheroutinen und ihre Vorteile</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637259" cy="4008158"/>
          </a:xfrm>
        </p:spPr>
        <p:txBody>
          <a:bodyPr>
            <a:normAutofit/>
          </a:bodyPr>
          <a:lstStyle/>
          <a:p>
            <a:pPr lvl="0"/>
            <a:r>
              <a:rPr lang="de-DE" sz="2400" dirty="0"/>
              <a:t>Gründe für die Verwendung von Apps für Ruheroutinen zu erkennen. </a:t>
            </a:r>
          </a:p>
          <a:p>
            <a:pPr lvl="0"/>
            <a:r>
              <a:rPr lang="de-DE" sz="2400" dirty="0"/>
              <a:t>Sich mit den gängigsten Arten von Apps für Ruheroutinen vertraut machen.</a:t>
            </a:r>
          </a:p>
        </p:txBody>
      </p:sp>
      <p:sp>
        <p:nvSpPr>
          <p:cNvPr id="8" name="TextBox 7">
            <a:extLst>
              <a:ext uri="{FF2B5EF4-FFF2-40B4-BE49-F238E27FC236}">
                <a16:creationId xmlns:a16="http://schemas.microsoft.com/office/drawing/2014/main" id="{35A3839C-FC4F-A706-8B06-F4ADB277654F}"/>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de-DE" dirty="0"/>
              <a:t>Beschreibung von Apps für Ruheroutinen</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11059693" cy="4675229"/>
          </a:xfrm>
        </p:spPr>
        <p:txBody>
          <a:bodyPr>
            <a:normAutofit/>
          </a:bodyPr>
          <a:lstStyle/>
          <a:p>
            <a:pPr lvl="1">
              <a:spcAft>
                <a:spcPts val="1200"/>
              </a:spcAft>
            </a:pPr>
            <a:r>
              <a:rPr lang="de-DE" sz="2600" dirty="0"/>
              <a:t>Anwendungen für Ruheroutinen sind mobile Anwendungen, die zur Verbesserung des Schlafs und der Schlafqualität entwickelt wurden </a:t>
            </a:r>
          </a:p>
          <a:p>
            <a:pPr lvl="1">
              <a:spcAft>
                <a:spcPts val="1200"/>
              </a:spcAft>
            </a:pPr>
            <a:r>
              <a:rPr lang="de-DE" sz="2600" dirty="0"/>
              <a:t>Mit verschiedenen Funktionen können Schlafanwendungen den Nutzern bei der Einführung von Schlafhygienepraktiken helfen</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7495822" y="-3933"/>
            <a:ext cx="469491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4.1.2</a:t>
            </a:r>
            <a:r>
              <a:rPr lang="en-US" altLang="el-GR" dirty="0">
                <a:solidFill>
                  <a:schemeClr val="bg1"/>
                </a:solidFill>
                <a:effectLst>
                  <a:outerShdw blurRad="38100" dist="38100" dir="2700000" algn="tl">
                    <a:srgbClr val="000000">
                      <a:alpha val="43137"/>
                    </a:srgbClr>
                  </a:outerShdw>
                </a:effectLst>
              </a:rPr>
              <a:t> </a:t>
            </a:r>
            <a:r>
              <a:rPr lang="de-DE" altLang="el-GR" dirty="0">
                <a:solidFill>
                  <a:schemeClr val="bg1"/>
                </a:solidFill>
                <a:effectLst>
                  <a:outerShdw blurRad="38100" dist="38100" dir="2700000" algn="tl">
                    <a:srgbClr val="000000">
                      <a:alpha val="43137"/>
                    </a:srgbClr>
                  </a:outerShdw>
                </a:effectLst>
              </a:rPr>
              <a:t>Apps für Ruheroutinen und ihre Vorteile</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2" name="Picture 8">
            <a:extLst>
              <a:ext uri="{FF2B5EF4-FFF2-40B4-BE49-F238E27FC236}">
                <a16:creationId xmlns:a16="http://schemas.microsoft.com/office/drawing/2014/main" id="{5E2037A9-9A05-FFC6-2E59-23E0C784E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112" y="3547818"/>
            <a:ext cx="5544273" cy="2772137"/>
          </a:xfrm>
          <a:prstGeom prst="rect">
            <a:avLst/>
          </a:prstGeom>
        </p:spPr>
      </p:pic>
      <p:sp>
        <p:nvSpPr>
          <p:cNvPr id="3" name="Ορθογώνιο 1">
            <a:extLst>
              <a:ext uri="{FF2B5EF4-FFF2-40B4-BE49-F238E27FC236}">
                <a16:creationId xmlns:a16="http://schemas.microsoft.com/office/drawing/2014/main" id="{728D414B-1B5A-A7FD-CEBC-24D988F0AF09}"/>
              </a:ext>
            </a:extLst>
          </p:cNvPr>
          <p:cNvSpPr/>
          <p:nvPr/>
        </p:nvSpPr>
        <p:spPr>
          <a:xfrm>
            <a:off x="9780282" y="6042956"/>
            <a:ext cx="2411718" cy="276999"/>
          </a:xfrm>
          <a:prstGeom prst="rect">
            <a:avLst/>
          </a:prstGeom>
        </p:spPr>
        <p:txBody>
          <a:bodyPr wrap="square">
            <a:spAutoFit/>
          </a:bodyPr>
          <a:lstStyle/>
          <a:p>
            <a:pPr algn="r"/>
            <a:r>
              <a:rPr lang="en-US" sz="1200" dirty="0">
                <a:hlinkClick r:id="rId4"/>
              </a:rPr>
              <a:t>Quelle</a:t>
            </a:r>
            <a:r>
              <a:rPr lang="en-US" sz="1200" dirty="0"/>
              <a:t> | </a:t>
            </a:r>
            <a:r>
              <a:rPr lang="en-US" sz="1200" dirty="0" err="1">
                <a:hlinkClick r:id="rId5"/>
              </a:rPr>
              <a:t>Pixabay</a:t>
            </a:r>
            <a:r>
              <a:rPr lang="en-US" sz="1200" dirty="0">
                <a:hlinkClick r:id="rId5"/>
              </a:rPr>
              <a:t> </a:t>
            </a:r>
            <a:r>
              <a:rPr lang="en-US" sz="1200" dirty="0" err="1">
                <a:hlinkClick r:id="rId5"/>
              </a:rPr>
              <a:t>Lizenz</a:t>
            </a:r>
            <a:endParaRPr lang="en-US" sz="1200" dirty="0"/>
          </a:p>
        </p:txBody>
      </p:sp>
    </p:spTree>
    <p:extLst>
      <p:ext uri="{BB962C8B-B14F-4D97-AF65-F5344CB8AC3E}">
        <p14:creationId xmlns:p14="http://schemas.microsoft.com/office/powerpoint/2010/main" val="4036588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de-DE" dirty="0">
                <a:sym typeface="Arial" panose="020B0604020202020204" pitchFamily="34" charset="0"/>
              </a:rPr>
              <a:t>Häufige Merkmale von Apps für Ruheroutinen</a:t>
            </a:r>
            <a:endParaRPr lang="en-US" dirty="0">
              <a:sym typeface="Arial" panose="020B0604020202020204" pitchFamily="34" charset="0"/>
            </a:endParaRP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6254783" cy="4812156"/>
          </a:xfrm>
        </p:spPr>
        <p:txBody>
          <a:bodyPr>
            <a:normAutofit fontScale="92500" lnSpcReduction="20000"/>
          </a:bodyPr>
          <a:lstStyle/>
          <a:p>
            <a:pPr marL="228600" indent="-228600" defTabSz="914400">
              <a:lnSpc>
                <a:spcPct val="120000"/>
              </a:lnSpc>
              <a:spcBef>
                <a:spcPts val="601"/>
              </a:spcBef>
              <a:spcAft>
                <a:spcPts val="601"/>
              </a:spcAft>
              <a:buClr>
                <a:srgbClr val="C01E24"/>
              </a:buClr>
              <a:buFont typeface="Wingdings" charset="2"/>
              <a:buChar char=""/>
            </a:pPr>
            <a:r>
              <a:rPr lang="de-DE" sz="2600" b="0" strike="noStrike" spc="-1" dirty="0">
                <a:solidFill>
                  <a:schemeClr val="dk1"/>
                </a:solidFill>
                <a:latin typeface="Calibri"/>
              </a:rPr>
              <a:t>Schlafverfolgung und -überwachung</a:t>
            </a:r>
            <a:endParaRPr lang="de-DE" sz="2600" b="0" strike="noStrike" spc="-1" dirty="0">
              <a:solidFill>
                <a:srgbClr val="000000"/>
              </a:solidFill>
              <a:latin typeface="Arial"/>
            </a:endParaRPr>
          </a:p>
          <a:p>
            <a:pPr marL="228600" indent="-228600" defTabSz="914400">
              <a:lnSpc>
                <a:spcPct val="120000"/>
              </a:lnSpc>
              <a:spcBef>
                <a:spcPts val="601"/>
              </a:spcBef>
              <a:spcAft>
                <a:spcPts val="601"/>
              </a:spcAft>
              <a:buClr>
                <a:srgbClr val="C01E24"/>
              </a:buClr>
              <a:buFont typeface="Wingdings" charset="2"/>
              <a:buChar char=""/>
            </a:pPr>
            <a:r>
              <a:rPr lang="de-DE" sz="2600" b="0" strike="noStrike" spc="-1" dirty="0">
                <a:solidFill>
                  <a:schemeClr val="dk1"/>
                </a:solidFill>
                <a:latin typeface="Calibri"/>
              </a:rPr>
              <a:t>Aufzeichnung und Analyse von Geräuschen, Bewegungen und Verhaltensweisen während Ihres Schlafs</a:t>
            </a:r>
            <a:endParaRPr lang="de-DE" sz="2600" b="0" strike="noStrike" spc="-1" dirty="0">
              <a:solidFill>
                <a:srgbClr val="000000"/>
              </a:solidFill>
              <a:latin typeface="Arial"/>
            </a:endParaRPr>
          </a:p>
          <a:p>
            <a:pPr marL="228600" indent="-228600" defTabSz="914400">
              <a:lnSpc>
                <a:spcPct val="120000"/>
              </a:lnSpc>
              <a:spcBef>
                <a:spcPts val="601"/>
              </a:spcBef>
              <a:spcAft>
                <a:spcPts val="601"/>
              </a:spcAft>
              <a:buClr>
                <a:srgbClr val="C01E24"/>
              </a:buClr>
              <a:buFont typeface="Wingdings" charset="2"/>
              <a:buChar char=""/>
            </a:pPr>
            <a:r>
              <a:rPr lang="de-DE" sz="2600" b="0" strike="noStrike" spc="-1" dirty="0">
                <a:solidFill>
                  <a:schemeClr val="dk1"/>
                </a:solidFill>
                <a:latin typeface="Calibri"/>
              </a:rPr>
              <a:t>Persönliche Ratschläge zur Verbesserung des Schlafs, einschließlich Schulungen zur Schlafhygiene</a:t>
            </a:r>
            <a:endParaRPr lang="de-DE" sz="2600" b="0" strike="noStrike" spc="-1" dirty="0">
              <a:solidFill>
                <a:srgbClr val="000000"/>
              </a:solidFill>
              <a:latin typeface="Arial"/>
            </a:endParaRPr>
          </a:p>
          <a:p>
            <a:pPr marL="228600" indent="-228600" defTabSz="914400">
              <a:lnSpc>
                <a:spcPct val="120000"/>
              </a:lnSpc>
              <a:spcBef>
                <a:spcPts val="601"/>
              </a:spcBef>
              <a:spcAft>
                <a:spcPts val="601"/>
              </a:spcAft>
              <a:buClr>
                <a:srgbClr val="C01E24"/>
              </a:buClr>
              <a:buFont typeface="Wingdings" charset="2"/>
              <a:buChar char=""/>
            </a:pPr>
            <a:r>
              <a:rPr lang="de-DE" sz="2600" b="0" strike="noStrike" spc="-1" dirty="0">
                <a:solidFill>
                  <a:schemeClr val="dk1"/>
                </a:solidFill>
                <a:latin typeface="Calibri"/>
              </a:rPr>
              <a:t>Entspannungsaktivitäten und Musik, die Ihnen helfen können, sich zu entspannen und ruhig zu schlafen, wie z. B. Meditation oder weißes Rauschen</a:t>
            </a:r>
            <a:endParaRPr lang="de-DE" sz="2600" b="0" strike="noStrike" spc="-1" dirty="0">
              <a:solidFill>
                <a:srgbClr val="000000"/>
              </a:solidFill>
              <a:latin typeface="Arial"/>
            </a:endParaRPr>
          </a:p>
        </p:txBody>
      </p:sp>
      <p:sp>
        <p:nvSpPr>
          <p:cNvPr id="3" name="Ορθογώνιο 1">
            <a:extLst>
              <a:ext uri="{FF2B5EF4-FFF2-40B4-BE49-F238E27FC236}">
                <a16:creationId xmlns:a16="http://schemas.microsoft.com/office/drawing/2014/main" id="{152022B8-4CE2-9E4B-0BA8-8CA3ACA6CE96}"/>
              </a:ext>
            </a:extLst>
          </p:cNvPr>
          <p:cNvSpPr/>
          <p:nvPr/>
        </p:nvSpPr>
        <p:spPr>
          <a:xfrm>
            <a:off x="9780282" y="6042956"/>
            <a:ext cx="2411718" cy="276999"/>
          </a:xfrm>
          <a:prstGeom prst="rect">
            <a:avLst/>
          </a:prstGeom>
        </p:spPr>
        <p:txBody>
          <a:bodyPr wrap="square">
            <a:spAutoFit/>
          </a:bodyPr>
          <a:lstStyle/>
          <a:p>
            <a:pPr algn="r"/>
            <a:r>
              <a:rPr lang="en-US" sz="1200" dirty="0">
                <a:hlinkClick r:id="rId3"/>
              </a:rPr>
              <a:t>Quelle</a:t>
            </a:r>
            <a:r>
              <a:rPr lang="en-US" sz="1200" dirty="0"/>
              <a:t> | </a:t>
            </a:r>
            <a:r>
              <a:rPr lang="en-US" sz="1200" dirty="0" err="1">
                <a:hlinkClick r:id="rId4"/>
              </a:rPr>
              <a:t>Pixabay</a:t>
            </a:r>
            <a:r>
              <a:rPr lang="en-US" sz="1200" dirty="0">
                <a:hlinkClick r:id="rId4"/>
              </a:rPr>
              <a:t> </a:t>
            </a:r>
            <a:r>
              <a:rPr lang="en-US" sz="1200" dirty="0" err="1">
                <a:hlinkClick r:id="rId4"/>
              </a:rPr>
              <a:t>Lizenz</a:t>
            </a:r>
            <a:endParaRPr lang="en-US" sz="1200" dirty="0"/>
          </a:p>
        </p:txBody>
      </p:sp>
      <p:pic>
        <p:nvPicPr>
          <p:cNvPr id="4" name="Picture 7">
            <a:extLst>
              <a:ext uri="{FF2B5EF4-FFF2-40B4-BE49-F238E27FC236}">
                <a16:creationId xmlns:a16="http://schemas.microsoft.com/office/drawing/2014/main" id="{633C34F8-505C-AA73-4F41-6282C402D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7945" y="2009240"/>
            <a:ext cx="3526055" cy="3997653"/>
          </a:xfrm>
          <a:prstGeom prst="rect">
            <a:avLst/>
          </a:prstGeom>
        </p:spPr>
      </p:pic>
      <p:sp>
        <p:nvSpPr>
          <p:cNvPr id="2" name="Ορθογώνιο 7">
            <a:extLst>
              <a:ext uri="{FF2B5EF4-FFF2-40B4-BE49-F238E27FC236}">
                <a16:creationId xmlns:a16="http://schemas.microsoft.com/office/drawing/2014/main" id="{6E1731C5-BE80-5A90-252F-243D58C06644}"/>
              </a:ext>
            </a:extLst>
          </p:cNvPr>
          <p:cNvSpPr/>
          <p:nvPr/>
        </p:nvSpPr>
        <p:spPr>
          <a:xfrm>
            <a:off x="7495822" y="5899"/>
            <a:ext cx="469491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4.1.2</a:t>
            </a:r>
            <a:r>
              <a:rPr lang="en-US" altLang="el-GR" dirty="0">
                <a:solidFill>
                  <a:schemeClr val="bg1"/>
                </a:solidFill>
                <a:effectLst>
                  <a:outerShdw blurRad="38100" dist="38100" dir="2700000" algn="tl">
                    <a:srgbClr val="000000">
                      <a:alpha val="43137"/>
                    </a:srgbClr>
                  </a:outerShdw>
                </a:effectLst>
              </a:rPr>
              <a:t> </a:t>
            </a:r>
            <a:r>
              <a:rPr lang="de-DE" altLang="el-GR" dirty="0">
                <a:solidFill>
                  <a:schemeClr val="bg1"/>
                </a:solidFill>
                <a:effectLst>
                  <a:outerShdw blurRad="38100" dist="38100" dir="2700000" algn="tl">
                    <a:srgbClr val="000000">
                      <a:alpha val="43137"/>
                    </a:srgbClr>
                  </a:outerShdw>
                </a:effectLst>
              </a:rPr>
              <a:t>Apps für Ruheroutinen und ihre Vorteile</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76619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de-DE" dirty="0">
                <a:sym typeface="Arial" panose="020B0604020202020204" pitchFamily="34" charset="0"/>
              </a:rPr>
              <a:t>Wie sie zur Verbesserung der Ruheroutine beitragen können</a:t>
            </a:r>
            <a:endParaRPr lang="en-US" dirty="0">
              <a:sym typeface="Arial" panose="020B0604020202020204" pitchFamily="34" charset="0"/>
            </a:endParaRP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831897"/>
            <a:ext cx="6244734" cy="4675229"/>
          </a:xfrm>
        </p:spPr>
        <p:txBody>
          <a:bodyPr>
            <a:normAutofit/>
          </a:bodyPr>
          <a:lstStyle/>
          <a:p>
            <a:pPr>
              <a:buFont typeface="Wingdings" panose="05000000000000000000" pitchFamily="2" charset="2"/>
              <a:buChar char="ü"/>
            </a:pPr>
            <a:r>
              <a:rPr lang="de-DE" sz="2800" dirty="0"/>
              <a:t>Verbesserung von Schlaf und Schlafqualität </a:t>
            </a:r>
          </a:p>
          <a:p>
            <a:pPr>
              <a:buFont typeface="Wingdings" panose="05000000000000000000" pitchFamily="2" charset="2"/>
              <a:buChar char="ü"/>
            </a:pPr>
            <a:r>
              <a:rPr lang="de-DE" sz="2800" dirty="0"/>
              <a:t>Aufzeichnung der Schlafgewohnheiten und Bereitstellung personalisierter Lösungen </a:t>
            </a:r>
          </a:p>
          <a:p>
            <a:pPr>
              <a:buFont typeface="Wingdings" panose="05000000000000000000" pitchFamily="2" charset="2"/>
              <a:buChar char="ü"/>
            </a:pPr>
            <a:r>
              <a:rPr lang="de-DE" sz="2800" dirty="0"/>
              <a:t>Bereitstellung von Entspannungshilfen, die sehr hilfreich sein können, wenn Sie Schwierigkeiten haben, einzuschlafen oder während der Nacht durchzuschlafen </a:t>
            </a:r>
          </a:p>
        </p:txBody>
      </p:sp>
      <p:sp>
        <p:nvSpPr>
          <p:cNvPr id="4" name="Ορθογώνιο 1">
            <a:extLst>
              <a:ext uri="{FF2B5EF4-FFF2-40B4-BE49-F238E27FC236}">
                <a16:creationId xmlns:a16="http://schemas.microsoft.com/office/drawing/2014/main" id="{ACDB772A-CB96-A218-2E72-45B07FCA547B}"/>
              </a:ext>
            </a:extLst>
          </p:cNvPr>
          <p:cNvSpPr/>
          <p:nvPr/>
        </p:nvSpPr>
        <p:spPr>
          <a:xfrm>
            <a:off x="9780282" y="6042956"/>
            <a:ext cx="2411718" cy="276999"/>
          </a:xfrm>
          <a:prstGeom prst="rect">
            <a:avLst/>
          </a:prstGeom>
        </p:spPr>
        <p:txBody>
          <a:bodyPr wrap="square">
            <a:spAutoFit/>
          </a:bodyPr>
          <a:lstStyle/>
          <a:p>
            <a:pPr algn="r"/>
            <a:r>
              <a:rPr lang="en-US" sz="1200" dirty="0">
                <a:hlinkClick r:id="rId3"/>
              </a:rPr>
              <a:t>Quelle</a:t>
            </a:r>
            <a:r>
              <a:rPr lang="en-US" sz="1200" dirty="0"/>
              <a:t> | </a:t>
            </a:r>
            <a:r>
              <a:rPr lang="en-US" sz="1200" dirty="0" err="1">
                <a:hlinkClick r:id="rId4"/>
              </a:rPr>
              <a:t>Pixabay</a:t>
            </a:r>
            <a:r>
              <a:rPr lang="en-US" sz="1200" dirty="0">
                <a:hlinkClick r:id="rId4"/>
              </a:rPr>
              <a:t> </a:t>
            </a:r>
            <a:r>
              <a:rPr lang="en-US" sz="1200" dirty="0" err="1">
                <a:hlinkClick r:id="rId4"/>
              </a:rPr>
              <a:t>Lizenz</a:t>
            </a:r>
            <a:endParaRPr lang="en-US" sz="1200" dirty="0"/>
          </a:p>
        </p:txBody>
      </p:sp>
      <p:pic>
        <p:nvPicPr>
          <p:cNvPr id="7" name="Picture 11">
            <a:extLst>
              <a:ext uri="{FF2B5EF4-FFF2-40B4-BE49-F238E27FC236}">
                <a16:creationId xmlns:a16="http://schemas.microsoft.com/office/drawing/2014/main" id="{91B52F4E-872C-560E-FE00-BBB50A6DBFB4}"/>
              </a:ext>
            </a:extLst>
          </p:cNvPr>
          <p:cNvPicPr>
            <a:picLocks noChangeAspect="1"/>
          </p:cNvPicPr>
          <p:nvPr/>
        </p:nvPicPr>
        <p:blipFill>
          <a:blip r:embed="rId5"/>
          <a:stretch>
            <a:fillRect/>
          </a:stretch>
        </p:blipFill>
        <p:spPr>
          <a:xfrm>
            <a:off x="7604568" y="2246514"/>
            <a:ext cx="4421528" cy="3851566"/>
          </a:xfrm>
          <a:prstGeom prst="rect">
            <a:avLst/>
          </a:prstGeom>
        </p:spPr>
      </p:pic>
      <p:sp>
        <p:nvSpPr>
          <p:cNvPr id="2" name="Ορθογώνιο 7">
            <a:extLst>
              <a:ext uri="{FF2B5EF4-FFF2-40B4-BE49-F238E27FC236}">
                <a16:creationId xmlns:a16="http://schemas.microsoft.com/office/drawing/2014/main" id="{C31FA857-1704-556B-28A2-52D6AB2DD17E}"/>
              </a:ext>
            </a:extLst>
          </p:cNvPr>
          <p:cNvSpPr/>
          <p:nvPr/>
        </p:nvSpPr>
        <p:spPr>
          <a:xfrm>
            <a:off x="7495822" y="-3933"/>
            <a:ext cx="469491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4.1.2</a:t>
            </a:r>
            <a:r>
              <a:rPr lang="en-US" altLang="el-GR" dirty="0">
                <a:solidFill>
                  <a:schemeClr val="bg1"/>
                </a:solidFill>
                <a:effectLst>
                  <a:outerShdw blurRad="38100" dist="38100" dir="2700000" algn="tl">
                    <a:srgbClr val="000000">
                      <a:alpha val="43137"/>
                    </a:srgbClr>
                  </a:outerShdw>
                </a:effectLst>
              </a:rPr>
              <a:t> </a:t>
            </a:r>
            <a:r>
              <a:rPr lang="de-DE" altLang="el-GR" dirty="0">
                <a:solidFill>
                  <a:schemeClr val="bg1"/>
                </a:solidFill>
                <a:effectLst>
                  <a:outerShdw blurRad="38100" dist="38100" dir="2700000" algn="tl">
                    <a:srgbClr val="000000">
                      <a:alpha val="43137"/>
                    </a:srgbClr>
                  </a:outerShdw>
                </a:effectLst>
              </a:rPr>
              <a:t>Apps für Ruheroutinen und ihre Vorteile</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960782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err="1">
                <a:solidFill>
                  <a:schemeClr val="tx1"/>
                </a:solidFill>
              </a:rPr>
              <a:t>Aktivität</a:t>
            </a:r>
            <a:endParaRPr lang="en-GB" dirty="0">
              <a:solidFill>
                <a:schemeClr val="tx1"/>
              </a:solidFill>
            </a:endParaRP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800000"/>
            <a:ext cx="7016845" cy="4893408"/>
          </a:xfrm>
        </p:spPr>
        <p:txBody>
          <a:bodyPr>
            <a:normAutofit/>
          </a:bodyPr>
          <a:lstStyle/>
          <a:p>
            <a:pPr>
              <a:buFont typeface="Wingdings" panose="05000000000000000000" pitchFamily="2" charset="2"/>
              <a:buChar char="ü"/>
            </a:pPr>
            <a:r>
              <a:rPr lang="de-DE" sz="2400" dirty="0"/>
              <a:t>Haben Sie schon einmal eine Schlafroutine-Anwendung benutzt?</a:t>
            </a:r>
          </a:p>
          <a:p>
            <a:pPr>
              <a:buFont typeface="Wingdings" panose="05000000000000000000" pitchFamily="2" charset="2"/>
              <a:buChar char="ü"/>
            </a:pPr>
            <a:r>
              <a:rPr lang="de-DE" sz="2400" dirty="0"/>
              <a:t>Wenn ja, wie waren Ihre Erfahrungen? War sie hilfreich? </a:t>
            </a:r>
          </a:p>
          <a:p>
            <a:pPr>
              <a:buFont typeface="Wingdings" panose="05000000000000000000" pitchFamily="2" charset="2"/>
              <a:buChar char="ü"/>
            </a:pPr>
            <a:r>
              <a:rPr lang="de-DE" sz="2400" dirty="0"/>
              <a:t>Was waren die Vor- und Nachteile der Verwendung einer mobilen Anwendung zur Verbesserung der Schlafqualität?</a:t>
            </a:r>
          </a:p>
        </p:txBody>
      </p:sp>
      <p:sp>
        <p:nvSpPr>
          <p:cNvPr id="12" name="Ορθογώνιο 1">
            <a:extLst>
              <a:ext uri="{FF2B5EF4-FFF2-40B4-BE49-F238E27FC236}">
                <a16:creationId xmlns:a16="http://schemas.microsoft.com/office/drawing/2014/main" id="{782E9CF0-741E-E39A-C707-3C8A357FA621}"/>
              </a:ext>
            </a:extLst>
          </p:cNvPr>
          <p:cNvSpPr/>
          <p:nvPr/>
        </p:nvSpPr>
        <p:spPr>
          <a:xfrm>
            <a:off x="9780282" y="6042956"/>
            <a:ext cx="2411718" cy="276999"/>
          </a:xfrm>
          <a:prstGeom prst="rect">
            <a:avLst/>
          </a:prstGeom>
        </p:spPr>
        <p:txBody>
          <a:bodyPr wrap="square">
            <a:spAutoFit/>
          </a:bodyPr>
          <a:lstStyle/>
          <a:p>
            <a:pPr algn="r"/>
            <a:r>
              <a:rPr lang="en-US" sz="1200" dirty="0">
                <a:hlinkClick r:id="rId3"/>
              </a:rPr>
              <a:t>Quelle</a:t>
            </a:r>
            <a:r>
              <a:rPr lang="en-US" sz="1200" dirty="0"/>
              <a:t> | </a:t>
            </a:r>
            <a:r>
              <a:rPr lang="en-US" sz="1200" dirty="0" err="1">
                <a:hlinkClick r:id="rId4"/>
              </a:rPr>
              <a:t>Pixabay</a:t>
            </a:r>
            <a:r>
              <a:rPr lang="en-US" sz="1200" dirty="0">
                <a:hlinkClick r:id="rId4"/>
              </a:rPr>
              <a:t> </a:t>
            </a:r>
            <a:r>
              <a:rPr lang="en-US" sz="1200" dirty="0" err="1">
                <a:hlinkClick r:id="rId4"/>
              </a:rPr>
              <a:t>Lizenz</a:t>
            </a:r>
            <a:endParaRPr lang="en-US" sz="1200" dirty="0"/>
          </a:p>
        </p:txBody>
      </p:sp>
      <p:pic>
        <p:nvPicPr>
          <p:cNvPr id="13" name="Picture 7">
            <a:extLst>
              <a:ext uri="{FF2B5EF4-FFF2-40B4-BE49-F238E27FC236}">
                <a16:creationId xmlns:a16="http://schemas.microsoft.com/office/drawing/2014/main" id="{B27D37D6-56E6-D82D-CB70-5E3E5C316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9562" y="1973178"/>
            <a:ext cx="3004438" cy="3652118"/>
          </a:xfrm>
          <a:prstGeom prst="rect">
            <a:avLst/>
          </a:prstGeom>
        </p:spPr>
      </p:pic>
      <p:sp>
        <p:nvSpPr>
          <p:cNvPr id="2" name="Ορθογώνιο 7">
            <a:extLst>
              <a:ext uri="{FF2B5EF4-FFF2-40B4-BE49-F238E27FC236}">
                <a16:creationId xmlns:a16="http://schemas.microsoft.com/office/drawing/2014/main" id="{7A9B9EAC-CA89-8CC9-DC3C-E620C6455A6E}"/>
              </a:ext>
            </a:extLst>
          </p:cNvPr>
          <p:cNvSpPr/>
          <p:nvPr/>
        </p:nvSpPr>
        <p:spPr>
          <a:xfrm>
            <a:off x="7495822" y="-3933"/>
            <a:ext cx="469491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4.1.2</a:t>
            </a:r>
            <a:r>
              <a:rPr lang="en-US" altLang="el-GR" dirty="0">
                <a:solidFill>
                  <a:schemeClr val="bg1"/>
                </a:solidFill>
                <a:effectLst>
                  <a:outerShdw blurRad="38100" dist="38100" dir="2700000" algn="tl">
                    <a:srgbClr val="000000">
                      <a:alpha val="43137"/>
                    </a:srgbClr>
                  </a:outerShdw>
                </a:effectLst>
              </a:rPr>
              <a:t> </a:t>
            </a:r>
            <a:r>
              <a:rPr lang="de-DE" altLang="el-GR" dirty="0">
                <a:solidFill>
                  <a:schemeClr val="bg1"/>
                </a:solidFill>
                <a:effectLst>
                  <a:outerShdw blurRad="38100" dist="38100" dir="2700000" algn="tl">
                    <a:srgbClr val="000000">
                      <a:alpha val="43137"/>
                    </a:srgbClr>
                  </a:outerShdw>
                </a:effectLst>
              </a:rPr>
              <a:t>Apps für Ruheroutinen und ihre Vorteile</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41536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4.1.3</a:t>
            </a:r>
            <a:r>
              <a:rPr lang="en-US" altLang="el-GR" dirty="0"/>
              <a:t/>
            </a:r>
            <a:br>
              <a:rPr lang="en-US" altLang="el-GR" dirty="0"/>
            </a:br>
            <a:r>
              <a:rPr lang="en-US" altLang="el-GR" dirty="0" err="1">
                <a:solidFill>
                  <a:srgbClr val="C01E24"/>
                </a:solidFill>
              </a:rPr>
              <a:t>Realistisches</a:t>
            </a:r>
            <a:r>
              <a:rPr lang="en-US" altLang="el-GR" dirty="0">
                <a:solidFill>
                  <a:srgbClr val="C01E24"/>
                </a:solidFill>
              </a:rPr>
              <a:t> </a:t>
            </a:r>
            <a:r>
              <a:rPr lang="en-US" altLang="el-GR" dirty="0" err="1">
                <a:solidFill>
                  <a:srgbClr val="C01E24"/>
                </a:solidFill>
              </a:rPr>
              <a:t>Szenario</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210548" cy="3470112"/>
          </a:xfrm>
        </p:spPr>
        <p:txBody>
          <a:bodyPr>
            <a:normAutofit/>
          </a:bodyPr>
          <a:lstStyle/>
          <a:p>
            <a:pPr lvl="0"/>
            <a:r>
              <a:rPr lang="de-DE" sz="2400" dirty="0"/>
              <a:t>Erkennen des Einflusses von Ruheroutinen auf die menschliche Gesundheit.</a:t>
            </a:r>
          </a:p>
          <a:p>
            <a:pPr lvl="0"/>
            <a:r>
              <a:rPr lang="de-DE" sz="2400" dirty="0"/>
              <a:t>Lernen, wie man mit Schlafproblemen umgeht.</a:t>
            </a:r>
          </a:p>
        </p:txBody>
      </p:sp>
      <p:pic>
        <p:nvPicPr>
          <p:cNvPr id="7" name="Picture 2" descr="Ambition abstract concept">
            <a:extLst>
              <a:ext uri="{FF2B5EF4-FFF2-40B4-BE49-F238E27FC236}">
                <a16:creationId xmlns:a16="http://schemas.microsoft.com/office/drawing/2014/main" id="{18498137-6F21-4D21-A18F-50A63F0B0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771C356-306F-20F0-D14B-6B8DD55B4640}"/>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3" cstate="print">
            <a:extLst>
              <a:ext uri="{28A0092B-C50C-407E-A947-70E740481C1C}">
                <a14:useLocalDpi xmlns:a14="http://schemas.microsoft.com/office/drawing/2010/main" val="0"/>
              </a:ext>
            </a:extLst>
          </a:blip>
          <a:srcRect l="6692" t="8527" r="7726" b="12868"/>
          <a:stretch/>
        </p:blipFill>
        <p:spPr>
          <a:xfrm>
            <a:off x="7378995" y="1570462"/>
            <a:ext cx="4813005" cy="4420641"/>
          </a:xfrm>
          <a:prstGeom prst="rect">
            <a:avLst/>
          </a:prstGeom>
        </p:spPr>
      </p:pic>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b="21550"/>
          <a:stretch/>
        </p:blipFill>
        <p:spPr>
          <a:xfrm>
            <a:off x="1488562" y="374456"/>
            <a:ext cx="6563496" cy="1635097"/>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615416" cy="2015700"/>
          </a:xfrm>
          <a:prstGeom prst="rect">
            <a:avLst/>
          </a:prstGeom>
          <a:noFill/>
          <a:ln>
            <a:noFill/>
          </a:ln>
        </p:spPr>
        <p:txBody>
          <a:bodyPr spcFirstLastPara="1" wrap="square" lIns="91425" tIns="45700" rIns="91425" bIns="45700" anchor="ctr" anchorCtr="0">
            <a:normAutofit/>
          </a:bodyPr>
          <a:lstStyle/>
          <a:p>
            <a:pPr>
              <a:spcAft>
                <a:spcPts val="600"/>
              </a:spcAft>
            </a:pPr>
            <a:r>
              <a:rPr lang="en-US" sz="7200" dirty="0">
                <a:solidFill>
                  <a:srgbClr val="C00000"/>
                </a:solidFill>
                <a:latin typeface="Calibri Light" panose="020F0302020204030204" pitchFamily="34" charset="0"/>
                <a:ea typeface="Calibri"/>
                <a:cs typeface="Calibri Light" panose="020F0302020204030204" pitchFamily="34" charset="0"/>
                <a:sym typeface="Calibri"/>
              </a:rPr>
              <a:t>4</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dirty="0" err="1"/>
              <a:t>Gesundheits</a:t>
            </a:r>
            <a:r>
              <a:rPr lang="en-US" sz="4000" dirty="0"/>
              <a:t>-Apps für </a:t>
            </a:r>
            <a:r>
              <a:rPr lang="en-US" sz="4000" dirty="0" err="1"/>
              <a:t>Ruheroutinen</a:t>
            </a:r>
            <a:r>
              <a:rPr lang="en-US" sz="4000" dirty="0"/>
              <a:t> </a:t>
            </a:r>
            <a:endParaRPr lang="en-US"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Tree>
    <p:extLst>
      <p:ext uri="{BB962C8B-B14F-4D97-AF65-F5344CB8AC3E}">
        <p14:creationId xmlns:p14="http://schemas.microsoft.com/office/powerpoint/2010/main" val="3799794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it-IT" dirty="0" err="1"/>
              <a:t>Szenario</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688489" y="1799999"/>
            <a:ext cx="7193870" cy="4519955"/>
          </a:xfrm>
        </p:spPr>
        <p:txBody>
          <a:bodyPr>
            <a:normAutofit fontScale="85000" lnSpcReduction="10000"/>
          </a:bodyPr>
          <a:lstStyle/>
          <a:p>
            <a:pPr marL="0" indent="0">
              <a:lnSpc>
                <a:spcPct val="120000"/>
              </a:lnSpc>
              <a:buNone/>
            </a:pPr>
            <a:r>
              <a:rPr lang="de-DE" sz="2600" dirty="0"/>
              <a:t>Abubakar ist ein 34-jähriger Mann, verheiratet und hat 2 Kinder im Alter von 4 und 6 Jahren. Er kommt ursprünglich aus Ägypten und hat die letzten 20 Jahre in Griechenland gelebt. Er besitzt ein kleines Restaurant, das er hauptsächlich allein und mit seiner Frau betreibt. Er arbeitet tagsüber viel und kommt jeden Tag sehr erschöpft von der Arbeit zurück. Seit einem Monat berichtet er, dass er nachts Schwierigkeiten beim Einschlafen hat. Konkret bleibt er 2 Stunden lang wach in seinem Bett liegen und versucht einzuschlafen, aber es gelingt ihm nicht. Außerdem hat ihm seine Frau gesagt, dass er sich nachts im Schlaf viel bewegt und besorgt wirkt.</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9779023" y="-3933"/>
            <a:ext cx="241171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4.1.3 Real life scenario</a:t>
            </a:r>
            <a:endParaRPr lang="en-US" dirty="0">
              <a:solidFill>
                <a:schemeClr val="bg1"/>
              </a:solidFill>
              <a:effectLst>
                <a:outerShdw blurRad="38100" dist="38100" dir="2700000" algn="tl">
                  <a:srgbClr val="000000">
                    <a:alpha val="43137"/>
                  </a:srgbClr>
                </a:outerShdw>
              </a:effectLst>
            </a:endParaRPr>
          </a:p>
        </p:txBody>
      </p:sp>
      <p:sp>
        <p:nvSpPr>
          <p:cNvPr id="2" name="Ορθογώνιο 1">
            <a:extLst>
              <a:ext uri="{FF2B5EF4-FFF2-40B4-BE49-F238E27FC236}">
                <a16:creationId xmlns:a16="http://schemas.microsoft.com/office/drawing/2014/main" id="{B13C6F0B-A32D-CB3D-AF9B-904CDE8FAF30}"/>
              </a:ext>
            </a:extLst>
          </p:cNvPr>
          <p:cNvSpPr/>
          <p:nvPr/>
        </p:nvSpPr>
        <p:spPr>
          <a:xfrm>
            <a:off x="9780282" y="6042956"/>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Quelle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Pixabay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Lizenz</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5">
            <a:extLst>
              <a:ext uri="{FF2B5EF4-FFF2-40B4-BE49-F238E27FC236}">
                <a16:creationId xmlns:a16="http://schemas.microsoft.com/office/drawing/2014/main" id="{B841205C-BAF5-793C-341A-012FF27BE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2857" y="1973179"/>
            <a:ext cx="3898612" cy="3523980"/>
          </a:xfrm>
          <a:prstGeom prst="rect">
            <a:avLst/>
          </a:prstGeom>
        </p:spPr>
      </p:pic>
    </p:spTree>
    <p:extLst>
      <p:ext uri="{BB962C8B-B14F-4D97-AF65-F5344CB8AC3E}">
        <p14:creationId xmlns:p14="http://schemas.microsoft.com/office/powerpoint/2010/main" val="2271343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B759112E-B1E0-02A7-5069-6C42EA8D7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ED3A3A-5875-3995-5146-1F301A913436}"/>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4.1.4</a:t>
            </a:r>
            <a:r>
              <a:rPr lang="en-US" altLang="el-GR" dirty="0"/>
              <a:t/>
            </a:r>
            <a:br>
              <a:rPr lang="en-US" altLang="el-GR" dirty="0"/>
            </a:br>
            <a:r>
              <a:rPr lang="de-DE" dirty="0">
                <a:solidFill>
                  <a:srgbClr val="C01E24"/>
                </a:solidFill>
              </a:rPr>
              <a:t>Navigieren durch Apps für Ruheroutinen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2998298"/>
          </a:xfrm>
        </p:spPr>
        <p:txBody>
          <a:bodyPr>
            <a:normAutofit/>
          </a:bodyPr>
          <a:lstStyle/>
          <a:p>
            <a:pPr lvl="0"/>
            <a:r>
              <a:rPr lang="de-DE" sz="2400" dirty="0"/>
              <a:t>Sicheres Erkunden verschiedener Apps für Ruheroutinen</a:t>
            </a:r>
          </a:p>
          <a:p>
            <a:pPr lvl="0"/>
            <a:r>
              <a:rPr lang="de-DE" sz="2400" dirty="0"/>
              <a:t>Sich mit Apps für Ruheroutine vertraut machen</a:t>
            </a:r>
          </a:p>
        </p:txBody>
      </p:sp>
    </p:spTree>
    <p:extLst>
      <p:ext uri="{BB962C8B-B14F-4D97-AF65-F5344CB8AC3E}">
        <p14:creationId xmlns:p14="http://schemas.microsoft.com/office/powerpoint/2010/main" val="358170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err="1"/>
              <a:t>Aktivität</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800000"/>
            <a:ext cx="6350801" cy="4893408"/>
          </a:xfrm>
        </p:spPr>
        <p:txBody>
          <a:bodyPr>
            <a:normAutofit/>
          </a:bodyPr>
          <a:lstStyle/>
          <a:p>
            <a:pPr>
              <a:buFont typeface="Wingdings" panose="05000000000000000000" pitchFamily="2" charset="2"/>
              <a:buChar char="ü"/>
            </a:pPr>
            <a:r>
              <a:rPr lang="de-DE" sz="2400" dirty="0"/>
              <a:t>Aufteilung in Gruppen von 4-5 Personen</a:t>
            </a:r>
          </a:p>
          <a:p>
            <a:pPr>
              <a:buFont typeface="Wingdings" panose="05000000000000000000" pitchFamily="2" charset="2"/>
              <a:buChar char="ü"/>
            </a:pPr>
            <a:r>
              <a:rPr lang="de-DE" sz="2400" dirty="0"/>
              <a:t>Gehen Sie zum </a:t>
            </a:r>
            <a:r>
              <a:rPr lang="de-DE" sz="2400" dirty="0" err="1"/>
              <a:t>AppStore</a:t>
            </a:r>
            <a:r>
              <a:rPr lang="de-DE" sz="2400" dirty="0"/>
              <a:t> oder Play Store </a:t>
            </a:r>
          </a:p>
          <a:p>
            <a:pPr>
              <a:buFont typeface="Wingdings" panose="05000000000000000000" pitchFamily="2" charset="2"/>
              <a:buChar char="ü"/>
            </a:pPr>
            <a:r>
              <a:rPr lang="de-DE" sz="2400" dirty="0"/>
              <a:t>Wählen Sie als Gruppe eine Anwendung und laden Sie sie herunter </a:t>
            </a:r>
          </a:p>
          <a:p>
            <a:pPr>
              <a:buFont typeface="Wingdings" panose="05000000000000000000" pitchFamily="2" charset="2"/>
              <a:buChar char="ü"/>
            </a:pPr>
            <a:r>
              <a:rPr lang="de-DE" sz="2400" dirty="0"/>
              <a:t>Erforschen Sie die Funktionen </a:t>
            </a:r>
          </a:p>
          <a:p>
            <a:pPr>
              <a:buFont typeface="Wingdings" panose="05000000000000000000" pitchFamily="2" charset="2"/>
              <a:buChar char="ü"/>
            </a:pPr>
            <a:r>
              <a:rPr lang="de-DE" sz="2400" dirty="0"/>
              <a:t>Diskutieren Sie die Vor- und Nachteile</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11822" y="-3933"/>
            <a:ext cx="367891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4.1.4</a:t>
            </a:r>
            <a:r>
              <a:rPr lang="en-US" altLang="el-GR" dirty="0">
                <a:solidFill>
                  <a:schemeClr val="bg1"/>
                </a:solidFill>
                <a:effectLst>
                  <a:outerShdw blurRad="38100" dist="38100" dir="2700000" algn="tl">
                    <a:srgbClr val="000000">
                      <a:alpha val="43137"/>
                    </a:srgbClr>
                  </a:outerShdw>
                </a:effectLst>
              </a:rPr>
              <a:t> Navigating Apps for rest routines</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2" name="Ορθογώνιο 1">
            <a:extLst>
              <a:ext uri="{FF2B5EF4-FFF2-40B4-BE49-F238E27FC236}">
                <a16:creationId xmlns:a16="http://schemas.microsoft.com/office/drawing/2014/main" id="{EE07180A-839E-03B0-2181-0174BE7CC084}"/>
              </a:ext>
            </a:extLst>
          </p:cNvPr>
          <p:cNvSpPr/>
          <p:nvPr/>
        </p:nvSpPr>
        <p:spPr>
          <a:xfrm>
            <a:off x="9780282" y="6042956"/>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Quelle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Pixabay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Lizenz</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10">
            <a:extLst>
              <a:ext uri="{FF2B5EF4-FFF2-40B4-BE49-F238E27FC236}">
                <a16:creationId xmlns:a16="http://schemas.microsoft.com/office/drawing/2014/main" id="{C45E803A-0C95-50E7-2906-09060C6593CA}"/>
              </a:ext>
            </a:extLst>
          </p:cNvPr>
          <p:cNvPicPr>
            <a:picLocks noChangeAspect="1"/>
          </p:cNvPicPr>
          <p:nvPr/>
        </p:nvPicPr>
        <p:blipFill>
          <a:blip r:embed="rId5"/>
          <a:stretch>
            <a:fillRect/>
          </a:stretch>
        </p:blipFill>
        <p:spPr>
          <a:xfrm>
            <a:off x="7371943" y="2149131"/>
            <a:ext cx="4816677" cy="3717872"/>
          </a:xfrm>
          <a:prstGeom prst="rect">
            <a:avLst/>
          </a:prstGeom>
        </p:spPr>
      </p:pic>
    </p:spTree>
    <p:extLst>
      <p:ext uri="{BB962C8B-B14F-4D97-AF65-F5344CB8AC3E}">
        <p14:creationId xmlns:p14="http://schemas.microsoft.com/office/powerpoint/2010/main" val="698891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4.1.5</a:t>
            </a:r>
            <a:r>
              <a:rPr lang="en-US" altLang="el-GR" dirty="0"/>
              <a:t/>
            </a:r>
            <a:br>
              <a:rPr lang="en-US" altLang="el-GR" dirty="0"/>
            </a:br>
            <a:r>
              <a:rPr lang="en-US" altLang="el-GR" dirty="0" err="1">
                <a:solidFill>
                  <a:srgbClr val="C01E24"/>
                </a:solidFill>
              </a:rPr>
              <a:t>Diskussion</a:t>
            </a:r>
            <a:r>
              <a:rPr lang="en-US" altLang="el-GR" dirty="0">
                <a:solidFill>
                  <a:srgbClr val="C01E24"/>
                </a:solidFill>
              </a:rPr>
              <a:t> und </a:t>
            </a:r>
            <a:r>
              <a:rPr lang="en-US" altLang="el-GR" dirty="0" err="1">
                <a:solidFill>
                  <a:srgbClr val="C01E24"/>
                </a:solidFill>
              </a:rPr>
              <a:t>Auswertung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5937119" cy="3731827"/>
          </a:xfrm>
        </p:spPr>
        <p:txBody>
          <a:bodyPr>
            <a:normAutofit/>
          </a:bodyPr>
          <a:lstStyle/>
          <a:p>
            <a:pPr lvl="0"/>
            <a:r>
              <a:rPr lang="de-DE" sz="2000" dirty="0"/>
              <a:t>Beseitigung und Klärung von Missverständnissen, die sich aus allen vorangegangenen theoretischen Informationen ergeben haben.</a:t>
            </a:r>
          </a:p>
          <a:p>
            <a:pPr lvl="0"/>
            <a:r>
              <a:rPr lang="de-DE" sz="2000" dirty="0"/>
              <a:t>Sicherstellen, dass der Inhalt des Moduls in der Tiefe verstanden wird. </a:t>
            </a:r>
          </a:p>
          <a:p>
            <a:pPr lvl="0"/>
            <a:r>
              <a:rPr lang="de-DE" sz="2000" dirty="0"/>
              <a:t>Das Modul auswerten. </a:t>
            </a:r>
          </a:p>
        </p:txBody>
      </p:sp>
      <p:pic>
        <p:nvPicPr>
          <p:cNvPr id="7" name="Picture 2" descr="Ambition abstract concept">
            <a:extLst>
              <a:ext uri="{FF2B5EF4-FFF2-40B4-BE49-F238E27FC236}">
                <a16:creationId xmlns:a16="http://schemas.microsoft.com/office/drawing/2014/main" id="{7E25ADC9-68D5-FB64-9381-3AFE0E47D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671FCD6-5F38-519D-E345-BA9EAF303825}"/>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886959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err="1"/>
              <a:t>Zusammengefasst</a:t>
            </a:r>
            <a:r>
              <a:rPr lang="en-GB" sz="2800" dirty="0"/>
              <a:t>... (1)</a:t>
            </a:r>
          </a:p>
        </p:txBody>
      </p:sp>
      <p:sp>
        <p:nvSpPr>
          <p:cNvPr id="3" name="Θέση περιεχομένου 2"/>
          <p:cNvSpPr>
            <a:spLocks noGrp="1"/>
          </p:cNvSpPr>
          <p:nvPr>
            <p:ph idx="1"/>
          </p:nvPr>
        </p:nvSpPr>
        <p:spPr>
          <a:xfrm>
            <a:off x="558000" y="2459736"/>
            <a:ext cx="5961334" cy="3941326"/>
          </a:xfrm>
        </p:spPr>
        <p:txBody>
          <a:bodyPr>
            <a:normAutofit lnSpcReduction="10000"/>
          </a:bodyPr>
          <a:lstStyle/>
          <a:p>
            <a:r>
              <a:rPr lang="de-DE" sz="2400" dirty="0"/>
              <a:t>Wie werden Anwendungen für Ruheroutinen verwendet?</a:t>
            </a:r>
          </a:p>
          <a:p>
            <a:r>
              <a:rPr lang="de-DE" sz="2400" dirty="0"/>
              <a:t>Welches sind ihre häufigsten Anwendungsmerkmale und Eigenschaften? </a:t>
            </a:r>
          </a:p>
          <a:p>
            <a:r>
              <a:rPr lang="de-DE" sz="2400" dirty="0"/>
              <a:t>Welches sind die Vorteile und Herausforderungen bei der Nutzung dieser Anwendungen? Worin könnten die Schwierigkeiten bei der Integration dieser Anwendungen in unser tägliches Leben bestehen?</a:t>
            </a:r>
          </a:p>
        </p:txBody>
      </p:sp>
      <p:sp>
        <p:nvSpPr>
          <p:cNvPr id="9" name="Ορθογώνιο 7">
            <a:extLst>
              <a:ext uri="{FF2B5EF4-FFF2-40B4-BE49-F238E27FC236}">
                <a16:creationId xmlns:a16="http://schemas.microsoft.com/office/drawing/2014/main" id="{C0DFA73F-FDC8-497A-8912-CA8C28C95043}"/>
              </a:ext>
            </a:extLst>
          </p:cNvPr>
          <p:cNvSpPr/>
          <p:nvPr/>
        </p:nvSpPr>
        <p:spPr>
          <a:xfrm>
            <a:off x="8888361" y="-3933"/>
            <a:ext cx="330238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4.1.5 </a:t>
            </a:r>
            <a:r>
              <a:rPr lang="en-US" altLang="el-GR" dirty="0" err="1">
                <a:solidFill>
                  <a:schemeClr val="bg1"/>
                </a:solidFill>
                <a:effectLst>
                  <a:outerShdw blurRad="38100" dist="38100" dir="2700000" algn="tl">
                    <a:srgbClr val="000000">
                      <a:alpha val="43137"/>
                    </a:srgbClr>
                  </a:outerShdw>
                </a:effectLst>
              </a:rPr>
              <a:t>Diskussion</a:t>
            </a:r>
            <a:r>
              <a:rPr lang="en-US" altLang="el-GR" dirty="0">
                <a:solidFill>
                  <a:schemeClr val="bg1"/>
                </a:solidFill>
                <a:effectLst>
                  <a:outerShdw blurRad="38100" dist="38100" dir="2700000" algn="tl">
                    <a:srgbClr val="000000">
                      <a:alpha val="43137"/>
                    </a:srgbClr>
                  </a:outerShdw>
                </a:effectLst>
              </a:rPr>
              <a:t> und </a:t>
            </a:r>
            <a:r>
              <a:rPr lang="en-US" altLang="el-GR" dirty="0" err="1">
                <a:solidFill>
                  <a:schemeClr val="bg1"/>
                </a:solidFill>
                <a:effectLst>
                  <a:outerShdw blurRad="38100" dist="38100" dir="2700000" algn="tl">
                    <a:srgbClr val="000000">
                      <a:alpha val="43137"/>
                    </a:srgbClr>
                  </a:outerShdw>
                </a:effectLst>
              </a:rPr>
              <a:t>Auswertung</a:t>
            </a:r>
            <a:endParaRPr lang="en-US" dirty="0">
              <a:solidFill>
                <a:schemeClr val="bg1"/>
              </a:solidFill>
              <a:effectLst>
                <a:outerShdw blurRad="38100" dist="38100" dir="2700000" algn="tl">
                  <a:srgbClr val="000000">
                    <a:alpha val="43137"/>
                  </a:srgbClr>
                </a:outerShdw>
              </a:effectLst>
            </a:endParaRPr>
          </a:p>
        </p:txBody>
      </p:sp>
      <p:sp>
        <p:nvSpPr>
          <p:cNvPr id="2" name="Ορθογώνιο 1">
            <a:extLst>
              <a:ext uri="{FF2B5EF4-FFF2-40B4-BE49-F238E27FC236}">
                <a16:creationId xmlns:a16="http://schemas.microsoft.com/office/drawing/2014/main" id="{F5C2A558-9195-565C-A7D7-20A8C9B58D3A}"/>
              </a:ext>
            </a:extLst>
          </p:cNvPr>
          <p:cNvSpPr/>
          <p:nvPr/>
        </p:nvSpPr>
        <p:spPr>
          <a:xfrm>
            <a:off x="9780282" y="6042956"/>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Quelle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Pixabay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Lizenz</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1">
            <a:extLst>
              <a:ext uri="{FF2B5EF4-FFF2-40B4-BE49-F238E27FC236}">
                <a16:creationId xmlns:a16="http://schemas.microsoft.com/office/drawing/2014/main" id="{BCDDA5C6-F3CD-5C3E-330C-1C86A38E51A1}"/>
              </a:ext>
            </a:extLst>
          </p:cNvPr>
          <p:cNvPicPr>
            <a:picLocks noChangeAspect="1"/>
          </p:cNvPicPr>
          <p:nvPr/>
        </p:nvPicPr>
        <p:blipFill rotWithShape="1">
          <a:blip r:embed="rId5"/>
          <a:srcRect l="20807"/>
          <a:stretch/>
        </p:blipFill>
        <p:spPr>
          <a:xfrm>
            <a:off x="7778187" y="2304673"/>
            <a:ext cx="4413813" cy="3714217"/>
          </a:xfrm>
          <a:prstGeom prst="rect">
            <a:avLst/>
          </a:prstGeom>
        </p:spPr>
      </p:pic>
    </p:spTree>
    <p:extLst>
      <p:ext uri="{BB962C8B-B14F-4D97-AF65-F5344CB8AC3E}">
        <p14:creationId xmlns:p14="http://schemas.microsoft.com/office/powerpoint/2010/main" val="422675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err="1"/>
              <a:t>Zusammengefasst</a:t>
            </a:r>
            <a:r>
              <a:rPr lang="en-GB" sz="2800" dirty="0"/>
              <a:t>... (2)</a:t>
            </a:r>
          </a:p>
        </p:txBody>
      </p:sp>
      <p:sp>
        <p:nvSpPr>
          <p:cNvPr id="3" name="Θέση περιεχομένου 2"/>
          <p:cNvSpPr>
            <a:spLocks noGrp="1"/>
          </p:cNvSpPr>
          <p:nvPr>
            <p:ph idx="1"/>
          </p:nvPr>
        </p:nvSpPr>
        <p:spPr>
          <a:xfrm>
            <a:off x="557999" y="1998133"/>
            <a:ext cx="6644311" cy="4402929"/>
          </a:xfrm>
        </p:spPr>
        <p:txBody>
          <a:bodyPr>
            <a:normAutofit lnSpcReduction="10000"/>
          </a:bodyPr>
          <a:lstStyle/>
          <a:p>
            <a:r>
              <a:rPr lang="de-DE" sz="2400" dirty="0"/>
              <a:t>Eine Schlafroutine umfasst die Aktivitäten, die wir normalerweise vor dem Schlafengehen ausführen</a:t>
            </a:r>
          </a:p>
          <a:p>
            <a:r>
              <a:rPr lang="de-DE" sz="2400" dirty="0"/>
              <a:t>Unter anderem können uns mobile Anwendungen zur Verbesserung der Schlafqualität dabei unterstützen, eine gesunde und personalisierte Schlafroutine zu entwickeln</a:t>
            </a:r>
          </a:p>
          <a:p>
            <a:r>
              <a:rPr lang="de-DE" sz="2400" dirty="0"/>
              <a:t>Die wichtigsten Merkmale von Apps für Ruheroutinen sind die Überwachung und Verfolgung des Schlafs, personalisierte Schlafhygienemaßnahmen, Entspannungsaktivitäten und Musik, z. B. Atemtechniken, weiße Geräusche</a:t>
            </a:r>
          </a:p>
        </p:txBody>
      </p:sp>
      <p:sp>
        <p:nvSpPr>
          <p:cNvPr id="2" name="Ορθογώνιο 1">
            <a:extLst>
              <a:ext uri="{FF2B5EF4-FFF2-40B4-BE49-F238E27FC236}">
                <a16:creationId xmlns:a16="http://schemas.microsoft.com/office/drawing/2014/main" id="{F5C2A558-9195-565C-A7D7-20A8C9B58D3A}"/>
              </a:ext>
            </a:extLst>
          </p:cNvPr>
          <p:cNvSpPr/>
          <p:nvPr/>
        </p:nvSpPr>
        <p:spPr>
          <a:xfrm>
            <a:off x="9780282" y="6042956"/>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Quelle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Pixabay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Lizenz</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1">
            <a:extLst>
              <a:ext uri="{FF2B5EF4-FFF2-40B4-BE49-F238E27FC236}">
                <a16:creationId xmlns:a16="http://schemas.microsoft.com/office/drawing/2014/main" id="{BCDDA5C6-F3CD-5C3E-330C-1C86A38E51A1}"/>
              </a:ext>
            </a:extLst>
          </p:cNvPr>
          <p:cNvPicPr>
            <a:picLocks noChangeAspect="1"/>
          </p:cNvPicPr>
          <p:nvPr/>
        </p:nvPicPr>
        <p:blipFill rotWithShape="1">
          <a:blip r:embed="rId5"/>
          <a:srcRect l="20807"/>
          <a:stretch/>
        </p:blipFill>
        <p:spPr>
          <a:xfrm>
            <a:off x="7778187" y="2304673"/>
            <a:ext cx="4413813" cy="3714217"/>
          </a:xfrm>
          <a:prstGeom prst="rect">
            <a:avLst/>
          </a:prstGeom>
        </p:spPr>
      </p:pic>
      <p:sp>
        <p:nvSpPr>
          <p:cNvPr id="7" name="Ορθογώνιο 7">
            <a:extLst>
              <a:ext uri="{FF2B5EF4-FFF2-40B4-BE49-F238E27FC236}">
                <a16:creationId xmlns:a16="http://schemas.microsoft.com/office/drawing/2014/main" id="{58DDA82E-D742-D9DD-5FE6-30B1472CD307}"/>
              </a:ext>
            </a:extLst>
          </p:cNvPr>
          <p:cNvSpPr/>
          <p:nvPr/>
        </p:nvSpPr>
        <p:spPr>
          <a:xfrm>
            <a:off x="8888361" y="-3933"/>
            <a:ext cx="330238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4.1.5 </a:t>
            </a:r>
            <a:r>
              <a:rPr lang="en-US" altLang="el-GR" dirty="0" err="1">
                <a:solidFill>
                  <a:schemeClr val="bg1"/>
                </a:solidFill>
                <a:effectLst>
                  <a:outerShdw blurRad="38100" dist="38100" dir="2700000" algn="tl">
                    <a:srgbClr val="000000">
                      <a:alpha val="43137"/>
                    </a:srgbClr>
                  </a:outerShdw>
                </a:effectLst>
              </a:rPr>
              <a:t>Diskussion</a:t>
            </a:r>
            <a:r>
              <a:rPr lang="en-US" altLang="el-GR" dirty="0">
                <a:solidFill>
                  <a:schemeClr val="bg1"/>
                </a:solidFill>
                <a:effectLst>
                  <a:outerShdw blurRad="38100" dist="38100" dir="2700000" algn="tl">
                    <a:srgbClr val="000000">
                      <a:alpha val="43137"/>
                    </a:srgbClr>
                  </a:outerShdw>
                </a:effectLst>
              </a:rPr>
              <a:t> und </a:t>
            </a:r>
            <a:r>
              <a:rPr lang="en-US" altLang="el-GR" dirty="0" err="1">
                <a:solidFill>
                  <a:schemeClr val="bg1"/>
                </a:solidFill>
                <a:effectLst>
                  <a:outerShdw blurRad="38100" dist="38100" dir="2700000" algn="tl">
                    <a:srgbClr val="000000">
                      <a:alpha val="43137"/>
                    </a:srgbClr>
                  </a:outerShdw>
                </a:effectLst>
              </a:rPr>
              <a:t>Auswertung</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0524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err="1"/>
              <a:t>Nächste</a:t>
            </a:r>
            <a:r>
              <a:rPr lang="en-GB" sz="2800" dirty="0"/>
              <a:t> </a:t>
            </a:r>
            <a:r>
              <a:rPr lang="en-GB" sz="2800" dirty="0" err="1"/>
              <a:t>Schritte</a:t>
            </a:r>
            <a:r>
              <a:rPr lang="en-GB" sz="2800" dirty="0"/>
              <a:t>...</a:t>
            </a:r>
          </a:p>
        </p:txBody>
      </p:sp>
      <p:sp>
        <p:nvSpPr>
          <p:cNvPr id="3" name="Θέση περιεχομένου 2"/>
          <p:cNvSpPr>
            <a:spLocks noGrp="1"/>
          </p:cNvSpPr>
          <p:nvPr>
            <p:ph idx="1"/>
          </p:nvPr>
        </p:nvSpPr>
        <p:spPr>
          <a:xfrm>
            <a:off x="558000" y="2459736"/>
            <a:ext cx="5961334" cy="3941326"/>
          </a:xfrm>
        </p:spPr>
        <p:txBody>
          <a:bodyPr>
            <a:normAutofit/>
          </a:bodyPr>
          <a:lstStyle/>
          <a:p>
            <a:r>
              <a:rPr lang="de-DE" sz="2400" dirty="0"/>
              <a:t>Fragen zur Selbsteinschätzung </a:t>
            </a:r>
          </a:p>
          <a:p>
            <a:r>
              <a:rPr lang="de-DE" sz="2400" dirty="0"/>
              <a:t>Interaktive Anwendung einer spezifischen Ruheroutine </a:t>
            </a:r>
          </a:p>
          <a:p>
            <a:r>
              <a:rPr lang="de-DE" sz="2400" dirty="0"/>
              <a:t>Erprobung von Ruheroutinen durch Lernende </a:t>
            </a:r>
          </a:p>
        </p:txBody>
      </p:sp>
      <p:sp>
        <p:nvSpPr>
          <p:cNvPr id="6" name="Ορθογώνιο 1">
            <a:extLst>
              <a:ext uri="{FF2B5EF4-FFF2-40B4-BE49-F238E27FC236}">
                <a16:creationId xmlns:a16="http://schemas.microsoft.com/office/drawing/2014/main" id="{18846201-5F9A-8917-C16D-0D296C487FBF}"/>
              </a:ext>
            </a:extLst>
          </p:cNvPr>
          <p:cNvSpPr/>
          <p:nvPr/>
        </p:nvSpPr>
        <p:spPr>
          <a:xfrm>
            <a:off x="9780282" y="6042956"/>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Quelle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Pixabay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Lizenz</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5">
            <a:extLst>
              <a:ext uri="{FF2B5EF4-FFF2-40B4-BE49-F238E27FC236}">
                <a16:creationId xmlns:a16="http://schemas.microsoft.com/office/drawing/2014/main" id="{3EF67A24-A8CD-1052-AD04-41EBABEEFF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4282" y="2349001"/>
            <a:ext cx="4572000" cy="3429000"/>
          </a:xfrm>
          <a:prstGeom prst="rect">
            <a:avLst/>
          </a:prstGeom>
        </p:spPr>
      </p:pic>
      <p:sp>
        <p:nvSpPr>
          <p:cNvPr id="2" name="Ορθογώνιο 7">
            <a:extLst>
              <a:ext uri="{FF2B5EF4-FFF2-40B4-BE49-F238E27FC236}">
                <a16:creationId xmlns:a16="http://schemas.microsoft.com/office/drawing/2014/main" id="{CC431800-704B-8100-C711-3ECF91332ECF}"/>
              </a:ext>
            </a:extLst>
          </p:cNvPr>
          <p:cNvSpPr/>
          <p:nvPr/>
        </p:nvSpPr>
        <p:spPr>
          <a:xfrm>
            <a:off x="8888361" y="-3933"/>
            <a:ext cx="330238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4.1.5 </a:t>
            </a:r>
            <a:r>
              <a:rPr lang="en-US" altLang="el-GR" dirty="0" err="1">
                <a:solidFill>
                  <a:schemeClr val="bg1"/>
                </a:solidFill>
                <a:effectLst>
                  <a:outerShdw blurRad="38100" dist="38100" dir="2700000" algn="tl">
                    <a:srgbClr val="000000">
                      <a:alpha val="43137"/>
                    </a:srgbClr>
                  </a:outerShdw>
                </a:effectLst>
              </a:rPr>
              <a:t>Diskussion</a:t>
            </a:r>
            <a:r>
              <a:rPr lang="en-US" altLang="el-GR" dirty="0">
                <a:solidFill>
                  <a:schemeClr val="bg1"/>
                </a:solidFill>
                <a:effectLst>
                  <a:outerShdw blurRad="38100" dist="38100" dir="2700000" algn="tl">
                    <a:srgbClr val="000000">
                      <a:alpha val="43137"/>
                    </a:srgbClr>
                  </a:outerShdw>
                </a:effectLst>
              </a:rPr>
              <a:t> und </a:t>
            </a:r>
            <a:r>
              <a:rPr lang="en-US" altLang="el-GR" dirty="0" err="1">
                <a:solidFill>
                  <a:schemeClr val="bg1"/>
                </a:solidFill>
                <a:effectLst>
                  <a:outerShdw blurRad="38100" dist="38100" dir="2700000" algn="tl">
                    <a:srgbClr val="000000">
                      <a:alpha val="43137"/>
                    </a:srgbClr>
                  </a:outerShdw>
                </a:effectLst>
              </a:rPr>
              <a:t>Auswertung</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1995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a:t>Auswertung</a:t>
            </a:r>
            <a:r>
              <a:rPr lang="en-GB" dirty="0"/>
              <a:t> </a:t>
            </a:r>
            <a:r>
              <a:rPr lang="en-GB" dirty="0" err="1"/>
              <a:t>Fragebogen</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3549135907"/>
              </p:ext>
            </p:extLst>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Die Inhalte des Moduls waren anregend und interessant (1 Minimum, 5 Maximum)</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3785987213"/>
              </p:ext>
            </p:extLst>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Der Inhalt des Moduls war klar, verständlich und einfach zu folgen (1 Minimum, 5 Maximum)</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1814433281"/>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Der Trainer war gut vorbereitet (1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648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a:t>Auswertung</a:t>
            </a:r>
            <a:r>
              <a:rPr lang="en-GB" dirty="0"/>
              <a:t> </a:t>
            </a:r>
            <a:r>
              <a:rPr lang="en-GB" dirty="0" err="1"/>
              <a:t>Fragebogen</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3293092236"/>
              </p:ext>
            </p:extLst>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baseline="0" dirty="0"/>
                        <a:t>Ich bin insgesamt zufrieden mit dem Modul (1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1955214409"/>
              </p:ext>
            </p:extLst>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baseline="0" dirty="0"/>
                        <a:t>Ich würde dieses Modul anderen empfehlen (1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3811148940"/>
              </p:ext>
            </p:extLst>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Das Modul hat mein Wissen über das Thema verbessert (1 Minimum, 5 Maximum) </a:t>
                      </a:r>
                      <a:r>
                        <a:rPr lang="en-US" sz="1800" i="1" baseline="0" dirty="0"/>
                        <a:t>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3356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a:solidFill>
                  <a:srgbClr val="C01E24"/>
                </a:solidFill>
              </a:rPr>
              <a:t>References, f</a:t>
            </a:r>
            <a:r>
              <a:rPr lang="hr-HR" sz="3600" dirty="0">
                <a:solidFill>
                  <a:srgbClr val="C01E24"/>
                </a:solidFill>
              </a:rPr>
              <a:t>urther </a:t>
            </a:r>
            <a:r>
              <a:rPr lang="en-GB" sz="3600" dirty="0">
                <a:solidFill>
                  <a:srgbClr val="C01E24"/>
                </a:solidFill>
              </a:rPr>
              <a:t>R</a:t>
            </a:r>
            <a:r>
              <a:rPr lang="hr-HR" sz="3600" dirty="0">
                <a:solidFill>
                  <a:srgbClr val="C01E24"/>
                </a:solidFill>
              </a:rPr>
              <a:t>eading</a:t>
            </a:r>
            <a:r>
              <a:rPr lang="en-GB" sz="3600" dirty="0">
                <a:solidFill>
                  <a:srgbClr val="C01E24"/>
                </a:solidFill>
              </a:rPr>
              <a:t>s and Closure</a:t>
            </a:r>
            <a:endParaRPr lang="el-GR" sz="3600" dirty="0">
              <a:solidFill>
                <a:srgbClr val="C01E24"/>
              </a:solidFill>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en-US" sz="1800" b="0" i="0" dirty="0">
                <a:solidFill>
                  <a:srgbClr val="212121"/>
                </a:solidFill>
                <a:effectLst/>
                <a:latin typeface="Roboto" panose="02000000000000000000" pitchFamily="2" charset="0"/>
              </a:rPr>
              <a:t>Mayo Clinic (2022). Sleep tips: 6 steps to better sleep. Retrieved from </a:t>
            </a:r>
            <a:r>
              <a:rPr lang="en-US" sz="1800" b="0" i="0" dirty="0">
                <a:solidFill>
                  <a:srgbClr val="212121"/>
                </a:solidFill>
                <a:effectLst/>
                <a:latin typeface="Roboto" panose="02000000000000000000" pitchFamily="2" charset="0"/>
                <a:hlinkClick r:id="rId3"/>
              </a:rPr>
              <a:t>https://www.mayoclinic.org/healthy-lifestyle/adult-health/in-depth/sleep/art-20048379</a:t>
            </a:r>
            <a:r>
              <a:rPr lang="en-US" sz="1800" b="0" i="0" dirty="0">
                <a:solidFill>
                  <a:srgbClr val="212121"/>
                </a:solidFill>
                <a:effectLst/>
                <a:latin typeface="Roboto" panose="02000000000000000000" pitchFamily="2" charset="0"/>
              </a:rPr>
              <a:t> </a:t>
            </a:r>
          </a:p>
          <a:p>
            <a:r>
              <a:rPr lang="en-US" sz="1800" b="0" i="0" dirty="0">
                <a:solidFill>
                  <a:srgbClr val="212121"/>
                </a:solidFill>
                <a:effectLst/>
                <a:latin typeface="Roboto" panose="02000000000000000000" pitchFamily="2" charset="0"/>
              </a:rPr>
              <a:t>Office of Disease prevention &amp; Health Promotion (2023).</a:t>
            </a:r>
          </a:p>
          <a:p>
            <a:pPr algn="l"/>
            <a:r>
              <a:rPr lang="en-US" sz="1800" b="0" i="0" dirty="0">
                <a:solidFill>
                  <a:srgbClr val="212121"/>
                </a:solidFill>
                <a:effectLst/>
                <a:latin typeface="Roboto" panose="02000000000000000000" pitchFamily="2" charset="0"/>
              </a:rPr>
              <a:t>Richter, K., </a:t>
            </a:r>
            <a:r>
              <a:rPr lang="en-US" sz="1800" b="0" i="0" dirty="0" err="1">
                <a:solidFill>
                  <a:srgbClr val="212121"/>
                </a:solidFill>
                <a:effectLst/>
                <a:latin typeface="Roboto" panose="02000000000000000000" pitchFamily="2" charset="0"/>
              </a:rPr>
              <a:t>Baumgärtner</a:t>
            </a:r>
            <a:r>
              <a:rPr lang="en-US" sz="1800" b="0" i="0" dirty="0">
                <a:solidFill>
                  <a:srgbClr val="212121"/>
                </a:solidFill>
                <a:effectLst/>
                <a:latin typeface="Roboto" panose="02000000000000000000" pitchFamily="2" charset="0"/>
              </a:rPr>
              <a:t>, L., </a:t>
            </a:r>
            <a:r>
              <a:rPr lang="en-US" sz="1800" b="0" i="0" dirty="0" err="1">
                <a:solidFill>
                  <a:srgbClr val="212121"/>
                </a:solidFill>
                <a:effectLst/>
                <a:latin typeface="Roboto" panose="02000000000000000000" pitchFamily="2" charset="0"/>
              </a:rPr>
              <a:t>Niklewski</a:t>
            </a:r>
            <a:r>
              <a:rPr lang="en-US" sz="1800" b="0" i="0" dirty="0">
                <a:solidFill>
                  <a:srgbClr val="212121"/>
                </a:solidFill>
                <a:effectLst/>
                <a:latin typeface="Roboto" panose="02000000000000000000" pitchFamily="2" charset="0"/>
              </a:rPr>
              <a:t>, G., Peter, L., </a:t>
            </a:r>
            <a:r>
              <a:rPr lang="en-US" sz="1800" b="0" i="0" dirty="0" err="1">
                <a:solidFill>
                  <a:srgbClr val="212121"/>
                </a:solidFill>
                <a:effectLst/>
                <a:latin typeface="Roboto" panose="02000000000000000000" pitchFamily="2" charset="0"/>
              </a:rPr>
              <a:t>Köck</a:t>
            </a:r>
            <a:r>
              <a:rPr lang="en-US" sz="1800" b="0" i="0" dirty="0">
                <a:solidFill>
                  <a:srgbClr val="212121"/>
                </a:solidFill>
                <a:effectLst/>
                <a:latin typeface="Roboto" panose="02000000000000000000" pitchFamily="2" charset="0"/>
              </a:rPr>
              <a:t>, M., Kellner, S., </a:t>
            </a:r>
            <a:r>
              <a:rPr lang="en-US" sz="1800" b="0" i="0" dirty="0" err="1">
                <a:solidFill>
                  <a:srgbClr val="212121"/>
                </a:solidFill>
                <a:effectLst/>
                <a:latin typeface="Roboto" panose="02000000000000000000" pitchFamily="2" charset="0"/>
              </a:rPr>
              <a:t>Hillemacher</a:t>
            </a:r>
            <a:r>
              <a:rPr lang="en-US" sz="1800" b="0" i="0" dirty="0">
                <a:solidFill>
                  <a:srgbClr val="212121"/>
                </a:solidFill>
                <a:effectLst/>
                <a:latin typeface="Roboto" panose="02000000000000000000" pitchFamily="2" charset="0"/>
              </a:rPr>
              <a:t>, T., &amp; </a:t>
            </a:r>
            <a:r>
              <a:rPr lang="en-US" sz="1800" b="0" i="0" dirty="0" err="1">
                <a:solidFill>
                  <a:srgbClr val="212121"/>
                </a:solidFill>
                <a:effectLst/>
                <a:latin typeface="Roboto" panose="02000000000000000000" pitchFamily="2" charset="0"/>
              </a:rPr>
              <a:t>Büttner-Teleaga</a:t>
            </a:r>
            <a:r>
              <a:rPr lang="en-US" sz="1800" b="0" i="0" dirty="0">
                <a:solidFill>
                  <a:srgbClr val="212121"/>
                </a:solidFill>
                <a:effectLst/>
                <a:latin typeface="Roboto" panose="02000000000000000000" pitchFamily="2" charset="0"/>
              </a:rPr>
              <a:t>, A. (2020). Sleep disorders in migrants and refugees: a systematic review with implications for personalized medical approach. </a:t>
            </a:r>
            <a:r>
              <a:rPr lang="en-US" sz="1800" b="0" i="1" dirty="0">
                <a:solidFill>
                  <a:srgbClr val="212121"/>
                </a:solidFill>
                <a:effectLst/>
                <a:latin typeface="Roboto" panose="02000000000000000000" pitchFamily="2" charset="0"/>
              </a:rPr>
              <a:t>The EPMA journal</a:t>
            </a:r>
            <a:r>
              <a:rPr lang="en-US" sz="1800" b="0" i="0" dirty="0">
                <a:solidFill>
                  <a:srgbClr val="212121"/>
                </a:solidFill>
                <a:effectLst/>
                <a:latin typeface="Roboto" panose="02000000000000000000" pitchFamily="2" charset="0"/>
              </a:rPr>
              <a:t>, </a:t>
            </a:r>
            <a:r>
              <a:rPr lang="en-US" sz="1800" b="0" i="1" dirty="0">
                <a:solidFill>
                  <a:srgbClr val="212121"/>
                </a:solidFill>
                <a:effectLst/>
                <a:latin typeface="Roboto" panose="02000000000000000000" pitchFamily="2" charset="0"/>
              </a:rPr>
              <a:t>11</a:t>
            </a:r>
            <a:r>
              <a:rPr lang="en-US" sz="1800" b="0" i="0" dirty="0">
                <a:solidFill>
                  <a:srgbClr val="212121"/>
                </a:solidFill>
                <a:effectLst/>
                <a:latin typeface="Roboto" panose="02000000000000000000" pitchFamily="2" charset="0"/>
              </a:rPr>
              <a:t>(2), 251–260. </a:t>
            </a:r>
            <a:r>
              <a:rPr lang="en-US" sz="1800" b="0" i="0" dirty="0">
                <a:solidFill>
                  <a:srgbClr val="212121"/>
                </a:solidFill>
                <a:effectLst/>
                <a:latin typeface="Roboto" panose="02000000000000000000" pitchFamily="2" charset="0"/>
                <a:hlinkClick r:id="rId4"/>
              </a:rPr>
              <a:t>https://doi.org/10.1007/s13167-020-00205-2</a:t>
            </a:r>
            <a:r>
              <a:rPr lang="en-US" sz="1800" b="0" i="0" dirty="0">
                <a:solidFill>
                  <a:srgbClr val="212121"/>
                </a:solidFill>
                <a:effectLst/>
                <a:latin typeface="Roboto" panose="02000000000000000000" pitchFamily="2" charset="0"/>
              </a:rPr>
              <a:t> </a:t>
            </a:r>
          </a:p>
          <a:p>
            <a:r>
              <a:rPr lang="en-US" sz="1800" dirty="0">
                <a:solidFill>
                  <a:srgbClr val="212121"/>
                </a:solidFill>
                <a:latin typeface="Roboto" panose="02000000000000000000" pitchFamily="2" charset="0"/>
              </a:rPr>
              <a:t>Sleeping foundation (2023). Bedtime Routines for Adults. Retrieved from </a:t>
            </a:r>
            <a:r>
              <a:rPr lang="en-US" sz="1800" dirty="0">
                <a:solidFill>
                  <a:srgbClr val="212121"/>
                </a:solidFill>
                <a:latin typeface="Roboto" panose="02000000000000000000" pitchFamily="2" charset="0"/>
                <a:hlinkClick r:id="rId5"/>
              </a:rPr>
              <a:t>https://www.sleepfoundation.org/sleep-hygiene/bedtime-routine-for-adults</a:t>
            </a:r>
            <a:r>
              <a:rPr lang="en-US" sz="1800" dirty="0">
                <a:solidFill>
                  <a:srgbClr val="212121"/>
                </a:solidFill>
                <a:latin typeface="Roboto" panose="02000000000000000000" pitchFamily="2" charset="0"/>
              </a:rPr>
              <a:t> </a:t>
            </a:r>
            <a:endParaRPr lang="en-US" sz="1800" b="0" i="0" dirty="0">
              <a:solidFill>
                <a:srgbClr val="212121"/>
              </a:solidFill>
              <a:effectLst/>
              <a:latin typeface="Roboto" panose="02000000000000000000" pitchFamily="2" charset="0"/>
            </a:endParaRPr>
          </a:p>
          <a:p>
            <a:r>
              <a:rPr lang="en-US" sz="1800" b="0" i="0" dirty="0">
                <a:solidFill>
                  <a:srgbClr val="212121"/>
                </a:solidFill>
                <a:effectLst/>
                <a:latin typeface="Roboto" panose="02000000000000000000" pitchFamily="2" charset="0"/>
              </a:rPr>
              <a:t>Sleeping foundation (2022). Best sleep apps. Retrieved from </a:t>
            </a:r>
            <a:r>
              <a:rPr lang="en-US" sz="1800" b="0" i="0" dirty="0">
                <a:solidFill>
                  <a:srgbClr val="212121"/>
                </a:solidFill>
                <a:effectLst/>
                <a:latin typeface="Roboto" panose="02000000000000000000" pitchFamily="2" charset="0"/>
                <a:hlinkClick r:id="rId6"/>
              </a:rPr>
              <a:t>https://www.sleepfoundation.org/best-sleep-apps</a:t>
            </a:r>
            <a:r>
              <a:rPr lang="en-US" sz="1800" b="0" i="0" dirty="0">
                <a:solidFill>
                  <a:srgbClr val="212121"/>
                </a:solidFill>
                <a:effectLst/>
                <a:latin typeface="Roboto" panose="02000000000000000000" pitchFamily="2" charset="0"/>
              </a:rPr>
              <a:t> </a:t>
            </a:r>
          </a:p>
          <a:p>
            <a:pPr marL="0" indent="0">
              <a:buNone/>
            </a:pPr>
            <a:endParaRPr lang="hr-HR" sz="1800" dirty="0"/>
          </a:p>
          <a:p>
            <a:endParaRPr lang="el-GR"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de-DE" sz="2800" dirty="0">
                <a:solidFill>
                  <a:srgbClr val="C01E24"/>
                </a:solidFill>
                <a:latin typeface="+mj-lt"/>
              </a:rPr>
              <a:t>Glückwunsch!</a:t>
            </a:r>
          </a:p>
          <a:p>
            <a:pPr algn="l">
              <a:spcAft>
                <a:spcPts val="600"/>
              </a:spcAft>
            </a:pPr>
            <a:r>
              <a:rPr lang="de-DE" sz="2800" dirty="0">
                <a:solidFill>
                  <a:srgbClr val="C01E24"/>
                </a:solidFill>
                <a:latin typeface="+mj-lt"/>
              </a:rPr>
              <a:t>Sie haben die Unterrichtseinheit dieses Moduls abgeschlossen!</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lnSpcReduction="10000"/>
          </a:bodyPr>
          <a:lstStyle/>
          <a:p>
            <a:pPr algn="r">
              <a:lnSpc>
                <a:spcPct val="90000"/>
              </a:lnSpc>
              <a:spcAft>
                <a:spcPts val="600"/>
              </a:spcAft>
            </a:pPr>
            <a:r>
              <a:rPr lang="de-DE" sz="1000" b="0" i="0" dirty="0">
                <a:solidFill>
                  <a:schemeClr val="accent5">
                    <a:lumMod val="20000"/>
                    <a:lumOff val="80000"/>
                  </a:schemeClr>
                </a:solidFill>
                <a:effectLst/>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a:extLst>
              <a:ext uri="{FF2B5EF4-FFF2-40B4-BE49-F238E27FC236}">
                <a16:creationId xmlns:a16="http://schemas.microsoft.com/office/drawing/2014/main" id="{B3028DB1-526E-8EE3-8BBF-CDEAEBB1F2E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err="1"/>
              <a:t>Unterrichtseinheit</a:t>
            </a:r>
            <a:r>
              <a:rPr lang="en-US" sz="5400" dirty="0"/>
              <a:t>:  </a:t>
            </a:r>
            <a:r>
              <a:rPr lang="en-US" sz="5400" dirty="0" err="1"/>
              <a:t>Inhalt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6" y="2196661"/>
            <a:ext cx="6186652" cy="461665"/>
          </a:xfrm>
          <a:prstGeom prst="rect">
            <a:avLst/>
          </a:prstGeom>
          <a:solidFill>
            <a:srgbClr val="DDE0E5"/>
          </a:solidFill>
        </p:spPr>
        <p:txBody>
          <a:bodyPr wrap="square">
            <a:spAutoFit/>
          </a:bodyPr>
          <a:lstStyle/>
          <a:p>
            <a:pPr lvl="0"/>
            <a:r>
              <a:rPr lang="en-US" sz="2400" dirty="0"/>
              <a:t>1. </a:t>
            </a:r>
            <a:r>
              <a:rPr lang="en-US" sz="2400" dirty="0">
                <a:hlinkClick r:id="rId4" action="ppaction://hlinksldjump"/>
              </a:rPr>
              <a:t>Allgemeine </a:t>
            </a:r>
            <a:r>
              <a:rPr lang="en-US" sz="2400" dirty="0" err="1">
                <a:hlinkClick r:id="rId4" action="ppaction://hlinksldjump"/>
              </a:rPr>
              <a:t>Informationen</a:t>
            </a:r>
            <a:r>
              <a:rPr lang="en-US" sz="2400" dirty="0">
                <a:hlinkClick r:id="rId4" action="ppaction://hlinksldjump"/>
              </a:rPr>
              <a:t> </a:t>
            </a:r>
            <a:r>
              <a:rPr lang="en-US" sz="2400" dirty="0" err="1">
                <a:hlinkClick r:id="rId4" action="ppaction://hlinksldjump"/>
              </a:rPr>
              <a:t>über</a:t>
            </a:r>
            <a:r>
              <a:rPr lang="en-US" sz="2400" dirty="0">
                <a:hlinkClick r:id="rId4" action="ppaction://hlinksldjump"/>
              </a:rPr>
              <a:t> </a:t>
            </a:r>
            <a:r>
              <a:rPr lang="en-US" sz="2400" dirty="0" err="1">
                <a:hlinkClick r:id="rId4" action="ppaction://hlinksldjump"/>
              </a:rPr>
              <a:t>Ruheroutinen</a:t>
            </a:r>
            <a:endParaRPr lang="el-GR" sz="2400" dirty="0"/>
          </a:p>
        </p:txBody>
      </p:sp>
      <p:sp>
        <p:nvSpPr>
          <p:cNvPr id="9" name="TextBox 8">
            <a:extLst>
              <a:ext uri="{FF2B5EF4-FFF2-40B4-BE49-F238E27FC236}">
                <a16:creationId xmlns:a16="http://schemas.microsoft.com/office/drawing/2014/main" id="{B254F5AA-F28C-4567-C48D-9FB27EBEFD95}"/>
              </a:ext>
            </a:extLst>
          </p:cNvPr>
          <p:cNvSpPr txBox="1"/>
          <p:nvPr/>
        </p:nvSpPr>
        <p:spPr>
          <a:xfrm>
            <a:off x="1488396" y="2798990"/>
            <a:ext cx="6210261" cy="471604"/>
          </a:xfrm>
          <a:prstGeom prst="rect">
            <a:avLst/>
          </a:prstGeom>
          <a:solidFill>
            <a:srgbClr val="DDE0E5"/>
          </a:solidFill>
        </p:spPr>
        <p:txBody>
          <a:bodyPr wrap="square">
            <a:spAutoFit/>
          </a:bodyPr>
          <a:lstStyle/>
          <a:p>
            <a:pPr lvl="0"/>
            <a:r>
              <a:rPr lang="en-US" sz="2400" dirty="0">
                <a:solidFill>
                  <a:schemeClr val="tx1"/>
                </a:solidFill>
                <a:effectLst/>
              </a:rPr>
              <a:t>2. </a:t>
            </a:r>
            <a:r>
              <a:rPr lang="de-DE" sz="2400" dirty="0">
                <a:solidFill>
                  <a:schemeClr val="tx1"/>
                </a:solidFill>
                <a:effectLst/>
                <a:hlinkClick r:id="rId5" action="ppaction://hlinksldjump"/>
              </a:rPr>
              <a:t>Apps für Ruheroutinen und ihre Vorteile</a:t>
            </a:r>
            <a:endParaRPr lang="el-GR" sz="2400" dirty="0">
              <a:solidFill>
                <a:schemeClr val="tx1"/>
              </a:solidFill>
              <a:effectLst/>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476590" y="4114059"/>
            <a:ext cx="6210262" cy="461665"/>
          </a:xfrm>
          <a:prstGeom prst="rect">
            <a:avLst/>
          </a:prstGeom>
          <a:solidFill>
            <a:srgbClr val="DDE0E5"/>
          </a:solidFill>
        </p:spPr>
        <p:txBody>
          <a:bodyPr wrap="square">
            <a:spAutoFit/>
          </a:bodyPr>
          <a:lstStyle/>
          <a:p>
            <a:pPr lvl="0"/>
            <a:r>
              <a:rPr lang="en-US" sz="2400" dirty="0"/>
              <a:t>4</a:t>
            </a:r>
            <a:r>
              <a:rPr lang="en-US" sz="2400" dirty="0">
                <a:solidFill>
                  <a:schemeClr val="tx1"/>
                </a:solidFill>
                <a:effectLst/>
              </a:rPr>
              <a:t>. </a:t>
            </a:r>
            <a:r>
              <a:rPr lang="de-DE" sz="2400" dirty="0">
                <a:solidFill>
                  <a:schemeClr val="tx1"/>
                </a:solidFill>
                <a:effectLst/>
                <a:hlinkClick r:id="rId6" action="ppaction://hlinksldjump"/>
              </a:rPr>
              <a:t>Navigieren durch Apps für Ruheroutinen</a:t>
            </a:r>
            <a:endParaRPr lang="el-GR" sz="2400" dirty="0"/>
          </a:p>
        </p:txBody>
      </p:sp>
      <p:sp>
        <p:nvSpPr>
          <p:cNvPr id="15" name="TextBox 14">
            <a:extLst>
              <a:ext uri="{FF2B5EF4-FFF2-40B4-BE49-F238E27FC236}">
                <a16:creationId xmlns:a16="http://schemas.microsoft.com/office/drawing/2014/main" id="{5ADAB96D-17EF-C387-76E1-75DCB4D858FE}"/>
              </a:ext>
            </a:extLst>
          </p:cNvPr>
          <p:cNvSpPr txBox="1"/>
          <p:nvPr/>
        </p:nvSpPr>
        <p:spPr>
          <a:xfrm>
            <a:off x="1488396" y="3469453"/>
            <a:ext cx="6186651" cy="461665"/>
          </a:xfrm>
          <a:prstGeom prst="rect">
            <a:avLst/>
          </a:prstGeom>
          <a:solidFill>
            <a:srgbClr val="DDE0E5"/>
          </a:solidFill>
        </p:spPr>
        <p:txBody>
          <a:bodyPr wrap="square">
            <a:spAutoFit/>
          </a:bodyPr>
          <a:lstStyle/>
          <a:p>
            <a:pPr lvl="0"/>
            <a:r>
              <a:rPr lang="en-US" sz="2400" dirty="0"/>
              <a:t>3</a:t>
            </a:r>
            <a:r>
              <a:rPr lang="en-US" sz="2400" dirty="0">
                <a:solidFill>
                  <a:schemeClr val="tx1"/>
                </a:solidFill>
                <a:effectLst/>
              </a:rPr>
              <a:t>. </a:t>
            </a:r>
            <a:r>
              <a:rPr lang="en-US" sz="2400" dirty="0" err="1">
                <a:solidFill>
                  <a:schemeClr val="tx1"/>
                </a:solidFill>
                <a:effectLst/>
                <a:hlinkClick r:id="rId7" action="ppaction://hlinksldjump"/>
              </a:rPr>
              <a:t>Realistisches</a:t>
            </a:r>
            <a:r>
              <a:rPr lang="en-US" sz="2400" dirty="0">
                <a:solidFill>
                  <a:schemeClr val="tx1"/>
                </a:solidFill>
                <a:effectLst/>
                <a:hlinkClick r:id="rId7" action="ppaction://hlinksldjump"/>
              </a:rPr>
              <a:t> </a:t>
            </a:r>
            <a:r>
              <a:rPr lang="en-US" sz="2400" dirty="0" err="1">
                <a:solidFill>
                  <a:schemeClr val="tx1"/>
                </a:solidFill>
                <a:effectLst/>
                <a:hlinkClick r:id="rId7" action="ppaction://hlinksldjump"/>
              </a:rPr>
              <a:t>Szenario</a:t>
            </a:r>
            <a:endParaRPr lang="el-GR" sz="2400" dirty="0">
              <a:solidFill>
                <a:schemeClr val="tx1"/>
              </a:solidFill>
              <a:effectLst/>
            </a:endParaRPr>
          </a:p>
        </p:txBody>
      </p:sp>
      <p:sp>
        <p:nvSpPr>
          <p:cNvPr id="19" name="TextBox 18">
            <a:extLst>
              <a:ext uri="{FF2B5EF4-FFF2-40B4-BE49-F238E27FC236}">
                <a16:creationId xmlns:a16="http://schemas.microsoft.com/office/drawing/2014/main" id="{70964583-0395-93E6-73DA-0D2A936468BE}"/>
              </a:ext>
            </a:extLst>
          </p:cNvPr>
          <p:cNvSpPr txBox="1"/>
          <p:nvPr/>
        </p:nvSpPr>
        <p:spPr>
          <a:xfrm>
            <a:off x="1488397" y="4758665"/>
            <a:ext cx="6210260" cy="461665"/>
          </a:xfrm>
          <a:prstGeom prst="rect">
            <a:avLst/>
          </a:prstGeom>
          <a:solidFill>
            <a:srgbClr val="DDE0E5"/>
          </a:solidFill>
        </p:spPr>
        <p:txBody>
          <a:bodyPr wrap="square">
            <a:spAutoFit/>
          </a:bodyPr>
          <a:lstStyle/>
          <a:p>
            <a:pPr lvl="0"/>
            <a:r>
              <a:rPr lang="en-US" sz="2400" b="0" i="0" u="none" dirty="0">
                <a:solidFill>
                  <a:schemeClr val="tx1"/>
                </a:solidFill>
                <a:effectLst/>
              </a:rPr>
              <a:t>5. </a:t>
            </a:r>
            <a:r>
              <a:rPr lang="en-US" sz="2400" dirty="0" err="1">
                <a:solidFill>
                  <a:schemeClr val="tx1"/>
                </a:solidFill>
                <a:effectLst/>
                <a:hlinkClick r:id="rId8" action="ppaction://hlinksldjump"/>
              </a:rPr>
              <a:t>Diskussion</a:t>
            </a:r>
            <a:r>
              <a:rPr lang="en-US" sz="2400" dirty="0">
                <a:solidFill>
                  <a:schemeClr val="tx1"/>
                </a:solidFill>
                <a:effectLst/>
                <a:hlinkClick r:id="rId8" action="ppaction://hlinksldjump"/>
              </a:rPr>
              <a:t> und </a:t>
            </a:r>
            <a:r>
              <a:rPr lang="en-US" sz="2400" dirty="0" err="1">
                <a:solidFill>
                  <a:schemeClr val="tx1"/>
                </a:solidFill>
                <a:effectLst/>
                <a:hlinkClick r:id="rId8" action="ppaction://hlinksldjump"/>
              </a:rPr>
              <a:t>Auswertung</a:t>
            </a:r>
            <a:endParaRPr lang="el-GR" sz="2400" dirty="0">
              <a:solidFill>
                <a:schemeClr val="tx1"/>
              </a:solidFill>
              <a:effectLst/>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tx1"/>
                </a:solidFill>
              </a:rPr>
              <a:t>Gesundheits</a:t>
            </a:r>
            <a:r>
              <a:rPr lang="en-US" dirty="0">
                <a:solidFill>
                  <a:schemeClr val="tx1"/>
                </a:solidFill>
              </a:rPr>
              <a:t>-Apps für </a:t>
            </a:r>
            <a:r>
              <a:rPr lang="en-US" dirty="0" err="1">
                <a:solidFill>
                  <a:schemeClr val="tx1"/>
                </a:solidFill>
              </a:rPr>
              <a:t>Ruheroutinen</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327334"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4</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70032" y="2477019"/>
            <a:ext cx="7888168" cy="3399346"/>
          </a:xfrm>
        </p:spPr>
        <p:txBody>
          <a:bodyPr>
            <a:normAutofit fontScale="92500"/>
          </a:bodyPr>
          <a:lstStyle/>
          <a:p>
            <a:r>
              <a:rPr lang="de-DE" dirty="0"/>
              <a:t>Stärkung des Bewusstseins dafür, was eine Ruheroutine ist und wie wichtig eine Ruheroutine ist </a:t>
            </a:r>
          </a:p>
          <a:p>
            <a:r>
              <a:rPr lang="de-DE" dirty="0"/>
              <a:t>Identifizierung der wichtigsten Aktivitäten zur Etablierung einer Ruheroutine und wie Apps für Ruheroutinen dazu beitragen können </a:t>
            </a:r>
          </a:p>
          <a:p>
            <a:r>
              <a:rPr lang="de-DE" dirty="0"/>
              <a:t>Verstehen der wichtigsten Konzepte im Zusammenhang mit Gesundheits-Apps und wie sie für </a:t>
            </a:r>
            <a:r>
              <a:rPr lang="de-DE" dirty="0" err="1"/>
              <a:t>Migrant:innen</a:t>
            </a:r>
            <a:r>
              <a:rPr lang="de-DE" dirty="0"/>
              <a:t> nützlich sein können </a:t>
            </a:r>
          </a:p>
          <a:p>
            <a:r>
              <a:rPr lang="de-DE" dirty="0"/>
              <a:t>Entwicklung digitaler Fähigkeiten und Vertrautheit mit der Nutzung von Apps für die Ruheroutinen</a:t>
            </a:r>
          </a:p>
        </p:txBody>
      </p:sp>
      <p:sp>
        <p:nvSpPr>
          <p:cNvPr id="3" name="TextBox 2">
            <a:extLst>
              <a:ext uri="{FF2B5EF4-FFF2-40B4-BE49-F238E27FC236}">
                <a16:creationId xmlns:a16="http://schemas.microsoft.com/office/drawing/2014/main" id="{22A5FDDC-FEEA-E87C-BBAC-30ADB6D42B4E}"/>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Bild von </a:t>
            </a:r>
            <a:r>
              <a:rPr lang="en-US" sz="1200" dirty="0" err="1">
                <a:hlinkClick r:id="rId3"/>
              </a:rPr>
              <a:t>nuraghies</a:t>
            </a:r>
            <a:r>
              <a:rPr lang="en-US" sz="1200" dirty="0">
                <a:hlinkClick r:id="rId3"/>
              </a:rPr>
              <a:t> auf </a:t>
            </a:r>
            <a:r>
              <a:rPr lang="en-US" sz="1200" dirty="0" err="1">
                <a:hlinkClick r:id="rId3"/>
              </a:rPr>
              <a:t>Freepik</a:t>
            </a:r>
            <a:endParaRPr lang="el-GR" sz="1200" dirty="0"/>
          </a:p>
        </p:txBody>
      </p:sp>
      <p:pic>
        <p:nvPicPr>
          <p:cNvPr id="4" name="Google Shape;479;g2c319d66040_0_178">
            <a:extLst>
              <a:ext uri="{FF2B5EF4-FFF2-40B4-BE49-F238E27FC236}">
                <a16:creationId xmlns:a16="http://schemas.microsoft.com/office/drawing/2014/main" id="{0F349F19-D1BC-364A-3869-67BD1F40BDBE}"/>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Kompetenzen</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tx1"/>
                </a:solidFill>
              </a:rPr>
              <a:t>Gesundheits</a:t>
            </a:r>
            <a:r>
              <a:rPr lang="en-US" dirty="0">
                <a:solidFill>
                  <a:schemeClr val="tx1"/>
                </a:solidFill>
              </a:rPr>
              <a:t>-Apps für </a:t>
            </a:r>
            <a:r>
              <a:rPr lang="en-US" dirty="0" err="1">
                <a:solidFill>
                  <a:schemeClr val="tx1"/>
                </a:solidFill>
              </a:rPr>
              <a:t>Ruheroutinen</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4</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16322"/>
            <a:ext cx="6314063" cy="3389344"/>
          </a:xfrm>
        </p:spPr>
        <p:txBody>
          <a:bodyPr/>
          <a:lstStyle/>
          <a:p>
            <a:r>
              <a:rPr lang="de-DE" dirty="0"/>
              <a:t>Definition, was eine Ruheroutine ist und warum sie wichtig ist</a:t>
            </a:r>
          </a:p>
          <a:p>
            <a:r>
              <a:rPr lang="de-DE" dirty="0"/>
              <a:t>Erläuterung, wie Ruheroutine-Apps den Aufbau einer Ruheroutine unterstützen und den Schlaf im Allgemeinen verbessern können </a:t>
            </a:r>
          </a:p>
          <a:p>
            <a:r>
              <a:rPr lang="de-DE" dirty="0"/>
              <a:t>Vertrautheit mit und Fähigkeit zur Navigation durch verschiedene Ruheroutinen-Apps und deren Integration in das tägliche Leben </a:t>
            </a:r>
          </a:p>
        </p:txBody>
      </p:sp>
      <p:sp>
        <p:nvSpPr>
          <p:cNvPr id="4" name="Ορθογώνιο 1">
            <a:extLst>
              <a:ext uri="{FF2B5EF4-FFF2-40B4-BE49-F238E27FC236}">
                <a16:creationId xmlns:a16="http://schemas.microsoft.com/office/drawing/2014/main" id="{25F41E1C-EF21-B2B4-9260-D6B18492DDC7}"/>
              </a:ext>
            </a:extLst>
          </p:cNvPr>
          <p:cNvSpPr/>
          <p:nvPr/>
        </p:nvSpPr>
        <p:spPr>
          <a:xfrm>
            <a:off x="3419912" y="6129356"/>
            <a:ext cx="8772088" cy="276999"/>
          </a:xfrm>
          <a:prstGeom prst="rect">
            <a:avLst/>
          </a:prstGeom>
        </p:spPr>
        <p:txBody>
          <a:bodyPr wrap="square">
            <a:spAutoFit/>
          </a:bodyPr>
          <a:lstStyle/>
          <a:p>
            <a:pPr algn="r"/>
            <a:r>
              <a:rPr lang="en-US" sz="1200" dirty="0">
                <a:hlinkClick r:id="rId3"/>
              </a:rPr>
              <a:t>Bild von </a:t>
            </a:r>
            <a:r>
              <a:rPr lang="en-US" sz="1200" dirty="0" err="1">
                <a:hlinkClick r:id="rId3"/>
              </a:rPr>
              <a:t>vectorjuice</a:t>
            </a:r>
            <a:r>
              <a:rPr lang="en-US" sz="1200" dirty="0">
                <a:hlinkClick r:id="rId3"/>
              </a:rPr>
              <a:t> auf </a:t>
            </a:r>
            <a:r>
              <a:rPr lang="en-US" sz="1200" dirty="0" err="1">
                <a:hlinkClick r:id="rId3"/>
              </a:rPr>
              <a:t>Freepik</a:t>
            </a:r>
            <a:endParaRPr lang="en-US" sz="1200" dirty="0"/>
          </a:p>
        </p:txBody>
      </p:sp>
      <p:pic>
        <p:nvPicPr>
          <p:cNvPr id="6" name="Google Shape;190;g2c07f5df07d_0_263">
            <a:extLst>
              <a:ext uri="{FF2B5EF4-FFF2-40B4-BE49-F238E27FC236}">
                <a16:creationId xmlns:a16="http://schemas.microsoft.com/office/drawing/2014/main" id="{1BA0874C-0037-4800-A7CF-5986A96D7D70}"/>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09E34C2F-40B3-A734-3980-E92111B84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503588-C6EB-0D7B-849C-62EBB00AFE0D}"/>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4.1.1</a:t>
            </a:r>
            <a:r>
              <a:rPr lang="en-US" altLang="el-GR" dirty="0"/>
              <a:t/>
            </a:r>
            <a:br>
              <a:rPr lang="en-US" altLang="el-GR" dirty="0"/>
            </a:br>
            <a:r>
              <a:rPr lang="en-US" dirty="0">
                <a:solidFill>
                  <a:srgbClr val="C01E24"/>
                </a:solidFill>
              </a:rPr>
              <a:t>Allgemeine </a:t>
            </a:r>
            <a:r>
              <a:rPr lang="en-US" dirty="0" err="1">
                <a:solidFill>
                  <a:srgbClr val="C01E24"/>
                </a:solidFill>
              </a:rPr>
              <a:t>Informationen</a:t>
            </a:r>
            <a:r>
              <a:rPr lang="en-US" dirty="0">
                <a:solidFill>
                  <a:srgbClr val="C01E24"/>
                </a:solidFill>
              </a:rPr>
              <a:t> </a:t>
            </a:r>
            <a:r>
              <a:rPr lang="en-US" dirty="0" err="1">
                <a:solidFill>
                  <a:srgbClr val="C01E24"/>
                </a:solidFill>
              </a:rPr>
              <a:t>über</a:t>
            </a:r>
            <a:r>
              <a:rPr lang="en-US" dirty="0">
                <a:solidFill>
                  <a:srgbClr val="C01E24"/>
                </a:solidFill>
              </a:rPr>
              <a:t> </a:t>
            </a:r>
            <a:r>
              <a:rPr lang="en-US" dirty="0" err="1">
                <a:solidFill>
                  <a:srgbClr val="C01E24"/>
                </a:solidFill>
              </a:rPr>
              <a:t>Ruheroutinen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r>
              <a:rPr lang="de-DE" sz="2400" dirty="0"/>
              <a:t>Aneignung allgemeiner Kenntnisse über Ruheroutinen.</a:t>
            </a:r>
          </a:p>
          <a:p>
            <a:r>
              <a:rPr lang="de-DE" sz="2400" dirty="0"/>
              <a:t>Verstehen der Bedeutung von Ruheroutinen.</a:t>
            </a:r>
          </a:p>
          <a:p>
            <a:r>
              <a:rPr lang="de-DE" sz="2400" dirty="0"/>
              <a:t>Über Schlafprobleme lernen.</a:t>
            </a:r>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it-IT" dirty="0"/>
              <a:t>Definition von </a:t>
            </a:r>
            <a:r>
              <a:rPr lang="it-IT" dirty="0" err="1"/>
              <a:t>Ruheroutinen</a:t>
            </a:r>
            <a:endParaRPr lang="it-IT"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n-US" sz="1200" dirty="0">
                <a:hlinkClick r:id="rId3"/>
              </a:rPr>
              <a:t>Quelle </a:t>
            </a:r>
            <a:r>
              <a:rPr lang="en-US" sz="1200" dirty="0"/>
              <a:t>| </a:t>
            </a:r>
            <a:r>
              <a:rPr lang="en-US" sz="1200" dirty="0" err="1">
                <a:hlinkClick r:id="rId4"/>
              </a:rPr>
              <a:t>Pixabay</a:t>
            </a:r>
            <a:r>
              <a:rPr lang="en-US" sz="1200" dirty="0">
                <a:hlinkClick r:id="rId4"/>
              </a:rPr>
              <a:t> </a:t>
            </a:r>
            <a:r>
              <a:rPr lang="en-US" sz="1200" dirty="0" err="1">
                <a:hlinkClick r:id="rId4"/>
              </a:rPr>
              <a:t>Lizenz</a:t>
            </a:r>
            <a:endParaRPr lang="en-US" sz="1200" dirty="0"/>
          </a:p>
        </p:txBody>
      </p:sp>
      <p:sp>
        <p:nvSpPr>
          <p:cNvPr id="4" name="Θέση κειμένου 4">
            <a:extLst>
              <a:ext uri="{FF2B5EF4-FFF2-40B4-BE49-F238E27FC236}">
                <a16:creationId xmlns:a16="http://schemas.microsoft.com/office/drawing/2014/main" id="{8D41897E-C6A8-8C77-901E-76DA8426B718}"/>
              </a:ext>
            </a:extLst>
          </p:cNvPr>
          <p:cNvSpPr txBox="1">
            <a:spLocks/>
          </p:cNvSpPr>
          <p:nvPr/>
        </p:nvSpPr>
        <p:spPr>
          <a:xfrm>
            <a:off x="558000" y="2183097"/>
            <a:ext cx="7555853" cy="4414473"/>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200" dirty="0">
              <a:solidFill>
                <a:srgbClr val="203864"/>
              </a:solidFill>
              <a:sym typeface="Arial" panose="020B0604020202020204" pitchFamily="34" charset="0"/>
            </a:endParaRPr>
          </a:p>
          <a:p>
            <a:pPr>
              <a:lnSpc>
                <a:spcPct val="160000"/>
              </a:lnSpc>
            </a:pPr>
            <a:r>
              <a:rPr lang="de-DE" sz="2600" dirty="0">
                <a:solidFill>
                  <a:srgbClr val="203864"/>
                </a:solidFill>
                <a:sym typeface="Arial" panose="020B0604020202020204" pitchFamily="34" charset="0"/>
              </a:rPr>
              <a:t>Eine Ruheroutine oder allgemein als Schlafroutine bekannt, ist eine Reihe von Aktivitäten, die wir eine oder eine halbe Stunde vor dem Zubettgehen durchführen, z. B. das Licht ausschalten, Bildschirme ausschalten, jeden Tag eine bestimmte Zeit zum Zubettgehen haben, das Bett zum Schlafen vorbereiten, ein Buch lesen usw.</a:t>
            </a:r>
          </a:p>
        </p:txBody>
      </p:sp>
      <p:pic>
        <p:nvPicPr>
          <p:cNvPr id="9" name="Picture 8">
            <a:extLst>
              <a:ext uri="{FF2B5EF4-FFF2-40B4-BE49-F238E27FC236}">
                <a16:creationId xmlns:a16="http://schemas.microsoft.com/office/drawing/2014/main" id="{7D7630DB-B053-B1F2-FEA2-346A6CDB49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5975" y="2166700"/>
            <a:ext cx="3391238" cy="3611301"/>
          </a:xfrm>
          <a:prstGeom prst="rect">
            <a:avLst/>
          </a:prstGeom>
        </p:spPr>
      </p:pic>
      <p:sp>
        <p:nvSpPr>
          <p:cNvPr id="11" name="Ορθογώνιο 7">
            <a:extLst>
              <a:ext uri="{FF2B5EF4-FFF2-40B4-BE49-F238E27FC236}">
                <a16:creationId xmlns:a16="http://schemas.microsoft.com/office/drawing/2014/main" id="{4C6B3A13-5A1C-B563-9208-CC31A1E8EEC6}"/>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Allgemeine </a:t>
            </a:r>
            <a:r>
              <a:rPr lang="en-US" altLang="el-GR" dirty="0" err="1">
                <a:solidFill>
                  <a:schemeClr val="bg1"/>
                </a:solidFill>
                <a:effectLst>
                  <a:outerShdw blurRad="38100" dist="38100" dir="2700000" algn="tl">
                    <a:srgbClr val="000000">
                      <a:alpha val="43137"/>
                    </a:srgbClr>
                  </a:outerShdw>
                </a:effectLst>
                <a:latin typeface="+mj-lt"/>
                <a:ea typeface="+mj-ea"/>
                <a:cs typeface="+mj-cs"/>
              </a:rPr>
              <a:t>Informationen</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über</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Ruheroutinen</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303941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US" dirty="0" err="1"/>
              <a:t>Warum</a:t>
            </a:r>
            <a:r>
              <a:rPr lang="en-US" dirty="0"/>
              <a:t> </a:t>
            </a:r>
            <a:r>
              <a:rPr lang="en-US" dirty="0" err="1"/>
              <a:t>Schlafroutinen</a:t>
            </a:r>
            <a:r>
              <a:rPr lang="en-US" dirty="0"/>
              <a:t> </a:t>
            </a:r>
            <a:r>
              <a:rPr lang="en-US" dirty="0" err="1"/>
              <a:t>wichtig</a:t>
            </a:r>
            <a:r>
              <a:rPr lang="en-US" dirty="0"/>
              <a:t> </a:t>
            </a:r>
            <a:r>
              <a:rPr lang="en-US" dirty="0" err="1"/>
              <a:t>sind</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9958" cy="4675229"/>
          </a:xfrm>
        </p:spPr>
        <p:txBody>
          <a:bodyPr>
            <a:normAutofit/>
          </a:bodyPr>
          <a:lstStyle/>
          <a:p>
            <a:pPr>
              <a:lnSpc>
                <a:spcPct val="120000"/>
              </a:lnSpc>
            </a:pPr>
            <a:r>
              <a:rPr lang="de-DE" dirty="0"/>
              <a:t>Stellt unsere "biologische" Uhr</a:t>
            </a:r>
          </a:p>
          <a:p>
            <a:pPr>
              <a:lnSpc>
                <a:spcPct val="120000"/>
              </a:lnSpc>
            </a:pPr>
            <a:r>
              <a:rPr lang="de-DE" dirty="0"/>
              <a:t>Reduziert Stress</a:t>
            </a:r>
          </a:p>
          <a:p>
            <a:pPr>
              <a:lnSpc>
                <a:spcPct val="120000"/>
              </a:lnSpc>
            </a:pPr>
            <a:r>
              <a:rPr lang="de-DE" dirty="0"/>
              <a:t>Verbessert die Stimmung</a:t>
            </a:r>
          </a:p>
          <a:p>
            <a:pPr>
              <a:lnSpc>
                <a:spcPct val="120000"/>
              </a:lnSpc>
            </a:pPr>
            <a:r>
              <a:rPr lang="de-DE" dirty="0"/>
              <a:t>Hält ein gesundes Gewicht aufrecht  </a:t>
            </a:r>
          </a:p>
          <a:p>
            <a:pPr>
              <a:lnSpc>
                <a:spcPct val="120000"/>
              </a:lnSpc>
            </a:pPr>
            <a:r>
              <a:rPr lang="de-DE" dirty="0"/>
              <a:t>Wir werden seltener krank</a:t>
            </a:r>
            <a:endParaRPr lang="en-US" sz="2000" dirty="0"/>
          </a:p>
          <a:p>
            <a:pPr>
              <a:lnSpc>
                <a:spcPct val="120000"/>
              </a:lnSpc>
            </a:pPr>
            <a:endParaRPr lang="en-US" dirty="0"/>
          </a:p>
        </p:txBody>
      </p:sp>
      <p:sp>
        <p:nvSpPr>
          <p:cNvPr id="3" name="Ορθογώνιο 1">
            <a:extLst>
              <a:ext uri="{FF2B5EF4-FFF2-40B4-BE49-F238E27FC236}">
                <a16:creationId xmlns:a16="http://schemas.microsoft.com/office/drawing/2014/main" id="{BDB418BB-C2BE-2365-EDB0-575BC5E71670}"/>
              </a:ext>
            </a:extLst>
          </p:cNvPr>
          <p:cNvSpPr/>
          <p:nvPr/>
        </p:nvSpPr>
        <p:spPr>
          <a:xfrm>
            <a:off x="9780282" y="6042956"/>
            <a:ext cx="2411718" cy="276999"/>
          </a:xfrm>
          <a:prstGeom prst="rect">
            <a:avLst/>
          </a:prstGeom>
        </p:spPr>
        <p:txBody>
          <a:bodyPr wrap="square">
            <a:spAutoFit/>
          </a:bodyPr>
          <a:lstStyle/>
          <a:p>
            <a:pPr algn="r"/>
            <a:r>
              <a:rPr lang="en-US" sz="1200" dirty="0">
                <a:hlinkClick r:id="rId3"/>
              </a:rPr>
              <a:t>Quelle</a:t>
            </a:r>
            <a:r>
              <a:rPr lang="en-US" sz="1200" dirty="0"/>
              <a:t> | </a:t>
            </a:r>
            <a:r>
              <a:rPr lang="en-US" sz="1200" dirty="0" err="1">
                <a:hlinkClick r:id="rId4"/>
              </a:rPr>
              <a:t>Pixabay</a:t>
            </a:r>
            <a:r>
              <a:rPr lang="en-US" sz="1200" dirty="0">
                <a:hlinkClick r:id="rId4"/>
              </a:rPr>
              <a:t> </a:t>
            </a:r>
            <a:r>
              <a:rPr lang="en-US" sz="1200" dirty="0" err="1">
                <a:hlinkClick r:id="rId4"/>
              </a:rPr>
              <a:t>Lizenz</a:t>
            </a:r>
            <a:endParaRPr lang="en-US" sz="1200" dirty="0"/>
          </a:p>
        </p:txBody>
      </p:sp>
      <p:pic>
        <p:nvPicPr>
          <p:cNvPr id="4" name="Picture 1">
            <a:extLst>
              <a:ext uri="{FF2B5EF4-FFF2-40B4-BE49-F238E27FC236}">
                <a16:creationId xmlns:a16="http://schemas.microsoft.com/office/drawing/2014/main" id="{EF15E7FA-995C-AA4B-3068-74B3E963C6B2}"/>
              </a:ext>
            </a:extLst>
          </p:cNvPr>
          <p:cNvPicPr>
            <a:picLocks noChangeAspect="1"/>
          </p:cNvPicPr>
          <p:nvPr/>
        </p:nvPicPr>
        <p:blipFill rotWithShape="1">
          <a:blip r:embed="rId5"/>
          <a:srcRect l="10057" t="17568" r="16525" b="2448"/>
          <a:stretch/>
        </p:blipFill>
        <p:spPr>
          <a:xfrm>
            <a:off x="8391646" y="1777580"/>
            <a:ext cx="3800354" cy="4140308"/>
          </a:xfrm>
          <a:prstGeom prst="rect">
            <a:avLst/>
          </a:prstGeom>
        </p:spPr>
      </p:pic>
      <p:sp>
        <p:nvSpPr>
          <p:cNvPr id="2" name="Ορθογώνιο 7">
            <a:extLst>
              <a:ext uri="{FF2B5EF4-FFF2-40B4-BE49-F238E27FC236}">
                <a16:creationId xmlns:a16="http://schemas.microsoft.com/office/drawing/2014/main" id="{773D7456-5E18-1975-E46C-32445E701CCD}"/>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Allgemeine </a:t>
            </a:r>
            <a:r>
              <a:rPr lang="en-US" altLang="el-GR" dirty="0" err="1">
                <a:solidFill>
                  <a:schemeClr val="bg1"/>
                </a:solidFill>
                <a:effectLst>
                  <a:outerShdw blurRad="38100" dist="38100" dir="2700000" algn="tl">
                    <a:srgbClr val="000000">
                      <a:alpha val="43137"/>
                    </a:srgbClr>
                  </a:outerShdw>
                </a:effectLst>
                <a:latin typeface="+mj-lt"/>
                <a:ea typeface="+mj-ea"/>
                <a:cs typeface="+mj-cs"/>
              </a:rPr>
              <a:t>Informationen</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über</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Ruheroutinen</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845057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4 1 Health Apps for Rest Routines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Uq6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Sr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VKu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Sr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Sr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Sr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Uq6hYFQaV5GsAAABvAAAAHAAAAHVuaXZlcnNhbC9sb2NhbF9zZXR0aW5ncy54bWwNyrEKwkAMANC9XxEySB3Uugn2rpujCK0fENogB7mk9ELRv/e2N7x++GaBnbeSTANezx0C62xL0k/A9/Q43RCKky4kphxQDWGITS82k4zsXmOBVejH28S5wvlJuc4XqbOkAu1B/B6PeInNH1BLAwQUAAIACABVq6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VauoWOohDhNLAAAAbAAAABsAAAB1bml2ZXJzYWwvdW5pdmVyc2FsLnBuZy54bWyzsa/IzVEoSy0qzszPs1Uy1DNQsrfj5bIpKEoty0wtV6gAigEFIUBJoRLINUJwyzNTSjKAQiYmFgjBjNTM9IwSoKiBhRlcVB9oKABQSwECAAAUAAIACACpflBPNmFYAkcDAADhCQAAFAAAAAAAAAABAAAAAAAAAAAAdW5pdmVyc2FsL3BsYXllci54bWxQSwECAAAUAAIACABUq6hYtTf0qBwFAADhEwAAHQAAAAAAAAABAAAAAAB5AwAAdW5pdmVyc2FsL2NvbW1vbl9tZXNzYWdlcy5sbmdQSwECAAAUAAIACABUq6hYFR5gG6MAAAB/AQAALgAAAAAAAAABAAAAAADQCAAAdW5pdmVyc2FsL3BsYXliYWNrX2FuZF9uYXZpZ2F0aW9uX3NldHRpbmdzLnhtbFBLAQIAABQAAgAIAFSrqFh0STUfPAQAAAwVAAAnAAAAAAAAAAEAAAAAAL8JAAB1bml2ZXJzYWwvZmxhc2hfcHVibGlzaGluZ19zZXR0aW5ncy54bWxQSwECAAAUAAIACABUq6hYN4uHansDAACsDAAAIQAAAAAAAAABAAAAAABADgAAdW5pdmVyc2FsL2ZsYXNoX3NraW5fc2V0dGluZ3MueG1sUEsBAgAAFAACAAgAVKuoWKavViM2BAAAlhQAACYAAAAAAAAAAQAAAAAA+hEAAHVuaXZlcnNhbC9odG1sX3B1Ymxpc2hpbmdfc2V0dGluZ3MueG1sUEsBAgAAFAACAAgAVKuoWCYPfuiwAQAAbwYAAB8AAAAAAAAAAQAAAAAAdBYAAHVuaXZlcnNhbC9odG1sX3NraW5fc2V0dGluZ3MuanNQSwECAAAUAAIACABUq6hYFQaV5GsAAABvAAAAHAAAAAAAAAABAAAAAABhGAAAdW5pdmVyc2FsL2xvY2FsX3NldHRpbmdzLnhtbFBLAQIAABQAAgAIAFWrqFjCG66ZaBIAAPdNAAAXAAAAAAAAAAAAAAAAAAYZAAB1bml2ZXJzYWwvdW5pdmVyc2FsLnBuZ1BLAQIAABQAAgAIAFWrqFjqIQ4TSwAAAGwAAAAbAAAAAAAAAAEAAAAAAKMrAAB1bml2ZXJzYWwvdW5pdmVyc2FsLnBuZy54bWxQSwUGAAAAAAoACgAGAwAAJywAAAAA"/>
  <p:tag name="ISPRING_LMS_API_VERSION" val="SCORM 1.2"/>
  <p:tag name="ISPRING_ULTRA_SCORM_COURSE_ID" val="737C52C8-E487-4ADA-98E0-F5A069694C97"/>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4 1 Health Apps for Rest Routines TEACHING SESSION"/>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HAPPS\\DE\\German\\Training material for ETA 04_Deutsch&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1787</Words>
  <Application>Microsoft Office PowerPoint</Application>
  <PresentationFormat>Ευρεία οθόνη</PresentationFormat>
  <Paragraphs>265</Paragraphs>
  <Slides>30</Slides>
  <Notes>30</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30</vt:i4>
      </vt:variant>
    </vt:vector>
  </HeadingPairs>
  <TitlesOfParts>
    <vt:vector size="42" baseType="lpstr">
      <vt:lpstr>Adobe Gothic Std B</vt:lpstr>
      <vt:lpstr>MS PGothic</vt:lpstr>
      <vt:lpstr>Abadi Extra Light</vt:lpstr>
      <vt:lpstr>Arial</vt:lpstr>
      <vt:lpstr>Calibri</vt:lpstr>
      <vt:lpstr>Calibri Light</vt:lpstr>
      <vt:lpstr>Courier New</vt:lpstr>
      <vt:lpstr>Gill Sans Nova</vt:lpstr>
      <vt:lpstr>Impact</vt:lpstr>
      <vt:lpstr>Roboto</vt:lpstr>
      <vt:lpstr>Wingdings</vt:lpstr>
      <vt:lpstr>Θέμα του Office</vt:lpstr>
      <vt:lpstr>Παρουσίαση του PowerPoint</vt:lpstr>
      <vt:lpstr>Παρουσίαση του PowerPoint</vt:lpstr>
      <vt:lpstr>Partners</vt:lpstr>
      <vt:lpstr>Unterrichtseinheit:  Inhalt</vt:lpstr>
      <vt:lpstr>Ziele</vt:lpstr>
      <vt:lpstr>Kompetenzen</vt:lpstr>
      <vt:lpstr>4.1.1 Allgemeine Informationen über Ruheroutinen</vt:lpstr>
      <vt:lpstr>Definition von Ruheroutinen</vt:lpstr>
      <vt:lpstr>Warum Schlafroutinen wichtig sind</vt:lpstr>
      <vt:lpstr>Häufige Schlafprobleme in der Migrant:innenbevölkerung</vt:lpstr>
      <vt:lpstr>Wie man eine Schlafroutine etabliert</vt:lpstr>
      <vt:lpstr>Wie man eine Schlafroutine etabliert</vt:lpstr>
      <vt:lpstr>Aktivität</vt:lpstr>
      <vt:lpstr>4.1.2 Apps für Ruheroutinen und ihre Vorteile</vt:lpstr>
      <vt:lpstr>Beschreibung von Apps für Ruheroutinen</vt:lpstr>
      <vt:lpstr>Häufige Merkmale von Apps für Ruheroutinen</vt:lpstr>
      <vt:lpstr>Wie sie zur Verbesserung der Ruheroutine beitragen können</vt:lpstr>
      <vt:lpstr>Aktivität</vt:lpstr>
      <vt:lpstr>4.1.3 Realistisches Szenario</vt:lpstr>
      <vt:lpstr>Szenario</vt:lpstr>
      <vt:lpstr>4.1.4 Navigieren durch Apps für Ruheroutinen</vt:lpstr>
      <vt:lpstr>Aktivität</vt:lpstr>
      <vt:lpstr>4.1.5 Diskussion und Auswertung</vt:lpstr>
      <vt:lpstr>Zusammengefasst... (1)</vt:lpstr>
      <vt:lpstr>Zusammengefasst... (2)</vt:lpstr>
      <vt:lpstr>Nächste Schritte...</vt:lpstr>
      <vt:lpstr>Auswertung Fragebogen</vt:lpstr>
      <vt:lpstr>Auswertung Fragebogen</vt:lpstr>
      <vt:lpstr>References, further Readings and Closure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ETA4 1 Health Apps for Rest Routines TEACHING SESSION</dc:title>
  <dc:creator>pantelis bbalaouras</dc:creator>
  <cp:lastModifiedBy>pantelis</cp:lastModifiedBy>
  <cp:revision>1055</cp:revision>
  <dcterms:created xsi:type="dcterms:W3CDTF">2020-06-02T13:31:56Z</dcterms:created>
  <dcterms:modified xsi:type="dcterms:W3CDTF">2024-09-08T16:51:34Z</dcterms:modified>
</cp:coreProperties>
</file>