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38" r:id="rId2"/>
    <p:sldId id="417" r:id="rId3"/>
    <p:sldId id="418" r:id="rId4"/>
    <p:sldId id="437" r:id="rId5"/>
    <p:sldId id="404" r:id="rId6"/>
  </p:sldIdLst>
  <p:sldSz cx="12192000" cy="6858000"/>
  <p:notesSz cx="6858000" cy="9144000"/>
  <p:custDataLst>
    <p:tags r:id="rId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C7CADB-0140-35F5-614B-C8C7F5756E5A}" name="Hares Sarwary" initials="HS" userId="S::sarwary@iat.eu::3d3397cd-d73e-4ece-ae4f-73450d97fe2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CDDBCF-CA11-4257-91EE-114345B30435}" v="3" dt="2024-05-01T19:27:24.428"/>
    <p1510:client id="{F9CDBA8F-1F2D-411E-9FCD-F556EC8CFEF5}" v="3" dt="2024-05-01T08:31:27.01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97" d="100"/>
          <a:sy n="97" d="100"/>
        </p:scale>
        <p:origin x="462" y="7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17" Type="http://schemas.microsoft.com/office/2016/11/relationships/changesInfo" Target="changesInfos/changesInfo1.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BACDDBCF-CA11-4257-91EE-114345B30435}"/>
    <pc:docChg chg="modSld modMainMaster">
      <pc:chgData name="pantelis balaouras" userId="25e8755020fc1734" providerId="LiveId" clId="{BACDDBCF-CA11-4257-91EE-114345B30435}" dt="2024-05-02T08:00:51.797" v="7" actId="20577"/>
      <pc:docMkLst>
        <pc:docMk/>
      </pc:docMkLst>
      <pc:sldChg chg="addSp modSp mod">
        <pc:chgData name="pantelis balaouras" userId="25e8755020fc1734" providerId="LiveId" clId="{BACDDBCF-CA11-4257-91EE-114345B30435}" dt="2024-05-02T08:00:51.797" v="7" actId="20577"/>
        <pc:sldMkLst>
          <pc:docMk/>
          <pc:sldMk cId="694210016" sldId="437"/>
        </pc:sldMkLst>
        <pc:spChg chg="mod">
          <ac:chgData name="pantelis balaouras" userId="25e8755020fc1734" providerId="LiveId" clId="{BACDDBCF-CA11-4257-91EE-114345B30435}" dt="2024-05-02T08:00:51.797" v="7" actId="20577"/>
          <ac:spMkLst>
            <pc:docMk/>
            <pc:sldMk cId="694210016" sldId="437"/>
            <ac:spMk id="4" creationId="{E0308CCA-7979-6DB8-C0FD-349C24519D98}"/>
          </ac:spMkLst>
        </pc:spChg>
        <pc:spChg chg="add mod">
          <ac:chgData name="pantelis balaouras" userId="25e8755020fc1734" providerId="LiveId" clId="{BACDDBCF-CA11-4257-91EE-114345B30435}" dt="2024-05-01T19:27:22.029" v="3" actId="1076"/>
          <ac:spMkLst>
            <pc:docMk/>
            <pc:sldMk cId="694210016" sldId="437"/>
            <ac:spMk id="5" creationId="{19B21981-C186-08B2-F6E7-AB01D1449809}"/>
          </ac:spMkLst>
        </pc:spChg>
        <pc:picChg chg="add mod">
          <ac:chgData name="pantelis balaouras" userId="25e8755020fc1734" providerId="LiveId" clId="{BACDDBCF-CA11-4257-91EE-114345B30435}" dt="2024-05-01T19:27:24.427" v="4" actId="1076"/>
          <ac:picMkLst>
            <pc:docMk/>
            <pc:sldMk cId="694210016" sldId="437"/>
            <ac:picMk id="3" creationId="{133D6CF8-4D2D-F880-6A73-F672C375C1E3}"/>
          </ac:picMkLst>
        </pc:picChg>
      </pc:sldChg>
      <pc:sldMasterChg chg="modSldLayout">
        <pc:chgData name="pantelis balaouras" userId="25e8755020fc1734" providerId="LiveId" clId="{BACDDBCF-CA11-4257-91EE-114345B30435}" dt="2024-05-02T08:00:45.704" v="6" actId="20577"/>
        <pc:sldMasterMkLst>
          <pc:docMk/>
          <pc:sldMasterMk cId="1468923052" sldId="2147483648"/>
        </pc:sldMasterMkLst>
        <pc:sldLayoutChg chg="modSp mod">
          <pc:chgData name="pantelis balaouras" userId="25e8755020fc1734" providerId="LiveId" clId="{BACDDBCF-CA11-4257-91EE-114345B30435}" dt="2024-05-02T08:00:45.704" v="6" actId="20577"/>
          <pc:sldLayoutMkLst>
            <pc:docMk/>
            <pc:sldMasterMk cId="1468923052" sldId="2147483648"/>
            <pc:sldLayoutMk cId="2336866591" sldId="2147483666"/>
          </pc:sldLayoutMkLst>
          <pc:spChg chg="mod">
            <ac:chgData name="pantelis balaouras" userId="25e8755020fc1734" providerId="LiveId" clId="{BACDDBCF-CA11-4257-91EE-114345B30435}" dt="2024-05-02T08:00:45.704" v="6" actId="20577"/>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F9CDBA8F-1F2D-411E-9FCD-F556EC8CFEF5}"/>
    <pc:docChg chg="undo custSel addSld delSld modSld">
      <pc:chgData name="pantelis balaouras" userId="25e8755020fc1734" providerId="LiveId" clId="{F9CDBA8F-1F2D-411E-9FCD-F556EC8CFEF5}" dt="2024-05-01T08:32:31.086" v="29" actId="114"/>
      <pc:docMkLst>
        <pc:docMk/>
      </pc:docMkLst>
      <pc:sldChg chg="addSp delSp modSp mod">
        <pc:chgData name="pantelis balaouras" userId="25e8755020fc1734" providerId="LiveId" clId="{F9CDBA8F-1F2D-411E-9FCD-F556EC8CFEF5}" dt="2024-05-01T08:31:05.039" v="3"/>
        <pc:sldMkLst>
          <pc:docMk/>
          <pc:sldMk cId="1915799683" sldId="404"/>
        </pc:sldMkLst>
        <pc:spChg chg="add del">
          <ac:chgData name="pantelis balaouras" userId="25e8755020fc1734" providerId="LiveId" clId="{F9CDBA8F-1F2D-411E-9FCD-F556EC8CFEF5}" dt="2024-05-01T08:30:53.186" v="2" actId="22"/>
          <ac:spMkLst>
            <pc:docMk/>
            <pc:sldMk cId="1915799683" sldId="404"/>
            <ac:spMk id="4" creationId="{BFDDB6DF-5613-D8C6-2C9C-11818BE5EDFF}"/>
          </ac:spMkLst>
        </pc:spChg>
        <pc:picChg chg="add mod">
          <ac:chgData name="pantelis balaouras" userId="25e8755020fc1734" providerId="LiveId" clId="{F9CDBA8F-1F2D-411E-9FCD-F556EC8CFEF5}" dt="2024-05-01T08:31:05.039" v="3"/>
          <ac:picMkLst>
            <pc:docMk/>
            <pc:sldMk cId="1915799683" sldId="404"/>
            <ac:picMk id="5" creationId="{3B93087F-058F-92AB-BF7C-772829156B0A}"/>
          </ac:picMkLst>
        </pc:picChg>
        <pc:picChg chg="del">
          <ac:chgData name="pantelis balaouras" userId="25e8755020fc1734" providerId="LiveId" clId="{F9CDBA8F-1F2D-411E-9FCD-F556EC8CFEF5}" dt="2024-05-01T08:30:50.934" v="0" actId="478"/>
          <ac:picMkLst>
            <pc:docMk/>
            <pc:sldMk cId="1915799683" sldId="404"/>
            <ac:picMk id="2050" creationId="{2AB980B0-03D2-2E64-6760-C23D435A121F}"/>
          </ac:picMkLst>
        </pc:picChg>
      </pc:sldChg>
      <pc:sldChg chg="del">
        <pc:chgData name="pantelis balaouras" userId="25e8755020fc1734" providerId="LiveId" clId="{F9CDBA8F-1F2D-411E-9FCD-F556EC8CFEF5}" dt="2024-05-01T08:31:55.153" v="24" actId="47"/>
        <pc:sldMkLst>
          <pc:docMk/>
          <pc:sldMk cId="319560736" sldId="436"/>
        </pc:sldMkLst>
      </pc:sldChg>
      <pc:sldChg chg="modSp mod">
        <pc:chgData name="pantelis balaouras" userId="25e8755020fc1734" providerId="LiveId" clId="{F9CDBA8F-1F2D-411E-9FCD-F556EC8CFEF5}" dt="2024-05-01T08:32:31.086" v="29" actId="114"/>
        <pc:sldMkLst>
          <pc:docMk/>
          <pc:sldMk cId="694210016" sldId="437"/>
        </pc:sldMkLst>
        <pc:spChg chg="mod">
          <ac:chgData name="pantelis balaouras" userId="25e8755020fc1734" providerId="LiveId" clId="{F9CDBA8F-1F2D-411E-9FCD-F556EC8CFEF5}" dt="2024-05-01T08:32:31.086" v="29" actId="114"/>
          <ac:spMkLst>
            <pc:docMk/>
            <pc:sldMk cId="694210016" sldId="437"/>
            <ac:spMk id="4" creationId="{E0308CCA-7979-6DB8-C0FD-349C24519D98}"/>
          </ac:spMkLst>
        </pc:spChg>
      </pc:sldChg>
      <pc:sldChg chg="modSp add mod">
        <pc:chgData name="pantelis balaouras" userId="25e8755020fc1734" providerId="LiveId" clId="{F9CDBA8F-1F2D-411E-9FCD-F556EC8CFEF5}" dt="2024-05-01T08:31:46.737" v="23" actId="20577"/>
        <pc:sldMkLst>
          <pc:docMk/>
          <pc:sldMk cId="635280635" sldId="438"/>
        </pc:sldMkLst>
        <pc:spChg chg="mod">
          <ac:chgData name="pantelis balaouras" userId="25e8755020fc1734" providerId="LiveId" clId="{F9CDBA8F-1F2D-411E-9FCD-F556EC8CFEF5}" dt="2024-05-01T08:31:46.737" v="23" actId="20577"/>
          <ac:spMkLst>
            <pc:docMk/>
            <pc:sldMk cId="635280635" sldId="438"/>
            <ac:spMk id="4" creationId="{122BC770-408C-50C8-126F-18790E99F2C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D5358F-2C12-40D3-A142-40CC932D99A4}"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l-GR"/>
        </a:p>
      </dgm:t>
    </dgm:pt>
    <dgm:pt modelId="{EC327B3B-64E2-4867-8E05-4626CF7AA557}">
      <dgm:prSet phldrT="[Κείμενο]" custT="1"/>
      <dgm:spPr>
        <a:solidFill>
          <a:srgbClr val="C00000"/>
        </a:solidFill>
      </dgm:spPr>
      <dgm:t>
        <a:bodyPr/>
        <a:lstStyle/>
        <a:p>
          <a:r>
            <a:rPr lang="de-DE" sz="2400" dirty="0">
              <a:effectLst>
                <a:outerShdw blurRad="38100" dist="38100" dir="2700000" algn="tl">
                  <a:srgbClr val="000000">
                    <a:alpha val="43137"/>
                  </a:srgbClr>
                </a:outerShdw>
              </a:effectLst>
            </a:rPr>
            <a:t>1. Feedback und Diskussion: Fragen</a:t>
          </a:r>
        </a:p>
      </dgm:t>
    </dgm:pt>
    <dgm:pt modelId="{DF29B433-28C4-4212-B73F-BBA2E55D71FD}" type="parTrans" cxnId="{013F4C26-68C0-4526-9DB3-5EB519553F3C}">
      <dgm:prSet/>
      <dgm:spPr/>
      <dgm:t>
        <a:bodyPr/>
        <a:lstStyle/>
        <a:p>
          <a:endParaRPr lang="el-GR" sz="1600">
            <a:effectLst>
              <a:outerShdw blurRad="38100" dist="38100" dir="2700000" algn="tl">
                <a:srgbClr val="000000">
                  <a:alpha val="43137"/>
                </a:srgbClr>
              </a:outerShdw>
            </a:effectLst>
          </a:endParaRPr>
        </a:p>
      </dgm:t>
    </dgm:pt>
    <dgm:pt modelId="{E3EA5345-B843-40CC-AF3F-48429EEC6F62}" type="sibTrans" cxnId="{013F4C26-68C0-4526-9DB3-5EB519553F3C}">
      <dgm:prSet/>
      <dgm:spPr/>
      <dgm:t>
        <a:bodyPr/>
        <a:lstStyle/>
        <a:p>
          <a:endParaRPr lang="el-GR">
            <a:effectLst>
              <a:outerShdw blurRad="38100" dist="38100" dir="2700000" algn="tl">
                <a:srgbClr val="000000">
                  <a:alpha val="43137"/>
                </a:srgbClr>
              </a:outerShdw>
            </a:effectLst>
          </a:endParaRPr>
        </a:p>
      </dgm:t>
    </dgm:pt>
    <dgm:pt modelId="{1E395D00-6435-47AF-BDD1-99EEEBD551EE}" type="pres">
      <dgm:prSet presAssocID="{C4D5358F-2C12-40D3-A142-40CC932D99A4}" presName="linear" presStyleCnt="0">
        <dgm:presLayoutVars>
          <dgm:animLvl val="lvl"/>
          <dgm:resizeHandles val="exact"/>
        </dgm:presLayoutVars>
      </dgm:prSet>
      <dgm:spPr/>
      <dgm:t>
        <a:bodyPr/>
        <a:lstStyle/>
        <a:p>
          <a:endParaRPr lang="el-GR"/>
        </a:p>
      </dgm:t>
    </dgm:pt>
    <dgm:pt modelId="{470C7429-9401-4802-AB33-313A76532508}" type="pres">
      <dgm:prSet presAssocID="{EC327B3B-64E2-4867-8E05-4626CF7AA557}" presName="parentText" presStyleLbl="node1" presStyleIdx="0" presStyleCnt="1" custLinFactNeighborX="-39018" custLinFactNeighborY="2431">
        <dgm:presLayoutVars>
          <dgm:chMax val="0"/>
          <dgm:bulletEnabled val="1"/>
        </dgm:presLayoutVars>
      </dgm:prSet>
      <dgm:spPr/>
      <dgm:t>
        <a:bodyPr/>
        <a:lstStyle/>
        <a:p>
          <a:endParaRPr lang="el-GR"/>
        </a:p>
      </dgm:t>
    </dgm:pt>
  </dgm:ptLst>
  <dgm:cxnLst>
    <dgm:cxn modelId="{013F4C26-68C0-4526-9DB3-5EB519553F3C}" srcId="{C4D5358F-2C12-40D3-A142-40CC932D99A4}" destId="{EC327B3B-64E2-4867-8E05-4626CF7AA557}" srcOrd="0" destOrd="0" parTransId="{DF29B433-28C4-4212-B73F-BBA2E55D71FD}" sibTransId="{E3EA5345-B843-40CC-AF3F-48429EEC6F62}"/>
    <dgm:cxn modelId="{71170B66-801D-42B1-BD88-3067EF1E3D30}" type="presOf" srcId="{EC327B3B-64E2-4867-8E05-4626CF7AA557}" destId="{470C7429-9401-4802-AB33-313A76532508}" srcOrd="0" destOrd="0" presId="urn:microsoft.com/office/officeart/2005/8/layout/vList2"/>
    <dgm:cxn modelId="{7533573D-AE90-413F-8D5E-92E484CC53EE}" type="presOf" srcId="{C4D5358F-2C12-40D3-A142-40CC932D99A4}" destId="{1E395D00-6435-47AF-BDD1-99EEEBD551EE}" srcOrd="0" destOrd="0" presId="urn:microsoft.com/office/officeart/2005/8/layout/vList2"/>
    <dgm:cxn modelId="{D194C380-2F5A-4D83-B19D-EDEBF138C04E}" type="presParOf" srcId="{1E395D00-6435-47AF-BDD1-99EEEBD551EE}" destId="{470C7429-9401-4802-AB33-313A7653250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C7429-9401-4802-AB33-313A76532508}">
      <dsp:nvSpPr>
        <dsp:cNvPr id="0" name=""/>
        <dsp:cNvSpPr/>
      </dsp:nvSpPr>
      <dsp:spPr>
        <a:xfrm>
          <a:off x="0" y="4859"/>
          <a:ext cx="5739255" cy="767520"/>
        </a:xfrm>
        <a:prstGeom prst="roundRect">
          <a:avLst/>
        </a:prstGeom>
        <a:solidFill>
          <a:srgbClr val="C00000"/>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de-DE" sz="2400" kern="1200" dirty="0">
              <a:effectLst>
                <a:outerShdw blurRad="38100" dist="38100" dir="2700000" algn="tl">
                  <a:srgbClr val="000000">
                    <a:alpha val="43137"/>
                  </a:srgbClr>
                </a:outerShdw>
              </a:effectLst>
            </a:rPr>
            <a:t>1. Feedback und Diskussion: Fragen</a:t>
          </a:r>
        </a:p>
      </dsp:txBody>
      <dsp:txXfrm>
        <a:off x="37467" y="42326"/>
        <a:ext cx="5664321"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8/9/2024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8/9/2024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4035894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493197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821657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532CAFD4-E5F6-DB64-4C00-8F6568C21D15}"/>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9AC18A60-AF1F-03C0-B0BE-E0F798ADD6AC}"/>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19"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B9911DEF-60F4-4A71-9614-3CF965F78B27}"/>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a:t>
            </a:r>
            <a:r>
              <a:rPr lang="en-US" altLang="el-GR" sz="1800" baseline="0" dirty="0">
                <a:solidFill>
                  <a:schemeClr val="tx1">
                    <a:lumMod val="50000"/>
                    <a:lumOff val="50000"/>
                  </a:schemeClr>
                </a:solidFill>
                <a:latin typeface="Abadi Extra Light" panose="020B0204020104020204" pitchFamily="34" charset="0"/>
              </a:rPr>
              <a:t> Health Apps</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3.4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baseline="0" dirty="0" err="1" smtClean="0">
                <a:solidFill>
                  <a:schemeClr val="tx1">
                    <a:lumMod val="50000"/>
                    <a:lumOff val="50000"/>
                  </a:schemeClr>
                </a:solidFill>
                <a:latin typeface="Abadi Extra Light" panose="020B0204020104020204" pitchFamily="34" charset="0"/>
              </a:rPr>
              <a:t>Gesundheits</a:t>
            </a:r>
            <a:r>
              <a:rPr lang="en-US" altLang="el-GR" sz="1800" baseline="0" dirty="0" smtClean="0">
                <a:solidFill>
                  <a:schemeClr val="tx1">
                    <a:lumMod val="50000"/>
                    <a:lumOff val="50000"/>
                  </a:schemeClr>
                </a:solidFill>
                <a:latin typeface="Abadi Extra Light" panose="020B0204020104020204" pitchFamily="34" charset="0"/>
              </a:rPr>
              <a:t>-Apps </a:t>
            </a:r>
            <a:r>
              <a:rPr lang="en-US" altLang="el-GR" sz="1800" baseline="0" dirty="0" err="1" smtClean="0">
                <a:solidFill>
                  <a:schemeClr val="tx1">
                    <a:lumMod val="50000"/>
                    <a:lumOff val="50000"/>
                  </a:schemeClr>
                </a:solidFill>
                <a:latin typeface="Abadi Extra Light" panose="020B0204020104020204" pitchFamily="34" charset="0"/>
              </a:rPr>
              <a:t>für</a:t>
            </a:r>
            <a:r>
              <a:rPr lang="en-US" altLang="el-GR" sz="1800" baseline="0" dirty="0" smtClean="0">
                <a:solidFill>
                  <a:schemeClr val="tx1">
                    <a:lumMod val="50000"/>
                    <a:lumOff val="50000"/>
                  </a:schemeClr>
                </a:solidFill>
                <a:latin typeface="Abadi Extra Light" panose="020B0204020104020204" pitchFamily="34" charset="0"/>
              </a:rPr>
              <a:t> </a:t>
            </a:r>
            <a:r>
              <a:rPr lang="en-US" altLang="el-GR" sz="1800" baseline="0" dirty="0" err="1" smtClean="0">
                <a:solidFill>
                  <a:schemeClr val="tx1">
                    <a:lumMod val="50000"/>
                    <a:lumOff val="50000"/>
                  </a:schemeClr>
                </a:solidFill>
                <a:latin typeface="Abadi Extra Light" panose="020B0204020104020204" pitchFamily="34" charset="0"/>
              </a:rPr>
              <a:t>körperliche</a:t>
            </a:r>
            <a:r>
              <a:rPr lang="en-US" altLang="el-GR" sz="1800" baseline="0" dirty="0" smtClean="0">
                <a:solidFill>
                  <a:schemeClr val="tx1">
                    <a:lumMod val="50000"/>
                    <a:lumOff val="50000"/>
                  </a:schemeClr>
                </a:solidFill>
                <a:latin typeface="Abadi Extra Light" panose="020B0204020104020204" pitchFamily="34" charset="0"/>
              </a:rPr>
              <a:t> </a:t>
            </a:r>
            <a:r>
              <a:rPr lang="en-US" altLang="el-GR" sz="1800" baseline="0" dirty="0" err="1" smtClean="0">
                <a:solidFill>
                  <a:schemeClr val="tx1">
                    <a:lumMod val="50000"/>
                    <a:lumOff val="50000"/>
                  </a:schemeClr>
                </a:solidFill>
                <a:latin typeface="Abadi Extra Light" panose="020B0204020104020204" pitchFamily="34" charset="0"/>
              </a:rPr>
              <a:t>Aktivität</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8/9/2024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5.jpeg"/><Relationship Id="rId18" Type="http://schemas.openxmlformats.org/officeDocument/2006/relationships/hyperlink" Target="http://www.amsed.fr/" TargetMode="External"/><Relationship Id="rId3" Type="http://schemas.openxmlformats.org/officeDocument/2006/relationships/image" Target="../media/image10.jpeg"/><Relationship Id="rId7" Type="http://schemas.openxmlformats.org/officeDocument/2006/relationships/image" Target="../media/image12.jpeg"/><Relationship Id="rId12" Type="http://schemas.openxmlformats.org/officeDocument/2006/relationships/hyperlink" Target="https://www.media-k.eu/" TargetMode="External"/><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4.jpeg"/><Relationship Id="rId5" Type="http://schemas.openxmlformats.org/officeDocument/2006/relationships/image" Target="../media/image11.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3.jpeg"/><Relationship Id="rId14" Type="http://schemas.openxmlformats.org/officeDocument/2006/relationships/hyperlink" Target="https://www.oxfamitalia.org/"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8.jpg"/></Relationships>
</file>

<file path=ppt/slides/_rels/slide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 3  - </a:t>
            </a:r>
            <a:r>
              <a:rPr lang="en-US" sz="3400" b="1" dirty="0" err="1">
                <a:solidFill>
                  <a:srgbClr val="C00000"/>
                </a:solidFill>
                <a:effectLst/>
                <a:latin typeface="+mj-lt"/>
              </a:rPr>
              <a:t>Abschlusssitzung</a:t>
            </a:r>
            <a:r>
              <a:rPr lang="en-US" sz="3400" b="1" dirty="0">
                <a:solidFill>
                  <a:srgbClr val="C00000"/>
                </a:solidFill>
                <a:effectLst/>
                <a:latin typeface="+mj-lt"/>
              </a:rPr>
              <a:t> </a:t>
            </a:r>
            <a:r>
              <a:rPr lang="en-US" sz="2400" b="1" kern="1200" dirty="0">
                <a:solidFill>
                  <a:srgbClr val="C00000"/>
                </a:solidFill>
                <a:effectLst/>
                <a:latin typeface="+mj-lt"/>
                <a:ea typeface="+mj-ea"/>
                <a:cs typeface="+mj-cs"/>
              </a:rPr>
              <a:t>(3.4)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dirty="0" err="1">
                <a:solidFill>
                  <a:schemeClr val="tx1"/>
                </a:solidFill>
                <a:effectLst/>
                <a:latin typeface="+mj-lt"/>
              </a:rPr>
              <a:t>Gesundheits</a:t>
            </a:r>
            <a:r>
              <a:rPr lang="en-US" sz="4000" b="1" dirty="0">
                <a:solidFill>
                  <a:schemeClr val="tx1"/>
                </a:solidFill>
                <a:effectLst/>
                <a:latin typeface="+mj-lt"/>
              </a:rPr>
              <a:t>-Apps für </a:t>
            </a:r>
            <a:r>
              <a:rPr lang="en-US" sz="4000" b="1" dirty="0" err="1">
                <a:solidFill>
                  <a:schemeClr val="tx1"/>
                </a:solidFill>
                <a:effectLst/>
                <a:latin typeface="+mj-lt"/>
              </a:rPr>
              <a:t>körperliche</a:t>
            </a:r>
            <a:r>
              <a:rPr lang="en-US" sz="4000" b="1" dirty="0">
                <a:solidFill>
                  <a:schemeClr val="tx1"/>
                </a:solidFill>
                <a:effectLst/>
                <a:latin typeface="+mj-lt"/>
              </a:rPr>
              <a:t> </a:t>
            </a:r>
            <a:r>
              <a:rPr lang="en-US" sz="4000" b="1" dirty="0" err="1">
                <a:solidFill>
                  <a:schemeClr val="tx1"/>
                </a:solidFill>
                <a:effectLst/>
                <a:latin typeface="+mj-lt"/>
              </a:rPr>
              <a:t>Aktivität</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3</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581" y="6349365"/>
            <a:ext cx="8293082" cy="632422"/>
          </a:xfrm>
          <a:prstGeom prst="rect">
            <a:avLst/>
          </a:prstGeom>
        </p:spPr>
        <p:txBody>
          <a:bodyPr vert="horz" lIns="91440" tIns="45720" rIns="91440" bIns="45720" rtlCol="0" anchor="ctr">
            <a:normAutofit/>
          </a:bodyPr>
          <a:lstStyle/>
          <a:p>
            <a:pPr>
              <a:lnSpc>
                <a:spcPct val="90000"/>
              </a:lnSpc>
              <a:spcAft>
                <a:spcPts val="600"/>
              </a:spcAft>
            </a:pPr>
            <a:r>
              <a:rPr lang="de-DE" sz="1000" b="0" i="0" dirty="0">
                <a:solidFill>
                  <a:schemeClr val="accent5">
                    <a:lumMod val="20000"/>
                    <a:lumOff val="80000"/>
                  </a:schemeClr>
                </a:solidFill>
                <a:effectLst/>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en-US" sz="1000" dirty="0">
              <a:solidFill>
                <a:schemeClr val="accent5">
                  <a:lumMod val="20000"/>
                  <a:lumOff val="80000"/>
                </a:schemeClr>
              </a:solidFill>
              <a:latin typeface="+mj-lt"/>
            </a:endParaRPr>
          </a:p>
        </p:txBody>
      </p:sp>
      <p:pic>
        <p:nvPicPr>
          <p:cNvPr id="28" name="Picture 27">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rcRect/>
          <a:stretch/>
        </p:blipFill>
        <p:spPr>
          <a:xfrm>
            <a:off x="11628" y="6417986"/>
            <a:ext cx="1954612" cy="429323"/>
          </a:xfrm>
          <a:prstGeom prst="rect">
            <a:avLst/>
          </a:prstGeom>
        </p:spPr>
      </p:pic>
    </p:spTree>
    <p:extLst>
      <p:ext uri="{BB962C8B-B14F-4D97-AF65-F5344CB8AC3E}">
        <p14:creationId xmlns:p14="http://schemas.microsoft.com/office/powerpoint/2010/main" val="635280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spTree>
    <p:extLst>
      <p:ext uri="{BB962C8B-B14F-4D97-AF65-F5344CB8AC3E}">
        <p14:creationId xmlns:p14="http://schemas.microsoft.com/office/powerpoint/2010/main" val="1311204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a:xfrm>
            <a:off x="5146459" y="1019116"/>
            <a:ext cx="6251110" cy="1783080"/>
          </a:xfrm>
        </p:spPr>
        <p:txBody>
          <a:bodyPr anchor="b">
            <a:normAutofit/>
          </a:bodyPr>
          <a:lstStyle/>
          <a:p>
            <a:r>
              <a:rPr lang="en-US" sz="5400" dirty="0" err="1"/>
              <a:t>Abschlusssitzung</a:t>
            </a:r>
            <a:r>
              <a:rPr lang="en-US" sz="5400" dirty="0"/>
              <a:t>: </a:t>
            </a:r>
            <a:r>
              <a:rPr lang="en-US" sz="5400" dirty="0" err="1"/>
              <a:t>Inhalt</a:t>
            </a:r>
            <a:endParaRPr lang="el-GR" sz="5400" dirty="0"/>
          </a:p>
        </p:txBody>
      </p:sp>
      <p:graphicFrame>
        <p:nvGraphicFramePr>
          <p:cNvPr id="6" name="Διάγραμμα 5">
            <a:extLst>
              <a:ext uri="{FF2B5EF4-FFF2-40B4-BE49-F238E27FC236}">
                <a16:creationId xmlns:a16="http://schemas.microsoft.com/office/drawing/2014/main" id="{654CCD75-E89A-4C6C-BF75-D840AD726219}"/>
              </a:ext>
            </a:extLst>
          </p:cNvPr>
          <p:cNvGraphicFramePr/>
          <p:nvPr>
            <p:extLst>
              <p:ext uri="{D42A27DB-BD31-4B8C-83A1-F6EECF244321}">
                <p14:modId xmlns:p14="http://schemas.microsoft.com/office/powerpoint/2010/main" val="920184377"/>
              </p:ext>
            </p:extLst>
          </p:nvPr>
        </p:nvGraphicFramePr>
        <p:xfrm>
          <a:off x="5146459" y="2997187"/>
          <a:ext cx="5739255" cy="7723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Εικόνα 15">
            <a:extLst>
              <a:ext uri="{FF2B5EF4-FFF2-40B4-BE49-F238E27FC236}">
                <a16:creationId xmlns:a16="http://schemas.microsoft.com/office/drawing/2014/main" id="{34CD108A-15FC-97C2-8658-899505623602}"/>
              </a:ext>
            </a:extLst>
          </p:cNvPr>
          <p:cNvPicPr>
            <a:picLocks noChangeAspect="1"/>
          </p:cNvPicPr>
          <p:nvPr/>
        </p:nvPicPr>
        <p:blipFill>
          <a:blip r:embed="rId8"/>
          <a:stretch>
            <a:fillRect/>
          </a:stretch>
        </p:blipFill>
        <p:spPr>
          <a:xfrm>
            <a:off x="-8249" y="5991490"/>
            <a:ext cx="12191695" cy="869554"/>
          </a:xfrm>
          <a:prstGeom prst="rect">
            <a:avLst/>
          </a:prstGeom>
        </p:spPr>
      </p:pic>
      <p:pic>
        <p:nvPicPr>
          <p:cNvPr id="8" name="Εικόνα 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C764441F-E3A0-6001-A655-5380700E753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69532" y="772050"/>
            <a:ext cx="2807395" cy="5024450"/>
          </a:xfrm>
          <a:prstGeom prst="rect">
            <a:avLst/>
          </a:prstGeom>
        </p:spPr>
      </p:pic>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8"/>
          <a:srcRect b="59835"/>
          <a:stretch/>
        </p:blipFill>
        <p:spPr>
          <a:xfrm rot="10800000">
            <a:off x="-8250" y="-4107"/>
            <a:ext cx="12191695" cy="349261"/>
          </a:xfrm>
          <a:prstGeom prst="rect">
            <a:avLst/>
          </a:prstGeom>
        </p:spPr>
      </p:pic>
    </p:spTree>
    <p:extLst>
      <p:ext uri="{BB962C8B-B14F-4D97-AF65-F5344CB8AC3E}">
        <p14:creationId xmlns:p14="http://schemas.microsoft.com/office/powerpoint/2010/main" val="1378489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Feedback &amp; </a:t>
            </a:r>
            <a:r>
              <a:rPr lang="en-US" sz="3200" dirty="0" err="1"/>
              <a:t>Diskussion</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9" y="2188029"/>
            <a:ext cx="11059693" cy="4213033"/>
          </a:xfrm>
        </p:spPr>
        <p:txBody>
          <a:bodyPr>
            <a:normAutofit/>
          </a:bodyPr>
          <a:lstStyle/>
          <a:p>
            <a:pPr lvl="0" algn="l" fontAlgn="base">
              <a:lnSpc>
                <a:spcPct val="130000"/>
              </a:lnSpc>
              <a:buSzPct val="100000"/>
              <a:tabLst>
                <a:tab pos="457200" algn="l"/>
              </a:tabLst>
            </a:pPr>
            <a:r>
              <a:rPr lang="de-DE" sz="2000" i="1" dirty="0"/>
              <a:t>Verwenden Sie Fitness-Apps?</a:t>
            </a:r>
          </a:p>
          <a:p>
            <a:pPr lvl="0" algn="l" fontAlgn="base">
              <a:lnSpc>
                <a:spcPct val="130000"/>
              </a:lnSpc>
              <a:buSzPct val="100000"/>
              <a:tabLst>
                <a:tab pos="457200" algn="l"/>
              </a:tabLst>
            </a:pPr>
            <a:r>
              <a:rPr lang="de-DE" sz="2000" i="1" dirty="0"/>
              <a:t>Was sind die Vorteile der Nutzung von Fitness-Apps?</a:t>
            </a:r>
          </a:p>
          <a:p>
            <a:pPr lvl="0" algn="l" fontAlgn="base">
              <a:lnSpc>
                <a:spcPct val="130000"/>
              </a:lnSpc>
              <a:buSzPct val="100000"/>
              <a:tabLst>
                <a:tab pos="457200" algn="l"/>
              </a:tabLst>
            </a:pPr>
            <a:r>
              <a:rPr lang="de-DE" sz="2000" i="1" dirty="0"/>
              <a:t>Wie wählt man die richtige App aus?</a:t>
            </a:r>
          </a:p>
          <a:p>
            <a:pPr lvl="0" algn="l" fontAlgn="base">
              <a:lnSpc>
                <a:spcPct val="130000"/>
              </a:lnSpc>
              <a:buSzPct val="100000"/>
              <a:tabLst>
                <a:tab pos="457200" algn="l"/>
              </a:tabLst>
            </a:pPr>
            <a:r>
              <a:rPr lang="de-DE" sz="2000" i="1" dirty="0"/>
              <a:t>Gibt es Bedenken hinsichtlich des Datenschutzes bei der Nutzung von Fitness-Apps, und wie können die Nutzenden ihre Daten schützen? </a:t>
            </a:r>
          </a:p>
          <a:p>
            <a:pPr lvl="0" algn="l" fontAlgn="base">
              <a:lnSpc>
                <a:spcPct val="130000"/>
              </a:lnSpc>
              <a:buSzPct val="100000"/>
              <a:tabLst>
                <a:tab pos="457200" algn="l"/>
              </a:tabLst>
            </a:pPr>
            <a:r>
              <a:rPr lang="de-DE" sz="2000" i="1" dirty="0"/>
              <a:t>Wie wirken sich soziale Funktionen (z. B. Herausforderungen, gemeinsame Nutzung von Workouts) auf die Motivation und das Engagement bei Fitness-Apps aus?</a:t>
            </a:r>
          </a:p>
          <a:p>
            <a:pPr lvl="0" algn="l" fontAlgn="base">
              <a:lnSpc>
                <a:spcPct val="130000"/>
              </a:lnSpc>
              <a:buSzPct val="100000"/>
              <a:tabLst>
                <a:tab pos="457200" algn="l"/>
              </a:tabLst>
            </a:pPr>
            <a:r>
              <a:rPr lang="de-DE" sz="2000" i="1" dirty="0"/>
              <a:t>Was sind die Herausforderungen bei der Nutzung von Fitness-Apps und wie kann man sie abmildern? </a:t>
            </a:r>
          </a:p>
        </p:txBody>
      </p:sp>
      <p:pic>
        <p:nvPicPr>
          <p:cNvPr id="3" name="Picture 2" descr="Illustration of speech bubbles">
            <a:extLst>
              <a:ext uri="{FF2B5EF4-FFF2-40B4-BE49-F238E27FC236}">
                <a16:creationId xmlns:a16="http://schemas.microsoft.com/office/drawing/2014/main" id="{133D6CF8-4D2D-F880-6A73-F672C375C1E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7401292" y="515757"/>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9B21981-C186-08B2-F6E7-AB01D1449809}"/>
              </a:ext>
            </a:extLst>
          </p:cNvPr>
          <p:cNvSpPr txBox="1"/>
          <p:nvPr/>
        </p:nvSpPr>
        <p:spPr>
          <a:xfrm>
            <a:off x="6032864" y="6503930"/>
            <a:ext cx="6159136" cy="276999"/>
          </a:xfrm>
          <a:prstGeom prst="rect">
            <a:avLst/>
          </a:prstGeom>
          <a:noFill/>
        </p:spPr>
        <p:txBody>
          <a:bodyPr wrap="square">
            <a:spAutoFit/>
          </a:bodyPr>
          <a:lstStyle/>
          <a:p>
            <a:pPr algn="r"/>
            <a:r>
              <a:rPr lang="en-US" sz="1200" dirty="0">
                <a:hlinkClick r:id="rId4"/>
              </a:rPr>
              <a:t>Designed by </a:t>
            </a:r>
            <a:r>
              <a:rPr lang="en-US" sz="1200" dirty="0" err="1">
                <a:hlinkClick r:id="rId4"/>
              </a:rPr>
              <a:t>Freepik</a:t>
            </a:r>
            <a:endParaRPr lang="el-GR" sz="1200" dirty="0"/>
          </a:p>
        </p:txBody>
      </p:sp>
    </p:spTree>
    <p:extLst>
      <p:ext uri="{BB962C8B-B14F-4D97-AF65-F5344CB8AC3E}">
        <p14:creationId xmlns:p14="http://schemas.microsoft.com/office/powerpoint/2010/main" val="694210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de-DE" sz="2800" dirty="0">
                <a:solidFill>
                  <a:srgbClr val="C01E24"/>
                </a:solidFill>
                <a:latin typeface="+mj-lt"/>
              </a:rPr>
              <a:t>Glückwunsch!</a:t>
            </a:r>
          </a:p>
          <a:p>
            <a:pPr algn="l">
              <a:spcAft>
                <a:spcPts val="600"/>
              </a:spcAft>
            </a:pPr>
            <a:r>
              <a:rPr lang="de-DE" sz="2800" dirty="0">
                <a:solidFill>
                  <a:srgbClr val="C01E24"/>
                </a:solidFill>
                <a:latin typeface="+mj-lt"/>
              </a:rPr>
              <a:t>Sie haben dieses Modul abgeschlossen!</a:t>
            </a:r>
          </a:p>
        </p:txBody>
      </p:sp>
      <p:sp>
        <p:nvSpPr>
          <p:cNvPr id="11" name="Ορθογώνιο 10">
            <a:extLst>
              <a:ext uri="{FF2B5EF4-FFF2-40B4-BE49-F238E27FC236}">
                <a16:creationId xmlns:a16="http://schemas.microsoft.com/office/drawing/2014/main" id="{252D5588-9D47-4372-A592-FC5F71ED3798}"/>
              </a:ext>
            </a:extLst>
          </p:cNvPr>
          <p:cNvSpPr/>
          <p:nvPr/>
        </p:nvSpPr>
        <p:spPr>
          <a:xfrm>
            <a:off x="7303116" y="6225578"/>
            <a:ext cx="4863381" cy="632422"/>
          </a:xfrm>
          <a:prstGeom prst="rect">
            <a:avLst/>
          </a:prstGeom>
        </p:spPr>
        <p:txBody>
          <a:bodyPr vert="horz" lIns="91440" tIns="45720" rIns="91440" bIns="45720" rtlCol="0" anchor="ctr">
            <a:normAutofit/>
          </a:bodyPr>
          <a:lstStyle/>
          <a:p>
            <a:pPr algn="r">
              <a:lnSpc>
                <a:spcPct val="90000"/>
              </a:lnSpc>
              <a:spcAft>
                <a:spcPts val="600"/>
              </a:spcAft>
            </a:pPr>
            <a:r>
              <a:rPr lang="de-DE" sz="900" b="0" i="0" dirty="0">
                <a:solidFill>
                  <a:schemeClr val="accent5">
                    <a:lumMod val="20000"/>
                    <a:lumOff val="80000"/>
                  </a:schemeClr>
                </a:solidFill>
                <a:effectLst/>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en-US" sz="900" dirty="0">
              <a:solidFill>
                <a:schemeClr val="accent5">
                  <a:lumMod val="20000"/>
                  <a:lumOff val="80000"/>
                </a:schemeClr>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5" name="Picture 8">
            <a:extLst>
              <a:ext uri="{FF2B5EF4-FFF2-40B4-BE49-F238E27FC236}">
                <a16:creationId xmlns:a16="http://schemas.microsoft.com/office/drawing/2014/main" id="{3B93087F-058F-92AB-BF7C-772829156B0A}"/>
              </a:ext>
            </a:extLst>
          </p:cNvPr>
          <p:cNvPicPr>
            <a:picLocks noChangeAspect="1"/>
          </p:cNvPicPr>
          <p:nvPr/>
        </p:nvPicPr>
        <p:blipFill>
          <a:blip r:embed="rId5"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3 4 Health Apps for Physical Activity_Closure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jmihZ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COaKFk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I5ooWX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COaKFk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COaKFm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COaKFk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jmihZFQaV5GsAAABvAAAAHAAAAHVuaXZlcnNhbC9sb2NhbF9zZXR0aW5ncy54bWwNyrEKwkAMANC9XxEySB3Uugn2rpujCK0fENogB7mk9ELRv/e2N7x++GaBnbeSTANezx0C62xL0k/A9/Q43RCKky4kphxQDWGITS82k4zsXmOBVejH28S5wvlJuc4XqbOkAu1B/B6PeInNH1BLAwQUAAIACAAjmihZ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I5ooWeohDhNLAAAAbAAAABsAAAB1bml2ZXJzYWwvdW5pdmVyc2FsLnBuZy54bWyzsa/IzVEoSy0qzszPs1Uy1DNQsrfj5bIpKEoty0wtV6gAigEFIUBJoRLINUJwyzNTSjKAQiYmFgjBjNTM9IwSoKiBhRlcVB9oKABQSwECAAAUAAIACACpflBPNmFYAkcDAADhCQAAFAAAAAAAAAABAAAAAAAAAAAAdW5pdmVyc2FsL3BsYXllci54bWxQSwECAAAUAAIACAAjmihZtTf0qBwFAADhEwAAHQAAAAAAAAABAAAAAAB5AwAAdW5pdmVyc2FsL2NvbW1vbl9tZXNzYWdlcy5sbmdQSwECAAAUAAIACAAjmihZFR5gG6MAAAB/AQAALgAAAAAAAAABAAAAAADQCAAAdW5pdmVyc2FsL3BsYXliYWNrX2FuZF9uYXZpZ2F0aW9uX3NldHRpbmdzLnhtbFBLAQIAABQAAgAIACOaKFl0STUfPAQAAAwVAAAnAAAAAAAAAAEAAAAAAL8JAAB1bml2ZXJzYWwvZmxhc2hfcHVibGlzaGluZ19zZXR0aW5ncy54bWxQSwECAAAUAAIACAAjmihZN4uHansDAACsDAAAIQAAAAAAAAABAAAAAABADgAAdW5pdmVyc2FsL2ZsYXNoX3NraW5fc2V0dGluZ3MueG1sUEsBAgAAFAACAAgAI5ooWaavViM2BAAAlhQAACYAAAAAAAAAAQAAAAAA+hEAAHVuaXZlcnNhbC9odG1sX3B1Ymxpc2hpbmdfc2V0dGluZ3MueG1sUEsBAgAAFAACAAgAI5ooWSYPfuiwAQAAbwYAAB8AAAAAAAAAAQAAAAAAdBYAAHVuaXZlcnNhbC9odG1sX3NraW5fc2V0dGluZ3MuanNQSwECAAAUAAIACAAjmihZFQaV5GsAAABvAAAAHAAAAAAAAAABAAAAAABhGAAAdW5pdmVyc2FsL2xvY2FsX3NldHRpbmdzLnhtbFBLAQIAABQAAgAIACOaKFnCG66ZaBIAAPdNAAAXAAAAAAAAAAAAAAAAAAYZAAB1bml2ZXJzYWwvdW5pdmVyc2FsLnBuZ1BLAQIAABQAAgAIACOaKFnqIQ4TSwAAAGwAAAAbAAAAAAAAAAEAAAAAAKMrAAB1bml2ZXJzYWwvdW5pdmVyc2FsLnBuZy54bWxQSwUGAAAAAAoACgAGAwAAJywAAAAA"/>
  <p:tag name="ISPRING_LMS_API_VERSION" val="SCORM 1.2"/>
  <p:tag name="ISPRING_ULTRA_SCORM_COURSE_ID" val="F6FFC426-692F-4771-8BFB-D491362C3DE3"/>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3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3 4 Health Apps for Physical Activity_Closure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321</Words>
  <Application>Microsoft Office PowerPoint</Application>
  <PresentationFormat>Ευρεία οθόνη</PresentationFormat>
  <Paragraphs>59</Paragraphs>
  <Slides>5</Slides>
  <Notes>5</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5</vt:i4>
      </vt:variant>
    </vt:vector>
  </HeadingPairs>
  <TitlesOfParts>
    <vt:vector size="16"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Abschlusssitzung: Inhalt</vt:lpstr>
      <vt:lpstr>Feedback &amp; Diskussion</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ETA3 4 Health Apps for Physical Activity_Closure_DE</dc:title>
  <dc:creator>pantelis bbalaouras</dc:creator>
  <cp:lastModifiedBy>pantelis</cp:lastModifiedBy>
  <cp:revision>880</cp:revision>
  <dcterms:created xsi:type="dcterms:W3CDTF">2020-06-02T13:31:56Z</dcterms:created>
  <dcterms:modified xsi:type="dcterms:W3CDTF">2024-09-08T16:17:27Z</dcterms:modified>
</cp:coreProperties>
</file>