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Override PartName="/ppt/authors.xml" ContentType="application/vnd.ms-powerpoint.authors+xml"/>
  <Override PartName="/ppt/revisionInfo.xml" ContentType="application/vnd.ms-powerpoint.revisioninfo+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21"/>
  </p:notesMasterIdLst>
  <p:sldIdLst>
    <p:sldId id="436" r:id="rId2"/>
    <p:sldId id="257" r:id="rId3"/>
    <p:sldId id="258" r:id="rId4"/>
    <p:sldId id="440" r:id="rId5"/>
    <p:sldId id="438" r:id="rId6"/>
    <p:sldId id="445" r:id="rId7"/>
    <p:sldId id="424" r:id="rId8"/>
    <p:sldId id="446" r:id="rId9"/>
    <p:sldId id="263" r:id="rId10"/>
    <p:sldId id="281" r:id="rId11"/>
    <p:sldId id="451" r:id="rId12"/>
    <p:sldId id="271" r:id="rId13"/>
    <p:sldId id="269" r:id="rId14"/>
    <p:sldId id="270" r:id="rId15"/>
    <p:sldId id="272" r:id="rId16"/>
    <p:sldId id="275" r:id="rId17"/>
    <p:sldId id="278" r:id="rId18"/>
    <p:sldId id="279" r:id="rId19"/>
    <p:sldId id="280" r:id="rId20"/>
  </p:sldIdLst>
  <p:sldSz cx="12192000" cy="6858000"/>
  <p:notesSz cx="6858000" cy="9144000"/>
  <p:embeddedFontLst>
    <p:embeddedFont>
      <p:font typeface="Calibri Light" panose="020F0302020204030204" pitchFamily="34" charset="0"/>
      <p:regular r:id="rId22"/>
      <p:italic r:id="rId23"/>
    </p:embeddedFont>
    <p:embeddedFont>
      <p:font typeface="Impact" panose="020B0806030902050204" pitchFamily="34" charset="0"/>
      <p:regular r:id="rId24"/>
    </p:embeddedFont>
    <p:embeddedFont>
      <p:font typeface="Gill Sans" panose="020B0604020202020204" charset="0"/>
      <p:regular r:id="rId25"/>
      <p:bold r:id="rId26"/>
    </p:embeddedFont>
    <p:embeddedFont>
      <p:font typeface="Roboto" panose="02000000000000000000" pitchFamily="2" charset="0"/>
      <p:regular r:id="rId27"/>
      <p:bold r:id="rId28"/>
      <p:italic r:id="rId29"/>
      <p:boldItalic r:id="rId30"/>
    </p:embeddedFont>
    <p:embeddedFont>
      <p:font typeface="Calibri" panose="020F0502020204030204" pitchFamily="34" charset="0"/>
      <p:regular r:id="rId31"/>
      <p:bold r:id="rId32"/>
      <p:italic r:id="rId33"/>
      <p:boldItalic r:id="rId34"/>
    </p:embeddedFont>
  </p:embeddedFontLst>
  <p:custDataLst>
    <p:tags r:id="rId35"/>
  </p:custData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38" roundtripDataSignature="AMtx7miItcm9MjX3Ls/CuRoWcb/mwgiQbw=="/>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E0C7CADB-0140-35F5-614B-C8C7F5756E5A}" name="Hares Sarwary" initials="HS" userId="S::sarwary@iat.eu::3d3397cd-d73e-4ece-ae4f-73450d97fe2f"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2E3FAD8-B39E-408F-9750-9C2CDCFC07DB}" v="1" dt="2024-05-01T19:26:19.302"/>
    <p1510:client id="{84E0AD13-CAF8-428F-912A-3A4BBDE924E0}" v="91" dt="2024-05-01T09:54:51.395"/>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4172" autoAdjust="0"/>
  </p:normalViewPr>
  <p:slideViewPr>
    <p:cSldViewPr snapToGrid="0">
      <p:cViewPr varScale="1">
        <p:scale>
          <a:sx n="87" d="100"/>
          <a:sy n="87" d="100"/>
        </p:scale>
        <p:origin x="816"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5.fntdata"/><Relationship Id="rId39" Type="http://schemas.openxmlformats.org/officeDocument/2006/relationships/presProps" Target="presProps.xml"/><Relationship Id="rId21" Type="http://schemas.openxmlformats.org/officeDocument/2006/relationships/notesMaster" Target="notesMasters/notesMaster1.xml"/><Relationship Id="rId34" Type="http://schemas.openxmlformats.org/officeDocument/2006/relationships/font" Target="fonts/font13.fntdata"/><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font" Target="fonts/font8.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3.fntdata"/><Relationship Id="rId32" Type="http://schemas.openxmlformats.org/officeDocument/2006/relationships/font" Target="fonts/font11.fntdata"/><Relationship Id="rId40" Type="http://schemas.openxmlformats.org/officeDocument/2006/relationships/viewProps" Target="viewProps.xml"/><Relationship Id="rId45" Type="http://schemas.microsoft.com/office/2018/10/relationships/authors" Target="author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2.fntdata"/><Relationship Id="rId28" Type="http://schemas.openxmlformats.org/officeDocument/2006/relationships/font" Target="fonts/font7.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font" Target="fonts/font10.fntdata"/><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1.fntdata"/><Relationship Id="rId27" Type="http://schemas.openxmlformats.org/officeDocument/2006/relationships/font" Target="fonts/font6.fntdata"/><Relationship Id="rId30" Type="http://schemas.openxmlformats.org/officeDocument/2006/relationships/font" Target="fonts/font9.fntdata"/><Relationship Id="rId35" Type="http://schemas.openxmlformats.org/officeDocument/2006/relationships/tags" Target="tags/tag1.xml"/><Relationship Id="rId43" Type="http://schemas.microsoft.com/office/2016/11/relationships/changesInfo" Target="changesInfos/changesInfo1.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4.fntdata"/><Relationship Id="rId33" Type="http://schemas.openxmlformats.org/officeDocument/2006/relationships/font" Target="fonts/font12.fntdata"/><Relationship Id="rId38" Type="http://customschemas.google.com/relationships/presentationmetadata" Target="metadata"/></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ntelis balaouras" userId="25e8755020fc1734" providerId="LiveId" clId="{12E3FAD8-B39E-408F-9750-9C2CDCFC07DB}"/>
    <pc:docChg chg="custSel modSld">
      <pc:chgData name="pantelis balaouras" userId="25e8755020fc1734" providerId="LiveId" clId="{12E3FAD8-B39E-408F-9750-9C2CDCFC07DB}" dt="2024-05-01T19:26:19.302" v="1"/>
      <pc:docMkLst>
        <pc:docMk/>
      </pc:docMkLst>
      <pc:sldChg chg="addSp delSp modSp mod">
        <pc:chgData name="pantelis balaouras" userId="25e8755020fc1734" providerId="LiveId" clId="{12E3FAD8-B39E-408F-9750-9C2CDCFC07DB}" dt="2024-05-01T19:26:19.302" v="1"/>
        <pc:sldMkLst>
          <pc:docMk/>
          <pc:sldMk cId="0" sldId="280"/>
        </pc:sldMkLst>
        <pc:picChg chg="add mod">
          <ac:chgData name="pantelis balaouras" userId="25e8755020fc1734" providerId="LiveId" clId="{12E3FAD8-B39E-408F-9750-9C2CDCFC07DB}" dt="2024-05-01T19:26:19.302" v="1"/>
          <ac:picMkLst>
            <pc:docMk/>
            <pc:sldMk cId="0" sldId="280"/>
            <ac:picMk id="2" creationId="{247AEAC3-CC01-FB9E-E4D3-59728674163D}"/>
          </ac:picMkLst>
        </pc:picChg>
        <pc:picChg chg="del">
          <ac:chgData name="pantelis balaouras" userId="25e8755020fc1734" providerId="LiveId" clId="{12E3FAD8-B39E-408F-9750-9C2CDCFC07DB}" dt="2024-05-01T19:26:05.187" v="0" actId="478"/>
          <ac:picMkLst>
            <pc:docMk/>
            <pc:sldMk cId="0" sldId="280"/>
            <ac:picMk id="345" creationId="{00000000-0000-0000-0000-000000000000}"/>
          </ac:picMkLst>
        </pc:picChg>
      </pc:sldChg>
    </pc:docChg>
  </pc:docChgLst>
  <pc:docChgLst>
    <pc:chgData name="pantelis balaouras" userId="25e8755020fc1734" providerId="LiveId" clId="{84E0AD13-CAF8-428F-912A-3A4BBDE924E0}"/>
    <pc:docChg chg="undo custSel addSld delSld modSld modMainMaster">
      <pc:chgData name="pantelis balaouras" userId="25e8755020fc1734" providerId="LiveId" clId="{84E0AD13-CAF8-428F-912A-3A4BBDE924E0}" dt="2024-05-01T09:55:21.543" v="187" actId="47"/>
      <pc:docMkLst>
        <pc:docMk/>
      </pc:docMkLst>
      <pc:sldChg chg="del">
        <pc:chgData name="pantelis balaouras" userId="25e8755020fc1734" providerId="LiveId" clId="{84E0AD13-CAF8-428F-912A-3A4BBDE924E0}" dt="2024-05-01T08:35:16.880" v="1" actId="47"/>
        <pc:sldMkLst>
          <pc:docMk/>
          <pc:sldMk cId="0" sldId="256"/>
        </pc:sldMkLst>
      </pc:sldChg>
      <pc:sldChg chg="del">
        <pc:chgData name="pantelis balaouras" userId="25e8755020fc1734" providerId="LiveId" clId="{84E0AD13-CAF8-428F-912A-3A4BBDE924E0}" dt="2024-05-01T08:36:57.429" v="30" actId="47"/>
        <pc:sldMkLst>
          <pc:docMk/>
          <pc:sldMk cId="0" sldId="259"/>
        </pc:sldMkLst>
      </pc:sldChg>
      <pc:sldChg chg="modSp del mod">
        <pc:chgData name="pantelis balaouras" userId="25e8755020fc1734" providerId="LiveId" clId="{84E0AD13-CAF8-428F-912A-3A4BBDE924E0}" dt="2024-05-01T08:45:56.870" v="49" actId="47"/>
        <pc:sldMkLst>
          <pc:docMk/>
          <pc:sldMk cId="0" sldId="260"/>
        </pc:sldMkLst>
        <pc:spChg chg="mod">
          <ac:chgData name="pantelis balaouras" userId="25e8755020fc1734" providerId="LiveId" clId="{84E0AD13-CAF8-428F-912A-3A4BBDE924E0}" dt="2024-05-01T08:44:56.727" v="43"/>
          <ac:spMkLst>
            <pc:docMk/>
            <pc:sldMk cId="0" sldId="260"/>
            <ac:spMk id="142" creationId="{00000000-0000-0000-0000-000000000000}"/>
          </ac:spMkLst>
        </pc:spChg>
      </pc:sldChg>
      <pc:sldChg chg="del">
        <pc:chgData name="pantelis balaouras" userId="25e8755020fc1734" providerId="LiveId" clId="{84E0AD13-CAF8-428F-912A-3A4BBDE924E0}" dt="2024-05-01T08:48:06.301" v="63" actId="47"/>
        <pc:sldMkLst>
          <pc:docMk/>
          <pc:sldMk cId="0" sldId="261"/>
        </pc:sldMkLst>
      </pc:sldChg>
      <pc:sldChg chg="del">
        <pc:chgData name="pantelis balaouras" userId="25e8755020fc1734" providerId="LiveId" clId="{84E0AD13-CAF8-428F-912A-3A4BBDE924E0}" dt="2024-05-01T08:50:00.182" v="73" actId="47"/>
        <pc:sldMkLst>
          <pc:docMk/>
          <pc:sldMk cId="0" sldId="262"/>
        </pc:sldMkLst>
      </pc:sldChg>
      <pc:sldChg chg="addSp delSp modSp mod modAnim">
        <pc:chgData name="pantelis balaouras" userId="25e8755020fc1734" providerId="LiveId" clId="{84E0AD13-CAF8-428F-912A-3A4BBDE924E0}" dt="2024-05-01T09:45:26.583" v="107" actId="1076"/>
        <pc:sldMkLst>
          <pc:docMk/>
          <pc:sldMk cId="0" sldId="263"/>
        </pc:sldMkLst>
        <pc:spChg chg="add mod">
          <ac:chgData name="pantelis balaouras" userId="25e8755020fc1734" providerId="LiveId" clId="{84E0AD13-CAF8-428F-912A-3A4BBDE924E0}" dt="2024-05-01T09:45:26.583" v="107" actId="1076"/>
          <ac:spMkLst>
            <pc:docMk/>
            <pc:sldMk cId="0" sldId="263"/>
            <ac:spMk id="2" creationId="{9A680693-77D6-8DF0-59E4-DF97F446B553}"/>
          </ac:spMkLst>
        </pc:spChg>
        <pc:spChg chg="add mod">
          <ac:chgData name="pantelis balaouras" userId="25e8755020fc1734" providerId="LiveId" clId="{84E0AD13-CAF8-428F-912A-3A4BBDE924E0}" dt="2024-05-01T09:45:26.583" v="107" actId="1076"/>
          <ac:spMkLst>
            <pc:docMk/>
            <pc:sldMk cId="0" sldId="263"/>
            <ac:spMk id="3" creationId="{EEC1FD03-6445-FEF2-FC63-C219178F2D1B}"/>
          </ac:spMkLst>
        </pc:spChg>
        <pc:spChg chg="del mod">
          <ac:chgData name="pantelis balaouras" userId="25e8755020fc1734" providerId="LiveId" clId="{84E0AD13-CAF8-428F-912A-3A4BBDE924E0}" dt="2024-05-01T09:45:18.341" v="105" actId="478"/>
          <ac:spMkLst>
            <pc:docMk/>
            <pc:sldMk cId="0" sldId="263"/>
            <ac:spMk id="169" creationId="{00000000-0000-0000-0000-000000000000}"/>
          </ac:spMkLst>
        </pc:spChg>
        <pc:spChg chg="del">
          <ac:chgData name="pantelis balaouras" userId="25e8755020fc1734" providerId="LiveId" clId="{84E0AD13-CAF8-428F-912A-3A4BBDE924E0}" dt="2024-05-01T09:45:19.737" v="106" actId="478"/>
          <ac:spMkLst>
            <pc:docMk/>
            <pc:sldMk cId="0" sldId="263"/>
            <ac:spMk id="170" creationId="{00000000-0000-0000-0000-000000000000}"/>
          </ac:spMkLst>
        </pc:spChg>
      </pc:sldChg>
      <pc:sldChg chg="del">
        <pc:chgData name="pantelis balaouras" userId="25e8755020fc1734" providerId="LiveId" clId="{84E0AD13-CAF8-428F-912A-3A4BBDE924E0}" dt="2024-05-01T09:55:21.543" v="187" actId="47"/>
        <pc:sldMkLst>
          <pc:docMk/>
          <pc:sldMk cId="0" sldId="268"/>
        </pc:sldMkLst>
      </pc:sldChg>
      <pc:sldChg chg="addSp delSp modSp mod modAnim">
        <pc:chgData name="pantelis balaouras" userId="25e8755020fc1734" providerId="LiveId" clId="{84E0AD13-CAF8-428F-912A-3A4BBDE924E0}" dt="2024-05-01T09:47:35.348" v="137"/>
        <pc:sldMkLst>
          <pc:docMk/>
          <pc:sldMk cId="0" sldId="269"/>
        </pc:sldMkLst>
        <pc:spChg chg="add mod">
          <ac:chgData name="pantelis balaouras" userId="25e8755020fc1734" providerId="LiveId" clId="{84E0AD13-CAF8-428F-912A-3A4BBDE924E0}" dt="2024-05-01T09:47:35.348" v="137"/>
          <ac:spMkLst>
            <pc:docMk/>
            <pc:sldMk cId="0" sldId="269"/>
            <ac:spMk id="2" creationId="{015A345C-4727-667B-24E1-CD33A912CDBD}"/>
          </ac:spMkLst>
        </pc:spChg>
        <pc:spChg chg="add mod">
          <ac:chgData name="pantelis balaouras" userId="25e8755020fc1734" providerId="LiveId" clId="{84E0AD13-CAF8-428F-912A-3A4BBDE924E0}" dt="2024-05-01T09:47:35.348" v="137"/>
          <ac:spMkLst>
            <pc:docMk/>
            <pc:sldMk cId="0" sldId="269"/>
            <ac:spMk id="3" creationId="{E3992163-DDA7-70D2-E67A-08383A6DB852}"/>
          </ac:spMkLst>
        </pc:spChg>
        <pc:spChg chg="del">
          <ac:chgData name="pantelis balaouras" userId="25e8755020fc1734" providerId="LiveId" clId="{84E0AD13-CAF8-428F-912A-3A4BBDE924E0}" dt="2024-05-01T09:47:32.697" v="135" actId="478"/>
          <ac:spMkLst>
            <pc:docMk/>
            <pc:sldMk cId="0" sldId="269"/>
            <ac:spMk id="236" creationId="{00000000-0000-0000-0000-000000000000}"/>
          </ac:spMkLst>
        </pc:spChg>
        <pc:spChg chg="del">
          <ac:chgData name="pantelis balaouras" userId="25e8755020fc1734" providerId="LiveId" clId="{84E0AD13-CAF8-428F-912A-3A4BBDE924E0}" dt="2024-05-01T09:47:34.019" v="136" actId="478"/>
          <ac:spMkLst>
            <pc:docMk/>
            <pc:sldMk cId="0" sldId="269"/>
            <ac:spMk id="237" creationId="{00000000-0000-0000-0000-000000000000}"/>
          </ac:spMkLst>
        </pc:spChg>
      </pc:sldChg>
      <pc:sldChg chg="addSp delSp modSp mod modAnim">
        <pc:chgData name="pantelis balaouras" userId="25e8755020fc1734" providerId="LiveId" clId="{84E0AD13-CAF8-428F-912A-3A4BBDE924E0}" dt="2024-05-01T09:46:14.092" v="120" actId="1076"/>
        <pc:sldMkLst>
          <pc:docMk/>
          <pc:sldMk cId="0" sldId="270"/>
        </pc:sldMkLst>
        <pc:spChg chg="add mod">
          <ac:chgData name="pantelis balaouras" userId="25e8755020fc1734" providerId="LiveId" clId="{84E0AD13-CAF8-428F-912A-3A4BBDE924E0}" dt="2024-05-01T09:46:14.092" v="120" actId="1076"/>
          <ac:spMkLst>
            <pc:docMk/>
            <pc:sldMk cId="0" sldId="270"/>
            <ac:spMk id="2" creationId="{919C4DA6-F568-CC56-E782-2EC6F575AA8F}"/>
          </ac:spMkLst>
        </pc:spChg>
        <pc:spChg chg="add mod">
          <ac:chgData name="pantelis balaouras" userId="25e8755020fc1734" providerId="LiveId" clId="{84E0AD13-CAF8-428F-912A-3A4BBDE924E0}" dt="2024-05-01T09:46:14.092" v="120" actId="1076"/>
          <ac:spMkLst>
            <pc:docMk/>
            <pc:sldMk cId="0" sldId="270"/>
            <ac:spMk id="3" creationId="{3ADA3E00-0EC2-C692-972B-2936F57AE6C6}"/>
          </ac:spMkLst>
        </pc:spChg>
        <pc:spChg chg="del">
          <ac:chgData name="pantelis balaouras" userId="25e8755020fc1734" providerId="LiveId" clId="{84E0AD13-CAF8-428F-912A-3A4BBDE924E0}" dt="2024-05-01T09:46:05.814" v="117" actId="478"/>
          <ac:spMkLst>
            <pc:docMk/>
            <pc:sldMk cId="0" sldId="270"/>
            <ac:spMk id="244" creationId="{00000000-0000-0000-0000-000000000000}"/>
          </ac:spMkLst>
        </pc:spChg>
        <pc:spChg chg="del mod">
          <ac:chgData name="pantelis balaouras" userId="25e8755020fc1734" providerId="LiveId" clId="{84E0AD13-CAF8-428F-912A-3A4BBDE924E0}" dt="2024-05-01T09:46:07.255" v="119" actId="478"/>
          <ac:spMkLst>
            <pc:docMk/>
            <pc:sldMk cId="0" sldId="270"/>
            <ac:spMk id="245" creationId="{00000000-0000-0000-0000-000000000000}"/>
          </ac:spMkLst>
        </pc:spChg>
      </pc:sldChg>
      <pc:sldChg chg="addSp delSp modSp mod modAnim">
        <pc:chgData name="pantelis balaouras" userId="25e8755020fc1734" providerId="LiveId" clId="{84E0AD13-CAF8-428F-912A-3A4BBDE924E0}" dt="2024-05-01T09:45:52.934" v="114"/>
        <pc:sldMkLst>
          <pc:docMk/>
          <pc:sldMk cId="0" sldId="271"/>
        </pc:sldMkLst>
        <pc:spChg chg="add mod">
          <ac:chgData name="pantelis balaouras" userId="25e8755020fc1734" providerId="LiveId" clId="{84E0AD13-CAF8-428F-912A-3A4BBDE924E0}" dt="2024-05-01T09:45:52.934" v="114"/>
          <ac:spMkLst>
            <pc:docMk/>
            <pc:sldMk cId="0" sldId="271"/>
            <ac:spMk id="2" creationId="{B3BE50A7-1D76-DE19-CD1E-D7CA57D5FC41}"/>
          </ac:spMkLst>
        </pc:spChg>
        <pc:spChg chg="add mod">
          <ac:chgData name="pantelis balaouras" userId="25e8755020fc1734" providerId="LiveId" clId="{84E0AD13-CAF8-428F-912A-3A4BBDE924E0}" dt="2024-05-01T09:45:52.934" v="114"/>
          <ac:spMkLst>
            <pc:docMk/>
            <pc:sldMk cId="0" sldId="271"/>
            <ac:spMk id="3" creationId="{4F95448B-F99E-CF21-AFE3-576DB6975042}"/>
          </ac:spMkLst>
        </pc:spChg>
        <pc:spChg chg="del">
          <ac:chgData name="pantelis balaouras" userId="25e8755020fc1734" providerId="LiveId" clId="{84E0AD13-CAF8-428F-912A-3A4BBDE924E0}" dt="2024-05-01T09:45:49.981" v="112" actId="478"/>
          <ac:spMkLst>
            <pc:docMk/>
            <pc:sldMk cId="0" sldId="271"/>
            <ac:spMk id="252" creationId="{00000000-0000-0000-0000-000000000000}"/>
          </ac:spMkLst>
        </pc:spChg>
        <pc:spChg chg="del">
          <ac:chgData name="pantelis balaouras" userId="25e8755020fc1734" providerId="LiveId" clId="{84E0AD13-CAF8-428F-912A-3A4BBDE924E0}" dt="2024-05-01T09:45:51.553" v="113" actId="478"/>
          <ac:spMkLst>
            <pc:docMk/>
            <pc:sldMk cId="0" sldId="271"/>
            <ac:spMk id="253" creationId="{00000000-0000-0000-0000-000000000000}"/>
          </ac:spMkLst>
        </pc:spChg>
      </pc:sldChg>
      <pc:sldChg chg="addSp delSp modSp mod modAnim">
        <pc:chgData name="pantelis balaouras" userId="25e8755020fc1734" providerId="LiveId" clId="{84E0AD13-CAF8-428F-912A-3A4BBDE924E0}" dt="2024-05-01T09:47:23.589" v="134"/>
        <pc:sldMkLst>
          <pc:docMk/>
          <pc:sldMk cId="0" sldId="272"/>
        </pc:sldMkLst>
        <pc:spChg chg="add mod">
          <ac:chgData name="pantelis balaouras" userId="25e8755020fc1734" providerId="LiveId" clId="{84E0AD13-CAF8-428F-912A-3A4BBDE924E0}" dt="2024-05-01T09:47:23.589" v="134"/>
          <ac:spMkLst>
            <pc:docMk/>
            <pc:sldMk cId="0" sldId="272"/>
            <ac:spMk id="2" creationId="{27392021-5260-7086-773D-8E806353B749}"/>
          </ac:spMkLst>
        </pc:spChg>
        <pc:spChg chg="add mod">
          <ac:chgData name="pantelis balaouras" userId="25e8755020fc1734" providerId="LiveId" clId="{84E0AD13-CAF8-428F-912A-3A4BBDE924E0}" dt="2024-05-01T09:47:23.589" v="134"/>
          <ac:spMkLst>
            <pc:docMk/>
            <pc:sldMk cId="0" sldId="272"/>
            <ac:spMk id="3" creationId="{694015B6-29E7-4725-D168-A5FC81BCE96B}"/>
          </ac:spMkLst>
        </pc:spChg>
        <pc:spChg chg="del">
          <ac:chgData name="pantelis balaouras" userId="25e8755020fc1734" providerId="LiveId" clId="{84E0AD13-CAF8-428F-912A-3A4BBDE924E0}" dt="2024-05-01T09:47:13.667" v="132" actId="478"/>
          <ac:spMkLst>
            <pc:docMk/>
            <pc:sldMk cId="0" sldId="272"/>
            <ac:spMk id="260" creationId="{00000000-0000-0000-0000-000000000000}"/>
          </ac:spMkLst>
        </pc:spChg>
        <pc:spChg chg="del">
          <ac:chgData name="pantelis balaouras" userId="25e8755020fc1734" providerId="LiveId" clId="{84E0AD13-CAF8-428F-912A-3A4BBDE924E0}" dt="2024-05-01T09:47:14.815" v="133" actId="478"/>
          <ac:spMkLst>
            <pc:docMk/>
            <pc:sldMk cId="0" sldId="272"/>
            <ac:spMk id="261" creationId="{00000000-0000-0000-0000-000000000000}"/>
          </ac:spMkLst>
        </pc:spChg>
      </pc:sldChg>
      <pc:sldChg chg="addSp delSp modSp mod modAnim">
        <pc:chgData name="pantelis balaouras" userId="25e8755020fc1734" providerId="LiveId" clId="{84E0AD13-CAF8-428F-912A-3A4BBDE924E0}" dt="2024-05-01T09:47:09.106" v="131" actId="255"/>
        <pc:sldMkLst>
          <pc:docMk/>
          <pc:sldMk cId="0" sldId="275"/>
        </pc:sldMkLst>
        <pc:spChg chg="add mod">
          <ac:chgData name="pantelis balaouras" userId="25e8755020fc1734" providerId="LiveId" clId="{84E0AD13-CAF8-428F-912A-3A4BBDE924E0}" dt="2024-05-01T09:47:09.106" v="131" actId="255"/>
          <ac:spMkLst>
            <pc:docMk/>
            <pc:sldMk cId="0" sldId="275"/>
            <ac:spMk id="2" creationId="{3C23C578-33F7-D684-AD3F-6921E8DF093D}"/>
          </ac:spMkLst>
        </pc:spChg>
        <pc:spChg chg="add mod">
          <ac:chgData name="pantelis balaouras" userId="25e8755020fc1734" providerId="LiveId" clId="{84E0AD13-CAF8-428F-912A-3A4BBDE924E0}" dt="2024-05-01T09:47:09.106" v="131" actId="255"/>
          <ac:spMkLst>
            <pc:docMk/>
            <pc:sldMk cId="0" sldId="275"/>
            <ac:spMk id="3" creationId="{70B09BA9-BC0D-8301-8C6E-4D078A6D5CCE}"/>
          </ac:spMkLst>
        </pc:spChg>
        <pc:spChg chg="del">
          <ac:chgData name="pantelis balaouras" userId="25e8755020fc1734" providerId="LiveId" clId="{84E0AD13-CAF8-428F-912A-3A4BBDE924E0}" dt="2024-05-01T09:46:57.184" v="127" actId="478"/>
          <ac:spMkLst>
            <pc:docMk/>
            <pc:sldMk cId="0" sldId="275"/>
            <ac:spMk id="290" creationId="{00000000-0000-0000-0000-000000000000}"/>
          </ac:spMkLst>
        </pc:spChg>
        <pc:spChg chg="del">
          <ac:chgData name="pantelis balaouras" userId="25e8755020fc1734" providerId="LiveId" clId="{84E0AD13-CAF8-428F-912A-3A4BBDE924E0}" dt="2024-05-01T09:46:58.792" v="128" actId="478"/>
          <ac:spMkLst>
            <pc:docMk/>
            <pc:sldMk cId="0" sldId="275"/>
            <ac:spMk id="291" creationId="{00000000-0000-0000-0000-000000000000}"/>
          </ac:spMkLst>
        </pc:spChg>
      </pc:sldChg>
      <pc:sldChg chg="addSp delSp modSp mod modAnim">
        <pc:chgData name="pantelis balaouras" userId="25e8755020fc1734" providerId="LiveId" clId="{84E0AD13-CAF8-428F-912A-3A4BBDE924E0}" dt="2024-05-01T09:46:26.583" v="123"/>
        <pc:sldMkLst>
          <pc:docMk/>
          <pc:sldMk cId="0" sldId="278"/>
        </pc:sldMkLst>
        <pc:spChg chg="add mod">
          <ac:chgData name="pantelis balaouras" userId="25e8755020fc1734" providerId="LiveId" clId="{84E0AD13-CAF8-428F-912A-3A4BBDE924E0}" dt="2024-05-01T09:46:26.583" v="123"/>
          <ac:spMkLst>
            <pc:docMk/>
            <pc:sldMk cId="0" sldId="278"/>
            <ac:spMk id="2" creationId="{D9637021-EB36-CBE5-43FA-BC6A56AF5D02}"/>
          </ac:spMkLst>
        </pc:spChg>
        <pc:spChg chg="add mod">
          <ac:chgData name="pantelis balaouras" userId="25e8755020fc1734" providerId="LiveId" clId="{84E0AD13-CAF8-428F-912A-3A4BBDE924E0}" dt="2024-05-01T09:46:26.583" v="123"/>
          <ac:spMkLst>
            <pc:docMk/>
            <pc:sldMk cId="0" sldId="278"/>
            <ac:spMk id="3" creationId="{A2164FD8-98EA-D877-1B76-F2E0E3C1D34F}"/>
          </ac:spMkLst>
        </pc:spChg>
        <pc:spChg chg="del">
          <ac:chgData name="pantelis balaouras" userId="25e8755020fc1734" providerId="LiveId" clId="{84E0AD13-CAF8-428F-912A-3A4BBDE924E0}" dt="2024-05-01T09:46:23.607" v="121" actId="478"/>
          <ac:spMkLst>
            <pc:docMk/>
            <pc:sldMk cId="0" sldId="278"/>
            <ac:spMk id="323" creationId="{00000000-0000-0000-0000-000000000000}"/>
          </ac:spMkLst>
        </pc:spChg>
        <pc:spChg chg="del">
          <ac:chgData name="pantelis balaouras" userId="25e8755020fc1734" providerId="LiveId" clId="{84E0AD13-CAF8-428F-912A-3A4BBDE924E0}" dt="2024-05-01T09:46:25.404" v="122" actId="478"/>
          <ac:spMkLst>
            <pc:docMk/>
            <pc:sldMk cId="0" sldId="278"/>
            <ac:spMk id="324" creationId="{00000000-0000-0000-0000-000000000000}"/>
          </ac:spMkLst>
        </pc:spChg>
      </pc:sldChg>
      <pc:sldChg chg="addSp delSp modSp mod modAnim">
        <pc:chgData name="pantelis balaouras" userId="25e8755020fc1734" providerId="LiveId" clId="{84E0AD13-CAF8-428F-912A-3A4BBDE924E0}" dt="2024-05-01T09:46:34.438" v="126"/>
        <pc:sldMkLst>
          <pc:docMk/>
          <pc:sldMk cId="0" sldId="279"/>
        </pc:sldMkLst>
        <pc:spChg chg="add mod">
          <ac:chgData name="pantelis balaouras" userId="25e8755020fc1734" providerId="LiveId" clId="{84E0AD13-CAF8-428F-912A-3A4BBDE924E0}" dt="2024-05-01T09:46:34.438" v="126"/>
          <ac:spMkLst>
            <pc:docMk/>
            <pc:sldMk cId="0" sldId="279"/>
            <ac:spMk id="2" creationId="{D56B3DA6-3A83-F428-C966-AC2EF75F4C07}"/>
          </ac:spMkLst>
        </pc:spChg>
        <pc:spChg chg="add mod">
          <ac:chgData name="pantelis balaouras" userId="25e8755020fc1734" providerId="LiveId" clId="{84E0AD13-CAF8-428F-912A-3A4BBDE924E0}" dt="2024-05-01T09:46:34.438" v="126"/>
          <ac:spMkLst>
            <pc:docMk/>
            <pc:sldMk cId="0" sldId="279"/>
            <ac:spMk id="3" creationId="{7B5E7E72-0AD7-5A96-D545-4BBC00BD2824}"/>
          </ac:spMkLst>
        </pc:spChg>
        <pc:spChg chg="del">
          <ac:chgData name="pantelis balaouras" userId="25e8755020fc1734" providerId="LiveId" clId="{84E0AD13-CAF8-428F-912A-3A4BBDE924E0}" dt="2024-05-01T09:46:31.430" v="124" actId="478"/>
          <ac:spMkLst>
            <pc:docMk/>
            <pc:sldMk cId="0" sldId="279"/>
            <ac:spMk id="331" creationId="{00000000-0000-0000-0000-000000000000}"/>
          </ac:spMkLst>
        </pc:spChg>
        <pc:spChg chg="del">
          <ac:chgData name="pantelis balaouras" userId="25e8755020fc1734" providerId="LiveId" clId="{84E0AD13-CAF8-428F-912A-3A4BBDE924E0}" dt="2024-05-01T09:46:33.209" v="125" actId="478"/>
          <ac:spMkLst>
            <pc:docMk/>
            <pc:sldMk cId="0" sldId="279"/>
            <ac:spMk id="332" creationId="{00000000-0000-0000-0000-000000000000}"/>
          </ac:spMkLst>
        </pc:spChg>
      </pc:sldChg>
      <pc:sldChg chg="addSp delSp modSp mod modAnim">
        <pc:chgData name="pantelis balaouras" userId="25e8755020fc1734" providerId="LiveId" clId="{84E0AD13-CAF8-428F-912A-3A4BBDE924E0}" dt="2024-05-01T09:45:41.046" v="111"/>
        <pc:sldMkLst>
          <pc:docMk/>
          <pc:sldMk cId="2294774375" sldId="281"/>
        </pc:sldMkLst>
        <pc:spChg chg="add mod">
          <ac:chgData name="pantelis balaouras" userId="25e8755020fc1734" providerId="LiveId" clId="{84E0AD13-CAF8-428F-912A-3A4BBDE924E0}" dt="2024-05-01T09:45:41.046" v="111"/>
          <ac:spMkLst>
            <pc:docMk/>
            <pc:sldMk cId="2294774375" sldId="281"/>
            <ac:spMk id="2" creationId="{520482F8-998B-EA75-1CB5-14EEBA17D9CE}"/>
          </ac:spMkLst>
        </pc:spChg>
        <pc:spChg chg="add mod">
          <ac:chgData name="pantelis balaouras" userId="25e8755020fc1734" providerId="LiveId" clId="{84E0AD13-CAF8-428F-912A-3A4BBDE924E0}" dt="2024-05-01T09:45:41.046" v="111"/>
          <ac:spMkLst>
            <pc:docMk/>
            <pc:sldMk cId="2294774375" sldId="281"/>
            <ac:spMk id="3" creationId="{C93DE342-3AF1-950E-A0F9-1C3828F20946}"/>
          </ac:spMkLst>
        </pc:spChg>
        <pc:spChg chg="del mod">
          <ac:chgData name="pantelis balaouras" userId="25e8755020fc1734" providerId="LiveId" clId="{84E0AD13-CAF8-428F-912A-3A4BBDE924E0}" dt="2024-05-01T09:45:38.815" v="109" actId="478"/>
          <ac:spMkLst>
            <pc:docMk/>
            <pc:sldMk cId="2294774375" sldId="281"/>
            <ac:spMk id="169" creationId="{812A1AA0-6333-6456-D6B6-DE027D13ACAB}"/>
          </ac:spMkLst>
        </pc:spChg>
        <pc:spChg chg="del">
          <ac:chgData name="pantelis balaouras" userId="25e8755020fc1734" providerId="LiveId" clId="{84E0AD13-CAF8-428F-912A-3A4BBDE924E0}" dt="2024-05-01T09:45:40.136" v="110" actId="478"/>
          <ac:spMkLst>
            <pc:docMk/>
            <pc:sldMk cId="2294774375" sldId="281"/>
            <ac:spMk id="170" creationId="{A30AE6D5-1EE7-00E2-B6A6-332A811CF9DC}"/>
          </ac:spMkLst>
        </pc:spChg>
      </pc:sldChg>
      <pc:sldChg chg="del">
        <pc:chgData name="pantelis balaouras" userId="25e8755020fc1734" providerId="LiveId" clId="{84E0AD13-CAF8-428F-912A-3A4BBDE924E0}" dt="2024-05-01T09:42:18.699" v="87" actId="47"/>
        <pc:sldMkLst>
          <pc:docMk/>
          <pc:sldMk cId="3944454952" sldId="282"/>
        </pc:sldMkLst>
      </pc:sldChg>
      <pc:sldChg chg="del">
        <pc:chgData name="pantelis balaouras" userId="25e8755020fc1734" providerId="LiveId" clId="{84E0AD13-CAF8-428F-912A-3A4BBDE924E0}" dt="2024-05-01T09:44:42.210" v="100" actId="47"/>
        <pc:sldMkLst>
          <pc:docMk/>
          <pc:sldMk cId="3891901561" sldId="283"/>
        </pc:sldMkLst>
      </pc:sldChg>
      <pc:sldChg chg="modSp mod">
        <pc:chgData name="pantelis balaouras" userId="25e8755020fc1734" providerId="LiveId" clId="{84E0AD13-CAF8-428F-912A-3A4BBDE924E0}" dt="2024-05-01T09:43:00.037" v="89" actId="2711"/>
        <pc:sldMkLst>
          <pc:docMk/>
          <pc:sldMk cId="4008420260" sldId="424"/>
        </pc:sldMkLst>
        <pc:spChg chg="mod">
          <ac:chgData name="pantelis balaouras" userId="25e8755020fc1734" providerId="LiveId" clId="{84E0AD13-CAF8-428F-912A-3A4BBDE924E0}" dt="2024-05-01T09:43:00.037" v="89" actId="2711"/>
          <ac:spMkLst>
            <pc:docMk/>
            <pc:sldMk cId="4008420260" sldId="424"/>
            <ac:spMk id="2" creationId="{76DC98E3-03AE-05FE-D306-50B5372D125D}"/>
          </ac:spMkLst>
        </pc:spChg>
        <pc:spChg chg="mod">
          <ac:chgData name="pantelis balaouras" userId="25e8755020fc1734" providerId="LiveId" clId="{84E0AD13-CAF8-428F-912A-3A4BBDE924E0}" dt="2024-05-01T08:56:05.723" v="74"/>
          <ac:spMkLst>
            <pc:docMk/>
            <pc:sldMk cId="4008420260" sldId="424"/>
            <ac:spMk id="4" creationId="{9651827C-5BB0-427C-8C65-8784AC89CEFC}"/>
          </ac:spMkLst>
        </pc:spChg>
        <pc:spChg chg="mod">
          <ac:chgData name="pantelis balaouras" userId="25e8755020fc1734" providerId="LiveId" clId="{84E0AD13-CAF8-428F-912A-3A4BBDE924E0}" dt="2024-05-01T09:43:00.037" v="89" actId="2711"/>
          <ac:spMkLst>
            <pc:docMk/>
            <pc:sldMk cId="4008420260" sldId="424"/>
            <ac:spMk id="5" creationId="{88178301-C8A7-4724-8CF8-344EAE75664C}"/>
          </ac:spMkLst>
        </pc:spChg>
        <pc:spChg chg="mod">
          <ac:chgData name="pantelis balaouras" userId="25e8755020fc1734" providerId="LiveId" clId="{84E0AD13-CAF8-428F-912A-3A4BBDE924E0}" dt="2024-05-01T09:43:00.037" v="89" actId="2711"/>
          <ac:spMkLst>
            <pc:docMk/>
            <pc:sldMk cId="4008420260" sldId="424"/>
            <ac:spMk id="10" creationId="{E448F981-31BC-4A5C-A52A-2CB296CA1B95}"/>
          </ac:spMkLst>
        </pc:spChg>
        <pc:spChg chg="mod">
          <ac:chgData name="pantelis balaouras" userId="25e8755020fc1734" providerId="LiveId" clId="{84E0AD13-CAF8-428F-912A-3A4BBDE924E0}" dt="2024-05-01T09:43:00.037" v="89" actId="2711"/>
          <ac:spMkLst>
            <pc:docMk/>
            <pc:sldMk cId="4008420260" sldId="424"/>
            <ac:spMk id="11" creationId="{B08E9EB4-6838-4FCD-B853-E6E51FCAD438}"/>
          </ac:spMkLst>
        </pc:spChg>
      </pc:sldChg>
      <pc:sldChg chg="delSp modSp add mod">
        <pc:chgData name="pantelis balaouras" userId="25e8755020fc1734" providerId="LiveId" clId="{84E0AD13-CAF8-428F-912A-3A4BBDE924E0}" dt="2024-05-01T08:36:46.643" v="29" actId="6549"/>
        <pc:sldMkLst>
          <pc:docMk/>
          <pc:sldMk cId="319560736" sldId="436"/>
        </pc:sldMkLst>
        <pc:spChg chg="mod">
          <ac:chgData name="pantelis balaouras" userId="25e8755020fc1734" providerId="LiveId" clId="{84E0AD13-CAF8-428F-912A-3A4BBDE924E0}" dt="2024-05-01T08:36:46.643" v="29" actId="6549"/>
          <ac:spMkLst>
            <pc:docMk/>
            <pc:sldMk cId="319560736" sldId="436"/>
            <ac:spMk id="4" creationId="{122BC770-408C-50C8-126F-18790E99F2CB}"/>
          </ac:spMkLst>
        </pc:spChg>
        <pc:spChg chg="del">
          <ac:chgData name="pantelis balaouras" userId="25e8755020fc1734" providerId="LiveId" clId="{84E0AD13-CAF8-428F-912A-3A4BBDE924E0}" dt="2024-05-01T08:35:27.055" v="2" actId="478"/>
          <ac:spMkLst>
            <pc:docMk/>
            <pc:sldMk cId="319560736" sldId="436"/>
            <ac:spMk id="5" creationId="{9C196132-8E2D-3323-B795-861D3CE5DD11}"/>
          </ac:spMkLst>
        </pc:spChg>
        <pc:spChg chg="mod">
          <ac:chgData name="pantelis balaouras" userId="25e8755020fc1734" providerId="LiveId" clId="{84E0AD13-CAF8-428F-912A-3A4BBDE924E0}" dt="2024-05-01T08:36:26.950" v="6" actId="2711"/>
          <ac:spMkLst>
            <pc:docMk/>
            <pc:sldMk cId="319560736" sldId="436"/>
            <ac:spMk id="24" creationId="{E6A6A2C1-905C-CF21-28C1-3A5CBA4B3EAA}"/>
          </ac:spMkLst>
        </pc:spChg>
      </pc:sldChg>
      <pc:sldChg chg="modSp add mod">
        <pc:chgData name="pantelis balaouras" userId="25e8755020fc1734" providerId="LiveId" clId="{84E0AD13-CAF8-428F-912A-3A4BBDE924E0}" dt="2024-05-01T08:48:02.872" v="62" actId="255"/>
        <pc:sldMkLst>
          <pc:docMk/>
          <pc:sldMk cId="394574739" sldId="438"/>
        </pc:sldMkLst>
        <pc:spChg chg="mod">
          <ac:chgData name="pantelis balaouras" userId="25e8755020fc1734" providerId="LiveId" clId="{84E0AD13-CAF8-428F-912A-3A4BBDE924E0}" dt="2024-05-01T08:46:36.787" v="51"/>
          <ac:spMkLst>
            <pc:docMk/>
            <pc:sldMk cId="394574739" sldId="438"/>
            <ac:spMk id="4" creationId="{9651827C-5BB0-427C-8C65-8784AC89CEFC}"/>
          </ac:spMkLst>
        </pc:spChg>
        <pc:spChg chg="mod">
          <ac:chgData name="pantelis balaouras" userId="25e8755020fc1734" providerId="LiveId" clId="{84E0AD13-CAF8-428F-912A-3A4BBDE924E0}" dt="2024-05-01T08:47:52.275" v="61" actId="255"/>
          <ac:spMkLst>
            <pc:docMk/>
            <pc:sldMk cId="394574739" sldId="438"/>
            <ac:spMk id="5" creationId="{88178301-C8A7-4724-8CF8-344EAE75664C}"/>
          </ac:spMkLst>
        </pc:spChg>
        <pc:spChg chg="mod">
          <ac:chgData name="pantelis balaouras" userId="25e8755020fc1734" providerId="LiveId" clId="{84E0AD13-CAF8-428F-912A-3A4BBDE924E0}" dt="2024-05-01T08:48:02.872" v="62" actId="255"/>
          <ac:spMkLst>
            <pc:docMk/>
            <pc:sldMk cId="394574739" sldId="438"/>
            <ac:spMk id="10" creationId="{E448F981-31BC-4A5C-A52A-2CB296CA1B95}"/>
          </ac:spMkLst>
        </pc:spChg>
        <pc:spChg chg="mod">
          <ac:chgData name="pantelis balaouras" userId="25e8755020fc1734" providerId="LiveId" clId="{84E0AD13-CAF8-428F-912A-3A4BBDE924E0}" dt="2024-05-01T08:47:43.385" v="60" actId="255"/>
          <ac:spMkLst>
            <pc:docMk/>
            <pc:sldMk cId="394574739" sldId="438"/>
            <ac:spMk id="11" creationId="{B08E9EB4-6838-4FCD-B853-E6E51FCAD438}"/>
          </ac:spMkLst>
        </pc:spChg>
        <pc:spChg chg="mod">
          <ac:chgData name="pantelis balaouras" userId="25e8755020fc1734" providerId="LiveId" clId="{84E0AD13-CAF8-428F-912A-3A4BBDE924E0}" dt="2024-05-01T08:47:38.609" v="59" actId="20577"/>
          <ac:spMkLst>
            <pc:docMk/>
            <pc:sldMk cId="394574739" sldId="438"/>
            <ac:spMk id="12" creationId="{330EFFD1-979D-4EE1-BDD9-918267F048CC}"/>
          </ac:spMkLst>
        </pc:spChg>
      </pc:sldChg>
      <pc:sldChg chg="modSp add mod">
        <pc:chgData name="pantelis balaouras" userId="25e8755020fc1734" providerId="LiveId" clId="{84E0AD13-CAF8-428F-912A-3A4BBDE924E0}" dt="2024-05-01T08:45:39.684" v="48" actId="255"/>
        <pc:sldMkLst>
          <pc:docMk/>
          <pc:sldMk cId="1072759670" sldId="440"/>
        </pc:sldMkLst>
        <pc:spChg chg="mod">
          <ac:chgData name="pantelis balaouras" userId="25e8755020fc1734" providerId="LiveId" clId="{84E0AD13-CAF8-428F-912A-3A4BBDE924E0}" dt="2024-05-01T08:45:31.297" v="47" actId="255"/>
          <ac:spMkLst>
            <pc:docMk/>
            <pc:sldMk cId="1072759670" sldId="440"/>
            <ac:spMk id="2" creationId="{8350A70B-8EA5-D66A-CE84-35016F7ECF64}"/>
          </ac:spMkLst>
        </pc:spChg>
        <pc:spChg chg="mod">
          <ac:chgData name="pantelis balaouras" userId="25e8755020fc1734" providerId="LiveId" clId="{84E0AD13-CAF8-428F-912A-3A4BBDE924E0}" dt="2024-05-01T08:44:09.902" v="39"/>
          <ac:spMkLst>
            <pc:docMk/>
            <pc:sldMk cId="1072759670" sldId="440"/>
            <ac:spMk id="4" creationId="{9651827C-5BB0-427C-8C65-8784AC89CEFC}"/>
          </ac:spMkLst>
        </pc:spChg>
        <pc:spChg chg="mod">
          <ac:chgData name="pantelis balaouras" userId="25e8755020fc1734" providerId="LiveId" clId="{84E0AD13-CAF8-428F-912A-3A4BBDE924E0}" dt="2024-05-01T08:45:13.195" v="45" actId="255"/>
          <ac:spMkLst>
            <pc:docMk/>
            <pc:sldMk cId="1072759670" sldId="440"/>
            <ac:spMk id="5" creationId="{88178301-C8A7-4724-8CF8-344EAE75664C}"/>
          </ac:spMkLst>
        </pc:spChg>
        <pc:spChg chg="mod">
          <ac:chgData name="pantelis balaouras" userId="25e8755020fc1734" providerId="LiveId" clId="{84E0AD13-CAF8-428F-912A-3A4BBDE924E0}" dt="2024-05-01T08:45:23.712" v="46" actId="255"/>
          <ac:spMkLst>
            <pc:docMk/>
            <pc:sldMk cId="1072759670" sldId="440"/>
            <ac:spMk id="10" creationId="{E448F981-31BC-4A5C-A52A-2CB296CA1B95}"/>
          </ac:spMkLst>
        </pc:spChg>
        <pc:spChg chg="mod">
          <ac:chgData name="pantelis balaouras" userId="25e8755020fc1734" providerId="LiveId" clId="{84E0AD13-CAF8-428F-912A-3A4BBDE924E0}" dt="2024-05-01T08:45:39.684" v="48" actId="255"/>
          <ac:spMkLst>
            <pc:docMk/>
            <pc:sldMk cId="1072759670" sldId="440"/>
            <ac:spMk id="12" creationId="{330EFFD1-979D-4EE1-BDD9-918267F048CC}"/>
          </ac:spMkLst>
        </pc:spChg>
      </pc:sldChg>
      <pc:sldChg chg="modSp add mod">
        <pc:chgData name="pantelis balaouras" userId="25e8755020fc1734" providerId="LiveId" clId="{84E0AD13-CAF8-428F-912A-3A4BBDE924E0}" dt="2024-05-01T08:49:53.054" v="72" actId="255"/>
        <pc:sldMkLst>
          <pc:docMk/>
          <pc:sldMk cId="3032865709" sldId="445"/>
        </pc:sldMkLst>
        <pc:spChg chg="mod">
          <ac:chgData name="pantelis balaouras" userId="25e8755020fc1734" providerId="LiveId" clId="{84E0AD13-CAF8-428F-912A-3A4BBDE924E0}" dt="2024-05-01T08:48:33.954" v="65"/>
          <ac:spMkLst>
            <pc:docMk/>
            <pc:sldMk cId="3032865709" sldId="445"/>
            <ac:spMk id="4" creationId="{9651827C-5BB0-427C-8C65-8784AC89CEFC}"/>
          </ac:spMkLst>
        </pc:spChg>
        <pc:spChg chg="mod">
          <ac:chgData name="pantelis balaouras" userId="25e8755020fc1734" providerId="LiveId" clId="{84E0AD13-CAF8-428F-912A-3A4BBDE924E0}" dt="2024-05-01T08:49:53.054" v="72" actId="255"/>
          <ac:spMkLst>
            <pc:docMk/>
            <pc:sldMk cId="3032865709" sldId="445"/>
            <ac:spMk id="5" creationId="{88178301-C8A7-4724-8CF8-344EAE75664C}"/>
          </ac:spMkLst>
        </pc:spChg>
        <pc:spChg chg="mod">
          <ac:chgData name="pantelis balaouras" userId="25e8755020fc1734" providerId="LiveId" clId="{84E0AD13-CAF8-428F-912A-3A4BBDE924E0}" dt="2024-05-01T08:49:53.054" v="72" actId="255"/>
          <ac:spMkLst>
            <pc:docMk/>
            <pc:sldMk cId="3032865709" sldId="445"/>
            <ac:spMk id="10" creationId="{E448F981-31BC-4A5C-A52A-2CB296CA1B95}"/>
          </ac:spMkLst>
        </pc:spChg>
        <pc:spChg chg="mod">
          <ac:chgData name="pantelis balaouras" userId="25e8755020fc1734" providerId="LiveId" clId="{84E0AD13-CAF8-428F-912A-3A4BBDE924E0}" dt="2024-05-01T08:49:53.054" v="72" actId="255"/>
          <ac:spMkLst>
            <pc:docMk/>
            <pc:sldMk cId="3032865709" sldId="445"/>
            <ac:spMk id="11" creationId="{B08E9EB4-6838-4FCD-B853-E6E51FCAD438}"/>
          </ac:spMkLst>
        </pc:spChg>
        <pc:spChg chg="mod">
          <ac:chgData name="pantelis balaouras" userId="25e8755020fc1734" providerId="LiveId" clId="{84E0AD13-CAF8-428F-912A-3A4BBDE924E0}" dt="2024-05-01T08:49:53.054" v="72" actId="255"/>
          <ac:spMkLst>
            <pc:docMk/>
            <pc:sldMk cId="3032865709" sldId="445"/>
            <ac:spMk id="12" creationId="{330EFFD1-979D-4EE1-BDD9-918267F048CC}"/>
          </ac:spMkLst>
        </pc:spChg>
      </pc:sldChg>
      <pc:sldChg chg="modSp add mod">
        <pc:chgData name="pantelis balaouras" userId="25e8755020fc1734" providerId="LiveId" clId="{84E0AD13-CAF8-428F-912A-3A4BBDE924E0}" dt="2024-05-01T09:44:39.077" v="99"/>
        <pc:sldMkLst>
          <pc:docMk/>
          <pc:sldMk cId="1694333256" sldId="446"/>
        </pc:sldMkLst>
        <pc:spChg chg="mod">
          <ac:chgData name="pantelis balaouras" userId="25e8755020fc1734" providerId="LiveId" clId="{84E0AD13-CAF8-428F-912A-3A4BBDE924E0}" dt="2024-05-01T09:43:59.588" v="95" actId="6549"/>
          <ac:spMkLst>
            <pc:docMk/>
            <pc:sldMk cId="1694333256" sldId="446"/>
            <ac:spMk id="2" creationId="{76DC98E3-03AE-05FE-D306-50B5372D125D}"/>
          </ac:spMkLst>
        </pc:spChg>
        <pc:spChg chg="mod">
          <ac:chgData name="pantelis balaouras" userId="25e8755020fc1734" providerId="LiveId" clId="{84E0AD13-CAF8-428F-912A-3A4BBDE924E0}" dt="2024-05-01T09:43:31.780" v="91"/>
          <ac:spMkLst>
            <pc:docMk/>
            <pc:sldMk cId="1694333256" sldId="446"/>
            <ac:spMk id="4" creationId="{9651827C-5BB0-427C-8C65-8784AC89CEFC}"/>
          </ac:spMkLst>
        </pc:spChg>
        <pc:spChg chg="mod">
          <ac:chgData name="pantelis balaouras" userId="25e8755020fc1734" providerId="LiveId" clId="{84E0AD13-CAF8-428F-912A-3A4BBDE924E0}" dt="2024-05-01T09:43:43.627" v="92"/>
          <ac:spMkLst>
            <pc:docMk/>
            <pc:sldMk cId="1694333256" sldId="446"/>
            <ac:spMk id="5" creationId="{88178301-C8A7-4724-8CF8-344EAE75664C}"/>
          </ac:spMkLst>
        </pc:spChg>
        <pc:spChg chg="mod">
          <ac:chgData name="pantelis balaouras" userId="25e8755020fc1734" providerId="LiveId" clId="{84E0AD13-CAF8-428F-912A-3A4BBDE924E0}" dt="2024-05-01T09:44:15.003" v="98" actId="6549"/>
          <ac:spMkLst>
            <pc:docMk/>
            <pc:sldMk cId="1694333256" sldId="446"/>
            <ac:spMk id="10" creationId="{E448F981-31BC-4A5C-A52A-2CB296CA1B95}"/>
          </ac:spMkLst>
        </pc:spChg>
        <pc:spChg chg="mod">
          <ac:chgData name="pantelis balaouras" userId="25e8755020fc1734" providerId="LiveId" clId="{84E0AD13-CAF8-428F-912A-3A4BBDE924E0}" dt="2024-05-01T09:44:39.077" v="99"/>
          <ac:spMkLst>
            <pc:docMk/>
            <pc:sldMk cId="1694333256" sldId="446"/>
            <ac:spMk id="11" creationId="{B08E9EB4-6838-4FCD-B853-E6E51FCAD438}"/>
          </ac:spMkLst>
        </pc:spChg>
      </pc:sldChg>
      <pc:sldChg chg="add del">
        <pc:chgData name="pantelis balaouras" userId="25e8755020fc1734" providerId="LiveId" clId="{84E0AD13-CAF8-428F-912A-3A4BBDE924E0}" dt="2024-05-01T09:49:04.515" v="139"/>
        <pc:sldMkLst>
          <pc:docMk/>
          <pc:sldMk cId="1671113828" sldId="448"/>
        </pc:sldMkLst>
      </pc:sldChg>
      <pc:sldChg chg="addSp delSp modSp add mod delAnim modAnim modNotesTx">
        <pc:chgData name="pantelis balaouras" userId="25e8755020fc1734" providerId="LiveId" clId="{84E0AD13-CAF8-428F-912A-3A4BBDE924E0}" dt="2024-05-01T09:55:18.909" v="186" actId="14100"/>
        <pc:sldMkLst>
          <pc:docMk/>
          <pc:sldMk cId="1580276678" sldId="451"/>
        </pc:sldMkLst>
        <pc:spChg chg="add mod">
          <ac:chgData name="pantelis balaouras" userId="25e8755020fc1734" providerId="LiveId" clId="{84E0AD13-CAF8-428F-912A-3A4BBDE924E0}" dt="2024-05-01T09:55:18.909" v="186" actId="14100"/>
          <ac:spMkLst>
            <pc:docMk/>
            <pc:sldMk cId="1580276678" sldId="451"/>
            <ac:spMk id="2" creationId="{91ABF9AC-28D6-23A4-4256-76A77893240B}"/>
          </ac:spMkLst>
        </pc:spChg>
        <pc:spChg chg="add mod">
          <ac:chgData name="pantelis balaouras" userId="25e8755020fc1734" providerId="LiveId" clId="{84E0AD13-CAF8-428F-912A-3A4BBDE924E0}" dt="2024-05-01T09:54:59.038" v="185" actId="1076"/>
          <ac:spMkLst>
            <pc:docMk/>
            <pc:sldMk cId="1580276678" sldId="451"/>
            <ac:spMk id="3" creationId="{55ED866E-5E29-98D1-DB48-0D278D931367}"/>
          </ac:spMkLst>
        </pc:spChg>
        <pc:spChg chg="mod">
          <ac:chgData name="pantelis balaouras" userId="25e8755020fc1734" providerId="LiveId" clId="{84E0AD13-CAF8-428F-912A-3A4BBDE924E0}" dt="2024-05-01T09:52:45.760" v="170" actId="14100"/>
          <ac:spMkLst>
            <pc:docMk/>
            <pc:sldMk cId="1580276678" sldId="451"/>
            <ac:spMk id="4" creationId="{9651827C-5BB0-427C-8C65-8784AC89CEFC}"/>
          </ac:spMkLst>
        </pc:spChg>
        <pc:spChg chg="mod">
          <ac:chgData name="pantelis balaouras" userId="25e8755020fc1734" providerId="LiveId" clId="{84E0AD13-CAF8-428F-912A-3A4BBDE924E0}" dt="2024-05-01T09:49:58.957" v="144" actId="108"/>
          <ac:spMkLst>
            <pc:docMk/>
            <pc:sldMk cId="1580276678" sldId="451"/>
            <ac:spMk id="5" creationId="{88178301-C8A7-4724-8CF8-344EAE75664C}"/>
          </ac:spMkLst>
        </pc:spChg>
        <pc:spChg chg="add mod">
          <ac:chgData name="pantelis balaouras" userId="25e8755020fc1734" providerId="LiveId" clId="{84E0AD13-CAF8-428F-912A-3A4BBDE924E0}" dt="2024-05-01T09:53:16.583" v="175" actId="20577"/>
          <ac:spMkLst>
            <pc:docMk/>
            <pc:sldMk cId="1580276678" sldId="451"/>
            <ac:spMk id="6" creationId="{FEB5AAEF-FDCB-A4FE-98AD-F5F9A7F8A47A}"/>
          </ac:spMkLst>
        </pc:spChg>
        <pc:spChg chg="mod">
          <ac:chgData name="pantelis balaouras" userId="25e8755020fc1734" providerId="LiveId" clId="{84E0AD13-CAF8-428F-912A-3A4BBDE924E0}" dt="2024-05-01T09:50:42.862" v="148" actId="255"/>
          <ac:spMkLst>
            <pc:docMk/>
            <pc:sldMk cId="1580276678" sldId="451"/>
            <ac:spMk id="8" creationId="{276C2C90-7C61-4DC5-BAF8-FF0E86A8BA4E}"/>
          </ac:spMkLst>
        </pc:spChg>
        <pc:spChg chg="del">
          <ac:chgData name="pantelis balaouras" userId="25e8755020fc1734" providerId="LiveId" clId="{84E0AD13-CAF8-428F-912A-3A4BBDE924E0}" dt="2024-05-01T09:51:10.998" v="153" actId="478"/>
          <ac:spMkLst>
            <pc:docMk/>
            <pc:sldMk cId="1580276678" sldId="451"/>
            <ac:spMk id="9" creationId="{71A3F062-269C-4402-8F65-5358C806FC03}"/>
          </ac:spMkLst>
        </pc:spChg>
        <pc:spChg chg="del">
          <ac:chgData name="pantelis balaouras" userId="25e8755020fc1734" providerId="LiveId" clId="{84E0AD13-CAF8-428F-912A-3A4BBDE924E0}" dt="2024-05-01T09:51:07.995" v="151" actId="478"/>
          <ac:spMkLst>
            <pc:docMk/>
            <pc:sldMk cId="1580276678" sldId="451"/>
            <ac:spMk id="10" creationId="{E448F981-31BC-4A5C-A52A-2CB296CA1B95}"/>
          </ac:spMkLst>
        </pc:spChg>
        <pc:spChg chg="mod">
          <ac:chgData name="pantelis balaouras" userId="25e8755020fc1734" providerId="LiveId" clId="{84E0AD13-CAF8-428F-912A-3A4BBDE924E0}" dt="2024-05-01T09:50:20.901" v="146" actId="255"/>
          <ac:spMkLst>
            <pc:docMk/>
            <pc:sldMk cId="1580276678" sldId="451"/>
            <ac:spMk id="11" creationId="{B08E9EB4-6838-4FCD-B853-E6E51FCAD438}"/>
          </ac:spMkLst>
        </pc:spChg>
        <pc:spChg chg="del">
          <ac:chgData name="pantelis balaouras" userId="25e8755020fc1734" providerId="LiveId" clId="{84E0AD13-CAF8-428F-912A-3A4BBDE924E0}" dt="2024-05-01T09:51:09.543" v="152" actId="478"/>
          <ac:spMkLst>
            <pc:docMk/>
            <pc:sldMk cId="1580276678" sldId="451"/>
            <ac:spMk id="12" creationId="{330EFFD1-979D-4EE1-BDD9-918267F048CC}"/>
          </ac:spMkLst>
        </pc:spChg>
        <pc:spChg chg="add mod">
          <ac:chgData name="pantelis balaouras" userId="25e8755020fc1734" providerId="LiveId" clId="{84E0AD13-CAF8-428F-912A-3A4BBDE924E0}" dt="2024-05-01T09:54:03.569" v="180" actId="1076"/>
          <ac:spMkLst>
            <pc:docMk/>
            <pc:sldMk cId="1580276678" sldId="451"/>
            <ac:spMk id="13" creationId="{E19FF3A9-A333-65A4-8959-A189D20A03AA}"/>
          </ac:spMkLst>
        </pc:spChg>
        <pc:spChg chg="del">
          <ac:chgData name="pantelis balaouras" userId="25e8755020fc1734" providerId="LiveId" clId="{84E0AD13-CAF8-428F-912A-3A4BBDE924E0}" dt="2024-05-01T09:51:13.163" v="154" actId="478"/>
          <ac:spMkLst>
            <pc:docMk/>
            <pc:sldMk cId="1580276678" sldId="451"/>
            <ac:spMk id="14" creationId="{F2CF200D-C714-4BA9-AECB-681B7F038870}"/>
          </ac:spMkLst>
        </pc:spChg>
        <pc:spChg chg="mod">
          <ac:chgData name="pantelis balaouras" userId="25e8755020fc1734" providerId="LiveId" clId="{84E0AD13-CAF8-428F-912A-3A4BBDE924E0}" dt="2024-05-01T09:54:51.395" v="184" actId="108"/>
          <ac:spMkLst>
            <pc:docMk/>
            <pc:sldMk cId="1580276678" sldId="451"/>
            <ac:spMk id="15" creationId="{5876E361-1696-4DD7-B6DA-A327EC148472}"/>
          </ac:spMkLst>
        </pc:spChg>
      </pc:sldChg>
      <pc:sldMasterChg chg="delSldLayout modSldLayout">
        <pc:chgData name="pantelis balaouras" userId="25e8755020fc1734" providerId="LiveId" clId="{84E0AD13-CAF8-428F-912A-3A4BBDE924E0}" dt="2024-05-01T08:37:47.678" v="35"/>
        <pc:sldMasterMkLst>
          <pc:docMk/>
          <pc:sldMasterMk cId="0" sldId="2147483648"/>
        </pc:sldMasterMkLst>
        <pc:sldLayoutChg chg="modSp mod">
          <pc:chgData name="pantelis balaouras" userId="25e8755020fc1734" providerId="LiveId" clId="{84E0AD13-CAF8-428F-912A-3A4BBDE924E0}" dt="2024-05-01T08:37:32.105" v="33" actId="2711"/>
          <pc:sldLayoutMkLst>
            <pc:docMk/>
            <pc:sldMasterMk cId="0" sldId="2147483648"/>
            <pc:sldLayoutMk cId="0" sldId="2147483651"/>
          </pc:sldLayoutMkLst>
          <pc:spChg chg="mod">
            <ac:chgData name="pantelis balaouras" userId="25e8755020fc1734" providerId="LiveId" clId="{84E0AD13-CAF8-428F-912A-3A4BBDE924E0}" dt="2024-05-01T08:37:32.105" v="33" actId="2711"/>
            <ac:spMkLst>
              <pc:docMk/>
              <pc:sldMasterMk cId="0" sldId="2147483648"/>
              <pc:sldLayoutMk cId="0" sldId="2147483651"/>
              <ac:spMk id="29" creationId="{00000000-0000-0000-0000-000000000000}"/>
            </ac:spMkLst>
          </pc:spChg>
        </pc:sldLayoutChg>
        <pc:sldLayoutChg chg="del">
          <pc:chgData name="pantelis balaouras" userId="25e8755020fc1734" providerId="LiveId" clId="{84E0AD13-CAF8-428F-912A-3A4BBDE924E0}" dt="2024-05-01T08:36:57.429" v="30" actId="47"/>
          <pc:sldLayoutMkLst>
            <pc:docMk/>
            <pc:sldMasterMk cId="0" sldId="2147483648"/>
            <pc:sldLayoutMk cId="0" sldId="2147483652"/>
          </pc:sldLayoutMkLst>
        </pc:sldLayoutChg>
        <pc:sldLayoutChg chg="addSp delSp modSp mod">
          <pc:chgData name="pantelis balaouras" userId="25e8755020fc1734" providerId="LiveId" clId="{84E0AD13-CAF8-428F-912A-3A4BBDE924E0}" dt="2024-05-01T08:37:47.678" v="35"/>
          <pc:sldLayoutMkLst>
            <pc:docMk/>
            <pc:sldMasterMk cId="0" sldId="2147483648"/>
            <pc:sldLayoutMk cId="0" sldId="2147483655"/>
          </pc:sldLayoutMkLst>
          <pc:spChg chg="add mod">
            <ac:chgData name="pantelis balaouras" userId="25e8755020fc1734" providerId="LiveId" clId="{84E0AD13-CAF8-428F-912A-3A4BBDE924E0}" dt="2024-05-01T08:37:47.678" v="35"/>
            <ac:spMkLst>
              <pc:docMk/>
              <pc:sldMasterMk cId="0" sldId="2147483648"/>
              <pc:sldLayoutMk cId="0" sldId="2147483655"/>
              <ac:spMk id="2" creationId="{63C62A51-3C2D-F74C-E4C0-E21E1DFDECED}"/>
            </ac:spMkLst>
          </pc:spChg>
          <pc:spChg chg="del">
            <ac:chgData name="pantelis balaouras" userId="25e8755020fc1734" providerId="LiveId" clId="{84E0AD13-CAF8-428F-912A-3A4BBDE924E0}" dt="2024-05-01T08:37:46.975" v="34" actId="478"/>
            <ac:spMkLst>
              <pc:docMk/>
              <pc:sldMasterMk cId="0" sldId="2147483648"/>
              <pc:sldLayoutMk cId="0" sldId="2147483655"/>
              <ac:spMk id="54" creationId="{00000000-0000-0000-0000-000000000000}"/>
            </ac:spMkLst>
          </pc:spChg>
        </pc:sldLayoutChg>
      </pc:sldMaster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Google Shape;4;n"/>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noAutofit/>
          </a:bodyPr>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Google Shape;5;n"/>
          <p:cNvSpPr>
            <a:spLocks noGrp="1" noRot="1" noChangeAspect="1"/>
          </p:cNvSpPr>
          <p:nvPr>
            <p:ph type="sldImg" idx="3"/>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Google Shape;8;n"/>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n-US"/>
          </a:p>
        </p:txBody>
      </p:sp>
      <p:sp>
        <p:nvSpPr>
          <p:cNvPr id="4" name="Θέση αριθμού διαφάνειας 3"/>
          <p:cNvSpPr>
            <a:spLocks noGrp="1"/>
          </p:cNvSpPr>
          <p:nvPr>
            <p:ph type="sldNum" idx="10"/>
          </p:nvPr>
        </p:nvSpPr>
        <p:spPr/>
        <p:txBody>
          <a:bodyPr/>
          <a:lstStyle/>
          <a:p>
            <a:pPr marL="0" marR="0" lvl="0" indent="0" algn="r" rtl="0">
              <a:spcBef>
                <a:spcPts val="0"/>
              </a:spcBef>
              <a:spcAft>
                <a:spcPts val="0"/>
              </a:spcAft>
              <a:buNone/>
            </a:pPr>
            <a:fld id="{00000000-1234-1234-1234-123412341234}" type="slidenum">
              <a:rPr lang="en-US" sz="1200" b="0" i="0" u="none" strike="noStrike" cap="none" smtClean="0">
                <a:solidFill>
                  <a:schemeClr val="dk1"/>
                </a:solidFill>
                <a:latin typeface="Calibri"/>
                <a:ea typeface="Calibri"/>
                <a:cs typeface="Calibri"/>
                <a:sym typeface="Calibri"/>
              </a:rPr>
              <a:t>1</a:t>
            </a:fld>
            <a:endParaRPr lang="en-US" sz="1200" b="0" i="0" u="none" strike="noStrike" cap="none">
              <a:solidFill>
                <a:schemeClr val="dk1"/>
              </a:solidFill>
              <a:latin typeface="Calibri"/>
              <a:ea typeface="Calibri"/>
              <a:cs typeface="Calibri"/>
              <a:sym typeface="Calibri"/>
            </a:endParaRPr>
          </a:p>
        </p:txBody>
      </p:sp>
    </p:spTree>
    <p:extLst>
      <p:ext uri="{BB962C8B-B14F-4D97-AF65-F5344CB8AC3E}">
        <p14:creationId xmlns:p14="http://schemas.microsoft.com/office/powerpoint/2010/main" val="2023566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a:extLst>
            <a:ext uri="{FF2B5EF4-FFF2-40B4-BE49-F238E27FC236}">
              <a16:creationId xmlns:a16="http://schemas.microsoft.com/office/drawing/2014/main" id="{7270CCA2-FBA9-8E1D-A053-12E3810DAF90}"/>
            </a:ext>
          </a:extLst>
        </p:cNvPr>
        <p:cNvGrpSpPr/>
        <p:nvPr/>
      </p:nvGrpSpPr>
      <p:grpSpPr>
        <a:xfrm>
          <a:off x="0" y="0"/>
          <a:ext cx="0" cy="0"/>
          <a:chOff x="0" y="0"/>
          <a:chExt cx="0" cy="0"/>
        </a:xfrm>
      </p:grpSpPr>
      <p:sp>
        <p:nvSpPr>
          <p:cNvPr id="164" name="Google Shape;164;p8:notes">
            <a:extLst>
              <a:ext uri="{FF2B5EF4-FFF2-40B4-BE49-F238E27FC236}">
                <a16:creationId xmlns:a16="http://schemas.microsoft.com/office/drawing/2014/main" id="{AE6B7C5C-E4D1-7025-1BC2-02D18ED791E6}"/>
              </a:ext>
            </a:extLst>
          </p:cNvPr>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a:extLst>
              <a:ext uri="{FF2B5EF4-FFF2-40B4-BE49-F238E27FC236}">
                <a16:creationId xmlns:a16="http://schemas.microsoft.com/office/drawing/2014/main" id="{790B6ADF-DE18-F377-7EEF-722062CE2360}"/>
              </a:ext>
            </a:extLst>
          </p:cNvPr>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a:t>
            </a:r>
            <a:r>
              <a:rPr lang="en-US" dirty="0" err="1"/>
              <a:t>Richtig</a:t>
            </a:r>
            <a:endParaRPr dirty="0"/>
          </a:p>
        </p:txBody>
      </p:sp>
      <p:sp>
        <p:nvSpPr>
          <p:cNvPr id="166" name="Google Shape;166;p8:notes">
            <a:extLst>
              <a:ext uri="{FF2B5EF4-FFF2-40B4-BE49-F238E27FC236}">
                <a16:creationId xmlns:a16="http://schemas.microsoft.com/office/drawing/2014/main" id="{11C78A9A-8B02-9CDE-91F9-E8A7EA825576}"/>
              </a:ext>
            </a:extLst>
          </p:cNvPr>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10</a:t>
            </a:fld>
            <a:endParaRPr/>
          </a:p>
        </p:txBody>
      </p:sp>
    </p:spTree>
    <p:extLst>
      <p:ext uri="{BB962C8B-B14F-4D97-AF65-F5344CB8AC3E}">
        <p14:creationId xmlns:p14="http://schemas.microsoft.com/office/powerpoint/2010/main" val="13807395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lvl="0" indent="0" algn="l" rtl="0">
              <a:spcBef>
                <a:spcPts val="0"/>
              </a:spcBef>
              <a:spcAft>
                <a:spcPts val="0"/>
              </a:spcAft>
              <a:buNone/>
            </a:pPr>
            <a:r>
              <a:rPr lang="en-US" dirty="0"/>
              <a:t>Right answers:</a:t>
            </a:r>
          </a:p>
          <a:p>
            <a:pPr marL="0" lvl="0" indent="0" algn="l" rtl="0">
              <a:spcBef>
                <a:spcPts val="0"/>
              </a:spcBef>
              <a:spcAft>
                <a:spcPts val="0"/>
              </a:spcAft>
              <a:buNone/>
            </a:pPr>
            <a:r>
              <a:rPr lang="en-US" dirty="0"/>
              <a:t>A 🡪 C</a:t>
            </a:r>
          </a:p>
          <a:p>
            <a:pPr marL="0" lvl="0" indent="0" algn="l" rtl="0">
              <a:spcBef>
                <a:spcPts val="0"/>
              </a:spcBef>
              <a:spcAft>
                <a:spcPts val="0"/>
              </a:spcAft>
              <a:buNone/>
            </a:pPr>
            <a:r>
              <a:rPr lang="en-US" dirty="0"/>
              <a:t>B 🡪 D</a:t>
            </a:r>
          </a:p>
          <a:p>
            <a:pPr marL="0" lvl="0" indent="0" algn="l" rtl="0">
              <a:spcBef>
                <a:spcPts val="0"/>
              </a:spcBef>
              <a:spcAft>
                <a:spcPts val="0"/>
              </a:spcAft>
              <a:buNone/>
            </a:pPr>
            <a:r>
              <a:rPr lang="en-US" dirty="0"/>
              <a:t>C 🡪 A</a:t>
            </a:r>
            <a:br>
              <a:rPr lang="en-US" dirty="0"/>
            </a:br>
            <a:r>
              <a:rPr lang="en-US" dirty="0"/>
              <a:t>D 🡪 B</a:t>
            </a:r>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11</a:t>
            </a:fld>
            <a:endParaRPr lang="el-GR"/>
          </a:p>
        </p:txBody>
      </p:sp>
    </p:spTree>
    <p:extLst>
      <p:ext uri="{BB962C8B-B14F-4D97-AF65-F5344CB8AC3E}">
        <p14:creationId xmlns:p14="http://schemas.microsoft.com/office/powerpoint/2010/main" val="496102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6: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8" name="Google Shape;248;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a:t>
            </a:r>
            <a:r>
              <a:rPr lang="en-US" dirty="0" err="1"/>
              <a:t>Richtig</a:t>
            </a:r>
            <a:endParaRPr dirty="0"/>
          </a:p>
        </p:txBody>
      </p:sp>
      <p:sp>
        <p:nvSpPr>
          <p:cNvPr id="249" name="Google Shape;249;p16: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p1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2" name="Google Shape;232;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a:t>
            </a:r>
            <a:r>
              <a:rPr lang="en-US" dirty="0" err="1"/>
              <a:t>Falsch</a:t>
            </a:r>
            <a:endParaRPr dirty="0"/>
          </a:p>
        </p:txBody>
      </p:sp>
      <p:sp>
        <p:nvSpPr>
          <p:cNvPr id="233" name="Google Shape;233;p1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8"/>
        <p:cNvGrpSpPr/>
        <p:nvPr/>
      </p:nvGrpSpPr>
      <p:grpSpPr>
        <a:xfrm>
          <a:off x="0" y="0"/>
          <a:ext cx="0" cy="0"/>
          <a:chOff x="0" y="0"/>
          <a:chExt cx="0" cy="0"/>
        </a:xfrm>
      </p:grpSpPr>
      <p:sp>
        <p:nvSpPr>
          <p:cNvPr id="239" name="Google Shape;239;p1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40" name="Google Shape;240;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a:t>
            </a:r>
            <a:r>
              <a:rPr lang="en-US" dirty="0" err="1"/>
              <a:t>Richtig</a:t>
            </a:r>
            <a:endParaRPr dirty="0"/>
          </a:p>
        </p:txBody>
      </p:sp>
      <p:sp>
        <p:nvSpPr>
          <p:cNvPr id="241" name="Google Shape;241;p1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Google Shape;255;p1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Google Shape;256;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a:t>
            </a:r>
            <a:r>
              <a:rPr lang="en-US" dirty="0" err="1"/>
              <a:t>Falsch</a:t>
            </a:r>
            <a:endParaRPr dirty="0"/>
          </a:p>
        </p:txBody>
      </p:sp>
      <p:sp>
        <p:nvSpPr>
          <p:cNvPr id="257" name="Google Shape;257;p17: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Google Shape;285;p20: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Google Shape;286;p20: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a:t>
            </a:r>
            <a:r>
              <a:rPr lang="en-US" dirty="0" err="1"/>
              <a:t>Falsch</a:t>
            </a:r>
            <a:endParaRPr dirty="0"/>
          </a:p>
        </p:txBody>
      </p:sp>
      <p:sp>
        <p:nvSpPr>
          <p:cNvPr id="287" name="Google Shape;287;p20: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9" name="Google Shape;319;p2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a:t>
            </a:r>
            <a:r>
              <a:rPr lang="en-US" dirty="0" err="1"/>
              <a:t>Richtig</a:t>
            </a:r>
            <a:r>
              <a:rPr lang="en-US" dirty="0"/>
              <a:t> </a:t>
            </a:r>
            <a:endParaRPr dirty="0"/>
          </a:p>
        </p:txBody>
      </p:sp>
      <p:sp>
        <p:nvSpPr>
          <p:cNvPr id="320" name="Google Shape;320;p2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5"/>
        <p:cNvGrpSpPr/>
        <p:nvPr/>
      </p:nvGrpSpPr>
      <p:grpSpPr>
        <a:xfrm>
          <a:off x="0" y="0"/>
          <a:ext cx="0" cy="0"/>
          <a:chOff x="0" y="0"/>
          <a:chExt cx="0" cy="0"/>
        </a:xfrm>
      </p:grpSpPr>
      <p:sp>
        <p:nvSpPr>
          <p:cNvPr id="326" name="Google Shape;326;p24: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7" name="Google Shape;327;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a:t>
            </a:r>
            <a:r>
              <a:rPr lang="en-US" dirty="0" err="1"/>
              <a:t>Richtig</a:t>
            </a:r>
            <a:r>
              <a:rPr lang="en-US" dirty="0"/>
              <a:t> </a:t>
            </a:r>
            <a:endParaRPr dirty="0"/>
          </a:p>
        </p:txBody>
      </p:sp>
      <p:sp>
        <p:nvSpPr>
          <p:cNvPr id="328" name="Google Shape;328;p24: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18</a:t>
            </a:fld>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p25: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35" name="Google Shape;335;p2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36" name="Google Shape;336;p25: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p2: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4" name="Google Shape;84;p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85" name="Google Shape;85;p2: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2"/>
        <p:cNvGrpSpPr/>
        <p:nvPr/>
      </p:nvGrpSpPr>
      <p:grpSpPr>
        <a:xfrm>
          <a:off x="0" y="0"/>
          <a:ext cx="0" cy="0"/>
          <a:chOff x="0" y="0"/>
          <a:chExt cx="0" cy="0"/>
        </a:xfrm>
      </p:grpSpPr>
      <p:sp>
        <p:nvSpPr>
          <p:cNvPr id="113" name="Google Shape;113;p3: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4" name="Google Shape;114;p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15" name="Google Shape;115;p3: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Correct</a:t>
            </a:r>
            <a:r>
              <a:rPr lang="en-GB" baseline="0" dirty="0"/>
              <a:t> answer: B</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4</a:t>
            </a:fld>
            <a:endParaRPr lang="el-GR"/>
          </a:p>
        </p:txBody>
      </p:sp>
    </p:spTree>
    <p:extLst>
      <p:ext uri="{BB962C8B-B14F-4D97-AF65-F5344CB8AC3E}">
        <p14:creationId xmlns:p14="http://schemas.microsoft.com/office/powerpoint/2010/main" val="325224094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Corre</a:t>
            </a:r>
            <a:r>
              <a:rPr lang="en-GB" baseline="0" dirty="0"/>
              <a:t>ct answer: D</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5</a:t>
            </a:fld>
            <a:endParaRPr lang="el-GR"/>
          </a:p>
        </p:txBody>
      </p:sp>
    </p:spTree>
    <p:extLst>
      <p:ext uri="{BB962C8B-B14F-4D97-AF65-F5344CB8AC3E}">
        <p14:creationId xmlns:p14="http://schemas.microsoft.com/office/powerpoint/2010/main" val="308119384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r>
              <a:rPr lang="en-GB" dirty="0"/>
              <a:t>Correct</a:t>
            </a:r>
            <a:r>
              <a:rPr lang="en-GB" baseline="0" dirty="0"/>
              <a:t> answer: B </a:t>
            </a:r>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6</a:t>
            </a:fld>
            <a:endParaRPr lang="el-GR"/>
          </a:p>
        </p:txBody>
      </p:sp>
    </p:spTree>
    <p:extLst>
      <p:ext uri="{BB962C8B-B14F-4D97-AF65-F5344CB8AC3E}">
        <p14:creationId xmlns:p14="http://schemas.microsoft.com/office/powerpoint/2010/main" val="59030109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Corre</a:t>
            </a:r>
            <a:r>
              <a:rPr lang="en-GB" baseline="0" dirty="0"/>
              <a:t>ct answer: C</a:t>
            </a:r>
            <a:endParaRPr lang="el-GR" dirty="0"/>
          </a:p>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7</a:t>
            </a:fld>
            <a:endParaRPr lang="el-GR"/>
          </a:p>
        </p:txBody>
      </p:sp>
    </p:spTree>
    <p:extLst>
      <p:ext uri="{BB962C8B-B14F-4D97-AF65-F5344CB8AC3E}">
        <p14:creationId xmlns:p14="http://schemas.microsoft.com/office/powerpoint/2010/main" val="7829484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a:t>Corre</a:t>
            </a:r>
            <a:r>
              <a:rPr lang="en-GB" baseline="0" dirty="0"/>
              <a:t>ct answer: C</a:t>
            </a:r>
            <a:endParaRPr lang="el-GR" dirty="0"/>
          </a:p>
          <a:p>
            <a:endParaRPr lang="el-GR" dirty="0"/>
          </a:p>
        </p:txBody>
      </p:sp>
      <p:sp>
        <p:nvSpPr>
          <p:cNvPr id="4" name="Θέση αριθμού διαφάνειας 3"/>
          <p:cNvSpPr>
            <a:spLocks noGrp="1"/>
          </p:cNvSpPr>
          <p:nvPr>
            <p:ph type="sldNum" sz="quarter" idx="10"/>
          </p:nvPr>
        </p:nvSpPr>
        <p:spPr/>
        <p:txBody>
          <a:bodyPr/>
          <a:lstStyle/>
          <a:p>
            <a:fld id="{FD890C62-02BA-4B64-96F1-99D7E3BEEE56}" type="slidenum">
              <a:rPr lang="el-GR" smtClean="0"/>
              <a:t>8</a:t>
            </a:fld>
            <a:endParaRPr lang="el-GR"/>
          </a:p>
        </p:txBody>
      </p:sp>
    </p:spTree>
    <p:extLst>
      <p:ext uri="{BB962C8B-B14F-4D97-AF65-F5344CB8AC3E}">
        <p14:creationId xmlns:p14="http://schemas.microsoft.com/office/powerpoint/2010/main" val="259496337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8: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5" name="Google Shape;165;p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r>
              <a:rPr lang="en-US" dirty="0"/>
              <a:t>Right Answer: </a:t>
            </a:r>
            <a:r>
              <a:rPr lang="en-US" dirty="0" err="1"/>
              <a:t>Richtig</a:t>
            </a:r>
            <a:endParaRPr dirty="0"/>
          </a:p>
        </p:txBody>
      </p:sp>
      <p:sp>
        <p:nvSpPr>
          <p:cNvPr id="166" name="Google Shape;166;p8:notes"/>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lvl="0" indent="0" algn="r" rtl="0">
              <a:spcBef>
                <a:spcPts val="0"/>
              </a:spcBef>
              <a:spcAft>
                <a:spcPts val="0"/>
              </a:spcAft>
              <a:buNone/>
            </a:pPr>
            <a:fld id="{00000000-1234-1234-1234-123412341234}" type="slidenum">
              <a:rPr lang="en-US"/>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3.jpg"/></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Starting slide">
  <p:cSld name="Starting slide">
    <p:spTree>
      <p:nvGrpSpPr>
        <p:cNvPr id="1" name="Shape 15"/>
        <p:cNvGrpSpPr/>
        <p:nvPr/>
      </p:nvGrpSpPr>
      <p:grpSpPr>
        <a:xfrm>
          <a:off x="0" y="0"/>
          <a:ext cx="0" cy="0"/>
          <a:chOff x="0" y="0"/>
          <a:chExt cx="0" cy="0"/>
        </a:xfrm>
      </p:grpSpPr>
      <p:pic>
        <p:nvPicPr>
          <p:cNvPr id="16" name="Google Shape;16;p27" descr="C:\Users\Georgia-Work\AppData\Roaming\Skype\georgia.aristidou\media_messaging\media_cache\^DD49E969C8C275A0BF0095F3F01442BBA23C6B6D6D2A977CE4^pimgpsh_fullsize_distr.jpg"/>
          <p:cNvPicPr preferRelativeResize="0"/>
          <p:nvPr/>
        </p:nvPicPr>
        <p:blipFill rotWithShape="1">
          <a:blip r:embed="rId2">
            <a:alphaModFix/>
          </a:blip>
          <a:srcRect/>
          <a:stretch/>
        </p:blipFill>
        <p:spPr>
          <a:xfrm>
            <a:off x="0" y="6371295"/>
            <a:ext cx="1684020" cy="495300"/>
          </a:xfrm>
          <a:prstGeom prst="rect">
            <a:avLst/>
          </a:prstGeom>
          <a:noFill/>
          <a:ln>
            <a:noFill/>
          </a:ln>
        </p:spPr>
      </p:pic>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Overall outline">
  <p:cSld name="Overall outline">
    <p:spTree>
      <p:nvGrpSpPr>
        <p:cNvPr id="1" name="Shape 17"/>
        <p:cNvGrpSpPr/>
        <p:nvPr/>
      </p:nvGrpSpPr>
      <p:grpSpPr>
        <a:xfrm>
          <a:off x="0" y="0"/>
          <a:ext cx="0" cy="0"/>
          <a:chOff x="0" y="0"/>
          <a:chExt cx="0" cy="0"/>
        </a:xfrm>
      </p:grpSpPr>
      <p:sp>
        <p:nvSpPr>
          <p:cNvPr id="18" name="Google Shape;18;p28"/>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lvl="0" algn="ctr">
              <a:lnSpc>
                <a:spcPct val="90000"/>
              </a:lnSpc>
              <a:spcBef>
                <a:spcPts val="0"/>
              </a:spcBef>
              <a:spcAft>
                <a:spcPts val="0"/>
              </a:spcAft>
              <a:buClr>
                <a:schemeClr val="dk1"/>
              </a:buClr>
              <a:buSzPts val="4000"/>
              <a:buFont typeface="Gill Sans"/>
              <a:buNone/>
              <a:defRPr sz="4000" b="0">
                <a:solidFill>
                  <a:schemeClr val="dk1"/>
                </a:solidFill>
                <a:latin typeface="Gill Sans"/>
                <a:ea typeface="Gill Sans"/>
                <a:cs typeface="Gill Sans"/>
                <a:sym typeface="Gill Sans"/>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9" name="Google Shape;19;p28"/>
          <p:cNvSpPr txBox="1"/>
          <p:nvPr/>
        </p:nvSpPr>
        <p:spPr>
          <a:xfrm>
            <a:off x="361999" y="5260932"/>
            <a:ext cx="2562438"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2. Empower</a:t>
            </a:r>
            <a:endParaRPr/>
          </a:p>
        </p:txBody>
      </p:sp>
      <p:sp>
        <p:nvSpPr>
          <p:cNvPr id="20" name="Google Shape;20;p28"/>
          <p:cNvSpPr txBox="1"/>
          <p:nvPr/>
        </p:nvSpPr>
        <p:spPr>
          <a:xfrm>
            <a:off x="6112132" y="5231422"/>
            <a:ext cx="2465863" cy="461665"/>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400">
                <a:solidFill>
                  <a:srgbClr val="FFFFFF"/>
                </a:solidFill>
                <a:latin typeface="Impact"/>
                <a:ea typeface="Impact"/>
                <a:cs typeface="Impact"/>
                <a:sym typeface="Impact"/>
              </a:rPr>
              <a:t>3. Participate</a:t>
            </a:r>
            <a:endParaRPr/>
          </a:p>
        </p:txBody>
      </p:sp>
      <p:sp>
        <p:nvSpPr>
          <p:cNvPr id="21" name="Google Shape;21;p28"/>
          <p:cNvSpPr txBox="1"/>
          <p:nvPr/>
        </p:nvSpPr>
        <p:spPr>
          <a:xfrm>
            <a:off x="381260" y="2409476"/>
            <a:ext cx="2509620" cy="523220"/>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2800">
                <a:solidFill>
                  <a:srgbClr val="FFFFFF"/>
                </a:solidFill>
                <a:latin typeface="Impact"/>
                <a:ea typeface="Impact"/>
                <a:cs typeface="Impact"/>
                <a:sym typeface="Impact"/>
              </a:rPr>
              <a:t>1. Prevent</a:t>
            </a:r>
            <a:endParaRPr/>
          </a:p>
        </p:txBody>
      </p:sp>
      <p:pic>
        <p:nvPicPr>
          <p:cNvPr id="22" name="Google Shape;22;p28"/>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23" name="Google Shape;23;p28" descr="C:\Users\Georgia-Work\AppData\Roaming\Skype\georgia.aristidou\media_messaging\media_cache\^DD49E969C8C275A0BF0095F3F01442BBA23C6B6D6D2A977CE4^pimgpsh_fullsize_distr.jpg"/>
          <p:cNvPicPr preferRelativeResize="0"/>
          <p:nvPr/>
        </p:nvPicPr>
        <p:blipFill rotWithShape="1">
          <a:blip r:embed="rId3">
            <a:alphaModFix/>
          </a:blip>
          <a:srcRect/>
          <a:stretch/>
        </p:blipFill>
        <p:spPr>
          <a:xfrm>
            <a:off x="10507980" y="6374858"/>
            <a:ext cx="1684020" cy="495300"/>
          </a:xfrm>
          <a:prstGeom prst="rect">
            <a:avLst/>
          </a:prstGeom>
          <a:noFill/>
          <a:ln>
            <a:noFill/>
          </a:ln>
        </p:spPr>
      </p:pic>
      <p:pic>
        <p:nvPicPr>
          <p:cNvPr id="24" name="Google Shape;24;p28"/>
          <p:cNvPicPr preferRelativeResize="0"/>
          <p:nvPr/>
        </p:nvPicPr>
        <p:blipFill rotWithShape="1">
          <a:blip r:embed="rId2">
            <a:alphaModFix/>
          </a:blip>
          <a:srcRect b="59835"/>
          <a:stretch/>
        </p:blipFill>
        <p:spPr>
          <a:xfrm rot="10800000">
            <a:off x="-8250" y="-4107"/>
            <a:ext cx="12191695" cy="349261"/>
          </a:xfrm>
          <a:prstGeom prst="rect">
            <a:avLst/>
          </a:prstGeom>
          <a:noFill/>
          <a:ln>
            <a:noFill/>
          </a:ln>
        </p:spPr>
      </p:pic>
      <p:pic>
        <p:nvPicPr>
          <p:cNvPr id="25" name="Google Shape;25;p28"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flipH="1">
            <a:off x="131635" y="365125"/>
            <a:ext cx="591924" cy="1059378"/>
          </a:xfrm>
          <a:prstGeom prst="rect">
            <a:avLst/>
          </a:prstGeom>
          <a:noFill/>
          <a:ln>
            <a:noFill/>
          </a:ln>
        </p:spPr>
      </p:pic>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Unit slide single column" type="obj">
  <p:cSld name="OBJECT">
    <p:spTree>
      <p:nvGrpSpPr>
        <p:cNvPr id="1" name="Shape 26"/>
        <p:cNvGrpSpPr/>
        <p:nvPr/>
      </p:nvGrpSpPr>
      <p:grpSpPr>
        <a:xfrm>
          <a:off x="0" y="0"/>
          <a:ext cx="0" cy="0"/>
          <a:chOff x="0" y="0"/>
          <a:chExt cx="0" cy="0"/>
        </a:xfrm>
      </p:grpSpPr>
      <p:sp>
        <p:nvSpPr>
          <p:cNvPr id="27" name="Google Shape;27;p29"/>
          <p:cNvSpPr txBox="1">
            <a:spLocks noGrp="1"/>
          </p:cNvSpPr>
          <p:nvPr>
            <p:ph type="title"/>
          </p:nvPr>
        </p:nvSpPr>
        <p:spPr>
          <a:xfrm>
            <a:off x="558000" y="1080000"/>
            <a:ext cx="11059692" cy="605096"/>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8" name="Google Shape;28;p29"/>
          <p:cNvSpPr txBox="1">
            <a:spLocks noGrp="1"/>
          </p:cNvSpPr>
          <p:nvPr>
            <p:ph type="body" idx="1"/>
          </p:nvPr>
        </p:nvSpPr>
        <p:spPr>
          <a:xfrm>
            <a:off x="557999" y="1799999"/>
            <a:ext cx="5852132" cy="4865977"/>
          </a:xfrm>
          <a:prstGeom prst="rect">
            <a:avLst/>
          </a:prstGeom>
          <a:noFill/>
          <a:ln>
            <a:noFill/>
          </a:ln>
        </p:spPr>
        <p:txBody>
          <a:bodyPr spcFirstLastPara="1" wrap="square" lIns="91425" tIns="45700" rIns="91425" bIns="45700" anchor="t" anchorCtr="0">
            <a:normAutofit/>
          </a:bodyPr>
          <a:lstStyle>
            <a:lvl1pPr marL="457200" lvl="0" indent="-381000" algn="l">
              <a:lnSpc>
                <a:spcPct val="100000"/>
              </a:lnSpc>
              <a:spcBef>
                <a:spcPts val="600"/>
              </a:spcBef>
              <a:spcAft>
                <a:spcPts val="0"/>
              </a:spcAft>
              <a:buSzPts val="2400"/>
              <a:buChar char="▪"/>
              <a:defRPr sz="2400"/>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29" name="Google Shape;29;p29"/>
          <p:cNvSpPr txBox="1"/>
          <p:nvPr/>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a:ea typeface="Calibri"/>
                <a:cs typeface="Calibri"/>
                <a:sym typeface="Calibri"/>
              </a:rPr>
              <a:t>3.3</a:t>
            </a:r>
            <a:r>
              <a:rPr lang="en-US" sz="1800" b="1" dirty="0">
                <a:solidFill>
                  <a:schemeClr val="lt1"/>
                </a:solidFill>
                <a:highlight>
                  <a:srgbClr val="C01E24"/>
                </a:highlight>
                <a:latin typeface="Arial"/>
                <a:ea typeface="Arial"/>
                <a:cs typeface="Arial"/>
                <a:sym typeface="Arial"/>
              </a:rPr>
              <a:t> </a:t>
            </a:r>
            <a:r>
              <a:rPr lang="en-US" sz="1800" dirty="0">
                <a:solidFill>
                  <a:srgbClr val="7F7F7F"/>
                </a:solidFill>
                <a:latin typeface="Arial"/>
                <a:ea typeface="Arial"/>
                <a:cs typeface="Arial"/>
                <a:sym typeface="Arial"/>
              </a:rPr>
              <a:t> </a:t>
            </a:r>
            <a:r>
              <a:rPr lang="en-US" sz="1800" dirty="0" err="1">
                <a:solidFill>
                  <a:srgbClr val="7F7F7F"/>
                </a:solidFill>
                <a:latin typeface="Calibri Light" panose="020F0302020204030204" pitchFamily="34" charset="0"/>
                <a:ea typeface="Arial"/>
                <a:cs typeface="Calibri Light" panose="020F0302020204030204" pitchFamily="34" charset="0"/>
                <a:sym typeface="Arial"/>
              </a:rPr>
              <a:t>Gesundheits</a:t>
            </a:r>
            <a:r>
              <a:rPr lang="en-US" sz="1800" dirty="0">
                <a:solidFill>
                  <a:srgbClr val="7F7F7F"/>
                </a:solidFill>
                <a:latin typeface="Calibri Light" panose="020F0302020204030204" pitchFamily="34" charset="0"/>
                <a:ea typeface="Arial"/>
                <a:cs typeface="Calibri Light" panose="020F0302020204030204" pitchFamily="34" charset="0"/>
                <a:sym typeface="Arial"/>
              </a:rPr>
              <a:t>-Apps für </a:t>
            </a:r>
            <a:r>
              <a:rPr lang="en-US" sz="1800" dirty="0" err="1">
                <a:solidFill>
                  <a:srgbClr val="7F7F7F"/>
                </a:solidFill>
                <a:latin typeface="Calibri Light" panose="020F0302020204030204" pitchFamily="34" charset="0"/>
                <a:ea typeface="Arial"/>
                <a:cs typeface="Calibri Light" panose="020F0302020204030204" pitchFamily="34" charset="0"/>
                <a:sym typeface="Arial"/>
              </a:rPr>
              <a:t>körperliche</a:t>
            </a:r>
            <a:r>
              <a:rPr lang="en-US" sz="1800" dirty="0">
                <a:solidFill>
                  <a:srgbClr val="7F7F7F"/>
                </a:solidFill>
                <a:latin typeface="Calibri Light" panose="020F0302020204030204" pitchFamily="34" charset="0"/>
                <a:ea typeface="Arial"/>
                <a:cs typeface="Calibri Light" panose="020F0302020204030204" pitchFamily="34" charset="0"/>
                <a:sym typeface="Arial"/>
              </a:rPr>
              <a:t> </a:t>
            </a:r>
            <a:r>
              <a:rPr lang="en-US" sz="1800" dirty="0" err="1">
                <a:solidFill>
                  <a:srgbClr val="7F7F7F"/>
                </a:solidFill>
                <a:latin typeface="Calibri Light" panose="020F0302020204030204" pitchFamily="34" charset="0"/>
                <a:ea typeface="Arial"/>
                <a:cs typeface="Calibri Light" panose="020F0302020204030204" pitchFamily="34" charset="0"/>
                <a:sym typeface="Arial"/>
              </a:rPr>
              <a:t>Aktivität</a:t>
            </a:r>
            <a:endParaRPr sz="1800" dirty="0">
              <a:solidFill>
                <a:srgbClr val="7F7F7F"/>
              </a:solidFill>
              <a:latin typeface="Calibri Light" panose="020F0302020204030204" pitchFamily="34" charset="0"/>
              <a:ea typeface="Calibri"/>
              <a:cs typeface="Calibri Light" panose="020F0302020204030204" pitchFamily="34" charset="0"/>
              <a:sym typeface="Calibri"/>
            </a:endParaRPr>
          </a:p>
        </p:txBody>
      </p:sp>
      <p:pic>
        <p:nvPicPr>
          <p:cNvPr id="30" name="Google Shape;30;p29"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ubmodule Intro">
  <p:cSld name="Submodule Intro">
    <p:spTree>
      <p:nvGrpSpPr>
        <p:cNvPr id="1" name="Shape 35"/>
        <p:cNvGrpSpPr/>
        <p:nvPr/>
      </p:nvGrpSpPr>
      <p:grpSpPr>
        <a:xfrm>
          <a:off x="0" y="0"/>
          <a:ext cx="0" cy="0"/>
          <a:chOff x="0" y="0"/>
          <a:chExt cx="0" cy="0"/>
        </a:xfrm>
      </p:grpSpPr>
      <p:sp>
        <p:nvSpPr>
          <p:cNvPr id="36" name="Google Shape;36;p33"/>
          <p:cNvSpPr/>
          <p:nvPr/>
        </p:nvSpPr>
        <p:spPr>
          <a:xfrm>
            <a:off x="0" y="2218305"/>
            <a:ext cx="12192001" cy="3787362"/>
          </a:xfrm>
          <a:custGeom>
            <a:avLst/>
            <a:gdLst/>
            <a:ahLst/>
            <a:cxnLst/>
            <a:rect l="l" t="t" r="r" b="b"/>
            <a:pathLst>
              <a:path w="12192001" h="3787362" fill="none" extrusionOk="0">
                <a:moveTo>
                  <a:pt x="0" y="0"/>
                </a:moveTo>
                <a:cubicBezTo>
                  <a:pt x="5267857" y="115912"/>
                  <a:pt x="10534044" y="115906"/>
                  <a:pt x="12192001" y="0"/>
                </a:cubicBezTo>
                <a:cubicBezTo>
                  <a:pt x="12023287" y="884214"/>
                  <a:pt x="12337058" y="2861203"/>
                  <a:pt x="12192001" y="3787362"/>
                </a:cubicBezTo>
                <a:cubicBezTo>
                  <a:pt x="6856763" y="3858406"/>
                  <a:pt x="3552369" y="3797966"/>
                  <a:pt x="0" y="3787362"/>
                </a:cubicBezTo>
                <a:cubicBezTo>
                  <a:pt x="-168955" y="3245399"/>
                  <a:pt x="-23238" y="1332813"/>
                  <a:pt x="0" y="0"/>
                </a:cubicBezTo>
                <a:close/>
              </a:path>
              <a:path w="12192001" h="3787362" extrusionOk="0">
                <a:moveTo>
                  <a:pt x="0" y="0"/>
                </a:moveTo>
                <a:cubicBezTo>
                  <a:pt x="4883943" y="25039"/>
                  <a:pt x="6582665" y="-133"/>
                  <a:pt x="12192001" y="0"/>
                </a:cubicBezTo>
                <a:cubicBezTo>
                  <a:pt x="12322435" y="1274441"/>
                  <a:pt x="12072005" y="3367144"/>
                  <a:pt x="12192001" y="3787362"/>
                </a:cubicBezTo>
                <a:cubicBezTo>
                  <a:pt x="10180307" y="3658891"/>
                  <a:pt x="3276446" y="3637757"/>
                  <a:pt x="0" y="3787362"/>
                </a:cubicBezTo>
                <a:cubicBezTo>
                  <a:pt x="-18279" y="2559161"/>
                  <a:pt x="166913" y="1839966"/>
                  <a:pt x="0" y="0"/>
                </a:cubicBezTo>
                <a:close/>
              </a:path>
            </a:pathLst>
          </a:custGeom>
          <a:solidFill>
            <a:srgbClr val="DDE0E5"/>
          </a:solidFill>
          <a:ln>
            <a:noFill/>
          </a:ln>
          <a:effectLst>
            <a:outerShdw blurRad="40000" dist="23000" dir="5400000" rotWithShape="0">
              <a:srgbClr val="808080">
                <a:alpha val="34901"/>
              </a:srgbClr>
            </a:outerShdw>
          </a:effectLst>
        </p:spPr>
        <p:txBody>
          <a:bodyPr spcFirstLastPara="1" wrap="square" lIns="91425" tIns="45700" rIns="91425" bIns="45700" anchor="ctr" anchorCtr="0">
            <a:noAutofit/>
          </a:bodyPr>
          <a:lstStyle/>
          <a:p>
            <a:pPr marL="285750" marR="0" lvl="0" indent="-171450" algn="ctr" rtl="0">
              <a:spcBef>
                <a:spcPts val="0"/>
              </a:spcBef>
              <a:spcAft>
                <a:spcPts val="0"/>
              </a:spcAft>
              <a:buClr>
                <a:schemeClr val="dk1"/>
              </a:buClr>
              <a:buSzPts val="1800"/>
              <a:buFont typeface="Noto Sans Symbols"/>
              <a:buNone/>
            </a:pPr>
            <a:endParaRPr sz="1800">
              <a:solidFill>
                <a:schemeClr val="dk1"/>
              </a:solidFill>
              <a:latin typeface="Calibri"/>
              <a:ea typeface="Calibri"/>
              <a:cs typeface="Calibri"/>
              <a:sym typeface="Calibri"/>
            </a:endParaRPr>
          </a:p>
        </p:txBody>
      </p:sp>
      <p:sp>
        <p:nvSpPr>
          <p:cNvPr id="37" name="Google Shape;37;p33"/>
          <p:cNvSpPr txBox="1">
            <a:spLocks noGrp="1"/>
          </p:cNvSpPr>
          <p:nvPr>
            <p:ph type="title"/>
          </p:nvPr>
        </p:nvSpPr>
        <p:spPr>
          <a:xfrm>
            <a:off x="558000" y="1080000"/>
            <a:ext cx="10515600" cy="618346"/>
          </a:xfrm>
          <a:prstGeom prst="rect">
            <a:avLst/>
          </a:prstGeom>
          <a:noFill/>
          <a:ln>
            <a:noFill/>
          </a:ln>
        </p:spPr>
        <p:txBody>
          <a:bodyPr spcFirstLastPara="1" wrap="square" lIns="91425" tIns="45700" rIns="91425" bIns="45700" anchor="ctr" anchorCtr="0">
            <a:noAutofit/>
          </a:bodyPr>
          <a:lstStyle>
            <a:lvl1pPr lvl="0" algn="l">
              <a:lnSpc>
                <a:spcPct val="90000"/>
              </a:lnSpc>
              <a:spcBef>
                <a:spcPts val="0"/>
              </a:spcBef>
              <a:spcAft>
                <a:spcPts val="0"/>
              </a:spcAft>
              <a:buClr>
                <a:srgbClr val="C01E24"/>
              </a:buClr>
              <a:buSzPts val="2200"/>
              <a:buFont typeface="Calibri"/>
              <a:buNone/>
              <a:defRPr sz="2200">
                <a:solidFill>
                  <a:srgbClr val="C01E2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8" name="Google Shape;38;p33"/>
          <p:cNvSpPr txBox="1">
            <a:spLocks noGrp="1"/>
          </p:cNvSpPr>
          <p:nvPr>
            <p:ph type="body" idx="1"/>
          </p:nvPr>
        </p:nvSpPr>
        <p:spPr>
          <a:xfrm>
            <a:off x="558000" y="2218304"/>
            <a:ext cx="7872768" cy="3787361"/>
          </a:xfrm>
          <a:prstGeom prst="rect">
            <a:avLst/>
          </a:prstGeom>
          <a:noFill/>
          <a:ln>
            <a:noFill/>
          </a:ln>
        </p:spPr>
        <p:txBody>
          <a:bodyPr spcFirstLastPara="1" wrap="square" lIns="91425" tIns="45700" rIns="91425" bIns="45700" anchor="t" anchorCtr="0">
            <a:normAutofit/>
          </a:bodyPr>
          <a:lstStyle>
            <a:lvl1pPr marL="457200" lvl="0" indent="-368300" algn="l">
              <a:lnSpc>
                <a:spcPct val="100000"/>
              </a:lnSpc>
              <a:spcBef>
                <a:spcPts val="600"/>
              </a:spcBef>
              <a:spcAft>
                <a:spcPts val="0"/>
              </a:spcAft>
              <a:buClr>
                <a:srgbClr val="C00000"/>
              </a:buClr>
              <a:buSzPts val="2200"/>
              <a:buFont typeface="Noto Sans Symbols"/>
              <a:buChar char="✔"/>
              <a:defRPr>
                <a:solidFill>
                  <a:schemeClr val="dk1"/>
                </a:solidFill>
                <a:latin typeface="Calibri"/>
                <a:ea typeface="Calibri"/>
                <a:cs typeface="Calibri"/>
                <a:sym typeface="Calibri"/>
              </a:defRPr>
            </a:lvl1pPr>
            <a:lvl2pPr marL="914400" lvl="1" indent="-396240" algn="l">
              <a:lnSpc>
                <a:spcPct val="100000"/>
              </a:lnSpc>
              <a:spcBef>
                <a:spcPts val="600"/>
              </a:spcBef>
              <a:spcAft>
                <a:spcPts val="0"/>
              </a:spcAft>
              <a:buClr>
                <a:srgbClr val="C00000"/>
              </a:buClr>
              <a:buSzPts val="2640"/>
              <a:buFont typeface="Noto Sans Symbols"/>
              <a:buChar char="✔"/>
              <a:defRPr>
                <a:solidFill>
                  <a:schemeClr val="dk1"/>
                </a:solidFill>
                <a:latin typeface="Calibri"/>
                <a:ea typeface="Calibri"/>
                <a:cs typeface="Calibri"/>
                <a:sym typeface="Calibri"/>
              </a:defRPr>
            </a:lvl2pPr>
            <a:lvl3pPr marL="1371600" lvl="2"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3pPr>
            <a:lvl4pPr marL="1828800" lvl="3"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4pPr>
            <a:lvl5pPr marL="2286000" lvl="4" indent="-355600" algn="l">
              <a:lnSpc>
                <a:spcPct val="100000"/>
              </a:lnSpc>
              <a:spcBef>
                <a:spcPts val="600"/>
              </a:spcBef>
              <a:spcAft>
                <a:spcPts val="0"/>
              </a:spcAft>
              <a:buClr>
                <a:srgbClr val="C00000"/>
              </a:buClr>
              <a:buSzPts val="2000"/>
              <a:buFont typeface="Noto Sans Symbols"/>
              <a:buChar char="✔"/>
              <a:defRPr>
                <a:solidFill>
                  <a:schemeClr val="dk1"/>
                </a:solidFill>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39" name="Google Shape;39;p33"/>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0" name="Google Shape;40;p33"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41" name="Google Shape;41;p33"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Intro Unit">
  <p:cSld name="Intro Unit">
    <p:spTree>
      <p:nvGrpSpPr>
        <p:cNvPr id="1" name="Shape 42"/>
        <p:cNvGrpSpPr/>
        <p:nvPr/>
      </p:nvGrpSpPr>
      <p:grpSpPr>
        <a:xfrm>
          <a:off x="0" y="0"/>
          <a:ext cx="0" cy="0"/>
          <a:chOff x="0" y="0"/>
          <a:chExt cx="0" cy="0"/>
        </a:xfrm>
      </p:grpSpPr>
      <p:sp>
        <p:nvSpPr>
          <p:cNvPr id="43" name="Google Shape;43;p34"/>
          <p:cNvSpPr txBox="1">
            <a:spLocks noGrp="1"/>
          </p:cNvSpPr>
          <p:nvPr>
            <p:ph type="title"/>
          </p:nvPr>
        </p:nvSpPr>
        <p:spPr>
          <a:xfrm>
            <a:off x="558000" y="1079999"/>
            <a:ext cx="10515600" cy="893179"/>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3600"/>
              <a:buFont typeface="Calibri"/>
              <a:buNone/>
              <a:defRPr sz="36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4" name="Google Shape;44;p34"/>
          <p:cNvSpPr txBox="1">
            <a:spLocks noGrp="1"/>
          </p:cNvSpPr>
          <p:nvPr>
            <p:ph type="body" idx="1"/>
          </p:nvPr>
        </p:nvSpPr>
        <p:spPr>
          <a:xfrm>
            <a:off x="558000" y="2160000"/>
            <a:ext cx="5157787" cy="503020"/>
          </a:xfrm>
          <a:prstGeom prst="rect">
            <a:avLst/>
          </a:prstGeom>
          <a:noFill/>
          <a:ln>
            <a:noFill/>
          </a:ln>
        </p:spPr>
        <p:txBody>
          <a:bodyPr spcFirstLastPara="1" wrap="square" lIns="91425" tIns="45700" rIns="91425" bIns="45700" anchor="b" anchorCtr="0">
            <a:normAutofit/>
          </a:bodyPr>
          <a:lstStyle>
            <a:lvl1pPr marL="457200" lvl="0" indent="-228600" algn="l">
              <a:lnSpc>
                <a:spcPct val="100000"/>
              </a:lnSpc>
              <a:spcBef>
                <a:spcPts val="600"/>
              </a:spcBef>
              <a:spcAft>
                <a:spcPts val="0"/>
              </a:spcAft>
              <a:buSzPts val="1800"/>
              <a:buNone/>
              <a:defRPr sz="1800" b="1">
                <a:solidFill>
                  <a:srgbClr val="000000"/>
                </a:solidFill>
                <a:latin typeface="Arial"/>
                <a:ea typeface="Arial"/>
                <a:cs typeface="Arial"/>
                <a:sym typeface="Arial"/>
              </a:defRPr>
            </a:lvl1pPr>
            <a:lvl2pPr marL="914400" lvl="1" indent="-228600" algn="l">
              <a:lnSpc>
                <a:spcPct val="100000"/>
              </a:lnSpc>
              <a:spcBef>
                <a:spcPts val="600"/>
              </a:spcBef>
              <a:spcAft>
                <a:spcPts val="0"/>
              </a:spcAft>
              <a:buSzPts val="2400"/>
              <a:buNone/>
              <a:defRPr sz="2000" b="1"/>
            </a:lvl2pPr>
            <a:lvl3pPr marL="1371600" lvl="2" indent="-228600" algn="l">
              <a:lnSpc>
                <a:spcPct val="100000"/>
              </a:lnSpc>
              <a:spcBef>
                <a:spcPts val="600"/>
              </a:spcBef>
              <a:spcAft>
                <a:spcPts val="0"/>
              </a:spcAft>
              <a:buSzPts val="1800"/>
              <a:buNone/>
              <a:defRPr sz="1800" b="1"/>
            </a:lvl3pPr>
            <a:lvl4pPr marL="1828800" lvl="3" indent="-228600" algn="l">
              <a:lnSpc>
                <a:spcPct val="100000"/>
              </a:lnSpc>
              <a:spcBef>
                <a:spcPts val="600"/>
              </a:spcBef>
              <a:spcAft>
                <a:spcPts val="0"/>
              </a:spcAft>
              <a:buSzPts val="1600"/>
              <a:buNone/>
              <a:defRPr sz="1600" b="1"/>
            </a:lvl4pPr>
            <a:lvl5pPr marL="2286000" lvl="4" indent="-228600" algn="l">
              <a:lnSpc>
                <a:spcPct val="100000"/>
              </a:lnSpc>
              <a:spcBef>
                <a:spcPts val="600"/>
              </a:spcBef>
              <a:spcAft>
                <a:spcPts val="0"/>
              </a:spcAft>
              <a:buSzPts val="1600"/>
              <a:buNone/>
              <a:defRPr sz="1600" b="1"/>
            </a:lvl5pPr>
            <a:lvl6pPr marL="2743200" lvl="5" indent="-228600" algn="l">
              <a:lnSpc>
                <a:spcPct val="90000"/>
              </a:lnSpc>
              <a:spcBef>
                <a:spcPts val="600"/>
              </a:spcBef>
              <a:spcAft>
                <a:spcPts val="0"/>
              </a:spcAft>
              <a:buClr>
                <a:schemeClr val="dk1"/>
              </a:buClr>
              <a:buSzPts val="1600"/>
              <a:buNone/>
              <a:defRPr sz="1600" b="1"/>
            </a:lvl6pPr>
            <a:lvl7pPr marL="3200400" lvl="6" indent="-228600" algn="l">
              <a:lnSpc>
                <a:spcPct val="90000"/>
              </a:lnSpc>
              <a:spcBef>
                <a:spcPts val="500"/>
              </a:spcBef>
              <a:spcAft>
                <a:spcPts val="0"/>
              </a:spcAft>
              <a:buClr>
                <a:schemeClr val="dk1"/>
              </a:buClr>
              <a:buSzPts val="1600"/>
              <a:buNone/>
              <a:defRPr sz="1600" b="1"/>
            </a:lvl7pPr>
            <a:lvl8pPr marL="3657600" lvl="7" indent="-228600" algn="l">
              <a:lnSpc>
                <a:spcPct val="90000"/>
              </a:lnSpc>
              <a:spcBef>
                <a:spcPts val="500"/>
              </a:spcBef>
              <a:spcAft>
                <a:spcPts val="0"/>
              </a:spcAft>
              <a:buClr>
                <a:schemeClr val="dk1"/>
              </a:buClr>
              <a:buSzPts val="1600"/>
              <a:buNone/>
              <a:defRPr sz="1600" b="1"/>
            </a:lvl8pPr>
            <a:lvl9pPr marL="4114800" lvl="8" indent="-228600" algn="l">
              <a:lnSpc>
                <a:spcPct val="90000"/>
              </a:lnSpc>
              <a:spcBef>
                <a:spcPts val="500"/>
              </a:spcBef>
              <a:spcAft>
                <a:spcPts val="0"/>
              </a:spcAft>
              <a:buClr>
                <a:schemeClr val="dk1"/>
              </a:buClr>
              <a:buSzPts val="1600"/>
              <a:buNone/>
              <a:defRPr sz="1600" b="1"/>
            </a:lvl9pPr>
          </a:lstStyle>
          <a:p>
            <a:endParaRPr/>
          </a:p>
        </p:txBody>
      </p:sp>
      <p:sp>
        <p:nvSpPr>
          <p:cNvPr id="45" name="Google Shape;45;p34"/>
          <p:cNvSpPr txBox="1">
            <a:spLocks noGrp="1"/>
          </p:cNvSpPr>
          <p:nvPr>
            <p:ph type="body" idx="2"/>
          </p:nvPr>
        </p:nvSpPr>
        <p:spPr>
          <a:xfrm>
            <a:off x="558000" y="2687950"/>
            <a:ext cx="10515600" cy="3684588"/>
          </a:xfrm>
          <a:prstGeom prst="rect">
            <a:avLst/>
          </a:prstGeom>
          <a:noFill/>
          <a:ln>
            <a:noFill/>
          </a:ln>
        </p:spPr>
        <p:txBody>
          <a:bodyPr spcFirstLastPara="1" wrap="square" lIns="91425" tIns="45700" rIns="91425" bIns="45700" anchor="t" anchorCtr="0">
            <a:normAutofit/>
          </a:bodyPr>
          <a:lstStyle>
            <a:lvl1pPr marL="457200" lvl="0" indent="-368300" algn="l">
              <a:lnSpc>
                <a:spcPct val="150000"/>
              </a:lnSpc>
              <a:spcBef>
                <a:spcPts val="600"/>
              </a:spcBef>
              <a:spcAft>
                <a:spcPts val="0"/>
              </a:spcAft>
              <a:buClr>
                <a:srgbClr val="C01E24"/>
              </a:buClr>
              <a:buSzPts val="2200"/>
              <a:buChar char="▪"/>
              <a:defRPr>
                <a:latin typeface="Calibri"/>
                <a:ea typeface="Calibri"/>
                <a:cs typeface="Calibri"/>
                <a:sym typeface="Calibri"/>
              </a:defRPr>
            </a:lvl1pPr>
            <a:lvl2pPr marL="914400" lvl="1" indent="-396240" algn="l">
              <a:lnSpc>
                <a:spcPct val="150000"/>
              </a:lnSpc>
              <a:spcBef>
                <a:spcPts val="600"/>
              </a:spcBef>
              <a:spcAft>
                <a:spcPts val="0"/>
              </a:spcAft>
              <a:buClr>
                <a:srgbClr val="C01E24"/>
              </a:buClr>
              <a:buSzPts val="2640"/>
              <a:buChar char="▪"/>
              <a:defRPr>
                <a:latin typeface="Calibri"/>
                <a:ea typeface="Calibri"/>
                <a:cs typeface="Calibri"/>
                <a:sym typeface="Calibri"/>
              </a:defRPr>
            </a:lvl2pPr>
            <a:lvl3pPr marL="1371600" lvl="2" indent="-355600" algn="l">
              <a:lnSpc>
                <a:spcPct val="150000"/>
              </a:lnSpc>
              <a:spcBef>
                <a:spcPts val="600"/>
              </a:spcBef>
              <a:spcAft>
                <a:spcPts val="0"/>
              </a:spcAft>
              <a:buClr>
                <a:srgbClr val="C01E24"/>
              </a:buClr>
              <a:buSzPts val="2000"/>
              <a:buChar char="▪"/>
              <a:defRPr>
                <a:latin typeface="Calibri"/>
                <a:ea typeface="Calibri"/>
                <a:cs typeface="Calibri"/>
                <a:sym typeface="Calibri"/>
              </a:defRPr>
            </a:lvl3pPr>
            <a:lvl4pPr marL="1828800" lvl="3" indent="-355600" algn="l">
              <a:lnSpc>
                <a:spcPct val="150000"/>
              </a:lnSpc>
              <a:spcBef>
                <a:spcPts val="600"/>
              </a:spcBef>
              <a:spcAft>
                <a:spcPts val="0"/>
              </a:spcAft>
              <a:buClr>
                <a:srgbClr val="C01E24"/>
              </a:buClr>
              <a:buSzPts val="2000"/>
              <a:buChar char="▪"/>
              <a:defRPr>
                <a:latin typeface="Calibri"/>
                <a:ea typeface="Calibri"/>
                <a:cs typeface="Calibri"/>
                <a:sym typeface="Calibri"/>
              </a:defRPr>
            </a:lvl4pPr>
            <a:lvl5pPr marL="2286000" lvl="4" indent="-355600" algn="l">
              <a:lnSpc>
                <a:spcPct val="150000"/>
              </a:lnSpc>
              <a:spcBef>
                <a:spcPts val="600"/>
              </a:spcBef>
              <a:spcAft>
                <a:spcPts val="0"/>
              </a:spcAft>
              <a:buClr>
                <a:srgbClr val="C01E24"/>
              </a:buClr>
              <a:buSzPts val="2000"/>
              <a:buChar char="▪"/>
              <a:defRPr>
                <a:latin typeface="Calibri"/>
                <a:ea typeface="Calibri"/>
                <a:cs typeface="Calibri"/>
                <a:sym typeface="Calibri"/>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46" name="Google Shape;46;p34"/>
          <p:cNvPicPr preferRelativeResize="0"/>
          <p:nvPr/>
        </p:nvPicPr>
        <p:blipFill rotWithShape="1">
          <a:blip r:embed="rId2">
            <a:alphaModFix/>
          </a:blip>
          <a:srcRect b="59835"/>
          <a:stretch/>
        </p:blipFill>
        <p:spPr>
          <a:xfrm>
            <a:off x="4903" y="6508739"/>
            <a:ext cx="12191695" cy="349261"/>
          </a:xfrm>
          <a:prstGeom prst="rect">
            <a:avLst/>
          </a:prstGeom>
          <a:noFill/>
          <a:ln>
            <a:noFill/>
          </a:ln>
        </p:spPr>
      </p:pic>
      <p:pic>
        <p:nvPicPr>
          <p:cNvPr id="47" name="Google Shape;47;p34" descr="Εικόνα που περιέχει clipart, σύμβολο, καρτούν, λογότυπο&#10;&#10;Περιγραφή που δημιουργήθηκε αυτόματα"/>
          <p:cNvPicPr preferRelativeResize="0"/>
          <p:nvPr/>
        </p:nvPicPr>
        <p:blipFill rotWithShape="1">
          <a:blip r:embed="rId3">
            <a:alphaModFix/>
          </a:blip>
          <a:srcRect/>
          <a:stretch/>
        </p:blipFill>
        <p:spPr>
          <a:xfrm flipH="1">
            <a:off x="11652422" y="61782"/>
            <a:ext cx="473524" cy="827819"/>
          </a:xfrm>
          <a:prstGeom prst="rect">
            <a:avLst/>
          </a:prstGeom>
          <a:noFill/>
          <a:ln>
            <a:noFill/>
          </a:ln>
        </p:spPr>
      </p:pic>
      <p:pic>
        <p:nvPicPr>
          <p:cNvPr id="48" name="Google Shape;48;p34" descr="C:\Users\Georgia-Work\AppData\Roaming\Skype\georgia.aristidou\media_messaging\media_cache\^DD49E969C8C275A0BF0095F3F01442BBA23C6B6D6D2A977CE4^pimgpsh_fullsize_distr.jpg"/>
          <p:cNvPicPr preferRelativeResize="0"/>
          <p:nvPr/>
        </p:nvPicPr>
        <p:blipFill rotWithShape="1">
          <a:blip r:embed="rId4">
            <a:alphaModFix/>
          </a:blip>
          <a:srcRect/>
          <a:stretch/>
        </p:blipFill>
        <p:spPr>
          <a:xfrm>
            <a:off x="10507980" y="6374858"/>
            <a:ext cx="1684020" cy="495300"/>
          </a:xfrm>
          <a:prstGeom prst="rect">
            <a:avLst/>
          </a:prstGeom>
          <a:noFill/>
          <a:ln>
            <a:noFill/>
          </a:ln>
        </p:spPr>
      </p:pic>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Unit slide with 2 columns" type="twoObj">
  <p:cSld name="TWO_OBJECTS">
    <p:spTree>
      <p:nvGrpSpPr>
        <p:cNvPr id="1" name="Shape 49"/>
        <p:cNvGrpSpPr/>
        <p:nvPr/>
      </p:nvGrpSpPr>
      <p:grpSpPr>
        <a:xfrm>
          <a:off x="0" y="0"/>
          <a:ext cx="0" cy="0"/>
          <a:chOff x="0" y="0"/>
          <a:chExt cx="0" cy="0"/>
        </a:xfrm>
      </p:grpSpPr>
      <p:sp>
        <p:nvSpPr>
          <p:cNvPr id="50" name="Google Shape;50;p35"/>
          <p:cNvSpPr txBox="1">
            <a:spLocks noGrp="1"/>
          </p:cNvSpPr>
          <p:nvPr>
            <p:ph type="title"/>
          </p:nvPr>
        </p:nvSpPr>
        <p:spPr>
          <a:xfrm>
            <a:off x="558000" y="1080000"/>
            <a:ext cx="11396576" cy="599188"/>
          </a:xfrm>
          <a:prstGeom prst="rect">
            <a:avLst/>
          </a:prstGeom>
          <a:noFill/>
          <a:ln>
            <a:noFill/>
          </a:ln>
        </p:spPr>
        <p:txBody>
          <a:bodyPr spcFirstLastPara="1" wrap="square" lIns="91425" tIns="45700" rIns="91425" bIns="45700" anchor="ctr" anchorCtr="0">
            <a:normAutofit/>
          </a:bodyPr>
          <a:lstStyle>
            <a:lvl1pPr lvl="0" algn="l">
              <a:lnSpc>
                <a:spcPct val="90000"/>
              </a:lnSpc>
              <a:spcBef>
                <a:spcPts val="0"/>
              </a:spcBef>
              <a:spcAft>
                <a:spcPts val="0"/>
              </a:spcAft>
              <a:buClr>
                <a:srgbClr val="203864"/>
              </a:buClr>
              <a:buSzPts val="2800"/>
              <a:buFont typeface="Calibri"/>
              <a:buNone/>
              <a:defRPr sz="2800" b="1">
                <a:solidFill>
                  <a:srgbClr val="203864"/>
                </a:solidFill>
                <a:latin typeface="Calibri"/>
                <a:ea typeface="Calibri"/>
                <a:cs typeface="Calibri"/>
                <a:sym typeface="Calibri"/>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35"/>
          <p:cNvSpPr txBox="1">
            <a:spLocks noGrp="1"/>
          </p:cNvSpPr>
          <p:nvPr>
            <p:ph type="body" idx="1"/>
          </p:nvPr>
        </p:nvSpPr>
        <p:spPr>
          <a:xfrm>
            <a:off x="557999" y="1800000"/>
            <a:ext cx="5409663"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sp>
        <p:nvSpPr>
          <p:cNvPr id="52" name="Google Shape;52;p35"/>
          <p:cNvSpPr txBox="1">
            <a:spLocks noGrp="1"/>
          </p:cNvSpPr>
          <p:nvPr>
            <p:ph type="body" idx="2"/>
          </p:nvPr>
        </p:nvSpPr>
        <p:spPr>
          <a:xfrm>
            <a:off x="6172199" y="1800000"/>
            <a:ext cx="5782377" cy="4893408"/>
          </a:xfrm>
          <a:prstGeom prst="rect">
            <a:avLst/>
          </a:prstGeom>
          <a:noFill/>
          <a:ln>
            <a:noFill/>
          </a:ln>
        </p:spPr>
        <p:txBody>
          <a:bodyPr spcFirstLastPara="1" wrap="square" lIns="91425" tIns="45700" rIns="91425" bIns="45700" anchor="t" anchorCtr="0">
            <a:normAutofit/>
          </a:bodyPr>
          <a:lstStyle>
            <a:lvl1pPr marL="457200" lvl="0" indent="-342900" algn="l">
              <a:lnSpc>
                <a:spcPct val="100000"/>
              </a:lnSpc>
              <a:spcBef>
                <a:spcPts val="600"/>
              </a:spcBef>
              <a:spcAft>
                <a:spcPts val="0"/>
              </a:spcAft>
              <a:buSzPts val="1800"/>
              <a:buChar char="▪"/>
              <a:defRPr/>
            </a:lvl1pPr>
            <a:lvl2pPr marL="914400" lvl="1" indent="-365760" algn="l">
              <a:lnSpc>
                <a:spcPct val="100000"/>
              </a:lnSpc>
              <a:spcBef>
                <a:spcPts val="600"/>
              </a:spcBef>
              <a:spcAft>
                <a:spcPts val="0"/>
              </a:spcAft>
              <a:buSzPts val="2160"/>
              <a:buChar char="▪"/>
              <a:defRPr/>
            </a:lvl2pPr>
            <a:lvl3pPr marL="1371600" lvl="2" indent="-342900" algn="l">
              <a:lnSpc>
                <a:spcPct val="100000"/>
              </a:lnSpc>
              <a:spcBef>
                <a:spcPts val="600"/>
              </a:spcBef>
              <a:spcAft>
                <a:spcPts val="0"/>
              </a:spcAft>
              <a:buSzPts val="1800"/>
              <a:buChar char="▪"/>
              <a:defRPr/>
            </a:lvl3pPr>
            <a:lvl4pPr marL="1828800" lvl="3" indent="-342900" algn="l">
              <a:lnSpc>
                <a:spcPct val="100000"/>
              </a:lnSpc>
              <a:spcBef>
                <a:spcPts val="600"/>
              </a:spcBef>
              <a:spcAft>
                <a:spcPts val="0"/>
              </a:spcAft>
              <a:buSzPts val="1800"/>
              <a:buChar char="▪"/>
              <a:defRPr/>
            </a:lvl4pPr>
            <a:lvl5pPr marL="2286000" lvl="4" indent="-342900" algn="l">
              <a:lnSpc>
                <a:spcPct val="100000"/>
              </a:lnSpc>
              <a:spcBef>
                <a:spcPts val="600"/>
              </a:spcBef>
              <a:spcAft>
                <a:spcPts val="0"/>
              </a:spcAft>
              <a:buSzPts val="1800"/>
              <a:buChar char="▪"/>
              <a:defRPr/>
            </a:lvl5pPr>
            <a:lvl6pPr marL="2743200" lvl="5" indent="-342900" algn="l">
              <a:lnSpc>
                <a:spcPct val="90000"/>
              </a:lnSpc>
              <a:spcBef>
                <a:spcPts val="600"/>
              </a:spcBef>
              <a:spcAft>
                <a:spcPts val="0"/>
              </a:spcAft>
              <a:buClr>
                <a:schemeClr val="dk1"/>
              </a:buClr>
              <a:buSzPts val="1800"/>
              <a:buChar char="•"/>
              <a:defRPr/>
            </a:lvl6pPr>
            <a:lvl7pPr marL="3200400" lvl="6" indent="-342900" algn="l">
              <a:lnSpc>
                <a:spcPct val="90000"/>
              </a:lnSpc>
              <a:spcBef>
                <a:spcPts val="500"/>
              </a:spcBef>
              <a:spcAft>
                <a:spcPts val="0"/>
              </a:spcAft>
              <a:buClr>
                <a:schemeClr val="dk1"/>
              </a:buClr>
              <a:buSzPts val="1800"/>
              <a:buChar char="•"/>
              <a:defRPr/>
            </a:lvl7pPr>
            <a:lvl8pPr marL="3657600" lvl="7" indent="-342900" algn="l">
              <a:lnSpc>
                <a:spcPct val="90000"/>
              </a:lnSpc>
              <a:spcBef>
                <a:spcPts val="500"/>
              </a:spcBef>
              <a:spcAft>
                <a:spcPts val="0"/>
              </a:spcAft>
              <a:buClr>
                <a:schemeClr val="dk1"/>
              </a:buClr>
              <a:buSzPts val="1800"/>
              <a:buChar char="•"/>
              <a:defRPr/>
            </a:lvl8pPr>
            <a:lvl9pPr marL="4114800" lvl="8" indent="-342900" algn="l">
              <a:lnSpc>
                <a:spcPct val="90000"/>
              </a:lnSpc>
              <a:spcBef>
                <a:spcPts val="500"/>
              </a:spcBef>
              <a:spcAft>
                <a:spcPts val="0"/>
              </a:spcAft>
              <a:buClr>
                <a:schemeClr val="dk1"/>
              </a:buClr>
              <a:buSzPts val="1800"/>
              <a:buChar char="•"/>
              <a:defRPr/>
            </a:lvl9pPr>
          </a:lstStyle>
          <a:p>
            <a:endParaRPr/>
          </a:p>
        </p:txBody>
      </p:sp>
      <p:pic>
        <p:nvPicPr>
          <p:cNvPr id="53" name="Google Shape;53;p35" descr="Εικόνα που περιέχει clipart, σύμβολο, καρτούν, λογότυπο&#10;&#10;Περιγραφή που δημιουργήθηκε αυτόματα"/>
          <p:cNvPicPr preferRelativeResize="0"/>
          <p:nvPr/>
        </p:nvPicPr>
        <p:blipFill rotWithShape="1">
          <a:blip r:embed="rId2">
            <a:alphaModFix/>
          </a:blip>
          <a:srcRect/>
          <a:stretch/>
        </p:blipFill>
        <p:spPr>
          <a:xfrm flipH="1">
            <a:off x="45131" y="6258144"/>
            <a:ext cx="311004" cy="556610"/>
          </a:xfrm>
          <a:prstGeom prst="rect">
            <a:avLst/>
          </a:prstGeom>
          <a:noFill/>
          <a:ln>
            <a:noFill/>
          </a:ln>
        </p:spPr>
      </p:pic>
      <p:sp>
        <p:nvSpPr>
          <p:cNvPr id="2" name="Google Shape;29;p29">
            <a:extLst>
              <a:ext uri="{FF2B5EF4-FFF2-40B4-BE49-F238E27FC236}">
                <a16:creationId xmlns:a16="http://schemas.microsoft.com/office/drawing/2014/main" id="{63C62A51-3C2D-F74C-E4C0-E21E1DFDECED}"/>
              </a:ext>
            </a:extLst>
          </p:cNvPr>
          <p:cNvSpPr txBox="1"/>
          <p:nvPr userDrawn="1"/>
        </p:nvSpPr>
        <p:spPr>
          <a:xfrm>
            <a:off x="0" y="81370"/>
            <a:ext cx="8709225" cy="322139"/>
          </a:xfrm>
          <a:prstGeom prst="rect">
            <a:avLst/>
          </a:prstGeom>
          <a:noFill/>
          <a:ln>
            <a:noFill/>
          </a:ln>
        </p:spPr>
        <p:txBody>
          <a:bodyPr spcFirstLastPara="1" wrap="square" lIns="91425" tIns="45700" rIns="91425" bIns="45700" anchor="t" anchorCtr="0">
            <a:spAutoFit/>
          </a:bodyPr>
          <a:lstStyle/>
          <a:p>
            <a:pPr marL="0" marR="0" lvl="0" indent="0" algn="l" rtl="0">
              <a:lnSpc>
                <a:spcPct val="80000"/>
              </a:lnSpc>
              <a:spcBef>
                <a:spcPts val="0"/>
              </a:spcBef>
              <a:spcAft>
                <a:spcPts val="0"/>
              </a:spcAft>
              <a:buNone/>
            </a:pPr>
            <a:r>
              <a:rPr lang="en-US" sz="1800" b="1" dirty="0">
                <a:solidFill>
                  <a:schemeClr val="lt1"/>
                </a:solidFill>
                <a:highlight>
                  <a:srgbClr val="C01E24"/>
                </a:highlight>
                <a:latin typeface="Arial"/>
                <a:ea typeface="Arial"/>
                <a:cs typeface="Arial"/>
                <a:sym typeface="Arial"/>
              </a:rPr>
              <a:t> </a:t>
            </a:r>
            <a:r>
              <a:rPr lang="en-US" sz="1800" b="1" dirty="0">
                <a:solidFill>
                  <a:schemeClr val="lt1"/>
                </a:solidFill>
                <a:highlight>
                  <a:srgbClr val="C01E24"/>
                </a:highlight>
                <a:latin typeface="Calibri"/>
                <a:ea typeface="Calibri"/>
                <a:cs typeface="Calibri"/>
                <a:sym typeface="Calibri"/>
              </a:rPr>
              <a:t>3.3</a:t>
            </a:r>
            <a:r>
              <a:rPr lang="en-US" sz="1800" b="1" dirty="0">
                <a:solidFill>
                  <a:schemeClr val="lt1"/>
                </a:solidFill>
                <a:highlight>
                  <a:srgbClr val="C01E24"/>
                </a:highlight>
                <a:latin typeface="Arial"/>
                <a:ea typeface="Arial"/>
                <a:cs typeface="Arial"/>
                <a:sym typeface="Arial"/>
              </a:rPr>
              <a:t> </a:t>
            </a:r>
            <a:r>
              <a:rPr lang="en-US" sz="1800" dirty="0">
                <a:solidFill>
                  <a:srgbClr val="7F7F7F"/>
                </a:solidFill>
                <a:latin typeface="Arial"/>
                <a:ea typeface="Arial"/>
                <a:cs typeface="Arial"/>
                <a:sym typeface="Arial"/>
              </a:rPr>
              <a:t> </a:t>
            </a:r>
            <a:r>
              <a:rPr lang="en-US" sz="1800" dirty="0" err="1">
                <a:solidFill>
                  <a:srgbClr val="7F7F7F"/>
                </a:solidFill>
                <a:latin typeface="Calibri Light" panose="020F0302020204030204" pitchFamily="34" charset="0"/>
                <a:ea typeface="Arial"/>
                <a:cs typeface="Calibri Light" panose="020F0302020204030204" pitchFamily="34" charset="0"/>
                <a:sym typeface="Arial"/>
              </a:rPr>
              <a:t>Gesundheits</a:t>
            </a:r>
            <a:r>
              <a:rPr lang="en-US" sz="1800" dirty="0">
                <a:solidFill>
                  <a:srgbClr val="7F7F7F"/>
                </a:solidFill>
                <a:latin typeface="Calibri Light" panose="020F0302020204030204" pitchFamily="34" charset="0"/>
                <a:ea typeface="Arial"/>
                <a:cs typeface="Calibri Light" panose="020F0302020204030204" pitchFamily="34" charset="0"/>
                <a:sym typeface="Arial"/>
              </a:rPr>
              <a:t>-Apps für </a:t>
            </a:r>
            <a:r>
              <a:rPr lang="en-US" sz="1800" dirty="0" err="1">
                <a:solidFill>
                  <a:srgbClr val="7F7F7F"/>
                </a:solidFill>
                <a:latin typeface="Calibri Light" panose="020F0302020204030204" pitchFamily="34" charset="0"/>
                <a:ea typeface="Arial"/>
                <a:cs typeface="Calibri Light" panose="020F0302020204030204" pitchFamily="34" charset="0"/>
                <a:sym typeface="Arial"/>
              </a:rPr>
              <a:t>körperliche</a:t>
            </a:r>
            <a:r>
              <a:rPr lang="en-US" sz="1800" dirty="0">
                <a:solidFill>
                  <a:srgbClr val="7F7F7F"/>
                </a:solidFill>
                <a:latin typeface="Calibri Light" panose="020F0302020204030204" pitchFamily="34" charset="0"/>
                <a:ea typeface="Arial"/>
                <a:cs typeface="Calibri Light" panose="020F0302020204030204" pitchFamily="34" charset="0"/>
                <a:sym typeface="Arial"/>
              </a:rPr>
              <a:t> </a:t>
            </a:r>
            <a:r>
              <a:rPr lang="en-US" sz="1800" dirty="0" err="1">
                <a:solidFill>
                  <a:srgbClr val="7F7F7F"/>
                </a:solidFill>
                <a:latin typeface="Calibri Light" panose="020F0302020204030204" pitchFamily="34" charset="0"/>
                <a:ea typeface="Arial"/>
                <a:cs typeface="Calibri Light" panose="020F0302020204030204" pitchFamily="34" charset="0"/>
                <a:sym typeface="Arial"/>
              </a:rPr>
              <a:t>Aktivität</a:t>
            </a:r>
            <a:endParaRPr sz="1800" dirty="0">
              <a:solidFill>
                <a:srgbClr val="7F7F7F"/>
              </a:solidFill>
              <a:latin typeface="Calibri Light" panose="020F0302020204030204" pitchFamily="34" charset="0"/>
              <a:ea typeface="Calibri"/>
              <a:cs typeface="Calibri Light" panose="020F0302020204030204" pitchFamily="34" charset="0"/>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6"/>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lvl1pPr marR="0" lvl="0" algn="l" rtl="0">
              <a:lnSpc>
                <a:spcPct val="90000"/>
              </a:lnSpc>
              <a:spcBef>
                <a:spcPts val="0"/>
              </a:spcBef>
              <a:spcAft>
                <a:spcPts val="0"/>
              </a:spcAft>
              <a:buClr>
                <a:srgbClr val="203864"/>
              </a:buClr>
              <a:buSzPts val="4400"/>
              <a:buFont typeface="Calibri"/>
              <a:buNone/>
              <a:defRPr sz="4400" b="1" i="0" u="none" strike="noStrike" cap="none">
                <a:solidFill>
                  <a:srgbClr val="203864"/>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Google Shape;11;p26"/>
          <p:cNvSpPr txBox="1">
            <a:spLocks noGrp="1"/>
          </p:cNvSpPr>
          <p:nvPr>
            <p:ph type="body" idx="1"/>
          </p:nvPr>
        </p:nvSpPr>
        <p:spPr>
          <a:xfrm>
            <a:off x="838200" y="1825624"/>
            <a:ext cx="10515600" cy="4530725"/>
          </a:xfrm>
          <a:prstGeom prst="rect">
            <a:avLst/>
          </a:prstGeom>
          <a:noFill/>
          <a:ln>
            <a:noFill/>
          </a:ln>
        </p:spPr>
        <p:txBody>
          <a:bodyPr spcFirstLastPara="1" wrap="square" lIns="91425" tIns="45700" rIns="91425" bIns="45700" anchor="t" anchorCtr="0">
            <a:normAutofit/>
          </a:bodyPr>
          <a:lstStyle>
            <a:lvl1pPr marL="457200" marR="0" lvl="0" indent="-368300" algn="l" rtl="0">
              <a:lnSpc>
                <a:spcPct val="100000"/>
              </a:lnSpc>
              <a:spcBef>
                <a:spcPts val="600"/>
              </a:spcBef>
              <a:spcAft>
                <a:spcPts val="0"/>
              </a:spcAft>
              <a:buClr>
                <a:srgbClr val="C01E24"/>
              </a:buClr>
              <a:buSzPts val="2200"/>
              <a:buFont typeface="Noto Sans Symbols"/>
              <a:buChar char="▪"/>
              <a:defRPr sz="2200" b="0" i="0" u="none" strike="noStrike" cap="none">
                <a:solidFill>
                  <a:schemeClr val="dk1"/>
                </a:solidFill>
                <a:latin typeface="Calibri"/>
                <a:ea typeface="Calibri"/>
                <a:cs typeface="Calibri"/>
                <a:sym typeface="Calibri"/>
              </a:defRPr>
            </a:lvl1pPr>
            <a:lvl2pPr marL="914400" marR="0" lvl="1" indent="-396240" algn="l" rtl="0">
              <a:lnSpc>
                <a:spcPct val="100000"/>
              </a:lnSpc>
              <a:spcBef>
                <a:spcPts val="600"/>
              </a:spcBef>
              <a:spcAft>
                <a:spcPts val="0"/>
              </a:spcAft>
              <a:buClr>
                <a:srgbClr val="C01E24"/>
              </a:buClr>
              <a:buSzPts val="2640"/>
              <a:buFont typeface="Noto Sans Symbols"/>
              <a:buChar char="▪"/>
              <a:defRPr sz="2200" b="0" i="0" u="none" strike="noStrike" cap="none">
                <a:solidFill>
                  <a:schemeClr val="dk1"/>
                </a:solidFill>
                <a:latin typeface="Calibri"/>
                <a:ea typeface="Calibri"/>
                <a:cs typeface="Calibri"/>
                <a:sym typeface="Calibri"/>
              </a:defRPr>
            </a:lvl2pPr>
            <a:lvl3pPr marL="1371600" marR="0" lvl="2"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3pPr>
            <a:lvl4pPr marL="1828800" marR="0" lvl="3"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4pPr>
            <a:lvl5pPr marL="2286000" marR="0" lvl="4" indent="-355600" algn="l" rtl="0">
              <a:lnSpc>
                <a:spcPct val="100000"/>
              </a:lnSpc>
              <a:spcBef>
                <a:spcPts val="600"/>
              </a:spcBef>
              <a:spcAft>
                <a:spcPts val="0"/>
              </a:spcAft>
              <a:buClr>
                <a:srgbClr val="C01E24"/>
              </a:buClr>
              <a:buSzPts val="2000"/>
              <a:buFont typeface="Noto Sans Symbols"/>
              <a:buChar char="▪"/>
              <a:defRPr sz="2000" b="0" i="0" u="none" strike="noStrike" cap="none">
                <a:solidFill>
                  <a:schemeClr val="dk1"/>
                </a:solidFill>
                <a:latin typeface="Calibri"/>
                <a:ea typeface="Calibri"/>
                <a:cs typeface="Calibri"/>
                <a:sym typeface="Calibri"/>
              </a:defRPr>
            </a:lvl5pPr>
            <a:lvl6pPr marL="2743200" marR="0" lvl="5" indent="-342900" algn="l" rtl="0">
              <a:lnSpc>
                <a:spcPct val="90000"/>
              </a:lnSpc>
              <a:spcBef>
                <a:spcPts val="6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lnSpc>
                <a:spcPct val="90000"/>
              </a:lnSpc>
              <a:spcBef>
                <a:spcPts val="50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12" name="Google Shape;12;p26"/>
          <p:cNvSpPr txBox="1">
            <a:spLocks noGrp="1"/>
          </p:cNvSpPr>
          <p:nvPr>
            <p:ph type="dt" idx="10"/>
          </p:nvPr>
        </p:nvSpPr>
        <p:spPr>
          <a:xfrm>
            <a:off x="838200" y="6356350"/>
            <a:ext cx="27432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3" name="Google Shape;13;p26"/>
          <p:cNvSpPr txBox="1">
            <a:spLocks noGrp="1"/>
          </p:cNvSpPr>
          <p:nvPr>
            <p:ph type="ftr" idx="11"/>
          </p:nvPr>
        </p:nvSpPr>
        <p:spPr>
          <a:xfrm>
            <a:off x="4038600" y="6356350"/>
            <a:ext cx="41148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4" name="Google Shape;14;p26"/>
          <p:cNvSpPr txBox="1">
            <a:spLocks noGrp="1"/>
          </p:cNvSpPr>
          <p:nvPr>
            <p:ph type="sldNum" idx="12"/>
          </p:nvPr>
        </p:nvSpPr>
        <p:spPr>
          <a:xfrm>
            <a:off x="8610600" y="6356350"/>
            <a:ext cx="27432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3" r:id="rId4"/>
    <p:sldLayoutId id="2147483654" r:id="rId5"/>
    <p:sldLayoutId id="2147483655" r:id="rId6"/>
  </p:sldLayoutIdLst>
  <p:timing>
    <p:tnLst>
      <p:par>
        <p:cTn id="1" dur="indefinite" restart="never" nodeType="tmRoot"/>
      </p:par>
    </p:tnLst>
  </p:timing>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7" Type="http://schemas.openxmlformats.org/officeDocument/2006/relationships/image" Target="../media/image9.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8.jpg"/><Relationship Id="rId5" Type="http://schemas.openxmlformats.org/officeDocument/2006/relationships/image" Target="../media/image7.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22.png"/><Relationship Id="rId4" Type="http://schemas.openxmlformats.org/officeDocument/2006/relationships/image" Target="../media/image21.jpg"/></Relationships>
</file>

<file path=ppt/slides/_rels/slide2.xml.rels><?xml version="1.0" encoding="UTF-8" standalone="yes"?>
<Relationships xmlns="http://schemas.openxmlformats.org/package/2006/relationships"><Relationship Id="rId8" Type="http://schemas.openxmlformats.org/officeDocument/2006/relationships/hyperlink" Target="https://www.prolepsis.gr/" TargetMode="External"/><Relationship Id="rId13" Type="http://schemas.openxmlformats.org/officeDocument/2006/relationships/image" Target="../media/image15.jpg"/><Relationship Id="rId18" Type="http://schemas.openxmlformats.org/officeDocument/2006/relationships/hyperlink" Target="http://www.amsed.fr/" TargetMode="External"/><Relationship Id="rId3" Type="http://schemas.openxmlformats.org/officeDocument/2006/relationships/image" Target="../media/image10.jpg"/><Relationship Id="rId7" Type="http://schemas.openxmlformats.org/officeDocument/2006/relationships/image" Target="../media/image12.jpg"/><Relationship Id="rId12" Type="http://schemas.openxmlformats.org/officeDocument/2006/relationships/hyperlink" Target="https://www.media-k.eu/" TargetMode="External"/><Relationship Id="rId17" Type="http://schemas.openxmlformats.org/officeDocument/2006/relationships/image" Target="../media/image17.png"/><Relationship Id="rId2" Type="http://schemas.openxmlformats.org/officeDocument/2006/relationships/notesSlide" Target="../notesSlides/notesSlide2.xml"/><Relationship Id="rId16" Type="http://schemas.openxmlformats.org/officeDocument/2006/relationships/image" Target="../media/image16.png"/><Relationship Id="rId20" Type="http://schemas.openxmlformats.org/officeDocument/2006/relationships/image" Target="../media/image18.png"/><Relationship Id="rId1" Type="http://schemas.openxmlformats.org/officeDocument/2006/relationships/slideLayout" Target="../slideLayouts/slideLayout2.xml"/><Relationship Id="rId6" Type="http://schemas.openxmlformats.org/officeDocument/2006/relationships/hyperlink" Target="http://www.coordina-oerh.com/" TargetMode="External"/><Relationship Id="rId11" Type="http://schemas.openxmlformats.org/officeDocument/2006/relationships/image" Target="../media/image14.jpg"/><Relationship Id="rId5" Type="http://schemas.openxmlformats.org/officeDocument/2006/relationships/image" Target="../media/image11.jpg"/><Relationship Id="rId15" Type="http://schemas.openxmlformats.org/officeDocument/2006/relationships/hyperlink" Target="http://www.connexions.gr/" TargetMode="External"/><Relationship Id="rId10" Type="http://schemas.openxmlformats.org/officeDocument/2006/relationships/hyperlink" Target="http://www.uv.es/" TargetMode="External"/><Relationship Id="rId19" Type="http://schemas.openxmlformats.org/officeDocument/2006/relationships/hyperlink" Target="http://www.resetcy.com/" TargetMode="External"/><Relationship Id="rId4" Type="http://schemas.openxmlformats.org/officeDocument/2006/relationships/hyperlink" Target="https://www.w-hs.de/" TargetMode="External"/><Relationship Id="rId9" Type="http://schemas.openxmlformats.org/officeDocument/2006/relationships/image" Target="../media/image13.jpg"/><Relationship Id="rId14" Type="http://schemas.openxmlformats.org/officeDocument/2006/relationships/hyperlink" Target="https://www.oxfamitalia.org/"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3.xml"/><Relationship Id="rId4" Type="http://schemas.openxmlformats.org/officeDocument/2006/relationships/image" Target="../media/image19.jp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a:extLst>
              <a:ext uri="{FF2B5EF4-FFF2-40B4-BE49-F238E27FC236}">
                <a16:creationId xmlns:a16="http://schemas.microsoft.com/office/drawing/2014/main" id="{122BC770-408C-50C8-126F-18790E99F2CB}"/>
              </a:ext>
            </a:extLst>
          </p:cNvPr>
          <p:cNvSpPr txBox="1">
            <a:spLocks/>
          </p:cNvSpPr>
          <p:nvPr/>
        </p:nvSpPr>
        <p:spPr>
          <a:xfrm>
            <a:off x="4310344" y="3513902"/>
            <a:ext cx="7307007" cy="201577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rgbClr val="E3E98B"/>
                </a:solidFill>
                <a:effectLst>
                  <a:outerShdw blurRad="38100" dist="38100" dir="2700000" algn="tl">
                    <a:srgbClr val="000000">
                      <a:alpha val="43137"/>
                    </a:srgbClr>
                  </a:outerShdw>
                </a:effectLst>
                <a:latin typeface="Gill Sans MT" panose="020B0502020104020203" pitchFamily="34" charset="0"/>
                <a:ea typeface="+mj-ea"/>
                <a:cs typeface="+mj-cs"/>
              </a:defRPr>
            </a:lvl1pPr>
          </a:lstStyle>
          <a:p>
            <a:pPr>
              <a:spcAft>
                <a:spcPts val="600"/>
              </a:spcAft>
            </a:pPr>
            <a:r>
              <a:rPr lang="en-US" sz="3400" kern="1200" dirty="0">
                <a:solidFill>
                  <a:srgbClr val="C00000"/>
                </a:solidFill>
                <a:effectLst/>
                <a:latin typeface="Calibri Light" panose="020F0302020204030204" pitchFamily="34" charset="0"/>
                <a:cs typeface="Calibri Light" panose="020F0302020204030204" pitchFamily="34" charset="0"/>
              </a:rPr>
              <a:t>Modul 3  - </a:t>
            </a:r>
            <a:r>
              <a:rPr lang="en-US" sz="3400" kern="1200" dirty="0" err="1">
                <a:solidFill>
                  <a:srgbClr val="C00000"/>
                </a:solidFill>
                <a:effectLst/>
                <a:latin typeface="Calibri Light" panose="020F0302020204030204" pitchFamily="34" charset="0"/>
                <a:cs typeface="Calibri Light" panose="020F0302020204030204" pitchFamily="34" charset="0"/>
              </a:rPr>
              <a:t>Selbstlernsitzung</a:t>
            </a:r>
            <a:r>
              <a:rPr lang="en-US" sz="3400" kern="1200" dirty="0">
                <a:solidFill>
                  <a:srgbClr val="C00000"/>
                </a:solidFill>
                <a:effectLst/>
                <a:latin typeface="Calibri Light" panose="020F0302020204030204" pitchFamily="34" charset="0"/>
                <a:cs typeface="Calibri Light" panose="020F0302020204030204" pitchFamily="34" charset="0"/>
              </a:rPr>
              <a:t> </a:t>
            </a:r>
            <a:r>
              <a:rPr lang="en-US" sz="2400" kern="1200" dirty="0">
                <a:solidFill>
                  <a:srgbClr val="C00000"/>
                </a:solidFill>
                <a:effectLst/>
                <a:latin typeface="Calibri Light" panose="020F0302020204030204" pitchFamily="34" charset="0"/>
                <a:cs typeface="Calibri Light" panose="020F0302020204030204" pitchFamily="34" charset="0"/>
              </a:rPr>
              <a:t>(3.3)</a:t>
            </a:r>
            <a:r>
              <a:rPr lang="en-US" sz="3400" kern="1200" dirty="0">
                <a:solidFill>
                  <a:schemeClr val="tx1"/>
                </a:solidFill>
                <a:latin typeface="Calibri Light" panose="020F0302020204030204" pitchFamily="34" charset="0"/>
                <a:cs typeface="Calibri Light" panose="020F0302020204030204" pitchFamily="34" charset="0"/>
              </a:rPr>
              <a:t/>
            </a:r>
            <a:br>
              <a:rPr lang="en-US" sz="3400" kern="1200" dirty="0">
                <a:solidFill>
                  <a:schemeClr val="tx1"/>
                </a:solidFill>
                <a:latin typeface="Calibri Light" panose="020F0302020204030204" pitchFamily="34" charset="0"/>
                <a:cs typeface="Calibri Light" panose="020F0302020204030204" pitchFamily="34" charset="0"/>
              </a:rPr>
            </a:br>
            <a:r>
              <a:rPr lang="en-US" sz="4000" dirty="0" err="1">
                <a:solidFill>
                  <a:schemeClr val="tx1"/>
                </a:solidFill>
                <a:effectLst/>
                <a:latin typeface="Calibri Light" panose="020F0302020204030204" pitchFamily="34" charset="0"/>
                <a:cs typeface="Calibri Light" panose="020F0302020204030204" pitchFamily="34" charset="0"/>
              </a:rPr>
              <a:t>Gesundheits</a:t>
            </a:r>
            <a:r>
              <a:rPr lang="en-US" sz="4000" dirty="0">
                <a:solidFill>
                  <a:schemeClr val="tx1"/>
                </a:solidFill>
                <a:effectLst/>
                <a:latin typeface="Calibri Light" panose="020F0302020204030204" pitchFamily="34" charset="0"/>
                <a:cs typeface="Calibri Light" panose="020F0302020204030204" pitchFamily="34" charset="0"/>
              </a:rPr>
              <a:t>-Apps für </a:t>
            </a:r>
            <a:r>
              <a:rPr lang="en-US" sz="4000" dirty="0" err="1">
                <a:solidFill>
                  <a:schemeClr val="tx1"/>
                </a:solidFill>
                <a:effectLst/>
                <a:latin typeface="Calibri Light" panose="020F0302020204030204" pitchFamily="34" charset="0"/>
                <a:cs typeface="Calibri Light" panose="020F0302020204030204" pitchFamily="34" charset="0"/>
              </a:rPr>
              <a:t>körperliche</a:t>
            </a:r>
            <a:r>
              <a:rPr lang="en-US" sz="4000" dirty="0">
                <a:solidFill>
                  <a:schemeClr val="tx1"/>
                </a:solidFill>
                <a:effectLst/>
                <a:latin typeface="Calibri Light" panose="020F0302020204030204" pitchFamily="34" charset="0"/>
                <a:cs typeface="Calibri Light" panose="020F0302020204030204" pitchFamily="34" charset="0"/>
              </a:rPr>
              <a:t> </a:t>
            </a:r>
            <a:r>
              <a:rPr lang="en-US" sz="4000" dirty="0" err="1">
                <a:solidFill>
                  <a:schemeClr val="tx1"/>
                </a:solidFill>
                <a:effectLst/>
                <a:latin typeface="Calibri Light" panose="020F0302020204030204" pitchFamily="34" charset="0"/>
                <a:cs typeface="Calibri Light" panose="020F0302020204030204" pitchFamily="34" charset="0"/>
              </a:rPr>
              <a:t>Aktivität</a:t>
            </a:r>
            <a:endParaRPr lang="en-US" sz="3400" dirty="0">
              <a:solidFill>
                <a:schemeClr val="tx1"/>
              </a:solidFill>
              <a:effectLst/>
              <a:latin typeface="Calibri Light" panose="020F0302020204030204" pitchFamily="34" charset="0"/>
              <a:cs typeface="Calibri Light" panose="020F0302020204030204" pitchFamily="34" charset="0"/>
            </a:endParaRPr>
          </a:p>
        </p:txBody>
      </p:sp>
      <p:sp>
        <p:nvSpPr>
          <p:cNvPr id="6" name="Ορθογώνιο 5">
            <a:extLst>
              <a:ext uri="{FF2B5EF4-FFF2-40B4-BE49-F238E27FC236}">
                <a16:creationId xmlns:a16="http://schemas.microsoft.com/office/drawing/2014/main" id="{C7AD4A93-931E-A31D-52A4-60E47B032034}"/>
              </a:ext>
            </a:extLst>
          </p:cNvPr>
          <p:cNvSpPr/>
          <p:nvPr/>
        </p:nvSpPr>
        <p:spPr>
          <a:xfrm>
            <a:off x="-2" y="67193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a:t>
            </a:r>
            <a:endParaRPr lang="el-GR" sz="2400" dirty="0">
              <a:solidFill>
                <a:schemeClr val="bg1">
                  <a:lumMod val="95000"/>
                </a:schemeClr>
              </a:solidFill>
            </a:endParaRPr>
          </a:p>
        </p:txBody>
      </p:sp>
      <p:sp>
        <p:nvSpPr>
          <p:cNvPr id="7" name="Ορθογώνιο 6">
            <a:extLst>
              <a:ext uri="{FF2B5EF4-FFF2-40B4-BE49-F238E27FC236}">
                <a16:creationId xmlns:a16="http://schemas.microsoft.com/office/drawing/2014/main" id="{B08F5D6B-3FD6-2800-C5A1-3C9A7908BC37}"/>
              </a:ext>
            </a:extLst>
          </p:cNvPr>
          <p:cNvSpPr/>
          <p:nvPr/>
        </p:nvSpPr>
        <p:spPr>
          <a:xfrm>
            <a:off x="2609" y="1507751"/>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2</a:t>
            </a:r>
            <a:endParaRPr lang="el-GR" sz="2400" dirty="0">
              <a:solidFill>
                <a:schemeClr val="bg1">
                  <a:lumMod val="95000"/>
                </a:schemeClr>
              </a:solidFill>
            </a:endParaRPr>
          </a:p>
        </p:txBody>
      </p:sp>
      <p:sp>
        <p:nvSpPr>
          <p:cNvPr id="8" name="Ορθογώνιο 7">
            <a:extLst>
              <a:ext uri="{FF2B5EF4-FFF2-40B4-BE49-F238E27FC236}">
                <a16:creationId xmlns:a16="http://schemas.microsoft.com/office/drawing/2014/main" id="{B63E7FEB-73DF-67ED-3B6B-EFAC8BBCBDE5}"/>
              </a:ext>
            </a:extLst>
          </p:cNvPr>
          <p:cNvSpPr/>
          <p:nvPr/>
        </p:nvSpPr>
        <p:spPr>
          <a:xfrm>
            <a:off x="-56" y="2302518"/>
            <a:ext cx="722376" cy="868136"/>
          </a:xfrm>
          <a:prstGeom prst="rect">
            <a:avLst/>
          </a:prstGeom>
          <a:solidFill>
            <a:srgbClr val="C0000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b="1" dirty="0">
                <a:solidFill>
                  <a:schemeClr val="bg1">
                    <a:lumMod val="95000"/>
                  </a:schemeClr>
                </a:solidFill>
                <a:effectLst>
                  <a:outerShdw blurRad="38100" dist="38100" dir="2700000" algn="tl">
                    <a:srgbClr val="000000">
                      <a:alpha val="43137"/>
                    </a:srgbClr>
                  </a:outerShdw>
                </a:effectLst>
              </a:rPr>
              <a:t>3</a:t>
            </a:r>
            <a:endParaRPr lang="el-GR" sz="2400" b="1" dirty="0">
              <a:solidFill>
                <a:schemeClr val="bg1">
                  <a:lumMod val="95000"/>
                </a:schemeClr>
              </a:solidFill>
              <a:effectLst>
                <a:outerShdw blurRad="38100" dist="38100" dir="2700000" algn="tl">
                  <a:srgbClr val="000000">
                    <a:alpha val="43137"/>
                  </a:srgbClr>
                </a:outerShdw>
              </a:effectLst>
            </a:endParaRPr>
          </a:p>
        </p:txBody>
      </p:sp>
      <p:sp>
        <p:nvSpPr>
          <p:cNvPr id="9" name="Ορθογώνιο 8">
            <a:extLst>
              <a:ext uri="{FF2B5EF4-FFF2-40B4-BE49-F238E27FC236}">
                <a16:creationId xmlns:a16="http://schemas.microsoft.com/office/drawing/2014/main" id="{9296058F-B1EF-E3C5-E1C3-C7D0F3D64C9C}"/>
              </a:ext>
            </a:extLst>
          </p:cNvPr>
          <p:cNvSpPr/>
          <p:nvPr/>
        </p:nvSpPr>
        <p:spPr>
          <a:xfrm>
            <a:off x="-2" y="317097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4</a:t>
            </a:r>
            <a:endParaRPr lang="el-GR" sz="2400" dirty="0">
              <a:solidFill>
                <a:schemeClr val="bg1">
                  <a:lumMod val="95000"/>
                </a:schemeClr>
              </a:solidFill>
            </a:endParaRPr>
          </a:p>
        </p:txBody>
      </p:sp>
      <p:sp>
        <p:nvSpPr>
          <p:cNvPr id="10" name="Ορθογώνιο 9">
            <a:extLst>
              <a:ext uri="{FF2B5EF4-FFF2-40B4-BE49-F238E27FC236}">
                <a16:creationId xmlns:a16="http://schemas.microsoft.com/office/drawing/2014/main" id="{8D1A44D9-A0E1-CEEC-8556-1AF31A36C35E}"/>
              </a:ext>
            </a:extLst>
          </p:cNvPr>
          <p:cNvSpPr/>
          <p:nvPr/>
        </p:nvSpPr>
        <p:spPr>
          <a:xfrm>
            <a:off x="1655" y="403693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5</a:t>
            </a:r>
            <a:endParaRPr lang="el-GR" sz="2400" dirty="0">
              <a:solidFill>
                <a:schemeClr val="bg1">
                  <a:lumMod val="95000"/>
                </a:schemeClr>
              </a:solidFill>
            </a:endParaRPr>
          </a:p>
        </p:txBody>
      </p:sp>
      <p:pic>
        <p:nvPicPr>
          <p:cNvPr id="11" name="Εικόνα 10" descr="Εικόνα που περιέχει κείμενο, γραμματοσειρά, λογότυπο, γραφικά&#10;&#10;Περιγραφή που δημιουργήθηκε αυτόματα">
            <a:extLst>
              <a:ext uri="{FF2B5EF4-FFF2-40B4-BE49-F238E27FC236}">
                <a16:creationId xmlns:a16="http://schemas.microsoft.com/office/drawing/2014/main" id="{300ED21F-BA4A-76D4-938D-43CD49C53764}"/>
              </a:ext>
            </a:extLst>
          </p:cNvPr>
          <p:cNvPicPr>
            <a:picLocks noChangeAspect="1"/>
          </p:cNvPicPr>
          <p:nvPr/>
        </p:nvPicPr>
        <p:blipFill rotWithShape="1">
          <a:blip r:embed="rId3">
            <a:extLst>
              <a:ext uri="{28A0092B-C50C-407E-A947-70E740481C1C}">
                <a14:useLocalDpi xmlns:a14="http://schemas.microsoft.com/office/drawing/2010/main" val="0"/>
              </a:ext>
            </a:extLst>
          </a:blip>
          <a:srcRect l="19107"/>
          <a:stretch/>
        </p:blipFill>
        <p:spPr>
          <a:xfrm>
            <a:off x="4310344" y="1134849"/>
            <a:ext cx="6563496" cy="2084244"/>
          </a:xfrm>
          <a:prstGeom prst="rect">
            <a:avLst/>
          </a:prstGeom>
        </p:spPr>
      </p:pic>
      <p:sp>
        <p:nvSpPr>
          <p:cNvPr id="12" name="TextBox 11">
            <a:extLst>
              <a:ext uri="{FF2B5EF4-FFF2-40B4-BE49-F238E27FC236}">
                <a16:creationId xmlns:a16="http://schemas.microsoft.com/office/drawing/2014/main" id="{FA472B88-FA84-AD45-BFBA-453D2E042006}"/>
              </a:ext>
            </a:extLst>
          </p:cNvPr>
          <p:cNvSpPr txBox="1"/>
          <p:nvPr/>
        </p:nvSpPr>
        <p:spPr>
          <a:xfrm>
            <a:off x="4863323" y="2899483"/>
            <a:ext cx="6094902" cy="369332"/>
          </a:xfrm>
          <a:prstGeom prst="rect">
            <a:avLst/>
          </a:prstGeom>
          <a:noFill/>
        </p:spPr>
        <p:txBody>
          <a:bodyPr wrap="square">
            <a:spAutoFit/>
          </a:bodyPr>
          <a:lstStyle/>
          <a:p>
            <a:pPr algn="r"/>
            <a:r>
              <a:rPr lang="el-GR" dirty="0">
                <a:solidFill>
                  <a:srgbClr val="ABC7F1"/>
                </a:solidFill>
              </a:rPr>
              <a:t>https://apps4health.eu/</a:t>
            </a:r>
          </a:p>
        </p:txBody>
      </p:sp>
      <p:pic>
        <p:nvPicPr>
          <p:cNvPr id="13" name="Εικόνα 12">
            <a:extLst>
              <a:ext uri="{FF2B5EF4-FFF2-40B4-BE49-F238E27FC236}">
                <a16:creationId xmlns:a16="http://schemas.microsoft.com/office/drawing/2014/main" id="{7C86EE4D-CAC2-9380-C65D-7DA71C9CBC3B}"/>
              </a:ext>
            </a:extLst>
          </p:cNvPr>
          <p:cNvPicPr>
            <a:picLocks noChangeAspect="1"/>
          </p:cNvPicPr>
          <p:nvPr/>
        </p:nvPicPr>
        <p:blipFill>
          <a:blip r:embed="rId4"/>
          <a:stretch>
            <a:fillRect/>
          </a:stretch>
        </p:blipFill>
        <p:spPr>
          <a:xfrm>
            <a:off x="-8249" y="5991490"/>
            <a:ext cx="12191695" cy="869554"/>
          </a:xfrm>
          <a:prstGeom prst="rect">
            <a:avLst/>
          </a:prstGeom>
        </p:spPr>
      </p:pic>
      <p:pic>
        <p:nvPicPr>
          <p:cNvPr id="14" name="Picture 2">
            <a:extLst>
              <a:ext uri="{FF2B5EF4-FFF2-40B4-BE49-F238E27FC236}">
                <a16:creationId xmlns:a16="http://schemas.microsoft.com/office/drawing/2014/main" id="{C54C3464-3C1E-988B-5CEF-752563404FEF}"/>
              </a:ext>
            </a:extLst>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0748048" y="6336215"/>
            <a:ext cx="1406013" cy="492105"/>
          </a:xfrm>
          <a:prstGeom prst="rect">
            <a:avLst/>
          </a:prstGeom>
          <a:noFill/>
          <a:extLst>
            <a:ext uri="{909E8E84-426E-40DD-AFC4-6F175D3DCCD1}">
              <a14:hiddenFill xmlns:a14="http://schemas.microsoft.com/office/drawing/2010/main">
                <a:solidFill>
                  <a:srgbClr val="FFFFFF"/>
                </a:solidFill>
              </a14:hiddenFill>
            </a:ext>
          </a:extLst>
        </p:spPr>
      </p:pic>
      <p:sp>
        <p:nvSpPr>
          <p:cNvPr id="16" name="Ορθογώνιο 15">
            <a:extLst>
              <a:ext uri="{FF2B5EF4-FFF2-40B4-BE49-F238E27FC236}">
                <a16:creationId xmlns:a16="http://schemas.microsoft.com/office/drawing/2014/main" id="{DFF0B65B-CBA5-9B67-090E-F3AF9A6A1A47}"/>
              </a:ext>
            </a:extLst>
          </p:cNvPr>
          <p:cNvSpPr/>
          <p:nvPr/>
        </p:nvSpPr>
        <p:spPr>
          <a:xfrm>
            <a:off x="510" y="4903744"/>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t>6</a:t>
            </a:r>
            <a:endParaRPr lang="el-GR" sz="2400" dirty="0"/>
          </a:p>
        </p:txBody>
      </p:sp>
      <p:pic>
        <p:nvPicPr>
          <p:cNvPr id="17" name="Εικόνα 16">
            <a:extLst>
              <a:ext uri="{FF2B5EF4-FFF2-40B4-BE49-F238E27FC236}">
                <a16:creationId xmlns:a16="http://schemas.microsoft.com/office/drawing/2014/main" id="{776D3A79-A4EA-011B-EE3F-2B5EC1352C1D}"/>
              </a:ext>
            </a:extLst>
          </p:cNvPr>
          <p:cNvPicPr>
            <a:picLocks noChangeAspect="1"/>
          </p:cNvPicPr>
          <p:nvPr/>
        </p:nvPicPr>
        <p:blipFill rotWithShape="1">
          <a:blip r:embed="rId4"/>
          <a:srcRect b="59835"/>
          <a:stretch/>
        </p:blipFill>
        <p:spPr>
          <a:xfrm rot="10800000">
            <a:off x="-8250" y="-4107"/>
            <a:ext cx="12191695" cy="349261"/>
          </a:xfrm>
          <a:prstGeom prst="rect">
            <a:avLst/>
          </a:prstGeom>
        </p:spPr>
      </p:pic>
      <p:pic>
        <p:nvPicPr>
          <p:cNvPr id="18" name="Εικόνα 17" descr="Εικόνα που περιέχει clipart, σύμβολο, καρτούν, λογότυπο&#10;&#10;Περιγραφή που δημιουργήθηκε αυτόματα">
            <a:extLst>
              <a:ext uri="{FF2B5EF4-FFF2-40B4-BE49-F238E27FC236}">
                <a16:creationId xmlns:a16="http://schemas.microsoft.com/office/drawing/2014/main" id="{29A217B1-02FB-0D22-229B-F635B22A400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96896" y="1576370"/>
            <a:ext cx="1880187" cy="3365007"/>
          </a:xfrm>
          <a:prstGeom prst="rect">
            <a:avLst/>
          </a:prstGeom>
        </p:spPr>
      </p:pic>
      <p:sp>
        <p:nvSpPr>
          <p:cNvPr id="3" name="Ορθογώνιο 5">
            <a:extLst>
              <a:ext uri="{FF2B5EF4-FFF2-40B4-BE49-F238E27FC236}">
                <a16:creationId xmlns:a16="http://schemas.microsoft.com/office/drawing/2014/main" id="{A1482017-CE48-BD3A-636F-4833CBAAF02A}"/>
              </a:ext>
            </a:extLst>
          </p:cNvPr>
          <p:cNvSpPr/>
          <p:nvPr/>
        </p:nvSpPr>
        <p:spPr>
          <a:xfrm>
            <a:off x="728869" y="1172199"/>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7</a:t>
            </a:r>
            <a:endParaRPr lang="el-GR" sz="2400" dirty="0">
              <a:solidFill>
                <a:schemeClr val="bg1">
                  <a:lumMod val="95000"/>
                </a:schemeClr>
              </a:solidFill>
            </a:endParaRPr>
          </a:p>
        </p:txBody>
      </p:sp>
      <p:sp>
        <p:nvSpPr>
          <p:cNvPr id="19" name="Ορθογώνιο 6">
            <a:extLst>
              <a:ext uri="{FF2B5EF4-FFF2-40B4-BE49-F238E27FC236}">
                <a16:creationId xmlns:a16="http://schemas.microsoft.com/office/drawing/2014/main" id="{CAD63FE0-D81D-FCE9-CCA7-3575A1CD6940}"/>
              </a:ext>
            </a:extLst>
          </p:cNvPr>
          <p:cNvSpPr/>
          <p:nvPr/>
        </p:nvSpPr>
        <p:spPr>
          <a:xfrm>
            <a:off x="721541" y="2008020"/>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8</a:t>
            </a:r>
            <a:endParaRPr lang="el-GR" sz="2400" dirty="0">
              <a:solidFill>
                <a:schemeClr val="bg1">
                  <a:lumMod val="95000"/>
                </a:schemeClr>
              </a:solidFill>
            </a:endParaRPr>
          </a:p>
        </p:txBody>
      </p:sp>
      <p:sp>
        <p:nvSpPr>
          <p:cNvPr id="20" name="Ορθογώνιο 7">
            <a:extLst>
              <a:ext uri="{FF2B5EF4-FFF2-40B4-BE49-F238E27FC236}">
                <a16:creationId xmlns:a16="http://schemas.microsoft.com/office/drawing/2014/main" id="{6C932FDB-0CEA-CF4D-38E2-9F9CD825E408}"/>
              </a:ext>
            </a:extLst>
          </p:cNvPr>
          <p:cNvSpPr/>
          <p:nvPr/>
        </p:nvSpPr>
        <p:spPr>
          <a:xfrm>
            <a:off x="728815" y="2802787"/>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9</a:t>
            </a:r>
            <a:endParaRPr lang="el-GR" sz="2400" dirty="0">
              <a:solidFill>
                <a:schemeClr val="bg1">
                  <a:lumMod val="95000"/>
                </a:schemeClr>
              </a:solidFill>
            </a:endParaRPr>
          </a:p>
        </p:txBody>
      </p:sp>
      <p:sp>
        <p:nvSpPr>
          <p:cNvPr id="21" name="Ορθογώνιο 8">
            <a:extLst>
              <a:ext uri="{FF2B5EF4-FFF2-40B4-BE49-F238E27FC236}">
                <a16:creationId xmlns:a16="http://schemas.microsoft.com/office/drawing/2014/main" id="{EF7D337B-3CF9-B720-8142-510959218B2D}"/>
              </a:ext>
            </a:extLst>
          </p:cNvPr>
          <p:cNvSpPr/>
          <p:nvPr/>
        </p:nvSpPr>
        <p:spPr>
          <a:xfrm>
            <a:off x="728869" y="3671243"/>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10</a:t>
            </a:r>
            <a:endParaRPr lang="el-GR" sz="2400" dirty="0">
              <a:solidFill>
                <a:schemeClr val="bg1">
                  <a:lumMod val="95000"/>
                </a:schemeClr>
              </a:solidFill>
            </a:endParaRPr>
          </a:p>
        </p:txBody>
      </p:sp>
      <p:sp>
        <p:nvSpPr>
          <p:cNvPr id="22" name="Ορθογώνιο 9">
            <a:extLst>
              <a:ext uri="{FF2B5EF4-FFF2-40B4-BE49-F238E27FC236}">
                <a16:creationId xmlns:a16="http://schemas.microsoft.com/office/drawing/2014/main" id="{CC1E6879-142D-AECE-94E7-214111DCC508}"/>
              </a:ext>
            </a:extLst>
          </p:cNvPr>
          <p:cNvSpPr/>
          <p:nvPr/>
        </p:nvSpPr>
        <p:spPr>
          <a:xfrm>
            <a:off x="730526" y="4537206"/>
            <a:ext cx="722376" cy="868136"/>
          </a:xfrm>
          <a:prstGeom prst="rect">
            <a:avLst/>
          </a:prstGeom>
          <a:solidFill>
            <a:srgbClr val="DDE0E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lumMod val="95000"/>
                  </a:schemeClr>
                </a:solidFill>
              </a:rPr>
              <a:t>11</a:t>
            </a:r>
            <a:endParaRPr lang="el-GR" sz="2400" dirty="0">
              <a:solidFill>
                <a:schemeClr val="bg1">
                  <a:lumMod val="95000"/>
                </a:schemeClr>
              </a:solidFill>
            </a:endParaRPr>
          </a:p>
        </p:txBody>
      </p:sp>
      <p:sp>
        <p:nvSpPr>
          <p:cNvPr id="24" name="Ορθογώνιο 10">
            <a:extLst>
              <a:ext uri="{FF2B5EF4-FFF2-40B4-BE49-F238E27FC236}">
                <a16:creationId xmlns:a16="http://schemas.microsoft.com/office/drawing/2014/main" id="{E6A6A2C1-905C-CF21-28C1-3A5CBA4B3EAA}"/>
              </a:ext>
            </a:extLst>
          </p:cNvPr>
          <p:cNvSpPr/>
          <p:nvPr/>
        </p:nvSpPr>
        <p:spPr>
          <a:xfrm>
            <a:off x="2425581" y="6352213"/>
            <a:ext cx="8293082" cy="632422"/>
          </a:xfrm>
          <a:prstGeom prst="rect">
            <a:avLst/>
          </a:prstGeom>
        </p:spPr>
        <p:txBody>
          <a:bodyPr vert="horz" lIns="91440" tIns="45720" rIns="91440" bIns="45720" rtlCol="0" anchor="ctr">
            <a:normAutofit/>
          </a:bodyPr>
          <a:lstStyle/>
          <a:p>
            <a:pPr>
              <a:lnSpc>
                <a:spcPct val="90000"/>
              </a:lnSpc>
              <a:spcAft>
                <a:spcPts val="600"/>
              </a:spcAft>
            </a:pPr>
            <a:r>
              <a:rPr lang="de-DE" sz="1000" kern="1200" dirty="0">
                <a:solidFill>
                  <a:schemeClr val="accent5">
                    <a:lumMod val="20000"/>
                    <a:lumOff val="80000"/>
                  </a:schemeClr>
                </a:solidFill>
                <a:latin typeface="Calibri Light" panose="020F0302020204030204" pitchFamily="34" charset="0"/>
                <a:ea typeface="+mn-ea"/>
                <a:cs typeface="Calibri Light" panose="020F0302020204030204" pitchFamily="34" charset="0"/>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1000" kern="1200" dirty="0">
              <a:solidFill>
                <a:schemeClr val="accent5">
                  <a:lumMod val="20000"/>
                  <a:lumOff val="80000"/>
                </a:schemeClr>
              </a:solidFill>
              <a:latin typeface="Calibri Light" panose="020F0302020204030204" pitchFamily="34" charset="0"/>
              <a:ea typeface="+mn-ea"/>
              <a:cs typeface="Calibri Light" panose="020F0302020204030204" pitchFamily="34" charset="0"/>
            </a:endParaRPr>
          </a:p>
        </p:txBody>
      </p:sp>
      <p:pic>
        <p:nvPicPr>
          <p:cNvPr id="28" name="Picture 27">
            <a:extLst>
              <a:ext uri="{FF2B5EF4-FFF2-40B4-BE49-F238E27FC236}">
                <a16:creationId xmlns:a16="http://schemas.microsoft.com/office/drawing/2014/main" id="{354D6E5B-786C-C59B-40E3-002BDA2B9A77}"/>
              </a:ext>
            </a:extLst>
          </p:cNvPr>
          <p:cNvPicPr>
            <a:picLocks noChangeAspect="1"/>
          </p:cNvPicPr>
          <p:nvPr/>
        </p:nvPicPr>
        <p:blipFill>
          <a:blip r:embed="rId7"/>
          <a:srcRect/>
          <a:stretch/>
        </p:blipFill>
        <p:spPr>
          <a:xfrm>
            <a:off x="11628" y="6417986"/>
            <a:ext cx="1954612" cy="429323"/>
          </a:xfrm>
          <a:prstGeom prst="rect">
            <a:avLst/>
          </a:prstGeom>
        </p:spPr>
      </p:pic>
    </p:spTree>
    <p:extLst>
      <p:ext uri="{BB962C8B-B14F-4D97-AF65-F5344CB8AC3E}">
        <p14:creationId xmlns:p14="http://schemas.microsoft.com/office/powerpoint/2010/main" val="319560736"/>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7">
          <a:extLst>
            <a:ext uri="{FF2B5EF4-FFF2-40B4-BE49-F238E27FC236}">
              <a16:creationId xmlns:a16="http://schemas.microsoft.com/office/drawing/2014/main" id="{F15B18EA-17F5-7448-8B54-D0317D2374F4}"/>
            </a:ext>
          </a:extLst>
        </p:cNvPr>
        <p:cNvGrpSpPr/>
        <p:nvPr/>
      </p:nvGrpSpPr>
      <p:grpSpPr>
        <a:xfrm>
          <a:off x="0" y="0"/>
          <a:ext cx="0" cy="0"/>
          <a:chOff x="0" y="0"/>
          <a:chExt cx="0" cy="0"/>
        </a:xfrm>
      </p:grpSpPr>
      <p:sp>
        <p:nvSpPr>
          <p:cNvPr id="168" name="Google Shape;168;p8">
            <a:extLst>
              <a:ext uri="{FF2B5EF4-FFF2-40B4-BE49-F238E27FC236}">
                <a16:creationId xmlns:a16="http://schemas.microsoft.com/office/drawing/2014/main" id="{2DE6FD98-E97C-1A27-F412-C7B5B42490BF}"/>
              </a:ext>
            </a:extLst>
          </p:cNvPr>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0000"/>
              </a:lnSpc>
              <a:tabLst>
                <a:tab pos="0" algn="l"/>
              </a:tabLst>
            </a:pPr>
            <a:r>
              <a:rPr lang="de-DE" sz="2000" b="1" strike="noStrike" spc="-1" dirty="0">
                <a:solidFill>
                  <a:srgbClr val="203864"/>
                </a:solidFill>
                <a:latin typeface="Calibri"/>
                <a:ea typeface="Calibri"/>
              </a:rPr>
              <a:t>Gesundheits-Apps können personalisierte Trainingspläne auf der Grundlage Ihrer Fitnessziele und Ihres aktuellen Fitnessniveaus erstellen.</a:t>
            </a:r>
            <a:endParaRPr lang="de-DE" sz="2000" b="0" strike="noStrike" spc="-1" dirty="0">
              <a:solidFill>
                <a:srgbClr val="000000"/>
              </a:solidFill>
              <a:latin typeface="Arial"/>
            </a:endParaRPr>
          </a:p>
        </p:txBody>
      </p:sp>
      <p:sp>
        <p:nvSpPr>
          <p:cNvPr id="2" name="Ορθογώνιο 1">
            <a:extLst>
              <a:ext uri="{FF2B5EF4-FFF2-40B4-BE49-F238E27FC236}">
                <a16:creationId xmlns:a16="http://schemas.microsoft.com/office/drawing/2014/main" id="{520482F8-998B-EA75-1CB5-14EEBA17D9CE}"/>
              </a:ext>
            </a:extLst>
          </p:cNvPr>
          <p:cNvSpPr/>
          <p:nvPr/>
        </p:nvSpPr>
        <p:spPr>
          <a:xfrm>
            <a:off x="6134100" y="26152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Falsch</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C93DE342-3AF1-950E-A0F9-1C3828F20946}"/>
              </a:ext>
            </a:extLst>
          </p:cNvPr>
          <p:cNvSpPr/>
          <p:nvPr/>
        </p:nvSpPr>
        <p:spPr>
          <a:xfrm>
            <a:off x="2105025" y="26152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Richtig</a:t>
            </a:r>
            <a:endParaRPr lang="el-G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294774375"/>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8416512"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a:solidFill>
                  <a:srgbClr val="203864"/>
                </a:solidFill>
              </a:rPr>
              <a:t>Ordnen Sie die Spalten zu</a:t>
            </a:r>
            <a:endParaRPr lang="el-GR" sz="2000" b="1" dirty="0">
              <a:solidFill>
                <a:srgbClr val="203864"/>
              </a:solidFil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352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latin typeface="Calibri"/>
                <a:ea typeface="Calibri"/>
              </a:rPr>
              <a:t>A. HIIT (Hochintensives Intervalltraining)</a:t>
            </a:r>
            <a:endParaRPr lang="de-DE" sz="1800" spc="-1" dirty="0">
              <a:solidFill>
                <a:srgbClr val="000000"/>
              </a:solidFill>
            </a:endParaRP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600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B. Triathlon</a:t>
            </a:r>
          </a:p>
        </p:txBody>
      </p:sp>
      <p:sp>
        <p:nvSpPr>
          <p:cNvPr id="7" name="TextBox 6">
            <a:extLst>
              <a:ext uri="{FF2B5EF4-FFF2-40B4-BE49-F238E27FC236}">
                <a16:creationId xmlns:a16="http://schemas.microsoft.com/office/drawing/2014/main" id="{D00BF227-FC3A-40AC-BDE1-04D4375D5BBC}"/>
              </a:ext>
            </a:extLst>
          </p:cNvPr>
          <p:cNvSpPr txBox="1"/>
          <p:nvPr/>
        </p:nvSpPr>
        <p:spPr>
          <a:xfrm>
            <a:off x="2112607" y="1987414"/>
            <a:ext cx="2374368" cy="307777"/>
          </a:xfrm>
          <a:prstGeom prst="rect">
            <a:avLst/>
          </a:prstGeom>
        </p:spPr>
        <p:txBody>
          <a:bodyPr wrap="none" rtlCol="0">
            <a:spAutoFit/>
          </a:bodyPr>
          <a:lstStyle/>
          <a:p>
            <a:pPr algn="l"/>
            <a:r>
              <a:rPr lang="de-DE" sz="1400" i="1" dirty="0"/>
              <a:t>Ordnen Sie die Spalten zu</a:t>
            </a:r>
            <a:r>
              <a:rPr lang="en-US" sz="1400" i="1" dirty="0"/>
              <a:t> !</a:t>
            </a:r>
            <a:endParaRPr lang="el-GR" sz="1400" i="1" dirty="0" err="1"/>
          </a:p>
        </p:txBody>
      </p:sp>
      <p:sp>
        <p:nvSpPr>
          <p:cNvPr id="8" name="Ορθογώνιο 7">
            <a:extLst>
              <a:ext uri="{FF2B5EF4-FFF2-40B4-BE49-F238E27FC236}">
                <a16:creationId xmlns:a16="http://schemas.microsoft.com/office/drawing/2014/main" id="{276C2C90-7C61-4DC5-BAF8-FF0E86A8BA4E}"/>
              </a:ext>
            </a:extLst>
          </p:cNvPr>
          <p:cNvSpPr/>
          <p:nvPr/>
        </p:nvSpPr>
        <p:spPr>
          <a:xfrm>
            <a:off x="2126791" y="469524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lvl="0" algn="ctr"/>
            <a:r>
              <a:rPr lang="en-US" sz="1800" dirty="0">
                <a:latin typeface="Calibri" panose="020F0502020204030204" pitchFamily="34" charset="0"/>
                <a:ea typeface="Calibri" panose="020F0502020204030204" pitchFamily="34" charset="0"/>
                <a:cs typeface="Calibri" panose="020F0502020204030204" pitchFamily="34" charset="0"/>
                <a:sym typeface="Calibri"/>
              </a:rPr>
              <a:t>C. Pilates</a:t>
            </a:r>
          </a:p>
        </p:txBody>
      </p:sp>
      <p:sp>
        <p:nvSpPr>
          <p:cNvPr id="15" name="Ορθογώνιο 14">
            <a:extLst>
              <a:ext uri="{FF2B5EF4-FFF2-40B4-BE49-F238E27FC236}">
                <a16:creationId xmlns:a16="http://schemas.microsoft.com/office/drawing/2014/main" id="{5876E361-1696-4DD7-B6DA-A327EC148472}"/>
              </a:ext>
            </a:extLst>
          </p:cNvPr>
          <p:cNvSpPr/>
          <p:nvPr/>
        </p:nvSpPr>
        <p:spPr>
          <a:xfrm>
            <a:off x="5925784" y="3627738"/>
            <a:ext cx="5321336"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latin typeface="Calibri"/>
                <a:ea typeface="Calibri"/>
              </a:rPr>
              <a:t>B. Ein Fitnessprogramm, das verschiedene funktionelle Bewegungen mit hoher Intensität umfasst, die häufig in einer Gruppe durchgeführt werden</a:t>
            </a:r>
            <a:endParaRPr lang="de-DE" sz="1800" spc="-1" dirty="0">
              <a:solidFill>
                <a:srgbClr val="000000"/>
              </a:solidFill>
            </a:endParaRPr>
          </a:p>
        </p:txBody>
      </p:sp>
      <p:sp>
        <p:nvSpPr>
          <p:cNvPr id="2" name="Ορθογώνιο 1">
            <a:extLst>
              <a:ext uri="{FF2B5EF4-FFF2-40B4-BE49-F238E27FC236}">
                <a16:creationId xmlns:a16="http://schemas.microsoft.com/office/drawing/2014/main" id="{91ABF9AC-28D6-23A4-4256-76A77893240B}"/>
              </a:ext>
            </a:extLst>
          </p:cNvPr>
          <p:cNvSpPr/>
          <p:nvPr/>
        </p:nvSpPr>
        <p:spPr>
          <a:xfrm>
            <a:off x="5925786" y="4695244"/>
            <a:ext cx="5321333" cy="904874"/>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latin typeface="Calibri"/>
                <a:ea typeface="Calibri"/>
              </a:rPr>
              <a:t>C. Eine Kombination aus Herz-Kreislauf- und Kraftübungen, die mit hoher Intensität und kurzen Ruhepausen durchgeführt werden.</a:t>
            </a:r>
            <a:endParaRPr lang="de-DE" sz="1800" spc="-1" dirty="0">
              <a:solidFill>
                <a:srgbClr val="000000"/>
              </a:solidFill>
            </a:endParaRPr>
          </a:p>
        </p:txBody>
      </p:sp>
      <p:sp>
        <p:nvSpPr>
          <p:cNvPr id="3" name="Ορθογώνιο 2">
            <a:extLst>
              <a:ext uri="{FF2B5EF4-FFF2-40B4-BE49-F238E27FC236}">
                <a16:creationId xmlns:a16="http://schemas.microsoft.com/office/drawing/2014/main" id="{55ED866E-5E29-98D1-DB48-0D278D931367}"/>
              </a:ext>
            </a:extLst>
          </p:cNvPr>
          <p:cNvSpPr/>
          <p:nvPr/>
        </p:nvSpPr>
        <p:spPr>
          <a:xfrm>
            <a:off x="5925782" y="5888414"/>
            <a:ext cx="5321332"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latin typeface="Calibri"/>
                <a:ea typeface="Calibri"/>
              </a:rPr>
              <a:t>D. Eine Ausdauersportart mit mehreren Disziplinen wie Schwimmen, Radfahren und Laufen, die nacheinander in einem einzigen Wettkampf absolviert werden.</a:t>
            </a:r>
            <a:endParaRPr lang="de-DE" sz="1800" spc="-1" dirty="0">
              <a:solidFill>
                <a:srgbClr val="000000"/>
              </a:solidFill>
            </a:endParaRPr>
          </a:p>
        </p:txBody>
      </p:sp>
      <p:sp>
        <p:nvSpPr>
          <p:cNvPr id="6" name="Ορθογώνιο 5">
            <a:extLst>
              <a:ext uri="{FF2B5EF4-FFF2-40B4-BE49-F238E27FC236}">
                <a16:creationId xmlns:a16="http://schemas.microsoft.com/office/drawing/2014/main" id="{FEB5AAEF-FDCB-A4FE-98AD-F5F9A7F8A47A}"/>
              </a:ext>
            </a:extLst>
          </p:cNvPr>
          <p:cNvSpPr/>
          <p:nvPr/>
        </p:nvSpPr>
        <p:spPr>
          <a:xfrm>
            <a:off x="5925785" y="2352712"/>
            <a:ext cx="5321335"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latin typeface="Calibri"/>
                <a:ea typeface="Calibri"/>
              </a:rPr>
              <a:t>A. Eine Übungsform, die sich auf die Stärkung der Rumpfmuskulatur durch präzise Bewegungen und kontrollierte Atmung konzentriert.</a:t>
            </a:r>
            <a:endParaRPr lang="de-DE" sz="1800" spc="-1" dirty="0">
              <a:solidFill>
                <a:srgbClr val="000000"/>
              </a:solidFill>
            </a:endParaRPr>
          </a:p>
        </p:txBody>
      </p:sp>
      <p:sp>
        <p:nvSpPr>
          <p:cNvPr id="13" name="Ορθογώνιο 12">
            <a:extLst>
              <a:ext uri="{FF2B5EF4-FFF2-40B4-BE49-F238E27FC236}">
                <a16:creationId xmlns:a16="http://schemas.microsoft.com/office/drawing/2014/main" id="{E19FF3A9-A333-65A4-8959-A189D20A03AA}"/>
              </a:ext>
            </a:extLst>
          </p:cNvPr>
          <p:cNvSpPr/>
          <p:nvPr/>
        </p:nvSpPr>
        <p:spPr>
          <a:xfrm>
            <a:off x="2105025" y="588841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t>D</a:t>
            </a:r>
            <a:r>
              <a:rPr lang="en-US" sz="1800" dirty="0">
                <a:latin typeface="Calibri" panose="020F0502020204030204" pitchFamily="34" charset="0"/>
                <a:ea typeface="Calibri" panose="020F0502020204030204" pitchFamily="34" charset="0"/>
                <a:cs typeface="Calibri" panose="020F0502020204030204" pitchFamily="34" charset="0"/>
                <a:sym typeface="Calibri"/>
              </a:rPr>
              <a:t> . CrossFit</a:t>
            </a:r>
            <a:endParaRPr lang="el-GR" sz="1800" dirty="0"/>
          </a:p>
        </p:txBody>
      </p:sp>
    </p:spTree>
    <p:extLst>
      <p:ext uri="{BB962C8B-B14F-4D97-AF65-F5344CB8AC3E}">
        <p14:creationId xmlns:p14="http://schemas.microsoft.com/office/powerpoint/2010/main" val="1580276678"/>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00B0F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1"/>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1"/>
                                        </p:tgtEl>
                                        <p:attrNameLst>
                                          <p:attrName>fillcolor</p:attrName>
                                        </p:attrNameLst>
                                      </p:cBhvr>
                                      <p:to>
                                        <a:srgbClr val="FFC000"/>
                                      </p:to>
                                    </p:animClr>
                                    <p:set>
                                      <p:cBhvr>
                                        <p:cTn id="14" dur="2000" fill="hold"/>
                                        <p:tgtEl>
                                          <p:spTgt spid="11"/>
                                        </p:tgtEl>
                                        <p:attrNameLst>
                                          <p:attrName>fill.type</p:attrName>
                                        </p:attrNameLst>
                                      </p:cBhvr>
                                      <p:to>
                                        <p:strVal val="solid"/>
                                      </p:to>
                                    </p:set>
                                    <p:set>
                                      <p:cBhvr>
                                        <p:cTn id="15"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16" restart="whenNotActive" fill="hold" evtFilter="cancelBubble" nodeType="interactiveSeq">
                <p:stCondLst>
                  <p:cond evt="onClick" delay="0">
                    <p:tgtEl>
                      <p:spTgt spid="8"/>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8"/>
                                        </p:tgtEl>
                                        <p:attrNameLst>
                                          <p:attrName>fillcolor</p:attrName>
                                        </p:attrNameLst>
                                      </p:cBhvr>
                                      <p:to>
                                        <a:srgbClr val="2F5496"/>
                                      </p:to>
                                    </p:animClr>
                                    <p:set>
                                      <p:cBhvr>
                                        <p:cTn id="21" dur="2000" fill="hold"/>
                                        <p:tgtEl>
                                          <p:spTgt spid="8"/>
                                        </p:tgtEl>
                                        <p:attrNameLst>
                                          <p:attrName>fill.type</p:attrName>
                                        </p:attrNameLst>
                                      </p:cBhvr>
                                      <p:to>
                                        <p:strVal val="solid"/>
                                      </p:to>
                                    </p:set>
                                    <p:set>
                                      <p:cBhvr>
                                        <p:cTn id="22" dur="2000" fill="hold"/>
                                        <p:tgtEl>
                                          <p:spTgt spid="8"/>
                                        </p:tgtEl>
                                        <p:attrNameLst>
                                          <p:attrName>fill.on</p:attrName>
                                        </p:attrNameLst>
                                      </p:cBhvr>
                                      <p:to>
                                        <p:strVal val="true"/>
                                      </p:to>
                                    </p:set>
                                  </p:childTnLst>
                                </p:cTn>
                              </p:par>
                            </p:childTnLst>
                          </p:cTn>
                        </p:par>
                      </p:childTnLst>
                    </p:cTn>
                  </p:par>
                </p:childTnLst>
              </p:cTn>
              <p:nextCondLst>
                <p:cond evt="onClick" delay="0">
                  <p:tgtEl>
                    <p:spTgt spid="8"/>
                  </p:tgtEl>
                </p:cond>
              </p:nextCondLst>
            </p:seq>
            <p:seq concurrent="1" nextAc="seek">
              <p:cTn id="23" restart="whenNotActive" fill="hold" evtFilter="cancelBubble" nodeType="interactiveSeq">
                <p:stCondLst>
                  <p:cond evt="onClick" delay="0">
                    <p:tgtEl>
                      <p:spTgt spid="15"/>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5"/>
                                        </p:tgtEl>
                                        <p:attrNameLst>
                                          <p:attrName>fillcolor</p:attrName>
                                        </p:attrNameLst>
                                      </p:cBhvr>
                                      <p:to>
                                        <a:srgbClr val="7030A0"/>
                                      </p:to>
                                    </p:animClr>
                                    <p:set>
                                      <p:cBhvr>
                                        <p:cTn id="28" dur="2000" fill="hold"/>
                                        <p:tgtEl>
                                          <p:spTgt spid="15"/>
                                        </p:tgtEl>
                                        <p:attrNameLst>
                                          <p:attrName>fill.type</p:attrName>
                                        </p:attrNameLst>
                                      </p:cBhvr>
                                      <p:to>
                                        <p:strVal val="solid"/>
                                      </p:to>
                                    </p:set>
                                    <p:set>
                                      <p:cBhvr>
                                        <p:cTn id="29" dur="2000" fill="hold"/>
                                        <p:tgtEl>
                                          <p:spTgt spid="15"/>
                                        </p:tgtEl>
                                        <p:attrNameLst>
                                          <p:attrName>fill.on</p:attrName>
                                        </p:attrNameLst>
                                      </p:cBhvr>
                                      <p:to>
                                        <p:strVal val="true"/>
                                      </p:to>
                                    </p:set>
                                  </p:childTnLst>
                                </p:cTn>
                              </p:par>
                            </p:childTnLst>
                          </p:cTn>
                        </p:par>
                      </p:childTnLst>
                    </p:cTn>
                  </p:par>
                </p:childTnLst>
              </p:cTn>
              <p:nextCondLst>
                <p:cond evt="onClick" delay="0">
                  <p:tgtEl>
                    <p:spTgt spid="15"/>
                  </p:tgtEl>
                </p:cond>
              </p:nextCondLst>
            </p:seq>
            <p:seq concurrent="1" nextAc="seek">
              <p:cTn id="30" restart="whenNotActive" fill="hold" evtFilter="cancelBubble" nodeType="interactiveSeq">
                <p:stCondLst>
                  <p:cond evt="onClick" delay="0">
                    <p:tgtEl>
                      <p:spTgt spid="2"/>
                    </p:tgtEl>
                  </p:cond>
                </p:stCondLst>
                <p:endSync evt="end" delay="0">
                  <p:rtn val="all"/>
                </p:endSync>
                <p:childTnLst>
                  <p:par>
                    <p:cTn id="31" fill="hold">
                      <p:stCondLst>
                        <p:cond delay="0"/>
                      </p:stCondLst>
                      <p:childTnLst>
                        <p:par>
                          <p:cTn id="32" fill="hold">
                            <p:stCondLst>
                              <p:cond delay="0"/>
                            </p:stCondLst>
                            <p:childTnLst>
                              <p:par>
                                <p:cTn id="33" presetID="1" presetClass="emph" presetSubtype="2" fill="hold" nodeType="clickEffect">
                                  <p:stCondLst>
                                    <p:cond delay="0"/>
                                  </p:stCondLst>
                                  <p:childTnLst>
                                    <p:animClr clrSpc="rgb" dir="cw">
                                      <p:cBhvr>
                                        <p:cTn id="34" dur="2000" fill="hold"/>
                                        <p:tgtEl>
                                          <p:spTgt spid="2"/>
                                        </p:tgtEl>
                                        <p:attrNameLst>
                                          <p:attrName>fillcolor</p:attrName>
                                        </p:attrNameLst>
                                      </p:cBhvr>
                                      <p:to>
                                        <a:srgbClr val="00B0F0"/>
                                      </p:to>
                                    </p:animClr>
                                    <p:set>
                                      <p:cBhvr>
                                        <p:cTn id="35" dur="2000" fill="hold"/>
                                        <p:tgtEl>
                                          <p:spTgt spid="2"/>
                                        </p:tgtEl>
                                        <p:attrNameLst>
                                          <p:attrName>fill.type</p:attrName>
                                        </p:attrNameLst>
                                      </p:cBhvr>
                                      <p:to>
                                        <p:strVal val="solid"/>
                                      </p:to>
                                    </p:set>
                                    <p:set>
                                      <p:cBhvr>
                                        <p:cTn id="36"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37" restart="whenNotActive" fill="hold" evtFilter="cancelBubble" nodeType="interactiveSeq">
                <p:stCondLst>
                  <p:cond evt="onClick" delay="0">
                    <p:tgtEl>
                      <p:spTgt spid="3"/>
                    </p:tgtEl>
                  </p:cond>
                </p:stCondLst>
                <p:endSync evt="end" delay="0">
                  <p:rtn val="all"/>
                </p:endSync>
                <p:childTnLst>
                  <p:par>
                    <p:cTn id="38" fill="hold">
                      <p:stCondLst>
                        <p:cond delay="0"/>
                      </p:stCondLst>
                      <p:childTnLst>
                        <p:par>
                          <p:cTn id="39" fill="hold">
                            <p:stCondLst>
                              <p:cond delay="0"/>
                            </p:stCondLst>
                            <p:childTnLst>
                              <p:par>
                                <p:cTn id="40" presetID="1" presetClass="emph" presetSubtype="2" fill="hold" nodeType="clickEffect">
                                  <p:stCondLst>
                                    <p:cond delay="0"/>
                                  </p:stCondLst>
                                  <p:childTnLst>
                                    <p:animClr clrSpc="rgb" dir="cw">
                                      <p:cBhvr>
                                        <p:cTn id="41" dur="2000" fill="hold"/>
                                        <p:tgtEl>
                                          <p:spTgt spid="3"/>
                                        </p:tgtEl>
                                        <p:attrNameLst>
                                          <p:attrName>fillcolor</p:attrName>
                                        </p:attrNameLst>
                                      </p:cBhvr>
                                      <p:to>
                                        <a:srgbClr val="FFC000"/>
                                      </p:to>
                                    </p:animClr>
                                    <p:set>
                                      <p:cBhvr>
                                        <p:cTn id="42" dur="2000" fill="hold"/>
                                        <p:tgtEl>
                                          <p:spTgt spid="3"/>
                                        </p:tgtEl>
                                        <p:attrNameLst>
                                          <p:attrName>fill.type</p:attrName>
                                        </p:attrNameLst>
                                      </p:cBhvr>
                                      <p:to>
                                        <p:strVal val="solid"/>
                                      </p:to>
                                    </p:set>
                                    <p:set>
                                      <p:cBhvr>
                                        <p:cTn id="43"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seq concurrent="1" nextAc="seek">
              <p:cTn id="44" restart="whenNotActive" fill="hold" evtFilter="cancelBubble" nodeType="interactiveSeq">
                <p:stCondLst>
                  <p:cond evt="onClick" delay="0">
                    <p:tgtEl>
                      <p:spTgt spid="6"/>
                    </p:tgtEl>
                  </p:cond>
                </p:stCondLst>
                <p:endSync evt="end" delay="0">
                  <p:rtn val="all"/>
                </p:endSync>
                <p:childTnLst>
                  <p:par>
                    <p:cTn id="45" fill="hold">
                      <p:stCondLst>
                        <p:cond delay="0"/>
                      </p:stCondLst>
                      <p:childTnLst>
                        <p:par>
                          <p:cTn id="46" fill="hold">
                            <p:stCondLst>
                              <p:cond delay="0"/>
                            </p:stCondLst>
                            <p:childTnLst>
                              <p:par>
                                <p:cTn id="47" presetID="1" presetClass="emph" presetSubtype="2" fill="hold" nodeType="clickEffect">
                                  <p:stCondLst>
                                    <p:cond delay="0"/>
                                  </p:stCondLst>
                                  <p:childTnLst>
                                    <p:animClr clrSpc="rgb" dir="cw">
                                      <p:cBhvr>
                                        <p:cTn id="48" dur="2000" fill="hold"/>
                                        <p:tgtEl>
                                          <p:spTgt spid="6"/>
                                        </p:tgtEl>
                                        <p:attrNameLst>
                                          <p:attrName>fillcolor</p:attrName>
                                        </p:attrNameLst>
                                      </p:cBhvr>
                                      <p:to>
                                        <a:srgbClr val="2F5496"/>
                                      </p:to>
                                    </p:animClr>
                                    <p:set>
                                      <p:cBhvr>
                                        <p:cTn id="49" dur="2000" fill="hold"/>
                                        <p:tgtEl>
                                          <p:spTgt spid="6"/>
                                        </p:tgtEl>
                                        <p:attrNameLst>
                                          <p:attrName>fill.type</p:attrName>
                                        </p:attrNameLst>
                                      </p:cBhvr>
                                      <p:to>
                                        <p:strVal val="solid"/>
                                      </p:to>
                                    </p:set>
                                    <p:set>
                                      <p:cBhvr>
                                        <p:cTn id="50" dur="2000" fill="hold"/>
                                        <p:tgtEl>
                                          <p:spTgt spid="6"/>
                                        </p:tgtEl>
                                        <p:attrNameLst>
                                          <p:attrName>fill.on</p:attrName>
                                        </p:attrNameLst>
                                      </p:cBhvr>
                                      <p:to>
                                        <p:strVal val="true"/>
                                      </p:to>
                                    </p:set>
                                  </p:childTnLst>
                                </p:cTn>
                              </p:par>
                            </p:childTnLst>
                          </p:cTn>
                        </p:par>
                      </p:childTnLst>
                    </p:cTn>
                  </p:par>
                </p:childTnLst>
              </p:cTn>
              <p:nextCondLst>
                <p:cond evt="onClick" delay="0">
                  <p:tgtEl>
                    <p:spTgt spid="6"/>
                  </p:tgtEl>
                </p:cond>
              </p:nextCondLst>
            </p:seq>
            <p:seq concurrent="1" nextAc="seek">
              <p:cTn id="51" restart="whenNotActive" fill="hold" evtFilter="cancelBubble" nodeType="interactiveSeq">
                <p:stCondLst>
                  <p:cond evt="onClick" delay="0">
                    <p:tgtEl>
                      <p:spTgt spid="13"/>
                    </p:tgtEl>
                  </p:cond>
                </p:stCondLst>
                <p:endSync evt="end" delay="0">
                  <p:rtn val="all"/>
                </p:endSync>
                <p:childTnLst>
                  <p:par>
                    <p:cTn id="52" fill="hold">
                      <p:stCondLst>
                        <p:cond delay="0"/>
                      </p:stCondLst>
                      <p:childTnLst>
                        <p:par>
                          <p:cTn id="53" fill="hold">
                            <p:stCondLst>
                              <p:cond delay="0"/>
                            </p:stCondLst>
                            <p:childTnLst>
                              <p:par>
                                <p:cTn id="54" presetID="1" presetClass="emph" presetSubtype="2" fill="hold" nodeType="clickEffect">
                                  <p:stCondLst>
                                    <p:cond delay="0"/>
                                  </p:stCondLst>
                                  <p:childTnLst>
                                    <p:animClr clrSpc="rgb" dir="cw">
                                      <p:cBhvr>
                                        <p:cTn id="55" dur="2000" fill="hold"/>
                                        <p:tgtEl>
                                          <p:spTgt spid="13"/>
                                        </p:tgtEl>
                                        <p:attrNameLst>
                                          <p:attrName>fillcolor</p:attrName>
                                        </p:attrNameLst>
                                      </p:cBhvr>
                                      <p:to>
                                        <a:srgbClr val="7030A0"/>
                                      </p:to>
                                    </p:animClr>
                                    <p:set>
                                      <p:cBhvr>
                                        <p:cTn id="56" dur="2000" fill="hold"/>
                                        <p:tgtEl>
                                          <p:spTgt spid="13"/>
                                        </p:tgtEl>
                                        <p:attrNameLst>
                                          <p:attrName>fill.type</p:attrName>
                                        </p:attrNameLst>
                                      </p:cBhvr>
                                      <p:to>
                                        <p:strVal val="solid"/>
                                      </p:to>
                                    </p:set>
                                    <p:set>
                                      <p:cBhvr>
                                        <p:cTn id="57" dur="2000" fill="hold"/>
                                        <p:tgtEl>
                                          <p:spTgt spid="13"/>
                                        </p:tgtEl>
                                        <p:attrNameLst>
                                          <p:attrName>fill.on</p:attrName>
                                        </p:attrNameLst>
                                      </p:cBhvr>
                                      <p:to>
                                        <p:strVal val="true"/>
                                      </p:to>
                                    </p:set>
                                  </p:childTnLst>
                                </p:cTn>
                              </p:par>
                            </p:childTnLst>
                          </p:cTn>
                        </p:par>
                      </p:childTnLst>
                    </p:cTn>
                  </p:par>
                </p:childTnLst>
              </p:cTn>
              <p:nextCondLst>
                <p:cond evt="onClick" delay="0">
                  <p:tgtEl>
                    <p:spTgt spid="13"/>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50"/>
        <p:cNvGrpSpPr/>
        <p:nvPr/>
      </p:nvGrpSpPr>
      <p:grpSpPr>
        <a:xfrm>
          <a:off x="0" y="0"/>
          <a:ext cx="0" cy="0"/>
          <a:chOff x="0" y="0"/>
          <a:chExt cx="0" cy="0"/>
        </a:xfrm>
      </p:grpSpPr>
      <p:sp>
        <p:nvSpPr>
          <p:cNvPr id="251" name="Google Shape;251;p16"/>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0000"/>
              </a:lnSpc>
              <a:tabLst>
                <a:tab pos="0" algn="l"/>
              </a:tabLst>
            </a:pPr>
            <a:r>
              <a:rPr lang="de-DE" sz="2000" b="1" strike="noStrike" spc="-1" dirty="0">
                <a:solidFill>
                  <a:srgbClr val="203864"/>
                </a:solidFill>
                <a:latin typeface="Calibri"/>
                <a:ea typeface="Calibri"/>
              </a:rPr>
              <a:t>Die Weltgesundheitsorganisation empfiehlt täglich mindestens 60 Minuten mäßige bis starke körperliche Aktivität.</a:t>
            </a:r>
            <a:endParaRPr lang="de-DE" sz="2000" b="0" strike="noStrike" spc="-1" dirty="0">
              <a:solidFill>
                <a:srgbClr val="000000"/>
              </a:solidFill>
              <a:latin typeface="Arial"/>
            </a:endParaRPr>
          </a:p>
        </p:txBody>
      </p:sp>
      <p:sp>
        <p:nvSpPr>
          <p:cNvPr id="2" name="Ορθογώνιο 1">
            <a:extLst>
              <a:ext uri="{FF2B5EF4-FFF2-40B4-BE49-F238E27FC236}">
                <a16:creationId xmlns:a16="http://schemas.microsoft.com/office/drawing/2014/main" id="{B3BE50A7-1D76-DE19-CD1E-D7CA57D5FC41}"/>
              </a:ext>
            </a:extLst>
          </p:cNvPr>
          <p:cNvSpPr/>
          <p:nvPr/>
        </p:nvSpPr>
        <p:spPr>
          <a:xfrm>
            <a:off x="6134100" y="26152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Falsch</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4F95448B-F99E-CF21-AFE3-576DB6975042}"/>
              </a:ext>
            </a:extLst>
          </p:cNvPr>
          <p:cNvSpPr/>
          <p:nvPr/>
        </p:nvSpPr>
        <p:spPr>
          <a:xfrm>
            <a:off x="2105025" y="26152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Richtig</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14"/>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b="1" dirty="0">
                <a:solidFill>
                  <a:srgbClr val="203864"/>
                </a:solidFill>
                <a:latin typeface="Calibri"/>
                <a:ea typeface="Calibri"/>
                <a:cs typeface="Calibri"/>
              </a:rPr>
              <a:t>Herz-Kreislauf-Training ist der einzige Weg, um effektiv Fett zu verbrennen</a:t>
            </a:r>
          </a:p>
        </p:txBody>
      </p:sp>
      <p:sp>
        <p:nvSpPr>
          <p:cNvPr id="2" name="Ορθογώνιο 1">
            <a:extLst>
              <a:ext uri="{FF2B5EF4-FFF2-40B4-BE49-F238E27FC236}">
                <a16:creationId xmlns:a16="http://schemas.microsoft.com/office/drawing/2014/main" id="{015A345C-4727-667B-24E1-CD33A912CDBD}"/>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Richtig</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E3992163-DDA7-70D2-E67A-08383A6DB852}"/>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Falsch</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42"/>
        <p:cNvGrpSpPr/>
        <p:nvPr/>
      </p:nvGrpSpPr>
      <p:grpSpPr>
        <a:xfrm>
          <a:off x="0" y="0"/>
          <a:ext cx="0" cy="0"/>
          <a:chOff x="0" y="0"/>
          <a:chExt cx="0" cy="0"/>
        </a:xfrm>
      </p:grpSpPr>
      <p:sp>
        <p:nvSpPr>
          <p:cNvPr id="243" name="Google Shape;243;p15"/>
          <p:cNvSpPr/>
          <p:nvPr/>
        </p:nvSpPr>
        <p:spPr>
          <a:xfrm>
            <a:off x="2105025" y="1028700"/>
            <a:ext cx="7534275" cy="880487"/>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b="1" dirty="0">
                <a:solidFill>
                  <a:srgbClr val="203864"/>
                </a:solidFill>
                <a:latin typeface="Calibri"/>
                <a:ea typeface="Calibri"/>
                <a:cs typeface="Calibri"/>
              </a:rPr>
              <a:t>Ruhetage sind für den Fortschritt genauso wichtig wie Trainingstage</a:t>
            </a:r>
          </a:p>
        </p:txBody>
      </p:sp>
      <p:sp>
        <p:nvSpPr>
          <p:cNvPr id="2" name="Ορθογώνιο 1">
            <a:extLst>
              <a:ext uri="{FF2B5EF4-FFF2-40B4-BE49-F238E27FC236}">
                <a16:creationId xmlns:a16="http://schemas.microsoft.com/office/drawing/2014/main" id="{919C4DA6-F568-CC56-E782-2EC6F575AA8F}"/>
              </a:ext>
            </a:extLst>
          </p:cNvPr>
          <p:cNvSpPr/>
          <p:nvPr/>
        </p:nvSpPr>
        <p:spPr>
          <a:xfrm>
            <a:off x="6134100" y="2671326"/>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Falsch</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3ADA3E00-0EC2-C692-972B-2936F57AE6C6}"/>
              </a:ext>
            </a:extLst>
          </p:cNvPr>
          <p:cNvSpPr/>
          <p:nvPr/>
        </p:nvSpPr>
        <p:spPr>
          <a:xfrm>
            <a:off x="2105025" y="267132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Richtig</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sp>
        <p:nvSpPr>
          <p:cNvPr id="259" name="Google Shape;259;p17"/>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b="1" dirty="0">
                <a:solidFill>
                  <a:srgbClr val="203864"/>
                </a:solidFill>
                <a:latin typeface="Calibri"/>
                <a:ea typeface="Calibri"/>
                <a:cs typeface="Calibri"/>
              </a:rPr>
              <a:t>Muskelkater nach einem Training bedeutet, dass Sie sich verletzt haben</a:t>
            </a:r>
          </a:p>
        </p:txBody>
      </p:sp>
      <p:sp>
        <p:nvSpPr>
          <p:cNvPr id="2" name="Ορθογώνιο 1">
            <a:extLst>
              <a:ext uri="{FF2B5EF4-FFF2-40B4-BE49-F238E27FC236}">
                <a16:creationId xmlns:a16="http://schemas.microsoft.com/office/drawing/2014/main" id="{27392021-5260-7086-773D-8E806353B749}"/>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Richtig</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694015B6-29E7-4725-D168-A5FC81BCE96B}"/>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Falsch</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sp>
        <p:nvSpPr>
          <p:cNvPr id="289" name="Google Shape;289;p20"/>
          <p:cNvSpPr/>
          <p:nvPr/>
        </p:nvSpPr>
        <p:spPr>
          <a:xfrm>
            <a:off x="2105025" y="1028700"/>
            <a:ext cx="7534275" cy="1252276"/>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b="1" dirty="0">
                <a:solidFill>
                  <a:srgbClr val="203864"/>
                </a:solidFill>
                <a:latin typeface="Calibri"/>
                <a:ea typeface="Calibri"/>
                <a:cs typeface="Calibri"/>
              </a:rPr>
              <a:t>Der einzige Weg zum Muskelaufbau ist das Heben schwerer Gewichte</a:t>
            </a:r>
          </a:p>
        </p:txBody>
      </p:sp>
      <p:sp>
        <p:nvSpPr>
          <p:cNvPr id="2" name="Ορθογώνιο 1">
            <a:extLst>
              <a:ext uri="{FF2B5EF4-FFF2-40B4-BE49-F238E27FC236}">
                <a16:creationId xmlns:a16="http://schemas.microsoft.com/office/drawing/2014/main" id="{3C23C578-33F7-D684-AD3F-6921E8DF093D}"/>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Richtig</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70B09BA9-BC0D-8301-8C6E-4D078A6D5CCE}"/>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Falsch</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321"/>
        <p:cNvGrpSpPr/>
        <p:nvPr/>
      </p:nvGrpSpPr>
      <p:grpSpPr>
        <a:xfrm>
          <a:off x="0" y="0"/>
          <a:ext cx="0" cy="0"/>
          <a:chOff x="0" y="0"/>
          <a:chExt cx="0" cy="0"/>
        </a:xfrm>
      </p:grpSpPr>
      <p:sp>
        <p:nvSpPr>
          <p:cNvPr id="322" name="Google Shape;322;p23"/>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b="1" dirty="0">
                <a:solidFill>
                  <a:srgbClr val="203864"/>
                </a:solidFill>
                <a:latin typeface="Calibri"/>
                <a:ea typeface="Calibri"/>
                <a:cs typeface="Calibri"/>
              </a:rPr>
              <a:t>Hochintensives Intervalltraining (HIIT) ist für den Fettabbau effektiver als gleichmäßiges Ausdauertraining.</a:t>
            </a:r>
          </a:p>
        </p:txBody>
      </p:sp>
      <p:sp>
        <p:nvSpPr>
          <p:cNvPr id="2" name="Ορθογώνιο 1">
            <a:extLst>
              <a:ext uri="{FF2B5EF4-FFF2-40B4-BE49-F238E27FC236}">
                <a16:creationId xmlns:a16="http://schemas.microsoft.com/office/drawing/2014/main" id="{D9637021-EB36-CBE5-43FA-BC6A56AF5D02}"/>
              </a:ext>
            </a:extLst>
          </p:cNvPr>
          <p:cNvSpPr/>
          <p:nvPr/>
        </p:nvSpPr>
        <p:spPr>
          <a:xfrm>
            <a:off x="6134100" y="26152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Falsch</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A2164FD8-98EA-D877-1B76-F2E0E3C1D34F}"/>
              </a:ext>
            </a:extLst>
          </p:cNvPr>
          <p:cNvSpPr/>
          <p:nvPr/>
        </p:nvSpPr>
        <p:spPr>
          <a:xfrm>
            <a:off x="2105025" y="26152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Richtig</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329"/>
        <p:cNvGrpSpPr/>
        <p:nvPr/>
      </p:nvGrpSpPr>
      <p:grpSpPr>
        <a:xfrm>
          <a:off x="0" y="0"/>
          <a:ext cx="0" cy="0"/>
          <a:chOff x="0" y="0"/>
          <a:chExt cx="0" cy="0"/>
        </a:xfrm>
      </p:grpSpPr>
      <p:sp>
        <p:nvSpPr>
          <p:cNvPr id="330" name="Google Shape;330;p24"/>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ctr" rtl="0">
              <a:spcBef>
                <a:spcPts val="0"/>
              </a:spcBef>
              <a:spcAft>
                <a:spcPts val="0"/>
              </a:spcAft>
              <a:buNone/>
            </a:pPr>
            <a:r>
              <a:rPr lang="de-DE" sz="2000" b="1" dirty="0">
                <a:solidFill>
                  <a:srgbClr val="203864"/>
                </a:solidFill>
                <a:latin typeface="Calibri"/>
                <a:ea typeface="Calibri"/>
                <a:cs typeface="Calibri"/>
              </a:rPr>
              <a:t>Regelmäßige körperliche Betätigung kann die geistige Gesundheit und die kognitiven Funktionen verbessern</a:t>
            </a:r>
          </a:p>
        </p:txBody>
      </p:sp>
      <p:sp>
        <p:nvSpPr>
          <p:cNvPr id="2" name="Ορθογώνιο 1">
            <a:extLst>
              <a:ext uri="{FF2B5EF4-FFF2-40B4-BE49-F238E27FC236}">
                <a16:creationId xmlns:a16="http://schemas.microsoft.com/office/drawing/2014/main" id="{D56B3DA6-3A83-F428-C966-AC2EF75F4C07}"/>
              </a:ext>
            </a:extLst>
          </p:cNvPr>
          <p:cNvSpPr/>
          <p:nvPr/>
        </p:nvSpPr>
        <p:spPr>
          <a:xfrm>
            <a:off x="6134100" y="26152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Falsch</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7B5E7E72-0AD7-5A96-D545-4BBC00BD2824}"/>
              </a:ext>
            </a:extLst>
          </p:cNvPr>
          <p:cNvSpPr/>
          <p:nvPr/>
        </p:nvSpPr>
        <p:spPr>
          <a:xfrm>
            <a:off x="2105025" y="26152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Richtig</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203864"/>
        </a:solidFill>
        <a:effectLst/>
      </p:bgPr>
    </p:bg>
    <p:spTree>
      <p:nvGrpSpPr>
        <p:cNvPr id="1" name="Shape 337"/>
        <p:cNvGrpSpPr/>
        <p:nvPr/>
      </p:nvGrpSpPr>
      <p:grpSpPr>
        <a:xfrm>
          <a:off x="0" y="0"/>
          <a:ext cx="0" cy="0"/>
          <a:chOff x="0" y="0"/>
          <a:chExt cx="0" cy="0"/>
        </a:xfrm>
      </p:grpSpPr>
      <p:sp>
        <p:nvSpPr>
          <p:cNvPr id="338" name="Google Shape;338;p25"/>
          <p:cNvSpPr/>
          <p:nvPr/>
        </p:nvSpPr>
        <p:spPr>
          <a:xfrm flipH="1">
            <a:off x="0" y="0"/>
            <a:ext cx="6172782" cy="6858000"/>
          </a:xfrm>
          <a:custGeom>
            <a:avLst/>
            <a:gdLst/>
            <a:ahLst/>
            <a:cxnLst/>
            <a:rect l="l" t="t" r="r" b="b"/>
            <a:pathLst>
              <a:path w="6172782" h="6858000" extrusionOk="0">
                <a:moveTo>
                  <a:pt x="6172782" y="0"/>
                </a:moveTo>
                <a:lnTo>
                  <a:pt x="69075" y="0"/>
                </a:lnTo>
                <a:lnTo>
                  <a:pt x="35131" y="267128"/>
                </a:lnTo>
                <a:cubicBezTo>
                  <a:pt x="11901" y="495874"/>
                  <a:pt x="0" y="727970"/>
                  <a:pt x="0" y="962845"/>
                </a:cubicBezTo>
                <a:cubicBezTo>
                  <a:pt x="0" y="3429034"/>
                  <a:pt x="1312002" y="5588789"/>
                  <a:pt x="3276103" y="6782205"/>
                </a:cubicBezTo>
                <a:lnTo>
                  <a:pt x="3407923" y="6858000"/>
                </a:lnTo>
                <a:lnTo>
                  <a:pt x="6172782" y="6858000"/>
                </a:lnTo>
                <a:close/>
              </a:path>
            </a:pathLst>
          </a:custGeom>
          <a:solidFill>
            <a:srgbClr val="FFFFFF">
              <a:alpha val="80000"/>
            </a:srgb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sp>
        <p:nvSpPr>
          <p:cNvPr id="339" name="Google Shape;339;p25"/>
          <p:cNvSpPr/>
          <p:nvPr/>
        </p:nvSpPr>
        <p:spPr>
          <a:xfrm flipH="1">
            <a:off x="0" y="0"/>
            <a:ext cx="6024154" cy="6858000"/>
          </a:xfrm>
          <a:custGeom>
            <a:avLst/>
            <a:gdLst/>
            <a:ahLst/>
            <a:cxnLst/>
            <a:rect l="l" t="t" r="r" b="b"/>
            <a:pathLst>
              <a:path w="6024154" h="6858000" extrusionOk="0">
                <a:moveTo>
                  <a:pt x="70374" y="0"/>
                </a:moveTo>
                <a:lnTo>
                  <a:pt x="6024154" y="0"/>
                </a:lnTo>
                <a:lnTo>
                  <a:pt x="6024154" y="6858000"/>
                </a:lnTo>
                <a:lnTo>
                  <a:pt x="3587167" y="6858000"/>
                </a:lnTo>
                <a:lnTo>
                  <a:pt x="3474220" y="6800152"/>
                </a:lnTo>
                <a:cubicBezTo>
                  <a:pt x="1404818" y="5675986"/>
                  <a:pt x="0" y="3483472"/>
                  <a:pt x="0" y="962844"/>
                </a:cubicBezTo>
                <a:cubicBezTo>
                  <a:pt x="0" y="733696"/>
                  <a:pt x="11610" y="507260"/>
                  <a:pt x="34274" y="284091"/>
                </a:cubicBezTo>
                <a:close/>
              </a:path>
            </a:pathLst>
          </a:cu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Calibri"/>
              <a:buNone/>
            </a:pPr>
            <a:endParaRPr sz="1800" b="0" i="0" u="none" strike="noStrike" cap="none">
              <a:solidFill>
                <a:srgbClr val="FFFFFF"/>
              </a:solidFill>
              <a:latin typeface="Calibri"/>
              <a:ea typeface="Calibri"/>
              <a:cs typeface="Calibri"/>
              <a:sym typeface="Calibri"/>
            </a:endParaRPr>
          </a:p>
        </p:txBody>
      </p:sp>
      <p:pic>
        <p:nvPicPr>
          <p:cNvPr id="340" name="Google Shape;340;p25"/>
          <p:cNvPicPr preferRelativeResize="0"/>
          <p:nvPr/>
        </p:nvPicPr>
        <p:blipFill rotWithShape="1">
          <a:blip r:embed="rId3">
            <a:alphaModFix/>
          </a:blip>
          <a:srcRect/>
          <a:stretch/>
        </p:blipFill>
        <p:spPr>
          <a:xfrm>
            <a:off x="429768" y="3471531"/>
            <a:ext cx="2323213" cy="2323213"/>
          </a:xfrm>
          <a:prstGeom prst="rect">
            <a:avLst/>
          </a:prstGeom>
          <a:noFill/>
          <a:ln>
            <a:noFill/>
          </a:ln>
        </p:spPr>
      </p:pic>
      <p:pic>
        <p:nvPicPr>
          <p:cNvPr id="341" name="Google Shape;341;p25"/>
          <p:cNvPicPr preferRelativeResize="0"/>
          <p:nvPr/>
        </p:nvPicPr>
        <p:blipFill rotWithShape="1">
          <a:blip r:embed="rId3">
            <a:alphaModFix/>
          </a:blip>
          <a:srcRect/>
          <a:stretch/>
        </p:blipFill>
        <p:spPr>
          <a:xfrm>
            <a:off x="7476818" y="1708146"/>
            <a:ext cx="3265071" cy="3265071"/>
          </a:xfrm>
          <a:prstGeom prst="rect">
            <a:avLst/>
          </a:prstGeom>
          <a:solidFill>
            <a:srgbClr val="203864"/>
          </a:solidFill>
          <a:ln>
            <a:noFill/>
          </a:ln>
        </p:spPr>
      </p:pic>
      <p:sp>
        <p:nvSpPr>
          <p:cNvPr id="342" name="Google Shape;342;p25"/>
          <p:cNvSpPr txBox="1"/>
          <p:nvPr/>
        </p:nvSpPr>
        <p:spPr>
          <a:xfrm>
            <a:off x="340474" y="2922021"/>
            <a:ext cx="5034783" cy="2283025"/>
          </a:xfrm>
          <a:prstGeom prst="rect">
            <a:avLst/>
          </a:prstGeom>
          <a:noFill/>
          <a:ln>
            <a:noFill/>
          </a:ln>
        </p:spPr>
        <p:txBody>
          <a:bodyPr spcFirstLastPara="1" wrap="square" lIns="91425" tIns="45700" rIns="91425" bIns="45700" anchor="ctr" anchorCtr="0">
            <a:normAutofit/>
          </a:bodyPr>
          <a:lstStyle/>
          <a:p>
            <a:pPr marL="0" marR="0" lvl="0" indent="0" algn="l" rtl="0">
              <a:lnSpc>
                <a:spcPct val="90000"/>
              </a:lnSpc>
              <a:spcBef>
                <a:spcPts val="0"/>
              </a:spcBef>
              <a:spcAft>
                <a:spcPts val="0"/>
              </a:spcAft>
              <a:buClr>
                <a:srgbClr val="C01E24"/>
              </a:buClr>
              <a:buSzPts val="2800"/>
              <a:buFont typeface="Calibri"/>
              <a:buNone/>
            </a:pPr>
            <a:r>
              <a:rPr lang="de-DE" sz="2800" dirty="0">
                <a:solidFill>
                  <a:srgbClr val="C01E24"/>
                </a:solidFill>
                <a:latin typeface="Calibri"/>
                <a:ea typeface="Calibri"/>
                <a:cs typeface="Calibri"/>
                <a:sym typeface="Calibri"/>
              </a:rPr>
              <a:t>Glückwunsch! </a:t>
            </a:r>
            <a:br>
              <a:rPr lang="de-DE" sz="2800" dirty="0">
                <a:solidFill>
                  <a:srgbClr val="C01E24"/>
                </a:solidFill>
                <a:latin typeface="Calibri"/>
                <a:ea typeface="Calibri"/>
                <a:cs typeface="Calibri"/>
                <a:sym typeface="Calibri"/>
              </a:rPr>
            </a:br>
            <a:r>
              <a:rPr lang="de-DE" sz="2800" dirty="0">
                <a:solidFill>
                  <a:srgbClr val="C01E24"/>
                </a:solidFill>
                <a:latin typeface="Calibri"/>
                <a:ea typeface="Calibri"/>
                <a:cs typeface="Calibri"/>
                <a:sym typeface="Calibri"/>
              </a:rPr>
              <a:t> </a:t>
            </a:r>
            <a:br>
              <a:rPr lang="de-DE" sz="2800" dirty="0">
                <a:solidFill>
                  <a:srgbClr val="C01E24"/>
                </a:solidFill>
                <a:latin typeface="Calibri"/>
                <a:ea typeface="Calibri"/>
                <a:cs typeface="Calibri"/>
                <a:sym typeface="Calibri"/>
              </a:rPr>
            </a:br>
            <a:r>
              <a:rPr lang="de-DE" sz="2800" dirty="0">
                <a:solidFill>
                  <a:srgbClr val="C01E24"/>
                </a:solidFill>
                <a:latin typeface="Calibri"/>
                <a:ea typeface="Calibri"/>
                <a:cs typeface="Calibri"/>
                <a:sym typeface="Calibri"/>
              </a:rPr>
              <a:t>Sie haben die Selbstlernsitzung dieses Moduls abgeschlossen!</a:t>
            </a:r>
          </a:p>
        </p:txBody>
      </p:sp>
      <p:sp>
        <p:nvSpPr>
          <p:cNvPr id="343" name="Google Shape;343;p25"/>
          <p:cNvSpPr/>
          <p:nvPr/>
        </p:nvSpPr>
        <p:spPr>
          <a:xfrm>
            <a:off x="7319991" y="6225578"/>
            <a:ext cx="4863381" cy="632422"/>
          </a:xfrm>
          <a:prstGeom prst="rect">
            <a:avLst/>
          </a:prstGeom>
          <a:noFill/>
          <a:ln>
            <a:noFill/>
          </a:ln>
        </p:spPr>
        <p:txBody>
          <a:bodyPr spcFirstLastPara="1" wrap="square" lIns="91425" tIns="45700" rIns="91425" bIns="45700" anchor="ctr" anchorCtr="0">
            <a:normAutofit/>
          </a:bodyPr>
          <a:lstStyle/>
          <a:p>
            <a:pPr marL="0" marR="0" lvl="0" indent="0" algn="r" rtl="0">
              <a:lnSpc>
                <a:spcPct val="90000"/>
              </a:lnSpc>
              <a:spcBef>
                <a:spcPts val="0"/>
              </a:spcBef>
              <a:spcAft>
                <a:spcPts val="0"/>
              </a:spcAft>
              <a:buNone/>
            </a:pPr>
            <a:r>
              <a:rPr lang="de-DE" sz="900" b="0" i="0" dirty="0">
                <a:solidFill>
                  <a:srgbClr val="DDEAF6"/>
                </a:solidFill>
                <a:latin typeface="Calibri"/>
                <a:ea typeface="Calibri"/>
                <a:cs typeface="Calibri"/>
                <a:sym typeface="Calibri"/>
              </a:rPr>
              <a:t>Von der Europäischen Union finanziert. Die geäußerten Ansichten und Meinungen entsprechen jedoch ausschließlich denen des Autors bzw. der Autoren und spiegeln nicht zwingend die der Europäischen Union oder der Europäischen Exekutivagentur für Bildung und Kultur (EACEA) wider. Weder die Europäische Union noch die EACEA können dafür verantwortlich gemacht werden.</a:t>
            </a:r>
            <a:endParaRPr lang="en-US" sz="900" dirty="0">
              <a:solidFill>
                <a:srgbClr val="DDEAF6"/>
              </a:solidFill>
              <a:latin typeface="Calibri"/>
              <a:ea typeface="Calibri"/>
              <a:cs typeface="Calibri"/>
              <a:sym typeface="Calibri"/>
            </a:endParaRPr>
          </a:p>
        </p:txBody>
      </p:sp>
      <p:pic>
        <p:nvPicPr>
          <p:cNvPr id="344" name="Google Shape;344;p25" descr="Εικόνα που περιέχει κείμενο, γραμματοσειρά, λογότυπο, γραφικά&#10;&#10;Περιγραφή που δημιουργήθηκε αυτόματα"/>
          <p:cNvPicPr preferRelativeResize="0"/>
          <p:nvPr/>
        </p:nvPicPr>
        <p:blipFill rotWithShape="1">
          <a:blip r:embed="rId4">
            <a:alphaModFix/>
          </a:blip>
          <a:srcRect/>
          <a:stretch/>
        </p:blipFill>
        <p:spPr>
          <a:xfrm>
            <a:off x="197847" y="934357"/>
            <a:ext cx="5598661" cy="1438154"/>
          </a:xfrm>
          <a:prstGeom prst="rect">
            <a:avLst/>
          </a:prstGeom>
          <a:noFill/>
          <a:ln>
            <a:noFill/>
          </a:ln>
        </p:spPr>
      </p:pic>
      <p:pic>
        <p:nvPicPr>
          <p:cNvPr id="2" name="Picture 8">
            <a:extLst>
              <a:ext uri="{FF2B5EF4-FFF2-40B4-BE49-F238E27FC236}">
                <a16:creationId xmlns:a16="http://schemas.microsoft.com/office/drawing/2014/main" id="{247AEAC3-CC01-FB9E-E4D3-59728674163D}"/>
              </a:ext>
            </a:extLst>
          </p:cNvPr>
          <p:cNvPicPr>
            <a:picLocks noChangeAspect="1"/>
          </p:cNvPicPr>
          <p:nvPr/>
        </p:nvPicPr>
        <p:blipFill>
          <a:blip r:embed="rId5"/>
          <a:srcRect/>
          <a:stretch/>
        </p:blipFill>
        <p:spPr>
          <a:xfrm>
            <a:off x="8628" y="6455107"/>
            <a:ext cx="1843259" cy="404768"/>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6"/>
        <p:cNvGrpSpPr/>
        <p:nvPr/>
      </p:nvGrpSpPr>
      <p:grpSpPr>
        <a:xfrm>
          <a:off x="0" y="0"/>
          <a:ext cx="0" cy="0"/>
          <a:chOff x="0" y="0"/>
          <a:chExt cx="0" cy="0"/>
        </a:xfrm>
      </p:grpSpPr>
      <p:sp>
        <p:nvSpPr>
          <p:cNvPr id="87" name="Google Shape;87;p2"/>
          <p:cNvSpPr txBox="1">
            <a:spLocks noGrp="1"/>
          </p:cNvSpPr>
          <p:nvPr>
            <p:ph type="title"/>
          </p:nvPr>
        </p:nvSpPr>
        <p:spPr>
          <a:xfrm>
            <a:off x="838200" y="365125"/>
            <a:ext cx="10515600" cy="1325563"/>
          </a:xfrm>
          <a:prstGeom prst="rect">
            <a:avLst/>
          </a:prstGeom>
          <a:noFill/>
          <a:ln>
            <a:noFill/>
          </a:ln>
        </p:spPr>
        <p:txBody>
          <a:bodyPr spcFirstLastPara="1" wrap="square" lIns="91425" tIns="45700" rIns="91425" bIns="45700" anchor="ctr" anchorCtr="0">
            <a:normAutofit/>
          </a:bodyPr>
          <a:lstStyle/>
          <a:p>
            <a:pPr marL="0" lvl="0" indent="0" algn="ctr" rtl="0">
              <a:lnSpc>
                <a:spcPct val="90000"/>
              </a:lnSpc>
              <a:spcBef>
                <a:spcPts val="0"/>
              </a:spcBef>
              <a:spcAft>
                <a:spcPts val="0"/>
              </a:spcAft>
              <a:buClr>
                <a:srgbClr val="203864"/>
              </a:buClr>
              <a:buSzPts val="4800"/>
              <a:buFont typeface="Calibri"/>
              <a:buNone/>
            </a:pPr>
            <a:r>
              <a:rPr lang="en-US" sz="4800" b="1">
                <a:solidFill>
                  <a:srgbClr val="203864"/>
                </a:solidFill>
                <a:latin typeface="Calibri"/>
                <a:ea typeface="Calibri"/>
                <a:cs typeface="Calibri"/>
                <a:sym typeface="Calibri"/>
              </a:rPr>
              <a:t>Partners</a:t>
            </a:r>
            <a:endParaRPr sz="4800" b="1">
              <a:solidFill>
                <a:srgbClr val="203864"/>
              </a:solidFill>
              <a:latin typeface="Calibri"/>
              <a:ea typeface="Calibri"/>
              <a:cs typeface="Calibri"/>
              <a:sym typeface="Calibri"/>
            </a:endParaRPr>
          </a:p>
        </p:txBody>
      </p:sp>
      <p:grpSp>
        <p:nvGrpSpPr>
          <p:cNvPr id="88" name="Google Shape;88;p2"/>
          <p:cNvGrpSpPr/>
          <p:nvPr/>
        </p:nvGrpSpPr>
        <p:grpSpPr>
          <a:xfrm>
            <a:off x="6606686" y="1812884"/>
            <a:ext cx="6096000" cy="1677637"/>
            <a:chOff x="-1066801" y="1523553"/>
            <a:chExt cx="6096000" cy="1677637"/>
          </a:xfrm>
        </p:grpSpPr>
        <p:pic>
          <p:nvPicPr>
            <p:cNvPr id="89" name="Google Shape;89;p2"/>
            <p:cNvPicPr preferRelativeResize="0"/>
            <p:nvPr/>
          </p:nvPicPr>
          <p:blipFill rotWithShape="1">
            <a:blip r:embed="rId3">
              <a:alphaModFix/>
            </a:blip>
            <a:srcRect/>
            <a:stretch/>
          </p:blipFill>
          <p:spPr>
            <a:xfrm>
              <a:off x="1256678" y="1523553"/>
              <a:ext cx="1449043" cy="997191"/>
            </a:xfrm>
            <a:prstGeom prst="rect">
              <a:avLst/>
            </a:prstGeom>
            <a:noFill/>
            <a:ln>
              <a:noFill/>
            </a:ln>
          </p:spPr>
        </p:pic>
        <p:sp>
          <p:nvSpPr>
            <p:cNvPr id="90" name="Google Shape;90;p2"/>
            <p:cNvSpPr txBox="1"/>
            <p:nvPr/>
          </p:nvSpPr>
          <p:spPr>
            <a:xfrm>
              <a:off x="-1066801" y="2462526"/>
              <a:ext cx="6096000" cy="7386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50" b="0" i="0">
                  <a:solidFill>
                    <a:srgbClr val="203864"/>
                  </a:solidFill>
                  <a:latin typeface="Roboto"/>
                  <a:ea typeface="Roboto"/>
                  <a:cs typeface="Roboto"/>
                  <a:sym typeface="Roboto"/>
                </a:rPr>
                <a:t>WESTFALISCHE </a:t>
              </a:r>
              <a:r>
                <a:rPr lang="en-US" sz="1000" b="0" i="0">
                  <a:solidFill>
                    <a:srgbClr val="203864"/>
                  </a:solidFill>
                  <a:latin typeface="Roboto"/>
                  <a:ea typeface="Roboto"/>
                  <a:cs typeface="Roboto"/>
                  <a:sym typeface="Roboto"/>
                </a:rPr>
                <a:t>HOCHSCHULE</a:t>
              </a:r>
              <a:r>
                <a:rPr lang="en-US" sz="1050" b="0" i="0">
                  <a:solidFill>
                    <a:srgbClr val="203864"/>
                  </a:solidFill>
                  <a:latin typeface="Roboto"/>
                  <a:ea typeface="Roboto"/>
                  <a:cs typeface="Roboto"/>
                  <a:sym typeface="Roboto"/>
                </a:rPr>
                <a:t> GELSENKIRCHEN,</a:t>
              </a:r>
              <a:br>
                <a:rPr lang="en-US" sz="1050" b="0" i="0">
                  <a:solidFill>
                    <a:srgbClr val="203864"/>
                  </a:solidFill>
                  <a:latin typeface="Roboto"/>
                  <a:ea typeface="Roboto"/>
                  <a:cs typeface="Roboto"/>
                  <a:sym typeface="Roboto"/>
                </a:rPr>
              </a:br>
              <a:r>
                <a:rPr lang="en-US" sz="1050" b="0" i="0">
                  <a:solidFill>
                    <a:srgbClr val="203864"/>
                  </a:solidFill>
                  <a:latin typeface="Roboto"/>
                  <a:ea typeface="Roboto"/>
                  <a:cs typeface="Roboto"/>
                  <a:sym typeface="Roboto"/>
                </a:rPr>
                <a:t>BOCHOLT, RECKLINGHAUSEN</a:t>
              </a:r>
              <a:endParaRPr/>
            </a:p>
            <a:p>
              <a:pPr marL="0" marR="0" lvl="0" indent="0" algn="ctr" rtl="0">
                <a:spcBef>
                  <a:spcPts val="0"/>
                </a:spcBef>
                <a:spcAft>
                  <a:spcPts val="0"/>
                </a:spcAft>
                <a:buNone/>
              </a:pPr>
              <a:r>
                <a:rPr lang="en-US" sz="1050" b="0" i="0">
                  <a:solidFill>
                    <a:srgbClr val="414042"/>
                  </a:solidFill>
                  <a:latin typeface="Roboto"/>
                  <a:ea typeface="Roboto"/>
                  <a:cs typeface="Roboto"/>
                  <a:sym typeface="Roboto"/>
                </a:rPr>
                <a:t>GELSENKIRCHEN, GERMANY</a:t>
              </a:r>
              <a:endParaRPr/>
            </a:p>
            <a:p>
              <a:pPr marL="0" marR="0" lvl="0" indent="0" algn="ctr" rtl="0">
                <a:spcBef>
                  <a:spcPts val="0"/>
                </a:spcBef>
                <a:spcAft>
                  <a:spcPts val="0"/>
                </a:spcAft>
                <a:buNone/>
              </a:pPr>
              <a:r>
                <a:rPr lang="en-US" sz="1050" b="0" i="0" u="sng" strike="noStrike">
                  <a:solidFill>
                    <a:srgbClr val="D71920"/>
                  </a:solidFill>
                  <a:latin typeface="Roboto"/>
                  <a:ea typeface="Roboto"/>
                  <a:cs typeface="Roboto"/>
                  <a:sym typeface="Roboto"/>
                  <a:hlinkClick r:id="rId4">
                    <a:extLst>
                      <a:ext uri="{A12FA001-AC4F-418D-AE19-62706E023703}">
                        <ahyp:hlinkClr xmlns:ahyp="http://schemas.microsoft.com/office/drawing/2018/hyperlinkcolor" xmlns="" val="tx"/>
                      </a:ext>
                    </a:extLst>
                  </a:hlinkClick>
                </a:rPr>
                <a:t>www.w-hs.de</a:t>
              </a:r>
              <a:endParaRPr sz="1050" b="0" i="0">
                <a:solidFill>
                  <a:srgbClr val="414042"/>
                </a:solidFill>
                <a:latin typeface="Roboto"/>
                <a:ea typeface="Roboto"/>
                <a:cs typeface="Roboto"/>
                <a:sym typeface="Roboto"/>
              </a:endParaRPr>
            </a:p>
          </p:txBody>
        </p:sp>
      </p:grpSp>
      <p:grpSp>
        <p:nvGrpSpPr>
          <p:cNvPr id="91" name="Google Shape;91;p2"/>
          <p:cNvGrpSpPr/>
          <p:nvPr/>
        </p:nvGrpSpPr>
        <p:grpSpPr>
          <a:xfrm>
            <a:off x="3483817" y="4504058"/>
            <a:ext cx="6629400" cy="1738414"/>
            <a:chOff x="2579204" y="1882706"/>
            <a:chExt cx="6629400" cy="1738414"/>
          </a:xfrm>
        </p:grpSpPr>
        <p:pic>
          <p:nvPicPr>
            <p:cNvPr id="92" name="Google Shape;92;p2"/>
            <p:cNvPicPr preferRelativeResize="0"/>
            <p:nvPr/>
          </p:nvPicPr>
          <p:blipFill rotWithShape="1">
            <a:blip r:embed="rId5">
              <a:alphaModFix/>
            </a:blip>
            <a:srcRect/>
            <a:stretch/>
          </p:blipFill>
          <p:spPr>
            <a:xfrm>
              <a:off x="4627079" y="1882706"/>
              <a:ext cx="2533650" cy="1047750"/>
            </a:xfrm>
            <a:prstGeom prst="rect">
              <a:avLst/>
            </a:prstGeom>
            <a:noFill/>
            <a:ln>
              <a:noFill/>
            </a:ln>
          </p:spPr>
        </p:pic>
        <p:sp>
          <p:nvSpPr>
            <p:cNvPr id="93" name="Google Shape;93;p2"/>
            <p:cNvSpPr txBox="1"/>
            <p:nvPr/>
          </p:nvSpPr>
          <p:spPr>
            <a:xfrm>
              <a:off x="2579204" y="2913234"/>
              <a:ext cx="6629400" cy="70788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COORDINA ORGANIZACIÓN DE EMPRESAS Y</a:t>
              </a:r>
              <a:br>
                <a:rPr lang="en-US" sz="1000" b="0" i="0">
                  <a:solidFill>
                    <a:srgbClr val="203864"/>
                  </a:solidFill>
                  <a:latin typeface="Roboto"/>
                  <a:ea typeface="Roboto"/>
                  <a:cs typeface="Roboto"/>
                  <a:sym typeface="Roboto"/>
                </a:rPr>
              </a:br>
              <a:r>
                <a:rPr lang="en-US" sz="1000" b="0" i="0">
                  <a:solidFill>
                    <a:srgbClr val="203864"/>
                  </a:solidFill>
                  <a:latin typeface="Roboto"/>
                  <a:ea typeface="Roboto"/>
                  <a:cs typeface="Roboto"/>
                  <a:sym typeface="Roboto"/>
                </a:rPr>
                <a:t>RECURSOS HUMANOS, S.L.</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6">
                    <a:extLst>
                      <a:ext uri="{A12FA001-AC4F-418D-AE19-62706E023703}">
                        <ahyp:hlinkClr xmlns:ahyp="http://schemas.microsoft.com/office/drawing/2018/hyperlinkcolor" xmlns="" val="tx"/>
                      </a:ext>
                    </a:extLst>
                  </a:hlinkClick>
                </a:rPr>
                <a:t>coordina-oerh.com</a:t>
              </a:r>
              <a:endParaRPr sz="1000" b="0" i="0">
                <a:solidFill>
                  <a:srgbClr val="414042"/>
                </a:solidFill>
                <a:latin typeface="Roboto"/>
                <a:ea typeface="Roboto"/>
                <a:cs typeface="Roboto"/>
                <a:sym typeface="Roboto"/>
              </a:endParaRPr>
            </a:p>
          </p:txBody>
        </p:sp>
      </p:grpSp>
      <p:grpSp>
        <p:nvGrpSpPr>
          <p:cNvPr id="94" name="Google Shape;94;p2"/>
          <p:cNvGrpSpPr/>
          <p:nvPr/>
        </p:nvGrpSpPr>
        <p:grpSpPr>
          <a:xfrm>
            <a:off x="3020318" y="1776505"/>
            <a:ext cx="6634368" cy="1584248"/>
            <a:chOff x="6639106" y="2919412"/>
            <a:chExt cx="6634368" cy="1584248"/>
          </a:xfrm>
        </p:grpSpPr>
        <p:pic>
          <p:nvPicPr>
            <p:cNvPr id="95" name="Google Shape;95;p2"/>
            <p:cNvPicPr preferRelativeResize="0"/>
            <p:nvPr/>
          </p:nvPicPr>
          <p:blipFill rotWithShape="1">
            <a:blip r:embed="rId7">
              <a:alphaModFix/>
            </a:blip>
            <a:srcRect/>
            <a:stretch/>
          </p:blipFill>
          <p:spPr>
            <a:xfrm>
              <a:off x="8684703" y="2919412"/>
              <a:ext cx="2543175" cy="1047750"/>
            </a:xfrm>
            <a:prstGeom prst="rect">
              <a:avLst/>
            </a:prstGeom>
            <a:noFill/>
            <a:ln>
              <a:noFill/>
            </a:ln>
          </p:spPr>
        </p:pic>
        <p:sp>
          <p:nvSpPr>
            <p:cNvPr id="96" name="Google Shape;96;p2"/>
            <p:cNvSpPr txBox="1"/>
            <p:nvPr/>
          </p:nvSpPr>
          <p:spPr>
            <a:xfrm>
              <a:off x="6639106" y="3949662"/>
              <a:ext cx="6634368"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PROLEPSIS</a:t>
              </a:r>
              <a:endParaRPr/>
            </a:p>
            <a:p>
              <a:pPr marL="0" marR="0" lvl="0" indent="0" algn="ctr" rtl="0">
                <a:spcBef>
                  <a:spcPts val="0"/>
                </a:spcBef>
                <a:spcAft>
                  <a:spcPts val="0"/>
                </a:spcAft>
                <a:buNone/>
              </a:pPr>
              <a:r>
                <a:rPr lang="en-US" sz="1000" b="0" i="0">
                  <a:solidFill>
                    <a:srgbClr val="666666"/>
                  </a:solidFill>
                  <a:latin typeface="Roboto"/>
                  <a:ea typeface="Roboto"/>
                  <a:cs typeface="Roboto"/>
                  <a:sym typeface="Roboto"/>
                </a:rPr>
                <a:t>ATHENS, GREECE</a:t>
              </a:r>
              <a:br>
                <a:rPr lang="en-US" sz="1000" b="0" i="0">
                  <a:solidFill>
                    <a:srgbClr val="666666"/>
                  </a:solidFill>
                  <a:latin typeface="Roboto"/>
                  <a:ea typeface="Roboto"/>
                  <a:cs typeface="Roboto"/>
                  <a:sym typeface="Roboto"/>
                </a:rPr>
              </a:br>
              <a:r>
                <a:rPr lang="en-US" sz="1000" b="0" i="0" u="sng" strike="noStrike">
                  <a:solidFill>
                    <a:srgbClr val="D71920"/>
                  </a:solidFill>
                  <a:latin typeface="Roboto"/>
                  <a:ea typeface="Roboto"/>
                  <a:cs typeface="Roboto"/>
                  <a:sym typeface="Roboto"/>
                  <a:hlinkClick r:id="rId8">
                    <a:extLst>
                      <a:ext uri="{A12FA001-AC4F-418D-AE19-62706E023703}">
                        <ahyp:hlinkClr xmlns:ahyp="http://schemas.microsoft.com/office/drawing/2018/hyperlinkcolor" xmlns="" val="tx"/>
                      </a:ext>
                    </a:extLst>
                  </a:hlinkClick>
                </a:rPr>
                <a:t>www.prolepsis.gr</a:t>
              </a:r>
              <a:endParaRPr sz="1000" b="0" i="0">
                <a:solidFill>
                  <a:srgbClr val="666666"/>
                </a:solidFill>
                <a:latin typeface="Roboto"/>
                <a:ea typeface="Roboto"/>
                <a:cs typeface="Roboto"/>
                <a:sym typeface="Roboto"/>
              </a:endParaRPr>
            </a:p>
          </p:txBody>
        </p:sp>
      </p:grpSp>
      <p:grpSp>
        <p:nvGrpSpPr>
          <p:cNvPr id="97" name="Google Shape;97;p2"/>
          <p:cNvGrpSpPr/>
          <p:nvPr/>
        </p:nvGrpSpPr>
        <p:grpSpPr>
          <a:xfrm>
            <a:off x="-1974174" y="1729933"/>
            <a:ext cx="6952420" cy="1601615"/>
            <a:chOff x="-1240501" y="3160643"/>
            <a:chExt cx="6952420" cy="1601615"/>
          </a:xfrm>
        </p:grpSpPr>
        <p:pic>
          <p:nvPicPr>
            <p:cNvPr id="98" name="Google Shape;98;p2"/>
            <p:cNvPicPr preferRelativeResize="0"/>
            <p:nvPr/>
          </p:nvPicPr>
          <p:blipFill rotWithShape="1">
            <a:blip r:embed="rId9">
              <a:alphaModFix/>
            </a:blip>
            <a:srcRect/>
            <a:stretch/>
          </p:blipFill>
          <p:spPr>
            <a:xfrm>
              <a:off x="964123" y="3160643"/>
              <a:ext cx="2543175" cy="1038225"/>
            </a:xfrm>
            <a:prstGeom prst="rect">
              <a:avLst/>
            </a:prstGeom>
            <a:noFill/>
            <a:ln>
              <a:noFill/>
            </a:ln>
          </p:spPr>
        </p:pic>
        <p:sp>
          <p:nvSpPr>
            <p:cNvPr id="99" name="Google Shape;99;p2"/>
            <p:cNvSpPr txBox="1"/>
            <p:nvPr/>
          </p:nvSpPr>
          <p:spPr>
            <a:xfrm>
              <a:off x="-1240501" y="4208260"/>
              <a:ext cx="695242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UNIVERSITAT DE VALENCIA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VALENCIA, SPAIN</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0">
                    <a:extLst>
                      <a:ext uri="{A12FA001-AC4F-418D-AE19-62706E023703}">
                        <ahyp:hlinkClr xmlns:ahyp="http://schemas.microsoft.com/office/drawing/2018/hyperlinkcolor" xmlns="" val="tx"/>
                      </a:ext>
                    </a:extLst>
                  </a:hlinkClick>
                </a:rPr>
                <a:t>www.uv.es</a:t>
              </a:r>
              <a:endParaRPr sz="1000" b="0" i="0">
                <a:solidFill>
                  <a:srgbClr val="414042"/>
                </a:solidFill>
                <a:latin typeface="Roboto"/>
                <a:ea typeface="Roboto"/>
                <a:cs typeface="Roboto"/>
                <a:sym typeface="Roboto"/>
              </a:endParaRPr>
            </a:p>
          </p:txBody>
        </p:sp>
      </p:grpSp>
      <p:grpSp>
        <p:nvGrpSpPr>
          <p:cNvPr id="100" name="Google Shape;100;p2"/>
          <p:cNvGrpSpPr/>
          <p:nvPr/>
        </p:nvGrpSpPr>
        <p:grpSpPr>
          <a:xfrm>
            <a:off x="2776075" y="4478327"/>
            <a:ext cx="2543175" cy="1592961"/>
            <a:chOff x="4517932" y="3531206"/>
            <a:chExt cx="2543175" cy="1592961"/>
          </a:xfrm>
        </p:grpSpPr>
        <p:pic>
          <p:nvPicPr>
            <p:cNvPr id="101" name="Google Shape;101;p2"/>
            <p:cNvPicPr preferRelativeResize="0"/>
            <p:nvPr/>
          </p:nvPicPr>
          <p:blipFill rotWithShape="1">
            <a:blip r:embed="rId11">
              <a:alphaModFix/>
            </a:blip>
            <a:srcRect/>
            <a:stretch/>
          </p:blipFill>
          <p:spPr>
            <a:xfrm>
              <a:off x="4517932" y="3531206"/>
              <a:ext cx="2543175" cy="1020916"/>
            </a:xfrm>
            <a:prstGeom prst="rect">
              <a:avLst/>
            </a:prstGeom>
            <a:noFill/>
            <a:ln>
              <a:noFill/>
            </a:ln>
          </p:spPr>
        </p:pic>
        <p:sp>
          <p:nvSpPr>
            <p:cNvPr id="102" name="Google Shape;102;p2"/>
            <p:cNvSpPr txBox="1"/>
            <p:nvPr/>
          </p:nvSpPr>
          <p:spPr>
            <a:xfrm>
              <a:off x="4824413" y="4570169"/>
              <a:ext cx="2037497"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media k GmbH</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Bad Mergentheim, GERMANY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2">
                    <a:extLst>
                      <a:ext uri="{A12FA001-AC4F-418D-AE19-62706E023703}">
                        <ahyp:hlinkClr xmlns:ahyp="http://schemas.microsoft.com/office/drawing/2018/hyperlinkcolor" xmlns="" val="tx"/>
                      </a:ext>
                    </a:extLst>
                  </a:hlinkClick>
                </a:rPr>
                <a:t>www.media-k.eu</a:t>
              </a:r>
              <a:endParaRPr sz="1000" b="0" i="0">
                <a:solidFill>
                  <a:srgbClr val="414042"/>
                </a:solidFill>
                <a:latin typeface="Roboto"/>
                <a:ea typeface="Roboto"/>
                <a:cs typeface="Roboto"/>
                <a:sym typeface="Roboto"/>
              </a:endParaRPr>
            </a:p>
          </p:txBody>
        </p:sp>
      </p:grpSp>
      <p:grpSp>
        <p:nvGrpSpPr>
          <p:cNvPr id="103" name="Google Shape;103;p2"/>
          <p:cNvGrpSpPr/>
          <p:nvPr/>
        </p:nvGrpSpPr>
        <p:grpSpPr>
          <a:xfrm>
            <a:off x="2859813" y="1422238"/>
            <a:ext cx="1973150" cy="2726448"/>
            <a:chOff x="9320178" y="2976204"/>
            <a:chExt cx="1973150" cy="2726448"/>
          </a:xfrm>
        </p:grpSpPr>
        <p:pic>
          <p:nvPicPr>
            <p:cNvPr id="104" name="Google Shape;104;p2"/>
            <p:cNvPicPr preferRelativeResize="0"/>
            <p:nvPr/>
          </p:nvPicPr>
          <p:blipFill rotWithShape="1">
            <a:blip r:embed="rId13">
              <a:alphaModFix/>
            </a:blip>
            <a:srcRect/>
            <a:stretch/>
          </p:blipFill>
          <p:spPr>
            <a:xfrm>
              <a:off x="9320178" y="2976204"/>
              <a:ext cx="1962150" cy="2152650"/>
            </a:xfrm>
            <a:prstGeom prst="rect">
              <a:avLst/>
            </a:prstGeom>
            <a:noFill/>
            <a:ln>
              <a:noFill/>
            </a:ln>
          </p:spPr>
        </p:pic>
        <p:sp>
          <p:nvSpPr>
            <p:cNvPr id="105" name="Google Shape;105;p2"/>
            <p:cNvSpPr txBox="1"/>
            <p:nvPr/>
          </p:nvSpPr>
          <p:spPr>
            <a:xfrm>
              <a:off x="9331178" y="5148654"/>
              <a:ext cx="1962150" cy="553998"/>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000" b="0" i="0">
                  <a:solidFill>
                    <a:srgbClr val="203864"/>
                  </a:solidFill>
                  <a:latin typeface="Roboto"/>
                  <a:ea typeface="Roboto"/>
                  <a:cs typeface="Roboto"/>
                  <a:sym typeface="Roboto"/>
                </a:rPr>
                <a:t>OXFAM ITALIA INTERCULTURA</a:t>
              </a:r>
              <a:endParaRPr/>
            </a:p>
            <a:p>
              <a:pPr marL="0" marR="0" lvl="0" indent="0" algn="ctr" rtl="0">
                <a:spcBef>
                  <a:spcPts val="0"/>
                </a:spcBef>
                <a:spcAft>
                  <a:spcPts val="0"/>
                </a:spcAft>
                <a:buNone/>
              </a:pPr>
              <a:r>
                <a:rPr lang="en-US" sz="1000" b="0" i="0">
                  <a:solidFill>
                    <a:srgbClr val="414042"/>
                  </a:solidFill>
                  <a:latin typeface="Roboto"/>
                  <a:ea typeface="Roboto"/>
                  <a:cs typeface="Roboto"/>
                  <a:sym typeface="Roboto"/>
                </a:rPr>
                <a:t>AREZZO, ITALY</a:t>
              </a:r>
              <a:endParaRPr/>
            </a:p>
            <a:p>
              <a:pPr marL="0" marR="0" lvl="0" indent="0" algn="ctr" rtl="0">
                <a:spcBef>
                  <a:spcPts val="0"/>
                </a:spcBef>
                <a:spcAft>
                  <a:spcPts val="0"/>
                </a:spcAft>
                <a:buNone/>
              </a:pPr>
              <a:r>
                <a:rPr lang="en-US" sz="1000" b="0" i="0" u="sng" strike="noStrike">
                  <a:solidFill>
                    <a:srgbClr val="D71920"/>
                  </a:solidFill>
                  <a:latin typeface="Roboto"/>
                  <a:ea typeface="Roboto"/>
                  <a:cs typeface="Roboto"/>
                  <a:sym typeface="Roboto"/>
                  <a:hlinkClick r:id="rId14">
                    <a:extLst>
                      <a:ext uri="{A12FA001-AC4F-418D-AE19-62706E023703}">
                        <ahyp:hlinkClr xmlns:ahyp="http://schemas.microsoft.com/office/drawing/2018/hyperlinkcolor" xmlns="" val="tx"/>
                      </a:ext>
                    </a:extLst>
                  </a:hlinkClick>
                </a:rPr>
                <a:t>www.oxfamitalia.org/</a:t>
              </a:r>
              <a:endParaRPr sz="1000" b="0" i="0">
                <a:solidFill>
                  <a:srgbClr val="414042"/>
                </a:solidFill>
                <a:latin typeface="Roboto"/>
                <a:ea typeface="Roboto"/>
                <a:cs typeface="Roboto"/>
                <a:sym typeface="Roboto"/>
              </a:endParaRPr>
            </a:p>
          </p:txBody>
        </p:sp>
      </p:grpSp>
      <p:sp>
        <p:nvSpPr>
          <p:cNvPr id="106" name="Google Shape;106;p2"/>
          <p:cNvSpPr txBox="1"/>
          <p:nvPr/>
        </p:nvSpPr>
        <p:spPr>
          <a:xfrm>
            <a:off x="5662539" y="3702651"/>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CONNEXIONS</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ATHENS, GREECE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5">
                  <a:extLst>
                    <a:ext uri="{A12FA001-AC4F-418D-AE19-62706E023703}">
                      <ahyp:hlinkClr xmlns:ahyp="http://schemas.microsoft.com/office/drawing/2018/hyperlinkcolor" xmlns="" val="tx"/>
                    </a:ext>
                  </a:extLst>
                </a:hlinkClick>
              </a:rPr>
              <a:t>www.connexions.gr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107" name="Google Shape;107;p2"/>
          <p:cNvPicPr preferRelativeResize="0"/>
          <p:nvPr/>
        </p:nvPicPr>
        <p:blipFill rotWithShape="1">
          <a:blip r:embed="rId16">
            <a:alphaModFix/>
          </a:blip>
          <a:srcRect/>
          <a:stretch/>
        </p:blipFill>
        <p:spPr>
          <a:xfrm>
            <a:off x="588861" y="4109931"/>
            <a:ext cx="2083037" cy="1322563"/>
          </a:xfrm>
          <a:prstGeom prst="rect">
            <a:avLst/>
          </a:prstGeom>
          <a:noFill/>
          <a:ln>
            <a:noFill/>
          </a:ln>
        </p:spPr>
      </p:pic>
      <p:pic>
        <p:nvPicPr>
          <p:cNvPr id="108" name="Google Shape;108;p2"/>
          <p:cNvPicPr preferRelativeResize="0"/>
          <p:nvPr/>
        </p:nvPicPr>
        <p:blipFill rotWithShape="1">
          <a:blip r:embed="rId17">
            <a:alphaModFix/>
          </a:blip>
          <a:srcRect/>
          <a:stretch/>
        </p:blipFill>
        <p:spPr>
          <a:xfrm>
            <a:off x="8766354" y="4519731"/>
            <a:ext cx="2158782" cy="886067"/>
          </a:xfrm>
          <a:prstGeom prst="rect">
            <a:avLst/>
          </a:prstGeom>
          <a:noFill/>
          <a:ln>
            <a:noFill/>
          </a:ln>
        </p:spPr>
      </p:pic>
      <p:sp>
        <p:nvSpPr>
          <p:cNvPr id="109" name="Google Shape;109;p2"/>
          <p:cNvSpPr txBox="1"/>
          <p:nvPr/>
        </p:nvSpPr>
        <p:spPr>
          <a:xfrm>
            <a:off x="5662539" y="55515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a:solidFill>
                  <a:srgbClr val="203864"/>
                </a:solidFill>
                <a:latin typeface="Roboto"/>
                <a:ea typeface="Roboto"/>
                <a:cs typeface="Roboto"/>
                <a:sym typeface="Roboto"/>
              </a:rPr>
              <a:t>AMSED</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STRASBOURG, FRANCE</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8">
                  <a:extLst>
                    <a:ext uri="{A12FA001-AC4F-418D-AE19-62706E023703}">
                      <ahyp:hlinkClr xmlns:ahyp="http://schemas.microsoft.com/office/drawing/2018/hyperlinkcolor" xmlns="" val="tx"/>
                    </a:ext>
                  </a:extLst>
                </a:hlinkClick>
              </a:rPr>
              <a:t>www.amsed.fr</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sp>
        <p:nvSpPr>
          <p:cNvPr id="110" name="Google Shape;110;p2"/>
          <p:cNvSpPr txBox="1"/>
          <p:nvPr/>
        </p:nvSpPr>
        <p:spPr>
          <a:xfrm>
            <a:off x="-2994706" y="5494738"/>
            <a:ext cx="8558520" cy="600164"/>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US" sz="1100" b="0" i="0">
                <a:solidFill>
                  <a:srgbClr val="203864"/>
                </a:solidFill>
                <a:latin typeface="Roboto"/>
                <a:ea typeface="Roboto"/>
                <a:cs typeface="Roboto"/>
                <a:sym typeface="Roboto"/>
              </a:rPr>
              <a:t>RESET</a:t>
            </a:r>
            <a:endParaRPr/>
          </a:p>
          <a:p>
            <a:pPr marL="0" marR="0" lvl="0" indent="0" algn="ctr" rtl="0">
              <a:spcBef>
                <a:spcPts val="0"/>
              </a:spcBef>
              <a:spcAft>
                <a:spcPts val="0"/>
              </a:spcAft>
              <a:buNone/>
            </a:pPr>
            <a:r>
              <a:rPr lang="en-US" sz="1100" b="0" i="0">
                <a:solidFill>
                  <a:srgbClr val="414042"/>
                </a:solidFill>
                <a:latin typeface="Roboto"/>
                <a:ea typeface="Roboto"/>
                <a:cs typeface="Roboto"/>
                <a:sym typeface="Roboto"/>
              </a:rPr>
              <a:t>CYPRUS</a:t>
            </a:r>
            <a:endParaRPr/>
          </a:p>
          <a:p>
            <a:pPr marL="0" marR="0" lvl="0" indent="0" algn="ctr" rtl="0">
              <a:spcBef>
                <a:spcPts val="0"/>
              </a:spcBef>
              <a:spcAft>
                <a:spcPts val="0"/>
              </a:spcAft>
              <a:buNone/>
            </a:pPr>
            <a:r>
              <a:rPr lang="en-US" sz="1100" u="sng">
                <a:solidFill>
                  <a:srgbClr val="D71920"/>
                </a:solidFill>
                <a:latin typeface="Roboto"/>
                <a:ea typeface="Roboto"/>
                <a:cs typeface="Roboto"/>
                <a:sym typeface="Roboto"/>
                <a:hlinkClick r:id="rId19">
                  <a:extLst>
                    <a:ext uri="{A12FA001-AC4F-418D-AE19-62706E023703}">
                      <ahyp:hlinkClr xmlns:ahyp="http://schemas.microsoft.com/office/drawing/2018/hyperlinkcolor" xmlns="" val="tx"/>
                    </a:ext>
                  </a:extLst>
                </a:hlinkClick>
              </a:rPr>
              <a:t>www.resetcy.com</a:t>
            </a:r>
            <a:r>
              <a:rPr lang="en-US" sz="1100">
                <a:solidFill>
                  <a:srgbClr val="D71920"/>
                </a:solidFill>
                <a:latin typeface="Roboto"/>
                <a:ea typeface="Roboto"/>
                <a:cs typeface="Roboto"/>
                <a:sym typeface="Roboto"/>
              </a:rPr>
              <a:t>  </a:t>
            </a:r>
            <a:endParaRPr sz="1100" b="0" i="0">
              <a:solidFill>
                <a:srgbClr val="414042"/>
              </a:solidFill>
              <a:latin typeface="Roboto"/>
              <a:ea typeface="Roboto"/>
              <a:cs typeface="Roboto"/>
              <a:sym typeface="Roboto"/>
            </a:endParaRPr>
          </a:p>
        </p:txBody>
      </p:sp>
      <p:pic>
        <p:nvPicPr>
          <p:cNvPr id="111" name="Google Shape;111;p2" descr="Εικόνα που περιέχει γραφικά, κείμενο, γραφιστική, γραμματοσειρά&#10;&#10;Περιγραφή που δημιουργήθηκε αυτόματα"/>
          <p:cNvPicPr preferRelativeResize="0"/>
          <p:nvPr/>
        </p:nvPicPr>
        <p:blipFill rotWithShape="1">
          <a:blip r:embed="rId20">
            <a:alphaModFix/>
          </a:blip>
          <a:srcRect/>
          <a:stretch/>
        </p:blipFill>
        <p:spPr>
          <a:xfrm>
            <a:off x="6337502" y="3609276"/>
            <a:ext cx="2687298" cy="812537"/>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6"/>
        <p:cNvGrpSpPr/>
        <p:nvPr/>
      </p:nvGrpSpPr>
      <p:grpSpPr>
        <a:xfrm>
          <a:off x="0" y="0"/>
          <a:ext cx="0" cy="0"/>
          <a:chOff x="0" y="0"/>
          <a:chExt cx="0" cy="0"/>
        </a:xfrm>
      </p:grpSpPr>
      <p:sp>
        <p:nvSpPr>
          <p:cNvPr id="117" name="Google Shape;117;p3"/>
          <p:cNvSpPr/>
          <p:nvPr/>
        </p:nvSpPr>
        <p:spPr>
          <a:xfrm>
            <a:off x="0"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a:solidFill>
                <a:schemeClr val="lt1"/>
              </a:solidFill>
              <a:latin typeface="Calibri"/>
              <a:ea typeface="Calibri"/>
              <a:cs typeface="Calibri"/>
              <a:sym typeface="Calibri"/>
            </a:endParaRPr>
          </a:p>
        </p:txBody>
      </p:sp>
      <p:sp>
        <p:nvSpPr>
          <p:cNvPr id="118" name="Google Shape;118;p3"/>
          <p:cNvSpPr txBox="1">
            <a:spLocks noGrp="1"/>
          </p:cNvSpPr>
          <p:nvPr>
            <p:ph type="title"/>
          </p:nvPr>
        </p:nvSpPr>
        <p:spPr>
          <a:xfrm>
            <a:off x="4673298" y="345155"/>
            <a:ext cx="6992839" cy="3257339"/>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203864"/>
              </a:buClr>
              <a:buSzPts val="5400"/>
              <a:buFont typeface="Calibri"/>
              <a:buNone/>
            </a:pPr>
            <a:r>
              <a:rPr lang="de-DE" sz="5400" dirty="0"/>
              <a:t>Selbstlernen unterstützt durch Online-Schulungstools:</a:t>
            </a:r>
            <a:br>
              <a:rPr lang="de-DE" sz="5400" dirty="0"/>
            </a:br>
            <a:r>
              <a:rPr lang="de-DE" sz="5400" dirty="0"/>
              <a:t>Inhalt</a:t>
            </a:r>
            <a:endParaRPr sz="5400" dirty="0"/>
          </a:p>
        </p:txBody>
      </p:sp>
      <p:grpSp>
        <p:nvGrpSpPr>
          <p:cNvPr id="119" name="Google Shape;119;p3"/>
          <p:cNvGrpSpPr/>
          <p:nvPr/>
        </p:nvGrpSpPr>
        <p:grpSpPr>
          <a:xfrm>
            <a:off x="4796610" y="3924133"/>
            <a:ext cx="6251110" cy="724884"/>
            <a:chOff x="0" y="747745"/>
            <a:chExt cx="6251110" cy="724884"/>
          </a:xfrm>
        </p:grpSpPr>
        <p:sp>
          <p:nvSpPr>
            <p:cNvPr id="120" name="Google Shape;120;p3"/>
            <p:cNvSpPr/>
            <p:nvPr/>
          </p:nvSpPr>
          <p:spPr>
            <a:xfrm>
              <a:off x="0" y="747745"/>
              <a:ext cx="6251110" cy="724884"/>
            </a:xfrm>
            <a:prstGeom prst="roundRect">
              <a:avLst>
                <a:gd name="adj" fmla="val 16667"/>
              </a:avLst>
            </a:prstGeom>
            <a:solidFill>
              <a:srgbClr val="C00000"/>
            </a:solidFill>
            <a:ln w="19050" cap="flat" cmpd="sng">
              <a:solidFill>
                <a:schemeClr val="lt2"/>
              </a:solidFill>
              <a:prstDash val="solid"/>
              <a:miter lim="800000"/>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21" name="Google Shape;121;p3"/>
            <p:cNvSpPr txBox="1"/>
            <p:nvPr/>
          </p:nvSpPr>
          <p:spPr>
            <a:xfrm>
              <a:off x="35386" y="783131"/>
              <a:ext cx="6180338" cy="654112"/>
            </a:xfrm>
            <a:prstGeom prst="rect">
              <a:avLst/>
            </a:prstGeom>
            <a:noFill/>
            <a:ln>
              <a:noFill/>
            </a:ln>
          </p:spPr>
          <p:txBody>
            <a:bodyPr spcFirstLastPara="1" wrap="square" lIns="80000" tIns="80000" rIns="80000" bIns="80000" anchor="ctr" anchorCtr="0">
              <a:noAutofit/>
            </a:bodyPr>
            <a:lstStyle/>
            <a:p>
              <a:pPr marL="0" marR="0" lvl="0" indent="0" algn="l" rtl="0">
                <a:lnSpc>
                  <a:spcPct val="90000"/>
                </a:lnSpc>
                <a:spcBef>
                  <a:spcPts val="0"/>
                </a:spcBef>
                <a:spcAft>
                  <a:spcPts val="0"/>
                </a:spcAft>
                <a:buClr>
                  <a:schemeClr val="lt1"/>
                </a:buClr>
                <a:buSzPts val="2100"/>
                <a:buFont typeface="Calibri"/>
                <a:buNone/>
              </a:pPr>
              <a:r>
                <a:rPr lang="en-US" sz="2100" dirty="0">
                  <a:solidFill>
                    <a:schemeClr val="lt1"/>
                  </a:solidFill>
                  <a:latin typeface="Calibri"/>
                  <a:ea typeface="Calibri"/>
                  <a:cs typeface="Calibri"/>
                  <a:sym typeface="Calibri"/>
                </a:rPr>
                <a:t>1. Quiz und </a:t>
              </a:r>
              <a:r>
                <a:rPr lang="en-US" sz="2100" dirty="0" err="1">
                  <a:solidFill>
                    <a:schemeClr val="lt1"/>
                  </a:solidFill>
                  <a:latin typeface="Calibri"/>
                  <a:ea typeface="Calibri"/>
                  <a:cs typeface="Calibri"/>
                  <a:sym typeface="Calibri"/>
                </a:rPr>
                <a:t>Selbstauswertung</a:t>
              </a:r>
              <a:endParaRPr lang="en-US" sz="2100" dirty="0">
                <a:solidFill>
                  <a:schemeClr val="lt1"/>
                </a:solidFill>
                <a:latin typeface="Calibri"/>
                <a:ea typeface="Calibri"/>
                <a:cs typeface="Calibri"/>
                <a:sym typeface="Calibri"/>
              </a:endParaRPr>
            </a:p>
          </p:txBody>
        </p:sp>
      </p:grpSp>
      <p:pic>
        <p:nvPicPr>
          <p:cNvPr id="122" name="Google Shape;122;p3"/>
          <p:cNvPicPr preferRelativeResize="0"/>
          <p:nvPr/>
        </p:nvPicPr>
        <p:blipFill rotWithShape="1">
          <a:blip r:embed="rId3">
            <a:alphaModFix/>
          </a:blip>
          <a:srcRect/>
          <a:stretch/>
        </p:blipFill>
        <p:spPr>
          <a:xfrm>
            <a:off x="-8249" y="5991490"/>
            <a:ext cx="12191695" cy="869554"/>
          </a:xfrm>
          <a:prstGeom prst="rect">
            <a:avLst/>
          </a:prstGeom>
          <a:noFill/>
          <a:ln>
            <a:noFill/>
          </a:ln>
        </p:spPr>
      </p:pic>
      <p:pic>
        <p:nvPicPr>
          <p:cNvPr id="123" name="Google Shape;123;p3" descr="Εικόνα που περιέχει clipart, σύμβολο, καρτούν, λογότυπο&#10;&#10;Περιγραφή που δημιουργήθηκε αυτόματα"/>
          <p:cNvPicPr preferRelativeResize="0"/>
          <p:nvPr/>
        </p:nvPicPr>
        <p:blipFill rotWithShape="1">
          <a:blip r:embed="rId4">
            <a:alphaModFix/>
          </a:blip>
          <a:srcRect/>
          <a:stretch/>
        </p:blipFill>
        <p:spPr>
          <a:xfrm>
            <a:off x="1169532" y="772050"/>
            <a:ext cx="2807395" cy="5024450"/>
          </a:xfrm>
          <a:prstGeom prst="rect">
            <a:avLst/>
          </a:prstGeom>
          <a:noFill/>
          <a:ln>
            <a:noFill/>
          </a:ln>
        </p:spPr>
      </p:pic>
      <p:pic>
        <p:nvPicPr>
          <p:cNvPr id="124" name="Google Shape;124;p3"/>
          <p:cNvPicPr preferRelativeResize="0"/>
          <p:nvPr/>
        </p:nvPicPr>
        <p:blipFill rotWithShape="1">
          <a:blip r:embed="rId3">
            <a:alphaModFix/>
          </a:blip>
          <a:srcRect b="59835"/>
          <a:stretch/>
        </p:blipFill>
        <p:spPr>
          <a:xfrm rot="10800000">
            <a:off x="-8250" y="-4107"/>
            <a:ext cx="12191695" cy="349261"/>
          </a:xfrm>
          <a:prstGeom prst="rect">
            <a:avLst/>
          </a:prstGeom>
          <a:noFill/>
          <a:ln>
            <a:noFill/>
          </a:ln>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00000"/>
              </a:lnSpc>
              <a:spcBef>
                <a:spcPts val="601"/>
              </a:spcBef>
            </a:pPr>
            <a:r>
              <a:rPr lang="de-DE" sz="2000" b="1" strike="noStrike" spc="-1" dirty="0">
                <a:solidFill>
                  <a:srgbClr val="203864"/>
                </a:solidFill>
                <a:latin typeface="Calibri" panose="020F0502020204030204" pitchFamily="34" charset="0"/>
                <a:ea typeface="Calibri"/>
                <a:cs typeface="Calibri" panose="020F0502020204030204" pitchFamily="34" charset="0"/>
              </a:rPr>
              <a:t>Was ist der größte Vorteil bei der Nutzung von Fitness-Apps? </a:t>
            </a:r>
            <a:endParaRPr lang="de-DE" sz="2000" b="0" strike="noStrike" spc="-1" dirty="0">
              <a:solidFill>
                <a:srgbClr val="000000"/>
              </a:solidFill>
              <a:latin typeface="Calibri" panose="020F0502020204030204" pitchFamily="34" charset="0"/>
              <a:cs typeface="Calibri" panose="020F0502020204030204" pitchFamily="34" charset="0"/>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A. </a:t>
            </a:r>
            <a:r>
              <a:rPr lang="en-GB" sz="1800" dirty="0" err="1">
                <a:solidFill>
                  <a:srgbClr val="374151"/>
                </a:solidFill>
                <a:latin typeface="Calibri" panose="020F0502020204030204" pitchFamily="34" charset="0"/>
                <a:cs typeface="Calibri" panose="020F0502020204030204" pitchFamily="34" charset="0"/>
              </a:rPr>
              <a:t>Beisammensein</a:t>
            </a:r>
            <a:r>
              <a:rPr lang="en-GB" sz="1800" dirty="0">
                <a:solidFill>
                  <a:srgbClr val="374151"/>
                </a:solidFill>
                <a:latin typeface="Calibri" panose="020F0502020204030204" pitchFamily="34" charset="0"/>
                <a:cs typeface="Calibri" panose="020F0502020204030204" pitchFamily="34" charset="0"/>
              </a:rPr>
              <a:t> </a:t>
            </a:r>
            <a:r>
              <a:rPr lang="en-GB" sz="1800" dirty="0" err="1">
                <a:solidFill>
                  <a:srgbClr val="374151"/>
                </a:solidFill>
                <a:latin typeface="Calibri" panose="020F0502020204030204" pitchFamily="34" charset="0"/>
                <a:cs typeface="Calibri" panose="020F0502020204030204" pitchFamily="34" charset="0"/>
              </a:rPr>
              <a:t>mit</a:t>
            </a:r>
            <a:r>
              <a:rPr lang="en-GB" sz="1800" dirty="0">
                <a:solidFill>
                  <a:srgbClr val="374151"/>
                </a:solidFill>
                <a:latin typeface="Calibri" panose="020F0502020204030204" pitchFamily="34" charset="0"/>
                <a:cs typeface="Calibri" panose="020F0502020204030204" pitchFamily="34" charset="0"/>
              </a:rPr>
              <a:t> </a:t>
            </a:r>
            <a:r>
              <a:rPr lang="en-GB" sz="1800" dirty="0" err="1">
                <a:solidFill>
                  <a:srgbClr val="374151"/>
                </a:solidFill>
                <a:latin typeface="Calibri" panose="020F0502020204030204" pitchFamily="34" charset="0"/>
                <a:cs typeface="Calibri" panose="020F0502020204030204" pitchFamily="34" charset="0"/>
              </a:rPr>
              <a:t>Freunden</a:t>
            </a:r>
            <a:endParaRPr lang="en-GB" sz="1800" dirty="0">
              <a:solidFill>
                <a:srgbClr val="374151"/>
              </a:solidFill>
              <a:latin typeface="Calibri" panose="020F0502020204030204" pitchFamily="34" charset="0"/>
              <a:cs typeface="Calibri" panose="020F0502020204030204" pitchFamily="34" charset="0"/>
            </a:endParaRPr>
          </a:p>
        </p:txBody>
      </p:sp>
      <p:sp>
        <p:nvSpPr>
          <p:cNvPr id="10" name="Ορθογώνιο 9">
            <a:extLst>
              <a:ext uri="{FF2B5EF4-FFF2-40B4-BE49-F238E27FC236}">
                <a16:creationId xmlns:a16="http://schemas.microsoft.com/office/drawing/2014/main" id="{E448F981-31BC-4A5C-A52A-2CB296CA1B95}"/>
              </a:ext>
            </a:extLst>
          </p:cNvPr>
          <p:cNvSpPr/>
          <p:nvPr/>
        </p:nvSpPr>
        <p:spPr>
          <a:xfrm>
            <a:off x="2112607"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C. </a:t>
            </a:r>
            <a:r>
              <a:rPr lang="de-DE" sz="1800" dirty="0">
                <a:solidFill>
                  <a:srgbClr val="374151"/>
                </a:solidFill>
                <a:latin typeface="Calibri" panose="020F0502020204030204" pitchFamily="34" charset="0"/>
                <a:cs typeface="Calibri" panose="020F0502020204030204" pitchFamily="34" charset="0"/>
              </a:rPr>
              <a:t>Videospiele spielen</a:t>
            </a:r>
            <a:endParaRPr lang="el-GR" sz="1800" dirty="0">
              <a:latin typeface="Calibri" panose="020F0502020204030204" pitchFamily="34" charset="0"/>
              <a:cs typeface="Calibri" panose="020F0502020204030204" pitchFamily="34" charset="0"/>
            </a:endParaRP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D. </a:t>
            </a:r>
            <a:r>
              <a:rPr lang="de-DE" sz="1800" dirty="0">
                <a:solidFill>
                  <a:srgbClr val="374151"/>
                </a:solidFill>
                <a:latin typeface="Calibri" panose="020F0502020204030204" pitchFamily="34" charset="0"/>
                <a:cs typeface="Calibri" panose="020F0502020204030204" pitchFamily="34" charset="0"/>
              </a:rPr>
              <a:t>Faulenzen</a:t>
            </a:r>
            <a:endParaRPr lang="el-GR" sz="1800" dirty="0">
              <a:latin typeface="Calibri" panose="020F0502020204030204" pitchFamily="34" charset="0"/>
              <a:cs typeface="Calibri" panose="020F0502020204030204" pitchFamily="34" charset="0"/>
            </a:endParaRPr>
          </a:p>
        </p:txBody>
      </p:sp>
      <p:sp>
        <p:nvSpPr>
          <p:cNvPr id="7" name="TextBox 6">
            <a:extLst>
              <a:ext uri="{FF2B5EF4-FFF2-40B4-BE49-F238E27FC236}">
                <a16:creationId xmlns:a16="http://schemas.microsoft.com/office/drawing/2014/main" id="{2D144F21-E427-4B8F-B9EF-32DFED7D2EDD}"/>
              </a:ext>
            </a:extLst>
          </p:cNvPr>
          <p:cNvSpPr txBox="1"/>
          <p:nvPr/>
        </p:nvSpPr>
        <p:spPr>
          <a:xfrm>
            <a:off x="2112607" y="1987414"/>
            <a:ext cx="2353529" cy="307777"/>
          </a:xfrm>
          <a:prstGeom prst="rect">
            <a:avLst/>
          </a:prstGeom>
        </p:spPr>
        <p:txBody>
          <a:bodyPr wrap="none" rtlCol="0">
            <a:spAutoFit/>
          </a:bodyPr>
          <a:lstStyle/>
          <a:p>
            <a:pPr algn="l"/>
            <a:r>
              <a:rPr lang="de-DE" sz="1400" i="1" dirty="0">
                <a:latin typeface="+mn-lt"/>
                <a:cs typeface="Calibri" panose="020F0502020204030204" pitchFamily="34" charset="0"/>
              </a:rPr>
              <a:t>Nur eine Antwort ist richtig!</a:t>
            </a:r>
            <a:endParaRPr lang="el-GR" sz="1400" i="1" dirty="0" err="1">
              <a:latin typeface="+mn-lt"/>
              <a:cs typeface="Calibri" panose="020F0502020204030204" pitchFamily="34" charset="0"/>
            </a:endParaRPr>
          </a:p>
        </p:txBody>
      </p:sp>
      <p:sp>
        <p:nvSpPr>
          <p:cNvPr id="2" name="Ορθογώνιο 10">
            <a:extLst>
              <a:ext uri="{FF2B5EF4-FFF2-40B4-BE49-F238E27FC236}">
                <a16:creationId xmlns:a16="http://schemas.microsoft.com/office/drawing/2014/main" id="{8350A70B-8EA5-D66A-CE84-35016F7ECF64}"/>
              </a:ext>
            </a:extLst>
          </p:cNvPr>
          <p:cNvSpPr/>
          <p:nvPr/>
        </p:nvSpPr>
        <p:spPr>
          <a:xfrm>
            <a:off x="6134100"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a:latin typeface="Calibri" panose="020F0502020204030204" pitchFamily="34" charset="0"/>
                <a:cs typeface="Calibri" panose="020F0502020204030204" pitchFamily="34" charset="0"/>
              </a:rPr>
              <a:t>B. </a:t>
            </a:r>
            <a:r>
              <a:rPr lang="de-DE" sz="1800" dirty="0">
                <a:solidFill>
                  <a:srgbClr val="374151"/>
                </a:solidFill>
                <a:latin typeface="Calibri" panose="020F0502020204030204" pitchFamily="34" charset="0"/>
                <a:cs typeface="Calibri" panose="020F0502020204030204" pitchFamily="34" charset="0"/>
              </a:rPr>
              <a:t>Beobachtung und Verbesserung von Gesundheit und Fitness</a:t>
            </a:r>
            <a:r>
              <a:rPr lang="en-US" sz="1800" dirty="0">
                <a:latin typeface="Calibri" panose="020F0502020204030204" pitchFamily="34" charset="0"/>
                <a:ea typeface="Calibri"/>
                <a:cs typeface="Calibri" panose="020F0502020204030204" pitchFamily="34" charset="0"/>
                <a:sym typeface="Calibri"/>
              </a:rPr>
              <a:t> </a:t>
            </a:r>
            <a:endParaRPr lang="el-GR" sz="1800" dirty="0">
              <a:latin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07275967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2"/>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2"/>
                                        </p:tgtEl>
                                        <p:attrNameLst>
                                          <p:attrName>fillcolor</p:attrName>
                                        </p:attrNameLst>
                                      </p:cBhvr>
                                      <p:to>
                                        <a:srgbClr val="C00000"/>
                                      </p:to>
                                    </p:animClr>
                                    <p:set>
                                      <p:cBhvr>
                                        <p:cTn id="21" dur="2000" fill="hold"/>
                                        <p:tgtEl>
                                          <p:spTgt spid="12"/>
                                        </p:tgtEl>
                                        <p:attrNameLst>
                                          <p:attrName>fill.type</p:attrName>
                                        </p:attrNameLst>
                                      </p:cBhvr>
                                      <p:to>
                                        <p:strVal val="solid"/>
                                      </p:to>
                                    </p:set>
                                    <p:set>
                                      <p:cBhvr>
                                        <p:cTn id="22"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
                                        </p:tgtEl>
                                        <p:attrNameLst>
                                          <p:attrName>fillcolor</p:attrName>
                                        </p:attrNameLst>
                                      </p:cBhvr>
                                      <p:to>
                                        <a:srgbClr val="538135"/>
                                      </p:to>
                                    </p:animClr>
                                    <p:set>
                                      <p:cBhvr>
                                        <p:cTn id="28" dur="2000" fill="hold"/>
                                        <p:tgtEl>
                                          <p:spTgt spid="2"/>
                                        </p:tgtEl>
                                        <p:attrNameLst>
                                          <p:attrName>fill.type</p:attrName>
                                        </p:attrNameLst>
                                      </p:cBhvr>
                                      <p:to>
                                        <p:strVal val="solid"/>
                                      </p:to>
                                    </p:set>
                                    <p:set>
                                      <p:cBhvr>
                                        <p:cTn id="29"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rtl="0">
              <a:spcBef>
                <a:spcPts val="600"/>
              </a:spcBef>
              <a:spcAft>
                <a:spcPts val="0"/>
              </a:spcAft>
            </a:pPr>
            <a:r>
              <a:rPr lang="de-DE" sz="2000" b="1" dirty="0">
                <a:solidFill>
                  <a:srgbClr val="203864"/>
                </a:solidFill>
                <a:latin typeface="Calibri" panose="020F0502020204030204" pitchFamily="34" charset="0"/>
                <a:ea typeface="Calibri"/>
                <a:cs typeface="Calibri" panose="020F0502020204030204" pitchFamily="34" charset="0"/>
              </a:rPr>
              <a:t>Welches der folgenden Merkmale ist NICHT ein gemeinsames Merkmal von Fitness-Apps?</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latin typeface="Calibri" panose="020F0502020204030204" pitchFamily="34" charset="0"/>
                <a:ea typeface="Arial"/>
                <a:cs typeface="Calibri" panose="020F0502020204030204" pitchFamily="34" charset="0"/>
              </a:rPr>
              <a:t>A. Zielsetzung</a:t>
            </a:r>
            <a:endParaRPr lang="de-DE" sz="1800" spc="-1" dirty="0">
              <a:solidFill>
                <a:srgbClr val="000000"/>
              </a:solidFill>
              <a:latin typeface="Calibri" panose="020F0502020204030204" pitchFamily="34" charset="0"/>
              <a:cs typeface="Calibri" panose="020F0502020204030204" pitchFamily="34" charset="0"/>
            </a:endParaRP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latin typeface="Calibri" panose="020F0502020204030204" pitchFamily="34" charset="0"/>
                <a:cs typeface="Calibri" panose="020F0502020204030204" pitchFamily="34" charset="0"/>
              </a:rPr>
              <a:t>B. Fortschrittskontrolle</a:t>
            </a:r>
            <a:endParaRPr lang="de-DE" sz="1800" spc="-1" dirty="0">
              <a:solidFill>
                <a:srgbClr val="000000"/>
              </a:solidFill>
              <a:latin typeface="Calibri" panose="020F0502020204030204" pitchFamily="34" charset="0"/>
              <a:cs typeface="Calibri" panose="020F0502020204030204" pitchFamily="34" charset="0"/>
            </a:endParaRP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latin typeface="Calibri" panose="020F0502020204030204" pitchFamily="34" charset="0"/>
                <a:cs typeface="Calibri" panose="020F0502020204030204" pitchFamily="34" charset="0"/>
              </a:rPr>
              <a:t>C. Kalorienzählen</a:t>
            </a:r>
            <a:endParaRPr lang="de-DE" sz="1800" spc="-1" dirty="0">
              <a:solidFill>
                <a:srgbClr val="000000"/>
              </a:solidFill>
              <a:latin typeface="Calibri" panose="020F0502020204030204" pitchFamily="34" charset="0"/>
              <a:cs typeface="Calibri" panose="020F0502020204030204" pitchFamily="34" charset="0"/>
            </a:endParaRP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latin typeface="Calibri" panose="020F0502020204030204" pitchFamily="34" charset="0"/>
                <a:cs typeface="Calibri" panose="020F0502020204030204" pitchFamily="34" charset="0"/>
              </a:rPr>
              <a:t>D. Video-Streaming</a:t>
            </a:r>
            <a:endParaRPr lang="de-DE" sz="1800" spc="-1" dirty="0">
              <a:solidFill>
                <a:srgbClr val="000000"/>
              </a:solidFill>
              <a:latin typeface="Calibri" panose="020F0502020204030204" pitchFamily="34" charset="0"/>
              <a:cs typeface="Calibri" panose="020F0502020204030204" pitchFamily="34" charset="0"/>
            </a:endParaRPr>
          </a:p>
        </p:txBody>
      </p:sp>
      <p:sp>
        <p:nvSpPr>
          <p:cNvPr id="2" name="TextBox 1">
            <a:extLst>
              <a:ext uri="{FF2B5EF4-FFF2-40B4-BE49-F238E27FC236}">
                <a16:creationId xmlns:a16="http://schemas.microsoft.com/office/drawing/2014/main" id="{D5E63C17-BD03-4222-BC8D-E1F551A4DD54}"/>
              </a:ext>
            </a:extLst>
          </p:cNvPr>
          <p:cNvSpPr txBox="1"/>
          <p:nvPr/>
        </p:nvSpPr>
        <p:spPr>
          <a:xfrm>
            <a:off x="2112607" y="1987414"/>
            <a:ext cx="2353529" cy="307777"/>
          </a:xfrm>
          <a:prstGeom prst="rect">
            <a:avLst/>
          </a:prstGeom>
        </p:spPr>
        <p:txBody>
          <a:bodyPr wrap="none" rtlCol="0">
            <a:spAutoFit/>
          </a:bodyPr>
          <a:lstStyle/>
          <a:p>
            <a:pPr algn="l"/>
            <a:r>
              <a:rPr lang="de-DE" sz="1400" i="1" dirty="0">
                <a:latin typeface="+mn-lt"/>
                <a:cs typeface="Calibri" panose="020F0502020204030204" pitchFamily="34" charset="0"/>
              </a:rPr>
              <a:t>Nur eine Antwort ist richtig!</a:t>
            </a:r>
            <a:endParaRPr lang="el-GR" sz="1400" i="1" dirty="0" err="1">
              <a:latin typeface="+mn-lt"/>
              <a:cs typeface="Calibri" panose="020F0502020204030204" pitchFamily="34" charset="0"/>
            </a:endParaRPr>
          </a:p>
        </p:txBody>
      </p:sp>
    </p:spTree>
    <p:extLst>
      <p:ext uri="{BB962C8B-B14F-4D97-AF65-F5344CB8AC3E}">
        <p14:creationId xmlns:p14="http://schemas.microsoft.com/office/powerpoint/2010/main" val="39457473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538135"/>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r>
              <a:rPr lang="de-DE" sz="2000" b="1" dirty="0">
                <a:solidFill>
                  <a:srgbClr val="203864"/>
                </a:solidFill>
                <a:latin typeface="Calibri"/>
                <a:ea typeface="Calibri"/>
                <a:cs typeface="Calibri"/>
              </a:rPr>
              <a:t>Was versteht man unter dem Begriff "Integration von Wearables" bei Fitness-Apps? </a:t>
            </a: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dirty="0">
                <a:latin typeface="Calibri"/>
                <a:ea typeface="Calibri"/>
                <a:cs typeface="Calibri"/>
                <a:sym typeface="Calibri"/>
              </a:rPr>
              <a:t>A. Die Möglichkeit, Trainingskleidung online zu bestellen </a:t>
            </a: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latin typeface="Calibri"/>
                <a:ea typeface="Calibri"/>
              </a:rPr>
              <a:t>B. Synchronisierung mit Smartwatches und Fitness-Trackern </a:t>
            </a:r>
            <a:endParaRPr lang="de-DE" sz="1800" spc="-1" dirty="0">
              <a:solidFill>
                <a:srgbClr val="000000"/>
              </a:solidFill>
            </a:endParaRPr>
          </a:p>
        </p:txBody>
      </p:sp>
      <p:sp>
        <p:nvSpPr>
          <p:cNvPr id="11" name="Ορθογώνιο 10">
            <a:extLst>
              <a:ext uri="{FF2B5EF4-FFF2-40B4-BE49-F238E27FC236}">
                <a16:creationId xmlns:a16="http://schemas.microsoft.com/office/drawing/2014/main" id="{B08E9EB4-6838-4FCD-B853-E6E51FCAD438}"/>
              </a:ext>
            </a:extLst>
          </p:cNvPr>
          <p:cNvSpPr/>
          <p:nvPr/>
        </p:nvSpPr>
        <p:spPr>
          <a:xfrm>
            <a:off x="2105025" y="3727451"/>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latin typeface="Calibri"/>
                <a:ea typeface="Calibri"/>
              </a:rPr>
              <a:t>C. Teilen von Fitnesserfolgen in sozialen Medien </a:t>
            </a:r>
            <a:endParaRPr lang="de-DE" sz="1800" spc="-1" dirty="0">
              <a:solidFill>
                <a:srgbClr val="000000"/>
              </a:solidFill>
            </a:endParaRPr>
          </a:p>
        </p:txBody>
      </p:sp>
      <p:sp>
        <p:nvSpPr>
          <p:cNvPr id="12" name="Ορθογώνιο 11">
            <a:extLst>
              <a:ext uri="{FF2B5EF4-FFF2-40B4-BE49-F238E27FC236}">
                <a16:creationId xmlns:a16="http://schemas.microsoft.com/office/drawing/2014/main" id="{330EFFD1-979D-4EE1-BDD9-918267F048CC}"/>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latin typeface="Calibri"/>
                <a:ea typeface="Calibri"/>
              </a:rPr>
              <a:t>D. Virtuelle Realität für das Training nutzen</a:t>
            </a:r>
            <a:endParaRPr lang="de-DE" sz="1800" spc="-1" dirty="0">
              <a:solidFill>
                <a:srgbClr val="000000"/>
              </a:solidFill>
            </a:endParaRPr>
          </a:p>
        </p:txBody>
      </p:sp>
      <p:sp>
        <p:nvSpPr>
          <p:cNvPr id="7" name="TextBox 6">
            <a:extLst>
              <a:ext uri="{FF2B5EF4-FFF2-40B4-BE49-F238E27FC236}">
                <a16:creationId xmlns:a16="http://schemas.microsoft.com/office/drawing/2014/main" id="{6ADEDE7A-0913-479F-BB67-E02D145BE5E2}"/>
              </a:ext>
            </a:extLst>
          </p:cNvPr>
          <p:cNvSpPr txBox="1"/>
          <p:nvPr/>
        </p:nvSpPr>
        <p:spPr>
          <a:xfrm>
            <a:off x="2112607" y="1987414"/>
            <a:ext cx="2324675" cy="307777"/>
          </a:xfrm>
          <a:prstGeom prst="rect">
            <a:avLst/>
          </a:prstGeom>
        </p:spPr>
        <p:txBody>
          <a:bodyPr wrap="none" rtlCol="0">
            <a:spAutoFit/>
          </a:bodyPr>
          <a:lstStyle/>
          <a:p>
            <a:pPr algn="l"/>
            <a:r>
              <a:rPr lang="de-DE" sz="1400" i="1" dirty="0"/>
              <a:t>Nur eine Antwort ist richtig!</a:t>
            </a:r>
            <a:endParaRPr lang="el-GR" sz="1400" i="1" dirty="0" err="1"/>
          </a:p>
        </p:txBody>
      </p:sp>
    </p:spTree>
    <p:extLst>
      <p:ext uri="{BB962C8B-B14F-4D97-AF65-F5344CB8AC3E}">
        <p14:creationId xmlns:p14="http://schemas.microsoft.com/office/powerpoint/2010/main" val="3032865709"/>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538135"/>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1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12"/>
                                        </p:tgtEl>
                                        <p:attrNameLst>
                                          <p:attrName>fillcolor</p:attrName>
                                        </p:attrNameLst>
                                      </p:cBhvr>
                                      <p:to>
                                        <a:srgbClr val="C01E24"/>
                                      </p:to>
                                    </p:animClr>
                                    <p:set>
                                      <p:cBhvr>
                                        <p:cTn id="28" dur="2000" fill="hold"/>
                                        <p:tgtEl>
                                          <p:spTgt spid="12"/>
                                        </p:tgtEl>
                                        <p:attrNameLst>
                                          <p:attrName>fill.type</p:attrName>
                                        </p:attrNameLst>
                                      </p:cBhvr>
                                      <p:to>
                                        <p:strVal val="solid"/>
                                      </p:to>
                                    </p:set>
                                    <p:set>
                                      <p:cBhvr>
                                        <p:cTn id="29" dur="2000" fill="hold"/>
                                        <p:tgtEl>
                                          <p:spTgt spid="12"/>
                                        </p:tgtEl>
                                        <p:attrNameLst>
                                          <p:attrName>fill.on</p:attrName>
                                        </p:attrNameLst>
                                      </p:cBhvr>
                                      <p:to>
                                        <p:strVal val="true"/>
                                      </p:to>
                                    </p:set>
                                  </p:childTnLst>
                                </p:cTn>
                              </p:par>
                            </p:childTnLst>
                          </p:cTn>
                        </p:par>
                      </p:childTnLst>
                    </p:cTn>
                  </p:par>
                </p:childTnLst>
              </p:cTn>
              <p:nextCondLst>
                <p:cond evt="onClick" delay="0">
                  <p:tgtEl>
                    <p:spTgt spid="12"/>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00000"/>
              </a:lnSpc>
            </a:pPr>
            <a:r>
              <a:rPr lang="de-DE" sz="2000" b="1" strike="noStrike" spc="-1" dirty="0">
                <a:solidFill>
                  <a:srgbClr val="203864"/>
                </a:solidFill>
                <a:latin typeface="Calibri"/>
                <a:ea typeface="Calibri"/>
              </a:rPr>
              <a:t>Wie können Fitness-Apps dem Einzelnen beim Zeitmanagement helfen? </a:t>
            </a:r>
            <a:endParaRPr lang="de-DE" sz="2000" b="0" strike="noStrike" spc="-1" dirty="0">
              <a:solidFill>
                <a:srgbClr val="000000"/>
              </a:solidFill>
              <a:latin typeface="Aria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solidFill>
                  <a:srgbClr val="000000"/>
                </a:solidFill>
                <a:latin typeface="Calibri"/>
                <a:ea typeface="Calibri"/>
              </a:rPr>
              <a:t>A. Indem Sie täglich inspirierende Zitate versenden </a:t>
            </a:r>
            <a:endParaRPr lang="de-DE" sz="1800" spc="-1" dirty="0">
              <a:solidFill>
                <a:srgbClr val="000000"/>
              </a:solidFill>
            </a:endParaRP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solidFill>
                  <a:srgbClr val="000000"/>
                </a:solidFill>
                <a:latin typeface="Calibri"/>
              </a:rPr>
              <a:t>B. Durch die Bereitstellung von Rezepten für gesunde Mahlzeiten</a:t>
            </a:r>
            <a:endParaRPr lang="de-DE" sz="1800" spc="-1" dirty="0">
              <a:solidFill>
                <a:srgbClr val="000000"/>
              </a:solidFill>
            </a:endParaRPr>
          </a:p>
        </p:txBody>
      </p:sp>
      <p:sp>
        <p:nvSpPr>
          <p:cNvPr id="11" name="Ορθογώνιο 10">
            <a:extLst>
              <a:ext uri="{FF2B5EF4-FFF2-40B4-BE49-F238E27FC236}">
                <a16:creationId xmlns:a16="http://schemas.microsoft.com/office/drawing/2014/main" id="{B08E9EB4-6838-4FCD-B853-E6E51FCAD438}"/>
              </a:ext>
            </a:extLst>
          </p:cNvPr>
          <p:cNvSpPr/>
          <p:nvPr/>
        </p:nvSpPr>
        <p:spPr>
          <a:xfrm>
            <a:off x="6134100" y="3727450"/>
            <a:ext cx="3505200" cy="10985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solidFill>
                  <a:srgbClr val="000000"/>
                </a:solidFill>
                <a:latin typeface="Calibri"/>
              </a:rPr>
              <a:t>D. Durch die Empfehlung der besten Fernsehsendungen</a:t>
            </a:r>
            <a:endParaRPr lang="de-DE" sz="1800" spc="-1" dirty="0">
              <a:solidFill>
                <a:srgbClr val="000000"/>
              </a:solidFill>
            </a:endParaRPr>
          </a:p>
        </p:txBody>
      </p:sp>
      <p:sp>
        <p:nvSpPr>
          <p:cNvPr id="7" name="TextBox 6">
            <a:extLst>
              <a:ext uri="{FF2B5EF4-FFF2-40B4-BE49-F238E27FC236}">
                <a16:creationId xmlns:a16="http://schemas.microsoft.com/office/drawing/2014/main" id="{3CA84F15-E3A8-4204-B4E9-D5D4C30C2F30}"/>
              </a:ext>
            </a:extLst>
          </p:cNvPr>
          <p:cNvSpPr txBox="1"/>
          <p:nvPr/>
        </p:nvSpPr>
        <p:spPr>
          <a:xfrm>
            <a:off x="2112607" y="1987414"/>
            <a:ext cx="2324675" cy="307777"/>
          </a:xfrm>
          <a:prstGeom prst="rect">
            <a:avLst/>
          </a:prstGeom>
        </p:spPr>
        <p:txBody>
          <a:bodyPr wrap="none" rtlCol="0">
            <a:spAutoFit/>
          </a:bodyPr>
          <a:lstStyle/>
          <a:p>
            <a:pPr algn="l"/>
            <a:r>
              <a:rPr lang="de-DE" sz="1400" i="1" dirty="0"/>
              <a:t>Nur eine Antwort ist richtig!</a:t>
            </a:r>
            <a:endParaRPr lang="el-GR" sz="1400" i="1" dirty="0" err="1"/>
          </a:p>
        </p:txBody>
      </p:sp>
      <p:sp>
        <p:nvSpPr>
          <p:cNvPr id="2" name="Ορθογώνιο 11">
            <a:extLst>
              <a:ext uri="{FF2B5EF4-FFF2-40B4-BE49-F238E27FC236}">
                <a16:creationId xmlns:a16="http://schemas.microsoft.com/office/drawing/2014/main" id="{76DC98E3-03AE-05FE-D306-50B5372D125D}"/>
              </a:ext>
            </a:extLst>
          </p:cNvPr>
          <p:cNvSpPr/>
          <p:nvPr/>
        </p:nvSpPr>
        <p:spPr>
          <a:xfrm>
            <a:off x="2112607" y="3727450"/>
            <a:ext cx="3505200" cy="1098550"/>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solidFill>
                  <a:srgbClr val="000000"/>
                </a:solidFill>
                <a:latin typeface="Calibri"/>
                <a:ea typeface="Calibri"/>
              </a:rPr>
              <a:t>C. Durch die Unterstützung der Nutzer bei der Planung und Priorisierung körperlicher Aktivitäten </a:t>
            </a:r>
            <a:endParaRPr lang="de-DE" sz="1800" spc="-1" dirty="0">
              <a:solidFill>
                <a:srgbClr val="000000"/>
              </a:solidFill>
            </a:endParaRPr>
          </a:p>
        </p:txBody>
      </p:sp>
    </p:spTree>
    <p:extLst>
      <p:ext uri="{BB962C8B-B14F-4D97-AF65-F5344CB8AC3E}">
        <p14:creationId xmlns:p14="http://schemas.microsoft.com/office/powerpoint/2010/main" val="4008420260"/>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
                                        </p:tgtEl>
                                        <p:attrNameLst>
                                          <p:attrName>fillcolor</p:attrName>
                                        </p:attrNameLst>
                                      </p:cBhvr>
                                      <p:to>
                                        <a:srgbClr val="538135"/>
                                      </p:to>
                                    </p:animClr>
                                    <p:set>
                                      <p:cBhvr>
                                        <p:cTn id="28" dur="2000" fill="hold"/>
                                        <p:tgtEl>
                                          <p:spTgt spid="2"/>
                                        </p:tgtEl>
                                        <p:attrNameLst>
                                          <p:attrName>fill.type</p:attrName>
                                        </p:attrNameLst>
                                      </p:cBhvr>
                                      <p:to>
                                        <p:strVal val="solid"/>
                                      </p:to>
                                    </p:set>
                                    <p:set>
                                      <p:cBhvr>
                                        <p:cTn id="29"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Ορθογώνιο: Στρογγύλεμα γωνιών 3">
            <a:extLst>
              <a:ext uri="{FF2B5EF4-FFF2-40B4-BE49-F238E27FC236}">
                <a16:creationId xmlns:a16="http://schemas.microsoft.com/office/drawing/2014/main" id="{9651827C-5BB0-427C-8C65-8784AC89CEFC}"/>
              </a:ext>
            </a:extLst>
          </p:cNvPr>
          <p:cNvSpPr/>
          <p:nvPr/>
        </p:nvSpPr>
        <p:spPr>
          <a:xfrm>
            <a:off x="2105025" y="1028700"/>
            <a:ext cx="7534275" cy="904875"/>
          </a:xfrm>
          <a:prstGeom prst="roundRect">
            <a:avLst/>
          </a:prstGeom>
          <a:ln>
            <a:solidFill>
              <a:srgbClr val="C01E24"/>
            </a:solidFill>
          </a:ln>
        </p:spPr>
        <p:style>
          <a:lnRef idx="2">
            <a:schemeClr val="accent1"/>
          </a:lnRef>
          <a:fillRef idx="1">
            <a:schemeClr val="lt1"/>
          </a:fillRef>
          <a:effectRef idx="0">
            <a:schemeClr val="accent1"/>
          </a:effectRef>
          <a:fontRef idx="minor">
            <a:schemeClr val="dk1"/>
          </a:fontRef>
        </p:style>
        <p:txBody>
          <a:bodyPr rtlCol="0" anchor="ctr"/>
          <a:lstStyle/>
          <a:p>
            <a:pPr algn="ctr">
              <a:lnSpc>
                <a:spcPct val="100000"/>
              </a:lnSpc>
            </a:pPr>
            <a:r>
              <a:rPr lang="de-DE" sz="2000" b="1" strike="noStrike" spc="-1" dirty="0">
                <a:solidFill>
                  <a:srgbClr val="203864"/>
                </a:solidFill>
                <a:latin typeface="Calibri"/>
                <a:ea typeface="Calibri"/>
              </a:rPr>
              <a:t>Welcher der folgenden Gründe ist ein guter Grund für den Wechsel von einer Fitness-App zu einer anderen? </a:t>
            </a:r>
            <a:endParaRPr lang="de-DE" sz="2000" b="0" strike="noStrike" spc="-1" dirty="0">
              <a:solidFill>
                <a:srgbClr val="000000"/>
              </a:solidFill>
              <a:latin typeface="Arial"/>
            </a:endParaRPr>
          </a:p>
        </p:txBody>
      </p:sp>
      <p:sp>
        <p:nvSpPr>
          <p:cNvPr id="5" name="Ορθογώνιο 4">
            <a:extLst>
              <a:ext uri="{FF2B5EF4-FFF2-40B4-BE49-F238E27FC236}">
                <a16:creationId xmlns:a16="http://schemas.microsoft.com/office/drawing/2014/main" id="{88178301-C8A7-4724-8CF8-344EAE75664C}"/>
              </a:ext>
            </a:extLst>
          </p:cNvPr>
          <p:cNvSpPr/>
          <p:nvPr/>
        </p:nvSpPr>
        <p:spPr>
          <a:xfrm>
            <a:off x="2105025" y="2479675"/>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solidFill>
                  <a:srgbClr val="000000"/>
                </a:solidFill>
                <a:latin typeface="Calibri"/>
                <a:ea typeface="Calibri"/>
              </a:rPr>
              <a:t>A. Die Lieblingsapp deines Freundes ist anders </a:t>
            </a:r>
            <a:endParaRPr lang="de-DE" sz="1800" spc="-1" dirty="0">
              <a:solidFill>
                <a:srgbClr val="000000"/>
              </a:solidFill>
            </a:endParaRPr>
          </a:p>
        </p:txBody>
      </p:sp>
      <p:sp>
        <p:nvSpPr>
          <p:cNvPr id="10" name="Ορθογώνιο 9">
            <a:extLst>
              <a:ext uri="{FF2B5EF4-FFF2-40B4-BE49-F238E27FC236}">
                <a16:creationId xmlns:a16="http://schemas.microsoft.com/office/drawing/2014/main" id="{E448F981-31BC-4A5C-A52A-2CB296CA1B95}"/>
              </a:ext>
            </a:extLst>
          </p:cNvPr>
          <p:cNvSpPr/>
          <p:nvPr/>
        </p:nvSpPr>
        <p:spPr>
          <a:xfrm>
            <a:off x="6134100" y="247967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solidFill>
                  <a:srgbClr val="000000"/>
                </a:solidFill>
                <a:latin typeface="Calibri"/>
              </a:rPr>
              <a:t>B. Die App hat zu viele Funktionen </a:t>
            </a:r>
            <a:endParaRPr lang="de-DE" sz="1800" spc="-1" dirty="0">
              <a:solidFill>
                <a:srgbClr val="000000"/>
              </a:solidFill>
            </a:endParaRPr>
          </a:p>
        </p:txBody>
      </p:sp>
      <p:sp>
        <p:nvSpPr>
          <p:cNvPr id="11" name="Ορθογώνιο 10">
            <a:extLst>
              <a:ext uri="{FF2B5EF4-FFF2-40B4-BE49-F238E27FC236}">
                <a16:creationId xmlns:a16="http://schemas.microsoft.com/office/drawing/2014/main" id="{B08E9EB4-6838-4FCD-B853-E6E51FCAD438}"/>
              </a:ext>
            </a:extLst>
          </p:cNvPr>
          <p:cNvSpPr/>
          <p:nvPr/>
        </p:nvSpPr>
        <p:spPr>
          <a:xfrm>
            <a:off x="6134100"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solidFill>
                  <a:srgbClr val="000000"/>
                </a:solidFill>
                <a:latin typeface="Calibri"/>
                <a:ea typeface="Calibri"/>
              </a:rPr>
              <a:t>D. Sie haben keine Lust mehr auf Sport</a:t>
            </a:r>
            <a:endParaRPr lang="de-DE" sz="1800" spc="-1" dirty="0">
              <a:solidFill>
                <a:srgbClr val="000000"/>
              </a:solidFill>
            </a:endParaRPr>
          </a:p>
        </p:txBody>
      </p:sp>
      <p:sp>
        <p:nvSpPr>
          <p:cNvPr id="7" name="TextBox 6">
            <a:extLst>
              <a:ext uri="{FF2B5EF4-FFF2-40B4-BE49-F238E27FC236}">
                <a16:creationId xmlns:a16="http://schemas.microsoft.com/office/drawing/2014/main" id="{3CA84F15-E3A8-4204-B4E9-D5D4C30C2F30}"/>
              </a:ext>
            </a:extLst>
          </p:cNvPr>
          <p:cNvSpPr txBox="1"/>
          <p:nvPr/>
        </p:nvSpPr>
        <p:spPr>
          <a:xfrm>
            <a:off x="2112607" y="1987414"/>
            <a:ext cx="2324675" cy="307777"/>
          </a:xfrm>
          <a:prstGeom prst="rect">
            <a:avLst/>
          </a:prstGeom>
        </p:spPr>
        <p:txBody>
          <a:bodyPr wrap="none" rtlCol="0">
            <a:spAutoFit/>
          </a:bodyPr>
          <a:lstStyle/>
          <a:p>
            <a:pPr algn="l"/>
            <a:r>
              <a:rPr lang="de-DE" sz="1400" i="1" dirty="0"/>
              <a:t>Nur eine Antwort ist richtig!</a:t>
            </a:r>
            <a:endParaRPr lang="el-GR" sz="1400" i="1" dirty="0" err="1"/>
          </a:p>
        </p:txBody>
      </p:sp>
      <p:sp>
        <p:nvSpPr>
          <p:cNvPr id="2" name="Ορθογώνιο 11">
            <a:extLst>
              <a:ext uri="{FF2B5EF4-FFF2-40B4-BE49-F238E27FC236}">
                <a16:creationId xmlns:a16="http://schemas.microsoft.com/office/drawing/2014/main" id="{76DC98E3-03AE-05FE-D306-50B5372D125D}"/>
              </a:ext>
            </a:extLst>
          </p:cNvPr>
          <p:cNvSpPr/>
          <p:nvPr/>
        </p:nvSpPr>
        <p:spPr>
          <a:xfrm>
            <a:off x="2112607" y="3727450"/>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de-DE" sz="1800" spc="-1" dirty="0">
                <a:solidFill>
                  <a:srgbClr val="000000"/>
                </a:solidFill>
                <a:latin typeface="Calibri"/>
                <a:ea typeface="Calibri"/>
              </a:rPr>
              <a:t>C. Die neue App ist besser auf Ihre Ziele und Vorlieben abgestimmt </a:t>
            </a:r>
            <a:endParaRPr lang="de-DE" sz="1800" spc="-1" dirty="0">
              <a:solidFill>
                <a:srgbClr val="000000"/>
              </a:solidFill>
            </a:endParaRPr>
          </a:p>
        </p:txBody>
      </p:sp>
    </p:spTree>
    <p:extLst>
      <p:ext uri="{BB962C8B-B14F-4D97-AF65-F5344CB8AC3E}">
        <p14:creationId xmlns:p14="http://schemas.microsoft.com/office/powerpoint/2010/main" val="1694333256"/>
      </p:ext>
    </p:extLst>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5"/>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5"/>
                                        </p:tgtEl>
                                        <p:attrNameLst>
                                          <p:attrName>fillcolor</p:attrName>
                                        </p:attrNameLst>
                                      </p:cBhvr>
                                      <p:to>
                                        <a:srgbClr val="C00000"/>
                                      </p:to>
                                    </p:animClr>
                                    <p:set>
                                      <p:cBhvr>
                                        <p:cTn id="7" dur="2000" fill="hold"/>
                                        <p:tgtEl>
                                          <p:spTgt spid="5"/>
                                        </p:tgtEl>
                                        <p:attrNameLst>
                                          <p:attrName>fill.type</p:attrName>
                                        </p:attrNameLst>
                                      </p:cBhvr>
                                      <p:to>
                                        <p:strVal val="solid"/>
                                      </p:to>
                                    </p:set>
                                    <p:set>
                                      <p:cBhvr>
                                        <p:cTn id="8" dur="2000" fill="hold"/>
                                        <p:tgtEl>
                                          <p:spTgt spid="5"/>
                                        </p:tgtEl>
                                        <p:attrNameLst>
                                          <p:attrName>fill.on</p:attrName>
                                        </p:attrNameLst>
                                      </p:cBhvr>
                                      <p:to>
                                        <p:strVal val="true"/>
                                      </p:to>
                                    </p:set>
                                  </p:childTnLst>
                                </p:cTn>
                              </p:par>
                            </p:childTnLst>
                          </p:cTn>
                        </p:par>
                      </p:childTnLst>
                    </p:cTn>
                  </p:par>
                </p:childTnLst>
              </p:cTn>
              <p:nextCondLst>
                <p:cond evt="onClick" delay="0">
                  <p:tgtEl>
                    <p:spTgt spid="5"/>
                  </p:tgtEl>
                </p:cond>
              </p:nextCondLst>
            </p:seq>
            <p:seq concurrent="1" nextAc="seek">
              <p:cTn id="9" restart="whenNotActive" fill="hold" evtFilter="cancelBubble" nodeType="interactiveSeq">
                <p:stCondLst>
                  <p:cond evt="onClick" delay="0">
                    <p:tgtEl>
                      <p:spTgt spid="10"/>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10"/>
                                        </p:tgtEl>
                                        <p:attrNameLst>
                                          <p:attrName>fillcolor</p:attrName>
                                        </p:attrNameLst>
                                      </p:cBhvr>
                                      <p:to>
                                        <a:srgbClr val="C00000"/>
                                      </p:to>
                                    </p:animClr>
                                    <p:set>
                                      <p:cBhvr>
                                        <p:cTn id="14" dur="2000" fill="hold"/>
                                        <p:tgtEl>
                                          <p:spTgt spid="10"/>
                                        </p:tgtEl>
                                        <p:attrNameLst>
                                          <p:attrName>fill.type</p:attrName>
                                        </p:attrNameLst>
                                      </p:cBhvr>
                                      <p:to>
                                        <p:strVal val="solid"/>
                                      </p:to>
                                    </p:set>
                                    <p:set>
                                      <p:cBhvr>
                                        <p:cTn id="15" dur="2000" fill="hold"/>
                                        <p:tgtEl>
                                          <p:spTgt spid="10"/>
                                        </p:tgtEl>
                                        <p:attrNameLst>
                                          <p:attrName>fill.on</p:attrName>
                                        </p:attrNameLst>
                                      </p:cBhvr>
                                      <p:to>
                                        <p:strVal val="true"/>
                                      </p:to>
                                    </p:set>
                                  </p:childTnLst>
                                </p:cTn>
                              </p:par>
                            </p:childTnLst>
                          </p:cTn>
                        </p:par>
                      </p:childTnLst>
                    </p:cTn>
                  </p:par>
                </p:childTnLst>
              </p:cTn>
              <p:nextCondLst>
                <p:cond evt="onClick" delay="0">
                  <p:tgtEl>
                    <p:spTgt spid="10"/>
                  </p:tgtEl>
                </p:cond>
              </p:nextCondLst>
            </p:seq>
            <p:seq concurrent="1" nextAc="seek">
              <p:cTn id="16" restart="whenNotActive" fill="hold" evtFilter="cancelBubble" nodeType="interactiveSeq">
                <p:stCondLst>
                  <p:cond evt="onClick" delay="0">
                    <p:tgtEl>
                      <p:spTgt spid="11"/>
                    </p:tgtEl>
                  </p:cond>
                </p:stCondLst>
                <p:endSync evt="end" delay="0">
                  <p:rtn val="all"/>
                </p:endSync>
                <p:childTnLst>
                  <p:par>
                    <p:cTn id="17" fill="hold">
                      <p:stCondLst>
                        <p:cond delay="0"/>
                      </p:stCondLst>
                      <p:childTnLst>
                        <p:par>
                          <p:cTn id="18" fill="hold">
                            <p:stCondLst>
                              <p:cond delay="0"/>
                            </p:stCondLst>
                            <p:childTnLst>
                              <p:par>
                                <p:cTn id="19" presetID="1" presetClass="emph" presetSubtype="2" fill="hold" nodeType="clickEffect">
                                  <p:stCondLst>
                                    <p:cond delay="0"/>
                                  </p:stCondLst>
                                  <p:childTnLst>
                                    <p:animClr clrSpc="rgb" dir="cw">
                                      <p:cBhvr>
                                        <p:cTn id="20" dur="2000" fill="hold"/>
                                        <p:tgtEl>
                                          <p:spTgt spid="11"/>
                                        </p:tgtEl>
                                        <p:attrNameLst>
                                          <p:attrName>fillcolor</p:attrName>
                                        </p:attrNameLst>
                                      </p:cBhvr>
                                      <p:to>
                                        <a:srgbClr val="C00000"/>
                                      </p:to>
                                    </p:animClr>
                                    <p:set>
                                      <p:cBhvr>
                                        <p:cTn id="21" dur="2000" fill="hold"/>
                                        <p:tgtEl>
                                          <p:spTgt spid="11"/>
                                        </p:tgtEl>
                                        <p:attrNameLst>
                                          <p:attrName>fill.type</p:attrName>
                                        </p:attrNameLst>
                                      </p:cBhvr>
                                      <p:to>
                                        <p:strVal val="solid"/>
                                      </p:to>
                                    </p:set>
                                    <p:set>
                                      <p:cBhvr>
                                        <p:cTn id="22" dur="2000" fill="hold"/>
                                        <p:tgtEl>
                                          <p:spTgt spid="11"/>
                                        </p:tgtEl>
                                        <p:attrNameLst>
                                          <p:attrName>fill.on</p:attrName>
                                        </p:attrNameLst>
                                      </p:cBhvr>
                                      <p:to>
                                        <p:strVal val="true"/>
                                      </p:to>
                                    </p:set>
                                  </p:childTnLst>
                                </p:cTn>
                              </p:par>
                            </p:childTnLst>
                          </p:cTn>
                        </p:par>
                      </p:childTnLst>
                    </p:cTn>
                  </p:par>
                </p:childTnLst>
              </p:cTn>
              <p:nextCondLst>
                <p:cond evt="onClick" delay="0">
                  <p:tgtEl>
                    <p:spTgt spid="11"/>
                  </p:tgtEl>
                </p:cond>
              </p:nextCondLst>
            </p:seq>
            <p:seq concurrent="1" nextAc="seek">
              <p:cTn id="23" restart="whenNotActive" fill="hold" evtFilter="cancelBubble" nodeType="interactiveSeq">
                <p:stCondLst>
                  <p:cond evt="onClick" delay="0">
                    <p:tgtEl>
                      <p:spTgt spid="2"/>
                    </p:tgtEl>
                  </p:cond>
                </p:stCondLst>
                <p:endSync evt="end" delay="0">
                  <p:rtn val="all"/>
                </p:endSync>
                <p:childTnLst>
                  <p:par>
                    <p:cTn id="24" fill="hold">
                      <p:stCondLst>
                        <p:cond delay="0"/>
                      </p:stCondLst>
                      <p:childTnLst>
                        <p:par>
                          <p:cTn id="25" fill="hold">
                            <p:stCondLst>
                              <p:cond delay="0"/>
                            </p:stCondLst>
                            <p:childTnLst>
                              <p:par>
                                <p:cTn id="26" presetID="1" presetClass="emph" presetSubtype="2" fill="hold" nodeType="clickEffect">
                                  <p:stCondLst>
                                    <p:cond delay="0"/>
                                  </p:stCondLst>
                                  <p:childTnLst>
                                    <p:animClr clrSpc="rgb" dir="cw">
                                      <p:cBhvr>
                                        <p:cTn id="27" dur="2000" fill="hold"/>
                                        <p:tgtEl>
                                          <p:spTgt spid="2"/>
                                        </p:tgtEl>
                                        <p:attrNameLst>
                                          <p:attrName>fillcolor</p:attrName>
                                        </p:attrNameLst>
                                      </p:cBhvr>
                                      <p:to>
                                        <a:srgbClr val="538135"/>
                                      </p:to>
                                    </p:animClr>
                                    <p:set>
                                      <p:cBhvr>
                                        <p:cTn id="28" dur="2000" fill="hold"/>
                                        <p:tgtEl>
                                          <p:spTgt spid="2"/>
                                        </p:tgtEl>
                                        <p:attrNameLst>
                                          <p:attrName>fill.type</p:attrName>
                                        </p:attrNameLst>
                                      </p:cBhvr>
                                      <p:to>
                                        <p:strVal val="solid"/>
                                      </p:to>
                                    </p:set>
                                    <p:set>
                                      <p:cBhvr>
                                        <p:cTn id="29"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7"/>
        <p:cNvGrpSpPr/>
        <p:nvPr/>
      </p:nvGrpSpPr>
      <p:grpSpPr>
        <a:xfrm>
          <a:off x="0" y="0"/>
          <a:ext cx="0" cy="0"/>
          <a:chOff x="0" y="0"/>
          <a:chExt cx="0" cy="0"/>
        </a:xfrm>
      </p:grpSpPr>
      <p:sp>
        <p:nvSpPr>
          <p:cNvPr id="168" name="Google Shape;168;p8"/>
          <p:cNvSpPr/>
          <p:nvPr/>
        </p:nvSpPr>
        <p:spPr>
          <a:xfrm>
            <a:off x="2105025" y="1028700"/>
            <a:ext cx="7534275" cy="904875"/>
          </a:xfrm>
          <a:prstGeom prst="roundRect">
            <a:avLst>
              <a:gd name="adj" fmla="val 16667"/>
            </a:avLst>
          </a:prstGeom>
          <a:solidFill>
            <a:schemeClr val="lt1"/>
          </a:solidFill>
          <a:ln w="12700" cap="flat" cmpd="sng">
            <a:solidFill>
              <a:srgbClr val="C01E24"/>
            </a:solidFill>
            <a:prstDash val="solid"/>
            <a:miter lim="800000"/>
            <a:headEnd type="none" w="sm" len="sm"/>
            <a:tailEnd type="none" w="sm" len="sm"/>
          </a:ln>
        </p:spPr>
        <p:txBody>
          <a:bodyPr spcFirstLastPara="1" wrap="square" lIns="91425" tIns="45700" rIns="91425" bIns="45700" anchor="ctr" anchorCtr="0">
            <a:noAutofit/>
          </a:bodyPr>
          <a:lstStyle/>
          <a:p>
            <a:pPr algn="ctr">
              <a:lnSpc>
                <a:spcPct val="100000"/>
              </a:lnSpc>
              <a:tabLst>
                <a:tab pos="0" algn="l"/>
              </a:tabLst>
            </a:pPr>
            <a:r>
              <a:rPr lang="de-DE" sz="2000" b="1" strike="noStrike" spc="-1" dirty="0">
                <a:solidFill>
                  <a:srgbClr val="203864"/>
                </a:solidFill>
                <a:latin typeface="Calibri"/>
                <a:ea typeface="Calibri"/>
              </a:rPr>
              <a:t>Gesundheits-Apps können Ihre täglichen Schritte aufzeichnen und Feedback zu Ihrer körperlichen Aktivität geben.</a:t>
            </a:r>
            <a:endParaRPr lang="de-DE" sz="2000" b="0" strike="noStrike" spc="-1" dirty="0">
              <a:solidFill>
                <a:srgbClr val="000000"/>
              </a:solidFill>
              <a:latin typeface="Arial"/>
            </a:endParaRPr>
          </a:p>
        </p:txBody>
      </p:sp>
      <p:sp>
        <p:nvSpPr>
          <p:cNvPr id="2" name="Ορθογώνιο 1">
            <a:extLst>
              <a:ext uri="{FF2B5EF4-FFF2-40B4-BE49-F238E27FC236}">
                <a16:creationId xmlns:a16="http://schemas.microsoft.com/office/drawing/2014/main" id="{9A680693-77D6-8DF0-59E4-DF97F446B553}"/>
              </a:ext>
            </a:extLst>
          </p:cNvPr>
          <p:cNvSpPr/>
          <p:nvPr/>
        </p:nvSpPr>
        <p:spPr>
          <a:xfrm>
            <a:off x="6134100" y="2615294"/>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Falsch</a:t>
            </a:r>
            <a:endParaRPr lang="el-GR" sz="1800" dirty="0">
              <a:latin typeface="Calibri" panose="020F0502020204030204" pitchFamily="34" charset="0"/>
              <a:cs typeface="Calibri" panose="020F0502020204030204" pitchFamily="34" charset="0"/>
            </a:endParaRPr>
          </a:p>
        </p:txBody>
      </p:sp>
      <p:sp>
        <p:nvSpPr>
          <p:cNvPr id="3" name="Ορθογώνιο 2">
            <a:extLst>
              <a:ext uri="{FF2B5EF4-FFF2-40B4-BE49-F238E27FC236}">
                <a16:creationId xmlns:a16="http://schemas.microsoft.com/office/drawing/2014/main" id="{EEC1FD03-6445-FEF2-FC63-C219178F2D1B}"/>
              </a:ext>
            </a:extLst>
          </p:cNvPr>
          <p:cNvSpPr/>
          <p:nvPr/>
        </p:nvSpPr>
        <p:spPr>
          <a:xfrm>
            <a:off x="2105025" y="2615293"/>
            <a:ext cx="3505200" cy="904875"/>
          </a:xfrm>
          <a:prstGeom prst="rect">
            <a:avLst/>
          </a:prstGeom>
        </p:spPr>
        <p:style>
          <a:lnRef idx="2">
            <a:schemeClr val="accent3"/>
          </a:lnRef>
          <a:fillRef idx="1">
            <a:schemeClr val="lt1"/>
          </a:fillRef>
          <a:effectRef idx="0">
            <a:schemeClr val="accent3"/>
          </a:effectRef>
          <a:fontRef idx="minor">
            <a:schemeClr val="dk1"/>
          </a:fontRef>
        </p:style>
        <p:txBody>
          <a:bodyPr rtlCol="0" anchor="ctr"/>
          <a:lstStyle/>
          <a:p>
            <a:pPr algn="ctr"/>
            <a:r>
              <a:rPr lang="en-US" sz="1800" dirty="0" err="1">
                <a:latin typeface="Calibri" panose="020F0502020204030204" pitchFamily="34" charset="0"/>
                <a:cs typeface="Calibri" panose="020F0502020204030204" pitchFamily="34" charset="0"/>
              </a:rPr>
              <a:t>Richtig</a:t>
            </a:r>
            <a:endParaRPr lang="el-GR" sz="1800" dirty="0">
              <a:latin typeface="Calibri" panose="020F0502020204030204" pitchFamily="34" charset="0"/>
              <a:cs typeface="Calibri" panose="020F0502020204030204" pitchFamily="34" charset="0"/>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2"/>
                    </p:tgtEl>
                  </p:cond>
                </p:stCondLst>
                <p:endSync evt="end" delay="0">
                  <p:rtn val="all"/>
                </p:endSync>
                <p:childTnLst>
                  <p:par>
                    <p:cTn id="3" fill="hold">
                      <p:stCondLst>
                        <p:cond delay="0"/>
                      </p:stCondLst>
                      <p:childTnLst>
                        <p:par>
                          <p:cTn id="4" fill="hold">
                            <p:stCondLst>
                              <p:cond delay="0"/>
                            </p:stCondLst>
                            <p:childTnLst>
                              <p:par>
                                <p:cTn id="5" presetID="1" presetClass="emph" presetSubtype="2" fill="hold" nodeType="clickEffect">
                                  <p:stCondLst>
                                    <p:cond delay="0"/>
                                  </p:stCondLst>
                                  <p:childTnLst>
                                    <p:animClr clrSpc="rgb" dir="cw">
                                      <p:cBhvr>
                                        <p:cTn id="6" dur="2000" fill="hold"/>
                                        <p:tgtEl>
                                          <p:spTgt spid="2"/>
                                        </p:tgtEl>
                                        <p:attrNameLst>
                                          <p:attrName>fillcolor</p:attrName>
                                        </p:attrNameLst>
                                      </p:cBhvr>
                                      <p:to>
                                        <a:srgbClr val="C01E24"/>
                                      </p:to>
                                    </p:animClr>
                                    <p:set>
                                      <p:cBhvr>
                                        <p:cTn id="7" dur="2000" fill="hold"/>
                                        <p:tgtEl>
                                          <p:spTgt spid="2"/>
                                        </p:tgtEl>
                                        <p:attrNameLst>
                                          <p:attrName>fill.type</p:attrName>
                                        </p:attrNameLst>
                                      </p:cBhvr>
                                      <p:to>
                                        <p:strVal val="solid"/>
                                      </p:to>
                                    </p:set>
                                    <p:set>
                                      <p:cBhvr>
                                        <p:cTn id="8" dur="2000" fill="hold"/>
                                        <p:tgtEl>
                                          <p:spTgt spid="2"/>
                                        </p:tgtEl>
                                        <p:attrNameLst>
                                          <p:attrName>fill.on</p:attrName>
                                        </p:attrNameLst>
                                      </p:cBhvr>
                                      <p:to>
                                        <p:strVal val="true"/>
                                      </p:to>
                                    </p:set>
                                  </p:childTnLst>
                                </p:cTn>
                              </p:par>
                            </p:childTnLst>
                          </p:cTn>
                        </p:par>
                      </p:childTnLst>
                    </p:cTn>
                  </p:par>
                </p:childTnLst>
              </p:cTn>
              <p:nextCondLst>
                <p:cond evt="onClick" delay="0">
                  <p:tgtEl>
                    <p:spTgt spid="2"/>
                  </p:tgtEl>
                </p:cond>
              </p:nextCondLst>
            </p:seq>
            <p:seq concurrent="1" nextAc="seek">
              <p:cTn id="9" restart="whenNotActive" fill="hold" evtFilter="cancelBubble" nodeType="interactiveSeq">
                <p:stCondLst>
                  <p:cond evt="onClick" delay="0">
                    <p:tgtEl>
                      <p:spTgt spid="3"/>
                    </p:tgtEl>
                  </p:cond>
                </p:stCondLst>
                <p:endSync evt="end" delay="0">
                  <p:rtn val="all"/>
                </p:endSync>
                <p:childTnLst>
                  <p:par>
                    <p:cTn id="10" fill="hold">
                      <p:stCondLst>
                        <p:cond delay="0"/>
                      </p:stCondLst>
                      <p:childTnLst>
                        <p:par>
                          <p:cTn id="11" fill="hold">
                            <p:stCondLst>
                              <p:cond delay="0"/>
                            </p:stCondLst>
                            <p:childTnLst>
                              <p:par>
                                <p:cTn id="12" presetID="1" presetClass="emph" presetSubtype="2" fill="hold" nodeType="clickEffect">
                                  <p:stCondLst>
                                    <p:cond delay="0"/>
                                  </p:stCondLst>
                                  <p:childTnLst>
                                    <p:animClr clrSpc="rgb" dir="cw">
                                      <p:cBhvr>
                                        <p:cTn id="13" dur="2000" fill="hold"/>
                                        <p:tgtEl>
                                          <p:spTgt spid="3"/>
                                        </p:tgtEl>
                                        <p:attrNameLst>
                                          <p:attrName>fillcolor</p:attrName>
                                        </p:attrNameLst>
                                      </p:cBhvr>
                                      <p:to>
                                        <a:srgbClr val="538135"/>
                                      </p:to>
                                    </p:animClr>
                                    <p:set>
                                      <p:cBhvr>
                                        <p:cTn id="14" dur="2000" fill="hold"/>
                                        <p:tgtEl>
                                          <p:spTgt spid="3"/>
                                        </p:tgtEl>
                                        <p:attrNameLst>
                                          <p:attrName>fill.type</p:attrName>
                                        </p:attrNameLst>
                                      </p:cBhvr>
                                      <p:to>
                                        <p:strVal val="solid"/>
                                      </p:to>
                                    </p:set>
                                    <p:set>
                                      <p:cBhvr>
                                        <p:cTn id="15" dur="2000" fill="hold"/>
                                        <p:tgtEl>
                                          <p:spTgt spid="3"/>
                                        </p:tgtEl>
                                        <p:attrNameLst>
                                          <p:attrName>fill.on</p:attrName>
                                        </p:attrNameLst>
                                      </p:cBhvr>
                                      <p:to>
                                        <p:strVal val="true"/>
                                      </p:to>
                                    </p:set>
                                  </p:childTnLst>
                                </p:cTn>
                              </p:par>
                            </p:childTnLst>
                          </p:cTn>
                        </p:par>
                      </p:childTnLst>
                    </p:cTn>
                  </p:par>
                </p:childTnLst>
              </p:cTn>
              <p:nextCondLst>
                <p:cond evt="onClick" delay="0">
                  <p:tgtEl>
                    <p:spTgt spid="3"/>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COURSE_TITLE" val="ETA3 3 Health Apps for Physical Activity_Self Learning Session_DE"/>
  <p:tag name="ISPRING_PLAYERS_CUSTOMIZATION_2" val="UEsDBBQAAgAIAKl+UE82YVgCRwMAAOEJAAAUAAAAdW5pdmVyc2FsL3BsYXllci54bWytVl1P2zAUfS4S/yHyO3FLxwYoATEktIcxIXVse6vc5DbxmtiZ7RC6X78b5zukbEir1Cq5vuf4fhxf17t+ThPnCZTmUvhk4c6JAyKQIReRTx6/3p2ck+ur4yMvS9gelMNDn+SClwCWECcEHSieGQQ/MBP7pGdwkZk4meJScbP3yXKO3O1Oyzk5Ppqhi9A+iY3JLiktisLlGhEi0jLJSxLtBjKlmQINwoCiVRjEabCX5u9o/KZSULPPQPeQmXn7xjVJy/Gs+YCkWLpSRfR0Pl/QH/efV0EMKTvhQhsmAiAOVnJmS7lhwe5ehnkCurTNvCrIFRhTBmFtM89c8sW5cLQKfFI5rFPQmkWg3UREhLZ+DWdDUGEa65qJcC3YE49Ymdta1162RR2JjqUyQW5q9A72G8lUuG7tPX+PTkTsbROm45pPD3Kx/DteJ2P91uX7ZCw2o3yTcB3jUh/SWaeToMNdvdTW2Mr2sZHtXclEHAW/cq4gtK/f2hMwX5Bqw1bmNk5XFwEu4NMdC4xU+1uEoXRr2bitUtxKKa4FtRxuu/uqoyBNtltgJlfQlGrmPfEQ5BemlO3XlVE5eHRkrLF0CPZolXLdpK4hXmzS5OwfelP6jVrzU7/WGQv4H435hERtTbgI4fmOo4+BFGtqAItd2lyTJW65ZxeTzjdp7zANTN1JwKZgIo5hKgI8+yEzjHZ2eggKiml0CXI1wvYWDoJjHsUJfs0kw3j1IE3K1G6SobdwEJzIYDcBbc0HgRslC8xQ51mGA+Bl8V6utx2h45aMdNmK0aMT49ALcm1kyn9bpQ/mpLm0kn7l9B4fOYc+Degm4y3kw/w1xGgSDOJq5sL2NQKcC08citWA56S2uhkO8YlZXz6NBnxpeihnTDOdS8M6qyzjOQ4mzyqv5hzn2cgnhC3LE3PbT2h4eVjoKOHpe2OK6zueVVms+G9wCh6Wfw0WSyy1E0Opd5+8P1/2GFCLOBkH21vToR23UjR1cF1q36pf247mhqq1UsnskKS8uhcVppoHH1GOkZK5CEcCsA2r6XWC8/hGAXMS2GJGi1M8HjLzyTt8qHO+OLvoUv6wuGiwNq6HauMqljdcR3XAnfxofZDaRLx6ruHjH1BLAwQUAAIACABumihZtTf0qBwFAADhEwAAHQAAAHVuaXZlcnNhbC9jb21tb25fbWVzc2FnZXMubG5nrVj/bts2EP6/QN+BEFBgA7q0HdBgGBIXtMTEQmTJleik2TAIjMTYRCjR1Q8n3l97mj3YnmRHSnbttoGkpIANmJLvuyP5fXdHnnx4yCRa86IUKj+13h29tRDPE5WKfHFqzenZL79ZqKxYnjKpcn5q5cpCH0YvX5xIli9qtuDw++ULhE4yXpYwLEd69GWMRHpqzcbxGNsXMQ1iPJvF4zmlgR97eEw8azRmyd3Jm/bvj1jbwXSG/evYC86DeOyeWyNbZSuWb5CnFuqnX4+PH969P/55EEw0xZ53CIQM0vu3PYB8GgZeDGjEi33yiVqjYTbBnHquT6xR+2OY9Swklz08zsOQ+DSOPNchsRvFfkDNGniEEscaXasaLdmao0qhteD3qFpy2P1KFByVUqTmRaLgQV7zLmdOMMWuH4ckoqFrUzfwrVGkimLz2sCyulqqAtyVKBUlu5E8NT6BZ+b9quAluGYV8BDBp1oK+KfKmMiPul1f+V6AHUOuKYkifA4LS3eTAqQD+HtRLeFdytVrcHGfS8VSdFtwAAwixFYrKZLmnyJaFTrCmWSbzihCfOX650DywIti4jvbJ9aI5ClyCqYnOxAlxBEJAaBgJS+eYBsbjhtzhKUchjBxzycefKkOYSIWSwnfamgcMwJMmPG8ywqYSkLgdxRdBaGjFw1cIYZWrCzvVZEesHR/P7uAXd8OQAg23QOnGmMLDPwQkPOKgidVNxhEiQ2/W13BVIGAMTVJQEsqq8sKZJOtJK+4iVboqbDEUOqG3yrQl+Rs3XAfvBuxddLcw3PfnsRjukudHqvzZNnTDsT5XX3sq6EGmuxzvjOmFi0eB58gu1gjPxhiEVxA/rsYYnFNIlhkEnXZ+PjSPcdmlyDvbZPSNuklTOcYuUEsScBOs2ktVF3CE70kkJrMjpRHw9xE5OMcWOxi75Hc2qACHcxoIdYc4ihSXnQ6goRvE0eL6uPc/SM+w65HnO9Qj21QrirE0jXLEw5kS5je0w28S0Vq3mnaG/+fa/E3YlWb6l+1VcJ3yKdXQ+M5KCyPKIJVFc9WVZdrvWBt+E+JQkv80RD6TP1p/iOb+Dh0gx+zM6XIatlUoGfvzy6yoXvUGcQzV6r/bv3oSKKm1BBoWHRxhB5D9reaaLdjN9AVMeX97Vz/DGxmTd2Cwubmt6q/tR+0AL5CT8WIJrDGJvIIWp0MqlB/20uY9UH4l7pg9Le/IuPIpVB1rvhNKapOz0bPveurkfPTC+tez3pQbKhLPQjZB8BF2w+WSIoM4k97YM6nZLsCTYk4mMmVqmVq5C/FnSkTsLZ1xr/thm8LlZmnkpVb+jdl6sNzomgmFzZOZwP6qZ2Ce+/PnoCfvksRwSG0MTb2bd372FrtsqcRyEcvhUejbesEOspYlSyhHN+qOk97AjXHL4ecYQBr59zT9KsAmqeoffr7IBDdy0H6JDuwP31V8fKvwSB6AjuMqDny8YeqE4ji8WEAZtDHqj3ubu06TVyg7w85U7KmqmUqg0dH3X5BHe1uY0qxPZmCgCKjF1UX0DUOQdjyxQ7mIZzJWunZAAQdABWV5Ig8MC2YIahTHF5AajWnLGs0ZcUd5GWqlBwUm9k5rYdq2Jy+XGDUlRT5oMifVxX1hKk7i7HjmJscWEk4sN81TUAKJ8akvdKRatEbzJ5gH9L+V3g8FdVQwJCQ3W2NvpUwNwCeYvpK7b9//u2yN5V2m1QhbzXjL1lr/W3h3Y1Kcxl38mbvbu5/UEsDBBQAAgAIAG6aKFkVHmAbowAAAH8BAAAuAAAAdW5pdmVyc2FsL3BsYXliYWNrX2FuZF9uYXZpZ2F0aW9uX3NldHRpbmdzLnhtbHWQQQqDMBBF957CGwhdh0DXpUWoFxhxlECSCZlR8PZNRG1p02Xe+z/DjGIUMX5iXdW1glnoKRBFS5xRNe93tgwLXr1xIIZ8woK850omNyxRaCMyetmUHsFyyv/wY3hrYT0/4iNeMOVCZxzqS6mwmVzysJhpY90aUI8R04AvmHPoobd4w7UniMPjDOwb/9W5mzabHd5pQB0iuSCq+UBVutdx9BdQSwMEFAACAAgAbpooWXRJNR88BAAADBUAACcAAAB1bml2ZXJzYWwvZmxhc2hfcHVibGlzaGluZ19zZXR0aW5ncy54bWztWN1y2jgUvucpNN7pZTFpkk3KGDJZMBOmBFLs7jbT6WSELbA2suRaMpRe9Wn6YH2SPbLAgUBakw3T7WwvMsRH53zn6Ds/0sg5+xgzNCWppII3rINqzUKEByKkfNKw3vid56cWkgrzEDPBScPiwkJnzYqTZCNGZeQRpUBVIoDhsp6ohhUpldRtezabValMUr0qWKYAX1YDEdtJSiThiqR2wvAcftQ8IdJaIJQAgL9Y8IVZs1JByDFIlyLMGEE0hMg51ZvCrMOwjCzbqI1wcDtJRcbDlmAiRelk1LB+a7ntg/bhUsdAtWlMuOZENkGoxaqOw5DqKDDz6CeCIkInEYR7cmShGQ1V1LAOay80DKjbmzA5uNk71jAtASRwtcCPicIhVth8GoeKfFRyKTCicM5xTAMfVpAmoGG1/Ruv1227N/2B73o3F/5lz8Swg5HvvvV3MPK7fs/dRb8s/MX1lTvsdfuvbvzBoOd3r+6sgNE1Qhx7nTEHmBVZGpCCMEdFWTzimDIo0ns0SqKgzBlOJ8QXHQpZHGMmiYX+TsjkdYYZVXPohhp0wy0hyblMSKCGOm0NS6UZse7gDCAEBrksauL4ZVETJ6drW7eN97ttbY3SwUrhIILiAVkemmOvipZqVPcRDhSdQmWSe5scZ4x5WZKIVDV10LnvVWERwwMwzljwNeb0NxoJFhZ8kXhEwj6OyUrLebeUd0DzwEJjyDEDJgcJ4cjDHNqcKmA3KABkNpKKqry9Owvt85RihgAP5hBBl94G20GEU7mW1CKxureC5ru+UES+N2wb0YOqHqPgRZdWKf2/RMZCNBcZYvQW7ASCysti+C8iaLW/0TgVcS6FEaSQzN1MKZmR8KyMo2twEWdgCfMuYUQZDx8y+gmNyFikgEvwFKYjyKk0+NWdgBMs5R0oXsb4zHRtt9923z7TG8ThFPNgR3AoVxInai/4eI64UEs7oCPAmSR5UkIa5mtl9lZ9fBqKjoE8P1E21vAljTOGnxK+IGQFeo8p34+XXRL/3QhKu43wNG903bw5NLQ4hZQYTFgIYNpRvpiwJQADzJHgbI5wAAeW1GNjSkUmQWIGhIGWj4/Q2EOZ5l8TmMzgMQ1JWgqydvDi8Oj495PTl/Wq/fXzl+ffNFoc5VcMa3fmLG89eFcoZ3XvxvAdo2/cGzZsOyKNdaGGG06334VKmHf7vjs8b/ndP7v+9RaAnL3NM8ux9Xm6/XjNLxn/1dPVc8+HrQs0dL03Pd+rl6movoDmVUEENTnW9+9SNjofpTqgnFp/UEZr8KqM1tCc+Vcr532pEGCGT8xMginOaEyhkn6KjizVHI9q5p+jIf/1fdd09H4a8lHV8f8YhL9o/zHlvtcD6MmIX2fOcy+7fwx67V8T40cxaL6KJ561Nx3H3vp6pldiymkMtOpLb/Hk1jw+qjn29qVKBdDWXzCblX8AUEsDBBQAAgAIAG6aKFk3i4dqewMAAKwMAAAhAAAAdW5pdmVyc2FsL2ZsYXNoX3NraW5fc2V0dGluZ3MueG1slVdtb9s2EP6eX2F4wLB+iVcnnRtMEeDYHlA0a4MlyHfaOttEKFIgT07973cUKYm0pcqNECC8ex7yXh4ekcS8cTk6gDZcyfvxdJxejUbJptQaJL5AXgiGMJIsh/vxE5MIgpvRH78L/Dv9MJ44sBJKPwMilztjLbVtxLP78bpEVPJ6o4gr8VoqnTMxTn/7p/pJJhVyiKUowEs5W7aB9phP088Py4so/ozbh9lycddH2Ki8YPL4qHbqes02bzutSpnZ0G7s10fbHwvQgsu3wYiovPgFIY9iWn1cTVfTyyiFBmPAhnS3nE/nfw2yBFuDaLKf3X6+nV/IaY/6eWNOaAduOFa02XR2M7vtoxVsB3GRF6vlx+VNP17S7nFXfhqXIyD8wMHM6RocQf/S5qooi1/RSKHVzhb0hDOz3yBHKJbR9SPC8s5+gwSbkD1oUJBG8IzaoHTmpPin/frAfbX0f4ZDIrF3WyvxZJtwMj2sQtYCUtQlJJN65Xxmr96/l0iXCdItE4YAoakFPVGGT6w0Eaw1tsD/4J3LLER5Swt5VaLMYeEiDpGxoyUsFg/VaAmxjS2IUcPBG12uJ8YW+Y0qe4YMjC3y2TbsuxTHM/ipx3FqSTww38+gAT76qAPkBslomfmt61XttUc92ptugrO9ocbkKoO0ktYLz8F2LplUNhfT5CyoRLID3zGkV+pfi1sfq2xMMjlxeLV1aytBjgK6JLdRpTYUDLlf4+Q7PI7iHg8zx0fYYo2OjW1X7IsRiqFaXw0Wuz6kKZxbj5AelPtxzvQb6BelhBmPPI8uIRXdPc3nDDuy6UEF/UVuVcCpzu4jSYVgLgUrdxEvhTNEttnnFFNfCk1NXWu7O5j4Y7taK8t8DXpFiuBQSzK2Odye7/aCfvGVwztkMaHH6Zi4p+0k443iA4OXADC92df3wS2cJy8FcgEHEN4bGKqE+zJLDOm/K18rr1iUgeUiRfop1ColGqGRo4PwSnF1M5xneMYjW5sqs2im1CO+HSrR0K8HpRVreLozeClFO5O/q4TUrKierET1jEyjP7ld++TZAeaS59UMIgc2ounyOI5QqvBlqZx1wGf2NgT7dDWbNRl2ePoodtKm0y5K5Tkdsy90P9OtBghHbGW8Ch6Br3BcK6azbw0kehU63I5NOdLDWU1smvV5gckkMLnmNG2gv+m/lPR/UEsDBBQAAgAIAG6aKFmmr1YjNgQAAJYUAAAmAAAAdW5pdmVyc2FsL2h0bWxfcHVibGlzaGluZ19zZXR0aW5ncy54bWztWN1u2kgUvucpRl71sjhp2k2KDFEWjIJKgGJ3t9FqFY3tAc9mPOP1jKH0ap+mD7ZPsmc84EAgqYlCV5H2IiI+Puc7Z77zN7Jz/iVhaEYySQVvWsf1IwsRHoqI8mnT+uR3X59ZSCrMI8wEJ02LCwudt2pOmgeMytgjSoGqRADDZSNVTStWKm3Y9nw+r1OZZvqtYLkCfFkPRWKnGZGEK5LZKcML+FGLlEhriVABAP4SwZdmrVoNIccgXYkoZwTRCCLnVB8Ks0uVMMs2WgEOb6eZyHnUFkxkKJsGTeuntts57pysdAxShyaEa0pkC4RarBo4iqgOAjOPfiUoJnQaQ7Snby00p5GKm9bJ0RsNA+r2NkwBbo6ONUxbAAdcLfETonCEFTaPxqEiX5RcCYwoWnCc0NCHN0ifv2l1/Buv3+u4N4Oh73o3l/5V38Swh5Hvfvb3MPJ7ft/dR78q/OX1yB33e4MPN/5w2Pd7ozsrYHSDEMfeZMwBZkWehaQkzFFxngQcUwY1eo9GSRRUOcPZlPiiSyGLE8wksdCfKZl+zDGjagHNcATNcEtIeiFTEqqxTlvTUllOrDs4AwiBQS7Lmnj3vqyJ07ONo9vG+92xdkbpYKVwGEPxgKwIzbHXRSs1qtsIh4rOoDLJvUNOcsa8PE1Fplo66ML3urCM4QEYZyL4BnP6GQWCRSVfJAlINMAJ5G/U5RaaQFIZUDdMCUce5tDWVAGdYWkh80Aqqop27i61LzKKGYKWhblD0JW3RW8Y40xuZLHMpG6msPX7QCgi/zD0GtGDqh6j4EXXUiX930TOIrQQOWL0FuwEglLLE/gvJmi9odEkE0khZVgqJAs3M0rmJDqv4ugaXCQ5WMJ8SxlRxsNfOf2KAjIRGeASPINpCHIqDX59L+AUS3kHilcxvjJt2ht03M+v9AFxNMM83BMc6pMkqToIPl4gLtTKDugIcS5JkZSIRsW7KmerPz0NZYtAnp8pGxv4kiY5w88JXxKyBn3AlB/Gyz6J/24Eld3GeFY0um7eAhpanEJKDCa8CGEQUr4cqRUAQ8yR4GyBcAgbSuqxMaMilyAxA8JAy6dHaOyhTIunKVx+wGMWkawS5NHxm5O3734+PXvfqNv//P3t9aNGy909Yli7M8u7/eDloJrVvSvCd4weuShs2XZFluhCjbac7r78VDDvDXx3fNH2e7/2/OsdAAV72zvLsfUC3b1Pi1vFvXUa/Hf71HMvxu1LNHa9T33fa1SpoYGAdlVhDFU40VfsSjY6A5VqvpraYFhFa/ihitbYbPnR2oavFAJM7amZQjC3GU0o1M6L6MFK7fCk9n0ZLbjzSksf7UHTtYdpwSfVwwsedv8z/aNqWu5aLMgjCdVGP2jDPBvpm6x57lXvl2G/c1D6aDX+XkTNPi995qn8RrPxUcaxd37+qoF881tiq/YvUEsDBBQAAgAIAG6aKFkmD37osAEAAG8GAAAfAAAAdW5pdmVyc2FsL2h0bWxfc2tpbl9zZXR0aW5ncy5qc42UwU/CMBTG7/wVZF4NkYEOvIHDxMSDidyMh248xkLX17QFRcP/7joUuu4NWS/0y4/v9b2t33enWz5BGnTvu9/V72r/Ut9XGljNqA1c13XeohdWDzTPFzDPC+C5gMBDthZZMq7hqO9PCOUciMo12b1aX+0YBng0c0RJiYrw1RS4JcAPCvykxK+/f3ecxg5NOaNONsag6KUoDAjTE6gKVjHB1WP1uD16MG5B/YMuWQo109twNI1byZPjcBrFD2OXS7GQTOyeMcNewtJ1pnAjFr/1B3a59GonQZUvfd1WlufaPBko/MKz/iyche2kVKA1/NYdx5NwckfCnCXA3Yai4Wg4OYPWjJsD9ehtrnPzR0dhNIiGLi1ZBo0pPczifjyoY6L0akyzUfzAGfg0bc1IznagLrFCuZEXvECpMLMTaaKRXSTKkS1ykR24eGwXydnDWtu2b6NKjV6CanH8Km7scpnGMGrXDL1rtiKuctGWL1Q2eJohL7f2qj5TucApUVAiEoXl2aCqncb4UWP3b2XfTK1BzRF5GaDdgBnD0lVRBkp5/Hc3GMiTphf35MX7vrP/AVBLAwQUAAIACABumihZFQaV5GsAAABvAAAAHAAAAHVuaXZlcnNhbC9sb2NhbF9zZXR0aW5ncy54bWwNyrEKwkAMANC9XxEySB3Uugn2rpujCK0fENogB7mk9ELRv/e2N7x++GaBnbeSTANezx0C62xL0k/A9/Q43RCKky4kphxQDWGITS82k4zsXmOBVejH28S5wvlJuc4XqbOkAu1B/B6PeInNH1BLAwQUAAIACABvmihZwhuumWgSAAD3TQAAFwAAAHVuaXZlcnNhbC91bml2ZXJzYWwucG5n7Zx7WFNXtsBxbHV81TrO1KKVtNXqtbXGikghkLQWsegoU20FH0nEF9W0oMYkQB6n33QKVq2paMUHIXdERQskWI0B8qpSjUpNqjwigeSoKRwgnESIJJycJGcOIViwnf/m3u+7t4cPPrJ39m/ttddae+21+Q758m8rl04YO3VsWFjYhKT3E1aFhY1qDAt75rM/jsJ7WIbsI/ivEexVSxeHyQwvdeCNZ9LfXfFuWNgF8Thf2rN4e8zO99eyw8Keq+n/GaHPPLclLGzFgaSEdz/MYnRZwFIYebcNQZzV2x8tnqTuOHvlpEP7KHHqoX9+Gh7e5Rg36RP1X8ft2vanT1+SjN2xZ1bsC5EvJtxaWc/9+stzk0pOHe57I2Hkwwja6DUXvmtbf/P8bPE3sxUMcha7kWFXmZpKvqVyLpC0qC+aHBb8+t60JXVk8NVnpo3/C68eFeUqQMwPFsxMyu//7ph2l9+rBFAlGfCbAH/PGbKwo1Ue6JTPjM+GsGchbAyETTjviSsbEdQWhTUiwOsMOJwMbd81MkPEpt9l8wLgzgDp0PyBMfOd+BAzfUe+dh2ETRpTMzU4s8tq95TItYfmJXleG88Kdv0YWZa0o2CQMlbMOk+/WjEqOE1czYnT3CfoeFa++fcDyePLhA62lI/Ul1B7exrXZ2rUSNvJfOrLkkihwR1jS0nHtP9ImxB0ZzacBh+W+n4u9fjqaP66AjKA1P77kS1Nu3tXZCeRDhjCdbHoMD/kkMMbg42sdblRSc7XQmom11bM6tCEIvT+9vDGmZqCEBX3Jr4eT35IfMnW1MNFJWTBg3FkWu9qWm+PBkQ1zscjaY9GkklYn54s190K2aFuQVmS8U46DW0qcPYddGYhRzORo7Vau0pr73FFRA5Y4dGl8ay7o3XsEnO4wfCZ20YL2ORUrYY7Ssk2mbPhPFF7nvahS7Zg2OjIs0LFgy5RFt9erpwnr9r6i9qnJ4pARAIinfp3rOB5973wegYkixpcZGl8WdKqQTep3RVcx17k4RTdf20/R/PV0ARI/+y1JgdfYn/KcKyJLCnaAs3ThZM7ppmcPoNTLehcLc1B9uv69teakqGuIpYBmyxj6Dgy1VMg8HgpsAe5nZUEVoo8PMDTmiJqTWGI7EqRvaeXhrloAKJgoooUk++m1HezNUr567khv/bxGXLSVPtkad8PtUbfj0b1VKNBwlJCoAiFC8SAzyZnUCR2BxPoKuwuvQgwhy3yQJV3m/p05ieQ7BLTd40pQC6Q0AvypmTscbKuOtAp/PWEOn+zTtiv8zRJpPeOWPRYInKnA+7WaJEtmiHCF/S4NQ/oywM7akiBR7VSf5OULgo0NOnIaQOu2Mjgp6LBsI4GXNH52pvez2l9nxeQfFdIAiTgxAIpEj1Upf8NM+sCdl0AQxNxfQ+KnB6Rs5WvhfgMTgSTzjb0PT1FA9PfUKDzoUzQW1/CFD2YrPP11JHQqgKsezaw7G50GuQrYgsMrhhTeiol3dfZBQ7bfQ8LRB2tNSTESCZ5H2EzO0bWx5ik2NUpDKvAdbt2uBndhzGXcYNoNeNuNKDztWHbQ0GXrchTkFASdTcyITsJ9ElUjYP7phy3fS9uQ1Lhb++kXtEEFugCRVLqfbqfbxotV1pz7D1DVHT6X2qkYojRPtI8LVO9C3HSSWqqp8pIL/Kjf8qNCspsC2+sv1HhjqNLUD3RR/T9nvra1+YqSNgNQIR0iP0trSyxv4vsyywwKmOZeiRHxkDzujpbaEd/OaTPJnZUuCfTenVqX4AkcCv034JeOWaqJWG0TGAJhLhYC7ZIQKwT4dl9EUrQFej+SN/gYpbr5VAgPoK5HPuRmZkCBS48OWtzo6KW5Soix/p1eNqoZQb8QLSc8rym+dgRq4aTqCmFwHL0LZhl0XA3xGMNOb4cB1YmlodO4PvCbamri7ekokwASWH4vYxRp3gqd8tN7rQqgy0yR9PLpPoNL3IYFJI0Q4qpME86I9BWyxT1FkHsDCfH3sk2yJVpsFqEZet6AF8nxSTV62FFs4lt71xZVSqH3HyL1SkQ8B2+HMz4MAWATWA2VgoklssM/s1DCpQdj3t901nikXdS7BaZBgjEaYWC6/LItyUUm0Ff4uqucsRRTRadsdyEFKL69LcpxffCxxld4hpzeJ8hlcuXl4KegD/DotP7bXVVboEhW2B1+SIgWx2yLp/SxygpZWOpQ6qjqRopjqoN8hKUospw7ooAHbkUySG7wADb1kNeNmxzlQxMdS+WV2hh8guZRst2sc4IK1CZtgi1O0hSg0JJc4XftcIK7tMeWafaDHefaJ7+MSSTNYvT4kyFLKdc5WQJDX5bs3ijWujoqKTz0EliDy5a5ehGmvlxVKqEZYRaGCrAWQcv3XxZFesRDymbzt/xVnDtcUCiLDIWP7nMpXYHX2msAgSJCr2uBMbFcTzNm1OYRjg+giR1YIV6Wr1YJPhV+N3Ga7PpXNGfbf4oZYRckxPoPhH5tiWxxGXvj50SqLfOJv6bureBCqmx7ECgGzlhjFIaafLpSrGRpaTcMKB0ywpub2+LTr9LxXbswaA4Wm5PSxqPD7t9tISnLeHNyVWwS0z+n/ZEzbfkqN2diJ6Fh9ZiSzWm+slgc7XYLNuc7hgIaVZ4xMmQk6OiY1mjm6vcbr4kAtCtFzON2QI+PD4d14EkZRnQIn16mQrAUCOLx3GQlr84EMjH0vE4lqen1kWnPK3BgrL4ZKKP6CP6fqPPCVWcnZgBekC/pwCz9l6xD00X/fVp3wxadvDm4JO4hEM3nCmikdqt02WHas5fvWkVoWzHusPUzyRsocHTUAXMHVI1U/wP0rH21q+k6Be1mYbl3jZ7IcSWyQ3oR0/OhMAr+OXQ+J+8BlvlaTAEBKDeEc5OUFV0cagR3IgRYJB+smbZvqoFnDmG4ef+WZRo/99ttx/PUyjxW2prnTRwu9YkyyGbgJ7DUrVApBm6N3LkeEVQIPp5KX4Bx+/IOlGDDtECaM9xo6Ctx4waftqDFtZli0vtVmMGs66BlWJhYgqqh+S3AbsRX87QYubIeBbmALE8nsMaKzZWcjlweaRaaFcK0drZ1O7l8lHno61990qZcpmQhuIHpJzjOZEG00O7py9xPn7am9Dil5nphbEmXx3gNpKZFMkV+D2SN1keW9wMI5E3hD8X07o7kUir5Xqlywd762Ckrmqy4wDDI5eKM+Wg1dmoEsLpC1V0Nh9DafZsf0CmcnFAGU3szFPg5STH8QhN/GZoacB0VnATT8s5enP4UcN0Vnp9jgAe/yH2kBkoTXGyc0tdfYu2SCZ1tkziUamWUd9FZkgM7PQjFKcQM/uhQrxMMyN97oDSJMtVuDhWJg+tNtqaez3iTECLUnoceQqXETqwU+mp9sanLHvq4KbwGJJD7eMTU+Qg73pJ5BbJiM7x25SvdC36u0WmsjRwIqSsTCMY+x5eL2RC8Rk2E5Jj+J7Dh0VhlJGmcI2MoXJuYOcq9JBTrgMEImdzFs++qMwSCKdrLg8r/M7gXj5geMSh7dOshFyGP3KmyQzteyKkzEzLdXnpiM4d41Ukm4HlYdb5e5mwQp/BK5e85XAXTwsKxlCwWghD1S5jxwY+6FcsH1qhfbCgTKK6jUsDPCZ+hyDwaVbsjDr/9G0eCSuDd9kSO8Nks2yB9HOt4AV3hq3J5uRgZhVn2nWDZLfHBNKoxWY/qORWkxojdNbWYRGseY6l/AAevzZ9YTWniFZsarjHLaLV1MM29m1YH1Ok9wBLm6sci85KKM0Rzmco+AVi0dd4Ncm3OF6nbMZNlWEq0itHdHV7Yp3CqDKJRy2coPTo/DFy3FN8EMu65TL7LVxI0SzF1KCftl/x9Ox4IH5+d7OSUi0LMC7pjTG2Rn/lnsRq1ORcei5SZimiOdlFNDnIBIAp5ip2V0BjtKGqmwYbauSr67oe9wWUOhoc0ESAHrUJ9uop9wwKD3CwFGSfGXaRwQ5GCecPrelm1Jxw/E+2i69XuGfQekj4PacDVAsGdlh1zgr+U3714yUnSfvQ1r9va9OpruO8iP4cIoCiaszRKcMuMow8BTvdrBQ1K4FrG7nTGleCfgvmbXjExW9RtOdYUFWkWpKxuZA7bAfgV7ClWJ9UHXlQAhmOcafdClzT+VLIJKQ9We3tg5VgYF8aLPAlY000ID2LIv6KtX6Yhj3FLxsruFj3p6l8gQCPIAN4zf1lsu8uRS7Bk8H24mGJjobvRHNVMezLieWVhTdeHqaJh5+qAp5af2yZREeG3d22Cvf1aSQ+pEDTcFjks8FR8LAMcrPCnal1glrXjOlGvafGvJTqnSwX/WDLdvTnXvmLjYYXeVSPmuttzES5vIqvnoLxUmSoKbek1gmJNtH+zbbVmLaC1BL8K+mwgk3DxIs+aM5gsVmUtmKVakj0J8FDUttMxZBccLh+HgEREAEREAEREAEREAEREAEREAEREAEREAEREAEREAEREAEREAEREAEREAEREAEREAEREAEREAEREAEREAH9f4HuYyznQfqZSmXYQUwsv6xMziSrHdwXFt9qXhtXESn5+lUJfeznh17ev+HxoXN7GYuQbN7NiTFtt2PQk9mRPBqp7+Hkbdclb7ZdiWmih60xblpxt/31uQNTpsbvj0oqLq0Izdk7t3HmV7KrmwY0bbiYenhh9dj9A6r+jsC7OJA/8LExRx2dnZ3zzxfNmnpq+Srmkh0Xgv/LEbb++Ql3XjsvH5Syfnbw7S+uDTwerFy5MKHgtHZQaobk473zkoR/eWHgofaW2DvP0/O9g+pVck69Uj2z96PUgYfRfa3iiSY0L1nm9sxjCjuYWGArZzpzPV8C964prBUmvrcnqXNwLQary6L3S/ZPeZCfXq4wNTN416ta0icPVe1tvocEXz1jMLPkFNsGx8Uvc9vz61PSBpZRqPn4+MVvFpxyKVetGarx/a4l+wvLj0yS6L75bkC501NYcN6rZKkW6ak5xCOpx5N2HjdHmRXmqFLa4jH9zM59H3OrhsraV7/pU4+7roz2SZPMEhiw02tLXLeGy32BNUXMzJt46ZACGHBP0p2y3W9sTYAyz5QNWO38NXOhdA2l8YmIi7eWGUX+nZUPA7XYwYPh9MQ9gb1HK51Phq97PP/kjNBY9q1PJko3TJddBrHuBzmA50rto8o7uHTxOQtLBRW7GQl6yaC+h6ewwN23TIl/6GfnzjmxepvXgYLPpVTvwu7Mi8s4iK9taYOjymQ93F65Y+2AD7etLZN4138SdOTyfW1Hjhc5qRGySyDW51I9OlZ1a6+BtFblKXYXJeg/rN0XtP1bggtc5PGKrA2znuh4XnG8/QM09gfKFPJVW9vrM2KBLbAVlf/jpbfI1KN/CbpzU9+m8viFyf69wU9T+j7/VEzrEQddG7vhQSLK39NS2L+mDJln5hvBQLxWcc080RgQjSgJpIQ/UW61FxA9+/OFA+2+mBO2N165OOCC8WvLpgOry/3Z9RFHG1qn/iI+glqFi28bObrf3+KTF3HujsLz31jsDXfEEv3W0HJ29WyCKz+kNGpHfYfrhyx7/5dV3e7uKPtr+B2k+KR9tSBksJWMsiWKL8xzdBeDEVhx+uOVMQr3bbp/9qV5Uu0Y8clSfJpDCj5th/PmHFr4Y84vhl6ylfqHCYPQ8Y5AseXBsuiVyP13L+PIBwq+Q+GZGStbF/LmkhdYtDg03rfjRqZfOm5wVVsvLxodv4OZ93ZP3Trsw/7IMWvczBFN1v3tlatvhRyEboKtraU1TdEkf/y8OrMUdjJJYDAqUlctLPmx8ehylVL6XEqLE3PVATW2xIJJEtoprnwpHH9s8/ljIX8dSi6jx4mElVdv7y73a/xNCfqRg3GVcQZXuPxIaOAFMNVewNK0pz4x3LAdMvdyKotOFbIr74KnbEFXHv3z7TnKVbjua0IKX7i3Ce47uYO5/+Czg0q2LMPtvn5OKBpe3a/IfLPhRHvWv5nC+9HXq4Papd61jCbXrG0dni0OrSuzVGVNotYnPtmE+NKmG94wMfiWcGi3dMWTDf9lXkbriFA+sDQn7xdUbNwC9142SXbN8zQlBHPX+282tona15C+Di6mJEeLVup4yOuFdFm5O7bZXv52AXpgcNoodvye5Ox3grZ/hzyQgnNCKZg1ZXgKhvyo58HL9Px1cPgHofz2fbkLcUE7j81LKncfOBdKmvfXVGu1Vh3fM++lb5fHGs2R/4yf9m0oF4dt/EMoZ4cd+35AcFjYrIrBzxQb8x8dhm3XYZMfzG4Y2xGzE+zvSVqyMkG2eOPf/wVQSwMEFAACAAgAb5ooWeohDhNLAAAAbAAAABsAAAB1bml2ZXJzYWwvdW5pdmVyc2FsLnBuZy54bWyzsa/IzVEoSy0qzszPs1Uy1DNQsrfj5bIpKEoty0wtV6gAigEFIUBJoRLINUJwyzNTSjKAQiYmFgjBjNTM9IwSoKiBhRlcVB9oKABQSwECAAAUAAIACACpflBPNmFYAkcDAADhCQAAFAAAAAAAAAABAAAAAAAAAAAAdW5pdmVyc2FsL3BsYXllci54bWxQSwECAAAUAAIACABumihZtTf0qBwFAADhEwAAHQAAAAAAAAABAAAAAAB5AwAAdW5pdmVyc2FsL2NvbW1vbl9tZXNzYWdlcy5sbmdQSwECAAAUAAIACABumihZFR5gG6MAAAB/AQAALgAAAAAAAAABAAAAAADQCAAAdW5pdmVyc2FsL3BsYXliYWNrX2FuZF9uYXZpZ2F0aW9uX3NldHRpbmdzLnhtbFBLAQIAABQAAgAIAG6aKFl0STUfPAQAAAwVAAAnAAAAAAAAAAEAAAAAAL8JAAB1bml2ZXJzYWwvZmxhc2hfcHVibGlzaGluZ19zZXR0aW5ncy54bWxQSwECAAAUAAIACABumihZN4uHansDAACsDAAAIQAAAAAAAAABAAAAAABADgAAdW5pdmVyc2FsL2ZsYXNoX3NraW5fc2V0dGluZ3MueG1sUEsBAgAAFAACAAgAbpooWaavViM2BAAAlhQAACYAAAAAAAAAAQAAAAAA+hEAAHVuaXZlcnNhbC9odG1sX3B1Ymxpc2hpbmdfc2V0dGluZ3MueG1sUEsBAgAAFAACAAgAbpooWSYPfuiwAQAAbwYAAB8AAAAAAAAAAQAAAAAAdBYAAHVuaXZlcnNhbC9odG1sX3NraW5fc2V0dGluZ3MuanNQSwECAAAUAAIACABumihZFQaV5GsAAABvAAAAHAAAAAAAAAABAAAAAABhGAAAdW5pdmVyc2FsL2xvY2FsX3NldHRpbmdzLnhtbFBLAQIAABQAAgAIAG+aKFnCG66ZaBIAAPdNAAAXAAAAAAAAAAAAAAAAAAYZAAB1bml2ZXJzYWwvdW5pdmVyc2FsLnBuZ1BLAQIAABQAAgAIAG+aKFnqIQ4TSwAAAGwAAAAbAAAAAAAAAAEAAAAAAKMrAAB1bml2ZXJzYWwvdW5pdmVyc2FsLnBuZy54bWxQSwUGAAAAAAoACgAGAwAAJywAAAAA"/>
  <p:tag name="ISPRING_LMS_API_VERSION" val="SCORM 1.2"/>
  <p:tag name="ISPRING_ULTRA_SCORM_COURSE_ID" val="377CACEE-1D04-4E5F-B801-45FC122663D6"/>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7F\uFFFD\uFFFD{A396230D-9A3A-426D-B380-67D82CDE4863}&quot;,&quot;C:\\Users\\pantelis\\Documents\\MHAPPS\\DE\\German\\Training material for ETA 03_Deutsch&quot;]]"/>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advancedSettings&quot;:{&quot;enableTextAllocation&quot;:&quot;T_TRUE&quot;,&quot;viewingFromLocalDrive&quot;:&quot;T_TRUE&quot;,&quot;contentScale&quot;:75,&quot;contentScaleMode&quot;:&quot;FIT_TO_WINDOW&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ispringOnlineSettings&quot;:{&quot;onlineDestinationFolderId&quot;:&quot;1&quot;},&quot;cloudSettings&quot;:{&quot;onlineDestinationFolderId&quot;:&quot;1&quot;},&quot;wordSettings&quot;:{&quot;printCopies&quot;:1}}"/>
  <p:tag name="ISPRING_SCORM_RATE_SLIDES" val="0"/>
  <p:tag name="ISPRING_SCORM_RATE_QUIZZES" val="0"/>
  <p:tag name="ISPRING_SCORM_PASSING_SCORE" val="0.000000"/>
  <p:tag name="ISPRING_CURRENT_PLAYER_ID" val="universal"/>
  <p:tag name="ISPRING_PRESENTATION_TITLE" val="ETA3 3 Health Apps for Physical Activity_Self Learning Session_DE"/>
  <p:tag name="ISPRING_FIRST_PUBLISH" val="1"/>
</p:tagLst>
</file>

<file path=ppt/theme/theme1.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Θέμα του Offic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TotalTime>
  <Words>797</Words>
  <Application>Microsoft Office PowerPoint</Application>
  <PresentationFormat>Ευρεία οθόνη</PresentationFormat>
  <Paragraphs>149</Paragraphs>
  <Slides>19</Slides>
  <Notes>19</Notes>
  <HiddenSlides>0</HiddenSlides>
  <MMClips>0</MMClips>
  <ScaleCrop>false</ScaleCrop>
  <HeadingPairs>
    <vt:vector size="6" baseType="variant">
      <vt:variant>
        <vt:lpstr>Γραμματοσειρές που χρησιμοποιούνται</vt:lpstr>
      </vt:variant>
      <vt:variant>
        <vt:i4>7</vt:i4>
      </vt:variant>
      <vt:variant>
        <vt:lpstr>Θέμα</vt:lpstr>
      </vt:variant>
      <vt:variant>
        <vt:i4>1</vt:i4>
      </vt:variant>
      <vt:variant>
        <vt:lpstr>Τίτλοι διαφανειών</vt:lpstr>
      </vt:variant>
      <vt:variant>
        <vt:i4>19</vt:i4>
      </vt:variant>
    </vt:vector>
  </HeadingPairs>
  <TitlesOfParts>
    <vt:vector size="27" baseType="lpstr">
      <vt:lpstr>Calibri Light</vt:lpstr>
      <vt:lpstr>Noto Sans Symbols</vt:lpstr>
      <vt:lpstr>Arial</vt:lpstr>
      <vt:lpstr>Impact</vt:lpstr>
      <vt:lpstr>Gill Sans</vt:lpstr>
      <vt:lpstr>Roboto</vt:lpstr>
      <vt:lpstr>Calibri</vt:lpstr>
      <vt:lpstr>Θέμα του Office</vt:lpstr>
      <vt:lpstr>Παρουσίαση του PowerPoint</vt:lpstr>
      <vt:lpstr>Partners</vt:lpstr>
      <vt:lpstr>Selbstlernen unterstützt durch Online-Schulungstools: Inhalt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ETA3 3 Health Apps for Physical Activity_Self Learning Session_DE</dc:title>
  <dc:creator>pantelis bbalaouras</dc:creator>
  <cp:lastModifiedBy>pantelis</cp:lastModifiedBy>
  <cp:revision>31</cp:revision>
  <dcterms:created xsi:type="dcterms:W3CDTF">2020-06-02T13:31:56Z</dcterms:created>
  <dcterms:modified xsi:type="dcterms:W3CDTF">2024-09-08T16:20:05Z</dcterms:modified>
</cp:coreProperties>
</file>