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54" r:id="rId2"/>
    <p:sldId id="417" r:id="rId3"/>
    <p:sldId id="418" r:id="rId4"/>
    <p:sldId id="420" r:id="rId5"/>
    <p:sldId id="430" r:id="rId6"/>
    <p:sldId id="515" r:id="rId7"/>
    <p:sldId id="544" r:id="rId8"/>
    <p:sldId id="548" r:id="rId9"/>
    <p:sldId id="538" r:id="rId10"/>
    <p:sldId id="476" r:id="rId11"/>
    <p:sldId id="547" r:id="rId12"/>
    <p:sldId id="550" r:id="rId13"/>
    <p:sldId id="553" r:id="rId14"/>
    <p:sldId id="552" r:id="rId15"/>
    <p:sldId id="555" r:id="rId16"/>
    <p:sldId id="556" r:id="rId17"/>
    <p:sldId id="551" r:id="rId18"/>
    <p:sldId id="404" r:id="rId19"/>
  </p:sldIdLst>
  <p:sldSz cx="12192000" cy="6858000"/>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7CADB-0140-35F5-614B-C8C7F5756E5A}" name="Hares Sarwary" initials="HS" userId="S::sarwary@iat.eu::3d3397cd-d73e-4ece-ae4f-73450d97fe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CF3"/>
    <a:srgbClr val="F8F8F8"/>
    <a:srgbClr val="DDE0E5"/>
    <a:srgbClr val="203864"/>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2DAF1-26DE-437B-A5CF-D5444544DBDC}" v="16" dt="2024-05-01T19:31:42.07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1195" autoAdjust="0"/>
  </p:normalViewPr>
  <p:slideViewPr>
    <p:cSldViewPr snapToGrid="0">
      <p:cViewPr varScale="1">
        <p:scale>
          <a:sx n="94" d="100"/>
          <a:sy n="94" d="100"/>
        </p:scale>
        <p:origin x="582"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D3541460-4296-4593-858D-F03E279E1746}"/>
    <pc:docChg chg="undo custSel addSld delSld modSld modMainMaster">
      <pc:chgData name="pantelis balaouras" userId="25e8755020fc1734" providerId="LiveId" clId="{D3541460-4296-4593-858D-F03E279E1746}" dt="2024-05-01T08:30:10.095" v="287" actId="14100"/>
      <pc:docMkLst>
        <pc:docMk/>
      </pc:docMkLst>
      <pc:sldChg chg="addSp delSp modSp">
        <pc:chgData name="pantelis balaouras" userId="25e8755020fc1734" providerId="LiveId" clId="{D3541460-4296-4593-858D-F03E279E1746}" dt="2024-05-01T07:55:36.880" v="42"/>
        <pc:sldMkLst>
          <pc:docMk/>
          <pc:sldMk cId="1915799683" sldId="404"/>
        </pc:sldMkLst>
        <pc:picChg chg="add mod">
          <ac:chgData name="pantelis balaouras" userId="25e8755020fc1734" providerId="LiveId" clId="{D3541460-4296-4593-858D-F03E279E1746}" dt="2024-05-01T07:55:36.880" v="42"/>
          <ac:picMkLst>
            <pc:docMk/>
            <pc:sldMk cId="1915799683" sldId="404"/>
            <ac:picMk id="3" creationId="{E71DFA9F-2ECE-B35A-2B28-B01025A37BD4}"/>
          </ac:picMkLst>
        </pc:picChg>
        <pc:picChg chg="del">
          <ac:chgData name="pantelis balaouras" userId="25e8755020fc1734" providerId="LiveId" clId="{D3541460-4296-4593-858D-F03E279E1746}" dt="2024-05-01T07:55:36.336" v="41" actId="478"/>
          <ac:picMkLst>
            <pc:docMk/>
            <pc:sldMk cId="1915799683" sldId="404"/>
            <ac:picMk id="2050" creationId="{2AB980B0-03D2-2E64-6760-C23D435A121F}"/>
          </ac:picMkLst>
        </pc:picChg>
      </pc:sldChg>
      <pc:sldChg chg="modSp mod">
        <pc:chgData name="pantelis balaouras" userId="25e8755020fc1734" providerId="LiveId" clId="{D3541460-4296-4593-858D-F03E279E1746}" dt="2024-05-01T07:55:56.073" v="43" actId="14100"/>
        <pc:sldMkLst>
          <pc:docMk/>
          <pc:sldMk cId="2033093179" sldId="420"/>
        </pc:sldMkLst>
        <pc:spChg chg="mod">
          <ac:chgData name="pantelis balaouras" userId="25e8755020fc1734" providerId="LiveId" clId="{D3541460-4296-4593-858D-F03E279E1746}" dt="2024-05-01T07:55:56.073" v="43" actId="14100"/>
          <ac:spMkLst>
            <pc:docMk/>
            <pc:sldMk cId="2033093179" sldId="420"/>
            <ac:spMk id="5" creationId="{F56DC747-739E-5A0C-94B8-E8F8E974AC85}"/>
          </ac:spMkLst>
        </pc:spChg>
      </pc:sldChg>
      <pc:sldChg chg="modSp mod">
        <pc:chgData name="pantelis balaouras" userId="25e8755020fc1734" providerId="LiveId" clId="{D3541460-4296-4593-858D-F03E279E1746}" dt="2024-05-01T08:30:10.095" v="287" actId="14100"/>
        <pc:sldMkLst>
          <pc:docMk/>
          <pc:sldMk cId="1774881352" sldId="430"/>
        </pc:sldMkLst>
        <pc:spChg chg="mod">
          <ac:chgData name="pantelis balaouras" userId="25e8755020fc1734" providerId="LiveId" clId="{D3541460-4296-4593-858D-F03E279E1746}" dt="2024-05-01T08:30:10.095" v="287" actId="14100"/>
          <ac:spMkLst>
            <pc:docMk/>
            <pc:sldMk cId="1774881352" sldId="430"/>
            <ac:spMk id="4" creationId="{7172F889-611B-4698-955F-B3C78DEA093A}"/>
          </ac:spMkLst>
        </pc:spChg>
      </pc:sldChg>
      <pc:sldChg chg="del">
        <pc:chgData name="pantelis balaouras" userId="25e8755020fc1734" providerId="LiveId" clId="{D3541460-4296-4593-858D-F03E279E1746}" dt="2024-05-01T07:55:20.110" v="40" actId="47"/>
        <pc:sldMkLst>
          <pc:docMk/>
          <pc:sldMk cId="319560736" sldId="436"/>
        </pc:sldMkLst>
      </pc:sldChg>
      <pc:sldChg chg="addSp delSp modSp mod">
        <pc:chgData name="pantelis balaouras" userId="25e8755020fc1734" providerId="LiveId" clId="{D3541460-4296-4593-858D-F03E279E1746}" dt="2024-05-01T08:24:40.418" v="159"/>
        <pc:sldMkLst>
          <pc:docMk/>
          <pc:sldMk cId="763529230" sldId="476"/>
        </pc:sldMkLst>
        <pc:spChg chg="add mod">
          <ac:chgData name="pantelis balaouras" userId="25e8755020fc1734" providerId="LiveId" clId="{D3541460-4296-4593-858D-F03E279E1746}" dt="2024-05-01T08:24:40.418" v="159"/>
          <ac:spMkLst>
            <pc:docMk/>
            <pc:sldMk cId="763529230" sldId="476"/>
            <ac:spMk id="2" creationId="{A294884B-52BD-8700-E50D-9FF111E32DE9}"/>
          </ac:spMkLst>
        </pc:spChg>
        <pc:spChg chg="mod">
          <ac:chgData name="pantelis balaouras" userId="25e8755020fc1734" providerId="LiveId" clId="{D3541460-4296-4593-858D-F03E279E1746}" dt="2024-05-01T07:58:52.721" v="77" actId="27636"/>
          <ac:spMkLst>
            <pc:docMk/>
            <pc:sldMk cId="763529230" sldId="476"/>
            <ac:spMk id="6" creationId="{13725DC3-E1D4-4E92-AF5A-F0DED3AA5B9A}"/>
          </ac:spMkLst>
        </pc:spChg>
        <pc:spChg chg="del">
          <ac:chgData name="pantelis balaouras" userId="25e8755020fc1734" providerId="LiveId" clId="{D3541460-4296-4593-858D-F03E279E1746}" dt="2024-05-01T08:24:39.703" v="158" actId="478"/>
          <ac:spMkLst>
            <pc:docMk/>
            <pc:sldMk cId="763529230" sldId="476"/>
            <ac:spMk id="10" creationId="{C0DFA73F-FDC8-497A-8912-CA8C28C95043}"/>
          </ac:spMkLst>
        </pc:spChg>
      </pc:sldChg>
      <pc:sldChg chg="modSp mod">
        <pc:chgData name="pantelis balaouras" userId="25e8755020fc1734" providerId="LiveId" clId="{D3541460-4296-4593-858D-F03E279E1746}" dt="2024-05-01T07:56:29.502" v="55" actId="27636"/>
        <pc:sldMkLst>
          <pc:docMk/>
          <pc:sldMk cId="3699758299" sldId="515"/>
        </pc:sldMkLst>
        <pc:spChg chg="mod">
          <ac:chgData name="pantelis balaouras" userId="25e8755020fc1734" providerId="LiveId" clId="{D3541460-4296-4593-858D-F03E279E1746}" dt="2024-05-01T07:56:19.731" v="53" actId="255"/>
          <ac:spMkLst>
            <pc:docMk/>
            <pc:sldMk cId="3699758299" sldId="515"/>
            <ac:spMk id="4" creationId="{E47D0821-8573-4002-9B33-F43C68A1D403}"/>
          </ac:spMkLst>
        </pc:spChg>
        <pc:spChg chg="mod">
          <ac:chgData name="pantelis balaouras" userId="25e8755020fc1734" providerId="LiveId" clId="{D3541460-4296-4593-858D-F03E279E1746}" dt="2024-05-01T07:56:29.502" v="55" actId="27636"/>
          <ac:spMkLst>
            <pc:docMk/>
            <pc:sldMk cId="3699758299" sldId="515"/>
            <ac:spMk id="6" creationId="{AA5AE911-E515-48E3-AB8B-121C68B77A58}"/>
          </ac:spMkLst>
        </pc:spChg>
      </pc:sldChg>
      <pc:sldChg chg="del">
        <pc:chgData name="pantelis balaouras" userId="25e8755020fc1734" providerId="LiveId" clId="{D3541460-4296-4593-858D-F03E279E1746}" dt="2024-05-01T08:29:00.899" v="281" actId="47"/>
        <pc:sldMkLst>
          <pc:docMk/>
          <pc:sldMk cId="1857375868" sldId="523"/>
        </pc:sldMkLst>
      </pc:sldChg>
      <pc:sldChg chg="modSp del mod modClrScheme chgLayout">
        <pc:chgData name="pantelis balaouras" userId="25e8755020fc1734" providerId="LiveId" clId="{D3541460-4296-4593-858D-F03E279E1746}" dt="2024-05-01T08:28:25.902" v="275" actId="47"/>
        <pc:sldMkLst>
          <pc:docMk/>
          <pc:sldMk cId="108123358" sldId="524"/>
        </pc:sldMkLst>
        <pc:spChg chg="mod ord">
          <ac:chgData name="pantelis balaouras" userId="25e8755020fc1734" providerId="LiveId" clId="{D3541460-4296-4593-858D-F03E279E1746}" dt="2024-05-01T08:26:26.987" v="227" actId="700"/>
          <ac:spMkLst>
            <pc:docMk/>
            <pc:sldMk cId="108123358" sldId="524"/>
            <ac:spMk id="2" creationId="{00000000-0000-0000-0000-000000000000}"/>
          </ac:spMkLst>
        </pc:spChg>
        <pc:spChg chg="mod ord">
          <ac:chgData name="pantelis balaouras" userId="25e8755020fc1734" providerId="LiveId" clId="{D3541460-4296-4593-858D-F03E279E1746}" dt="2024-05-01T08:26:26.987" v="227" actId="700"/>
          <ac:spMkLst>
            <pc:docMk/>
            <pc:sldMk cId="108123358" sldId="524"/>
            <ac:spMk id="3" creationId="{00000000-0000-0000-0000-000000000000}"/>
          </ac:spMkLst>
        </pc:spChg>
        <pc:spChg chg="mod ord">
          <ac:chgData name="pantelis balaouras" userId="25e8755020fc1734" providerId="LiveId" clId="{D3541460-4296-4593-858D-F03E279E1746}" dt="2024-05-01T08:26:26.987" v="227" actId="700"/>
          <ac:spMkLst>
            <pc:docMk/>
            <pc:sldMk cId="108123358" sldId="524"/>
            <ac:spMk id="4" creationId="{00000000-0000-0000-0000-000000000000}"/>
          </ac:spMkLst>
        </pc:spChg>
      </pc:sldChg>
      <pc:sldChg chg="addSp delSp modSp mod">
        <pc:chgData name="pantelis balaouras" userId="25e8755020fc1734" providerId="LiveId" clId="{D3541460-4296-4593-858D-F03E279E1746}" dt="2024-05-01T08:24:27.551" v="157"/>
        <pc:sldMkLst>
          <pc:docMk/>
          <pc:sldMk cId="1662365341" sldId="538"/>
        </pc:sldMkLst>
        <pc:spChg chg="add mod">
          <ac:chgData name="pantelis balaouras" userId="25e8755020fc1734" providerId="LiveId" clId="{D3541460-4296-4593-858D-F03E279E1746}" dt="2024-05-01T08:24:27.551" v="157"/>
          <ac:spMkLst>
            <pc:docMk/>
            <pc:sldMk cId="1662365341" sldId="538"/>
            <ac:spMk id="2" creationId="{CFEC99AB-22EE-C537-3F77-77E3D2D93072}"/>
          </ac:spMkLst>
        </pc:spChg>
        <pc:spChg chg="del">
          <ac:chgData name="pantelis balaouras" userId="25e8755020fc1734" providerId="LiveId" clId="{D3541460-4296-4593-858D-F03E279E1746}" dt="2024-05-01T08:24:26.816" v="156" actId="478"/>
          <ac:spMkLst>
            <pc:docMk/>
            <pc:sldMk cId="1662365341" sldId="538"/>
            <ac:spMk id="12" creationId="{BADF46FB-CE61-6B10-F015-78755719F5EF}"/>
          </ac:spMkLst>
        </pc:spChg>
        <pc:picChg chg="mod">
          <ac:chgData name="pantelis balaouras" userId="25e8755020fc1734" providerId="LiveId" clId="{D3541460-4296-4593-858D-F03E279E1746}" dt="2024-05-01T07:58:03.966" v="70" actId="1076"/>
          <ac:picMkLst>
            <pc:docMk/>
            <pc:sldMk cId="1662365341" sldId="538"/>
            <ac:picMk id="10" creationId="{9B85E0A3-D648-617F-78EB-F1D8349B83A9}"/>
          </ac:picMkLst>
        </pc:picChg>
      </pc:sldChg>
      <pc:sldChg chg="modSp mod">
        <pc:chgData name="pantelis balaouras" userId="25e8755020fc1734" providerId="LiveId" clId="{D3541460-4296-4593-858D-F03E279E1746}" dt="2024-05-01T08:24:15.058" v="153" actId="14100"/>
        <pc:sldMkLst>
          <pc:docMk/>
          <pc:sldMk cId="1983341750" sldId="544"/>
        </pc:sldMkLst>
        <pc:spChg chg="mod">
          <ac:chgData name="pantelis balaouras" userId="25e8755020fc1734" providerId="LiveId" clId="{D3541460-4296-4593-858D-F03E279E1746}" dt="2024-05-01T08:24:15.058" v="153" actId="14100"/>
          <ac:spMkLst>
            <pc:docMk/>
            <pc:sldMk cId="1983341750" sldId="544"/>
            <ac:spMk id="5" creationId="{C0DFA73F-FDC8-497A-8912-CA8C28C95043}"/>
          </ac:spMkLst>
        </pc:spChg>
        <pc:spChg chg="mod">
          <ac:chgData name="pantelis balaouras" userId="25e8755020fc1734" providerId="LiveId" clId="{D3541460-4296-4593-858D-F03E279E1746}" dt="2024-05-01T07:57:08.938" v="59" actId="948"/>
          <ac:spMkLst>
            <pc:docMk/>
            <pc:sldMk cId="1983341750" sldId="544"/>
            <ac:spMk id="13" creationId="{2C8FBC11-1035-3956-8212-5EE54C43C041}"/>
          </ac:spMkLst>
        </pc:spChg>
      </pc:sldChg>
      <pc:sldChg chg="addSp delSp modSp mod">
        <pc:chgData name="pantelis balaouras" userId="25e8755020fc1734" providerId="LiveId" clId="{D3541460-4296-4593-858D-F03E279E1746}" dt="2024-05-01T08:24:47.487" v="161"/>
        <pc:sldMkLst>
          <pc:docMk/>
          <pc:sldMk cId="2784426941" sldId="547"/>
        </pc:sldMkLst>
        <pc:spChg chg="add mod">
          <ac:chgData name="pantelis balaouras" userId="25e8755020fc1734" providerId="LiveId" clId="{D3541460-4296-4593-858D-F03E279E1746}" dt="2024-05-01T08:24:47.487" v="161"/>
          <ac:spMkLst>
            <pc:docMk/>
            <pc:sldMk cId="2784426941" sldId="547"/>
            <ac:spMk id="2" creationId="{6209A2D1-DAB7-C927-2EAF-D8897ABFD058}"/>
          </ac:spMkLst>
        </pc:spChg>
        <pc:spChg chg="mod">
          <ac:chgData name="pantelis balaouras" userId="25e8755020fc1734" providerId="LiveId" clId="{D3541460-4296-4593-858D-F03E279E1746}" dt="2024-05-01T07:59:07.255" v="78" actId="12"/>
          <ac:spMkLst>
            <pc:docMk/>
            <pc:sldMk cId="2784426941" sldId="547"/>
            <ac:spMk id="6" creationId="{13725DC3-E1D4-4E92-AF5A-F0DED3AA5B9A}"/>
          </ac:spMkLst>
        </pc:spChg>
        <pc:spChg chg="del">
          <ac:chgData name="pantelis balaouras" userId="25e8755020fc1734" providerId="LiveId" clId="{D3541460-4296-4593-858D-F03E279E1746}" dt="2024-05-01T08:24:46.671" v="160" actId="478"/>
          <ac:spMkLst>
            <pc:docMk/>
            <pc:sldMk cId="2784426941" sldId="547"/>
            <ac:spMk id="10" creationId="{C0DFA73F-FDC8-497A-8912-CA8C28C95043}"/>
          </ac:spMkLst>
        </pc:spChg>
      </pc:sldChg>
      <pc:sldChg chg="addSp delSp modSp mod">
        <pc:chgData name="pantelis balaouras" userId="25e8755020fc1734" providerId="LiveId" clId="{D3541460-4296-4593-858D-F03E279E1746}" dt="2024-05-01T08:24:22.435" v="155"/>
        <pc:sldMkLst>
          <pc:docMk/>
          <pc:sldMk cId="2869850360" sldId="548"/>
        </pc:sldMkLst>
        <pc:spChg chg="del">
          <ac:chgData name="pantelis balaouras" userId="25e8755020fc1734" providerId="LiveId" clId="{D3541460-4296-4593-858D-F03E279E1746}" dt="2024-05-01T08:24:21.701" v="154" actId="478"/>
          <ac:spMkLst>
            <pc:docMk/>
            <pc:sldMk cId="2869850360" sldId="548"/>
            <ac:spMk id="3" creationId="{DCE7A7D6-2E96-C9BC-FEBD-06A7FF571CD0}"/>
          </ac:spMkLst>
        </pc:spChg>
        <pc:spChg chg="add mod">
          <ac:chgData name="pantelis balaouras" userId="25e8755020fc1734" providerId="LiveId" clId="{D3541460-4296-4593-858D-F03E279E1746}" dt="2024-05-01T08:24:22.435" v="155"/>
          <ac:spMkLst>
            <pc:docMk/>
            <pc:sldMk cId="2869850360" sldId="548"/>
            <ac:spMk id="4" creationId="{79F870BA-917F-1353-82FC-68B3F2FF36DC}"/>
          </ac:spMkLst>
        </pc:spChg>
        <pc:spChg chg="mod">
          <ac:chgData name="pantelis balaouras" userId="25e8755020fc1734" providerId="LiveId" clId="{D3541460-4296-4593-858D-F03E279E1746}" dt="2024-05-01T07:57:50.188" v="67" actId="114"/>
          <ac:spMkLst>
            <pc:docMk/>
            <pc:sldMk cId="2869850360" sldId="548"/>
            <ac:spMk id="6" creationId="{13725DC3-E1D4-4E92-AF5A-F0DED3AA5B9A}"/>
          </ac:spMkLst>
        </pc:spChg>
        <pc:picChg chg="mod">
          <ac:chgData name="pantelis balaouras" userId="25e8755020fc1734" providerId="LiveId" clId="{D3541460-4296-4593-858D-F03E279E1746}" dt="2024-05-01T07:57:28.316" v="61" actId="1076"/>
          <ac:picMkLst>
            <pc:docMk/>
            <pc:sldMk cId="2869850360" sldId="548"/>
            <ac:picMk id="2052" creationId="{90955A8F-69D6-EC39-96AC-A33D97A6A5AB}"/>
          </ac:picMkLst>
        </pc:picChg>
      </pc:sldChg>
      <pc:sldChg chg="modSp mod">
        <pc:chgData name="pantelis balaouras" userId="25e8755020fc1734" providerId="LiveId" clId="{D3541460-4296-4593-858D-F03E279E1746}" dt="2024-05-01T08:25:26.599" v="175" actId="27636"/>
        <pc:sldMkLst>
          <pc:docMk/>
          <pc:sldMk cId="657743693" sldId="550"/>
        </pc:sldMkLst>
        <pc:spChg chg="mod">
          <ac:chgData name="pantelis balaouras" userId="25e8755020fc1734" providerId="LiveId" clId="{D3541460-4296-4593-858D-F03E279E1746}" dt="2024-05-01T08:25:12.091" v="170" actId="6549"/>
          <ac:spMkLst>
            <pc:docMk/>
            <pc:sldMk cId="657743693" sldId="550"/>
            <ac:spMk id="4" creationId="{4B347EA4-0BAB-44B8-553E-2473AB20CE52}"/>
          </ac:spMkLst>
        </pc:spChg>
        <pc:spChg chg="mod">
          <ac:chgData name="pantelis balaouras" userId="25e8755020fc1734" providerId="LiveId" clId="{D3541460-4296-4593-858D-F03E279E1746}" dt="2024-05-01T08:25:26.599" v="175" actId="27636"/>
          <ac:spMkLst>
            <pc:docMk/>
            <pc:sldMk cId="657743693" sldId="550"/>
            <ac:spMk id="6" creationId="{8F891251-EBC8-8938-3199-BB5220FD9F44}"/>
          </ac:spMkLst>
        </pc:spChg>
      </pc:sldChg>
      <pc:sldChg chg="modSp mod modClrScheme chgLayout">
        <pc:chgData name="pantelis balaouras" userId="25e8755020fc1734" providerId="LiveId" clId="{D3541460-4296-4593-858D-F03E279E1746}" dt="2024-05-01T08:29:23.539" v="284" actId="1076"/>
        <pc:sldMkLst>
          <pc:docMk/>
          <pc:sldMk cId="2921326744" sldId="551"/>
        </pc:sldMkLst>
        <pc:spChg chg="mod ord">
          <ac:chgData name="pantelis balaouras" userId="25e8755020fc1734" providerId="LiveId" clId="{D3541460-4296-4593-858D-F03E279E1746}" dt="2024-05-01T08:29:09.923" v="282" actId="700"/>
          <ac:spMkLst>
            <pc:docMk/>
            <pc:sldMk cId="2921326744" sldId="551"/>
            <ac:spMk id="10" creationId="{6A69C133-358C-32FC-9919-08D5DB3127BD}"/>
          </ac:spMkLst>
        </pc:spChg>
        <pc:spChg chg="mod ord">
          <ac:chgData name="pantelis balaouras" userId="25e8755020fc1734" providerId="LiveId" clId="{D3541460-4296-4593-858D-F03E279E1746}" dt="2024-05-01T08:29:23.539" v="284" actId="1076"/>
          <ac:spMkLst>
            <pc:docMk/>
            <pc:sldMk cId="2921326744" sldId="551"/>
            <ac:spMk id="11" creationId="{23E1F073-C481-1C70-603F-F8405AEC176B}"/>
          </ac:spMkLst>
        </pc:spChg>
        <pc:graphicFrameChg chg="mod modGraphic">
          <ac:chgData name="pantelis balaouras" userId="25e8755020fc1734" providerId="LiveId" clId="{D3541460-4296-4593-858D-F03E279E1746}" dt="2024-05-01T08:21:54.158" v="138" actId="1076"/>
          <ac:graphicFrameMkLst>
            <pc:docMk/>
            <pc:sldMk cId="2921326744" sldId="551"/>
            <ac:graphicFrameMk id="6" creationId="{49461A69-6CE2-9C00-90C0-6C691FDA354F}"/>
          </ac:graphicFrameMkLst>
        </pc:graphicFrameChg>
      </pc:sldChg>
      <pc:sldChg chg="addSp delSp modSp mod modClrScheme chgLayout">
        <pc:chgData name="pantelis balaouras" userId="25e8755020fc1734" providerId="LiveId" clId="{D3541460-4296-4593-858D-F03E279E1746}" dt="2024-05-01T08:26:07.567" v="225"/>
        <pc:sldMkLst>
          <pc:docMk/>
          <pc:sldMk cId="1153114959" sldId="552"/>
        </pc:sldMkLst>
        <pc:spChg chg="mod ord">
          <ac:chgData name="pantelis balaouras" userId="25e8755020fc1734" providerId="LiveId" clId="{D3541460-4296-4593-858D-F03E279E1746}" dt="2024-05-01T08:02:49.418" v="111" actId="700"/>
          <ac:spMkLst>
            <pc:docMk/>
            <pc:sldMk cId="1153114959" sldId="552"/>
            <ac:spMk id="2" creationId="{DE9E1461-9C5E-8BE3-D505-BF2B983718BE}"/>
          </ac:spMkLst>
        </pc:spChg>
        <pc:spChg chg="del mod ord">
          <ac:chgData name="pantelis balaouras" userId="25e8755020fc1734" providerId="LiveId" clId="{D3541460-4296-4593-858D-F03E279E1746}" dt="2024-05-01T08:02:49.418" v="111" actId="700"/>
          <ac:spMkLst>
            <pc:docMk/>
            <pc:sldMk cId="1153114959" sldId="552"/>
            <ac:spMk id="3" creationId="{26E10551-A2D3-2950-ADCE-9889EC0424EA}"/>
          </ac:spMkLst>
        </pc:spChg>
        <pc:spChg chg="add del mod ord">
          <ac:chgData name="pantelis balaouras" userId="25e8755020fc1734" providerId="LiveId" clId="{D3541460-4296-4593-858D-F03E279E1746}" dt="2024-05-01T08:03:04.389" v="113" actId="478"/>
          <ac:spMkLst>
            <pc:docMk/>
            <pc:sldMk cId="1153114959" sldId="552"/>
            <ac:spMk id="4" creationId="{C279E7EE-5D06-FD62-0532-3DD0CF48EAA7}"/>
          </ac:spMkLst>
        </pc:spChg>
        <pc:spChg chg="add mod">
          <ac:chgData name="pantelis balaouras" userId="25e8755020fc1734" providerId="LiveId" clId="{D3541460-4296-4593-858D-F03E279E1746}" dt="2024-05-01T08:26:07.567" v="225"/>
          <ac:spMkLst>
            <pc:docMk/>
            <pc:sldMk cId="1153114959" sldId="552"/>
            <ac:spMk id="5" creationId="{F768B7B4-3758-317F-0D59-663B27DFF9D1}"/>
          </ac:spMkLst>
        </pc:spChg>
        <pc:graphicFrameChg chg="mod modGraphic">
          <ac:chgData name="pantelis balaouras" userId="25e8755020fc1734" providerId="LiveId" clId="{D3541460-4296-4593-858D-F03E279E1746}" dt="2024-05-01T08:03:13.018" v="114" actId="1076"/>
          <ac:graphicFrameMkLst>
            <pc:docMk/>
            <pc:sldMk cId="1153114959" sldId="552"/>
            <ac:graphicFrameMk id="9" creationId="{EAE50544-B507-9E80-A049-9F061B9ADDF4}"/>
          </ac:graphicFrameMkLst>
        </pc:graphicFrameChg>
      </pc:sldChg>
      <pc:sldChg chg="addSp modSp mod modClrScheme chgLayout">
        <pc:chgData name="pantelis balaouras" userId="25e8755020fc1734" providerId="LiveId" clId="{D3541460-4296-4593-858D-F03E279E1746}" dt="2024-05-01T08:25:56.868" v="224" actId="6549"/>
        <pc:sldMkLst>
          <pc:docMk/>
          <pc:sldMk cId="1766725032" sldId="553"/>
        </pc:sldMkLst>
        <pc:spChg chg="mod ord">
          <ac:chgData name="pantelis balaouras" userId="25e8755020fc1734" providerId="LiveId" clId="{D3541460-4296-4593-858D-F03E279E1746}" dt="2024-05-01T08:01:43.164" v="103" actId="700"/>
          <ac:spMkLst>
            <pc:docMk/>
            <pc:sldMk cId="1766725032" sldId="553"/>
            <ac:spMk id="2" creationId="{FFDD6E72-D599-1E21-91E7-61BFEE29C16E}"/>
          </ac:spMkLst>
        </pc:spChg>
        <pc:spChg chg="mod ord">
          <ac:chgData name="pantelis balaouras" userId="25e8755020fc1734" providerId="LiveId" clId="{D3541460-4296-4593-858D-F03E279E1746}" dt="2024-05-01T08:02:39.431" v="110" actId="113"/>
          <ac:spMkLst>
            <pc:docMk/>
            <pc:sldMk cId="1766725032" sldId="553"/>
            <ac:spMk id="3" creationId="{99041D9C-0FA9-DEF6-E470-FE103B2B101E}"/>
          </ac:spMkLst>
        </pc:spChg>
        <pc:spChg chg="add mod">
          <ac:chgData name="pantelis balaouras" userId="25e8755020fc1734" providerId="LiveId" clId="{D3541460-4296-4593-858D-F03E279E1746}" dt="2024-05-01T08:25:56.868" v="224" actId="6549"/>
          <ac:spMkLst>
            <pc:docMk/>
            <pc:sldMk cId="1766725032" sldId="553"/>
            <ac:spMk id="4" creationId="{09830167-2C31-4740-86B1-79FA83FF43E9}"/>
          </ac:spMkLst>
        </pc:spChg>
      </pc:sldChg>
      <pc:sldChg chg="delSp modSp add mod">
        <pc:chgData name="pantelis balaouras" userId="25e8755020fc1734" providerId="LiveId" clId="{D3541460-4296-4593-858D-F03E279E1746}" dt="2024-05-01T07:55:14.573" v="39" actId="478"/>
        <pc:sldMkLst>
          <pc:docMk/>
          <pc:sldMk cId="2821093268" sldId="554"/>
        </pc:sldMkLst>
        <pc:spChg chg="mod">
          <ac:chgData name="pantelis balaouras" userId="25e8755020fc1734" providerId="LiveId" clId="{D3541460-4296-4593-858D-F03E279E1746}" dt="2024-05-01T07:55:07.546" v="36" actId="14100"/>
          <ac:spMkLst>
            <pc:docMk/>
            <pc:sldMk cId="2821093268" sldId="554"/>
            <ac:spMk id="4" creationId="{122BC770-408C-50C8-126F-18790E99F2CB}"/>
          </ac:spMkLst>
        </pc:spChg>
        <pc:spChg chg="del">
          <ac:chgData name="pantelis balaouras" userId="25e8755020fc1734" providerId="LiveId" clId="{D3541460-4296-4593-858D-F03E279E1746}" dt="2024-05-01T07:55:14.573" v="39" actId="478"/>
          <ac:spMkLst>
            <pc:docMk/>
            <pc:sldMk cId="2821093268" sldId="554"/>
            <ac:spMk id="5" creationId="{9C196132-8E2D-3323-B795-861D3CE5DD11}"/>
          </ac:spMkLst>
        </pc:spChg>
        <pc:picChg chg="mod">
          <ac:chgData name="pantelis balaouras" userId="25e8755020fc1734" providerId="LiveId" clId="{D3541460-4296-4593-858D-F03E279E1746}" dt="2024-05-01T07:55:11.693" v="38" actId="1076"/>
          <ac:picMkLst>
            <pc:docMk/>
            <pc:sldMk cId="2821093268" sldId="554"/>
            <ac:picMk id="13" creationId="{7C86EE4D-CAC2-9380-C65D-7DA71C9CBC3B}"/>
          </ac:picMkLst>
        </pc:picChg>
      </pc:sldChg>
      <pc:sldChg chg="addSp modSp new mod">
        <pc:chgData name="pantelis balaouras" userId="25e8755020fc1734" providerId="LiveId" clId="{D3541460-4296-4593-858D-F03E279E1746}" dt="2024-05-01T08:29:46.591" v="286" actId="14100"/>
        <pc:sldMkLst>
          <pc:docMk/>
          <pc:sldMk cId="3256246696" sldId="555"/>
        </pc:sldMkLst>
        <pc:spChg chg="mod">
          <ac:chgData name="pantelis balaouras" userId="25e8755020fc1734" providerId="LiveId" clId="{D3541460-4296-4593-858D-F03E279E1746}" dt="2024-05-01T08:27:20.785" v="232"/>
          <ac:spMkLst>
            <pc:docMk/>
            <pc:sldMk cId="3256246696" sldId="555"/>
            <ac:spMk id="2" creationId="{D5042947-97D0-2629-A1AE-2269D8DB37FA}"/>
          </ac:spMkLst>
        </pc:spChg>
        <pc:spChg chg="mod">
          <ac:chgData name="pantelis balaouras" userId="25e8755020fc1734" providerId="LiveId" clId="{D3541460-4296-4593-858D-F03E279E1746}" dt="2024-05-01T08:29:46.591" v="286" actId="14100"/>
          <ac:spMkLst>
            <pc:docMk/>
            <pc:sldMk cId="3256246696" sldId="555"/>
            <ac:spMk id="3" creationId="{57F10340-98F4-5CCC-8A55-7F0FE0E5B566}"/>
          </ac:spMkLst>
        </pc:spChg>
        <pc:spChg chg="add mod">
          <ac:chgData name="pantelis balaouras" userId="25e8755020fc1734" providerId="LiveId" clId="{D3541460-4296-4593-858D-F03E279E1746}" dt="2024-05-01T08:28:08.331" v="274" actId="20577"/>
          <ac:spMkLst>
            <pc:docMk/>
            <pc:sldMk cId="3256246696" sldId="555"/>
            <ac:spMk id="4" creationId="{913FA157-BE73-7DF0-F5C7-508D9F17BE1D}"/>
          </ac:spMkLst>
        </pc:spChg>
      </pc:sldChg>
      <pc:sldChg chg="modSp add mod">
        <pc:chgData name="pantelis balaouras" userId="25e8755020fc1734" providerId="LiveId" clId="{D3541460-4296-4593-858D-F03E279E1746}" dt="2024-05-01T08:28:56.497" v="280" actId="114"/>
        <pc:sldMkLst>
          <pc:docMk/>
          <pc:sldMk cId="3153967383" sldId="556"/>
        </pc:sldMkLst>
        <pc:spChg chg="mod">
          <ac:chgData name="pantelis balaouras" userId="25e8755020fc1734" providerId="LiveId" clId="{D3541460-4296-4593-858D-F03E279E1746}" dt="2024-05-01T08:28:56.497" v="280" actId="114"/>
          <ac:spMkLst>
            <pc:docMk/>
            <pc:sldMk cId="3153967383" sldId="556"/>
            <ac:spMk id="3" creationId="{57F10340-98F4-5CCC-8A55-7F0FE0E5B566}"/>
          </ac:spMkLst>
        </pc:spChg>
      </pc:sldChg>
      <pc:sldMasterChg chg="modSldLayout">
        <pc:chgData name="pantelis balaouras" userId="25e8755020fc1734" providerId="LiveId" clId="{D3541460-4296-4593-858D-F03E279E1746}" dt="2024-05-01T08:03:30.902" v="120" actId="20577"/>
        <pc:sldMasterMkLst>
          <pc:docMk/>
          <pc:sldMasterMk cId="1468923052" sldId="2147483648"/>
        </pc:sldMasterMkLst>
        <pc:sldLayoutChg chg="modSp mod">
          <pc:chgData name="pantelis balaouras" userId="25e8755020fc1734" providerId="LiveId" clId="{D3541460-4296-4593-858D-F03E279E1746}" dt="2024-05-01T08:03:20.607" v="116" actId="20577"/>
          <pc:sldLayoutMkLst>
            <pc:docMk/>
            <pc:sldMasterMk cId="1468923052" sldId="2147483648"/>
            <pc:sldLayoutMk cId="2577986437" sldId="2147483661"/>
          </pc:sldLayoutMkLst>
          <pc:spChg chg="mod">
            <ac:chgData name="pantelis balaouras" userId="25e8755020fc1734" providerId="LiveId" clId="{D3541460-4296-4593-858D-F03E279E1746}" dt="2024-05-01T08:03:20.607" v="116"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D3541460-4296-4593-858D-F03E279E1746}" dt="2024-05-01T08:03:25.894" v="118" actId="20577"/>
          <pc:sldLayoutMkLst>
            <pc:docMk/>
            <pc:sldMasterMk cId="1468923052" sldId="2147483648"/>
            <pc:sldLayoutMk cId="2515741970" sldId="2147483665"/>
          </pc:sldLayoutMkLst>
          <pc:spChg chg="mod">
            <ac:chgData name="pantelis balaouras" userId="25e8755020fc1734" providerId="LiveId" clId="{D3541460-4296-4593-858D-F03E279E1746}" dt="2024-05-01T08:03:25.894" v="118"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D3541460-4296-4593-858D-F03E279E1746}" dt="2024-05-01T08:03:30.902" v="120" actId="20577"/>
          <pc:sldLayoutMkLst>
            <pc:docMk/>
            <pc:sldMasterMk cId="1468923052" sldId="2147483648"/>
            <pc:sldLayoutMk cId="2336866591" sldId="2147483666"/>
          </pc:sldLayoutMkLst>
          <pc:spChg chg="mod">
            <ac:chgData name="pantelis balaouras" userId="25e8755020fc1734" providerId="LiveId" clId="{D3541460-4296-4593-858D-F03E279E1746}" dt="2024-05-01T08:03:30.902" v="120" actId="20577"/>
            <ac:spMkLst>
              <pc:docMk/>
              <pc:sldMasterMk cId="1468923052" sldId="2147483648"/>
              <pc:sldLayoutMk cId="2336866591" sldId="2147483666"/>
              <ac:spMk id="4" creationId="{28198CF2-91B3-6C1C-0A93-DC5CB01069DA}"/>
            </ac:spMkLst>
          </pc:spChg>
        </pc:sldLayoutChg>
      </pc:sldMasterChg>
    </pc:docChg>
  </pc:docChgLst>
  <pc:docChgLst>
    <pc:chgData name="pantelis balaouras" userId="25e8755020fc1734" providerId="LiveId" clId="{5272DAF1-26DE-437B-A5CF-D5444544DBDC}"/>
    <pc:docChg chg="undo custSel modSld">
      <pc:chgData name="pantelis balaouras" userId="25e8755020fc1734" providerId="LiveId" clId="{5272DAF1-26DE-437B-A5CF-D5444544DBDC}" dt="2024-05-02T09:25:28.861" v="50" actId="14100"/>
      <pc:docMkLst>
        <pc:docMk/>
      </pc:docMkLst>
      <pc:sldChg chg="addSp delSp modSp mod">
        <pc:chgData name="pantelis balaouras" userId="25e8755020fc1734" providerId="LiveId" clId="{5272DAF1-26DE-437B-A5CF-D5444544DBDC}" dt="2024-05-02T09:25:28.861" v="50" actId="14100"/>
        <pc:sldMkLst>
          <pc:docMk/>
          <pc:sldMk cId="2033093179" sldId="420"/>
        </pc:sldMkLst>
        <pc:spChg chg="add mod">
          <ac:chgData name="pantelis balaouras" userId="25e8755020fc1734" providerId="LiveId" clId="{5272DAF1-26DE-437B-A5CF-D5444544DBDC}" dt="2024-05-01T17:28:06.022" v="1"/>
          <ac:spMkLst>
            <pc:docMk/>
            <pc:sldMk cId="2033093179" sldId="420"/>
            <ac:spMk id="2" creationId="{CECE168F-320F-5ABE-21F0-0218FD0C0393}"/>
          </ac:spMkLst>
        </pc:spChg>
        <pc:spChg chg="mod">
          <ac:chgData name="pantelis balaouras" userId="25e8755020fc1734" providerId="LiveId" clId="{5272DAF1-26DE-437B-A5CF-D5444544DBDC}" dt="2024-05-02T09:25:28.861" v="50" actId="14100"/>
          <ac:spMkLst>
            <pc:docMk/>
            <pc:sldMk cId="2033093179" sldId="420"/>
            <ac:spMk id="13" creationId="{ACBE9AD0-B2F0-4ADA-8F10-B83476743F9C}"/>
          </ac:spMkLst>
        </pc:spChg>
        <pc:picChg chg="add mod">
          <ac:chgData name="pantelis balaouras" userId="25e8755020fc1734" providerId="LiveId" clId="{5272DAF1-26DE-437B-A5CF-D5444544DBDC}" dt="2024-05-01T17:28:06.022" v="1"/>
          <ac:picMkLst>
            <pc:docMk/>
            <pc:sldMk cId="2033093179" sldId="420"/>
            <ac:picMk id="3" creationId="{D6FC6691-6D89-C888-EEAD-AFA198F008B5}"/>
          </ac:picMkLst>
        </pc:picChg>
        <pc:picChg chg="del">
          <ac:chgData name="pantelis balaouras" userId="25e8755020fc1734" providerId="LiveId" clId="{5272DAF1-26DE-437B-A5CF-D5444544DBDC}" dt="2024-05-01T17:27:57.950" v="0" actId="478"/>
          <ac:picMkLst>
            <pc:docMk/>
            <pc:sldMk cId="2033093179" sldId="420"/>
            <ac:picMk id="15" creationId="{4313419D-52B3-4469-9529-313D9EB0AF33}"/>
          </ac:picMkLst>
        </pc:picChg>
      </pc:sldChg>
      <pc:sldChg chg="addSp delSp modSp mod">
        <pc:chgData name="pantelis balaouras" userId="25e8755020fc1734" providerId="LiveId" clId="{5272DAF1-26DE-437B-A5CF-D5444544DBDC}" dt="2024-05-01T19:41:19.963" v="49" actId="14100"/>
        <pc:sldMkLst>
          <pc:docMk/>
          <pc:sldMk cId="1774881352" sldId="430"/>
        </pc:sldMkLst>
        <pc:spChg chg="mod">
          <ac:chgData name="pantelis balaouras" userId="25e8755020fc1734" providerId="LiveId" clId="{5272DAF1-26DE-437B-A5CF-D5444544DBDC}" dt="2024-05-01T19:41:19.963" v="49" actId="14100"/>
          <ac:spMkLst>
            <pc:docMk/>
            <pc:sldMk cId="1774881352" sldId="430"/>
            <ac:spMk id="3" creationId="{1A416ECF-DB8A-24C7-4898-C1A252813BB9}"/>
          </ac:spMkLst>
        </pc:spChg>
        <pc:spChg chg="mod">
          <ac:chgData name="pantelis balaouras" userId="25e8755020fc1734" providerId="LiveId" clId="{5272DAF1-26DE-437B-A5CF-D5444544DBDC}" dt="2024-05-01T17:29:06.442" v="6" actId="1076"/>
          <ac:spMkLst>
            <pc:docMk/>
            <pc:sldMk cId="1774881352" sldId="430"/>
            <ac:spMk id="4" creationId="{7172F889-611B-4698-955F-B3C78DEA093A}"/>
          </ac:spMkLst>
        </pc:spChg>
        <pc:spChg chg="add mod">
          <ac:chgData name="pantelis balaouras" userId="25e8755020fc1734" providerId="LiveId" clId="{5272DAF1-26DE-437B-A5CF-D5444544DBDC}" dt="2024-05-01T17:28:51.748" v="4"/>
          <ac:spMkLst>
            <pc:docMk/>
            <pc:sldMk cId="1774881352" sldId="430"/>
            <ac:spMk id="7" creationId="{DAA8A250-41C6-5A81-4CDD-6B65CB70FF65}"/>
          </ac:spMkLst>
        </pc:spChg>
        <pc:spChg chg="del">
          <ac:chgData name="pantelis balaouras" userId="25e8755020fc1734" providerId="LiveId" clId="{5272DAF1-26DE-437B-A5CF-D5444544DBDC}" dt="2024-05-01T17:28:50.701" v="3" actId="478"/>
          <ac:spMkLst>
            <pc:docMk/>
            <pc:sldMk cId="1774881352" sldId="430"/>
            <ac:spMk id="10" creationId="{AECE3B70-4253-43C0-A340-9C0B8733C59B}"/>
          </ac:spMkLst>
        </pc:spChg>
        <pc:picChg chg="del">
          <ac:chgData name="pantelis balaouras" userId="25e8755020fc1734" providerId="LiveId" clId="{5272DAF1-26DE-437B-A5CF-D5444544DBDC}" dt="2024-05-01T17:28:11.111" v="2" actId="478"/>
          <ac:picMkLst>
            <pc:docMk/>
            <pc:sldMk cId="1774881352" sldId="430"/>
            <ac:picMk id="6" creationId="{4F9928A1-D69A-4DB3-B985-F69D2FEE1FF6}"/>
          </ac:picMkLst>
        </pc:picChg>
        <pc:picChg chg="add mod">
          <ac:chgData name="pantelis balaouras" userId="25e8755020fc1734" providerId="LiveId" clId="{5272DAF1-26DE-437B-A5CF-D5444544DBDC}" dt="2024-05-01T17:28:51.748" v="4"/>
          <ac:picMkLst>
            <pc:docMk/>
            <pc:sldMk cId="1774881352" sldId="430"/>
            <ac:picMk id="8" creationId="{408583A5-D546-53C6-736F-B688B7541C40}"/>
          </ac:picMkLst>
        </pc:picChg>
      </pc:sldChg>
      <pc:sldChg chg="addSp delSp modSp mod">
        <pc:chgData name="pantelis balaouras" userId="25e8755020fc1734" providerId="LiveId" clId="{5272DAF1-26DE-437B-A5CF-D5444544DBDC}" dt="2024-05-01T19:31:42.076" v="48" actId="14100"/>
        <pc:sldMkLst>
          <pc:docMk/>
          <pc:sldMk cId="3699758299" sldId="515"/>
        </pc:sldMkLst>
        <pc:spChg chg="add mod">
          <ac:chgData name="pantelis balaouras" userId="25e8755020fc1734" providerId="LiveId" clId="{5272DAF1-26DE-437B-A5CF-D5444544DBDC}" dt="2024-05-01T17:29:27.909" v="10" actId="167"/>
          <ac:spMkLst>
            <pc:docMk/>
            <pc:sldMk cId="3699758299" sldId="515"/>
            <ac:spMk id="3" creationId="{C53FFEF7-9F05-9452-A6C9-5EC2323901F3}"/>
          </ac:spMkLst>
        </pc:spChg>
        <pc:spChg chg="del">
          <ac:chgData name="pantelis balaouras" userId="25e8755020fc1734" providerId="LiveId" clId="{5272DAF1-26DE-437B-A5CF-D5444544DBDC}" dt="2024-05-01T17:29:19.262" v="8" actId="478"/>
          <ac:spMkLst>
            <pc:docMk/>
            <pc:sldMk cId="3699758299" sldId="515"/>
            <ac:spMk id="10" creationId="{ED2F4DDC-EDFB-2077-F4D4-7EFCA890F8B7}"/>
          </ac:spMkLst>
        </pc:spChg>
        <pc:picChg chg="add mod">
          <ac:chgData name="pantelis balaouras" userId="25e8755020fc1734" providerId="LiveId" clId="{5272DAF1-26DE-437B-A5CF-D5444544DBDC}" dt="2024-05-01T19:31:42.076" v="48" actId="14100"/>
          <ac:picMkLst>
            <pc:docMk/>
            <pc:sldMk cId="3699758299" sldId="515"/>
            <ac:picMk id="2" creationId="{8225AE78-A94E-1C03-7868-7CDCA9DABDC2}"/>
          </ac:picMkLst>
        </pc:picChg>
        <pc:picChg chg="del">
          <ac:chgData name="pantelis balaouras" userId="25e8755020fc1734" providerId="LiveId" clId="{5272DAF1-26DE-437B-A5CF-D5444544DBDC}" dt="2024-05-01T17:29:17.464" v="7" actId="478"/>
          <ac:picMkLst>
            <pc:docMk/>
            <pc:sldMk cId="3699758299" sldId="515"/>
            <ac:picMk id="6146" creationId="{2F61D9A2-E1E6-CBCE-83BF-D172B000C5B7}"/>
          </ac:picMkLst>
        </pc:picChg>
      </pc:sldChg>
      <pc:sldChg chg="addSp delSp modSp mod">
        <pc:chgData name="pantelis balaouras" userId="25e8755020fc1734" providerId="LiveId" clId="{5272DAF1-26DE-437B-A5CF-D5444544DBDC}" dt="2024-05-01T17:29:36.540" v="13"/>
        <pc:sldMkLst>
          <pc:docMk/>
          <pc:sldMk cId="657743693" sldId="550"/>
        </pc:sldMkLst>
        <pc:spChg chg="add mod">
          <ac:chgData name="pantelis balaouras" userId="25e8755020fc1734" providerId="LiveId" clId="{5272DAF1-26DE-437B-A5CF-D5444544DBDC}" dt="2024-05-01T17:29:36.540" v="13"/>
          <ac:spMkLst>
            <pc:docMk/>
            <pc:sldMk cId="657743693" sldId="550"/>
            <ac:spMk id="3" creationId="{99B0F6DE-B00E-6DAA-68A2-399E9B87585E}"/>
          </ac:spMkLst>
        </pc:spChg>
        <pc:spChg chg="del">
          <ac:chgData name="pantelis balaouras" userId="25e8755020fc1734" providerId="LiveId" clId="{5272DAF1-26DE-437B-A5CF-D5444544DBDC}" dt="2024-05-01T17:29:34.980" v="12" actId="478"/>
          <ac:spMkLst>
            <pc:docMk/>
            <pc:sldMk cId="657743693" sldId="550"/>
            <ac:spMk id="10" creationId="{A5F49CE9-BAB1-0B09-202C-BBD3C4D9EDBB}"/>
          </ac:spMkLst>
        </pc:spChg>
        <pc:picChg chg="add mod">
          <ac:chgData name="pantelis balaouras" userId="25e8755020fc1734" providerId="LiveId" clId="{5272DAF1-26DE-437B-A5CF-D5444544DBDC}" dt="2024-05-01T17:29:36.540" v="13"/>
          <ac:picMkLst>
            <pc:docMk/>
            <pc:sldMk cId="657743693" sldId="550"/>
            <ac:picMk id="2" creationId="{DC23CC92-5C19-3CCA-908F-831853CE67B2}"/>
          </ac:picMkLst>
        </pc:picChg>
        <pc:picChg chg="del">
          <ac:chgData name="pantelis balaouras" userId="25e8755020fc1734" providerId="LiveId" clId="{5272DAF1-26DE-437B-A5CF-D5444544DBDC}" dt="2024-05-01T17:29:33.302" v="11" actId="478"/>
          <ac:picMkLst>
            <pc:docMk/>
            <pc:sldMk cId="657743693" sldId="550"/>
            <ac:picMk id="6146" creationId="{335A02B9-3AEF-A758-4F19-15422B4C9A3E}"/>
          </ac:picMkLst>
        </pc:picChg>
      </pc:sldChg>
      <pc:sldChg chg="addSp modSp mod">
        <pc:chgData name="pantelis balaouras" userId="25e8755020fc1734" providerId="LiveId" clId="{5272DAF1-26DE-437B-A5CF-D5444544DBDC}" dt="2024-05-01T17:31:09.448" v="33" actId="14100"/>
        <pc:sldMkLst>
          <pc:docMk/>
          <pc:sldMk cId="3256246696" sldId="555"/>
        </pc:sldMkLst>
        <pc:spChg chg="mod">
          <ac:chgData name="pantelis balaouras" userId="25e8755020fc1734" providerId="LiveId" clId="{5272DAF1-26DE-437B-A5CF-D5444544DBDC}" dt="2024-05-01T17:31:09.448" v="33" actId="14100"/>
          <ac:spMkLst>
            <pc:docMk/>
            <pc:sldMk cId="3256246696" sldId="555"/>
            <ac:spMk id="3" creationId="{57F10340-98F4-5CCC-8A55-7F0FE0E5B566}"/>
          </ac:spMkLst>
        </pc:spChg>
        <pc:spChg chg="add mod">
          <ac:chgData name="pantelis balaouras" userId="25e8755020fc1734" providerId="LiveId" clId="{5272DAF1-26DE-437B-A5CF-D5444544DBDC}" dt="2024-05-01T17:30:29.016" v="15" actId="167"/>
          <ac:spMkLst>
            <pc:docMk/>
            <pc:sldMk cId="3256246696" sldId="555"/>
            <ac:spMk id="6" creationId="{9D0D7B0E-47B2-A223-ABCA-744224CD2DBC}"/>
          </ac:spMkLst>
        </pc:spChg>
        <pc:picChg chg="add mod">
          <ac:chgData name="pantelis balaouras" userId="25e8755020fc1734" providerId="LiveId" clId="{5272DAF1-26DE-437B-A5CF-D5444544DBDC}" dt="2024-05-01T17:30:51.320" v="29" actId="1076"/>
          <ac:picMkLst>
            <pc:docMk/>
            <pc:sldMk cId="3256246696" sldId="555"/>
            <ac:picMk id="5" creationId="{8960C8B6-B608-9A84-B603-F1E56D8DA125}"/>
          </ac:picMkLst>
        </pc:picChg>
      </pc:sldChg>
      <pc:sldChg chg="addSp delSp modSp mod">
        <pc:chgData name="pantelis balaouras" userId="25e8755020fc1734" providerId="LiveId" clId="{5272DAF1-26DE-437B-A5CF-D5444544DBDC}" dt="2024-05-01T19:26:59.717" v="47" actId="1076"/>
        <pc:sldMkLst>
          <pc:docMk/>
          <pc:sldMk cId="3153967383" sldId="556"/>
        </pc:sldMkLst>
        <pc:spChg chg="mod">
          <ac:chgData name="pantelis balaouras" userId="25e8755020fc1734" providerId="LiveId" clId="{5272DAF1-26DE-437B-A5CF-D5444544DBDC}" dt="2024-05-01T19:09:55.224" v="37" actId="14100"/>
          <ac:spMkLst>
            <pc:docMk/>
            <pc:sldMk cId="3153967383" sldId="556"/>
            <ac:spMk id="3" creationId="{57F10340-98F4-5CCC-8A55-7F0FE0E5B566}"/>
          </ac:spMkLst>
        </pc:spChg>
        <pc:spChg chg="add del mod">
          <ac:chgData name="pantelis balaouras" userId="25e8755020fc1734" providerId="LiveId" clId="{5272DAF1-26DE-437B-A5CF-D5444544DBDC}" dt="2024-05-01T19:23:04.140" v="42" actId="22"/>
          <ac:spMkLst>
            <pc:docMk/>
            <pc:sldMk cId="3153967383" sldId="556"/>
            <ac:spMk id="7" creationId="{338C0214-DB7C-9E86-181B-FF58D855E751}"/>
          </ac:spMkLst>
        </pc:spChg>
        <pc:spChg chg="add mod">
          <ac:chgData name="pantelis balaouras" userId="25e8755020fc1734" providerId="LiveId" clId="{5272DAF1-26DE-437B-A5CF-D5444544DBDC}" dt="2024-05-01T19:24:24.998" v="46" actId="255"/>
          <ac:spMkLst>
            <pc:docMk/>
            <pc:sldMk cId="3153967383" sldId="556"/>
            <ac:spMk id="9" creationId="{EC17B2E0-25D3-A13D-AFAD-65A50BC2319C}"/>
          </ac:spMkLst>
        </pc:spChg>
        <pc:picChg chg="add mod">
          <ac:chgData name="pantelis balaouras" userId="25e8755020fc1734" providerId="LiveId" clId="{5272DAF1-26DE-437B-A5CF-D5444544DBDC}" dt="2024-05-01T19:26:59.717" v="47" actId="1076"/>
          <ac:picMkLst>
            <pc:docMk/>
            <pc:sldMk cId="3153967383" sldId="556"/>
            <ac:picMk id="5" creationId="{F4296CA9-54AD-E302-56AC-BAAA2320982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A7E3841F-E8D5-4E22-8847-FCDF07DD6583}">
      <dgm:prSet custT="1"/>
      <dgm:spPr>
        <a:solidFill>
          <a:srgbClr val="DDE0E5"/>
        </a:solidFill>
      </dgm:spPr>
      <dgm:t>
        <a:bodyPr lIns="80010"/>
        <a:lstStyle/>
        <a:p>
          <a:r>
            <a:rPr lang="en-GB" sz="2100" b="0" strike="noStrike" spc="-1" dirty="0">
              <a:solidFill>
                <a:schemeClr val="dk1"/>
              </a:solidFill>
              <a:latin typeface="Calibri"/>
            </a:rPr>
            <a:t>1. Navigation und Integration von Apps für </a:t>
          </a:r>
          <a:r>
            <a:rPr lang="en-GB" sz="2100" b="0" strike="noStrike" spc="-1" dirty="0" err="1">
              <a:solidFill>
                <a:schemeClr val="dk1"/>
              </a:solidFill>
              <a:latin typeface="Calibri"/>
            </a:rPr>
            <a:t>körperliche</a:t>
          </a:r>
          <a:r>
            <a:rPr lang="en-GB" sz="2100" b="0" strike="noStrike" spc="-1" dirty="0">
              <a:solidFill>
                <a:schemeClr val="dk1"/>
              </a:solidFill>
              <a:latin typeface="Calibri"/>
            </a:rPr>
            <a:t> </a:t>
          </a:r>
          <a:r>
            <a:rPr lang="en-GB" sz="2100" b="0" strike="noStrike" spc="-1" dirty="0" err="1">
              <a:solidFill>
                <a:schemeClr val="dk1"/>
              </a:solidFill>
              <a:latin typeface="Calibri"/>
            </a:rPr>
            <a:t>Aktivität</a:t>
          </a:r>
          <a:r>
            <a:rPr lang="en-GB" sz="2100" b="0" strike="noStrike" spc="-1" dirty="0">
              <a:solidFill>
                <a:schemeClr val="dk1"/>
              </a:solidFill>
              <a:latin typeface="Calibri"/>
            </a:rPr>
            <a:t> </a:t>
          </a:r>
          <a:r>
            <a:rPr lang="en-GB" sz="2100" b="0" strike="noStrike" spc="-1" dirty="0" err="1">
              <a:solidFill>
                <a:schemeClr val="dk1"/>
              </a:solidFill>
              <a:latin typeface="Calibri"/>
            </a:rPr>
            <a:t>im</a:t>
          </a:r>
          <a:r>
            <a:rPr lang="en-GB" sz="2100" b="0" strike="noStrike" spc="-1" dirty="0">
              <a:solidFill>
                <a:schemeClr val="dk1"/>
              </a:solidFill>
              <a:latin typeface="Calibri"/>
            </a:rPr>
            <a:t> </a:t>
          </a:r>
          <a:r>
            <a:rPr lang="en-GB" sz="2100" b="0" strike="noStrike" spc="-1" dirty="0" err="1">
              <a:solidFill>
                <a:schemeClr val="dk1"/>
              </a:solidFill>
              <a:latin typeface="Calibri"/>
            </a:rPr>
            <a:t>Alltag</a:t>
          </a:r>
          <a:endParaRPr lang="el-GR" sz="2100" dirty="0">
            <a:solidFill>
              <a:schemeClr val="tx1"/>
            </a:solidFill>
            <a:effectLst/>
          </a:endParaRPr>
        </a:p>
      </dgm:t>
    </dgm:pt>
    <dgm:pt modelId="{F852C8EC-2BDE-4242-AC44-C63CE8412F03}" type="parTrans" cxnId="{6B0A63B4-9E90-433D-8953-440F6F33B469}">
      <dgm:prSet/>
      <dgm:spPr/>
      <dgm:t>
        <a:bodyPr/>
        <a:lstStyle/>
        <a:p>
          <a:endParaRPr lang="el-GR">
            <a:effectLst>
              <a:outerShdw blurRad="38100" dist="38100" dir="2700000" algn="tl">
                <a:srgbClr val="000000">
                  <a:alpha val="43137"/>
                </a:srgbClr>
              </a:outerShdw>
            </a:effectLst>
          </a:endParaRPr>
        </a:p>
      </dgm:t>
    </dgm:pt>
    <dgm:pt modelId="{DC7664FC-78D4-4C48-A08A-C226B6FF6A6E}" type="sibTrans" cxnId="{6B0A63B4-9E90-433D-8953-440F6F33B469}">
      <dgm:prSet/>
      <dgm:spPr/>
      <dgm:t>
        <a:bodyPr/>
        <a:lstStyle/>
        <a:p>
          <a:endParaRPr lang="el-GR">
            <a:effectLst>
              <a:outerShdw blurRad="38100" dist="38100" dir="2700000" algn="tl">
                <a:srgbClr val="000000">
                  <a:alpha val="43137"/>
                </a:srgbClr>
              </a:outerShdw>
            </a:effectLst>
          </a:endParaRPr>
        </a:p>
      </dgm:t>
    </dgm:pt>
    <dgm:pt modelId="{40B98D70-A69E-414A-80B0-3FFD9CEA006E}">
      <dgm:prSet custT="1"/>
      <dgm:spPr>
        <a:solidFill>
          <a:srgbClr val="DDE0E5"/>
        </a:solidFill>
      </dgm:spPr>
      <dgm:t>
        <a:bodyPr/>
        <a:lstStyle/>
        <a:p>
          <a:r>
            <a:rPr lang="en-GB" sz="2100" b="0" strike="noStrike" spc="-1" dirty="0">
              <a:solidFill>
                <a:schemeClr val="dk1"/>
              </a:solidFill>
              <a:latin typeface="Calibri"/>
            </a:rPr>
            <a:t>2. </a:t>
          </a:r>
          <a:r>
            <a:rPr lang="en-GB" sz="2100" b="0" strike="noStrike" spc="-1" dirty="0" err="1">
              <a:solidFill>
                <a:schemeClr val="dk1"/>
              </a:solidFill>
              <a:latin typeface="Calibri"/>
            </a:rPr>
            <a:t>Aktionsplanung</a:t>
          </a:r>
          <a:r>
            <a:rPr lang="en-GB" sz="2100" b="0" strike="noStrike" spc="-1" dirty="0">
              <a:solidFill>
                <a:schemeClr val="dk1"/>
              </a:solidFill>
              <a:latin typeface="Calibri"/>
            </a:rPr>
            <a:t> und </a:t>
          </a:r>
          <a:r>
            <a:rPr lang="en-GB" sz="2100" b="0" strike="noStrike" spc="-1" dirty="0" err="1">
              <a:solidFill>
                <a:schemeClr val="dk1"/>
              </a:solidFill>
              <a:latin typeface="Calibri"/>
            </a:rPr>
            <a:t>Zielsetzung</a:t>
          </a:r>
          <a:endParaRPr lang="el-GR" sz="2100" dirty="0">
            <a:solidFill>
              <a:schemeClr val="tx1"/>
            </a:solidFill>
            <a:effectLst/>
          </a:endParaRPr>
        </a:p>
      </dgm:t>
    </dgm:pt>
    <dgm:pt modelId="{276C33AC-2697-45F7-9685-658FA66B3B3E}" type="parTrans" cxnId="{B2BCE0F5-DC76-437C-8FE9-8E042324E89B}">
      <dgm:prSet/>
      <dgm:spPr/>
      <dgm:t>
        <a:bodyPr/>
        <a:lstStyle/>
        <a:p>
          <a:endParaRPr lang="LID4096"/>
        </a:p>
      </dgm:t>
    </dgm:pt>
    <dgm:pt modelId="{DF1D7D56-B7C7-4314-9E54-02E0A9520A17}" type="sibTrans" cxnId="{B2BCE0F5-DC76-437C-8FE9-8E042324E89B}">
      <dgm:prSet/>
      <dgm:spPr/>
      <dgm:t>
        <a:bodyPr/>
        <a:lstStyle/>
        <a:p>
          <a:endParaRPr lang="LID4096"/>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9E3E0E99-47DC-4292-9A9A-6EA2C988B0B7}" type="pres">
      <dgm:prSet presAssocID="{A7E3841F-E8D5-4E22-8847-FCDF07DD6583}" presName="parentText" presStyleLbl="node1" presStyleIdx="0" presStyleCnt="2">
        <dgm:presLayoutVars>
          <dgm:chMax val="0"/>
          <dgm:bulletEnabled val="1"/>
        </dgm:presLayoutVars>
      </dgm:prSet>
      <dgm:spPr/>
      <dgm:t>
        <a:bodyPr/>
        <a:lstStyle/>
        <a:p>
          <a:endParaRPr lang="el-GR"/>
        </a:p>
      </dgm:t>
    </dgm:pt>
    <dgm:pt modelId="{3E456719-77D3-4B95-A0F9-F8F3681078E8}" type="pres">
      <dgm:prSet presAssocID="{DC7664FC-78D4-4C48-A08A-C226B6FF6A6E}" presName="spacer" presStyleCnt="0"/>
      <dgm:spPr/>
    </dgm:pt>
    <dgm:pt modelId="{D7EF8D07-43D8-4147-97B3-AA437DF626DD}" type="pres">
      <dgm:prSet presAssocID="{40B98D70-A69E-414A-80B0-3FFD9CEA006E}" presName="parentText" presStyleLbl="node1" presStyleIdx="1" presStyleCnt="2">
        <dgm:presLayoutVars>
          <dgm:chMax val="0"/>
          <dgm:bulletEnabled val="1"/>
        </dgm:presLayoutVars>
      </dgm:prSet>
      <dgm:spPr/>
      <dgm:t>
        <a:bodyPr/>
        <a:lstStyle/>
        <a:p>
          <a:endParaRPr lang="el-GR"/>
        </a:p>
      </dgm:t>
    </dgm:pt>
  </dgm:ptLst>
  <dgm:cxnLst>
    <dgm:cxn modelId="{B2BCE0F5-DC76-437C-8FE9-8E042324E89B}" srcId="{C4D5358F-2C12-40D3-A142-40CC932D99A4}" destId="{40B98D70-A69E-414A-80B0-3FFD9CEA006E}" srcOrd="1" destOrd="0" parTransId="{276C33AC-2697-45F7-9685-658FA66B3B3E}" sibTransId="{DF1D7D56-B7C7-4314-9E54-02E0A9520A17}"/>
    <dgm:cxn modelId="{6B0A63B4-9E90-433D-8953-440F6F33B469}" srcId="{C4D5358F-2C12-40D3-A142-40CC932D99A4}" destId="{A7E3841F-E8D5-4E22-8847-FCDF07DD6583}" srcOrd="0" destOrd="0" parTransId="{F852C8EC-2BDE-4242-AC44-C63CE8412F03}" sibTransId="{DC7664FC-78D4-4C48-A08A-C226B6FF6A6E}"/>
    <dgm:cxn modelId="{E7D369EF-2B5C-4543-8DCE-A0A4980DD334}" type="presOf" srcId="{40B98D70-A69E-414A-80B0-3FFD9CEA006E}" destId="{D7EF8D07-43D8-4147-97B3-AA437DF626DD}" srcOrd="0" destOrd="0" presId="urn:microsoft.com/office/officeart/2005/8/layout/vList2"/>
    <dgm:cxn modelId="{7533573D-AE90-413F-8D5E-92E484CC53EE}" type="presOf" srcId="{C4D5358F-2C12-40D3-A142-40CC932D99A4}" destId="{1E395D00-6435-47AF-BDD1-99EEEBD551EE}" srcOrd="0" destOrd="0" presId="urn:microsoft.com/office/officeart/2005/8/layout/vList2"/>
    <dgm:cxn modelId="{F8382DE5-C8BA-4A2B-BB85-0574693AA1A1}" type="presOf" srcId="{A7E3841F-E8D5-4E22-8847-FCDF07DD6583}" destId="{9E3E0E99-47DC-4292-9A9A-6EA2C988B0B7}" srcOrd="0" destOrd="0" presId="urn:microsoft.com/office/officeart/2005/8/layout/vList2"/>
    <dgm:cxn modelId="{83284277-4746-4C07-A5CB-BA12AE03C6C8}" type="presParOf" srcId="{1E395D00-6435-47AF-BDD1-99EEEBD551EE}" destId="{9E3E0E99-47DC-4292-9A9A-6EA2C988B0B7}" srcOrd="0" destOrd="0" presId="urn:microsoft.com/office/officeart/2005/8/layout/vList2"/>
    <dgm:cxn modelId="{577D7F47-7DD9-4204-AF7C-282379A3EBBA}" type="presParOf" srcId="{1E395D00-6435-47AF-BDD1-99EEEBD551EE}" destId="{3E456719-77D3-4B95-A0F9-F8F3681078E8}" srcOrd="1" destOrd="0" presId="urn:microsoft.com/office/officeart/2005/8/layout/vList2"/>
    <dgm:cxn modelId="{AE4DB70D-613F-4491-9CE8-DF4E53744C8B}" type="presParOf" srcId="{1E395D00-6435-47AF-BDD1-99EEEBD551EE}" destId="{D7EF8D07-43D8-4147-97B3-AA437DF626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E0E99-47DC-4292-9A9A-6EA2C988B0B7}">
      <dsp:nvSpPr>
        <dsp:cNvPr id="0" name=""/>
        <dsp:cNvSpPr/>
      </dsp:nvSpPr>
      <dsp:spPr>
        <a:xfrm>
          <a:off x="0" y="746"/>
          <a:ext cx="5739255" cy="797976"/>
        </a:xfrm>
        <a:prstGeom prst="roundRect">
          <a:avLst/>
        </a:prstGeom>
        <a:solidFill>
          <a:srgbClr val="DDE0E5"/>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0" strike="noStrike" kern="1200" spc="-1" dirty="0">
              <a:solidFill>
                <a:schemeClr val="dk1"/>
              </a:solidFill>
              <a:latin typeface="Calibri"/>
            </a:rPr>
            <a:t>1. Navigation und Integration von Apps für </a:t>
          </a:r>
          <a:r>
            <a:rPr lang="en-GB" sz="2100" b="0" strike="noStrike" kern="1200" spc="-1" dirty="0" err="1">
              <a:solidFill>
                <a:schemeClr val="dk1"/>
              </a:solidFill>
              <a:latin typeface="Calibri"/>
            </a:rPr>
            <a:t>körperliche</a:t>
          </a:r>
          <a:r>
            <a:rPr lang="en-GB" sz="2100" b="0" strike="noStrike" kern="1200" spc="-1" dirty="0">
              <a:solidFill>
                <a:schemeClr val="dk1"/>
              </a:solidFill>
              <a:latin typeface="Calibri"/>
            </a:rPr>
            <a:t> </a:t>
          </a:r>
          <a:r>
            <a:rPr lang="en-GB" sz="2100" b="0" strike="noStrike" kern="1200" spc="-1" dirty="0" err="1">
              <a:solidFill>
                <a:schemeClr val="dk1"/>
              </a:solidFill>
              <a:latin typeface="Calibri"/>
            </a:rPr>
            <a:t>Aktivität</a:t>
          </a:r>
          <a:r>
            <a:rPr lang="en-GB" sz="2100" b="0" strike="noStrike" kern="1200" spc="-1" dirty="0">
              <a:solidFill>
                <a:schemeClr val="dk1"/>
              </a:solidFill>
              <a:latin typeface="Calibri"/>
            </a:rPr>
            <a:t> </a:t>
          </a:r>
          <a:r>
            <a:rPr lang="en-GB" sz="2100" b="0" strike="noStrike" kern="1200" spc="-1" dirty="0" err="1">
              <a:solidFill>
                <a:schemeClr val="dk1"/>
              </a:solidFill>
              <a:latin typeface="Calibri"/>
            </a:rPr>
            <a:t>im</a:t>
          </a:r>
          <a:r>
            <a:rPr lang="en-GB" sz="2100" b="0" strike="noStrike" kern="1200" spc="-1" dirty="0">
              <a:solidFill>
                <a:schemeClr val="dk1"/>
              </a:solidFill>
              <a:latin typeface="Calibri"/>
            </a:rPr>
            <a:t> </a:t>
          </a:r>
          <a:r>
            <a:rPr lang="en-GB" sz="2100" b="0" strike="noStrike" kern="1200" spc="-1" dirty="0" err="1">
              <a:solidFill>
                <a:schemeClr val="dk1"/>
              </a:solidFill>
              <a:latin typeface="Calibri"/>
            </a:rPr>
            <a:t>Alltag</a:t>
          </a:r>
          <a:endParaRPr lang="el-GR" sz="2100" kern="1200" dirty="0">
            <a:solidFill>
              <a:schemeClr val="tx1"/>
            </a:solidFill>
            <a:effectLst/>
          </a:endParaRPr>
        </a:p>
      </dsp:txBody>
      <dsp:txXfrm>
        <a:off x="38954" y="39700"/>
        <a:ext cx="5661347" cy="720068"/>
      </dsp:txXfrm>
    </dsp:sp>
    <dsp:sp modelId="{D7EF8D07-43D8-4147-97B3-AA437DF626DD}">
      <dsp:nvSpPr>
        <dsp:cNvPr id="0" name=""/>
        <dsp:cNvSpPr/>
      </dsp:nvSpPr>
      <dsp:spPr>
        <a:xfrm>
          <a:off x="0" y="812363"/>
          <a:ext cx="5739255" cy="797976"/>
        </a:xfrm>
        <a:prstGeom prst="roundRect">
          <a:avLst/>
        </a:prstGeom>
        <a:solidFill>
          <a:srgbClr val="DDE0E5"/>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b="0" strike="noStrike" kern="1200" spc="-1" dirty="0">
              <a:solidFill>
                <a:schemeClr val="dk1"/>
              </a:solidFill>
              <a:latin typeface="Calibri"/>
            </a:rPr>
            <a:t>2. </a:t>
          </a:r>
          <a:r>
            <a:rPr lang="en-GB" sz="2100" b="0" strike="noStrike" kern="1200" spc="-1" dirty="0" err="1">
              <a:solidFill>
                <a:schemeClr val="dk1"/>
              </a:solidFill>
              <a:latin typeface="Calibri"/>
            </a:rPr>
            <a:t>Aktionsplanung</a:t>
          </a:r>
          <a:r>
            <a:rPr lang="en-GB" sz="2100" b="0" strike="noStrike" kern="1200" spc="-1" dirty="0">
              <a:solidFill>
                <a:schemeClr val="dk1"/>
              </a:solidFill>
              <a:latin typeface="Calibri"/>
            </a:rPr>
            <a:t> und </a:t>
          </a:r>
          <a:r>
            <a:rPr lang="en-GB" sz="2100" b="0" strike="noStrike" kern="1200" spc="-1" dirty="0" err="1">
              <a:solidFill>
                <a:schemeClr val="dk1"/>
              </a:solidFill>
              <a:latin typeface="Calibri"/>
            </a:rPr>
            <a:t>Zielsetzung</a:t>
          </a:r>
          <a:endParaRPr lang="el-GR" sz="2100" kern="1200" dirty="0">
            <a:solidFill>
              <a:schemeClr val="tx1"/>
            </a:solidFill>
            <a:effectLst/>
          </a:endParaRPr>
        </a:p>
      </dsp:txBody>
      <dsp:txXfrm>
        <a:off x="38954" y="851317"/>
        <a:ext cx="5661347" cy="7200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29948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 https://www.google.com/search?q=types+of+physica%3B+activity+apps&amp;oq=types+of+physica%3B+activity+apps&amp;gs_lcrp=EgZjaHJvbWUyBggAEEUYOTIJCAEQABgNGIAEMgkIAhAAGA0YgAQyCQgDEAAYDRiABDIJCAQQABgNGIAEMggIBRAAGA0YHjIICAYQABgWGB4yCAgHEAAYFhgeMggICBAAGBYYHjIICAkQABgWGB7SAQg0NDk2ajBqNKgCALACAA&amp;sourceid=chrome&amp;ie=UTF-8</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68867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94000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FA6B9-AFE6-264D-6D54-5BC6F000543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40BE2FD-1D36-F184-2A49-5EE98A5BE7C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4A8AC47-2134-A521-0C2C-3758A9308C81}"/>
              </a:ext>
            </a:extLst>
          </p:cNvPr>
          <p:cNvSpPr>
            <a:spLocks noGrp="1"/>
          </p:cNvSpPr>
          <p:nvPr>
            <p:ph type="body" idx="1"/>
          </p:nvPr>
        </p:nvSpPr>
        <p:spPr/>
        <p:txBody>
          <a:bodyPr/>
          <a:lstStyle/>
          <a:p>
            <a:endParaRPr lang="el-GR" b="1" dirty="0"/>
          </a:p>
        </p:txBody>
      </p:sp>
      <p:sp>
        <p:nvSpPr>
          <p:cNvPr id="4" name="Θέση αριθμού διαφάνειας 3">
            <a:extLst>
              <a:ext uri="{FF2B5EF4-FFF2-40B4-BE49-F238E27FC236}">
                <a16:creationId xmlns:a16="http://schemas.microsoft.com/office/drawing/2014/main" id="{8B7E12D0-7417-4D6E-5EEF-4F631347C8A6}"/>
              </a:ext>
            </a:extLst>
          </p:cNvPr>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36768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56B3A-1C28-C958-C80D-F065B403C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CF074-30DB-3A68-FD29-80975F728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57E0C-8F7E-30B6-CFA0-826CF2455BEF}"/>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6F163DF7-EEB4-4BCF-BD71-EA57058E66A8}"/>
              </a:ext>
            </a:extLst>
          </p:cNvPr>
          <p:cNvSpPr>
            <a:spLocks noGrp="1"/>
          </p:cNvSpPr>
          <p:nvPr>
            <p:ph type="sldNum" sz="quarter" idx="5"/>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77038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059216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46857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98797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91267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49319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99994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98098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Source: https://pixabay.com/photos/corona-coronavirus-omicron-plague-7329334/ </a:t>
            </a:r>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91873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Source: https://sensortower.com/blog/top-health-and-fitness-apps-worldwide-q2-2019 </a:t>
            </a:r>
            <a:br>
              <a:rPr lang="en-GB" b="0" dirty="0"/>
            </a:br>
            <a:endParaRPr lang="en-GB" b="0"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4340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532CAFD4-E5F6-DB64-4C00-8F6568C21D15}"/>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9AC18A60-AF1F-03C0-B0BE-E0F798ADD6A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3.2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 für </a:t>
            </a:r>
            <a:r>
              <a:rPr lang="en-US" altLang="el-GR" sz="1800" dirty="0" err="1">
                <a:solidFill>
                  <a:schemeClr val="tx1">
                    <a:lumMod val="50000"/>
                    <a:lumOff val="50000"/>
                  </a:schemeClr>
                </a:solidFill>
                <a:latin typeface="Abadi Extra Light" panose="020B0204020104020204" pitchFamily="34" charset="0"/>
              </a:rPr>
              <a:t>körperliche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Aktivität</a:t>
            </a:r>
            <a:endParaRPr lang="en-US" altLang="el-GR" sz="1800" dirty="0">
              <a:solidFill>
                <a:schemeClr val="tx1">
                  <a:lumMod val="50000"/>
                  <a:lumOff val="50000"/>
                </a:schemeClr>
              </a:solidFill>
              <a:latin typeface="Abadi Extra Light" panose="020B0204020104020204" pitchFamily="34" charset="0"/>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3.2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 für </a:t>
            </a:r>
            <a:r>
              <a:rPr lang="en-US" altLang="el-GR" sz="1800" dirty="0" err="1">
                <a:solidFill>
                  <a:schemeClr val="tx1">
                    <a:lumMod val="50000"/>
                    <a:lumOff val="50000"/>
                  </a:schemeClr>
                </a:solidFill>
                <a:latin typeface="Abadi Extra Light" panose="020B0204020104020204" pitchFamily="34" charset="0"/>
              </a:rPr>
              <a:t>körperliche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Aktivität</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3.2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Gesundheits</a:t>
            </a:r>
            <a:r>
              <a:rPr lang="en-US" altLang="el-GR" sz="1800" dirty="0">
                <a:solidFill>
                  <a:schemeClr val="tx1">
                    <a:lumMod val="50000"/>
                    <a:lumOff val="50000"/>
                  </a:schemeClr>
                </a:solidFill>
                <a:latin typeface="Abadi Extra Light" panose="020B0204020104020204" pitchFamily="34" charset="0"/>
              </a:rPr>
              <a:t>-Apps für </a:t>
            </a:r>
            <a:r>
              <a:rPr lang="en-US" altLang="el-GR" sz="1800" dirty="0" err="1">
                <a:solidFill>
                  <a:schemeClr val="tx1">
                    <a:lumMod val="50000"/>
                    <a:lumOff val="50000"/>
                  </a:schemeClr>
                </a:solidFill>
                <a:latin typeface="Abadi Extra Light" panose="020B0204020104020204" pitchFamily="34" charset="0"/>
              </a:rPr>
              <a:t>körperliche</a:t>
            </a:r>
            <a:r>
              <a:rPr lang="en-US" altLang="el-GR" sz="1800" dirty="0">
                <a:solidFill>
                  <a:schemeClr val="tx1">
                    <a:lumMod val="50000"/>
                    <a:lumOff val="50000"/>
                  </a:schemeClr>
                </a:solidFill>
                <a:latin typeface="Abadi Extra Light" panose="020B0204020104020204" pitchFamily="34" charset="0"/>
              </a:rPr>
              <a:t> </a:t>
            </a:r>
            <a:r>
              <a:rPr lang="en-US" altLang="el-GR" sz="1800" dirty="0" err="1">
                <a:solidFill>
                  <a:schemeClr val="tx1">
                    <a:lumMod val="50000"/>
                    <a:lumOff val="50000"/>
                  </a:schemeClr>
                </a:solidFill>
                <a:latin typeface="Abadi Extra Light" panose="020B0204020104020204" pitchFamily="34" charset="0"/>
              </a:rPr>
              <a:t>Aktivität</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photos/corona-coronavirus-omicron-plague-732933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sensortower.com/blog/top-health-and-fitness-apps-worldwide-q2-2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3  - </a:t>
            </a:r>
            <a:r>
              <a:rPr kumimoji="0" lang="de-DE" sz="3200" b="1" i="0" u="none" strike="noStrike" kern="1200" cap="none" spc="-1" normalizeH="0" baseline="0" noProof="0" dirty="0">
                <a:ln>
                  <a:noFill/>
                </a:ln>
                <a:solidFill>
                  <a:srgbClr val="C00000"/>
                </a:solidFill>
                <a:effectLst/>
                <a:uLnTx/>
                <a:uFillTx/>
                <a:latin typeface="Calibri Light"/>
                <a:ea typeface="+mn-ea"/>
                <a:cs typeface="+mn-cs"/>
              </a:rPr>
              <a:t>Erfahrungsbasierte Trainingseinheit </a:t>
            </a:r>
            <a:r>
              <a:rPr lang="en-US" sz="2400" b="1" kern="1200" dirty="0">
                <a:solidFill>
                  <a:srgbClr val="C00000"/>
                </a:solidFill>
                <a:effectLst/>
                <a:latin typeface="+mj-lt"/>
                <a:ea typeface="+mj-ea"/>
                <a:cs typeface="+mj-cs"/>
              </a:rPr>
              <a:t>(3.2)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dirty="0" err="1">
                <a:solidFill>
                  <a:schemeClr val="tx1"/>
                </a:solidFill>
                <a:effectLst/>
                <a:latin typeface="+mj-lt"/>
              </a:rPr>
              <a:t>Gesundheits</a:t>
            </a:r>
            <a:r>
              <a:rPr lang="en-US" sz="4000" b="1" dirty="0">
                <a:solidFill>
                  <a:schemeClr val="tx1"/>
                </a:solidFill>
                <a:effectLst/>
                <a:latin typeface="+mj-lt"/>
              </a:rPr>
              <a:t>-Apps für </a:t>
            </a:r>
            <a:r>
              <a:rPr lang="en-US" sz="4000" b="1" dirty="0" err="1">
                <a:solidFill>
                  <a:schemeClr val="tx1"/>
                </a:solidFill>
                <a:effectLst/>
                <a:latin typeface="+mj-lt"/>
              </a:rPr>
              <a:t>körperliche</a:t>
            </a:r>
            <a:r>
              <a:rPr lang="en-US" sz="4000" b="1" dirty="0">
                <a:solidFill>
                  <a:schemeClr val="tx1"/>
                </a:solidFill>
                <a:effectLst/>
                <a:latin typeface="+mj-lt"/>
              </a:rPr>
              <a:t> </a:t>
            </a:r>
            <a:r>
              <a:rPr lang="en-US" sz="4000" b="1" dirty="0" err="1">
                <a:solidFill>
                  <a:schemeClr val="tx1"/>
                </a:solidFill>
                <a:effectLst/>
                <a:latin typeface="+mj-lt"/>
              </a:rPr>
              <a:t>Aktivität</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3</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de-DE" sz="10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6"/>
            <a:ext cx="1954612" cy="429323"/>
          </a:xfrm>
          <a:prstGeom prst="rect">
            <a:avLst/>
          </a:prstGeom>
        </p:spPr>
      </p:pic>
    </p:spTree>
    <p:extLst>
      <p:ext uri="{BB962C8B-B14F-4D97-AF65-F5344CB8AC3E}">
        <p14:creationId xmlns:p14="http://schemas.microsoft.com/office/powerpoint/2010/main" val="282109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en-US" dirty="0" err="1">
                <a:sym typeface="Calibri"/>
              </a:rPr>
              <a:t>Beispiel</a:t>
            </a:r>
            <a:r>
              <a:rPr lang="en-US" dirty="0">
                <a:sym typeface="Calibri"/>
              </a:rPr>
              <a:t>: Fitness-Apps vs. Personal Trainer-Apps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7"/>
            <a:ext cx="11342263" cy="5026103"/>
          </a:xfrm>
        </p:spPr>
        <p:txBody>
          <a:bodyPr>
            <a:normAutofit fontScale="92500" lnSpcReduction="20000"/>
          </a:bodyPr>
          <a:lstStyle/>
          <a:p>
            <a:pPr marL="241200" indent="-343080" defTabSz="914400">
              <a:lnSpc>
                <a:spcPct val="100000"/>
              </a:lnSpc>
              <a:spcBef>
                <a:spcPts val="601"/>
              </a:spcBef>
              <a:spcAft>
                <a:spcPts val="601"/>
              </a:spcAft>
              <a:buClr>
                <a:srgbClr val="C00000"/>
              </a:buClr>
              <a:buFont typeface="Wingdings" charset="2"/>
              <a:buChar char=""/>
            </a:pPr>
            <a:r>
              <a:rPr lang="de-DE" sz="2400" b="1" strike="noStrike" spc="-1" dirty="0">
                <a:solidFill>
                  <a:schemeClr val="dk1"/>
                </a:solidFill>
                <a:latin typeface="Calibri"/>
                <a:ea typeface="Calibri"/>
              </a:rPr>
              <a:t>Workout- und Trainings-Apps</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pPr>
            <a:r>
              <a:rPr lang="de-DE" sz="2400" b="0" strike="noStrike" spc="-1" dirty="0">
                <a:solidFill>
                  <a:schemeClr val="dk1"/>
                </a:solidFill>
                <a:latin typeface="Calibri"/>
                <a:ea typeface="Calibri"/>
              </a:rPr>
              <a:t>Bieten eine große Auswahl an vorgefertigten Workout-Routinen.</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pPr>
            <a:r>
              <a:rPr lang="de-DE" sz="2400" b="0" strike="noStrike" spc="-1" dirty="0">
                <a:solidFill>
                  <a:schemeClr val="dk1"/>
                </a:solidFill>
                <a:latin typeface="Calibri"/>
                <a:ea typeface="Calibri"/>
              </a:rPr>
              <a:t>Bieten möglicherweise keine personalisierten Empfehlungen.</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pPr>
            <a:r>
              <a:rPr lang="de-DE" sz="2400" b="0" strike="noStrike" spc="-1" dirty="0">
                <a:solidFill>
                  <a:schemeClr val="dk1"/>
                </a:solidFill>
                <a:latin typeface="Calibri"/>
                <a:ea typeface="Calibri"/>
              </a:rPr>
              <a:t>Geeignet für Personen, die Flexibilität bei der Wahl ihres Trainings bevorzugen.</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pPr>
            <a:r>
              <a:rPr lang="de-DE" sz="2400" b="0" strike="noStrike" spc="-1" dirty="0">
                <a:solidFill>
                  <a:schemeClr val="dk1"/>
                </a:solidFill>
                <a:latin typeface="Calibri"/>
                <a:ea typeface="Calibri"/>
              </a:rPr>
              <a:t>Beispiele: Nike Training Club, 7-Minuten-Workout.</a:t>
            </a:r>
            <a:endParaRPr lang="de-DE" sz="2400" b="0" strike="noStrike" spc="-1" dirty="0">
              <a:solidFill>
                <a:srgbClr val="000000"/>
              </a:solidFill>
              <a:latin typeface="Arial"/>
            </a:endParaRPr>
          </a:p>
          <a:p>
            <a:pPr marL="241200" indent="-343080" defTabSz="914400">
              <a:lnSpc>
                <a:spcPct val="100000"/>
              </a:lnSpc>
              <a:spcBef>
                <a:spcPts val="601"/>
              </a:spcBef>
              <a:spcAft>
                <a:spcPts val="601"/>
              </a:spcAft>
              <a:buClr>
                <a:srgbClr val="C00000"/>
              </a:buClr>
              <a:buFont typeface="Wingdings" charset="2"/>
              <a:buChar char=""/>
            </a:pPr>
            <a:r>
              <a:rPr lang="de-DE" sz="2400" b="1" strike="noStrike" spc="-1" dirty="0">
                <a:solidFill>
                  <a:schemeClr val="dk1"/>
                </a:solidFill>
                <a:latin typeface="Calibri"/>
                <a:ea typeface="Calibri"/>
              </a:rPr>
              <a:t>Personal Trainer-Apps</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pPr>
            <a:r>
              <a:rPr lang="de-DE" sz="2400" b="0" strike="noStrike" spc="-1" dirty="0">
                <a:solidFill>
                  <a:schemeClr val="dk1"/>
                </a:solidFill>
                <a:latin typeface="Calibri"/>
                <a:ea typeface="Calibri"/>
              </a:rPr>
              <a:t>Bieten personalisierte Fitnesspläne, die auf den individuellen Zielen, dem Fitnessniveau und dem Fortschritt basieren.</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pPr>
            <a:r>
              <a:rPr lang="de-DE" sz="2400" b="0" strike="noStrike" spc="-1" dirty="0">
                <a:solidFill>
                  <a:schemeClr val="dk1"/>
                </a:solidFill>
                <a:latin typeface="Calibri"/>
                <a:ea typeface="Calibri"/>
              </a:rPr>
              <a:t>Sie passen das Training an, wenn sich der/die Benutzenden verbessert, und sorgen so für eine kontinuierliche Herausforderung.</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pPr>
            <a:r>
              <a:rPr lang="de-DE" sz="2400" b="0" strike="noStrike" spc="-1" dirty="0">
                <a:solidFill>
                  <a:schemeClr val="dk1"/>
                </a:solidFill>
                <a:latin typeface="Calibri"/>
                <a:ea typeface="Calibri"/>
              </a:rPr>
              <a:t>Ideal für Benutzende, die eine maßgeschneiderte Anleitung und Verantwortlichkeit suchen.</a:t>
            </a:r>
            <a:endParaRPr lang="de-DE" sz="2400" b="0" strike="noStrike" spc="-1" dirty="0">
              <a:solidFill>
                <a:srgbClr val="000000"/>
              </a:solidFill>
              <a:latin typeface="Arial"/>
            </a:endParaRPr>
          </a:p>
          <a:p>
            <a:pPr marL="685800" lvl="1" indent="-228600" defTabSz="914400">
              <a:lnSpc>
                <a:spcPct val="100000"/>
              </a:lnSpc>
              <a:spcBef>
                <a:spcPts val="601"/>
              </a:spcBef>
              <a:spcAft>
                <a:spcPts val="601"/>
              </a:spcAft>
              <a:buClr>
                <a:srgbClr val="C00000"/>
              </a:buClr>
              <a:buFont typeface="Courier New"/>
              <a:buChar char="o"/>
            </a:pPr>
            <a:r>
              <a:rPr lang="de-DE" sz="2400" b="0" strike="noStrike" spc="-1" dirty="0">
                <a:solidFill>
                  <a:schemeClr val="dk1"/>
                </a:solidFill>
                <a:latin typeface="Calibri"/>
                <a:ea typeface="Calibri"/>
              </a:rPr>
              <a:t>Beispiele: </a:t>
            </a:r>
            <a:r>
              <a:rPr lang="de-DE" sz="2400" b="0" strike="noStrike" spc="-1" dirty="0" err="1">
                <a:solidFill>
                  <a:schemeClr val="dk1"/>
                </a:solidFill>
                <a:latin typeface="Calibri"/>
                <a:ea typeface="Calibri"/>
              </a:rPr>
              <a:t>Fitbod</a:t>
            </a:r>
            <a:r>
              <a:rPr lang="de-DE" sz="2400" b="0" strike="noStrike" spc="-1" dirty="0">
                <a:solidFill>
                  <a:schemeClr val="dk1"/>
                </a:solidFill>
                <a:latin typeface="Calibri"/>
                <a:ea typeface="Calibri"/>
              </a:rPr>
              <a:t>, Freeletics.</a:t>
            </a:r>
            <a:endParaRPr lang="de-DE" sz="2400" b="0" strike="noStrike" spc="-1" dirty="0">
              <a:solidFill>
                <a:srgbClr val="000000"/>
              </a:solidFill>
              <a:latin typeface="Arial"/>
            </a:endParaRPr>
          </a:p>
        </p:txBody>
      </p:sp>
      <p:sp>
        <p:nvSpPr>
          <p:cNvPr id="3" name="Ορθογώνιο 7">
            <a:extLst>
              <a:ext uri="{FF2B5EF4-FFF2-40B4-BE49-F238E27FC236}">
                <a16:creationId xmlns:a16="http://schemas.microsoft.com/office/drawing/2014/main" id="{68FBA620-F24A-F314-C517-657242439DC5}"/>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b="1" dirty="0">
                <a:solidFill>
                  <a:schemeClr val="bg1"/>
                </a:solidFill>
                <a:effectLst>
                  <a:outerShdw blurRad="38100" dist="38100" dir="2700000" algn="tl">
                    <a:srgbClr val="000000">
                      <a:alpha val="43137"/>
                    </a:srgbClr>
                  </a:outerShdw>
                </a:effectLst>
                <a:latin typeface="+mj-lt"/>
                <a:ea typeface="+mj-ea"/>
                <a:cs typeface="+mj-cs"/>
              </a:rPr>
              <a:t>3.2.1 Apps für körperliche Aktivität </a:t>
            </a:r>
          </a:p>
        </p:txBody>
      </p:sp>
    </p:spTree>
    <p:extLst>
      <p:ext uri="{BB962C8B-B14F-4D97-AF65-F5344CB8AC3E}">
        <p14:creationId xmlns:p14="http://schemas.microsoft.com/office/powerpoint/2010/main" val="763529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de-DE" dirty="0">
                <a:sym typeface="Calibri"/>
              </a:rPr>
              <a:t>Aktivität 3: Vergleich von Übungs-Apps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8"/>
            <a:ext cx="11059693" cy="3376710"/>
          </a:xfrm>
        </p:spPr>
        <p:txBody>
          <a:bodyPr>
            <a:normAutofit/>
          </a:bodyPr>
          <a:lstStyle/>
          <a:p>
            <a:pPr marL="228600" indent="-228600" defTabSz="914400">
              <a:lnSpc>
                <a:spcPct val="100000"/>
              </a:lnSpc>
              <a:buClr>
                <a:srgbClr val="C00000"/>
              </a:buClr>
              <a:buFont typeface="Wingdings" charset="2"/>
              <a:buChar char=""/>
            </a:pPr>
            <a:r>
              <a:rPr lang="de-DE" sz="3200" b="1" strike="noStrike" spc="-1" dirty="0">
                <a:solidFill>
                  <a:schemeClr val="dk1"/>
                </a:solidFill>
                <a:latin typeface="Calibri"/>
                <a:ea typeface="Calibri"/>
              </a:rPr>
              <a:t>Vergleichen Sie Merkmale und Funktionen verschiedener App-Typen:</a:t>
            </a:r>
            <a:r>
              <a:rPr lang="de-DE" sz="3200" b="0" strike="noStrike" spc="-1" dirty="0">
                <a:solidFill>
                  <a:schemeClr val="dk1"/>
                </a:solidFill>
                <a:latin typeface="Calibri"/>
                <a:ea typeface="Calibri"/>
              </a:rPr>
              <a:t> Wählen Sie verschiedene App-Typen aus und vergleichen Sie sie mit anderen Typen. Ordnen Sie dann jede App den Fitnesszielen zu, von denen Sie glauben, dass sie für diese App am besten geeignet sind.</a:t>
            </a:r>
            <a:endParaRPr lang="de-DE" sz="3200" b="0" strike="noStrike" spc="-1" dirty="0">
              <a:solidFill>
                <a:srgbClr val="000000"/>
              </a:solidFill>
              <a:latin typeface="Arial"/>
            </a:endParaRPr>
          </a:p>
        </p:txBody>
      </p:sp>
      <p:sp>
        <p:nvSpPr>
          <p:cNvPr id="3" name="Ορθογώνιο 7">
            <a:extLst>
              <a:ext uri="{FF2B5EF4-FFF2-40B4-BE49-F238E27FC236}">
                <a16:creationId xmlns:a16="http://schemas.microsoft.com/office/drawing/2014/main" id="{B7C92497-7908-9CF9-37B9-49CA910866F9}"/>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b="1" dirty="0">
                <a:solidFill>
                  <a:schemeClr val="bg1"/>
                </a:solidFill>
                <a:effectLst>
                  <a:outerShdw blurRad="38100" dist="38100" dir="2700000" algn="tl">
                    <a:srgbClr val="000000">
                      <a:alpha val="43137"/>
                    </a:srgbClr>
                  </a:outerShdw>
                </a:effectLst>
                <a:latin typeface="+mj-lt"/>
                <a:ea typeface="+mj-ea"/>
                <a:cs typeface="+mj-cs"/>
              </a:rPr>
              <a:t>3.2.1 Apps für körperliche Aktivität </a:t>
            </a:r>
          </a:p>
        </p:txBody>
      </p:sp>
    </p:spTree>
    <p:extLst>
      <p:ext uri="{BB962C8B-B14F-4D97-AF65-F5344CB8AC3E}">
        <p14:creationId xmlns:p14="http://schemas.microsoft.com/office/powerpoint/2010/main" val="2784426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58B83-FFFC-458C-1A65-833FB19C0428}"/>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4B347EA4-0BAB-44B8-553E-2473AB20CE52}"/>
              </a:ext>
            </a:extLst>
          </p:cNvPr>
          <p:cNvSpPr>
            <a:spLocks noGrp="1"/>
          </p:cNvSpPr>
          <p:nvPr>
            <p:ph type="title"/>
          </p:nvPr>
        </p:nvSpPr>
        <p:spPr/>
        <p:txBody>
          <a:bodyPr>
            <a:normAutofit fontScale="90000"/>
          </a:bodyPr>
          <a:lstStyle/>
          <a:p>
            <a:r>
              <a:rPr lang="en-US" altLang="el-GR" sz="2700" dirty="0">
                <a:solidFill>
                  <a:srgbClr val="C01E24"/>
                </a:solidFill>
              </a:rPr>
              <a:t>3.2.2</a:t>
            </a:r>
            <a:r>
              <a:rPr lang="en-US" altLang="el-GR" dirty="0">
                <a:solidFill>
                  <a:srgbClr val="C01E24"/>
                </a:solidFill>
              </a:rPr>
              <a:t/>
            </a:r>
            <a:br>
              <a:rPr lang="en-US" altLang="el-GR" dirty="0">
                <a:solidFill>
                  <a:srgbClr val="C01E24"/>
                </a:solidFill>
              </a:rPr>
            </a:br>
            <a:r>
              <a:rPr lang="en-GB" dirty="0" err="1">
                <a:solidFill>
                  <a:srgbClr val="C01E24"/>
                </a:solidFill>
              </a:rPr>
              <a:t>Aktionsplanung</a:t>
            </a:r>
            <a:r>
              <a:rPr lang="en-GB" dirty="0">
                <a:solidFill>
                  <a:srgbClr val="C01E24"/>
                </a:solidFill>
              </a:rPr>
              <a:t> und </a:t>
            </a:r>
            <a:r>
              <a:rPr lang="en-GB" dirty="0" err="1">
                <a:solidFill>
                  <a:srgbClr val="C01E24"/>
                </a:solidFill>
              </a:rPr>
              <a:t>Zielsetzung</a:t>
            </a:r>
            <a:endParaRPr lang="el-GR" dirty="0">
              <a:solidFill>
                <a:srgbClr val="C01E24"/>
              </a:solidFill>
            </a:endParaRPr>
          </a:p>
        </p:txBody>
      </p:sp>
      <p:sp>
        <p:nvSpPr>
          <p:cNvPr id="5" name="Θέση κειμένου 4">
            <a:extLst>
              <a:ext uri="{FF2B5EF4-FFF2-40B4-BE49-F238E27FC236}">
                <a16:creationId xmlns:a16="http://schemas.microsoft.com/office/drawing/2014/main" id="{56EC54C7-729D-E739-5836-C74C21D43DE5}"/>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8F891251-EBC8-8938-3199-BB5220FD9F44}"/>
              </a:ext>
            </a:extLst>
          </p:cNvPr>
          <p:cNvSpPr>
            <a:spLocks noGrp="1"/>
          </p:cNvSpPr>
          <p:nvPr>
            <p:ph sz="half" idx="2"/>
          </p:nvPr>
        </p:nvSpPr>
        <p:spPr>
          <a:xfrm>
            <a:off x="617621" y="2849843"/>
            <a:ext cx="5937120" cy="4008158"/>
          </a:xfrm>
        </p:spPr>
        <p:txBody>
          <a:bodyPr>
            <a:normAutofit lnSpcReduction="10000"/>
          </a:bodyPr>
          <a:lstStyle/>
          <a:p>
            <a:pPr algn="l"/>
            <a:r>
              <a:rPr lang="de-DE" sz="2000" dirty="0">
                <a:solidFill>
                  <a:srgbClr val="000000"/>
                </a:solidFill>
                <a:latin typeface="Calibri" panose="020F0502020204030204" pitchFamily="34" charset="0"/>
              </a:rPr>
              <a:t>Die Bedeutung von Aktionsplanung und Zielsetzung bei der Förderung körperlicher Aktivität zu verstehen.</a:t>
            </a:r>
          </a:p>
          <a:p>
            <a:pPr algn="l"/>
            <a:r>
              <a:rPr lang="de-DE" sz="2000" dirty="0">
                <a:solidFill>
                  <a:srgbClr val="000000"/>
                </a:solidFill>
                <a:latin typeface="Calibri" panose="020F0502020204030204" pitchFamily="34" charset="0"/>
              </a:rPr>
              <a:t>Schlüsselmerkmale von Apps für körperliche Aktivität identifizieren, die eine effektive Aktionsplanung und Zielsetzung erleichtern.</a:t>
            </a:r>
          </a:p>
          <a:p>
            <a:pPr algn="l"/>
            <a:r>
              <a:rPr lang="de-DE" sz="2000" dirty="0">
                <a:solidFill>
                  <a:srgbClr val="000000"/>
                </a:solidFill>
                <a:latin typeface="Calibri" panose="020F0502020204030204" pitchFamily="34" charset="0"/>
              </a:rPr>
              <a:t>Die Lernenden können ihre eigenen ernährungsbezogenen SMART-Ziele setzen und sie in Bewegungs-Apps einordnen. </a:t>
            </a:r>
          </a:p>
        </p:txBody>
      </p:sp>
      <p:pic>
        <p:nvPicPr>
          <p:cNvPr id="2" name="Picture 2" descr="Ambition abstract concept">
            <a:extLst>
              <a:ext uri="{FF2B5EF4-FFF2-40B4-BE49-F238E27FC236}">
                <a16:creationId xmlns:a16="http://schemas.microsoft.com/office/drawing/2014/main" id="{DC23CC92-5C19-3CCA-908F-831853CE6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B0F6DE-B00E-6DAA-68A2-399E9B87585E}"/>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657743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1D25F-9A69-D46A-98A9-F8671328C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D6E72-D599-1E21-91E7-61BFEE29C16E}"/>
              </a:ext>
            </a:extLst>
          </p:cNvPr>
          <p:cNvSpPr>
            <a:spLocks noGrp="1"/>
          </p:cNvSpPr>
          <p:nvPr>
            <p:ph type="title"/>
          </p:nvPr>
        </p:nvSpPr>
        <p:spPr/>
        <p:txBody>
          <a:bodyPr>
            <a:normAutofit/>
          </a:bodyPr>
          <a:lstStyle/>
          <a:p>
            <a:r>
              <a:rPr lang="en-GB" dirty="0"/>
              <a:t>SMART </a:t>
            </a:r>
            <a:r>
              <a:rPr lang="en-GB" dirty="0" err="1"/>
              <a:t>Ziele</a:t>
            </a:r>
            <a:endParaRPr lang="LID4096" dirty="0"/>
          </a:p>
        </p:txBody>
      </p:sp>
      <p:sp>
        <p:nvSpPr>
          <p:cNvPr id="3" name="Text Placeholder 2">
            <a:extLst>
              <a:ext uri="{FF2B5EF4-FFF2-40B4-BE49-F238E27FC236}">
                <a16:creationId xmlns:a16="http://schemas.microsoft.com/office/drawing/2014/main" id="{99041D9C-0FA9-DEF6-E470-FE103B2B101E}"/>
              </a:ext>
            </a:extLst>
          </p:cNvPr>
          <p:cNvSpPr>
            <a:spLocks noGrp="1"/>
          </p:cNvSpPr>
          <p:nvPr>
            <p:ph idx="1"/>
          </p:nvPr>
        </p:nvSpPr>
        <p:spPr>
          <a:xfrm>
            <a:off x="557999" y="1799999"/>
            <a:ext cx="9089584" cy="4865977"/>
          </a:xfrm>
        </p:spPr>
        <p:txBody>
          <a:bodyPr>
            <a:normAutofit/>
          </a:bodyPr>
          <a:lstStyle/>
          <a:p>
            <a:pPr marL="228600" indent="-228600" defTabSz="914400">
              <a:lnSpc>
                <a:spcPct val="100000"/>
              </a:lnSpc>
              <a:spcBef>
                <a:spcPts val="601"/>
              </a:spcBef>
              <a:spcAft>
                <a:spcPts val="601"/>
              </a:spcAft>
              <a:buClr>
                <a:srgbClr val="C01E24"/>
              </a:buClr>
              <a:buFont typeface="Wingdings" charset="2"/>
              <a:buChar char=""/>
            </a:pPr>
            <a:r>
              <a:rPr lang="de-DE" sz="2800" b="1" strike="noStrike" spc="-1" dirty="0">
                <a:solidFill>
                  <a:schemeClr val="dk1"/>
                </a:solidFill>
                <a:latin typeface="Calibri"/>
              </a:rPr>
              <a:t>S: </a:t>
            </a:r>
            <a:r>
              <a:rPr lang="de-DE" sz="2800" b="0" strike="noStrike" spc="-1" dirty="0" err="1">
                <a:solidFill>
                  <a:schemeClr val="dk1"/>
                </a:solidFill>
                <a:latin typeface="Calibri"/>
              </a:rPr>
              <a:t>Specific</a:t>
            </a:r>
            <a:r>
              <a:rPr lang="de-DE" sz="2800" b="0" strike="noStrike" spc="-1" dirty="0">
                <a:solidFill>
                  <a:schemeClr val="dk1"/>
                </a:solidFill>
                <a:latin typeface="Calibri"/>
              </a:rPr>
              <a:t> (Spezifisch): Ihre Ziele setzen</a:t>
            </a:r>
            <a:endParaRPr lang="de-DE" sz="28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sz="2800" b="1" strike="noStrike" spc="-1" dirty="0">
                <a:solidFill>
                  <a:schemeClr val="dk1"/>
                </a:solidFill>
                <a:latin typeface="Calibri"/>
              </a:rPr>
              <a:t>M: </a:t>
            </a:r>
            <a:r>
              <a:rPr lang="de-DE" sz="2800" b="0" strike="noStrike" spc="-1" dirty="0" err="1">
                <a:solidFill>
                  <a:schemeClr val="dk1"/>
                </a:solidFill>
                <a:latin typeface="Calibri"/>
              </a:rPr>
              <a:t>Measurable</a:t>
            </a:r>
            <a:r>
              <a:rPr lang="de-DE" sz="2800" b="0" strike="noStrike" spc="-1" dirty="0">
                <a:solidFill>
                  <a:schemeClr val="dk1"/>
                </a:solidFill>
                <a:latin typeface="Calibri"/>
              </a:rPr>
              <a:t> (Messbar): Messung des Erfolgs</a:t>
            </a:r>
            <a:endParaRPr lang="de-DE" sz="28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sz="2800" b="1" strike="noStrike" spc="-1" dirty="0">
                <a:solidFill>
                  <a:schemeClr val="dk1"/>
                </a:solidFill>
                <a:latin typeface="Calibri"/>
              </a:rPr>
              <a:t>A: </a:t>
            </a:r>
            <a:r>
              <a:rPr lang="de-DE" sz="2800" b="0" strike="noStrike" spc="-1" dirty="0" err="1">
                <a:solidFill>
                  <a:schemeClr val="dk1"/>
                </a:solidFill>
                <a:latin typeface="Calibri"/>
              </a:rPr>
              <a:t>Attainable</a:t>
            </a:r>
            <a:r>
              <a:rPr lang="de-DE" sz="2800" b="0" strike="noStrike" spc="-1" dirty="0">
                <a:solidFill>
                  <a:schemeClr val="dk1"/>
                </a:solidFill>
                <a:latin typeface="Calibri"/>
              </a:rPr>
              <a:t> (Erreichbar): Erreichbare Ziele setzen</a:t>
            </a:r>
            <a:endParaRPr lang="de-DE" sz="28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sz="2800" b="1" strike="noStrike" spc="-1" dirty="0">
                <a:solidFill>
                  <a:schemeClr val="dk1"/>
                </a:solidFill>
                <a:latin typeface="Calibri"/>
              </a:rPr>
              <a:t>R: </a:t>
            </a:r>
            <a:r>
              <a:rPr lang="de-DE" sz="2800" b="0" strike="noStrike" spc="-1" dirty="0">
                <a:solidFill>
                  <a:schemeClr val="dk1"/>
                </a:solidFill>
                <a:latin typeface="Calibri"/>
              </a:rPr>
              <a:t>Relevant (Relevant): Setzen von Zielen, die für Ihre Karriere oder Ausbildung relevant sind</a:t>
            </a:r>
            <a:endParaRPr lang="de-DE" sz="2800" b="0" strike="noStrike" spc="-1" dirty="0">
              <a:solidFill>
                <a:srgbClr val="000000"/>
              </a:solidFill>
              <a:latin typeface="Arial"/>
            </a:endParaRPr>
          </a:p>
          <a:p>
            <a:pPr marL="228600" indent="-228600" defTabSz="914400">
              <a:lnSpc>
                <a:spcPct val="100000"/>
              </a:lnSpc>
              <a:spcBef>
                <a:spcPts val="601"/>
              </a:spcBef>
              <a:spcAft>
                <a:spcPts val="601"/>
              </a:spcAft>
              <a:buClr>
                <a:srgbClr val="C01E24"/>
              </a:buClr>
              <a:buFont typeface="Wingdings" charset="2"/>
              <a:buChar char=""/>
            </a:pPr>
            <a:r>
              <a:rPr lang="de-DE" sz="2800" b="1" strike="noStrike" spc="-1" dirty="0">
                <a:solidFill>
                  <a:schemeClr val="dk1"/>
                </a:solidFill>
                <a:latin typeface="Calibri"/>
              </a:rPr>
              <a:t>T: </a:t>
            </a:r>
            <a:r>
              <a:rPr lang="de-DE" sz="2800" b="0" strike="noStrike" spc="-1" dirty="0">
                <a:solidFill>
                  <a:schemeClr val="dk1"/>
                </a:solidFill>
                <a:latin typeface="Calibri"/>
              </a:rPr>
              <a:t>Time (Zeit): Fristen</a:t>
            </a:r>
            <a:endParaRPr lang="de-DE" sz="2800" b="0" strike="noStrike" spc="-1" dirty="0">
              <a:solidFill>
                <a:srgbClr val="000000"/>
              </a:solidFill>
              <a:latin typeface="Arial"/>
            </a:endParaRPr>
          </a:p>
          <a:p>
            <a:pPr indent="0" defTabSz="914400">
              <a:lnSpc>
                <a:spcPct val="100000"/>
              </a:lnSpc>
              <a:spcBef>
                <a:spcPts val="601"/>
              </a:spcBef>
              <a:spcAft>
                <a:spcPts val="601"/>
              </a:spcAft>
              <a:buNone/>
              <a:tabLst>
                <a:tab pos="0" algn="l"/>
              </a:tabLst>
            </a:pPr>
            <a:endParaRPr lang="de-DE" sz="2800" b="0" strike="noStrike" spc="-1" dirty="0">
              <a:solidFill>
                <a:srgbClr val="000000"/>
              </a:solidFill>
              <a:latin typeface="Arial"/>
            </a:endParaRPr>
          </a:p>
        </p:txBody>
      </p:sp>
      <p:sp>
        <p:nvSpPr>
          <p:cNvPr id="4" name="Ορθογώνιο 7">
            <a:extLst>
              <a:ext uri="{FF2B5EF4-FFF2-40B4-BE49-F238E27FC236}">
                <a16:creationId xmlns:a16="http://schemas.microsoft.com/office/drawing/2014/main" id="{09830167-2C31-4740-86B1-79FA83FF43E9}"/>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3.2.2 </a:t>
            </a:r>
            <a:r>
              <a:rPr lang="en-US" altLang="el-GR" b="1" dirty="0" err="1">
                <a:solidFill>
                  <a:schemeClr val="bg1"/>
                </a:solidFill>
                <a:effectLst>
                  <a:outerShdw blurRad="38100" dist="38100" dir="2700000" algn="tl">
                    <a:srgbClr val="000000">
                      <a:alpha val="43137"/>
                    </a:srgbClr>
                  </a:outerShdw>
                </a:effectLst>
                <a:latin typeface="+mj-lt"/>
                <a:ea typeface="+mj-ea"/>
                <a:cs typeface="+mj-cs"/>
              </a:rPr>
              <a:t>Aktionsplanung</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76672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1461-9C5E-8BE3-D505-BF2B983718BE}"/>
              </a:ext>
            </a:extLst>
          </p:cNvPr>
          <p:cNvSpPr>
            <a:spLocks noGrp="1"/>
          </p:cNvSpPr>
          <p:nvPr>
            <p:ph type="title"/>
          </p:nvPr>
        </p:nvSpPr>
        <p:spPr/>
        <p:txBody>
          <a:bodyPr>
            <a:normAutofit/>
          </a:bodyPr>
          <a:lstStyle/>
          <a:p>
            <a:r>
              <a:rPr lang="en-GB" dirty="0" err="1"/>
              <a:t>Warum</a:t>
            </a:r>
            <a:r>
              <a:rPr lang="en-GB" dirty="0"/>
              <a:t> </a:t>
            </a:r>
            <a:r>
              <a:rPr lang="en-GB" dirty="0" err="1"/>
              <a:t>ein</a:t>
            </a:r>
            <a:r>
              <a:rPr lang="en-GB" dirty="0"/>
              <a:t> </a:t>
            </a:r>
            <a:r>
              <a:rPr lang="en-GB" dirty="0" err="1"/>
              <a:t>Aktionsplan</a:t>
            </a:r>
            <a:endParaRPr lang="LID4096" dirty="0"/>
          </a:p>
        </p:txBody>
      </p:sp>
      <p:sp>
        <p:nvSpPr>
          <p:cNvPr id="3" name="PlaceHolder 1">
            <a:extLst>
              <a:ext uri="{FF2B5EF4-FFF2-40B4-BE49-F238E27FC236}">
                <a16:creationId xmlns:a16="http://schemas.microsoft.com/office/drawing/2014/main" id="{A2845B61-4FA4-30A9-91B6-825B106EB8F1}"/>
              </a:ext>
            </a:extLst>
          </p:cNvPr>
          <p:cNvSpPr txBox="1">
            <a:spLocks/>
          </p:cNvSpPr>
          <p:nvPr/>
        </p:nvSpPr>
        <p:spPr>
          <a:xfrm>
            <a:off x="558000" y="1080000"/>
            <a:ext cx="11058840" cy="604440"/>
          </a:xfrm>
          <a:prstGeom prst="rect">
            <a:avLst/>
          </a:prstGeom>
          <a:noFill/>
          <a:ln w="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pPr>
              <a:tabLst>
                <a:tab pos="0" algn="l"/>
              </a:tabLst>
            </a:pPr>
            <a:r>
              <a:rPr lang="de-DE" spc="-1">
                <a:latin typeface="Calibri"/>
                <a:ea typeface="Adobe Gothic Std B"/>
              </a:rPr>
              <a:t>Warum ein Aktionsplan</a:t>
            </a:r>
            <a:endParaRPr lang="de-DE" b="0" spc="-1">
              <a:solidFill>
                <a:srgbClr val="000000"/>
              </a:solidFill>
              <a:latin typeface="Arial"/>
            </a:endParaRPr>
          </a:p>
        </p:txBody>
      </p:sp>
      <p:grpSp>
        <p:nvGrpSpPr>
          <p:cNvPr id="4" name="Diagram 8">
            <a:extLst>
              <a:ext uri="{FF2B5EF4-FFF2-40B4-BE49-F238E27FC236}">
                <a16:creationId xmlns:a16="http://schemas.microsoft.com/office/drawing/2014/main" id="{9A2A28AA-BF2D-F69E-8963-FCB72176464A}"/>
              </a:ext>
            </a:extLst>
          </p:cNvPr>
          <p:cNvGrpSpPr/>
          <p:nvPr/>
        </p:nvGrpSpPr>
        <p:grpSpPr>
          <a:xfrm>
            <a:off x="110880" y="1541520"/>
            <a:ext cx="11969280" cy="5315760"/>
            <a:chOff x="110880" y="1541520"/>
            <a:chExt cx="11969280" cy="5315760"/>
          </a:xfrm>
        </p:grpSpPr>
        <p:sp>
          <p:nvSpPr>
            <p:cNvPr id="6" name="Rechteck 5">
              <a:extLst>
                <a:ext uri="{FF2B5EF4-FFF2-40B4-BE49-F238E27FC236}">
                  <a16:creationId xmlns:a16="http://schemas.microsoft.com/office/drawing/2014/main" id="{84FEC544-65AB-5F03-D5BA-B9A53C9C51DD}"/>
                </a:ext>
              </a:extLst>
            </p:cNvPr>
            <p:cNvSpPr/>
            <p:nvPr/>
          </p:nvSpPr>
          <p:spPr>
            <a:xfrm>
              <a:off x="110880" y="1541520"/>
              <a:ext cx="11969280" cy="531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de-DE" sz="1800" b="0" strike="noStrike" spc="-1">
                <a:solidFill>
                  <a:srgbClr val="000000"/>
                </a:solidFill>
                <a:latin typeface="Arial"/>
              </a:endParaRPr>
            </a:p>
          </p:txBody>
        </p:sp>
        <p:sp>
          <p:nvSpPr>
            <p:cNvPr id="7" name="Rechteck 6">
              <a:extLst>
                <a:ext uri="{FF2B5EF4-FFF2-40B4-BE49-F238E27FC236}">
                  <a16:creationId xmlns:a16="http://schemas.microsoft.com/office/drawing/2014/main" id="{96558CC0-C6E2-CBD3-E64B-B64DDF32D2ED}"/>
                </a:ext>
              </a:extLst>
            </p:cNvPr>
            <p:cNvSpPr/>
            <p:nvPr/>
          </p:nvSpPr>
          <p:spPr>
            <a:xfrm>
              <a:off x="114480" y="2391480"/>
              <a:ext cx="2781360" cy="1668600"/>
            </a:xfrm>
            <a:prstGeom prst="rect">
              <a:avLst/>
            </a:prstGeom>
            <a:solidFill>
              <a:schemeClr val="accent5">
                <a:hueOff val="0"/>
                <a:satOff val="0"/>
                <a:lumOff val="0"/>
                <a:alphaOff val="0"/>
              </a:schemeClr>
            </a:solidFill>
            <a:ln>
              <a:solidFill>
                <a:srgbClr val="FFFFFF"/>
              </a:solidFill>
            </a:ln>
          </p:spPr>
          <p:style>
            <a:lnRef idx="2">
              <a:scrgbClr r="0" g="0" b="0"/>
            </a:lnRef>
            <a:fillRef idx="0">
              <a:scrgbClr r="0" g="0" b="0"/>
            </a:fillRef>
            <a:effectRef idx="0">
              <a:scrgbClr r="0" g="0" b="0"/>
            </a:effectRef>
            <a:fontRef idx="minor"/>
          </p:style>
          <p:txBody>
            <a:bodyPr lIns="125640" tIns="125640" rIns="125640" bIns="125640" numCol="1" spcCol="1440" anchor="ctr">
              <a:noAutofit/>
            </a:bodyPr>
            <a:lstStyle/>
            <a:p>
              <a:pPr algn="ctr" defTabSz="1467000">
                <a:lnSpc>
                  <a:spcPct val="90000"/>
                </a:lnSpc>
                <a:spcAft>
                  <a:spcPts val="1154"/>
                </a:spcAft>
              </a:pPr>
              <a:r>
                <a:rPr lang="en-GB" sz="3300" b="0" strike="noStrike" spc="-1" dirty="0" err="1">
                  <a:solidFill>
                    <a:schemeClr val="lt1"/>
                  </a:solidFill>
                  <a:latin typeface="Calibri"/>
                </a:rPr>
                <a:t>Klarheit</a:t>
              </a:r>
              <a:r>
                <a:rPr lang="en-GB" sz="3300" b="0" strike="noStrike" spc="-1" dirty="0">
                  <a:solidFill>
                    <a:schemeClr val="lt1"/>
                  </a:solidFill>
                  <a:latin typeface="Calibri"/>
                </a:rPr>
                <a:t> der </a:t>
              </a:r>
              <a:r>
                <a:rPr lang="en-GB" sz="3300" b="0" strike="noStrike" spc="-1" dirty="0" err="1">
                  <a:solidFill>
                    <a:schemeClr val="lt1"/>
                  </a:solidFill>
                  <a:latin typeface="Calibri"/>
                </a:rPr>
                <a:t>Zielsetzung</a:t>
              </a:r>
              <a:endParaRPr lang="de-DE" sz="3300" b="0" strike="noStrike" spc="-1" dirty="0">
                <a:solidFill>
                  <a:srgbClr val="000000"/>
                </a:solidFill>
                <a:latin typeface="Arial"/>
              </a:endParaRPr>
            </a:p>
          </p:txBody>
        </p:sp>
        <p:sp>
          <p:nvSpPr>
            <p:cNvPr id="8" name="Rechteck 7">
              <a:extLst>
                <a:ext uri="{FF2B5EF4-FFF2-40B4-BE49-F238E27FC236}">
                  <a16:creationId xmlns:a16="http://schemas.microsoft.com/office/drawing/2014/main" id="{CF5A624B-E662-E692-96A8-E07AE8189A84}"/>
                </a:ext>
              </a:extLst>
            </p:cNvPr>
            <p:cNvSpPr/>
            <p:nvPr/>
          </p:nvSpPr>
          <p:spPr>
            <a:xfrm>
              <a:off x="3174840" y="2391480"/>
              <a:ext cx="2764800" cy="1668600"/>
            </a:xfrm>
            <a:prstGeom prst="rect">
              <a:avLst/>
            </a:prstGeom>
            <a:solidFill>
              <a:schemeClr val="accent5">
                <a:hueOff val="-1126424"/>
                <a:satOff val="-2903"/>
                <a:lumOff val="-1961"/>
                <a:alphaOff val="0"/>
              </a:schemeClr>
            </a:solidFill>
            <a:ln>
              <a:solidFill>
                <a:srgbClr val="FFFFFF"/>
              </a:solidFill>
            </a:ln>
          </p:spPr>
          <p:style>
            <a:lnRef idx="2">
              <a:scrgbClr r="0" g="0" b="0"/>
            </a:lnRef>
            <a:fillRef idx="0">
              <a:scrgbClr r="0" g="0" b="0"/>
            </a:fillRef>
            <a:effectRef idx="0">
              <a:scrgbClr r="0" g="0" b="0"/>
            </a:effectRef>
            <a:fontRef idx="minor"/>
          </p:style>
          <p:txBody>
            <a:bodyPr lIns="125640" tIns="125640" rIns="125640" bIns="125640" numCol="1" spcCol="1440" anchor="ctr">
              <a:noAutofit/>
            </a:bodyPr>
            <a:lstStyle/>
            <a:p>
              <a:pPr algn="ctr" defTabSz="1467000">
                <a:lnSpc>
                  <a:spcPct val="90000"/>
                </a:lnSpc>
                <a:spcAft>
                  <a:spcPts val="1154"/>
                </a:spcAft>
              </a:pPr>
              <a:r>
                <a:rPr lang="en-GB" sz="3300" b="0" strike="noStrike" spc="-1">
                  <a:solidFill>
                    <a:schemeClr val="lt1"/>
                  </a:solidFill>
                  <a:latin typeface="Calibri"/>
                </a:rPr>
                <a:t>Motivation und Verantwort-lichkeit</a:t>
              </a:r>
              <a:endParaRPr lang="de-DE" sz="3300" b="0" strike="noStrike" spc="-1">
                <a:solidFill>
                  <a:srgbClr val="000000"/>
                </a:solidFill>
                <a:latin typeface="Arial"/>
              </a:endParaRPr>
            </a:p>
          </p:txBody>
        </p:sp>
        <p:sp>
          <p:nvSpPr>
            <p:cNvPr id="10" name="Rechteck 9">
              <a:extLst>
                <a:ext uri="{FF2B5EF4-FFF2-40B4-BE49-F238E27FC236}">
                  <a16:creationId xmlns:a16="http://schemas.microsoft.com/office/drawing/2014/main" id="{78D487E7-5AE6-C23C-8709-6DA47786AAC6}"/>
                </a:ext>
              </a:extLst>
            </p:cNvPr>
            <p:cNvSpPr/>
            <p:nvPr/>
          </p:nvSpPr>
          <p:spPr>
            <a:xfrm>
              <a:off x="6235200" y="2391480"/>
              <a:ext cx="2781360" cy="1668600"/>
            </a:xfrm>
            <a:prstGeom prst="rect">
              <a:avLst/>
            </a:prstGeom>
            <a:solidFill>
              <a:schemeClr val="accent5">
                <a:hueOff val="-2252848"/>
                <a:satOff val="-5806"/>
                <a:lumOff val="-3922"/>
                <a:alphaOff val="0"/>
              </a:schemeClr>
            </a:solidFill>
            <a:ln>
              <a:solidFill>
                <a:srgbClr val="FFFFFF"/>
              </a:solidFill>
            </a:ln>
          </p:spPr>
          <p:style>
            <a:lnRef idx="2">
              <a:scrgbClr r="0" g="0" b="0"/>
            </a:lnRef>
            <a:fillRef idx="0">
              <a:scrgbClr r="0" g="0" b="0"/>
            </a:fillRef>
            <a:effectRef idx="0">
              <a:scrgbClr r="0" g="0" b="0"/>
            </a:effectRef>
            <a:fontRef idx="minor"/>
          </p:style>
          <p:txBody>
            <a:bodyPr lIns="125640" tIns="125640" rIns="125640" bIns="125640" numCol="1" spcCol="1440" anchor="ctr">
              <a:noAutofit/>
            </a:bodyPr>
            <a:lstStyle/>
            <a:p>
              <a:pPr algn="ctr" defTabSz="1467000">
                <a:lnSpc>
                  <a:spcPct val="90000"/>
                </a:lnSpc>
                <a:spcAft>
                  <a:spcPts val="1154"/>
                </a:spcAft>
              </a:pPr>
              <a:r>
                <a:rPr lang="en-GB" sz="3300" b="0" strike="noStrike" spc="-1">
                  <a:solidFill>
                    <a:schemeClr val="lt1"/>
                  </a:solidFill>
                  <a:latin typeface="Calibri"/>
                </a:rPr>
                <a:t>Messbare Fortschritte</a:t>
              </a:r>
              <a:endParaRPr lang="de-DE" sz="3300" b="0" strike="noStrike" spc="-1">
                <a:solidFill>
                  <a:srgbClr val="000000"/>
                </a:solidFill>
                <a:latin typeface="Arial"/>
              </a:endParaRPr>
            </a:p>
          </p:txBody>
        </p:sp>
        <p:sp>
          <p:nvSpPr>
            <p:cNvPr id="11" name="Rechteck 10">
              <a:extLst>
                <a:ext uri="{FF2B5EF4-FFF2-40B4-BE49-F238E27FC236}">
                  <a16:creationId xmlns:a16="http://schemas.microsoft.com/office/drawing/2014/main" id="{5B932FFC-B010-5487-591A-C186E4FBBF63}"/>
                </a:ext>
              </a:extLst>
            </p:cNvPr>
            <p:cNvSpPr/>
            <p:nvPr/>
          </p:nvSpPr>
          <p:spPr>
            <a:xfrm>
              <a:off x="7765800" y="4338720"/>
              <a:ext cx="2781360" cy="1668600"/>
            </a:xfrm>
            <a:prstGeom prst="rect">
              <a:avLst/>
            </a:prstGeom>
            <a:solidFill>
              <a:schemeClr val="accent5">
                <a:hueOff val="-3379271"/>
                <a:satOff val="-8710"/>
                <a:lumOff val="-5883"/>
                <a:alphaOff val="0"/>
              </a:schemeClr>
            </a:solidFill>
            <a:ln>
              <a:solidFill>
                <a:srgbClr val="FFFFFF"/>
              </a:solidFill>
            </a:ln>
          </p:spPr>
          <p:style>
            <a:lnRef idx="2">
              <a:scrgbClr r="0" g="0" b="0"/>
            </a:lnRef>
            <a:fillRef idx="0">
              <a:scrgbClr r="0" g="0" b="0"/>
            </a:fillRef>
            <a:effectRef idx="0">
              <a:scrgbClr r="0" g="0" b="0"/>
            </a:effectRef>
            <a:fontRef idx="minor"/>
          </p:style>
          <p:txBody>
            <a:bodyPr lIns="125640" tIns="125640" rIns="125640" bIns="125640" numCol="1" spcCol="1440" anchor="ctr">
              <a:noAutofit/>
            </a:bodyPr>
            <a:lstStyle/>
            <a:p>
              <a:pPr algn="ctr" defTabSz="1467000">
                <a:lnSpc>
                  <a:spcPct val="90000"/>
                </a:lnSpc>
                <a:spcAft>
                  <a:spcPts val="1154"/>
                </a:spcAft>
              </a:pPr>
              <a:r>
                <a:rPr lang="en-GB" sz="3300" b="0" strike="noStrike" spc="-1" dirty="0">
                  <a:solidFill>
                    <a:schemeClr val="lt1"/>
                  </a:solidFill>
                  <a:latin typeface="Calibri"/>
                </a:rPr>
                <a:t>Zeit-management</a:t>
              </a:r>
              <a:endParaRPr lang="de-DE" sz="3300" b="0" strike="noStrike" spc="-1" dirty="0">
                <a:solidFill>
                  <a:srgbClr val="000000"/>
                </a:solidFill>
                <a:latin typeface="Arial"/>
              </a:endParaRPr>
            </a:p>
          </p:txBody>
        </p:sp>
        <p:sp>
          <p:nvSpPr>
            <p:cNvPr id="12" name="Rechteck 11">
              <a:extLst>
                <a:ext uri="{FF2B5EF4-FFF2-40B4-BE49-F238E27FC236}">
                  <a16:creationId xmlns:a16="http://schemas.microsoft.com/office/drawing/2014/main" id="{13CD47E4-5E9E-4D2F-B63B-1E983BE492E8}"/>
                </a:ext>
              </a:extLst>
            </p:cNvPr>
            <p:cNvSpPr/>
            <p:nvPr/>
          </p:nvSpPr>
          <p:spPr>
            <a:xfrm>
              <a:off x="1644840" y="4338720"/>
              <a:ext cx="2781360" cy="1668600"/>
            </a:xfrm>
            <a:prstGeom prst="rect">
              <a:avLst/>
            </a:prstGeom>
            <a:solidFill>
              <a:schemeClr val="accent5">
                <a:hueOff val="-4505695"/>
                <a:satOff val="-11613"/>
                <a:lumOff val="-7843"/>
                <a:alphaOff val="0"/>
              </a:schemeClr>
            </a:solidFill>
            <a:ln>
              <a:solidFill>
                <a:srgbClr val="FFFFFF"/>
              </a:solidFill>
            </a:ln>
          </p:spPr>
          <p:style>
            <a:lnRef idx="2">
              <a:scrgbClr r="0" g="0" b="0"/>
            </a:lnRef>
            <a:fillRef idx="0">
              <a:scrgbClr r="0" g="0" b="0"/>
            </a:fillRef>
            <a:effectRef idx="0">
              <a:scrgbClr r="0" g="0" b="0"/>
            </a:effectRef>
            <a:fontRef idx="minor"/>
          </p:style>
          <p:txBody>
            <a:bodyPr lIns="125640" tIns="125640" rIns="125640" bIns="125640" numCol="1" spcCol="1440" anchor="ctr">
              <a:noAutofit/>
            </a:bodyPr>
            <a:lstStyle/>
            <a:p>
              <a:pPr algn="ctr" defTabSz="1467000">
                <a:lnSpc>
                  <a:spcPct val="90000"/>
                </a:lnSpc>
                <a:spcAft>
                  <a:spcPts val="1154"/>
                </a:spcAft>
              </a:pPr>
              <a:r>
                <a:rPr lang="en-GB" sz="3300" b="0" strike="noStrike" spc="-1">
                  <a:solidFill>
                    <a:schemeClr val="lt1"/>
                  </a:solidFill>
                  <a:latin typeface="Calibri"/>
                </a:rPr>
                <a:t>Langfristige Nachhaltigkeit</a:t>
              </a:r>
              <a:endParaRPr lang="de-DE" sz="3300" b="0" strike="noStrike" spc="-1">
                <a:solidFill>
                  <a:srgbClr val="000000"/>
                </a:solidFill>
                <a:latin typeface="Arial"/>
              </a:endParaRPr>
            </a:p>
          </p:txBody>
        </p:sp>
        <p:sp>
          <p:nvSpPr>
            <p:cNvPr id="13" name="Rechteck 12">
              <a:extLst>
                <a:ext uri="{FF2B5EF4-FFF2-40B4-BE49-F238E27FC236}">
                  <a16:creationId xmlns:a16="http://schemas.microsoft.com/office/drawing/2014/main" id="{970283BB-BF6B-12F4-FF20-813DF5284A45}"/>
                </a:ext>
              </a:extLst>
            </p:cNvPr>
            <p:cNvSpPr/>
            <p:nvPr/>
          </p:nvSpPr>
          <p:spPr>
            <a:xfrm>
              <a:off x="4704840" y="4338720"/>
              <a:ext cx="2781360" cy="1668600"/>
            </a:xfrm>
            <a:prstGeom prst="rect">
              <a:avLst/>
            </a:prstGeom>
            <a:solidFill>
              <a:schemeClr val="accent5">
                <a:hueOff val="-5632119"/>
                <a:satOff val="-14516"/>
                <a:lumOff val="-9804"/>
                <a:alphaOff val="0"/>
              </a:schemeClr>
            </a:solidFill>
            <a:ln>
              <a:solidFill>
                <a:srgbClr val="FFFFFF"/>
              </a:solidFill>
            </a:ln>
          </p:spPr>
          <p:style>
            <a:lnRef idx="2">
              <a:scrgbClr r="0" g="0" b="0"/>
            </a:lnRef>
            <a:fillRef idx="0">
              <a:scrgbClr r="0" g="0" b="0"/>
            </a:fillRef>
            <a:effectRef idx="0">
              <a:scrgbClr r="0" g="0" b="0"/>
            </a:effectRef>
            <a:fontRef idx="minor"/>
          </p:style>
          <p:txBody>
            <a:bodyPr lIns="125640" tIns="125640" rIns="125640" bIns="125640" numCol="1" spcCol="1440" anchor="ctr">
              <a:noAutofit/>
            </a:bodyPr>
            <a:lstStyle/>
            <a:p>
              <a:pPr algn="ctr" defTabSz="1467000">
                <a:lnSpc>
                  <a:spcPct val="90000"/>
                </a:lnSpc>
                <a:spcAft>
                  <a:spcPts val="1154"/>
                </a:spcAft>
              </a:pPr>
              <a:r>
                <a:rPr lang="en-GB" sz="3300" b="0" strike="noStrike" spc="-1">
                  <a:solidFill>
                    <a:schemeClr val="lt1"/>
                  </a:solidFill>
                  <a:latin typeface="Calibri"/>
                </a:rPr>
                <a:t>Strukturierter Ansatz</a:t>
              </a:r>
              <a:endParaRPr lang="de-DE" sz="3300" b="0" strike="noStrike" spc="-1">
                <a:solidFill>
                  <a:srgbClr val="000000"/>
                </a:solidFill>
                <a:latin typeface="Arial"/>
              </a:endParaRPr>
            </a:p>
          </p:txBody>
        </p:sp>
      </p:grpSp>
      <p:sp>
        <p:nvSpPr>
          <p:cNvPr id="17" name="Ορθογώνιο 7">
            <a:extLst>
              <a:ext uri="{FF2B5EF4-FFF2-40B4-BE49-F238E27FC236}">
                <a16:creationId xmlns:a16="http://schemas.microsoft.com/office/drawing/2014/main" id="{8C22C5CD-C433-3829-DAE6-E91A4E56B163}"/>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3.2.2 </a:t>
            </a:r>
            <a:r>
              <a:rPr lang="en-US" altLang="el-GR" b="1" dirty="0" err="1">
                <a:solidFill>
                  <a:schemeClr val="bg1"/>
                </a:solidFill>
                <a:effectLst>
                  <a:outerShdw blurRad="38100" dist="38100" dir="2700000" algn="tl">
                    <a:srgbClr val="000000">
                      <a:alpha val="43137"/>
                    </a:srgbClr>
                  </a:outerShdw>
                </a:effectLst>
                <a:latin typeface="+mj-lt"/>
                <a:ea typeface="+mj-ea"/>
                <a:cs typeface="+mj-cs"/>
              </a:rPr>
              <a:t>Aktionsplanung</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53114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960C8B6-B608-9A84-B603-F1E56D8DA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0D7B0E-47B2-A223-ABCA-744224CD2DBC}"/>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4"/>
              </a:rPr>
              <a:t>Image</a:t>
            </a:r>
            <a:r>
              <a:rPr lang="el-GR" sz="1200" dirty="0">
                <a:hlinkClick r:id="rId4"/>
              </a:rPr>
              <a:t> </a:t>
            </a:r>
            <a:r>
              <a:rPr lang="el-GR" sz="1200" dirty="0" err="1">
                <a:hlinkClick r:id="rId4"/>
              </a:rPr>
              <a:t>by</a:t>
            </a:r>
            <a:r>
              <a:rPr lang="el-GR" sz="1200" dirty="0">
                <a:hlinkClick r:id="rId4"/>
              </a:rPr>
              <a:t> </a:t>
            </a:r>
            <a:r>
              <a:rPr lang="el-GR" sz="1200" dirty="0" err="1">
                <a:hlinkClick r:id="rId4"/>
              </a:rPr>
              <a:t>vectorjuice</a:t>
            </a:r>
            <a:r>
              <a:rPr lang="en-US" sz="1200" dirty="0">
                <a:hlinkClick r:id="rId4"/>
              </a:rPr>
              <a:t> </a:t>
            </a:r>
            <a:r>
              <a:rPr lang="el-GR" sz="1200" dirty="0">
                <a:hlinkClick r:id="rId4"/>
              </a:rPr>
              <a:t>on </a:t>
            </a:r>
            <a:r>
              <a:rPr lang="el-GR" sz="1200" dirty="0" err="1">
                <a:hlinkClick r:id="rId4"/>
              </a:rPr>
              <a:t>Freepik</a:t>
            </a:r>
            <a:endParaRPr lang="el-GR" sz="1200" dirty="0"/>
          </a:p>
        </p:txBody>
      </p:sp>
      <p:sp>
        <p:nvSpPr>
          <p:cNvPr id="2" name="Τίτλος 1">
            <a:extLst>
              <a:ext uri="{FF2B5EF4-FFF2-40B4-BE49-F238E27FC236}">
                <a16:creationId xmlns:a16="http://schemas.microsoft.com/office/drawing/2014/main" id="{D5042947-97D0-2629-A1AE-2269D8DB37FA}"/>
              </a:ext>
            </a:extLst>
          </p:cNvPr>
          <p:cNvSpPr>
            <a:spLocks noGrp="1"/>
          </p:cNvSpPr>
          <p:nvPr>
            <p:ph type="title"/>
          </p:nvPr>
        </p:nvSpPr>
        <p:spPr/>
        <p:txBody>
          <a:bodyPr/>
          <a:lstStyle/>
          <a:p>
            <a:r>
              <a:rPr lang="de-DE" dirty="0"/>
              <a:t>Erstellung und Umsetzung eines SMART-Ziels für körperliche Aktivität</a:t>
            </a:r>
            <a:endParaRPr lang="el-GR" dirty="0"/>
          </a:p>
        </p:txBody>
      </p:sp>
      <p:sp>
        <p:nvSpPr>
          <p:cNvPr id="3" name="Θέση περιεχομένου 2">
            <a:extLst>
              <a:ext uri="{FF2B5EF4-FFF2-40B4-BE49-F238E27FC236}">
                <a16:creationId xmlns:a16="http://schemas.microsoft.com/office/drawing/2014/main" id="{57F10340-98F4-5CCC-8A55-7F0FE0E5B566}"/>
              </a:ext>
            </a:extLst>
          </p:cNvPr>
          <p:cNvSpPr>
            <a:spLocks noGrp="1"/>
          </p:cNvSpPr>
          <p:nvPr>
            <p:ph idx="1"/>
          </p:nvPr>
        </p:nvSpPr>
        <p:spPr>
          <a:xfrm>
            <a:off x="557999" y="2286000"/>
            <a:ext cx="6979270" cy="4379976"/>
          </a:xfrm>
        </p:spPr>
        <p:txBody>
          <a:bodyPr>
            <a:normAutofit lnSpcReduction="10000"/>
          </a:bodyPr>
          <a:lstStyle/>
          <a:p>
            <a:pPr marL="0" indent="0">
              <a:buNone/>
            </a:pPr>
            <a:r>
              <a:rPr lang="en-GB" sz="3600" b="1" dirty="0" err="1">
                <a:solidFill>
                  <a:srgbClr val="494CF3"/>
                </a:solidFill>
              </a:rPr>
              <a:t>Aktivität</a:t>
            </a:r>
            <a:endParaRPr lang="en-GB" sz="3600" b="1" dirty="0">
              <a:solidFill>
                <a:srgbClr val="494CF3"/>
              </a:solidFill>
            </a:endParaRPr>
          </a:p>
          <a:p>
            <a:pPr marL="0" indent="0">
              <a:buNone/>
            </a:pPr>
            <a:r>
              <a:rPr lang="de-DE" sz="2400" b="1" dirty="0"/>
              <a:t>Setzen Sie sich Ihr eigenes SMART-Ziel in Bezug auf körperliche Aktivität</a:t>
            </a:r>
          </a:p>
          <a:p>
            <a:r>
              <a:rPr lang="de-DE" sz="2400" dirty="0"/>
              <a:t>Teilen Sie Ihr Ziel dem Rest der Gruppe mit. </a:t>
            </a:r>
          </a:p>
          <a:p>
            <a:r>
              <a:rPr lang="de-DE" sz="2400" dirty="0"/>
              <a:t>Prüfen Sie, ob es ein SMART-Ziel ist (Voraussetzungen erfüllt?).</a:t>
            </a:r>
          </a:p>
          <a:p>
            <a:r>
              <a:rPr lang="de-DE" sz="2400" dirty="0"/>
              <a:t>Bezieht es sich auf eine bestimmte Übung, die Sie erreichen wollen, hat es mit dem Körpergewicht oder einem Gesundheitszustand zu tun?</a:t>
            </a:r>
          </a:p>
          <a:p>
            <a:r>
              <a:rPr lang="de-DE" sz="2400" dirty="0"/>
              <a:t>Warum haben Sie dieses Ziel gewählt?</a:t>
            </a:r>
          </a:p>
        </p:txBody>
      </p:sp>
      <p:sp>
        <p:nvSpPr>
          <p:cNvPr id="4" name="Ορθογώνιο 7">
            <a:extLst>
              <a:ext uri="{FF2B5EF4-FFF2-40B4-BE49-F238E27FC236}">
                <a16:creationId xmlns:a16="http://schemas.microsoft.com/office/drawing/2014/main" id="{913FA157-BE73-7DF0-F5C7-508D9F17BE1D}"/>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3.2.2 </a:t>
            </a:r>
            <a:r>
              <a:rPr lang="en-US" altLang="el-GR" b="1" dirty="0" err="1">
                <a:solidFill>
                  <a:schemeClr val="bg1"/>
                </a:solidFill>
                <a:effectLst>
                  <a:outerShdw blurRad="38100" dist="38100" dir="2700000" algn="tl">
                    <a:srgbClr val="000000">
                      <a:alpha val="43137"/>
                    </a:srgbClr>
                  </a:outerShdw>
                </a:effectLst>
                <a:latin typeface="+mj-lt"/>
                <a:ea typeface="+mj-ea"/>
                <a:cs typeface="+mj-cs"/>
              </a:rPr>
              <a:t>Zielsetzung</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256246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042947-97D0-2629-A1AE-2269D8DB37FA}"/>
              </a:ext>
            </a:extLst>
          </p:cNvPr>
          <p:cNvSpPr>
            <a:spLocks noGrp="1"/>
          </p:cNvSpPr>
          <p:nvPr>
            <p:ph type="title"/>
          </p:nvPr>
        </p:nvSpPr>
        <p:spPr/>
        <p:txBody>
          <a:bodyPr/>
          <a:lstStyle/>
          <a:p>
            <a:r>
              <a:rPr lang="de-DE" dirty="0"/>
              <a:t>Erstellung und Umsetzung eines SMART-Ziels für körperliche Aktivität</a:t>
            </a:r>
            <a:endParaRPr lang="el-GR" dirty="0"/>
          </a:p>
        </p:txBody>
      </p:sp>
      <p:sp>
        <p:nvSpPr>
          <p:cNvPr id="3" name="Θέση περιεχομένου 2">
            <a:extLst>
              <a:ext uri="{FF2B5EF4-FFF2-40B4-BE49-F238E27FC236}">
                <a16:creationId xmlns:a16="http://schemas.microsoft.com/office/drawing/2014/main" id="{57F10340-98F4-5CCC-8A55-7F0FE0E5B566}"/>
              </a:ext>
            </a:extLst>
          </p:cNvPr>
          <p:cNvSpPr>
            <a:spLocks noGrp="1"/>
          </p:cNvSpPr>
          <p:nvPr>
            <p:ph idx="1"/>
          </p:nvPr>
        </p:nvSpPr>
        <p:spPr>
          <a:xfrm>
            <a:off x="4552331" y="2286000"/>
            <a:ext cx="7303738" cy="4379976"/>
          </a:xfrm>
        </p:spPr>
        <p:txBody>
          <a:bodyPr/>
          <a:lstStyle/>
          <a:p>
            <a:pPr marL="0" indent="0">
              <a:buNone/>
            </a:pPr>
            <a:r>
              <a:rPr lang="en-US" sz="2400" b="1" dirty="0"/>
              <a:t>Brainstorming und </a:t>
            </a:r>
            <a:r>
              <a:rPr lang="en-US" sz="2400" b="1" dirty="0" err="1"/>
              <a:t>Diskussion</a:t>
            </a:r>
            <a:r>
              <a:rPr lang="en-US" sz="2400" b="1" dirty="0"/>
              <a:t>:</a:t>
            </a:r>
            <a:r>
              <a:rPr lang="en-US" sz="2400" dirty="0"/>
              <a:t/>
            </a:r>
            <a:br>
              <a:rPr lang="en-US" sz="2400" dirty="0"/>
            </a:br>
            <a:endParaRPr lang="en-US" sz="2400" dirty="0"/>
          </a:p>
          <a:p>
            <a:pPr marL="0" indent="0" algn="ctr">
              <a:buNone/>
            </a:pPr>
            <a:r>
              <a:rPr lang="de-DE" sz="2400" i="1" dirty="0"/>
              <a:t>Wie könnten Sie diese Ziele in eine App für körperliche Aktivität integrieren?</a:t>
            </a:r>
          </a:p>
          <a:p>
            <a:pPr marL="0" indent="0" algn="ctr">
              <a:buNone/>
            </a:pPr>
            <a:r>
              <a:rPr lang="de-DE" sz="2400" i="1" dirty="0"/>
              <a:t>Welche Art von App werden Sie verwenden, um den Fortschritt Ihres Ziels zu verfolgen?</a:t>
            </a:r>
          </a:p>
          <a:p>
            <a:pPr marL="0" indent="0" algn="ctr">
              <a:buNone/>
            </a:pPr>
            <a:r>
              <a:rPr lang="de-DE" sz="2400" i="1" dirty="0"/>
              <a:t>Gibt es eine Schwierigkeit, auf die Sie stoßen könnten? </a:t>
            </a:r>
          </a:p>
          <a:p>
            <a:pPr marL="0" indent="0" algn="ctr">
              <a:buNone/>
            </a:pPr>
            <a:endParaRPr lang="de-DE" sz="2400" i="1" dirty="0"/>
          </a:p>
          <a:p>
            <a:endParaRPr lang="el-GR" dirty="0"/>
          </a:p>
        </p:txBody>
      </p:sp>
      <p:pic>
        <p:nvPicPr>
          <p:cNvPr id="5" name="Picture 2" descr="Illustration of speech bubbles">
            <a:extLst>
              <a:ext uri="{FF2B5EF4-FFF2-40B4-BE49-F238E27FC236}">
                <a16:creationId xmlns:a16="http://schemas.microsoft.com/office/drawing/2014/main" id="{F4296CA9-54AD-E302-56AC-BAAA23209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22662" r="15336" b="22972"/>
          <a:stretch/>
        </p:blipFill>
        <p:spPr bwMode="auto">
          <a:xfrm>
            <a:off x="335931" y="2286000"/>
            <a:ext cx="4216400" cy="32416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17B2E0-25D3-A13D-AFAD-65A50BC2319C}"/>
              </a:ext>
            </a:extLst>
          </p:cNvPr>
          <p:cNvSpPr txBox="1"/>
          <p:nvPr/>
        </p:nvSpPr>
        <p:spPr>
          <a:xfrm>
            <a:off x="558000" y="6488668"/>
            <a:ext cx="6159136" cy="276999"/>
          </a:xfrm>
          <a:prstGeom prst="rect">
            <a:avLst/>
          </a:prstGeom>
          <a:noFill/>
        </p:spPr>
        <p:txBody>
          <a:bodyPr wrap="square">
            <a:spAutoFit/>
          </a:bodyPr>
          <a:lstStyle/>
          <a:p>
            <a:r>
              <a:rPr lang="en-US" sz="1200" dirty="0">
                <a:hlinkClick r:id="rId4"/>
              </a:rPr>
              <a:t>Designed by </a:t>
            </a:r>
            <a:r>
              <a:rPr lang="en-US" sz="1200" dirty="0" err="1">
                <a:hlinkClick r:id="rId4"/>
              </a:rPr>
              <a:t>Freepik</a:t>
            </a:r>
            <a:endParaRPr lang="el-GR" sz="1200" dirty="0"/>
          </a:p>
        </p:txBody>
      </p:sp>
      <p:sp>
        <p:nvSpPr>
          <p:cNvPr id="6" name="Ορθογώνιο 7">
            <a:extLst>
              <a:ext uri="{FF2B5EF4-FFF2-40B4-BE49-F238E27FC236}">
                <a16:creationId xmlns:a16="http://schemas.microsoft.com/office/drawing/2014/main" id="{D345F9F8-B0D2-E51E-0E57-CBD2BA5551F9}"/>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3.2.2 </a:t>
            </a:r>
            <a:r>
              <a:rPr lang="en-US" altLang="el-GR" b="1" dirty="0" err="1">
                <a:solidFill>
                  <a:schemeClr val="bg1"/>
                </a:solidFill>
                <a:effectLst>
                  <a:outerShdw blurRad="38100" dist="38100" dir="2700000" algn="tl">
                    <a:srgbClr val="000000">
                      <a:alpha val="43137"/>
                    </a:srgbClr>
                  </a:outerShdw>
                </a:effectLst>
                <a:latin typeface="+mj-lt"/>
                <a:ea typeface="+mj-ea"/>
                <a:cs typeface="+mj-cs"/>
              </a:rPr>
              <a:t>Zielsetzung</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153967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BB103-A4E9-B08A-392F-69E1E572AA4C}"/>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DF77F6B5-4766-1A3C-5AB6-102D48B9D507}"/>
              </a:ext>
            </a:extLst>
          </p:cNvPr>
          <p:cNvSpPr>
            <a:spLocks noGrp="1"/>
          </p:cNvSpPr>
          <p:nvPr>
            <p:ph type="title"/>
          </p:nvPr>
        </p:nvSpPr>
        <p:spPr/>
        <p:txBody>
          <a:bodyPr/>
          <a:lstStyle/>
          <a:p>
            <a:r>
              <a:rPr lang="de-DE" dirty="0"/>
              <a:t>Zielsetzung</a:t>
            </a:r>
          </a:p>
        </p:txBody>
      </p:sp>
      <p:graphicFrame>
        <p:nvGraphicFramePr>
          <p:cNvPr id="12" name="Table 5">
            <a:extLst>
              <a:ext uri="{FF2B5EF4-FFF2-40B4-BE49-F238E27FC236}">
                <a16:creationId xmlns:a16="http://schemas.microsoft.com/office/drawing/2014/main" id="{19EF61E6-8C16-9180-346A-892203249684}"/>
              </a:ext>
            </a:extLst>
          </p:cNvPr>
          <p:cNvGraphicFramePr/>
          <p:nvPr/>
        </p:nvGraphicFramePr>
        <p:xfrm>
          <a:off x="742320" y="1842480"/>
          <a:ext cx="10706760" cy="4013640"/>
        </p:xfrm>
        <a:graphic>
          <a:graphicData uri="http://schemas.openxmlformats.org/drawingml/2006/table">
            <a:tbl>
              <a:tblPr/>
              <a:tblGrid>
                <a:gridCol w="2417040">
                  <a:extLst>
                    <a:ext uri="{9D8B030D-6E8A-4147-A177-3AD203B41FA5}">
                      <a16:colId xmlns:a16="http://schemas.microsoft.com/office/drawing/2014/main" val="20000"/>
                    </a:ext>
                  </a:extLst>
                </a:gridCol>
                <a:gridCol w="8289720">
                  <a:extLst>
                    <a:ext uri="{9D8B030D-6E8A-4147-A177-3AD203B41FA5}">
                      <a16:colId xmlns:a16="http://schemas.microsoft.com/office/drawing/2014/main" val="20001"/>
                    </a:ext>
                  </a:extLst>
                </a:gridCol>
              </a:tblGrid>
              <a:tr h="613440">
                <a:tc gridSpan="2">
                  <a:txBody>
                    <a:bodyPr/>
                    <a:lstStyle/>
                    <a:p>
                      <a:pPr algn="ctr" defTabSz="914400">
                        <a:lnSpc>
                          <a:spcPct val="100000"/>
                        </a:lnSpc>
                      </a:pPr>
                      <a:r>
                        <a:rPr lang="de-DE" sz="2400" b="1" strike="noStrike" spc="-1">
                          <a:solidFill>
                            <a:srgbClr val="FFFFFF"/>
                          </a:solidFill>
                          <a:latin typeface="Arial"/>
                        </a:rPr>
                        <a:t>SMART-Ziele</a:t>
                      </a:r>
                      <a:endParaRPr lang="de-DE" sz="2400" b="0" strike="noStrike" spc="-1">
                        <a:solidFill>
                          <a:srgbClr val="000000"/>
                        </a:solidFill>
                        <a:latin typeface="Arial"/>
                      </a:endParaRPr>
                    </a:p>
                  </a:txBody>
                  <a:tcPr marL="63360" marR="63360">
                    <a:lnL w="8640">
                      <a:solidFill>
                        <a:srgbClr val="FFFFFF"/>
                      </a:solidFill>
                      <a:prstDash val="solid"/>
                    </a:lnL>
                    <a:lnR w="8640">
                      <a:solidFill>
                        <a:srgbClr val="FFFFFF"/>
                      </a:solidFill>
                      <a:prstDash val="solid"/>
                    </a:lnR>
                    <a:lnT w="8640">
                      <a:solidFill>
                        <a:srgbClr val="FFFFFF"/>
                      </a:solidFill>
                      <a:prstDash val="solid"/>
                    </a:lnT>
                    <a:lnB w="25200">
                      <a:solidFill>
                        <a:srgbClr val="FFFFFF"/>
                      </a:solidFill>
                      <a:prstDash val="solid"/>
                    </a:lnB>
                    <a:solidFill>
                      <a:srgbClr val="5B9BD5"/>
                    </a:solidFill>
                  </a:tcPr>
                </a:tc>
                <a:tc hMerge="1">
                  <a:txBody>
                    <a:bodyPr/>
                    <a:lstStyle/>
                    <a:p>
                      <a:endParaRPr lang="de-DE"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680040">
                <a:tc>
                  <a:txBody>
                    <a:bodyPr/>
                    <a:lstStyle/>
                    <a:p>
                      <a:pPr defTabSz="914400">
                        <a:lnSpc>
                          <a:spcPct val="100000"/>
                        </a:lnSpc>
                      </a:pPr>
                      <a:r>
                        <a:rPr lang="en-GB" sz="2400" b="1" strike="noStrike" spc="-1" dirty="0">
                          <a:solidFill>
                            <a:srgbClr val="000000"/>
                          </a:solidFill>
                          <a:latin typeface="Calibri"/>
                        </a:rPr>
                        <a:t>SPEZIFISCH</a:t>
                      </a:r>
                      <a:endParaRPr lang="de-DE" sz="2400" b="0" strike="noStrike" spc="-1" dirty="0">
                        <a:solidFill>
                          <a:srgbClr val="000000"/>
                        </a:solidFill>
                        <a:latin typeface="Arial"/>
                      </a:endParaRPr>
                    </a:p>
                  </a:txBody>
                  <a:tcPr marL="63360" marR="63360">
                    <a:lnL w="8640">
                      <a:solidFill>
                        <a:srgbClr val="FFFFFF"/>
                      </a:solidFill>
                      <a:prstDash val="solid"/>
                    </a:lnL>
                    <a:lnR w="8640">
                      <a:solidFill>
                        <a:srgbClr val="FFFFFF"/>
                      </a:solidFill>
                      <a:prstDash val="solid"/>
                    </a:lnR>
                    <a:lnT w="25200">
                      <a:solidFill>
                        <a:srgbClr val="FFFFFF"/>
                      </a:solidFill>
                      <a:prstDash val="solid"/>
                    </a:lnT>
                    <a:lnB w="8640">
                      <a:solidFill>
                        <a:srgbClr val="FFFFFF"/>
                      </a:solidFill>
                      <a:prstDash val="solid"/>
                    </a:lnB>
                    <a:solidFill>
                      <a:srgbClr val="D0DEEF"/>
                    </a:solidFill>
                  </a:tcPr>
                </a:tc>
                <a:tc>
                  <a:txBody>
                    <a:bodyPr/>
                    <a:lstStyle/>
                    <a:p>
                      <a:pPr defTabSz="914400">
                        <a:lnSpc>
                          <a:spcPct val="100000"/>
                        </a:lnSpc>
                      </a:pPr>
                      <a:r>
                        <a:rPr lang="en-CY" sz="1800" b="0" strike="noStrike" spc="-1">
                          <a:solidFill>
                            <a:schemeClr val="dk1"/>
                          </a:solidFill>
                          <a:latin typeface="Calibri"/>
                        </a:rPr>
                        <a:t> </a:t>
                      </a:r>
                      <a:endParaRPr lang="de-DE" sz="1800" b="0" strike="noStrike" spc="-1">
                        <a:solidFill>
                          <a:srgbClr val="000000"/>
                        </a:solidFill>
                        <a:latin typeface="Arial"/>
                      </a:endParaRPr>
                    </a:p>
                  </a:txBody>
                  <a:tcPr marL="63360" marR="63360">
                    <a:lnL w="8640">
                      <a:solidFill>
                        <a:srgbClr val="FFFFFF"/>
                      </a:solidFill>
                      <a:prstDash val="solid"/>
                    </a:lnL>
                    <a:lnR w="8640">
                      <a:solidFill>
                        <a:srgbClr val="FFFFFF"/>
                      </a:solidFill>
                      <a:prstDash val="solid"/>
                    </a:lnR>
                    <a:lnT w="25200">
                      <a:solidFill>
                        <a:srgbClr val="FFFFFF"/>
                      </a:solidFill>
                      <a:prstDash val="solid"/>
                    </a:lnT>
                    <a:lnB w="8640">
                      <a:solidFill>
                        <a:srgbClr val="FFFFFF"/>
                      </a:solidFill>
                      <a:prstDash val="solid"/>
                    </a:lnB>
                    <a:solidFill>
                      <a:srgbClr val="D0DEEF"/>
                    </a:solidFill>
                  </a:tcPr>
                </a:tc>
                <a:extLst>
                  <a:ext uri="{0D108BD9-81ED-4DB2-BD59-A6C34878D82A}">
                    <a16:rowId xmlns:a16="http://schemas.microsoft.com/office/drawing/2014/main" val="10001"/>
                  </a:ext>
                </a:extLst>
              </a:tr>
              <a:tr h="680040">
                <a:tc>
                  <a:txBody>
                    <a:bodyPr/>
                    <a:lstStyle/>
                    <a:p>
                      <a:pPr defTabSz="914400">
                        <a:lnSpc>
                          <a:spcPct val="100000"/>
                        </a:lnSpc>
                      </a:pPr>
                      <a:r>
                        <a:rPr lang="en-GB" sz="2400" b="1" strike="noStrike" spc="-1">
                          <a:solidFill>
                            <a:srgbClr val="000000"/>
                          </a:solidFill>
                          <a:latin typeface="Calibri"/>
                        </a:rPr>
                        <a:t>MESSBAR</a:t>
                      </a:r>
                      <a:endParaRPr lang="de-DE" sz="2400" b="0" strike="noStrike" spc="-1">
                        <a:solidFill>
                          <a:srgbClr val="000000"/>
                        </a:solidFill>
                        <a:latin typeface="Arial"/>
                      </a:endParaRPr>
                    </a:p>
                  </a:txBody>
                  <a:tcPr marL="63360" marR="63360">
                    <a:lnL w="8640">
                      <a:solidFill>
                        <a:srgbClr val="FFFFFF"/>
                      </a:solidFill>
                      <a:prstDash val="solid"/>
                    </a:lnL>
                    <a:lnR w="8640">
                      <a:solidFill>
                        <a:srgbClr val="FFFFFF"/>
                      </a:solidFill>
                      <a:prstDash val="solid"/>
                    </a:lnR>
                    <a:lnT w="8640">
                      <a:solidFill>
                        <a:srgbClr val="FFFFFF"/>
                      </a:solidFill>
                      <a:prstDash val="solid"/>
                    </a:lnT>
                    <a:lnB w="8640">
                      <a:solidFill>
                        <a:srgbClr val="FFFFFF"/>
                      </a:solidFill>
                      <a:prstDash val="solid"/>
                    </a:lnB>
                    <a:solidFill>
                      <a:srgbClr val="E9EFF7"/>
                    </a:solidFill>
                  </a:tcPr>
                </a:tc>
                <a:tc>
                  <a:txBody>
                    <a:bodyPr/>
                    <a:lstStyle/>
                    <a:p>
                      <a:pPr defTabSz="914400">
                        <a:lnSpc>
                          <a:spcPct val="100000"/>
                        </a:lnSpc>
                      </a:pPr>
                      <a:r>
                        <a:rPr lang="en-CY" sz="1800" b="0" strike="noStrike" spc="-1">
                          <a:solidFill>
                            <a:schemeClr val="dk1"/>
                          </a:solidFill>
                          <a:latin typeface="Calibri"/>
                        </a:rPr>
                        <a:t> </a:t>
                      </a:r>
                      <a:endParaRPr lang="de-DE" sz="1800" b="0" strike="noStrike" spc="-1">
                        <a:solidFill>
                          <a:srgbClr val="000000"/>
                        </a:solidFill>
                        <a:latin typeface="Arial"/>
                      </a:endParaRPr>
                    </a:p>
                  </a:txBody>
                  <a:tcPr marL="63360" marR="63360">
                    <a:lnL w="8640">
                      <a:solidFill>
                        <a:srgbClr val="FFFFFF"/>
                      </a:solidFill>
                      <a:prstDash val="solid"/>
                    </a:lnL>
                    <a:lnR w="8640">
                      <a:solidFill>
                        <a:srgbClr val="FFFFFF"/>
                      </a:solidFill>
                      <a:prstDash val="solid"/>
                    </a:lnR>
                    <a:lnT w="8640">
                      <a:solidFill>
                        <a:srgbClr val="FFFFFF"/>
                      </a:solidFill>
                      <a:prstDash val="solid"/>
                    </a:lnT>
                    <a:lnB w="8640">
                      <a:solidFill>
                        <a:srgbClr val="FFFFFF"/>
                      </a:solidFill>
                      <a:prstDash val="solid"/>
                    </a:lnB>
                    <a:solidFill>
                      <a:srgbClr val="E9EFF7"/>
                    </a:solidFill>
                  </a:tcPr>
                </a:tc>
                <a:extLst>
                  <a:ext uri="{0D108BD9-81ED-4DB2-BD59-A6C34878D82A}">
                    <a16:rowId xmlns:a16="http://schemas.microsoft.com/office/drawing/2014/main" val="10002"/>
                  </a:ext>
                </a:extLst>
              </a:tr>
              <a:tr h="680040">
                <a:tc>
                  <a:txBody>
                    <a:bodyPr/>
                    <a:lstStyle/>
                    <a:p>
                      <a:pPr defTabSz="914400">
                        <a:lnSpc>
                          <a:spcPct val="100000"/>
                        </a:lnSpc>
                      </a:pPr>
                      <a:r>
                        <a:rPr lang="en-GB" sz="2400" b="1" strike="noStrike" spc="-1">
                          <a:solidFill>
                            <a:srgbClr val="000000"/>
                          </a:solidFill>
                          <a:latin typeface="Calibri"/>
                        </a:rPr>
                        <a:t>ERREICHBAR</a:t>
                      </a:r>
                      <a:endParaRPr lang="de-DE" sz="2400" b="0" strike="noStrike" spc="-1">
                        <a:solidFill>
                          <a:srgbClr val="000000"/>
                        </a:solidFill>
                        <a:latin typeface="Arial"/>
                      </a:endParaRPr>
                    </a:p>
                  </a:txBody>
                  <a:tcPr marL="63360" marR="63360">
                    <a:lnL w="8640">
                      <a:solidFill>
                        <a:srgbClr val="FFFFFF"/>
                      </a:solidFill>
                      <a:prstDash val="solid"/>
                    </a:lnL>
                    <a:lnR w="8640">
                      <a:solidFill>
                        <a:srgbClr val="FFFFFF"/>
                      </a:solidFill>
                      <a:prstDash val="solid"/>
                    </a:lnR>
                    <a:lnT w="8640">
                      <a:solidFill>
                        <a:srgbClr val="FFFFFF"/>
                      </a:solidFill>
                      <a:prstDash val="solid"/>
                    </a:lnT>
                    <a:lnB w="8640">
                      <a:solidFill>
                        <a:srgbClr val="FFFFFF"/>
                      </a:solidFill>
                      <a:prstDash val="solid"/>
                    </a:lnB>
                    <a:solidFill>
                      <a:srgbClr val="D0DEEF"/>
                    </a:solidFill>
                  </a:tcPr>
                </a:tc>
                <a:tc>
                  <a:txBody>
                    <a:bodyPr/>
                    <a:lstStyle/>
                    <a:p>
                      <a:pPr defTabSz="914400">
                        <a:lnSpc>
                          <a:spcPct val="100000"/>
                        </a:lnSpc>
                      </a:pPr>
                      <a:r>
                        <a:rPr lang="en-CY" sz="1800" b="0" strike="noStrike" spc="-1">
                          <a:solidFill>
                            <a:schemeClr val="dk1"/>
                          </a:solidFill>
                          <a:latin typeface="Calibri"/>
                        </a:rPr>
                        <a:t> </a:t>
                      </a:r>
                      <a:endParaRPr lang="de-DE" sz="1800" b="0" strike="noStrike" spc="-1">
                        <a:solidFill>
                          <a:srgbClr val="000000"/>
                        </a:solidFill>
                        <a:latin typeface="Arial"/>
                      </a:endParaRPr>
                    </a:p>
                  </a:txBody>
                  <a:tcPr marL="63360" marR="63360">
                    <a:lnL w="8640">
                      <a:solidFill>
                        <a:srgbClr val="FFFFFF"/>
                      </a:solidFill>
                      <a:prstDash val="solid"/>
                    </a:lnL>
                    <a:lnR w="8640">
                      <a:solidFill>
                        <a:srgbClr val="FFFFFF"/>
                      </a:solidFill>
                      <a:prstDash val="solid"/>
                    </a:lnR>
                    <a:lnT w="8640">
                      <a:solidFill>
                        <a:srgbClr val="FFFFFF"/>
                      </a:solidFill>
                      <a:prstDash val="solid"/>
                    </a:lnT>
                    <a:lnB w="8640">
                      <a:solidFill>
                        <a:srgbClr val="FFFFFF"/>
                      </a:solidFill>
                      <a:prstDash val="solid"/>
                    </a:lnB>
                    <a:solidFill>
                      <a:srgbClr val="D0DEEF"/>
                    </a:solidFill>
                  </a:tcPr>
                </a:tc>
                <a:extLst>
                  <a:ext uri="{0D108BD9-81ED-4DB2-BD59-A6C34878D82A}">
                    <a16:rowId xmlns:a16="http://schemas.microsoft.com/office/drawing/2014/main" val="10003"/>
                  </a:ext>
                </a:extLst>
              </a:tr>
              <a:tr h="680040">
                <a:tc>
                  <a:txBody>
                    <a:bodyPr/>
                    <a:lstStyle/>
                    <a:p>
                      <a:pPr defTabSz="914400">
                        <a:lnSpc>
                          <a:spcPct val="100000"/>
                        </a:lnSpc>
                      </a:pPr>
                      <a:r>
                        <a:rPr lang="en-GB" sz="2400" b="1" strike="noStrike" spc="-1">
                          <a:solidFill>
                            <a:srgbClr val="000000"/>
                          </a:solidFill>
                          <a:latin typeface="Calibri"/>
                        </a:rPr>
                        <a:t>RELEVANT</a:t>
                      </a:r>
                      <a:endParaRPr lang="de-DE" sz="2400" b="0" strike="noStrike" spc="-1">
                        <a:solidFill>
                          <a:srgbClr val="000000"/>
                        </a:solidFill>
                        <a:latin typeface="Arial"/>
                      </a:endParaRPr>
                    </a:p>
                  </a:txBody>
                  <a:tcPr marL="63360" marR="63360">
                    <a:lnL w="8640">
                      <a:solidFill>
                        <a:srgbClr val="FFFFFF"/>
                      </a:solidFill>
                      <a:prstDash val="solid"/>
                    </a:lnL>
                    <a:lnR w="8640">
                      <a:solidFill>
                        <a:srgbClr val="FFFFFF"/>
                      </a:solidFill>
                      <a:prstDash val="solid"/>
                    </a:lnR>
                    <a:lnT w="8640">
                      <a:solidFill>
                        <a:srgbClr val="FFFFFF"/>
                      </a:solidFill>
                      <a:prstDash val="solid"/>
                    </a:lnT>
                    <a:lnB w="8640">
                      <a:solidFill>
                        <a:srgbClr val="FFFFFF"/>
                      </a:solidFill>
                      <a:prstDash val="solid"/>
                    </a:lnB>
                    <a:solidFill>
                      <a:srgbClr val="E9EFF7"/>
                    </a:solidFill>
                  </a:tcPr>
                </a:tc>
                <a:tc>
                  <a:txBody>
                    <a:bodyPr/>
                    <a:lstStyle/>
                    <a:p>
                      <a:pPr defTabSz="914400">
                        <a:lnSpc>
                          <a:spcPct val="100000"/>
                        </a:lnSpc>
                      </a:pPr>
                      <a:r>
                        <a:rPr lang="en-CY" sz="1800" b="0" strike="noStrike" spc="-1">
                          <a:solidFill>
                            <a:schemeClr val="dk1"/>
                          </a:solidFill>
                          <a:latin typeface="Calibri"/>
                        </a:rPr>
                        <a:t> </a:t>
                      </a:r>
                      <a:endParaRPr lang="de-DE" sz="1800" b="0" strike="noStrike" spc="-1">
                        <a:solidFill>
                          <a:srgbClr val="000000"/>
                        </a:solidFill>
                        <a:latin typeface="Arial"/>
                      </a:endParaRPr>
                    </a:p>
                  </a:txBody>
                  <a:tcPr marL="63360" marR="63360">
                    <a:lnL w="8640">
                      <a:solidFill>
                        <a:srgbClr val="FFFFFF"/>
                      </a:solidFill>
                      <a:prstDash val="solid"/>
                    </a:lnL>
                    <a:lnR w="8640">
                      <a:solidFill>
                        <a:srgbClr val="FFFFFF"/>
                      </a:solidFill>
                      <a:prstDash val="solid"/>
                    </a:lnR>
                    <a:lnT w="8640">
                      <a:solidFill>
                        <a:srgbClr val="FFFFFF"/>
                      </a:solidFill>
                      <a:prstDash val="solid"/>
                    </a:lnT>
                    <a:lnB w="8640">
                      <a:solidFill>
                        <a:srgbClr val="FFFFFF"/>
                      </a:solidFill>
                      <a:prstDash val="solid"/>
                    </a:lnB>
                    <a:solidFill>
                      <a:srgbClr val="E9EFF7"/>
                    </a:solidFill>
                  </a:tcPr>
                </a:tc>
                <a:extLst>
                  <a:ext uri="{0D108BD9-81ED-4DB2-BD59-A6C34878D82A}">
                    <a16:rowId xmlns:a16="http://schemas.microsoft.com/office/drawing/2014/main" val="10004"/>
                  </a:ext>
                </a:extLst>
              </a:tr>
              <a:tr h="680040">
                <a:tc>
                  <a:txBody>
                    <a:bodyPr/>
                    <a:lstStyle/>
                    <a:p>
                      <a:pPr defTabSz="914400">
                        <a:lnSpc>
                          <a:spcPct val="100000"/>
                        </a:lnSpc>
                      </a:pPr>
                      <a:r>
                        <a:rPr lang="en-GB" sz="2400" b="1" strike="noStrike" spc="-1">
                          <a:solidFill>
                            <a:srgbClr val="000000"/>
                          </a:solidFill>
                          <a:latin typeface="Calibri"/>
                        </a:rPr>
                        <a:t>ZEITGEBUNDEN</a:t>
                      </a:r>
                      <a:endParaRPr lang="de-DE" sz="2400" b="0" strike="noStrike" spc="-1">
                        <a:solidFill>
                          <a:srgbClr val="000000"/>
                        </a:solidFill>
                        <a:latin typeface="Arial"/>
                      </a:endParaRPr>
                    </a:p>
                  </a:txBody>
                  <a:tcPr marL="63360" marR="63360">
                    <a:lnL w="8640">
                      <a:solidFill>
                        <a:srgbClr val="FFFFFF"/>
                      </a:solidFill>
                      <a:prstDash val="solid"/>
                    </a:lnL>
                    <a:lnR w="8640">
                      <a:solidFill>
                        <a:srgbClr val="FFFFFF"/>
                      </a:solidFill>
                      <a:prstDash val="solid"/>
                    </a:lnR>
                    <a:lnT w="8640">
                      <a:solidFill>
                        <a:srgbClr val="FFFFFF"/>
                      </a:solidFill>
                      <a:prstDash val="solid"/>
                    </a:lnT>
                    <a:lnB w="8640">
                      <a:solidFill>
                        <a:srgbClr val="FFFFFF"/>
                      </a:solidFill>
                      <a:prstDash val="solid"/>
                    </a:lnB>
                    <a:solidFill>
                      <a:srgbClr val="D0DEEF"/>
                    </a:solidFill>
                  </a:tcPr>
                </a:tc>
                <a:tc>
                  <a:txBody>
                    <a:bodyPr/>
                    <a:lstStyle/>
                    <a:p>
                      <a:pPr defTabSz="914400">
                        <a:lnSpc>
                          <a:spcPct val="100000"/>
                        </a:lnSpc>
                      </a:pPr>
                      <a:r>
                        <a:rPr lang="en-CY" sz="1800" b="0" strike="noStrike" spc="-1" dirty="0">
                          <a:solidFill>
                            <a:schemeClr val="dk1"/>
                          </a:solidFill>
                          <a:latin typeface="Calibri"/>
                        </a:rPr>
                        <a:t> </a:t>
                      </a:r>
                      <a:endParaRPr lang="de-DE" sz="1800" b="0" strike="noStrike" spc="-1" dirty="0">
                        <a:solidFill>
                          <a:srgbClr val="000000"/>
                        </a:solidFill>
                        <a:latin typeface="Arial"/>
                      </a:endParaRPr>
                    </a:p>
                  </a:txBody>
                  <a:tcPr marL="63360" marR="63360">
                    <a:lnL w="8640">
                      <a:solidFill>
                        <a:srgbClr val="FFFFFF"/>
                      </a:solidFill>
                      <a:prstDash val="solid"/>
                    </a:lnL>
                    <a:lnR w="8640">
                      <a:solidFill>
                        <a:srgbClr val="FFFFFF"/>
                      </a:solidFill>
                      <a:prstDash val="solid"/>
                    </a:lnR>
                    <a:lnT w="8640">
                      <a:solidFill>
                        <a:srgbClr val="FFFFFF"/>
                      </a:solidFill>
                      <a:prstDash val="solid"/>
                    </a:lnT>
                    <a:lnB w="8640">
                      <a:solidFill>
                        <a:srgbClr val="FFFFFF"/>
                      </a:solidFill>
                      <a:prstDash val="solid"/>
                    </a:lnB>
                    <a:solidFill>
                      <a:srgbClr val="D0DEEF"/>
                    </a:solidFill>
                  </a:tcPr>
                </a:tc>
                <a:extLst>
                  <a:ext uri="{0D108BD9-81ED-4DB2-BD59-A6C34878D82A}">
                    <a16:rowId xmlns:a16="http://schemas.microsoft.com/office/drawing/2014/main" val="10005"/>
                  </a:ext>
                </a:extLst>
              </a:tr>
            </a:tbl>
          </a:graphicData>
        </a:graphic>
      </p:graphicFrame>
      <p:sp>
        <p:nvSpPr>
          <p:cNvPr id="13" name="Rectangle 1">
            <a:extLst>
              <a:ext uri="{FF2B5EF4-FFF2-40B4-BE49-F238E27FC236}">
                <a16:creationId xmlns:a16="http://schemas.microsoft.com/office/drawing/2014/main" id="{B8E84441-9955-3D04-8EEC-AE9304580F9E}"/>
              </a:ext>
            </a:extLst>
          </p:cNvPr>
          <p:cNvSpPr/>
          <p:nvPr/>
        </p:nvSpPr>
        <p:spPr>
          <a:xfrm>
            <a:off x="339840" y="1774440"/>
            <a:ext cx="15709320" cy="65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defTabSz="914400">
              <a:lnSpc>
                <a:spcPct val="100000"/>
              </a:lnSpc>
            </a:pPr>
            <a:endParaRPr lang="de-DE" sz="1800" b="0" strike="noStrike" spc="-1">
              <a:solidFill>
                <a:schemeClr val="dk1"/>
              </a:solidFill>
              <a:latin typeface="Calibri"/>
            </a:endParaRPr>
          </a:p>
        </p:txBody>
      </p:sp>
      <p:sp>
        <p:nvSpPr>
          <p:cNvPr id="15" name="PlaceHolder 2">
            <a:extLst>
              <a:ext uri="{FF2B5EF4-FFF2-40B4-BE49-F238E27FC236}">
                <a16:creationId xmlns:a16="http://schemas.microsoft.com/office/drawing/2014/main" id="{A33BA2D1-380C-6E57-6CF5-0AD04A50468E}"/>
              </a:ext>
            </a:extLst>
          </p:cNvPr>
          <p:cNvSpPr txBox="1">
            <a:spLocks/>
          </p:cNvSpPr>
          <p:nvPr/>
        </p:nvSpPr>
        <p:spPr>
          <a:xfrm>
            <a:off x="180000" y="6372720"/>
            <a:ext cx="11831760" cy="340560"/>
          </a:xfrm>
          <a:prstGeom prst="rect">
            <a:avLst/>
          </a:prstGeom>
          <a:noFill/>
          <a:ln w="0">
            <a:noFill/>
          </a:ln>
        </p:spPr>
        <p:txBody>
          <a:bodyPr vert="horz" lIns="91440" tIns="45720" rIns="91440" bIns="45720" rtlCol="0" anchor="t">
            <a:noAutofit/>
          </a:bodyPr>
          <a:lstStyle>
            <a:lvl1pPr algn="l" defTabSz="914400" rtl="0" eaLnBrk="1" latinLnBrk="0" hangingPunct="1">
              <a:lnSpc>
                <a:spcPct val="90000"/>
              </a:lnSpc>
              <a:spcBef>
                <a:spcPct val="0"/>
              </a:spcBef>
              <a:buNone/>
              <a:defRPr lang="el-GR" sz="2400" b="1" kern="1200" dirty="0">
                <a:solidFill>
                  <a:srgbClr val="203864"/>
                </a:solidFill>
                <a:effectLst/>
                <a:latin typeface="+mn-lt"/>
                <a:ea typeface="Adobe Gothic Std B" panose="020B0800000000000000" pitchFamily="34" charset="-128"/>
                <a:cs typeface="+mj-cs"/>
              </a:defRPr>
            </a:lvl1pPr>
          </a:lstStyle>
          <a:p>
            <a:pPr>
              <a:lnSpc>
                <a:spcPct val="100000"/>
              </a:lnSpc>
              <a:spcBef>
                <a:spcPts val="601"/>
              </a:spcBef>
              <a:spcAft>
                <a:spcPts val="601"/>
              </a:spcAft>
              <a:tabLst>
                <a:tab pos="0" algn="l"/>
              </a:tabLst>
            </a:pPr>
            <a:r>
              <a:rPr lang="de-DE" b="0" spc="-1">
                <a:solidFill>
                  <a:schemeClr val="dk1"/>
                </a:solidFill>
                <a:latin typeface="Calibri"/>
              </a:rPr>
              <a:t>*Diese Tabelle kann verwendet werden, um SMART-Ziele für körperliche Aktivität festzulegen.</a:t>
            </a:r>
            <a:endParaRPr lang="de-DE" b="0" spc="-1">
              <a:solidFill>
                <a:srgbClr val="000000"/>
              </a:solidFill>
              <a:latin typeface="Arial"/>
            </a:endParaRPr>
          </a:p>
        </p:txBody>
      </p:sp>
    </p:spTree>
    <p:extLst>
      <p:ext uri="{BB962C8B-B14F-4D97-AF65-F5344CB8AC3E}">
        <p14:creationId xmlns:p14="http://schemas.microsoft.com/office/powerpoint/2010/main" val="2921326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85000" lnSpcReduction="2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de-DE" sz="2800" dirty="0">
                <a:solidFill>
                  <a:srgbClr val="C01E24"/>
                </a:solidFill>
                <a:latin typeface="+mj-lt"/>
              </a:rPr>
              <a:t>Glückwunsch!</a:t>
            </a:r>
          </a:p>
          <a:p>
            <a:pPr algn="l">
              <a:spcAft>
                <a:spcPts val="600"/>
              </a:spcAft>
            </a:pPr>
            <a:r>
              <a:rPr lang="de-DE" sz="2800" dirty="0">
                <a:solidFill>
                  <a:srgbClr val="C01E24"/>
                </a:solidFill>
                <a:latin typeface="+mj-lt"/>
              </a:rPr>
              <a:t>Sie haben die Erfahrungsbasierte Trainingseinheit dieses Moduls abgeschlossen!</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19991" y="6225578"/>
            <a:ext cx="4863381" cy="632422"/>
          </a:xfrm>
          <a:prstGeom prst="rect">
            <a:avLst/>
          </a:prstGeom>
        </p:spPr>
        <p:txBody>
          <a:bodyPr vert="horz" lIns="91440" tIns="45720" rIns="91440" bIns="45720" rtlCol="0" anchor="ctr">
            <a:normAutofit/>
          </a:bodyPr>
          <a:lstStyle/>
          <a:p>
            <a:pPr algn="r">
              <a:lnSpc>
                <a:spcPct val="90000"/>
              </a:lnSpc>
              <a:spcAft>
                <a:spcPts val="600"/>
              </a:spcAft>
            </a:pPr>
            <a:r>
              <a:rPr lang="de-DE" sz="900" b="0" i="0" dirty="0">
                <a:solidFill>
                  <a:schemeClr val="accent5">
                    <a:lumMod val="20000"/>
                    <a:lumOff val="80000"/>
                  </a:schemeClr>
                </a:solidFill>
                <a:effectLst/>
                <a:latin typeface="+mj-l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9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a:extLst>
              <a:ext uri="{FF2B5EF4-FFF2-40B4-BE49-F238E27FC236}">
                <a16:creationId xmlns:a16="http://schemas.microsoft.com/office/drawing/2014/main" id="{E71DFA9F-2ECE-B35A-2B28-B01025A37BD4}"/>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6"/>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5146459" y="1019116"/>
            <a:ext cx="6251110" cy="1783080"/>
          </a:xfrm>
        </p:spPr>
        <p:txBody>
          <a:bodyPr anchor="b">
            <a:normAutofit fontScale="90000"/>
          </a:bodyPr>
          <a:lstStyle/>
          <a:p>
            <a:r>
              <a:rPr lang="de-DE" sz="5400" b="1" strike="noStrike" spc="-1" dirty="0">
                <a:solidFill>
                  <a:srgbClr val="203864"/>
                </a:solidFill>
                <a:latin typeface="Calibri"/>
                <a:ea typeface="Adobe Gothic Std B"/>
              </a:rPr>
              <a:t>Erfahrungsbasierte Trainingseinheit: </a:t>
            </a:r>
            <a:r>
              <a:rPr lang="de-DE" sz="5400" dirty="0"/>
              <a:t/>
            </a:r>
            <a:br>
              <a:rPr lang="de-DE" sz="5400" dirty="0"/>
            </a:br>
            <a:r>
              <a:rPr lang="de-DE" sz="5400" b="1" strike="noStrike" spc="-1" dirty="0">
                <a:solidFill>
                  <a:srgbClr val="203864"/>
                </a:solidFill>
                <a:latin typeface="Calibri"/>
                <a:ea typeface="Adobe Gothic Std B"/>
              </a:rPr>
              <a:t>Inhalt</a:t>
            </a:r>
            <a:endParaRPr lang="el-GR" sz="5400" dirty="0"/>
          </a:p>
        </p:txBody>
      </p:sp>
      <p:graphicFrame>
        <p:nvGraphicFramePr>
          <p:cNvPr id="9"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802516995"/>
              </p:ext>
            </p:extLst>
          </p:nvPr>
        </p:nvGraphicFramePr>
        <p:xfrm>
          <a:off x="5146459" y="2997186"/>
          <a:ext cx="5739255" cy="161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Εικόνα 15">
            <a:extLst>
              <a:ext uri="{FF2B5EF4-FFF2-40B4-BE49-F238E27FC236}">
                <a16:creationId xmlns:a16="http://schemas.microsoft.com/office/drawing/2014/main" id="{34CD108A-15FC-97C2-8658-899505623602}"/>
              </a:ext>
            </a:extLst>
          </p:cNvPr>
          <p:cNvPicPr>
            <a:picLocks noChangeAspect="1"/>
          </p:cNvPicPr>
          <p:nvPr/>
        </p:nvPicPr>
        <p:blipFill>
          <a:blip r:embed="rId8"/>
          <a:stretch>
            <a:fillRect/>
          </a:stretch>
        </p:blipFill>
        <p:spPr>
          <a:xfrm>
            <a:off x="-8249" y="5991490"/>
            <a:ext cx="12191695" cy="869554"/>
          </a:xfrm>
          <a:prstGeom prst="rect">
            <a:avLst/>
          </a:prstGeom>
        </p:spPr>
      </p:pic>
      <p:pic>
        <p:nvPicPr>
          <p:cNvPr id="8" name="Εικόνα 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C764441F-E3A0-6001-A655-5380700E75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9532" y="772050"/>
            <a:ext cx="2807395" cy="5024450"/>
          </a:xfrm>
          <a:prstGeom prst="rect">
            <a:avLst/>
          </a:prstGeom>
        </p:spPr>
      </p:pic>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8"/>
          <a:srcRect b="59835"/>
          <a:stretch/>
        </p:blipFill>
        <p:spPr>
          <a:xfrm rot="10800000">
            <a:off x="-8250" y="-4107"/>
            <a:ext cx="12191695" cy="349261"/>
          </a:xfrm>
          <a:prstGeom prst="rect">
            <a:avLst/>
          </a:prstGeom>
        </p:spPr>
      </p:pic>
    </p:spTree>
    <p:extLst>
      <p:ext uri="{BB962C8B-B14F-4D97-AF65-F5344CB8AC3E}">
        <p14:creationId xmlns:p14="http://schemas.microsoft.com/office/powerpoint/2010/main" val="1378489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Gesundheits</a:t>
            </a:r>
            <a:r>
              <a:rPr lang="en-US" dirty="0">
                <a:solidFill>
                  <a:schemeClr val="tx1"/>
                </a:solidFill>
              </a:rPr>
              <a:t>-Apps für </a:t>
            </a:r>
            <a:r>
              <a:rPr lang="en-US" dirty="0" err="1">
                <a:solidFill>
                  <a:schemeClr val="tx1"/>
                </a:solidFill>
              </a:rPr>
              <a:t>körperliche</a:t>
            </a:r>
            <a:r>
              <a:rPr lang="en-US" dirty="0">
                <a:solidFill>
                  <a:schemeClr val="tx1"/>
                </a:solidFill>
              </a:rPr>
              <a:t> </a:t>
            </a:r>
            <a:r>
              <a:rPr lang="en-US" dirty="0" err="1">
                <a:solidFill>
                  <a:schemeClr val="tx1"/>
                </a:solidFill>
              </a:rPr>
              <a:t>Aktivität</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795451"/>
            <a:ext cx="7872768" cy="3210214"/>
          </a:xfrm>
        </p:spPr>
        <p:txBody>
          <a:bodyPr>
            <a:normAutofit/>
          </a:bodyPr>
          <a:lstStyle/>
          <a:p>
            <a:r>
              <a:rPr lang="de-DE" dirty="0"/>
              <a:t>Vertieftes Verständnis der Theorie und die Anwendung mittels relevanter Apps für körperliche Aktivität.</a:t>
            </a:r>
          </a:p>
          <a:p>
            <a:r>
              <a:rPr lang="de-DE" dirty="0"/>
              <a:t>Verstehen, wie Apps für körperliche Aktivität gesündere Gewohnheiten ermöglichen und die Gesundheit des/der Einzelnen im Allgemeinen fördern können.</a:t>
            </a:r>
          </a:p>
        </p:txBody>
      </p:sp>
      <p:sp>
        <p:nvSpPr>
          <p:cNvPr id="2" name="TextBox 1">
            <a:extLst>
              <a:ext uri="{FF2B5EF4-FFF2-40B4-BE49-F238E27FC236}">
                <a16:creationId xmlns:a16="http://schemas.microsoft.com/office/drawing/2014/main" id="{CECE168F-320F-5ABE-21F0-0218FD0C0393}"/>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D6FC6691-6D89-C888-EEAD-AFA198F008B5}"/>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483092" y="2550830"/>
            <a:ext cx="6390605" cy="2998453"/>
          </a:xfrm>
        </p:spPr>
        <p:txBody>
          <a:bodyPr>
            <a:noAutofit/>
          </a:bodyPr>
          <a:lstStyle/>
          <a:p>
            <a:r>
              <a:rPr lang="de-DE" sz="2400" dirty="0"/>
              <a:t>Die Teilnehmenden sollen in die Lage versetzt werden, Apps für körperliche Aktivität zu nutzen, um einen besseren Lebensstil zu erreichen.</a:t>
            </a:r>
          </a:p>
          <a:p>
            <a:r>
              <a:rPr lang="de-DE" sz="2400" dirty="0"/>
              <a:t>Verbesserung der Fähigkeiten, die erforderlich sind, um fundierte Entscheidungen über die Auswahl, Nutzung und Integration von Apps in den Alltag der Teilnehmenden zu treffen, wenn sie dies wünschen. </a:t>
            </a: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Gesundheits</a:t>
            </a:r>
            <a:r>
              <a:rPr lang="en-US" dirty="0">
                <a:solidFill>
                  <a:schemeClr val="tx1"/>
                </a:solidFill>
              </a:rPr>
              <a:t>-Apps für </a:t>
            </a:r>
            <a:r>
              <a:rPr lang="en-US" dirty="0" err="1">
                <a:solidFill>
                  <a:schemeClr val="tx1"/>
                </a:solidFill>
              </a:rPr>
              <a:t>körperliche</a:t>
            </a:r>
            <a:r>
              <a:rPr lang="en-US" dirty="0">
                <a:solidFill>
                  <a:schemeClr val="tx1"/>
                </a:solidFill>
              </a:rPr>
              <a:t> </a:t>
            </a:r>
            <a:r>
              <a:rPr lang="en-US" dirty="0" err="1">
                <a:solidFill>
                  <a:schemeClr val="tx1"/>
                </a:solidFill>
              </a:rPr>
              <a:t>Aktivität</a:t>
            </a:r>
            <a:endParaRPr lang="en-US" dirty="0">
              <a:solidFill>
                <a:schemeClr val="tx1"/>
              </a:solidFill>
            </a:endParaRP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26720" cy="430887"/>
          </a:xfrm>
          <a:prstGeom prst="rect">
            <a:avLst/>
          </a:prstGeom>
        </p:spPr>
        <p:txBody>
          <a:bodyPr wrap="none">
            <a:spAutoFit/>
          </a:bodyPr>
          <a:lstStyle/>
          <a:p>
            <a:r>
              <a:rPr lang="en-GB"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DAA8A250-41C6-5A81-4CDD-6B65CB70FF65}"/>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408583A5-D546-53C6-736F-B688B7541C40}"/>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8225AE78-A94E-1C03-7868-7CDCA9DAB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257317"/>
            <a:ext cx="5334000" cy="5166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3FFEF7-9F05-9452-A6C9-5EC2323901F3}"/>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3.2.1</a:t>
            </a:r>
            <a:r>
              <a:rPr lang="en-US" altLang="el-GR" dirty="0">
                <a:solidFill>
                  <a:srgbClr val="C01E24"/>
                </a:solidFill>
              </a:rPr>
              <a:t/>
            </a:r>
            <a:br>
              <a:rPr lang="en-US" altLang="el-GR" dirty="0">
                <a:solidFill>
                  <a:srgbClr val="C01E24"/>
                </a:solidFill>
              </a:rPr>
            </a:br>
            <a:r>
              <a:rPr lang="de-DE" dirty="0">
                <a:solidFill>
                  <a:srgbClr val="C01E24"/>
                </a:solidFill>
              </a:rPr>
              <a:t>Navigation und Integration von Apps zur körperlichen Betätigung im Alltag</a:t>
            </a:r>
            <a:r>
              <a:rPr lang="el-GR" sz="3600" dirty="0">
                <a:effectLst>
                  <a:outerShdw blurRad="38100" dist="38100" dir="2700000" algn="tl">
                    <a:srgbClr val="000000">
                      <a:alpha val="43137"/>
                    </a:srgbClr>
                  </a:outerShdw>
                </a:effectLst>
              </a:rPr>
              <a:t/>
            </a:r>
            <a:br>
              <a:rPr lang="el-GR" sz="3600" dirty="0">
                <a:effectLst>
                  <a:outerShdw blurRad="38100" dist="38100" dir="2700000" algn="tl">
                    <a:srgbClr val="000000">
                      <a:alpha val="43137"/>
                    </a:srgbClr>
                  </a:outerShdw>
                </a:effectLst>
              </a:rPr>
            </a:b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3574106"/>
          </a:xfrm>
        </p:spPr>
        <p:txBody>
          <a:bodyPr>
            <a:normAutofit fontScale="77500" lnSpcReduction="20000"/>
          </a:bodyPr>
          <a:lstStyle/>
          <a:p>
            <a:pPr lvl="0"/>
            <a:r>
              <a:rPr lang="de-DE" dirty="0"/>
              <a:t>Integration von Fitness-Apps zur Verfolgung des Fortschritts, zur Festlegung der Fortschritte und zur Förderung der Motivation, um das allgemeine Wohlbefinden zu verbessern.</a:t>
            </a:r>
          </a:p>
          <a:p>
            <a:pPr lvl="0"/>
            <a:r>
              <a:rPr lang="de-DE" dirty="0"/>
              <a:t>Funktionen und Spezifikationen von Apps für körperliche Aktivitäten identifizieren.</a:t>
            </a:r>
          </a:p>
          <a:p>
            <a:pPr lvl="0"/>
            <a:r>
              <a:rPr lang="de-DE" dirty="0"/>
              <a:t>Andere Apps für körperliche Aktivitäten vergleichen und untersuchen.</a:t>
            </a:r>
          </a:p>
          <a:p>
            <a:pPr lvl="0"/>
            <a:r>
              <a:rPr lang="de-DE" dirty="0"/>
              <a:t>Mit Apps für körperliche Aktivitäten vertraut sein.</a:t>
            </a:r>
          </a:p>
        </p:txBody>
      </p:sp>
    </p:spTree>
    <p:extLst>
      <p:ext uri="{BB962C8B-B14F-4D97-AF65-F5344CB8AC3E}">
        <p14:creationId xmlns:p14="http://schemas.microsoft.com/office/powerpoint/2010/main" val="3699758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7">
            <a:extLst>
              <a:ext uri="{FF2B5EF4-FFF2-40B4-BE49-F238E27FC236}">
                <a16:creationId xmlns:a16="http://schemas.microsoft.com/office/drawing/2014/main" id="{C0DFA73F-FDC8-497A-8912-CA8C28C95043}"/>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b="1" dirty="0">
                <a:solidFill>
                  <a:schemeClr val="bg1"/>
                </a:solidFill>
                <a:effectLst>
                  <a:outerShdw blurRad="38100" dist="38100" dir="2700000" algn="tl">
                    <a:srgbClr val="000000">
                      <a:alpha val="43137"/>
                    </a:srgbClr>
                  </a:outerShdw>
                </a:effectLst>
                <a:latin typeface="+mj-lt"/>
                <a:ea typeface="+mj-ea"/>
                <a:cs typeface="+mj-cs"/>
              </a:rPr>
              <a:t>3.2.1 Apps für körperliche Aktivität </a:t>
            </a:r>
          </a:p>
        </p:txBody>
      </p:sp>
      <p:sp>
        <p:nvSpPr>
          <p:cNvPr id="12" name="Τίτλος 4">
            <a:extLst>
              <a:ext uri="{FF2B5EF4-FFF2-40B4-BE49-F238E27FC236}">
                <a16:creationId xmlns:a16="http://schemas.microsoft.com/office/drawing/2014/main" id="{77A949C0-F97B-3581-257D-5242AC265718}"/>
              </a:ext>
            </a:extLst>
          </p:cNvPr>
          <p:cNvSpPr>
            <a:spLocks noGrp="1"/>
          </p:cNvSpPr>
          <p:nvPr>
            <p:ph type="title"/>
          </p:nvPr>
        </p:nvSpPr>
        <p:spPr>
          <a:xfrm>
            <a:off x="558000" y="1080000"/>
            <a:ext cx="11396576" cy="599188"/>
          </a:xfrm>
        </p:spPr>
        <p:txBody>
          <a:bodyPr/>
          <a:lstStyle/>
          <a:p>
            <a:r>
              <a:rPr lang="de-DE" dirty="0"/>
              <a:t>Aktivität 1: Frage und Antwort (15 Min.)</a:t>
            </a:r>
            <a:endParaRPr lang="en-US" dirty="0"/>
          </a:p>
        </p:txBody>
      </p:sp>
      <p:sp>
        <p:nvSpPr>
          <p:cNvPr id="13" name="Θέση περιεχομένου 1">
            <a:extLst>
              <a:ext uri="{FF2B5EF4-FFF2-40B4-BE49-F238E27FC236}">
                <a16:creationId xmlns:a16="http://schemas.microsoft.com/office/drawing/2014/main" id="{2C8FBC11-1035-3956-8212-5EE54C43C041}"/>
              </a:ext>
            </a:extLst>
          </p:cNvPr>
          <p:cNvSpPr txBox="1">
            <a:spLocks/>
          </p:cNvSpPr>
          <p:nvPr/>
        </p:nvSpPr>
        <p:spPr>
          <a:xfrm>
            <a:off x="558000" y="1882388"/>
            <a:ext cx="11076000" cy="34933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rtl="0">
              <a:lnSpc>
                <a:spcPct val="100000"/>
              </a:lnSpc>
              <a:spcBef>
                <a:spcPts val="1200"/>
              </a:spcBef>
              <a:spcAft>
                <a:spcPts val="1200"/>
              </a:spcAft>
              <a:buClr>
                <a:srgbClr val="C00000"/>
              </a:buClr>
              <a:buSzPts val="1800"/>
            </a:pPr>
            <a:r>
              <a:rPr lang="de-DE" sz="2400" i="1" dirty="0">
                <a:sym typeface="Calibri"/>
              </a:rPr>
              <a:t>Was sind die Vorteile von körperlicher Aktivität?</a:t>
            </a:r>
          </a:p>
          <a:p>
            <a:pPr marR="0" lvl="0" algn="l" rtl="0">
              <a:lnSpc>
                <a:spcPct val="100000"/>
              </a:lnSpc>
              <a:spcBef>
                <a:spcPts val="1200"/>
              </a:spcBef>
              <a:spcAft>
                <a:spcPts val="1200"/>
              </a:spcAft>
              <a:buClr>
                <a:srgbClr val="C00000"/>
              </a:buClr>
              <a:buSzPts val="1800"/>
            </a:pPr>
            <a:r>
              <a:rPr lang="de-DE" sz="2400" i="1" dirty="0">
                <a:sym typeface="Calibri"/>
              </a:rPr>
              <a:t>Warum glauben Sie, dass Apps für körperliche Aktivität wichtig sind?</a:t>
            </a:r>
          </a:p>
          <a:p>
            <a:pPr marR="0" lvl="0" algn="l" rtl="0">
              <a:lnSpc>
                <a:spcPct val="100000"/>
              </a:lnSpc>
              <a:spcBef>
                <a:spcPts val="1200"/>
              </a:spcBef>
              <a:spcAft>
                <a:spcPts val="1200"/>
              </a:spcAft>
              <a:buClr>
                <a:srgbClr val="C00000"/>
              </a:buClr>
              <a:buSzPts val="1800"/>
            </a:pPr>
            <a:r>
              <a:rPr lang="de-DE" sz="2400" i="1" dirty="0">
                <a:sym typeface="Calibri"/>
              </a:rPr>
              <a:t>Warum sollte man eine App für körperliche Aktivität nutzen oder nicht?</a:t>
            </a:r>
          </a:p>
        </p:txBody>
      </p:sp>
    </p:spTree>
    <p:extLst>
      <p:ext uri="{BB962C8B-B14F-4D97-AF65-F5344CB8AC3E}">
        <p14:creationId xmlns:p14="http://schemas.microsoft.com/office/powerpoint/2010/main" val="1983341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de-DE" dirty="0"/>
              <a:t>Aktion 2: Fitness-App Navigation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6273874" cy="4488058"/>
          </a:xfrm>
        </p:spPr>
        <p:txBody>
          <a:bodyPr>
            <a:normAutofit/>
          </a:bodyPr>
          <a:lstStyle/>
          <a:p>
            <a:pPr marR="0" lvl="0" algn="l" rtl="0">
              <a:lnSpc>
                <a:spcPct val="100000"/>
              </a:lnSpc>
              <a:buClr>
                <a:srgbClr val="C00000"/>
              </a:buClr>
              <a:buSzPts val="2400"/>
            </a:pPr>
            <a:r>
              <a:rPr lang="de-DE" sz="2800" b="0" i="1" u="none" strike="noStrike" cap="none" dirty="0">
                <a:latin typeface="Calibri"/>
                <a:ea typeface="Calibri"/>
                <a:cs typeface="Calibri"/>
                <a:sym typeface="Calibri"/>
              </a:rPr>
              <a:t>Finden Sie eine Fitness-App, die Sie herunterladen möchten (5 Min.)</a:t>
            </a:r>
          </a:p>
          <a:p>
            <a:pPr marR="0" lvl="0" algn="l" rtl="0">
              <a:lnSpc>
                <a:spcPct val="100000"/>
              </a:lnSpc>
              <a:buClr>
                <a:srgbClr val="C00000"/>
              </a:buClr>
              <a:buSzPts val="2400"/>
            </a:pPr>
            <a:r>
              <a:rPr lang="de-DE" sz="2800" b="0" i="1" u="none" strike="noStrike" cap="none" dirty="0">
                <a:latin typeface="Calibri"/>
                <a:ea typeface="Calibri"/>
                <a:cs typeface="Calibri"/>
                <a:sym typeface="Calibri"/>
              </a:rPr>
              <a:t>Schreiben Sie 3 Vorteile und 3 Nachteile der App auf (5 Min.)</a:t>
            </a:r>
          </a:p>
          <a:p>
            <a:pPr marR="0" lvl="0" algn="l" rtl="0">
              <a:lnSpc>
                <a:spcPct val="100000"/>
              </a:lnSpc>
              <a:buClr>
                <a:srgbClr val="C00000"/>
              </a:buClr>
              <a:buSzPts val="2400"/>
            </a:pPr>
            <a:r>
              <a:rPr lang="de-DE" sz="2800" b="0" i="1" u="none" strike="noStrike" cap="none" dirty="0">
                <a:latin typeface="Calibri"/>
                <a:ea typeface="Calibri"/>
                <a:cs typeface="Calibri"/>
                <a:sym typeface="Calibri"/>
              </a:rPr>
              <a:t>Überlegen Sie, wie Sie diese App nutzen könnten und für welchen Zweck (5-10 Min.)</a:t>
            </a:r>
          </a:p>
        </p:txBody>
      </p:sp>
      <p:pic>
        <p:nvPicPr>
          <p:cNvPr id="2052" name="Picture 4" descr="Free Corona Coronavirus photo and picture">
            <a:extLst>
              <a:ext uri="{FF2B5EF4-FFF2-40B4-BE49-F238E27FC236}">
                <a16:creationId xmlns:a16="http://schemas.microsoft.com/office/drawing/2014/main" id="{90955A8F-69D6-EC39-96AC-A33D97A6A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292" y="1979137"/>
            <a:ext cx="4361669" cy="289972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7FCA1F5A-0FF2-7347-5390-FD417559225A}"/>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
        <p:nvSpPr>
          <p:cNvPr id="7" name="Ορθογώνιο 7">
            <a:extLst>
              <a:ext uri="{FF2B5EF4-FFF2-40B4-BE49-F238E27FC236}">
                <a16:creationId xmlns:a16="http://schemas.microsoft.com/office/drawing/2014/main" id="{F34D2990-535F-E458-0370-C12E51484337}"/>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b="1" dirty="0">
                <a:solidFill>
                  <a:schemeClr val="bg1"/>
                </a:solidFill>
                <a:effectLst>
                  <a:outerShdw blurRad="38100" dist="38100" dir="2700000" algn="tl">
                    <a:srgbClr val="000000">
                      <a:alpha val="43137"/>
                    </a:srgbClr>
                  </a:outerShdw>
                </a:effectLst>
                <a:latin typeface="+mj-lt"/>
                <a:ea typeface="+mj-ea"/>
                <a:cs typeface="+mj-cs"/>
              </a:rPr>
              <a:t>3.2.1 Apps für körperliche Aktivität </a:t>
            </a:r>
          </a:p>
        </p:txBody>
      </p:sp>
    </p:spTree>
    <p:extLst>
      <p:ext uri="{BB962C8B-B14F-4D97-AF65-F5344CB8AC3E}">
        <p14:creationId xmlns:p14="http://schemas.microsoft.com/office/powerpoint/2010/main" val="2869850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CF577-E082-0493-4E71-799E22D6BEA4}"/>
              </a:ext>
            </a:extLst>
          </p:cNvPr>
          <p:cNvSpPr>
            <a:spLocks noGrp="1"/>
          </p:cNvSpPr>
          <p:nvPr>
            <p:ph type="title"/>
          </p:nvPr>
        </p:nvSpPr>
        <p:spPr/>
        <p:txBody>
          <a:bodyPr/>
          <a:lstStyle/>
          <a:p>
            <a:r>
              <a:rPr lang="en-GB" sz="2800" dirty="0"/>
              <a:t>Apps für </a:t>
            </a:r>
            <a:r>
              <a:rPr lang="en-GB" sz="2800" dirty="0" err="1"/>
              <a:t>körperliche</a:t>
            </a:r>
            <a:r>
              <a:rPr lang="en-GB" sz="2800" dirty="0"/>
              <a:t> </a:t>
            </a:r>
            <a:r>
              <a:rPr lang="en-GB" sz="2800" dirty="0" err="1"/>
              <a:t>Aktivität</a:t>
            </a:r>
            <a:endParaRPr lang="LID4096" dirty="0"/>
          </a:p>
        </p:txBody>
      </p:sp>
      <p:pic>
        <p:nvPicPr>
          <p:cNvPr id="10" name="Google Shape;556;p56" descr="Top Health &amp; Fitness Apps Worldwide for Q2 2019 by Downloads">
            <a:extLst>
              <a:ext uri="{FF2B5EF4-FFF2-40B4-BE49-F238E27FC236}">
                <a16:creationId xmlns:a16="http://schemas.microsoft.com/office/drawing/2014/main" id="{9B85E0A3-D648-617F-78EB-F1D8349B83A9}"/>
              </a:ext>
            </a:extLst>
          </p:cNvPr>
          <p:cNvPicPr preferRelativeResize="0"/>
          <p:nvPr/>
        </p:nvPicPr>
        <p:blipFill rotWithShape="1">
          <a:blip r:embed="rId3">
            <a:alphaModFix/>
          </a:blip>
          <a:srcRect t="8218" b="10840"/>
          <a:stretch/>
        </p:blipFill>
        <p:spPr>
          <a:xfrm>
            <a:off x="1844813" y="1843558"/>
            <a:ext cx="8502373" cy="4497428"/>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3D0647DE-99B2-3C74-A48B-D8A5E8130386}"/>
              </a:ext>
            </a:extLst>
          </p:cNvPr>
          <p:cNvSpPr txBox="1"/>
          <p:nvPr/>
        </p:nvSpPr>
        <p:spPr>
          <a:xfrm>
            <a:off x="5817784" y="6202487"/>
            <a:ext cx="6134668" cy="276999"/>
          </a:xfrm>
          <a:prstGeom prst="rect">
            <a:avLst/>
          </a:prstGeom>
          <a:noFill/>
        </p:spPr>
        <p:txBody>
          <a:bodyPr wrap="square">
            <a:spAutoFit/>
          </a:bodyPr>
          <a:lstStyle/>
          <a:p>
            <a:pPr algn="r"/>
            <a:r>
              <a:rPr lang="en-US" sz="1200" dirty="0">
                <a:hlinkClick r:id="rId4"/>
              </a:rPr>
              <a:t>Source</a:t>
            </a:r>
            <a:endParaRPr lang="en-US" sz="1200" dirty="0"/>
          </a:p>
        </p:txBody>
      </p:sp>
      <p:sp>
        <p:nvSpPr>
          <p:cNvPr id="3" name="Ορθογώνιο 7">
            <a:extLst>
              <a:ext uri="{FF2B5EF4-FFF2-40B4-BE49-F238E27FC236}">
                <a16:creationId xmlns:a16="http://schemas.microsoft.com/office/drawing/2014/main" id="{437F2711-47D0-C7D8-0855-8764E9C57F26}"/>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de-DE" altLang="el-GR" b="1" dirty="0">
                <a:solidFill>
                  <a:schemeClr val="bg1"/>
                </a:solidFill>
                <a:effectLst>
                  <a:outerShdw blurRad="38100" dist="38100" dir="2700000" algn="tl">
                    <a:srgbClr val="000000">
                      <a:alpha val="43137"/>
                    </a:srgbClr>
                  </a:outerShdw>
                </a:effectLst>
                <a:latin typeface="+mj-lt"/>
                <a:ea typeface="+mj-ea"/>
                <a:cs typeface="+mj-cs"/>
              </a:rPr>
              <a:t>3.2.1 Apps für körperliche Aktivität </a:t>
            </a:r>
          </a:p>
        </p:txBody>
      </p:sp>
    </p:spTree>
    <p:extLst>
      <p:ext uri="{BB962C8B-B14F-4D97-AF65-F5344CB8AC3E}">
        <p14:creationId xmlns:p14="http://schemas.microsoft.com/office/powerpoint/2010/main" val="16623653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3 2 Health Apps for Physical Activity_Experiential Training"/>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vn6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f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5+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f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f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f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vn6hYFQaV5GsAAABvAAAAHAAAAHVuaXZlcnNhbC9sb2NhbF9zZXR0aW5ncy54bWwNyrEKwkAMANC9XxEySB3Uugn2rpujCK0fENogB7mk9ELRv/e2N7x++GaBnbeSTANezx0C62xL0k/A9/Q43RCKky4kphxQDWGITS82k4zsXmOBVejH28S5wvlJuc4XqbOkAu1B/B6PeInNH1BLAwQUAAIACABwn6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cJ+oWOohDhNLAAAAbAAAABsAAAB1bml2ZXJzYWwvdW5pdmVyc2FsLnBuZy54bWyzsa/IzVEoSy0qzszPs1Uy1DNQsrfj5bIpKEoty0wtV6gAigEFIUBJoRLINUJwyzNTSjKAQiYmFgjBjNTM9IwSoKiBhRlcVB9oKABQSwECAAAUAAIACACpflBPNmFYAkcDAADhCQAAFAAAAAAAAAABAAAAAAAAAAAAdW5pdmVyc2FsL3BsYXllci54bWxQSwECAAAUAAIACABvn6hYtTf0qBwFAADhEwAAHQAAAAAAAAABAAAAAAB5AwAAdW5pdmVyc2FsL2NvbW1vbl9tZXNzYWdlcy5sbmdQSwECAAAUAAIACABvn6hYFR5gG6MAAAB/AQAALgAAAAAAAAABAAAAAADQCAAAdW5pdmVyc2FsL3BsYXliYWNrX2FuZF9uYXZpZ2F0aW9uX3NldHRpbmdzLnhtbFBLAQIAABQAAgAIAG+fqFh0STUfPAQAAAwVAAAnAAAAAAAAAAEAAAAAAL8JAAB1bml2ZXJzYWwvZmxhc2hfcHVibGlzaGluZ19zZXR0aW5ncy54bWxQSwECAAAUAAIACABvn6hYN4uHansDAACsDAAAIQAAAAAAAAABAAAAAABADgAAdW5pdmVyc2FsL2ZsYXNoX3NraW5fc2V0dGluZ3MueG1sUEsBAgAAFAACAAgAb5+oWKavViM2BAAAlhQAACYAAAAAAAAAAQAAAAAA+hEAAHVuaXZlcnNhbC9odG1sX3B1Ymxpc2hpbmdfc2V0dGluZ3MueG1sUEsBAgAAFAACAAgAb5+oWCYPfuiwAQAAbwYAAB8AAAAAAAAAAQAAAAAAdBYAAHVuaXZlcnNhbC9odG1sX3NraW5fc2V0dGluZ3MuanNQSwECAAAUAAIACABvn6hYFQaV5GsAAABvAAAAHAAAAAAAAAABAAAAAABhGAAAdW5pdmVyc2FsL2xvY2FsX3NldHRpbmdzLnhtbFBLAQIAABQAAgAIAHCfqFjCG66ZaBIAAPdNAAAXAAAAAAAAAAAAAAAAAAYZAAB1bml2ZXJzYWwvdW5pdmVyc2FsLnBuZ1BLAQIAABQAAgAIAHCfqFjqIQ4TSwAAAGwAAAAbAAAAAAAAAAEAAAAAAKMrAAB1bml2ZXJzYWwvdW5pdmVyc2FsLnBuZy54bWxQSwUGAAAAAAoACgAGAwAAJywAAAAA"/>
  <p:tag name="ISPRING_LMS_API_VERSION" val="SCORM 1.2"/>
  <p:tag name="ISPRING_ULTRA_SCORM_COURSE_ID" val="391DD912-9CE0-49CB-B01A-F66218477BD5"/>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ETA3 2 Health Apps for Physical Activity_Experiential Training"/>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MHAPPS\\DE\\German\\Training material for ETA 03_Deutsch&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1037</Words>
  <Application>Microsoft Office PowerPoint</Application>
  <PresentationFormat>Ευρεία οθόνη</PresentationFormat>
  <Paragraphs>171</Paragraphs>
  <Slides>18</Slides>
  <Notes>18</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18</vt:i4>
      </vt:variant>
    </vt:vector>
  </HeadingPairs>
  <TitlesOfParts>
    <vt:vector size="30" baseType="lpstr">
      <vt:lpstr>Adobe Gothic Std B</vt:lpstr>
      <vt:lpstr>MS PGothic</vt:lpstr>
      <vt:lpstr>Abadi Extra Light</vt:lpstr>
      <vt:lpstr>Arial</vt:lpstr>
      <vt:lpstr>Calibri</vt:lpstr>
      <vt:lpstr>Calibri Light</vt:lpstr>
      <vt:lpstr>Courier New</vt:lpstr>
      <vt:lpstr>Gill Sans Nova</vt:lpstr>
      <vt:lpstr>Impact</vt:lpstr>
      <vt:lpstr>Roboto</vt:lpstr>
      <vt:lpstr>Wingdings</vt:lpstr>
      <vt:lpstr>Θέμα του Office</vt:lpstr>
      <vt:lpstr>Παρουσίαση του PowerPoint</vt:lpstr>
      <vt:lpstr>Partners</vt:lpstr>
      <vt:lpstr>Erfahrungsbasierte Trainingseinheit:  Inhalt</vt:lpstr>
      <vt:lpstr>Ziele</vt:lpstr>
      <vt:lpstr>Kompetenzen</vt:lpstr>
      <vt:lpstr>3.2.1 Navigation und Integration von Apps zur körperlichen Betätigung im Alltag </vt:lpstr>
      <vt:lpstr>Aktivität 1: Frage und Antwort (15 Min.)</vt:lpstr>
      <vt:lpstr>Aktion 2: Fitness-App Navigation</vt:lpstr>
      <vt:lpstr>Apps für körperliche Aktivität</vt:lpstr>
      <vt:lpstr>Beispiel: Fitness-Apps vs. Personal Trainer-Apps</vt:lpstr>
      <vt:lpstr>Aktivität 3: Vergleich von Übungs-Apps</vt:lpstr>
      <vt:lpstr>3.2.2 Aktionsplanung und Zielsetzung</vt:lpstr>
      <vt:lpstr>SMART Ziele</vt:lpstr>
      <vt:lpstr>Warum ein Aktionsplan</vt:lpstr>
      <vt:lpstr>Erstellung und Umsetzung eines SMART-Ziels für körperliche Aktivität</vt:lpstr>
      <vt:lpstr>Erstellung und Umsetzung eines SMART-Ziels für körperliche Aktivität</vt:lpstr>
      <vt:lpstr>Zielsetzung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ETA3 2 Health Apps for Physical Activity_Experiential Training</dc:title>
  <dc:creator>pantelis bbalaouras</dc:creator>
  <cp:lastModifiedBy>pantelis</cp:lastModifiedBy>
  <cp:revision>961</cp:revision>
  <dcterms:created xsi:type="dcterms:W3CDTF">2020-06-02T13:31:56Z</dcterms:created>
  <dcterms:modified xsi:type="dcterms:W3CDTF">2024-09-08T16:18:36Z</dcterms:modified>
</cp:coreProperties>
</file>