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436" r:id="rId2"/>
    <p:sldId id="557" r:id="rId3"/>
    <p:sldId id="417" r:id="rId4"/>
    <p:sldId id="545" r:id="rId5"/>
    <p:sldId id="420" r:id="rId6"/>
    <p:sldId id="535" r:id="rId7"/>
    <p:sldId id="261" r:id="rId8"/>
    <p:sldId id="440" r:id="rId9"/>
    <p:sldId id="441" r:id="rId10"/>
    <p:sldId id="442" r:id="rId11"/>
    <p:sldId id="541" r:id="rId12"/>
    <p:sldId id="542" r:id="rId13"/>
    <p:sldId id="465" r:id="rId14"/>
    <p:sldId id="444" r:id="rId15"/>
    <p:sldId id="270" r:id="rId16"/>
    <p:sldId id="552" r:id="rId17"/>
    <p:sldId id="464" r:id="rId18"/>
    <p:sldId id="454" r:id="rId19"/>
    <p:sldId id="455" r:id="rId20"/>
    <p:sldId id="543" r:id="rId21"/>
    <p:sldId id="453" r:id="rId22"/>
    <p:sldId id="456" r:id="rId23"/>
    <p:sldId id="437" r:id="rId24"/>
    <p:sldId id="467" r:id="rId25"/>
    <p:sldId id="468" r:id="rId26"/>
    <p:sldId id="546" r:id="rId27"/>
    <p:sldId id="471" r:id="rId28"/>
    <p:sldId id="476" r:id="rId29"/>
    <p:sldId id="438" r:id="rId30"/>
    <p:sldId id="487" r:id="rId31"/>
    <p:sldId id="555" r:id="rId32"/>
    <p:sldId id="554" r:id="rId33"/>
    <p:sldId id="553" r:id="rId34"/>
    <p:sldId id="523" r:id="rId35"/>
    <p:sldId id="536" r:id="rId36"/>
    <p:sldId id="537" r:id="rId37"/>
    <p:sldId id="538" r:id="rId38"/>
    <p:sldId id="549" r:id="rId39"/>
    <p:sldId id="550" r:id="rId40"/>
    <p:sldId id="551" r:id="rId41"/>
    <p:sldId id="539" r:id="rId42"/>
    <p:sldId id="540" r:id="rId43"/>
    <p:sldId id="524" r:id="rId44"/>
    <p:sldId id="532" r:id="rId45"/>
    <p:sldId id="606" r:id="rId46"/>
    <p:sldId id="607" r:id="rId47"/>
    <p:sldId id="325" r:id="rId48"/>
    <p:sldId id="518" r:id="rId49"/>
    <p:sldId id="404" r:id="rId50"/>
  </p:sldIdLst>
  <p:sldSz cx="12192000" cy="6858000"/>
  <p:notesSz cx="6858000" cy="9144000"/>
  <p:custDataLst>
    <p:tags r:id="rId5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C7CADB-0140-35F5-614B-C8C7F5756E5A}" name="Hares Sarwary" initials="HS" userId="S::sarwary@iat.eu::3d3397cd-d73e-4ece-ae4f-73450d97fe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CF3"/>
    <a:srgbClr val="DDE0E5"/>
    <a:srgbClr val="FF3399"/>
    <a:srgbClr val="9933FF"/>
    <a:srgbClr val="ED7D31"/>
    <a:srgbClr val="F8F8F8"/>
    <a:srgbClr val="203864"/>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AC813-2468-47D7-AF51-330CCB5A2E8F}" v="35" dt="2024-05-01T17:29:11.34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247" autoAdjust="0"/>
  </p:normalViewPr>
  <p:slideViewPr>
    <p:cSldViewPr snapToGrid="0">
      <p:cViewPr varScale="1">
        <p:scale>
          <a:sx n="94" d="100"/>
          <a:sy n="94" d="100"/>
        </p:scale>
        <p:origin x="516" y="90"/>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560"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2688A05B-B1D8-43C6-BA76-44AF5AAFE59B}"/>
    <pc:docChg chg="undo custSel addSld delSld modSld modMainMaster">
      <pc:chgData name="pantelis balaouras" userId="25e8755020fc1734" providerId="LiveId" clId="{2688A05B-B1D8-43C6-BA76-44AF5AAFE59B}" dt="2024-05-01T07:48:14.067" v="286" actId="1076"/>
      <pc:docMkLst>
        <pc:docMk/>
      </pc:docMkLst>
      <pc:sldChg chg="modSp mod">
        <pc:chgData name="pantelis balaouras" userId="25e8755020fc1734" providerId="LiveId" clId="{2688A05B-B1D8-43C6-BA76-44AF5AAFE59B}" dt="2024-05-01T07:22:25.614" v="8" actId="20577"/>
        <pc:sldMkLst>
          <pc:docMk/>
          <pc:sldMk cId="616025265" sldId="261"/>
        </pc:sldMkLst>
        <pc:spChg chg="mod">
          <ac:chgData name="pantelis balaouras" userId="25e8755020fc1734" providerId="LiveId" clId="{2688A05B-B1D8-43C6-BA76-44AF5AAFE59B}" dt="2024-05-01T07:22:25.614" v="8" actId="20577"/>
          <ac:spMkLst>
            <pc:docMk/>
            <pc:sldMk cId="616025265" sldId="261"/>
            <ac:spMk id="4" creationId="{E47D0821-8573-4002-9B33-F43C68A1D403}"/>
          </ac:spMkLst>
        </pc:spChg>
      </pc:sldChg>
      <pc:sldChg chg="addSp delSp modSp">
        <pc:chgData name="pantelis balaouras" userId="25e8755020fc1734" providerId="LiveId" clId="{2688A05B-B1D8-43C6-BA76-44AF5AAFE59B}" dt="2024-05-01T07:41:43.404" v="225"/>
        <pc:sldMkLst>
          <pc:docMk/>
          <pc:sldMk cId="1915799683" sldId="404"/>
        </pc:sldMkLst>
        <pc:picChg chg="add mod">
          <ac:chgData name="pantelis balaouras" userId="25e8755020fc1734" providerId="LiveId" clId="{2688A05B-B1D8-43C6-BA76-44AF5AAFE59B}" dt="2024-05-01T07:41:43.404" v="225"/>
          <ac:picMkLst>
            <pc:docMk/>
            <pc:sldMk cId="1915799683" sldId="404"/>
            <ac:picMk id="3" creationId="{B7CB3985-64E5-7909-C8E7-FDEF94024EE7}"/>
          </ac:picMkLst>
        </pc:picChg>
        <pc:picChg chg="del">
          <ac:chgData name="pantelis balaouras" userId="25e8755020fc1734" providerId="LiveId" clId="{2688A05B-B1D8-43C6-BA76-44AF5AAFE59B}" dt="2024-05-01T07:41:42.670" v="224" actId="478"/>
          <ac:picMkLst>
            <pc:docMk/>
            <pc:sldMk cId="1915799683" sldId="404"/>
            <ac:picMk id="2050" creationId="{2AB980B0-03D2-2E64-6760-C23D435A121F}"/>
          </ac:picMkLst>
        </pc:picChg>
      </pc:sldChg>
      <pc:sldChg chg="modSp mod">
        <pc:chgData name="pantelis balaouras" userId="25e8755020fc1734" providerId="LiveId" clId="{2688A05B-B1D8-43C6-BA76-44AF5AAFE59B}" dt="2024-05-01T07:24:30.674" v="41" actId="948"/>
        <pc:sldMkLst>
          <pc:docMk/>
          <pc:sldMk cId="2033093179" sldId="420"/>
        </pc:sldMkLst>
        <pc:spChg chg="mod">
          <ac:chgData name="pantelis balaouras" userId="25e8755020fc1734" providerId="LiveId" clId="{2688A05B-B1D8-43C6-BA76-44AF5AAFE59B}" dt="2024-05-01T07:24:30.674" v="41" actId="948"/>
          <ac:spMkLst>
            <pc:docMk/>
            <pc:sldMk cId="2033093179" sldId="420"/>
            <ac:spMk id="5" creationId="{F56DC747-739E-5A0C-94B8-E8F8E974AC85}"/>
          </ac:spMkLst>
        </pc:spChg>
      </pc:sldChg>
      <pc:sldChg chg="modSp mod">
        <pc:chgData name="pantelis balaouras" userId="25e8755020fc1734" providerId="LiveId" clId="{2688A05B-B1D8-43C6-BA76-44AF5AAFE59B}" dt="2024-05-01T07:22:10.263" v="6" actId="255"/>
        <pc:sldMkLst>
          <pc:docMk/>
          <pc:sldMk cId="319560736" sldId="436"/>
        </pc:sldMkLst>
        <pc:spChg chg="mod">
          <ac:chgData name="pantelis balaouras" userId="25e8755020fc1734" providerId="LiveId" clId="{2688A05B-B1D8-43C6-BA76-44AF5AAFE59B}" dt="2024-05-01T07:22:10.263" v="6" actId="255"/>
          <ac:spMkLst>
            <pc:docMk/>
            <pc:sldMk cId="319560736" sldId="436"/>
            <ac:spMk id="4" creationId="{122BC770-408C-50C8-126F-18790E99F2CB}"/>
          </ac:spMkLst>
        </pc:spChg>
      </pc:sldChg>
      <pc:sldChg chg="modSp mod">
        <pc:chgData name="pantelis balaouras" userId="25e8755020fc1734" providerId="LiveId" clId="{2688A05B-B1D8-43C6-BA76-44AF5AAFE59B}" dt="2024-05-01T07:32:43.550" v="122" actId="20577"/>
        <pc:sldMkLst>
          <pc:docMk/>
          <pc:sldMk cId="2140994750" sldId="437"/>
        </pc:sldMkLst>
        <pc:spChg chg="mod">
          <ac:chgData name="pantelis balaouras" userId="25e8755020fc1734" providerId="LiveId" clId="{2688A05B-B1D8-43C6-BA76-44AF5AAFE59B}" dt="2024-05-01T07:32:43.550" v="122" actId="20577"/>
          <ac:spMkLst>
            <pc:docMk/>
            <pc:sldMk cId="2140994750" sldId="437"/>
            <ac:spMk id="4" creationId="{E47D0821-8573-4002-9B33-F43C68A1D403}"/>
          </ac:spMkLst>
        </pc:spChg>
      </pc:sldChg>
      <pc:sldChg chg="modSp mod">
        <pc:chgData name="pantelis balaouras" userId="25e8755020fc1734" providerId="LiveId" clId="{2688A05B-B1D8-43C6-BA76-44AF5AAFE59B}" dt="2024-05-01T07:36:22.347" v="158" actId="20577"/>
        <pc:sldMkLst>
          <pc:docMk/>
          <pc:sldMk cId="750286666" sldId="438"/>
        </pc:sldMkLst>
        <pc:spChg chg="mod">
          <ac:chgData name="pantelis balaouras" userId="25e8755020fc1734" providerId="LiveId" clId="{2688A05B-B1D8-43C6-BA76-44AF5AAFE59B}" dt="2024-05-01T07:36:22.347" v="158" actId="20577"/>
          <ac:spMkLst>
            <pc:docMk/>
            <pc:sldMk cId="750286666" sldId="438"/>
            <ac:spMk id="4" creationId="{E47D0821-8573-4002-9B33-F43C68A1D403}"/>
          </ac:spMkLst>
        </pc:spChg>
      </pc:sldChg>
      <pc:sldChg chg="modSp mod">
        <pc:chgData name="pantelis balaouras" userId="25e8755020fc1734" providerId="LiveId" clId="{2688A05B-B1D8-43C6-BA76-44AF5AAFE59B}" dt="2024-05-01T07:22:41.277" v="14" actId="14100"/>
        <pc:sldMkLst>
          <pc:docMk/>
          <pc:sldMk cId="4240322254" sldId="440"/>
        </pc:sldMkLst>
        <pc:spChg chg="mod">
          <ac:chgData name="pantelis balaouras" userId="25e8755020fc1734" providerId="LiveId" clId="{2688A05B-B1D8-43C6-BA76-44AF5AAFE59B}" dt="2024-05-01T07:22:41.277" v="14" actId="14100"/>
          <ac:spMkLst>
            <pc:docMk/>
            <pc:sldMk cId="4240322254" sldId="440"/>
            <ac:spMk id="10" creationId="{C0DFA73F-FDC8-497A-8912-CA8C28C95043}"/>
          </ac:spMkLst>
        </pc:spChg>
      </pc:sldChg>
      <pc:sldChg chg="addSp delSp modSp mod">
        <pc:chgData name="pantelis balaouras" userId="25e8755020fc1734" providerId="LiveId" clId="{2688A05B-B1D8-43C6-BA76-44AF5AAFE59B}" dt="2024-05-01T07:22:47.272" v="16"/>
        <pc:sldMkLst>
          <pc:docMk/>
          <pc:sldMk cId="402516241" sldId="441"/>
        </pc:sldMkLst>
        <pc:spChg chg="add mod">
          <ac:chgData name="pantelis balaouras" userId="25e8755020fc1734" providerId="LiveId" clId="{2688A05B-B1D8-43C6-BA76-44AF5AAFE59B}" dt="2024-05-01T07:22:47.272" v="16"/>
          <ac:spMkLst>
            <pc:docMk/>
            <pc:sldMk cId="402516241" sldId="441"/>
            <ac:spMk id="2" creationId="{C0E2B0DE-3D3E-E1F2-2D18-9CE404DFA11B}"/>
          </ac:spMkLst>
        </pc:spChg>
        <pc:spChg chg="del">
          <ac:chgData name="pantelis balaouras" userId="25e8755020fc1734" providerId="LiveId" clId="{2688A05B-B1D8-43C6-BA76-44AF5AAFE59B}" dt="2024-05-01T07:22:46.627" v="15" actId="478"/>
          <ac:spMkLst>
            <pc:docMk/>
            <pc:sldMk cId="402516241" sldId="441"/>
            <ac:spMk id="10" creationId="{C0DFA73F-FDC8-497A-8912-CA8C28C95043}"/>
          </ac:spMkLst>
        </pc:spChg>
      </pc:sldChg>
      <pc:sldChg chg="addSp delSp modSp mod">
        <pc:chgData name="pantelis balaouras" userId="25e8755020fc1734" providerId="LiveId" clId="{2688A05B-B1D8-43C6-BA76-44AF5AAFE59B}" dt="2024-05-01T07:24:45.134" v="42" actId="115"/>
        <pc:sldMkLst>
          <pc:docMk/>
          <pc:sldMk cId="3038715148" sldId="442"/>
        </pc:sldMkLst>
        <pc:spChg chg="add mod">
          <ac:chgData name="pantelis balaouras" userId="25e8755020fc1734" providerId="LiveId" clId="{2688A05B-B1D8-43C6-BA76-44AF5AAFE59B}" dt="2024-05-01T07:22:56.404" v="18"/>
          <ac:spMkLst>
            <pc:docMk/>
            <pc:sldMk cId="3038715148" sldId="442"/>
            <ac:spMk id="2" creationId="{1F9BF9BD-0BE7-34FA-EF7B-E2E574DD73FF}"/>
          </ac:spMkLst>
        </pc:spChg>
        <pc:spChg chg="mod">
          <ac:chgData name="pantelis balaouras" userId="25e8755020fc1734" providerId="LiveId" clId="{2688A05B-B1D8-43C6-BA76-44AF5AAFE59B}" dt="2024-05-01T07:24:45.134" v="42" actId="115"/>
          <ac:spMkLst>
            <pc:docMk/>
            <pc:sldMk cId="3038715148" sldId="442"/>
            <ac:spMk id="8" creationId="{B7397BB1-EFFC-5CD7-ACD9-E7BD863406B0}"/>
          </ac:spMkLst>
        </pc:spChg>
        <pc:spChg chg="del">
          <ac:chgData name="pantelis balaouras" userId="25e8755020fc1734" providerId="LiveId" clId="{2688A05B-B1D8-43C6-BA76-44AF5AAFE59B}" dt="2024-05-01T07:22:54.891" v="17" actId="478"/>
          <ac:spMkLst>
            <pc:docMk/>
            <pc:sldMk cId="3038715148" sldId="442"/>
            <ac:spMk id="10" creationId="{C0DFA73F-FDC8-497A-8912-CA8C28C95043}"/>
          </ac:spMkLst>
        </pc:spChg>
      </pc:sldChg>
      <pc:sldChg chg="addSp delSp modSp mod">
        <pc:chgData name="pantelis balaouras" userId="25e8755020fc1734" providerId="LiveId" clId="{2688A05B-B1D8-43C6-BA76-44AF5AAFE59B}" dt="2024-05-01T07:23:22.984" v="26"/>
        <pc:sldMkLst>
          <pc:docMk/>
          <pc:sldMk cId="1852672314" sldId="444"/>
        </pc:sldMkLst>
        <pc:spChg chg="add mod">
          <ac:chgData name="pantelis balaouras" userId="25e8755020fc1734" providerId="LiveId" clId="{2688A05B-B1D8-43C6-BA76-44AF5AAFE59B}" dt="2024-05-01T07:23:22.984" v="26"/>
          <ac:spMkLst>
            <pc:docMk/>
            <pc:sldMk cId="1852672314" sldId="444"/>
            <ac:spMk id="2" creationId="{121E73DE-A4B3-96B3-4D56-2C0F26FF89E9}"/>
          </ac:spMkLst>
        </pc:spChg>
        <pc:spChg chg="del">
          <ac:chgData name="pantelis balaouras" userId="25e8755020fc1734" providerId="LiveId" clId="{2688A05B-B1D8-43C6-BA76-44AF5AAFE59B}" dt="2024-05-01T07:23:22.047" v="25" actId="478"/>
          <ac:spMkLst>
            <pc:docMk/>
            <pc:sldMk cId="1852672314" sldId="444"/>
            <ac:spMk id="3" creationId="{78CAA77A-F06B-A309-F0ED-A6A1607D79F6}"/>
          </ac:spMkLst>
        </pc:spChg>
        <pc:spChg chg="del">
          <ac:chgData name="pantelis balaouras" userId="25e8755020fc1734" providerId="LiveId" clId="{2688A05B-B1D8-43C6-BA76-44AF5AAFE59B}" dt="2024-05-01T07:23:18.295" v="24" actId="478"/>
          <ac:spMkLst>
            <pc:docMk/>
            <pc:sldMk cId="1852672314" sldId="444"/>
            <ac:spMk id="7" creationId="{C0DFA73F-FDC8-497A-8912-CA8C28C95043}"/>
          </ac:spMkLst>
        </pc:spChg>
      </pc:sldChg>
      <pc:sldChg chg="addSp delSp modSp del mod">
        <pc:chgData name="pantelis balaouras" userId="25e8755020fc1734" providerId="LiveId" clId="{2688A05B-B1D8-43C6-BA76-44AF5AAFE59B}" dt="2024-05-01T07:31:22.763" v="106" actId="47"/>
        <pc:sldMkLst>
          <pc:docMk/>
          <pc:sldMk cId="1250625190" sldId="446"/>
        </pc:sldMkLst>
        <pc:spChg chg="add mod">
          <ac:chgData name="pantelis balaouras" userId="25e8755020fc1734" providerId="LiveId" clId="{2688A05B-B1D8-43C6-BA76-44AF5AAFE59B}" dt="2024-05-01T07:23:29.180" v="28"/>
          <ac:spMkLst>
            <pc:docMk/>
            <pc:sldMk cId="1250625190" sldId="446"/>
            <ac:spMk id="2" creationId="{C211F879-726F-F089-4F11-BAAD5043049F}"/>
          </ac:spMkLst>
        </pc:spChg>
        <pc:spChg chg="mod">
          <ac:chgData name="pantelis balaouras" userId="25e8755020fc1734" providerId="LiveId" clId="{2688A05B-B1D8-43C6-BA76-44AF5AAFE59B}" dt="2024-05-01T07:30:28.457" v="94" actId="948"/>
          <ac:spMkLst>
            <pc:docMk/>
            <pc:sldMk cId="1250625190" sldId="446"/>
            <ac:spMk id="3" creationId="{C567862D-26B3-47FE-F2A1-4D5335F30457}"/>
          </ac:spMkLst>
        </pc:spChg>
        <pc:spChg chg="del">
          <ac:chgData name="pantelis balaouras" userId="25e8755020fc1734" providerId="LiveId" clId="{2688A05B-B1D8-43C6-BA76-44AF5AAFE59B}" dt="2024-05-01T07:23:28.513" v="27" actId="478"/>
          <ac:spMkLst>
            <pc:docMk/>
            <pc:sldMk cId="1250625190" sldId="446"/>
            <ac:spMk id="7" creationId="{C0DFA73F-FDC8-497A-8912-CA8C28C95043}"/>
          </ac:spMkLst>
        </pc:spChg>
      </pc:sldChg>
      <pc:sldChg chg="addSp delSp modSp mod">
        <pc:chgData name="pantelis balaouras" userId="25e8755020fc1734" providerId="LiveId" clId="{2688A05B-B1D8-43C6-BA76-44AF5AAFE59B}" dt="2024-05-01T07:32:15.905" v="119" actId="478"/>
        <pc:sldMkLst>
          <pc:docMk/>
          <pc:sldMk cId="3787636042" sldId="453"/>
        </pc:sldMkLst>
        <pc:spChg chg="add mod">
          <ac:chgData name="pantelis balaouras" userId="25e8755020fc1734" providerId="LiveId" clId="{2688A05B-B1D8-43C6-BA76-44AF5AAFE59B}" dt="2024-05-01T07:23:58.020" v="38"/>
          <ac:spMkLst>
            <pc:docMk/>
            <pc:sldMk cId="3787636042" sldId="453"/>
            <ac:spMk id="2" creationId="{02ABB0AF-04C8-0D67-33DB-F4ACF0332E5F}"/>
          </ac:spMkLst>
        </pc:spChg>
        <pc:spChg chg="del">
          <ac:chgData name="pantelis balaouras" userId="25e8755020fc1734" providerId="LiveId" clId="{2688A05B-B1D8-43C6-BA76-44AF5AAFE59B}" dt="2024-05-01T07:32:15.905" v="119" actId="478"/>
          <ac:spMkLst>
            <pc:docMk/>
            <pc:sldMk cId="3787636042" sldId="453"/>
            <ac:spMk id="3" creationId="{4973EF74-A4DF-A357-46C7-48C33131076D}"/>
          </ac:spMkLst>
        </pc:spChg>
        <pc:spChg chg="del">
          <ac:chgData name="pantelis balaouras" userId="25e8755020fc1734" providerId="LiveId" clId="{2688A05B-B1D8-43C6-BA76-44AF5AAFE59B}" dt="2024-05-01T07:23:57.346" v="37" actId="478"/>
          <ac:spMkLst>
            <pc:docMk/>
            <pc:sldMk cId="3787636042" sldId="453"/>
            <ac:spMk id="7" creationId="{C0DFA73F-FDC8-497A-8912-CA8C28C95043}"/>
          </ac:spMkLst>
        </pc:spChg>
      </pc:sldChg>
      <pc:sldChg chg="addSp delSp modSp mod">
        <pc:chgData name="pantelis balaouras" userId="25e8755020fc1734" providerId="LiveId" clId="{2688A05B-B1D8-43C6-BA76-44AF5AAFE59B}" dt="2024-05-01T07:31:40.451" v="107" actId="2711"/>
        <pc:sldMkLst>
          <pc:docMk/>
          <pc:sldMk cId="1497933260" sldId="454"/>
        </pc:sldMkLst>
        <pc:spChg chg="add mod">
          <ac:chgData name="pantelis balaouras" userId="25e8755020fc1734" providerId="LiveId" clId="{2688A05B-B1D8-43C6-BA76-44AF5AAFE59B}" dt="2024-05-01T07:23:41.633" v="32"/>
          <ac:spMkLst>
            <pc:docMk/>
            <pc:sldMk cId="1497933260" sldId="454"/>
            <ac:spMk id="2" creationId="{CD01589C-47E7-EE77-E690-38E9C64327AE}"/>
          </ac:spMkLst>
        </pc:spChg>
        <pc:spChg chg="del">
          <ac:chgData name="pantelis balaouras" userId="25e8755020fc1734" providerId="LiveId" clId="{2688A05B-B1D8-43C6-BA76-44AF5AAFE59B}" dt="2024-05-01T07:23:40.890" v="31" actId="478"/>
          <ac:spMkLst>
            <pc:docMk/>
            <pc:sldMk cId="1497933260" sldId="454"/>
            <ac:spMk id="7" creationId="{C0DFA73F-FDC8-497A-8912-CA8C28C95043}"/>
          </ac:spMkLst>
        </pc:spChg>
        <pc:spChg chg="mod">
          <ac:chgData name="pantelis balaouras" userId="25e8755020fc1734" providerId="LiveId" clId="{2688A05B-B1D8-43C6-BA76-44AF5AAFE59B}" dt="2024-05-01T07:31:40.451" v="107" actId="2711"/>
          <ac:spMkLst>
            <pc:docMk/>
            <pc:sldMk cId="1497933260" sldId="454"/>
            <ac:spMk id="13" creationId="{BCB5ECB9-24C3-878D-3B53-8BBC5E2C55EF}"/>
          </ac:spMkLst>
        </pc:spChg>
      </pc:sldChg>
      <pc:sldChg chg="addSp delSp modSp mod">
        <pc:chgData name="pantelis balaouras" userId="25e8755020fc1734" providerId="LiveId" clId="{2688A05B-B1D8-43C6-BA76-44AF5AAFE59B}" dt="2024-05-01T07:31:51.355" v="109" actId="113"/>
        <pc:sldMkLst>
          <pc:docMk/>
          <pc:sldMk cId="3958154482" sldId="455"/>
        </pc:sldMkLst>
        <pc:spChg chg="add mod">
          <ac:chgData name="pantelis balaouras" userId="25e8755020fc1734" providerId="LiveId" clId="{2688A05B-B1D8-43C6-BA76-44AF5AAFE59B}" dt="2024-05-01T07:23:46.381" v="34"/>
          <ac:spMkLst>
            <pc:docMk/>
            <pc:sldMk cId="3958154482" sldId="455"/>
            <ac:spMk id="3" creationId="{4783683D-4418-51FF-1ECD-4B9A1955F6D0}"/>
          </ac:spMkLst>
        </pc:spChg>
        <pc:spChg chg="mod">
          <ac:chgData name="pantelis balaouras" userId="25e8755020fc1734" providerId="LiveId" clId="{2688A05B-B1D8-43C6-BA76-44AF5AAFE59B}" dt="2024-05-01T07:31:51.355" v="109" actId="113"/>
          <ac:spMkLst>
            <pc:docMk/>
            <pc:sldMk cId="3958154482" sldId="455"/>
            <ac:spMk id="4" creationId="{BF0194DA-2D06-138D-EE80-07A6C7F655B3}"/>
          </ac:spMkLst>
        </pc:spChg>
        <pc:spChg chg="del">
          <ac:chgData name="pantelis balaouras" userId="25e8755020fc1734" providerId="LiveId" clId="{2688A05B-B1D8-43C6-BA76-44AF5AAFE59B}" dt="2024-05-01T07:23:45.653" v="33" actId="478"/>
          <ac:spMkLst>
            <pc:docMk/>
            <pc:sldMk cId="3958154482" sldId="455"/>
            <ac:spMk id="5" creationId="{C0DFA73F-FDC8-497A-8912-CA8C28C95043}"/>
          </ac:spMkLst>
        </pc:spChg>
      </pc:sldChg>
      <pc:sldChg chg="addSp delSp modSp mod">
        <pc:chgData name="pantelis balaouras" userId="25e8755020fc1734" providerId="LiveId" clId="{2688A05B-B1D8-43C6-BA76-44AF5AAFE59B}" dt="2024-05-01T07:32:30.181" v="120" actId="12"/>
        <pc:sldMkLst>
          <pc:docMk/>
          <pc:sldMk cId="86400734" sldId="456"/>
        </pc:sldMkLst>
        <pc:spChg chg="mod">
          <ac:chgData name="pantelis balaouras" userId="25e8755020fc1734" providerId="LiveId" clId="{2688A05B-B1D8-43C6-BA76-44AF5AAFE59B}" dt="2024-05-01T07:32:30.181" v="120" actId="12"/>
          <ac:spMkLst>
            <pc:docMk/>
            <pc:sldMk cId="86400734" sldId="456"/>
            <ac:spMk id="3" creationId="{00000000-0000-0000-0000-000000000000}"/>
          </ac:spMkLst>
        </pc:spChg>
        <pc:spChg chg="add mod">
          <ac:chgData name="pantelis balaouras" userId="25e8755020fc1734" providerId="LiveId" clId="{2688A05B-B1D8-43C6-BA76-44AF5AAFE59B}" dt="2024-05-01T07:24:02.424" v="40"/>
          <ac:spMkLst>
            <pc:docMk/>
            <pc:sldMk cId="86400734" sldId="456"/>
            <ac:spMk id="4" creationId="{3EAA9C86-830B-AD83-EE56-F30626CC1343}"/>
          </ac:spMkLst>
        </pc:spChg>
        <pc:spChg chg="del">
          <ac:chgData name="pantelis balaouras" userId="25e8755020fc1734" providerId="LiveId" clId="{2688A05B-B1D8-43C6-BA76-44AF5AAFE59B}" dt="2024-05-01T07:24:01.856" v="39" actId="478"/>
          <ac:spMkLst>
            <pc:docMk/>
            <pc:sldMk cId="86400734" sldId="456"/>
            <ac:spMk id="5" creationId="{C0DFA73F-FDC8-497A-8912-CA8C28C95043}"/>
          </ac:spMkLst>
        </pc:spChg>
      </pc:sldChg>
      <pc:sldChg chg="addSp delSp modSp mod">
        <pc:chgData name="pantelis balaouras" userId="25e8755020fc1734" providerId="LiveId" clId="{2688A05B-B1D8-43C6-BA76-44AF5AAFE59B}" dt="2024-05-01T07:23:36.338" v="30"/>
        <pc:sldMkLst>
          <pc:docMk/>
          <pc:sldMk cId="568782003" sldId="464"/>
        </pc:sldMkLst>
        <pc:spChg chg="add mod">
          <ac:chgData name="pantelis balaouras" userId="25e8755020fc1734" providerId="LiveId" clId="{2688A05B-B1D8-43C6-BA76-44AF5AAFE59B}" dt="2024-05-01T07:23:36.338" v="30"/>
          <ac:spMkLst>
            <pc:docMk/>
            <pc:sldMk cId="568782003" sldId="464"/>
            <ac:spMk id="2" creationId="{561E819C-25B4-E1B6-6AC4-162DEFC5092C}"/>
          </ac:spMkLst>
        </pc:spChg>
        <pc:spChg chg="del">
          <ac:chgData name="pantelis balaouras" userId="25e8755020fc1734" providerId="LiveId" clId="{2688A05B-B1D8-43C6-BA76-44AF5AAFE59B}" dt="2024-05-01T07:23:35.360" v="29" actId="478"/>
          <ac:spMkLst>
            <pc:docMk/>
            <pc:sldMk cId="568782003" sldId="464"/>
            <ac:spMk id="10" creationId="{C0DFA73F-FDC8-497A-8912-CA8C28C95043}"/>
          </ac:spMkLst>
        </pc:spChg>
      </pc:sldChg>
      <pc:sldChg chg="addSp delSp modSp mod">
        <pc:chgData name="pantelis balaouras" userId="25e8755020fc1734" providerId="LiveId" clId="{2688A05B-B1D8-43C6-BA76-44AF5AAFE59B}" dt="2024-05-01T07:29:30.294" v="91" actId="113"/>
        <pc:sldMkLst>
          <pc:docMk/>
          <pc:sldMk cId="204326213" sldId="465"/>
        </pc:sldMkLst>
        <pc:spChg chg="add mod">
          <ac:chgData name="pantelis balaouras" userId="25e8755020fc1734" providerId="LiveId" clId="{2688A05B-B1D8-43C6-BA76-44AF5AAFE59B}" dt="2024-05-01T07:23:13.435" v="23"/>
          <ac:spMkLst>
            <pc:docMk/>
            <pc:sldMk cId="204326213" sldId="465"/>
            <ac:spMk id="2" creationId="{61DE6844-0663-4F43-A1EA-2E0BD6449068}"/>
          </ac:spMkLst>
        </pc:spChg>
        <pc:spChg chg="mod">
          <ac:chgData name="pantelis balaouras" userId="25e8755020fc1734" providerId="LiveId" clId="{2688A05B-B1D8-43C6-BA76-44AF5AAFE59B}" dt="2024-05-01T07:29:30.294" v="91" actId="113"/>
          <ac:spMkLst>
            <pc:docMk/>
            <pc:sldMk cId="204326213" sldId="465"/>
            <ac:spMk id="6" creationId="{13725DC3-E1D4-4E92-AF5A-F0DED3AA5B9A}"/>
          </ac:spMkLst>
        </pc:spChg>
        <pc:spChg chg="del">
          <ac:chgData name="pantelis balaouras" userId="25e8755020fc1734" providerId="LiveId" clId="{2688A05B-B1D8-43C6-BA76-44AF5AAFE59B}" dt="2024-05-01T07:23:12.894" v="22" actId="478"/>
          <ac:spMkLst>
            <pc:docMk/>
            <pc:sldMk cId="204326213" sldId="465"/>
            <ac:spMk id="10" creationId="{C0DFA73F-FDC8-497A-8912-CA8C28C95043}"/>
          </ac:spMkLst>
        </pc:spChg>
      </pc:sldChg>
      <pc:sldChg chg="modSp mod">
        <pc:chgData name="pantelis balaouras" userId="25e8755020fc1734" providerId="LiveId" clId="{2688A05B-B1D8-43C6-BA76-44AF5AAFE59B}" dt="2024-05-01T07:48:14.067" v="286" actId="1076"/>
        <pc:sldMkLst>
          <pc:docMk/>
          <pc:sldMk cId="4036588873" sldId="467"/>
        </pc:sldMkLst>
        <pc:spChg chg="mod">
          <ac:chgData name="pantelis balaouras" userId="25e8755020fc1734" providerId="LiveId" clId="{2688A05B-B1D8-43C6-BA76-44AF5AAFE59B}" dt="2024-05-01T07:35:44.076" v="148" actId="20577"/>
          <ac:spMkLst>
            <pc:docMk/>
            <pc:sldMk cId="4036588873" sldId="467"/>
            <ac:spMk id="10" creationId="{C0DFA73F-FDC8-497A-8912-CA8C28C95043}"/>
          </ac:spMkLst>
        </pc:spChg>
        <pc:picChg chg="mod">
          <ac:chgData name="pantelis balaouras" userId="25e8755020fc1734" providerId="LiveId" clId="{2688A05B-B1D8-43C6-BA76-44AF5AAFE59B}" dt="2024-05-01T07:48:14.067" v="286" actId="1076"/>
          <ac:picMkLst>
            <pc:docMk/>
            <pc:sldMk cId="4036588873" sldId="467"/>
            <ac:picMk id="1028" creationId="{0ACC919F-E87F-AEF3-6E36-3A62A18F5551}"/>
          </ac:picMkLst>
        </pc:picChg>
      </pc:sldChg>
      <pc:sldChg chg="modSp mod">
        <pc:chgData name="pantelis balaouras" userId="25e8755020fc1734" providerId="LiveId" clId="{2688A05B-B1D8-43C6-BA76-44AF5AAFE59B}" dt="2024-05-01T07:35:50.268" v="150" actId="20577"/>
        <pc:sldMkLst>
          <pc:docMk/>
          <pc:sldMk cId="1910925559" sldId="468"/>
        </pc:sldMkLst>
        <pc:spChg chg="mod">
          <ac:chgData name="pantelis balaouras" userId="25e8755020fc1734" providerId="LiveId" clId="{2688A05B-B1D8-43C6-BA76-44AF5AAFE59B}" dt="2024-05-01T07:33:26.343" v="128" actId="27636"/>
          <ac:spMkLst>
            <pc:docMk/>
            <pc:sldMk cId="1910925559" sldId="468"/>
            <ac:spMk id="6" creationId="{13725DC3-E1D4-4E92-AF5A-F0DED3AA5B9A}"/>
          </ac:spMkLst>
        </pc:spChg>
        <pc:spChg chg="mod">
          <ac:chgData name="pantelis balaouras" userId="25e8755020fc1734" providerId="LiveId" clId="{2688A05B-B1D8-43C6-BA76-44AF5AAFE59B}" dt="2024-05-01T07:35:50.268" v="150" actId="20577"/>
          <ac:spMkLst>
            <pc:docMk/>
            <pc:sldMk cId="1910925559" sldId="468"/>
            <ac:spMk id="10" creationId="{C0DFA73F-FDC8-497A-8912-CA8C28C95043}"/>
          </ac:spMkLst>
        </pc:spChg>
      </pc:sldChg>
      <pc:sldChg chg="modSp mod">
        <pc:chgData name="pantelis balaouras" userId="25e8755020fc1734" providerId="LiveId" clId="{2688A05B-B1D8-43C6-BA76-44AF5AAFE59B}" dt="2024-05-01T07:36:01.145" v="154" actId="20577"/>
        <pc:sldMkLst>
          <pc:docMk/>
          <pc:sldMk cId="934731625" sldId="471"/>
        </pc:sldMkLst>
        <pc:spChg chg="mod">
          <ac:chgData name="pantelis balaouras" userId="25e8755020fc1734" providerId="LiveId" clId="{2688A05B-B1D8-43C6-BA76-44AF5AAFE59B}" dt="2024-05-01T07:34:37.918" v="138" actId="255"/>
          <ac:spMkLst>
            <pc:docMk/>
            <pc:sldMk cId="934731625" sldId="471"/>
            <ac:spMk id="7" creationId="{3CF7AB12-7932-B427-6DCB-4E29E76F2A28}"/>
          </ac:spMkLst>
        </pc:spChg>
        <pc:spChg chg="mod">
          <ac:chgData name="pantelis balaouras" userId="25e8755020fc1734" providerId="LiveId" clId="{2688A05B-B1D8-43C6-BA76-44AF5AAFE59B}" dt="2024-05-01T07:36:01.145" v="154" actId="20577"/>
          <ac:spMkLst>
            <pc:docMk/>
            <pc:sldMk cId="934731625" sldId="471"/>
            <ac:spMk id="10" creationId="{C0DFA73F-FDC8-497A-8912-CA8C28C95043}"/>
          </ac:spMkLst>
        </pc:spChg>
      </pc:sldChg>
      <pc:sldChg chg="modSp mod">
        <pc:chgData name="pantelis balaouras" userId="25e8755020fc1734" providerId="LiveId" clId="{2688A05B-B1D8-43C6-BA76-44AF5AAFE59B}" dt="2024-05-01T07:47:52.108" v="285" actId="14100"/>
        <pc:sldMkLst>
          <pc:docMk/>
          <pc:sldMk cId="763529230" sldId="476"/>
        </pc:sldMkLst>
        <pc:spChg chg="mod">
          <ac:chgData name="pantelis balaouras" userId="25e8755020fc1734" providerId="LiveId" clId="{2688A05B-B1D8-43C6-BA76-44AF5AAFE59B}" dt="2024-05-01T07:47:52.108" v="285" actId="14100"/>
          <ac:spMkLst>
            <pc:docMk/>
            <pc:sldMk cId="763529230" sldId="476"/>
            <ac:spMk id="6" creationId="{13725DC3-E1D4-4E92-AF5A-F0DED3AA5B9A}"/>
          </ac:spMkLst>
        </pc:spChg>
        <pc:spChg chg="mod">
          <ac:chgData name="pantelis balaouras" userId="25e8755020fc1734" providerId="LiveId" clId="{2688A05B-B1D8-43C6-BA76-44AF5AAFE59B}" dt="2024-05-01T07:36:08.334" v="156" actId="20577"/>
          <ac:spMkLst>
            <pc:docMk/>
            <pc:sldMk cId="763529230" sldId="476"/>
            <ac:spMk id="10" creationId="{C0DFA73F-FDC8-497A-8912-CA8C28C95043}"/>
          </ac:spMkLst>
        </pc:spChg>
      </pc:sldChg>
      <pc:sldChg chg="modSp mod">
        <pc:chgData name="pantelis balaouras" userId="25e8755020fc1734" providerId="LiveId" clId="{2688A05B-B1D8-43C6-BA76-44AF5AAFE59B}" dt="2024-05-01T07:36:39.964" v="161" actId="14100"/>
        <pc:sldMkLst>
          <pc:docMk/>
          <pc:sldMk cId="319678960" sldId="487"/>
        </pc:sldMkLst>
        <pc:spChg chg="mod">
          <ac:chgData name="pantelis balaouras" userId="25e8755020fc1734" providerId="LiveId" clId="{2688A05B-B1D8-43C6-BA76-44AF5AAFE59B}" dt="2024-05-01T07:36:39.964" v="161" actId="14100"/>
          <ac:spMkLst>
            <pc:docMk/>
            <pc:sldMk cId="319678960" sldId="487"/>
            <ac:spMk id="10" creationId="{C0DFA73F-FDC8-497A-8912-CA8C28C95043}"/>
          </ac:spMkLst>
        </pc:spChg>
      </pc:sldChg>
      <pc:sldChg chg="addSp delSp modSp del mod">
        <pc:chgData name="pantelis balaouras" userId="25e8755020fc1734" providerId="LiveId" clId="{2688A05B-B1D8-43C6-BA76-44AF5AAFE59B}" dt="2024-05-01T07:46:57.425" v="275" actId="47"/>
        <pc:sldMkLst>
          <pc:docMk/>
          <pc:sldMk cId="173244390" sldId="491"/>
        </pc:sldMkLst>
        <pc:spChg chg="add mod">
          <ac:chgData name="pantelis balaouras" userId="25e8755020fc1734" providerId="LiveId" clId="{2688A05B-B1D8-43C6-BA76-44AF5AAFE59B}" dt="2024-05-01T07:36:46.921" v="163"/>
          <ac:spMkLst>
            <pc:docMk/>
            <pc:sldMk cId="173244390" sldId="491"/>
            <ac:spMk id="2" creationId="{6AD096C6-F330-F687-12D4-D0FABE158421}"/>
          </ac:spMkLst>
        </pc:spChg>
        <pc:spChg chg="mod">
          <ac:chgData name="pantelis balaouras" userId="25e8755020fc1734" providerId="LiveId" clId="{2688A05B-B1D8-43C6-BA76-44AF5AAFE59B}" dt="2024-05-01T07:45:42.776" v="262" actId="6549"/>
          <ac:spMkLst>
            <pc:docMk/>
            <pc:sldMk cId="173244390" sldId="491"/>
            <ac:spMk id="6" creationId="{13725DC3-E1D4-4E92-AF5A-F0DED3AA5B9A}"/>
          </ac:spMkLst>
        </pc:spChg>
        <pc:spChg chg="del">
          <ac:chgData name="pantelis balaouras" userId="25e8755020fc1734" providerId="LiveId" clId="{2688A05B-B1D8-43C6-BA76-44AF5AAFE59B}" dt="2024-05-01T07:36:46.254" v="162" actId="478"/>
          <ac:spMkLst>
            <pc:docMk/>
            <pc:sldMk cId="173244390" sldId="491"/>
            <ac:spMk id="10" creationId="{C0DFA73F-FDC8-497A-8912-CA8C28C95043}"/>
          </ac:spMkLst>
        </pc:spChg>
      </pc:sldChg>
      <pc:sldChg chg="addSp delSp modSp del mod">
        <pc:chgData name="pantelis balaouras" userId="25e8755020fc1734" providerId="LiveId" clId="{2688A05B-B1D8-43C6-BA76-44AF5AAFE59B}" dt="2024-05-01T07:45:21.558" v="258" actId="47"/>
        <pc:sldMkLst>
          <pc:docMk/>
          <pc:sldMk cId="2443163928" sldId="492"/>
        </pc:sldMkLst>
        <pc:spChg chg="add mod">
          <ac:chgData name="pantelis balaouras" userId="25e8755020fc1734" providerId="LiveId" clId="{2688A05B-B1D8-43C6-BA76-44AF5AAFE59B}" dt="2024-05-01T07:36:52.134" v="165"/>
          <ac:spMkLst>
            <pc:docMk/>
            <pc:sldMk cId="2443163928" sldId="492"/>
            <ac:spMk id="2" creationId="{0B7F1451-CD2F-AFF8-F4BF-5C68AED9965B}"/>
          </ac:spMkLst>
        </pc:spChg>
        <pc:spChg chg="mod">
          <ac:chgData name="pantelis balaouras" userId="25e8755020fc1734" providerId="LiveId" clId="{2688A05B-B1D8-43C6-BA76-44AF5AAFE59B}" dt="2024-05-01T07:44:30.680" v="251" actId="108"/>
          <ac:spMkLst>
            <pc:docMk/>
            <pc:sldMk cId="2443163928" sldId="492"/>
            <ac:spMk id="6" creationId="{13725DC3-E1D4-4E92-AF5A-F0DED3AA5B9A}"/>
          </ac:spMkLst>
        </pc:spChg>
        <pc:spChg chg="del">
          <ac:chgData name="pantelis balaouras" userId="25e8755020fc1734" providerId="LiveId" clId="{2688A05B-B1D8-43C6-BA76-44AF5AAFE59B}" dt="2024-05-01T07:36:51.453" v="164" actId="478"/>
          <ac:spMkLst>
            <pc:docMk/>
            <pc:sldMk cId="2443163928" sldId="492"/>
            <ac:spMk id="10" creationId="{C0DFA73F-FDC8-497A-8912-CA8C28C95043}"/>
          </ac:spMkLst>
        </pc:spChg>
      </pc:sldChg>
      <pc:sldChg chg="addSp delSp modSp del mod">
        <pc:chgData name="pantelis balaouras" userId="25e8755020fc1734" providerId="LiveId" clId="{2688A05B-B1D8-43C6-BA76-44AF5AAFE59B}" dt="2024-05-01T07:44:14.475" v="250" actId="47"/>
        <pc:sldMkLst>
          <pc:docMk/>
          <pc:sldMk cId="547810419" sldId="493"/>
        </pc:sldMkLst>
        <pc:spChg chg="add mod">
          <ac:chgData name="pantelis balaouras" userId="25e8755020fc1734" providerId="LiveId" clId="{2688A05B-B1D8-43C6-BA76-44AF5AAFE59B}" dt="2024-05-01T07:43:36.053" v="243" actId="1076"/>
          <ac:spMkLst>
            <pc:docMk/>
            <pc:sldMk cId="547810419" sldId="493"/>
            <ac:spMk id="2" creationId="{26609B97-FE72-05B6-8B12-7C05C9139CFF}"/>
          </ac:spMkLst>
        </pc:spChg>
        <pc:spChg chg="mod">
          <ac:chgData name="pantelis balaouras" userId="25e8755020fc1734" providerId="LiveId" clId="{2688A05B-B1D8-43C6-BA76-44AF5AAFE59B}" dt="2024-05-01T07:43:00.244" v="236" actId="12"/>
          <ac:spMkLst>
            <pc:docMk/>
            <pc:sldMk cId="547810419" sldId="493"/>
            <ac:spMk id="6" creationId="{13725DC3-E1D4-4E92-AF5A-F0DED3AA5B9A}"/>
          </ac:spMkLst>
        </pc:spChg>
        <pc:spChg chg="del mod">
          <ac:chgData name="pantelis balaouras" userId="25e8755020fc1734" providerId="LiveId" clId="{2688A05B-B1D8-43C6-BA76-44AF5AAFE59B}" dt="2024-05-01T07:36:55.372" v="167" actId="478"/>
          <ac:spMkLst>
            <pc:docMk/>
            <pc:sldMk cId="547810419" sldId="493"/>
            <ac:spMk id="10" creationId="{C0DFA73F-FDC8-497A-8912-CA8C28C95043}"/>
          </ac:spMkLst>
        </pc:spChg>
      </pc:sldChg>
      <pc:sldChg chg="addSp delSp modSp mod">
        <pc:chgData name="pantelis balaouras" userId="25e8755020fc1734" providerId="LiveId" clId="{2688A05B-B1D8-43C6-BA76-44AF5AAFE59B}" dt="2024-05-01T07:37:04.423" v="171" actId="478"/>
        <pc:sldMkLst>
          <pc:docMk/>
          <pc:sldMk cId="3206083900" sldId="523"/>
        </pc:sldMkLst>
        <pc:spChg chg="add mod">
          <ac:chgData name="pantelis balaouras" userId="25e8755020fc1734" providerId="LiveId" clId="{2688A05B-B1D8-43C6-BA76-44AF5AAFE59B}" dt="2024-05-01T07:37:00.823" v="170"/>
          <ac:spMkLst>
            <pc:docMk/>
            <pc:sldMk cId="3206083900" sldId="523"/>
            <ac:spMk id="2" creationId="{20A7D93B-0CBC-127F-7FDD-5096E8629003}"/>
          </ac:spMkLst>
        </pc:spChg>
        <pc:spChg chg="del">
          <ac:chgData name="pantelis balaouras" userId="25e8755020fc1734" providerId="LiveId" clId="{2688A05B-B1D8-43C6-BA76-44AF5AAFE59B}" dt="2024-05-01T07:37:04.423" v="171" actId="478"/>
          <ac:spMkLst>
            <pc:docMk/>
            <pc:sldMk cId="3206083900" sldId="523"/>
            <ac:spMk id="4" creationId="{3D35D70E-9FB0-3445-25EA-098D251AD519}"/>
          </ac:spMkLst>
        </pc:spChg>
        <pc:spChg chg="del">
          <ac:chgData name="pantelis balaouras" userId="25e8755020fc1734" providerId="LiveId" clId="{2688A05B-B1D8-43C6-BA76-44AF5AAFE59B}" dt="2024-05-01T07:37:00.055" v="169" actId="478"/>
          <ac:spMkLst>
            <pc:docMk/>
            <pc:sldMk cId="3206083900" sldId="523"/>
            <ac:spMk id="10" creationId="{C0DFA73F-FDC8-497A-8912-CA8C28C95043}"/>
          </ac:spMkLst>
        </pc:spChg>
      </pc:sldChg>
      <pc:sldChg chg="modSp mod">
        <pc:chgData name="pantelis balaouras" userId="25e8755020fc1734" providerId="LiveId" clId="{2688A05B-B1D8-43C6-BA76-44AF5AAFE59B}" dt="2024-05-01T07:40:34.504" v="214" actId="6549"/>
        <pc:sldMkLst>
          <pc:docMk/>
          <pc:sldMk cId="886959175" sldId="524"/>
        </pc:sldMkLst>
        <pc:spChg chg="mod">
          <ac:chgData name="pantelis balaouras" userId="25e8755020fc1734" providerId="LiveId" clId="{2688A05B-B1D8-43C6-BA76-44AF5AAFE59B}" dt="2024-05-01T07:40:34.504" v="214" actId="6549"/>
          <ac:spMkLst>
            <pc:docMk/>
            <pc:sldMk cId="886959175" sldId="524"/>
            <ac:spMk id="4" creationId="{E47D0821-8573-4002-9B33-F43C68A1D403}"/>
          </ac:spMkLst>
        </pc:spChg>
      </pc:sldChg>
      <pc:sldChg chg="modSp mod">
        <pc:chgData name="pantelis balaouras" userId="25e8755020fc1734" providerId="LiveId" clId="{2688A05B-B1D8-43C6-BA76-44AF5AAFE59B}" dt="2024-05-01T07:40:48.075" v="219" actId="14100"/>
        <pc:sldMkLst>
          <pc:docMk/>
          <pc:sldMk cId="422675489" sldId="532"/>
        </pc:sldMkLst>
        <pc:spChg chg="mod">
          <ac:chgData name="pantelis balaouras" userId="25e8755020fc1734" providerId="LiveId" clId="{2688A05B-B1D8-43C6-BA76-44AF5AAFE59B}" dt="2024-05-01T07:40:48.075" v="219" actId="14100"/>
          <ac:spMkLst>
            <pc:docMk/>
            <pc:sldMk cId="422675489" sldId="532"/>
            <ac:spMk id="9" creationId="{C0DFA73F-FDC8-497A-8912-CA8C28C95043}"/>
          </ac:spMkLst>
        </pc:spChg>
      </pc:sldChg>
      <pc:sldChg chg="addSp delSp modSp mod">
        <pc:chgData name="pantelis balaouras" userId="25e8755020fc1734" providerId="LiveId" clId="{2688A05B-B1D8-43C6-BA76-44AF5AAFE59B}" dt="2024-05-01T07:40:57.620" v="221"/>
        <pc:sldMkLst>
          <pc:docMk/>
          <pc:sldMk cId="261648677" sldId="533"/>
        </pc:sldMkLst>
        <pc:spChg chg="del">
          <ac:chgData name="pantelis balaouras" userId="25e8755020fc1734" providerId="LiveId" clId="{2688A05B-B1D8-43C6-BA76-44AF5AAFE59B}" dt="2024-05-01T07:40:56.846" v="220" actId="478"/>
          <ac:spMkLst>
            <pc:docMk/>
            <pc:sldMk cId="261648677" sldId="533"/>
            <ac:spMk id="3" creationId="{A7ED8D49-72C4-E831-68D9-2D88437D4616}"/>
          </ac:spMkLst>
        </pc:spChg>
        <pc:spChg chg="add mod">
          <ac:chgData name="pantelis balaouras" userId="25e8755020fc1734" providerId="LiveId" clId="{2688A05B-B1D8-43C6-BA76-44AF5AAFE59B}" dt="2024-05-01T07:40:57.620" v="221"/>
          <ac:spMkLst>
            <pc:docMk/>
            <pc:sldMk cId="261648677" sldId="533"/>
            <ac:spMk id="4" creationId="{53AF2B2D-73C1-D5CE-6462-92DE2945F9A4}"/>
          </ac:spMkLst>
        </pc:spChg>
      </pc:sldChg>
      <pc:sldChg chg="addSp delSp modSp mod">
        <pc:chgData name="pantelis balaouras" userId="25e8755020fc1734" providerId="LiveId" clId="{2688A05B-B1D8-43C6-BA76-44AF5AAFE59B}" dt="2024-05-01T07:41:02.331" v="223"/>
        <pc:sldMkLst>
          <pc:docMk/>
          <pc:sldMk cId="2113356342" sldId="534"/>
        </pc:sldMkLst>
        <pc:spChg chg="del">
          <ac:chgData name="pantelis balaouras" userId="25e8755020fc1734" providerId="LiveId" clId="{2688A05B-B1D8-43C6-BA76-44AF5AAFE59B}" dt="2024-05-01T07:41:01.667" v="222" actId="478"/>
          <ac:spMkLst>
            <pc:docMk/>
            <pc:sldMk cId="2113356342" sldId="534"/>
            <ac:spMk id="3" creationId="{4CE7F0E6-16EB-88E3-8E73-A465E6FE9C93}"/>
          </ac:spMkLst>
        </pc:spChg>
        <pc:spChg chg="add mod">
          <ac:chgData name="pantelis balaouras" userId="25e8755020fc1734" providerId="LiveId" clId="{2688A05B-B1D8-43C6-BA76-44AF5AAFE59B}" dt="2024-05-01T07:41:02.331" v="223"/>
          <ac:spMkLst>
            <pc:docMk/>
            <pc:sldMk cId="2113356342" sldId="534"/>
            <ac:spMk id="4" creationId="{242332C2-804A-F404-B6C3-A5A9AFB8CFB1}"/>
          </ac:spMkLst>
        </pc:spChg>
      </pc:sldChg>
      <pc:sldChg chg="modSp mod">
        <pc:chgData name="pantelis balaouras" userId="25e8755020fc1734" providerId="LiveId" clId="{2688A05B-B1D8-43C6-BA76-44AF5AAFE59B}" dt="2024-05-01T07:42:36.850" v="233" actId="20577"/>
        <pc:sldMkLst>
          <pc:docMk/>
          <pc:sldMk cId="358170688" sldId="536"/>
        </pc:sldMkLst>
        <pc:spChg chg="mod">
          <ac:chgData name="pantelis balaouras" userId="25e8755020fc1734" providerId="LiveId" clId="{2688A05B-B1D8-43C6-BA76-44AF5AAFE59B}" dt="2024-05-01T07:42:36.850" v="233" actId="20577"/>
          <ac:spMkLst>
            <pc:docMk/>
            <pc:sldMk cId="358170688" sldId="536"/>
            <ac:spMk id="4" creationId="{E47D0821-8573-4002-9B33-F43C68A1D403}"/>
          </ac:spMkLst>
        </pc:spChg>
      </pc:sldChg>
      <pc:sldChg chg="delSp modSp mod">
        <pc:chgData name="pantelis balaouras" userId="25e8755020fc1734" providerId="LiveId" clId="{2688A05B-B1D8-43C6-BA76-44AF5AAFE59B}" dt="2024-05-01T07:42:27.971" v="231" actId="14100"/>
        <pc:sldMkLst>
          <pc:docMk/>
          <pc:sldMk cId="1722655046" sldId="537"/>
        </pc:sldMkLst>
        <pc:spChg chg="del">
          <ac:chgData name="pantelis balaouras" userId="25e8755020fc1734" providerId="LiveId" clId="{2688A05B-B1D8-43C6-BA76-44AF5AAFE59B}" dt="2024-05-01T07:37:21.535" v="175" actId="478"/>
          <ac:spMkLst>
            <pc:docMk/>
            <pc:sldMk cId="1722655046" sldId="537"/>
            <ac:spMk id="4" creationId="{C070F4CF-038C-A3F3-2128-EA1958E3E8CE}"/>
          </ac:spMkLst>
        </pc:spChg>
        <pc:spChg chg="mod">
          <ac:chgData name="pantelis balaouras" userId="25e8755020fc1734" providerId="LiveId" clId="{2688A05B-B1D8-43C6-BA76-44AF5AAFE59B}" dt="2024-05-01T07:37:17.194" v="174" actId="14100"/>
          <ac:spMkLst>
            <pc:docMk/>
            <pc:sldMk cId="1722655046" sldId="537"/>
            <ac:spMk id="10" creationId="{C0DFA73F-FDC8-497A-8912-CA8C28C95043}"/>
          </ac:spMkLst>
        </pc:spChg>
        <pc:picChg chg="mod">
          <ac:chgData name="pantelis balaouras" userId="25e8755020fc1734" providerId="LiveId" clId="{2688A05B-B1D8-43C6-BA76-44AF5AAFE59B}" dt="2024-05-01T07:42:27.971" v="231" actId="14100"/>
          <ac:picMkLst>
            <pc:docMk/>
            <pc:sldMk cId="1722655046" sldId="537"/>
            <ac:picMk id="7" creationId="{07D4BC24-1C9D-E2D8-ED6B-B66F39B6FDCC}"/>
          </ac:picMkLst>
        </pc:picChg>
      </pc:sldChg>
      <pc:sldChg chg="addSp delSp modSp mod">
        <pc:chgData name="pantelis balaouras" userId="25e8755020fc1734" providerId="LiveId" clId="{2688A05B-B1D8-43C6-BA76-44AF5AAFE59B}" dt="2024-05-01T07:42:18.604" v="229" actId="14100"/>
        <pc:sldMkLst>
          <pc:docMk/>
          <pc:sldMk cId="1662365341" sldId="538"/>
        </pc:sldMkLst>
        <pc:spChg chg="add mod">
          <ac:chgData name="pantelis balaouras" userId="25e8755020fc1734" providerId="LiveId" clId="{2688A05B-B1D8-43C6-BA76-44AF5AAFE59B}" dt="2024-05-01T07:37:36.072" v="179"/>
          <ac:spMkLst>
            <pc:docMk/>
            <pc:sldMk cId="1662365341" sldId="538"/>
            <ac:spMk id="2" creationId="{1613E8D9-E05F-FBC4-17FE-6E740818100D}"/>
          </ac:spMkLst>
        </pc:spChg>
        <pc:spChg chg="del">
          <ac:chgData name="pantelis balaouras" userId="25e8755020fc1734" providerId="LiveId" clId="{2688A05B-B1D8-43C6-BA76-44AF5AAFE59B}" dt="2024-05-01T07:37:35.377" v="178" actId="478"/>
          <ac:spMkLst>
            <pc:docMk/>
            <pc:sldMk cId="1662365341" sldId="538"/>
            <ac:spMk id="12" creationId="{BADF46FB-CE61-6B10-F015-78755719F5EF}"/>
          </ac:spMkLst>
        </pc:spChg>
        <pc:picChg chg="mod">
          <ac:chgData name="pantelis balaouras" userId="25e8755020fc1734" providerId="LiveId" clId="{2688A05B-B1D8-43C6-BA76-44AF5AAFE59B}" dt="2024-05-01T07:42:18.604" v="229" actId="14100"/>
          <ac:picMkLst>
            <pc:docMk/>
            <pc:sldMk cId="1662365341" sldId="538"/>
            <ac:picMk id="10" creationId="{9B85E0A3-D648-617F-78EB-F1D8349B83A9}"/>
          </ac:picMkLst>
        </pc:picChg>
      </pc:sldChg>
      <pc:sldChg chg="addSp delSp modSp mod">
        <pc:chgData name="pantelis balaouras" userId="25e8755020fc1734" providerId="LiveId" clId="{2688A05B-B1D8-43C6-BA76-44AF5AAFE59B}" dt="2024-05-01T07:40:06.427" v="208"/>
        <pc:sldMkLst>
          <pc:docMk/>
          <pc:sldMk cId="2236915416" sldId="539"/>
        </pc:sldMkLst>
        <pc:spChg chg="add del mod">
          <ac:chgData name="pantelis balaouras" userId="25e8755020fc1734" providerId="LiveId" clId="{2688A05B-B1D8-43C6-BA76-44AF5AAFE59B}" dt="2024-05-01T07:40:05.741" v="207" actId="478"/>
          <ac:spMkLst>
            <pc:docMk/>
            <pc:sldMk cId="2236915416" sldId="539"/>
            <ac:spMk id="3" creationId="{248495E1-4069-4700-29A1-9DCF58FF9E63}"/>
          </ac:spMkLst>
        </pc:spChg>
        <pc:spChg chg="add mod">
          <ac:chgData name="pantelis balaouras" userId="25e8755020fc1734" providerId="LiveId" clId="{2688A05B-B1D8-43C6-BA76-44AF5AAFE59B}" dt="2024-05-01T07:40:06.427" v="208"/>
          <ac:spMkLst>
            <pc:docMk/>
            <pc:sldMk cId="2236915416" sldId="539"/>
            <ac:spMk id="4" creationId="{48B5BD27-BEC7-9AFF-C77E-DCAB532AC5D7}"/>
          </ac:spMkLst>
        </pc:spChg>
        <pc:spChg chg="del">
          <ac:chgData name="pantelis balaouras" userId="25e8755020fc1734" providerId="LiveId" clId="{2688A05B-B1D8-43C6-BA76-44AF5AAFE59B}" dt="2024-05-01T07:38:03.799" v="186" actId="478"/>
          <ac:spMkLst>
            <pc:docMk/>
            <pc:sldMk cId="2236915416" sldId="539"/>
            <ac:spMk id="9" creationId="{C0DFA73F-FDC8-497A-8912-CA8C28C95043}"/>
          </ac:spMkLst>
        </pc:spChg>
      </pc:sldChg>
      <pc:sldChg chg="addSp delSp modSp mod">
        <pc:chgData name="pantelis balaouras" userId="25e8755020fc1734" providerId="LiveId" clId="{2688A05B-B1D8-43C6-BA76-44AF5AAFE59B}" dt="2024-05-01T07:40:11.258" v="210"/>
        <pc:sldMkLst>
          <pc:docMk/>
          <pc:sldMk cId="2008971636" sldId="540"/>
        </pc:sldMkLst>
        <pc:spChg chg="add del mod">
          <ac:chgData name="pantelis balaouras" userId="25e8755020fc1734" providerId="LiveId" clId="{2688A05B-B1D8-43C6-BA76-44AF5AAFE59B}" dt="2024-05-01T07:40:10.638" v="209" actId="478"/>
          <ac:spMkLst>
            <pc:docMk/>
            <pc:sldMk cId="2008971636" sldId="540"/>
            <ac:spMk id="3" creationId="{94C6E439-3AED-4EC9-1F32-EB24B7299C33}"/>
          </ac:spMkLst>
        </pc:spChg>
        <pc:spChg chg="add mod">
          <ac:chgData name="pantelis balaouras" userId="25e8755020fc1734" providerId="LiveId" clId="{2688A05B-B1D8-43C6-BA76-44AF5AAFE59B}" dt="2024-05-01T07:40:11.258" v="210"/>
          <ac:spMkLst>
            <pc:docMk/>
            <pc:sldMk cId="2008971636" sldId="540"/>
            <ac:spMk id="4" creationId="{15777FA4-32DC-4472-F9AC-FBE6925353D7}"/>
          </ac:spMkLst>
        </pc:spChg>
        <pc:spChg chg="del mod">
          <ac:chgData name="pantelis balaouras" userId="25e8755020fc1734" providerId="LiveId" clId="{2688A05B-B1D8-43C6-BA76-44AF5AAFE59B}" dt="2024-05-01T07:38:07.734" v="189" actId="478"/>
          <ac:spMkLst>
            <pc:docMk/>
            <pc:sldMk cId="2008971636" sldId="540"/>
            <ac:spMk id="9" creationId="{C0DFA73F-FDC8-497A-8912-CA8C28C95043}"/>
          </ac:spMkLst>
        </pc:spChg>
      </pc:sldChg>
      <pc:sldChg chg="addSp delSp modSp mod">
        <pc:chgData name="pantelis balaouras" userId="25e8755020fc1734" providerId="LiveId" clId="{2688A05B-B1D8-43C6-BA76-44AF5AAFE59B}" dt="2024-05-01T07:28:37.676" v="82" actId="1076"/>
        <pc:sldMkLst>
          <pc:docMk/>
          <pc:sldMk cId="2841568079" sldId="541"/>
        </pc:sldMkLst>
        <pc:spChg chg="add mod">
          <ac:chgData name="pantelis balaouras" userId="25e8755020fc1734" providerId="LiveId" clId="{2688A05B-B1D8-43C6-BA76-44AF5AAFE59B}" dt="2024-05-01T07:23:02.653" v="20"/>
          <ac:spMkLst>
            <pc:docMk/>
            <pc:sldMk cId="2841568079" sldId="541"/>
            <ac:spMk id="2" creationId="{2A0BD33B-E049-1307-8EB6-8C99985D4AD7}"/>
          </ac:spMkLst>
        </pc:spChg>
        <pc:spChg chg="del">
          <ac:chgData name="pantelis balaouras" userId="25e8755020fc1734" providerId="LiveId" clId="{2688A05B-B1D8-43C6-BA76-44AF5AAFE59B}" dt="2024-05-01T07:23:01.733" v="19" actId="478"/>
          <ac:spMkLst>
            <pc:docMk/>
            <pc:sldMk cId="2841568079" sldId="541"/>
            <ac:spMk id="10" creationId="{C0DFA73F-FDC8-497A-8912-CA8C28C95043}"/>
          </ac:spMkLst>
        </pc:spChg>
        <pc:spChg chg="mod">
          <ac:chgData name="pantelis balaouras" userId="25e8755020fc1734" providerId="LiveId" clId="{2688A05B-B1D8-43C6-BA76-44AF5AAFE59B}" dt="2024-05-01T07:26:15.511" v="61" actId="14100"/>
          <ac:spMkLst>
            <pc:docMk/>
            <pc:sldMk cId="2841568079" sldId="541"/>
            <ac:spMk id="14" creationId="{88BD14C6-4881-166D-DF25-4FB2C4A77EBD}"/>
          </ac:spMkLst>
        </pc:spChg>
        <pc:spChg chg="mod">
          <ac:chgData name="pantelis balaouras" userId="25e8755020fc1734" providerId="LiveId" clId="{2688A05B-B1D8-43C6-BA76-44AF5AAFE59B}" dt="2024-05-01T07:26:27.383" v="64" actId="1076"/>
          <ac:spMkLst>
            <pc:docMk/>
            <pc:sldMk cId="2841568079" sldId="541"/>
            <ac:spMk id="15" creationId="{6381F598-7858-7B6F-0C68-EBED09971295}"/>
          </ac:spMkLst>
        </pc:spChg>
        <pc:spChg chg="mod">
          <ac:chgData name="pantelis balaouras" userId="25e8755020fc1734" providerId="LiveId" clId="{2688A05B-B1D8-43C6-BA76-44AF5AAFE59B}" dt="2024-05-01T07:27:18.887" v="70" actId="14100"/>
          <ac:spMkLst>
            <pc:docMk/>
            <pc:sldMk cId="2841568079" sldId="541"/>
            <ac:spMk id="16" creationId="{7C902559-68CD-77DD-4FC3-BADE3BC3D8D3}"/>
          </ac:spMkLst>
        </pc:spChg>
        <pc:spChg chg="mod">
          <ac:chgData name="pantelis balaouras" userId="25e8755020fc1734" providerId="LiveId" clId="{2688A05B-B1D8-43C6-BA76-44AF5AAFE59B}" dt="2024-05-01T07:27:27.374" v="72" actId="1076"/>
          <ac:spMkLst>
            <pc:docMk/>
            <pc:sldMk cId="2841568079" sldId="541"/>
            <ac:spMk id="17" creationId="{23D6166E-F3D0-8710-ACFD-6AEF8126141F}"/>
          </ac:spMkLst>
        </pc:spChg>
        <pc:spChg chg="mod">
          <ac:chgData name="pantelis balaouras" userId="25e8755020fc1734" providerId="LiveId" clId="{2688A05B-B1D8-43C6-BA76-44AF5AAFE59B}" dt="2024-05-01T07:28:29.252" v="81" actId="14100"/>
          <ac:spMkLst>
            <pc:docMk/>
            <pc:sldMk cId="2841568079" sldId="541"/>
            <ac:spMk id="18" creationId="{51FD1610-7FE2-5900-87E3-3B7AE883663D}"/>
          </ac:spMkLst>
        </pc:spChg>
        <pc:spChg chg="mod">
          <ac:chgData name="pantelis balaouras" userId="25e8755020fc1734" providerId="LiveId" clId="{2688A05B-B1D8-43C6-BA76-44AF5AAFE59B}" dt="2024-05-01T07:28:37.676" v="82" actId="1076"/>
          <ac:spMkLst>
            <pc:docMk/>
            <pc:sldMk cId="2841568079" sldId="541"/>
            <ac:spMk id="19" creationId="{32205D57-70A7-EF97-E0D7-BB0976FDC12C}"/>
          </ac:spMkLst>
        </pc:spChg>
        <pc:spChg chg="mod">
          <ac:chgData name="pantelis balaouras" userId="25e8755020fc1734" providerId="LiveId" clId="{2688A05B-B1D8-43C6-BA76-44AF5AAFE59B}" dt="2024-05-01T07:28:14.361" v="78" actId="14100"/>
          <ac:spMkLst>
            <pc:docMk/>
            <pc:sldMk cId="2841568079" sldId="541"/>
            <ac:spMk id="20" creationId="{967F73A8-485C-F7ED-4148-54E2F502E5E7}"/>
          </ac:spMkLst>
        </pc:spChg>
        <pc:spChg chg="mod">
          <ac:chgData name="pantelis balaouras" userId="25e8755020fc1734" providerId="LiveId" clId="{2688A05B-B1D8-43C6-BA76-44AF5AAFE59B}" dt="2024-05-01T07:28:23.594" v="80" actId="1076"/>
          <ac:spMkLst>
            <pc:docMk/>
            <pc:sldMk cId="2841568079" sldId="541"/>
            <ac:spMk id="21" creationId="{7555B91C-ED50-A8FB-E9D0-04408D2E4722}"/>
          </ac:spMkLst>
        </pc:spChg>
        <pc:spChg chg="mod">
          <ac:chgData name="pantelis balaouras" userId="25e8755020fc1734" providerId="LiveId" clId="{2688A05B-B1D8-43C6-BA76-44AF5AAFE59B}" dt="2024-05-01T07:26:52.748" v="68" actId="14100"/>
          <ac:spMkLst>
            <pc:docMk/>
            <pc:sldMk cId="2841568079" sldId="541"/>
            <ac:spMk id="22" creationId="{ACEA7ED9-D606-E3E1-F005-59397D55BA63}"/>
          </ac:spMkLst>
        </pc:spChg>
        <pc:spChg chg="mod">
          <ac:chgData name="pantelis balaouras" userId="25e8755020fc1734" providerId="LiveId" clId="{2688A05B-B1D8-43C6-BA76-44AF5AAFE59B}" dt="2024-05-01T07:26:47.196" v="67" actId="1076"/>
          <ac:spMkLst>
            <pc:docMk/>
            <pc:sldMk cId="2841568079" sldId="541"/>
            <ac:spMk id="23" creationId="{70BEC983-3EB9-BAF7-1DC0-4645DDA8FA53}"/>
          </ac:spMkLst>
        </pc:spChg>
      </pc:sldChg>
      <pc:sldChg chg="addSp modSp mod">
        <pc:chgData name="pantelis balaouras" userId="25e8755020fc1734" providerId="LiveId" clId="{2688A05B-B1D8-43C6-BA76-44AF5AAFE59B}" dt="2024-05-01T07:29:21.232" v="89" actId="1076"/>
        <pc:sldMkLst>
          <pc:docMk/>
          <pc:sldMk cId="2487626326" sldId="542"/>
        </pc:sldMkLst>
        <pc:spChg chg="add mod">
          <ac:chgData name="pantelis balaouras" userId="25e8755020fc1734" providerId="LiveId" clId="{2688A05B-B1D8-43C6-BA76-44AF5AAFE59B}" dt="2024-05-01T07:23:08.235" v="21"/>
          <ac:spMkLst>
            <pc:docMk/>
            <pc:sldMk cId="2487626326" sldId="542"/>
            <ac:spMk id="2" creationId="{82BC5248-76A6-384B-01B2-86796A4D5F12}"/>
          </ac:spMkLst>
        </pc:spChg>
        <pc:spChg chg="mod">
          <ac:chgData name="pantelis balaouras" userId="25e8755020fc1734" providerId="LiveId" clId="{2688A05B-B1D8-43C6-BA76-44AF5AAFE59B}" dt="2024-05-01T07:28:55.002" v="84" actId="113"/>
          <ac:spMkLst>
            <pc:docMk/>
            <pc:sldMk cId="2487626326" sldId="542"/>
            <ac:spMk id="8" creationId="{D3421878-67A6-68E4-5B7A-3B1EBCA5AAE1}"/>
          </ac:spMkLst>
        </pc:spChg>
        <pc:spChg chg="mod">
          <ac:chgData name="pantelis balaouras" userId="25e8755020fc1734" providerId="LiveId" clId="{2688A05B-B1D8-43C6-BA76-44AF5AAFE59B}" dt="2024-05-01T07:28:58.729" v="85" actId="113"/>
          <ac:spMkLst>
            <pc:docMk/>
            <pc:sldMk cId="2487626326" sldId="542"/>
            <ac:spMk id="13" creationId="{D4214CFF-2E01-75C2-1EC3-A418271F7123}"/>
          </ac:spMkLst>
        </pc:spChg>
        <pc:spChg chg="mod">
          <ac:chgData name="pantelis balaouras" userId="25e8755020fc1734" providerId="LiveId" clId="{2688A05B-B1D8-43C6-BA76-44AF5AAFE59B}" dt="2024-05-01T07:29:04.974" v="86" actId="113"/>
          <ac:spMkLst>
            <pc:docMk/>
            <pc:sldMk cId="2487626326" sldId="542"/>
            <ac:spMk id="16" creationId="{E340A250-991E-37AF-29C2-5B4F3DDEF077}"/>
          </ac:spMkLst>
        </pc:spChg>
        <pc:spChg chg="mod">
          <ac:chgData name="pantelis balaouras" userId="25e8755020fc1734" providerId="LiveId" clId="{2688A05B-B1D8-43C6-BA76-44AF5AAFE59B}" dt="2024-05-01T07:29:10.154" v="87" actId="113"/>
          <ac:spMkLst>
            <pc:docMk/>
            <pc:sldMk cId="2487626326" sldId="542"/>
            <ac:spMk id="18" creationId="{8EE91A73-EB0C-E51F-9DF5-C6E40B6C5625}"/>
          </ac:spMkLst>
        </pc:spChg>
        <pc:spChg chg="mod">
          <ac:chgData name="pantelis balaouras" userId="25e8755020fc1734" providerId="LiveId" clId="{2688A05B-B1D8-43C6-BA76-44AF5AAFE59B}" dt="2024-05-01T07:29:15.895" v="88" actId="113"/>
          <ac:spMkLst>
            <pc:docMk/>
            <pc:sldMk cId="2487626326" sldId="542"/>
            <ac:spMk id="20" creationId="{69CA2AD8-890D-1DB2-6770-4D491EBE7160}"/>
          </ac:spMkLst>
        </pc:spChg>
        <pc:grpChg chg="mod">
          <ac:chgData name="pantelis balaouras" userId="25e8755020fc1734" providerId="LiveId" clId="{2688A05B-B1D8-43C6-BA76-44AF5AAFE59B}" dt="2024-05-01T07:29:21.232" v="89" actId="1076"/>
          <ac:grpSpMkLst>
            <pc:docMk/>
            <pc:sldMk cId="2487626326" sldId="542"/>
            <ac:grpSpMk id="6" creationId="{754036EB-6186-485D-C0EE-EC0F104AE97F}"/>
          </ac:grpSpMkLst>
        </pc:grpChg>
      </pc:sldChg>
      <pc:sldChg chg="addSp delSp modSp mod">
        <pc:chgData name="pantelis balaouras" userId="25e8755020fc1734" providerId="LiveId" clId="{2688A05B-B1D8-43C6-BA76-44AF5AAFE59B}" dt="2024-05-01T07:32:09.749" v="118" actId="27636"/>
        <pc:sldMkLst>
          <pc:docMk/>
          <pc:sldMk cId="3706413693" sldId="543"/>
        </pc:sldMkLst>
        <pc:spChg chg="add mod">
          <ac:chgData name="pantelis balaouras" userId="25e8755020fc1734" providerId="LiveId" clId="{2688A05B-B1D8-43C6-BA76-44AF5AAFE59B}" dt="2024-05-01T07:23:53.018" v="36"/>
          <ac:spMkLst>
            <pc:docMk/>
            <pc:sldMk cId="3706413693" sldId="543"/>
            <ac:spMk id="3" creationId="{27A48D56-BD1E-409D-DE6B-ED6FD57CD6C2}"/>
          </ac:spMkLst>
        </pc:spChg>
        <pc:spChg chg="mod">
          <ac:chgData name="pantelis balaouras" userId="25e8755020fc1734" providerId="LiveId" clId="{2688A05B-B1D8-43C6-BA76-44AF5AAFE59B}" dt="2024-05-01T07:32:09.749" v="118" actId="27636"/>
          <ac:spMkLst>
            <pc:docMk/>
            <pc:sldMk cId="3706413693" sldId="543"/>
            <ac:spMk id="4" creationId="{5FF59E8E-998A-0102-306E-0BC6654FA71F}"/>
          </ac:spMkLst>
        </pc:spChg>
        <pc:spChg chg="del">
          <ac:chgData name="pantelis balaouras" userId="25e8755020fc1734" providerId="LiveId" clId="{2688A05B-B1D8-43C6-BA76-44AF5AAFE59B}" dt="2024-05-01T07:23:52.269" v="35" actId="478"/>
          <ac:spMkLst>
            <pc:docMk/>
            <pc:sldMk cId="3706413693" sldId="543"/>
            <ac:spMk id="5" creationId="{C0DFA73F-FDC8-497A-8912-CA8C28C95043}"/>
          </ac:spMkLst>
        </pc:spChg>
      </pc:sldChg>
      <pc:sldChg chg="modSp mod">
        <pc:chgData name="pantelis balaouras" userId="25e8755020fc1734" providerId="LiveId" clId="{2688A05B-B1D8-43C6-BA76-44AF5AAFE59B}" dt="2024-05-01T07:35:56.510" v="152" actId="20577"/>
        <pc:sldMkLst>
          <pc:docMk/>
          <pc:sldMk cId="4044679598" sldId="546"/>
        </pc:sldMkLst>
        <pc:spChg chg="mod">
          <ac:chgData name="pantelis balaouras" userId="25e8755020fc1734" providerId="LiveId" clId="{2688A05B-B1D8-43C6-BA76-44AF5AAFE59B}" dt="2024-05-01T07:34:04.079" v="135" actId="27636"/>
          <ac:spMkLst>
            <pc:docMk/>
            <pc:sldMk cId="4044679598" sldId="546"/>
            <ac:spMk id="6" creationId="{13725DC3-E1D4-4E92-AF5A-F0DED3AA5B9A}"/>
          </ac:spMkLst>
        </pc:spChg>
        <pc:spChg chg="mod">
          <ac:chgData name="pantelis balaouras" userId="25e8755020fc1734" providerId="LiveId" clId="{2688A05B-B1D8-43C6-BA76-44AF5AAFE59B}" dt="2024-05-01T07:35:56.510" v="152" actId="20577"/>
          <ac:spMkLst>
            <pc:docMk/>
            <pc:sldMk cId="4044679598" sldId="546"/>
            <ac:spMk id="10" creationId="{C0DFA73F-FDC8-497A-8912-CA8C28C95043}"/>
          </ac:spMkLst>
        </pc:spChg>
      </pc:sldChg>
      <pc:sldChg chg="modSp mod">
        <pc:chgData name="pantelis balaouras" userId="25e8755020fc1734" providerId="LiveId" clId="{2688A05B-B1D8-43C6-BA76-44AF5AAFE59B}" dt="2024-05-01T07:39:42.943" v="200" actId="20577"/>
        <pc:sldMkLst>
          <pc:docMk/>
          <pc:sldMk cId="2982799521" sldId="549"/>
        </pc:sldMkLst>
        <pc:spChg chg="mod">
          <ac:chgData name="pantelis balaouras" userId="25e8755020fc1734" providerId="LiveId" clId="{2688A05B-B1D8-43C6-BA76-44AF5AAFE59B}" dt="2024-05-01T07:39:42.943" v="200" actId="20577"/>
          <ac:spMkLst>
            <pc:docMk/>
            <pc:sldMk cId="2982799521" sldId="549"/>
            <ac:spMk id="4" creationId="{E47D0821-8573-4002-9B33-F43C68A1D403}"/>
          </ac:spMkLst>
        </pc:spChg>
      </pc:sldChg>
      <pc:sldChg chg="modSp mod">
        <pc:chgData name="pantelis balaouras" userId="25e8755020fc1734" providerId="LiveId" clId="{2688A05B-B1D8-43C6-BA76-44AF5AAFE59B}" dt="2024-05-01T07:39:53.248" v="204" actId="20577"/>
        <pc:sldMkLst>
          <pc:docMk/>
          <pc:sldMk cId="3014241966" sldId="550"/>
        </pc:sldMkLst>
        <pc:spChg chg="mod">
          <ac:chgData name="pantelis balaouras" userId="25e8755020fc1734" providerId="LiveId" clId="{2688A05B-B1D8-43C6-BA76-44AF5AAFE59B}" dt="2024-05-01T07:39:53.248" v="204" actId="20577"/>
          <ac:spMkLst>
            <pc:docMk/>
            <pc:sldMk cId="3014241966" sldId="550"/>
            <ac:spMk id="10" creationId="{C0DFA73F-FDC8-497A-8912-CA8C28C95043}"/>
          </ac:spMkLst>
        </pc:spChg>
      </pc:sldChg>
      <pc:sldChg chg="addSp delSp modSp mod">
        <pc:chgData name="pantelis balaouras" userId="25e8755020fc1734" providerId="LiveId" clId="{2688A05B-B1D8-43C6-BA76-44AF5AAFE59B}" dt="2024-05-01T07:40:01.807" v="206"/>
        <pc:sldMkLst>
          <pc:docMk/>
          <pc:sldMk cId="1823879326" sldId="551"/>
        </pc:sldMkLst>
        <pc:spChg chg="add del mod">
          <ac:chgData name="pantelis balaouras" userId="25e8755020fc1734" providerId="LiveId" clId="{2688A05B-B1D8-43C6-BA76-44AF5AAFE59B}" dt="2024-05-01T07:40:01.374" v="205" actId="478"/>
          <ac:spMkLst>
            <pc:docMk/>
            <pc:sldMk cId="1823879326" sldId="551"/>
            <ac:spMk id="3" creationId="{761FEEA7-BF97-7854-1CA6-E68326E85C41}"/>
          </ac:spMkLst>
        </pc:spChg>
        <pc:spChg chg="add mod">
          <ac:chgData name="pantelis balaouras" userId="25e8755020fc1734" providerId="LiveId" clId="{2688A05B-B1D8-43C6-BA76-44AF5AAFE59B}" dt="2024-05-01T07:40:01.807" v="206"/>
          <ac:spMkLst>
            <pc:docMk/>
            <pc:sldMk cId="1823879326" sldId="551"/>
            <ac:spMk id="4" creationId="{ACADD52B-DDE3-06CB-7D2C-2B84BD68C4B5}"/>
          </ac:spMkLst>
        </pc:spChg>
        <pc:spChg chg="del">
          <ac:chgData name="pantelis balaouras" userId="25e8755020fc1734" providerId="LiveId" clId="{2688A05B-B1D8-43C6-BA76-44AF5AAFE59B}" dt="2024-05-01T07:37:58.257" v="184" actId="478"/>
          <ac:spMkLst>
            <pc:docMk/>
            <pc:sldMk cId="1823879326" sldId="551"/>
            <ac:spMk id="9" creationId="{C0DFA73F-FDC8-497A-8912-CA8C28C95043}"/>
          </ac:spMkLst>
        </pc:spChg>
      </pc:sldChg>
      <pc:sldChg chg="addSp delSp modSp new mod modNotesTx">
        <pc:chgData name="pantelis balaouras" userId="25e8755020fc1734" providerId="LiveId" clId="{2688A05B-B1D8-43C6-BA76-44AF5AAFE59B}" dt="2024-05-01T07:31:19.233" v="105"/>
        <pc:sldMkLst>
          <pc:docMk/>
          <pc:sldMk cId="1799873605" sldId="552"/>
        </pc:sldMkLst>
        <pc:spChg chg="mod">
          <ac:chgData name="pantelis balaouras" userId="25e8755020fc1734" providerId="LiveId" clId="{2688A05B-B1D8-43C6-BA76-44AF5AAFE59B}" dt="2024-05-01T07:31:05.821" v="103"/>
          <ac:spMkLst>
            <pc:docMk/>
            <pc:sldMk cId="1799873605" sldId="552"/>
            <ac:spMk id="2" creationId="{C75AAFA3-8028-F05A-B4CF-4ECEF6317929}"/>
          </ac:spMkLst>
        </pc:spChg>
        <pc:spChg chg="mod">
          <ac:chgData name="pantelis balaouras" userId="25e8755020fc1734" providerId="LiveId" clId="{2688A05B-B1D8-43C6-BA76-44AF5AAFE59B}" dt="2024-05-01T07:30:54.129" v="101" actId="27636"/>
          <ac:spMkLst>
            <pc:docMk/>
            <pc:sldMk cId="1799873605" sldId="552"/>
            <ac:spMk id="3" creationId="{346257D8-E81D-4DD6-E79D-FEA19D57C979}"/>
          </ac:spMkLst>
        </pc:spChg>
        <pc:spChg chg="del mod">
          <ac:chgData name="pantelis balaouras" userId="25e8755020fc1734" providerId="LiveId" clId="{2688A05B-B1D8-43C6-BA76-44AF5AAFE59B}" dt="2024-05-01T07:30:58.385" v="102" actId="478"/>
          <ac:spMkLst>
            <pc:docMk/>
            <pc:sldMk cId="1799873605" sldId="552"/>
            <ac:spMk id="4" creationId="{1AC30A68-F8BC-375C-669A-E2B52B7D7AFB}"/>
          </ac:spMkLst>
        </pc:spChg>
        <pc:spChg chg="add mod">
          <ac:chgData name="pantelis balaouras" userId="25e8755020fc1734" providerId="LiveId" clId="{2688A05B-B1D8-43C6-BA76-44AF5AAFE59B}" dt="2024-05-01T07:31:19.233" v="105"/>
          <ac:spMkLst>
            <pc:docMk/>
            <pc:sldMk cId="1799873605" sldId="552"/>
            <ac:spMk id="5" creationId="{17BCD979-B7B8-100E-1016-DBC4DD21E0F4}"/>
          </ac:spMkLst>
        </pc:spChg>
      </pc:sldChg>
      <pc:sldChg chg="addSp modSp new mod modNotesTx">
        <pc:chgData name="pantelis balaouras" userId="25e8755020fc1734" providerId="LiveId" clId="{2688A05B-B1D8-43C6-BA76-44AF5AAFE59B}" dt="2024-05-01T07:44:12.091" v="249"/>
        <pc:sldMkLst>
          <pc:docMk/>
          <pc:sldMk cId="1811478608" sldId="553"/>
        </pc:sldMkLst>
        <pc:spChg chg="mod">
          <ac:chgData name="pantelis balaouras" userId="25e8755020fc1734" providerId="LiveId" clId="{2688A05B-B1D8-43C6-BA76-44AF5AAFE59B}" dt="2024-05-01T07:44:12.091" v="249"/>
          <ac:spMkLst>
            <pc:docMk/>
            <pc:sldMk cId="1811478608" sldId="553"/>
            <ac:spMk id="2" creationId="{1916EA88-4E44-2CB8-82AB-707CC327F02C}"/>
          </ac:spMkLst>
        </pc:spChg>
        <pc:spChg chg="mod">
          <ac:chgData name="pantelis balaouras" userId="25e8755020fc1734" providerId="LiveId" clId="{2688A05B-B1D8-43C6-BA76-44AF5AAFE59B}" dt="2024-05-01T07:43:51.791" v="247" actId="6549"/>
          <ac:spMkLst>
            <pc:docMk/>
            <pc:sldMk cId="1811478608" sldId="553"/>
            <ac:spMk id="3" creationId="{ABA358BA-8BB2-9969-D3FB-1442A3FDBAB0}"/>
          </ac:spMkLst>
        </pc:spChg>
        <pc:spChg chg="add mod">
          <ac:chgData name="pantelis balaouras" userId="25e8755020fc1734" providerId="LiveId" clId="{2688A05B-B1D8-43C6-BA76-44AF5AAFE59B}" dt="2024-05-01T07:43:40.303" v="244"/>
          <ac:spMkLst>
            <pc:docMk/>
            <pc:sldMk cId="1811478608" sldId="553"/>
            <ac:spMk id="4" creationId="{F0A43EA5-A9B9-7E87-AD49-D93DFF230684}"/>
          </ac:spMkLst>
        </pc:spChg>
      </pc:sldChg>
      <pc:sldChg chg="addSp modSp new mod modNotesTx">
        <pc:chgData name="pantelis balaouras" userId="25e8755020fc1734" providerId="LiveId" clId="{2688A05B-B1D8-43C6-BA76-44AF5AAFE59B}" dt="2024-05-01T07:45:19.023" v="257"/>
        <pc:sldMkLst>
          <pc:docMk/>
          <pc:sldMk cId="482875296" sldId="554"/>
        </pc:sldMkLst>
        <pc:spChg chg="mod">
          <ac:chgData name="pantelis balaouras" userId="25e8755020fc1734" providerId="LiveId" clId="{2688A05B-B1D8-43C6-BA76-44AF5AAFE59B}" dt="2024-05-01T07:45:10.876" v="256"/>
          <ac:spMkLst>
            <pc:docMk/>
            <pc:sldMk cId="482875296" sldId="554"/>
            <ac:spMk id="2" creationId="{C880EC8A-A8F4-59FE-5AF3-C907156EAB6A}"/>
          </ac:spMkLst>
        </pc:spChg>
        <pc:spChg chg="mod">
          <ac:chgData name="pantelis balaouras" userId="25e8755020fc1734" providerId="LiveId" clId="{2688A05B-B1D8-43C6-BA76-44AF5AAFE59B}" dt="2024-05-01T07:44:52.137" v="254" actId="14100"/>
          <ac:spMkLst>
            <pc:docMk/>
            <pc:sldMk cId="482875296" sldId="554"/>
            <ac:spMk id="3" creationId="{811D8657-7298-B0FD-B555-E8E8D3B95CBE}"/>
          </ac:spMkLst>
        </pc:spChg>
        <pc:spChg chg="add mod">
          <ac:chgData name="pantelis balaouras" userId="25e8755020fc1734" providerId="LiveId" clId="{2688A05B-B1D8-43C6-BA76-44AF5AAFE59B}" dt="2024-05-01T07:45:19.023" v="257"/>
          <ac:spMkLst>
            <pc:docMk/>
            <pc:sldMk cId="482875296" sldId="554"/>
            <ac:spMk id="4" creationId="{6C042DC2-08A5-AEC0-00B6-EDCA37E9F431}"/>
          </ac:spMkLst>
        </pc:spChg>
      </pc:sldChg>
      <pc:sldChg chg="addSp delSp modSp new mod modNotesTx">
        <pc:chgData name="pantelis balaouras" userId="25e8755020fc1734" providerId="LiveId" clId="{2688A05B-B1D8-43C6-BA76-44AF5AAFE59B}" dt="2024-05-01T07:47:13.990" v="281" actId="12"/>
        <pc:sldMkLst>
          <pc:docMk/>
          <pc:sldMk cId="478802741" sldId="555"/>
        </pc:sldMkLst>
        <pc:spChg chg="mod">
          <ac:chgData name="pantelis balaouras" userId="25e8755020fc1734" providerId="LiveId" clId="{2688A05B-B1D8-43C6-BA76-44AF5AAFE59B}" dt="2024-05-01T07:46:47.805" v="273"/>
          <ac:spMkLst>
            <pc:docMk/>
            <pc:sldMk cId="478802741" sldId="555"/>
            <ac:spMk id="2" creationId="{59B93F2A-1D72-5890-618F-5F512911B31C}"/>
          </ac:spMkLst>
        </pc:spChg>
        <pc:spChg chg="mod">
          <ac:chgData name="pantelis balaouras" userId="25e8755020fc1734" providerId="LiveId" clId="{2688A05B-B1D8-43C6-BA76-44AF5AAFE59B}" dt="2024-05-01T07:47:13.990" v="281" actId="12"/>
          <ac:spMkLst>
            <pc:docMk/>
            <pc:sldMk cId="478802741" sldId="555"/>
            <ac:spMk id="3" creationId="{44C70CBD-33E6-8C6C-820E-00CF45883F5B}"/>
          </ac:spMkLst>
        </pc:spChg>
        <pc:spChg chg="del">
          <ac:chgData name="pantelis balaouras" userId="25e8755020fc1734" providerId="LiveId" clId="{2688A05B-B1D8-43C6-BA76-44AF5AAFE59B}" dt="2024-05-01T07:45:56.335" v="264" actId="478"/>
          <ac:spMkLst>
            <pc:docMk/>
            <pc:sldMk cId="478802741" sldId="555"/>
            <ac:spMk id="4" creationId="{7820996A-165C-00C1-A296-5B9632B78FA5}"/>
          </ac:spMkLst>
        </pc:spChg>
        <pc:spChg chg="add mod">
          <ac:chgData name="pantelis balaouras" userId="25e8755020fc1734" providerId="LiveId" clId="{2688A05B-B1D8-43C6-BA76-44AF5AAFE59B}" dt="2024-05-01T07:46:54.708" v="274"/>
          <ac:spMkLst>
            <pc:docMk/>
            <pc:sldMk cId="478802741" sldId="555"/>
            <ac:spMk id="5" creationId="{AEF112D7-DCB2-F8E1-6E76-1DD970D993C3}"/>
          </ac:spMkLst>
        </pc:spChg>
      </pc:sldChg>
      <pc:sldMasterChg chg="modSldLayout">
        <pc:chgData name="pantelis balaouras" userId="25e8755020fc1734" providerId="LiveId" clId="{2688A05B-B1D8-43C6-BA76-44AF5AAFE59B}" dt="2024-05-01T07:39:09.984" v="196" actId="20577"/>
        <pc:sldMasterMkLst>
          <pc:docMk/>
          <pc:sldMasterMk cId="1468923052" sldId="2147483648"/>
        </pc:sldMasterMkLst>
        <pc:sldLayoutChg chg="modSp mod">
          <pc:chgData name="pantelis balaouras" userId="25e8755020fc1734" providerId="LiveId" clId="{2688A05B-B1D8-43C6-BA76-44AF5AAFE59B}" dt="2024-05-01T07:38:55.433" v="192" actId="20577"/>
          <pc:sldLayoutMkLst>
            <pc:docMk/>
            <pc:sldMasterMk cId="1468923052" sldId="2147483648"/>
            <pc:sldLayoutMk cId="2577986437" sldId="2147483661"/>
          </pc:sldLayoutMkLst>
          <pc:spChg chg="mod">
            <ac:chgData name="pantelis balaouras" userId="25e8755020fc1734" providerId="LiveId" clId="{2688A05B-B1D8-43C6-BA76-44AF5AAFE59B}" dt="2024-05-01T07:38:55.433" v="192"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2688A05B-B1D8-43C6-BA76-44AF5AAFE59B}" dt="2024-05-01T07:39:02.704" v="194" actId="20577"/>
          <pc:sldLayoutMkLst>
            <pc:docMk/>
            <pc:sldMasterMk cId="1468923052" sldId="2147483648"/>
            <pc:sldLayoutMk cId="2515741970" sldId="2147483665"/>
          </pc:sldLayoutMkLst>
          <pc:spChg chg="mod">
            <ac:chgData name="pantelis balaouras" userId="25e8755020fc1734" providerId="LiveId" clId="{2688A05B-B1D8-43C6-BA76-44AF5AAFE59B}" dt="2024-05-01T07:39:02.704" v="194"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2688A05B-B1D8-43C6-BA76-44AF5AAFE59B}" dt="2024-05-01T07:39:09.984" v="196" actId="20577"/>
          <pc:sldLayoutMkLst>
            <pc:docMk/>
            <pc:sldMasterMk cId="1468923052" sldId="2147483648"/>
            <pc:sldLayoutMk cId="2336866591" sldId="2147483666"/>
          </pc:sldLayoutMkLst>
          <pc:spChg chg="mod">
            <ac:chgData name="pantelis balaouras" userId="25e8755020fc1734" providerId="LiveId" clId="{2688A05B-B1D8-43C6-BA76-44AF5AAFE59B}" dt="2024-05-01T07:39:09.984" v="196"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05AAC813-2468-47D7-AF51-330CCB5A2E8F}"/>
    <pc:docChg chg="undo custSel modSld">
      <pc:chgData name="pantelis balaouras" userId="25e8755020fc1734" providerId="LiveId" clId="{05AAC813-2468-47D7-AF51-330CCB5A2E8F}" dt="2024-05-02T09:25:41.618" v="101" actId="14100"/>
      <pc:docMkLst>
        <pc:docMk/>
      </pc:docMkLst>
      <pc:sldChg chg="addSp delSp modSp mod">
        <pc:chgData name="pantelis balaouras" userId="25e8755020fc1734" providerId="LiveId" clId="{05AAC813-2468-47D7-AF51-330CCB5A2E8F}" dt="2024-05-01T17:29:11.342" v="99" actId="1076"/>
        <pc:sldMkLst>
          <pc:docMk/>
          <pc:sldMk cId="616025265" sldId="261"/>
        </pc:sldMkLst>
        <pc:spChg chg="del">
          <ac:chgData name="pantelis balaouras" userId="25e8755020fc1734" providerId="LiveId" clId="{05AAC813-2468-47D7-AF51-330CCB5A2E8F}" dt="2024-05-01T17:09:38.341" v="5" actId="478"/>
          <ac:spMkLst>
            <pc:docMk/>
            <pc:sldMk cId="616025265" sldId="261"/>
            <ac:spMk id="3" creationId="{EA9363C4-D47D-BD9C-4A8E-EF038C4C1F39}"/>
          </ac:spMkLst>
        </pc:spChg>
        <pc:spChg chg="add mod">
          <ac:chgData name="pantelis balaouras" userId="25e8755020fc1734" providerId="LiveId" clId="{05AAC813-2468-47D7-AF51-330CCB5A2E8F}" dt="2024-05-01T17:09:39.187" v="6"/>
          <ac:spMkLst>
            <pc:docMk/>
            <pc:sldMk cId="616025265" sldId="261"/>
            <ac:spMk id="8" creationId="{FF06A94A-9FED-4FF2-C3B1-CEBAE498E2DD}"/>
          </ac:spMkLst>
        </pc:spChg>
        <pc:picChg chg="del">
          <ac:chgData name="pantelis balaouras" userId="25e8755020fc1734" providerId="LiveId" clId="{05AAC813-2468-47D7-AF51-330CCB5A2E8F}" dt="2024-05-01T17:09:34.985" v="4" actId="478"/>
          <ac:picMkLst>
            <pc:docMk/>
            <pc:sldMk cId="616025265" sldId="261"/>
            <ac:picMk id="2" creationId="{455843D4-F9E9-C853-57A2-27AC7B2C3889}"/>
          </ac:picMkLst>
        </pc:picChg>
        <pc:picChg chg="add mod">
          <ac:chgData name="pantelis balaouras" userId="25e8755020fc1734" providerId="LiveId" clId="{05AAC813-2468-47D7-AF51-330CCB5A2E8F}" dt="2024-05-01T17:29:11.342" v="99" actId="1076"/>
          <ac:picMkLst>
            <pc:docMk/>
            <pc:sldMk cId="616025265" sldId="261"/>
            <ac:picMk id="7" creationId="{823AC301-9226-A352-C055-6DF562016DC4}"/>
          </ac:picMkLst>
        </pc:picChg>
      </pc:sldChg>
      <pc:sldChg chg="addSp delSp modSp mod">
        <pc:chgData name="pantelis balaouras" userId="25e8755020fc1734" providerId="LiveId" clId="{05AAC813-2468-47D7-AF51-330CCB5A2E8F}" dt="2024-05-02T09:25:41.618" v="101" actId="14100"/>
        <pc:sldMkLst>
          <pc:docMk/>
          <pc:sldMk cId="2033093179" sldId="420"/>
        </pc:sldMkLst>
        <pc:spChg chg="add del">
          <ac:chgData name="pantelis balaouras" userId="25e8755020fc1734" providerId="LiveId" clId="{05AAC813-2468-47D7-AF51-330CCB5A2E8F}" dt="2024-05-01T17:09:09.187" v="2" actId="22"/>
          <ac:spMkLst>
            <pc:docMk/>
            <pc:sldMk cId="2033093179" sldId="420"/>
            <ac:spMk id="4" creationId="{C1C660CA-395B-024B-0C38-46A5AC0B1D4B}"/>
          </ac:spMkLst>
        </pc:spChg>
        <pc:spChg chg="add mod">
          <ac:chgData name="pantelis balaouras" userId="25e8755020fc1734" providerId="LiveId" clId="{05AAC813-2468-47D7-AF51-330CCB5A2E8F}" dt="2024-05-01T17:09:15.024" v="3"/>
          <ac:spMkLst>
            <pc:docMk/>
            <pc:sldMk cId="2033093179" sldId="420"/>
            <ac:spMk id="6" creationId="{B40584F3-69AD-A25D-F6C8-3FF46A407D88}"/>
          </ac:spMkLst>
        </pc:spChg>
        <pc:spChg chg="mod">
          <ac:chgData name="pantelis balaouras" userId="25e8755020fc1734" providerId="LiveId" clId="{05AAC813-2468-47D7-AF51-330CCB5A2E8F}" dt="2024-05-02T09:25:41.618" v="101" actId="14100"/>
          <ac:spMkLst>
            <pc:docMk/>
            <pc:sldMk cId="2033093179" sldId="420"/>
            <ac:spMk id="13" creationId="{ACBE9AD0-B2F0-4ADA-8F10-B83476743F9C}"/>
          </ac:spMkLst>
        </pc:spChg>
        <pc:picChg chg="del">
          <ac:chgData name="pantelis balaouras" userId="25e8755020fc1734" providerId="LiveId" clId="{05AAC813-2468-47D7-AF51-330CCB5A2E8F}" dt="2024-05-01T17:09:06.301" v="0" actId="478"/>
          <ac:picMkLst>
            <pc:docMk/>
            <pc:sldMk cId="2033093179" sldId="420"/>
            <ac:picMk id="2" creationId="{22E70B03-7126-1B0C-05F9-2C1895BCD0C5}"/>
          </ac:picMkLst>
        </pc:picChg>
        <pc:picChg chg="add mod">
          <ac:chgData name="pantelis balaouras" userId="25e8755020fc1734" providerId="LiveId" clId="{05AAC813-2468-47D7-AF51-330CCB5A2E8F}" dt="2024-05-01T17:09:15.024" v="3"/>
          <ac:picMkLst>
            <pc:docMk/>
            <pc:sldMk cId="2033093179" sldId="420"/>
            <ac:picMk id="7" creationId="{C2B6E681-EB41-564E-4FB4-429CFB2F68CF}"/>
          </ac:picMkLst>
        </pc:picChg>
      </pc:sldChg>
      <pc:sldChg chg="addSp delSp modSp mod">
        <pc:chgData name="pantelis balaouras" userId="25e8755020fc1734" providerId="LiveId" clId="{05AAC813-2468-47D7-AF51-330CCB5A2E8F}" dt="2024-05-01T17:25:36.302" v="77" actId="255"/>
        <pc:sldMkLst>
          <pc:docMk/>
          <pc:sldMk cId="2140994750" sldId="437"/>
        </pc:sldMkLst>
        <pc:spChg chg="del">
          <ac:chgData name="pantelis balaouras" userId="25e8755020fc1734" providerId="LiveId" clId="{05AAC813-2468-47D7-AF51-330CCB5A2E8F}" dt="2024-05-01T17:09:57.180" v="8" actId="478"/>
          <ac:spMkLst>
            <pc:docMk/>
            <pc:sldMk cId="2140994750" sldId="437"/>
            <ac:spMk id="2" creationId="{F578CDC3-AA9B-A5CA-B298-64484F1EFBDF}"/>
          </ac:spMkLst>
        </pc:spChg>
        <pc:spChg chg="mod">
          <ac:chgData name="pantelis balaouras" userId="25e8755020fc1734" providerId="LiveId" clId="{05AAC813-2468-47D7-AF51-330CCB5A2E8F}" dt="2024-05-01T17:25:36.302" v="77" actId="255"/>
          <ac:spMkLst>
            <pc:docMk/>
            <pc:sldMk cId="2140994750" sldId="437"/>
            <ac:spMk id="6" creationId="{AA5AE911-E515-48E3-AB8B-121C68B77A58}"/>
          </ac:spMkLst>
        </pc:spChg>
        <pc:spChg chg="add mod">
          <ac:chgData name="pantelis balaouras" userId="25e8755020fc1734" providerId="LiveId" clId="{05AAC813-2468-47D7-AF51-330CCB5A2E8F}" dt="2024-05-01T17:10:03.777" v="10" actId="167"/>
          <ac:spMkLst>
            <pc:docMk/>
            <pc:sldMk cId="2140994750" sldId="437"/>
            <ac:spMk id="8" creationId="{1F812FDF-146A-7C84-B264-883AC5729970}"/>
          </ac:spMkLst>
        </pc:spChg>
        <pc:picChg chg="del">
          <ac:chgData name="pantelis balaouras" userId="25e8755020fc1734" providerId="LiveId" clId="{05AAC813-2468-47D7-AF51-330CCB5A2E8F}" dt="2024-05-01T17:09:55.046" v="7" actId="478"/>
          <ac:picMkLst>
            <pc:docMk/>
            <pc:sldMk cId="2140994750" sldId="437"/>
            <ac:picMk id="3" creationId="{F597901C-1CFD-02D5-178E-78976D0E0125}"/>
          </ac:picMkLst>
        </pc:picChg>
        <pc:picChg chg="add mod">
          <ac:chgData name="pantelis balaouras" userId="25e8755020fc1734" providerId="LiveId" clId="{05AAC813-2468-47D7-AF51-330CCB5A2E8F}" dt="2024-05-01T17:10:03.777" v="10" actId="167"/>
          <ac:picMkLst>
            <pc:docMk/>
            <pc:sldMk cId="2140994750" sldId="437"/>
            <ac:picMk id="7" creationId="{E2A8240D-15F4-1E0E-389E-B714340AB77E}"/>
          </ac:picMkLst>
        </pc:picChg>
      </pc:sldChg>
      <pc:sldChg chg="addSp delSp modSp mod">
        <pc:chgData name="pantelis balaouras" userId="25e8755020fc1734" providerId="LiveId" clId="{05AAC813-2468-47D7-AF51-330CCB5A2E8F}" dt="2024-05-01T17:10:27.800" v="13"/>
        <pc:sldMkLst>
          <pc:docMk/>
          <pc:sldMk cId="750286666" sldId="438"/>
        </pc:sldMkLst>
        <pc:spChg chg="del">
          <ac:chgData name="pantelis balaouras" userId="25e8755020fc1734" providerId="LiveId" clId="{05AAC813-2468-47D7-AF51-330CCB5A2E8F}" dt="2024-05-01T17:10:26.944" v="12" actId="478"/>
          <ac:spMkLst>
            <pc:docMk/>
            <pc:sldMk cId="750286666" sldId="438"/>
            <ac:spMk id="3" creationId="{17E4B6F4-910A-465B-8D37-FDAFB8260467}"/>
          </ac:spMkLst>
        </pc:spChg>
        <pc:spChg chg="add mod">
          <ac:chgData name="pantelis balaouras" userId="25e8755020fc1734" providerId="LiveId" clId="{05AAC813-2468-47D7-AF51-330CCB5A2E8F}" dt="2024-05-01T17:10:27.800" v="13"/>
          <ac:spMkLst>
            <pc:docMk/>
            <pc:sldMk cId="750286666" sldId="438"/>
            <ac:spMk id="8" creationId="{1BBB83FA-F5FC-D165-F32D-77B16CA04A93}"/>
          </ac:spMkLst>
        </pc:spChg>
        <pc:picChg chg="del">
          <ac:chgData name="pantelis balaouras" userId="25e8755020fc1734" providerId="LiveId" clId="{05AAC813-2468-47D7-AF51-330CCB5A2E8F}" dt="2024-05-01T17:10:23.036" v="11" actId="478"/>
          <ac:picMkLst>
            <pc:docMk/>
            <pc:sldMk cId="750286666" sldId="438"/>
            <ac:picMk id="2" creationId="{932E6542-705E-5980-67AD-E720FB5761A6}"/>
          </ac:picMkLst>
        </pc:picChg>
        <pc:picChg chg="add mod">
          <ac:chgData name="pantelis balaouras" userId="25e8755020fc1734" providerId="LiveId" clId="{05AAC813-2468-47D7-AF51-330CCB5A2E8F}" dt="2024-05-01T17:10:27.800" v="13"/>
          <ac:picMkLst>
            <pc:docMk/>
            <pc:sldMk cId="750286666" sldId="438"/>
            <ac:picMk id="7" creationId="{AA38771E-184B-0B35-8EC6-9157C0441281}"/>
          </ac:picMkLst>
        </pc:picChg>
      </pc:sldChg>
      <pc:sldChg chg="modSp mod">
        <pc:chgData name="pantelis balaouras" userId="25e8755020fc1734" providerId="LiveId" clId="{05AAC813-2468-47D7-AF51-330CCB5A2E8F}" dt="2024-05-01T17:23:16.622" v="59" actId="20577"/>
        <pc:sldMkLst>
          <pc:docMk/>
          <pc:sldMk cId="4240322254" sldId="440"/>
        </pc:sldMkLst>
        <pc:spChg chg="mod">
          <ac:chgData name="pantelis balaouras" userId="25e8755020fc1734" providerId="LiveId" clId="{05AAC813-2468-47D7-AF51-330CCB5A2E8F}" dt="2024-05-01T17:23:16.622" v="59" actId="20577"/>
          <ac:spMkLst>
            <pc:docMk/>
            <pc:sldMk cId="4240322254" sldId="440"/>
            <ac:spMk id="5" creationId="{779F93A1-3BC4-4CAA-B56F-3375A7D00191}"/>
          </ac:spMkLst>
        </pc:spChg>
        <pc:spChg chg="mod">
          <ac:chgData name="pantelis balaouras" userId="25e8755020fc1734" providerId="LiveId" clId="{05AAC813-2468-47D7-AF51-330CCB5A2E8F}" dt="2024-05-01T17:23:11.467" v="55" actId="6549"/>
          <ac:spMkLst>
            <pc:docMk/>
            <pc:sldMk cId="4240322254" sldId="440"/>
            <ac:spMk id="6" creationId="{13725DC3-E1D4-4E92-AF5A-F0DED3AA5B9A}"/>
          </ac:spMkLst>
        </pc:spChg>
      </pc:sldChg>
      <pc:sldChg chg="modSp mod">
        <pc:chgData name="pantelis balaouras" userId="25e8755020fc1734" providerId="LiveId" clId="{05AAC813-2468-47D7-AF51-330CCB5A2E8F}" dt="2024-05-01T17:23:22.915" v="63" actId="20577"/>
        <pc:sldMkLst>
          <pc:docMk/>
          <pc:sldMk cId="402516241" sldId="441"/>
        </pc:sldMkLst>
        <pc:spChg chg="mod">
          <ac:chgData name="pantelis balaouras" userId="25e8755020fc1734" providerId="LiveId" clId="{05AAC813-2468-47D7-AF51-330CCB5A2E8F}" dt="2024-05-01T17:23:22.915" v="63" actId="20577"/>
          <ac:spMkLst>
            <pc:docMk/>
            <pc:sldMk cId="402516241" sldId="441"/>
            <ac:spMk id="5" creationId="{779F93A1-3BC4-4CAA-B56F-3375A7D00191}"/>
          </ac:spMkLst>
        </pc:spChg>
      </pc:sldChg>
      <pc:sldChg chg="addSp modSp mod">
        <pc:chgData name="pantelis balaouras" userId="25e8755020fc1734" providerId="LiveId" clId="{05AAC813-2468-47D7-AF51-330CCB5A2E8F}" dt="2024-05-01T17:25:10.806" v="74" actId="1076"/>
        <pc:sldMkLst>
          <pc:docMk/>
          <pc:sldMk cId="86400734" sldId="456"/>
        </pc:sldMkLst>
        <pc:spChg chg="mod">
          <ac:chgData name="pantelis balaouras" userId="25e8755020fc1734" providerId="LiveId" clId="{05AAC813-2468-47D7-AF51-330CCB5A2E8F}" dt="2024-05-01T17:25:10.806" v="74" actId="1076"/>
          <ac:spMkLst>
            <pc:docMk/>
            <pc:sldMk cId="86400734" sldId="456"/>
            <ac:spMk id="3" creationId="{00000000-0000-0000-0000-000000000000}"/>
          </ac:spMkLst>
        </pc:spChg>
        <pc:spChg chg="add mod">
          <ac:chgData name="pantelis balaouras" userId="25e8755020fc1734" providerId="LiveId" clId="{05AAC813-2468-47D7-AF51-330CCB5A2E8F}" dt="2024-05-01T17:25:06.450" v="73" actId="14100"/>
          <ac:spMkLst>
            <pc:docMk/>
            <pc:sldMk cId="86400734" sldId="456"/>
            <ac:spMk id="5" creationId="{906D44B7-BD69-36A6-7E58-D55830DD1009}"/>
          </ac:spMkLst>
        </pc:spChg>
      </pc:sldChg>
      <pc:sldChg chg="modSp mod">
        <pc:chgData name="pantelis balaouras" userId="25e8755020fc1734" providerId="LiveId" clId="{05AAC813-2468-47D7-AF51-330CCB5A2E8F}" dt="2024-05-01T17:13:15.191" v="36" actId="14100"/>
        <pc:sldMkLst>
          <pc:docMk/>
          <pc:sldMk cId="568782003" sldId="464"/>
        </pc:sldMkLst>
        <pc:graphicFrameChg chg="modGraphic">
          <ac:chgData name="pantelis balaouras" userId="25e8755020fc1734" providerId="LiveId" clId="{05AAC813-2468-47D7-AF51-330CCB5A2E8F}" dt="2024-05-01T17:13:15.191" v="36" actId="14100"/>
          <ac:graphicFrameMkLst>
            <pc:docMk/>
            <pc:sldMk cId="568782003" sldId="464"/>
            <ac:graphicFrameMk id="6" creationId="{FD55A452-11AA-EA2F-0D43-A8350A0A9CC7}"/>
          </ac:graphicFrameMkLst>
        </pc:graphicFrameChg>
      </pc:sldChg>
      <pc:sldChg chg="addSp modSp mod">
        <pc:chgData name="pantelis balaouras" userId="25e8755020fc1734" providerId="LiveId" clId="{05AAC813-2468-47D7-AF51-330CCB5A2E8F}" dt="2024-05-01T17:15:55.047" v="49" actId="1076"/>
        <pc:sldMkLst>
          <pc:docMk/>
          <pc:sldMk cId="4036588873" sldId="467"/>
        </pc:sldMkLst>
        <pc:spChg chg="mod">
          <ac:chgData name="pantelis balaouras" userId="25e8755020fc1734" providerId="LiveId" clId="{05AAC813-2468-47D7-AF51-330CCB5A2E8F}" dt="2024-05-01T17:15:49.742" v="47" actId="1076"/>
          <ac:spMkLst>
            <pc:docMk/>
            <pc:sldMk cId="4036588873" sldId="467"/>
            <ac:spMk id="2" creationId="{913E86BF-8755-219A-ABF4-A7643F0FE69A}"/>
          </ac:spMkLst>
        </pc:spChg>
        <pc:spChg chg="add mod">
          <ac:chgData name="pantelis balaouras" userId="25e8755020fc1734" providerId="LiveId" clId="{05AAC813-2468-47D7-AF51-330CCB5A2E8F}" dt="2024-05-01T17:14:52.360" v="39"/>
          <ac:spMkLst>
            <pc:docMk/>
            <pc:sldMk cId="4036588873" sldId="467"/>
            <ac:spMk id="4" creationId="{294FFC70-43FB-BDD9-34E2-61639F1FCA2F}"/>
          </ac:spMkLst>
        </pc:spChg>
        <pc:spChg chg="mod">
          <ac:chgData name="pantelis balaouras" userId="25e8755020fc1734" providerId="LiveId" clId="{05AAC813-2468-47D7-AF51-330CCB5A2E8F}" dt="2024-05-01T17:15:32.059" v="45" actId="207"/>
          <ac:spMkLst>
            <pc:docMk/>
            <pc:sldMk cId="4036588873" sldId="467"/>
            <ac:spMk id="5" creationId="{779F93A1-3BC4-4CAA-B56F-3375A7D00191}"/>
          </ac:spMkLst>
        </pc:spChg>
        <pc:spChg chg="mod">
          <ac:chgData name="pantelis balaouras" userId="25e8755020fc1734" providerId="LiveId" clId="{05AAC813-2468-47D7-AF51-330CCB5A2E8F}" dt="2024-05-01T17:15:08.473" v="42" actId="14100"/>
          <ac:spMkLst>
            <pc:docMk/>
            <pc:sldMk cId="4036588873" sldId="467"/>
            <ac:spMk id="6" creationId="{13725DC3-E1D4-4E92-AF5A-F0DED3AA5B9A}"/>
          </ac:spMkLst>
        </pc:spChg>
        <pc:picChg chg="add mod">
          <ac:chgData name="pantelis balaouras" userId="25e8755020fc1734" providerId="LiveId" clId="{05AAC813-2468-47D7-AF51-330CCB5A2E8F}" dt="2024-05-01T17:15:55.047" v="49" actId="1076"/>
          <ac:picMkLst>
            <pc:docMk/>
            <pc:sldMk cId="4036588873" sldId="467"/>
            <ac:picMk id="3" creationId="{6169D173-FBAB-7D18-CC79-58F016B5B0FE}"/>
          </ac:picMkLst>
        </pc:picChg>
        <pc:picChg chg="mod">
          <ac:chgData name="pantelis balaouras" userId="25e8755020fc1734" providerId="LiveId" clId="{05AAC813-2468-47D7-AF51-330CCB5A2E8F}" dt="2024-05-01T17:15:51.575" v="48" actId="1076"/>
          <ac:picMkLst>
            <pc:docMk/>
            <pc:sldMk cId="4036588873" sldId="467"/>
            <ac:picMk id="1028" creationId="{0ACC919F-E87F-AEF3-6E36-3A62A18F5551}"/>
          </ac:picMkLst>
        </pc:picChg>
      </pc:sldChg>
      <pc:sldChg chg="modSp mod">
        <pc:chgData name="pantelis balaouras" userId="25e8755020fc1734" providerId="LiveId" clId="{05AAC813-2468-47D7-AF51-330CCB5A2E8F}" dt="2024-05-01T17:25:52.105" v="81" actId="20577"/>
        <pc:sldMkLst>
          <pc:docMk/>
          <pc:sldMk cId="1910925559" sldId="468"/>
        </pc:sldMkLst>
        <pc:spChg chg="mod">
          <ac:chgData name="pantelis balaouras" userId="25e8755020fc1734" providerId="LiveId" clId="{05AAC813-2468-47D7-AF51-330CCB5A2E8F}" dt="2024-05-01T17:25:52.105" v="81" actId="20577"/>
          <ac:spMkLst>
            <pc:docMk/>
            <pc:sldMk cId="1910925559" sldId="468"/>
            <ac:spMk id="5" creationId="{779F93A1-3BC4-4CAA-B56F-3375A7D00191}"/>
          </ac:spMkLst>
        </pc:spChg>
      </pc:sldChg>
      <pc:sldChg chg="modSp mod">
        <pc:chgData name="pantelis balaouras" userId="25e8755020fc1734" providerId="LiveId" clId="{05AAC813-2468-47D7-AF51-330CCB5A2E8F}" dt="2024-05-01T17:26:27.783" v="88" actId="403"/>
        <pc:sldMkLst>
          <pc:docMk/>
          <pc:sldMk cId="763529230" sldId="476"/>
        </pc:sldMkLst>
        <pc:spChg chg="mod">
          <ac:chgData name="pantelis balaouras" userId="25e8755020fc1734" providerId="LiveId" clId="{05AAC813-2468-47D7-AF51-330CCB5A2E8F}" dt="2024-05-01T17:26:27.783" v="88" actId="403"/>
          <ac:spMkLst>
            <pc:docMk/>
            <pc:sldMk cId="763529230" sldId="476"/>
            <ac:spMk id="6" creationId="{13725DC3-E1D4-4E92-AF5A-F0DED3AA5B9A}"/>
          </ac:spMkLst>
        </pc:spChg>
      </pc:sldChg>
      <pc:sldChg chg="addSp modSp mod">
        <pc:chgData name="pantelis balaouras" userId="25e8755020fc1734" providerId="LiveId" clId="{05AAC813-2468-47D7-AF51-330CCB5A2E8F}" dt="2024-05-01T17:16:41.410" v="54" actId="207"/>
        <pc:sldMkLst>
          <pc:docMk/>
          <pc:sldMk cId="3206083900" sldId="523"/>
        </pc:sldMkLst>
        <pc:spChg chg="add mod">
          <ac:chgData name="pantelis balaouras" userId="25e8755020fc1734" providerId="LiveId" clId="{05AAC813-2468-47D7-AF51-330CCB5A2E8F}" dt="2024-05-01T17:16:17.178" v="51"/>
          <ac:spMkLst>
            <pc:docMk/>
            <pc:sldMk cId="3206083900" sldId="523"/>
            <ac:spMk id="4" creationId="{C7DD6868-3B99-529B-E7B7-9A7E9581BABB}"/>
          </ac:spMkLst>
        </pc:spChg>
        <pc:spChg chg="mod">
          <ac:chgData name="pantelis balaouras" userId="25e8755020fc1734" providerId="LiveId" clId="{05AAC813-2468-47D7-AF51-330CCB5A2E8F}" dt="2024-05-01T17:16:41.410" v="54" actId="207"/>
          <ac:spMkLst>
            <pc:docMk/>
            <pc:sldMk cId="3206083900" sldId="523"/>
            <ac:spMk id="5" creationId="{779F93A1-3BC4-4CAA-B56F-3375A7D00191}"/>
          </ac:spMkLst>
        </pc:spChg>
        <pc:picChg chg="add mod">
          <ac:chgData name="pantelis balaouras" userId="25e8755020fc1734" providerId="LiveId" clId="{05AAC813-2468-47D7-AF51-330CCB5A2E8F}" dt="2024-05-01T17:16:26.218" v="52" actId="14100"/>
          <ac:picMkLst>
            <pc:docMk/>
            <pc:sldMk cId="3206083900" sldId="523"/>
            <ac:picMk id="3" creationId="{892D8778-028E-C3A1-8C2F-2C5D9AB51D86}"/>
          </ac:picMkLst>
        </pc:picChg>
        <pc:picChg chg="mod">
          <ac:chgData name="pantelis balaouras" userId="25e8755020fc1734" providerId="LiveId" clId="{05AAC813-2468-47D7-AF51-330CCB5A2E8F}" dt="2024-05-01T17:16:16.175" v="50" actId="1076"/>
          <ac:picMkLst>
            <pc:docMk/>
            <pc:sldMk cId="3206083900" sldId="523"/>
            <ac:picMk id="7" creationId="{6B40B41B-8823-763B-CD5C-74AD8518B2CA}"/>
          </ac:picMkLst>
        </pc:picChg>
      </pc:sldChg>
      <pc:sldChg chg="addSp delSp modSp mod">
        <pc:chgData name="pantelis balaouras" userId="25e8755020fc1734" providerId="LiveId" clId="{05AAC813-2468-47D7-AF51-330CCB5A2E8F}" dt="2024-05-01T17:11:12.309" v="24"/>
        <pc:sldMkLst>
          <pc:docMk/>
          <pc:sldMk cId="886959175" sldId="524"/>
        </pc:sldMkLst>
        <pc:spChg chg="del">
          <ac:chgData name="pantelis balaouras" userId="25e8755020fc1734" providerId="LiveId" clId="{05AAC813-2468-47D7-AF51-330CCB5A2E8F}" dt="2024-05-01T17:11:11.007" v="23" actId="478"/>
          <ac:spMkLst>
            <pc:docMk/>
            <pc:sldMk cId="886959175" sldId="524"/>
            <ac:spMk id="3" creationId="{0385DD08-B10C-79C6-AD5F-357B74C688E9}"/>
          </ac:spMkLst>
        </pc:spChg>
        <pc:spChg chg="add mod">
          <ac:chgData name="pantelis balaouras" userId="25e8755020fc1734" providerId="LiveId" clId="{05AAC813-2468-47D7-AF51-330CCB5A2E8F}" dt="2024-05-01T17:11:12.309" v="24"/>
          <ac:spMkLst>
            <pc:docMk/>
            <pc:sldMk cId="886959175" sldId="524"/>
            <ac:spMk id="8" creationId="{0634133E-EB6F-097E-6C2C-9228529C35C7}"/>
          </ac:spMkLst>
        </pc:spChg>
        <pc:picChg chg="del mod">
          <ac:chgData name="pantelis balaouras" userId="25e8755020fc1734" providerId="LiveId" clId="{05AAC813-2468-47D7-AF51-330CCB5A2E8F}" dt="2024-05-01T17:11:08.503" v="22" actId="478"/>
          <ac:picMkLst>
            <pc:docMk/>
            <pc:sldMk cId="886959175" sldId="524"/>
            <ac:picMk id="2" creationId="{E8F64DEA-0695-C086-67FC-3809973270DF}"/>
          </ac:picMkLst>
        </pc:picChg>
        <pc:picChg chg="add mod">
          <ac:chgData name="pantelis balaouras" userId="25e8755020fc1734" providerId="LiveId" clId="{05AAC813-2468-47D7-AF51-330CCB5A2E8F}" dt="2024-05-01T17:11:12.309" v="24"/>
          <ac:picMkLst>
            <pc:docMk/>
            <pc:sldMk cId="886959175" sldId="524"/>
            <ac:picMk id="7" creationId="{6A7769A6-6FF0-BD3B-DCD5-A524425E33A1}"/>
          </ac:picMkLst>
        </pc:picChg>
      </pc:sldChg>
      <pc:sldChg chg="addSp delSp modSp mod">
        <pc:chgData name="pantelis balaouras" userId="25e8755020fc1734" providerId="LiveId" clId="{05AAC813-2468-47D7-AF51-330CCB5A2E8F}" dt="2024-05-01T17:12:37.045" v="32" actId="1076"/>
        <pc:sldMkLst>
          <pc:docMk/>
          <pc:sldMk cId="2585051265" sldId="535"/>
        </pc:sldMkLst>
        <pc:spChg chg="del">
          <ac:chgData name="pantelis balaouras" userId="25e8755020fc1734" providerId="LiveId" clId="{05AAC813-2468-47D7-AF51-330CCB5A2E8F}" dt="2024-05-01T17:12:00.592" v="27" actId="478"/>
          <ac:spMkLst>
            <pc:docMk/>
            <pc:sldMk cId="2585051265" sldId="535"/>
            <ac:spMk id="3" creationId="{4A1A03FD-DBE8-88F4-1AA3-88B814677301}"/>
          </ac:spMkLst>
        </pc:spChg>
        <pc:spChg chg="add mod">
          <ac:chgData name="pantelis balaouras" userId="25e8755020fc1734" providerId="LiveId" clId="{05AAC813-2468-47D7-AF51-330CCB5A2E8F}" dt="2024-05-01T17:11:54.165" v="26"/>
          <ac:spMkLst>
            <pc:docMk/>
            <pc:sldMk cId="2585051265" sldId="535"/>
            <ac:spMk id="4" creationId="{EE625838-BB4E-A62A-AD53-3786C0CC72CC}"/>
          </ac:spMkLst>
        </pc:spChg>
        <pc:spChg chg="mod">
          <ac:chgData name="pantelis balaouras" userId="25e8755020fc1734" providerId="LiveId" clId="{05AAC813-2468-47D7-AF51-330CCB5A2E8F}" dt="2024-05-01T17:12:37.045" v="32" actId="1076"/>
          <ac:spMkLst>
            <pc:docMk/>
            <pc:sldMk cId="2585051265" sldId="535"/>
            <ac:spMk id="5" creationId="{F56DC747-739E-5A0C-94B8-E8F8E974AC85}"/>
          </ac:spMkLst>
        </pc:spChg>
        <pc:picChg chg="del">
          <ac:chgData name="pantelis balaouras" userId="25e8755020fc1734" providerId="LiveId" clId="{05AAC813-2468-47D7-AF51-330CCB5A2E8F}" dt="2024-05-01T17:11:52.674" v="25" actId="478"/>
          <ac:picMkLst>
            <pc:docMk/>
            <pc:sldMk cId="2585051265" sldId="535"/>
            <ac:picMk id="2" creationId="{7F194105-A616-1811-CCD2-0261AE6759AF}"/>
          </ac:picMkLst>
        </pc:picChg>
        <pc:picChg chg="add mod modCrop">
          <ac:chgData name="pantelis balaouras" userId="25e8755020fc1734" providerId="LiveId" clId="{05AAC813-2468-47D7-AF51-330CCB5A2E8F}" dt="2024-05-01T17:12:28.284" v="31" actId="14100"/>
          <ac:picMkLst>
            <pc:docMk/>
            <pc:sldMk cId="2585051265" sldId="535"/>
            <ac:picMk id="6" creationId="{B34262EE-6E8F-AB22-BB06-98B19EDCF7C8}"/>
          </ac:picMkLst>
        </pc:picChg>
      </pc:sldChg>
      <pc:sldChg chg="addSp delSp modSp mod">
        <pc:chgData name="pantelis balaouras" userId="25e8755020fc1734" providerId="LiveId" clId="{05AAC813-2468-47D7-AF51-330CCB5A2E8F}" dt="2024-05-01T17:10:49.668" v="17" actId="167"/>
        <pc:sldMkLst>
          <pc:docMk/>
          <pc:sldMk cId="358170688" sldId="536"/>
        </pc:sldMkLst>
        <pc:spChg chg="del">
          <ac:chgData name="pantelis balaouras" userId="25e8755020fc1734" providerId="LiveId" clId="{05AAC813-2468-47D7-AF51-330CCB5A2E8F}" dt="2024-05-01T17:10:42.478" v="15" actId="478"/>
          <ac:spMkLst>
            <pc:docMk/>
            <pc:sldMk cId="358170688" sldId="536"/>
            <ac:spMk id="3" creationId="{AC7F6717-29DE-BD28-7F16-8C0FE3213CF9}"/>
          </ac:spMkLst>
        </pc:spChg>
        <pc:spChg chg="add mod">
          <ac:chgData name="pantelis balaouras" userId="25e8755020fc1734" providerId="LiveId" clId="{05AAC813-2468-47D7-AF51-330CCB5A2E8F}" dt="2024-05-01T17:10:49.668" v="17" actId="167"/>
          <ac:spMkLst>
            <pc:docMk/>
            <pc:sldMk cId="358170688" sldId="536"/>
            <ac:spMk id="8" creationId="{A3307EDB-EF85-C92E-749D-6EFDE154720E}"/>
          </ac:spMkLst>
        </pc:spChg>
        <pc:picChg chg="del">
          <ac:chgData name="pantelis balaouras" userId="25e8755020fc1734" providerId="LiveId" clId="{05AAC813-2468-47D7-AF51-330CCB5A2E8F}" dt="2024-05-01T17:10:38.607" v="14" actId="478"/>
          <ac:picMkLst>
            <pc:docMk/>
            <pc:sldMk cId="358170688" sldId="536"/>
            <ac:picMk id="2" creationId="{6A3A7304-D182-BBD1-2459-7BFECA405F58}"/>
          </ac:picMkLst>
        </pc:picChg>
        <pc:picChg chg="add mod">
          <ac:chgData name="pantelis balaouras" userId="25e8755020fc1734" providerId="LiveId" clId="{05AAC813-2468-47D7-AF51-330CCB5A2E8F}" dt="2024-05-01T17:10:49.668" v="17" actId="167"/>
          <ac:picMkLst>
            <pc:docMk/>
            <pc:sldMk cId="358170688" sldId="536"/>
            <ac:picMk id="7" creationId="{624F7756-4CEB-81A2-51EC-2802A2FAD766}"/>
          </ac:picMkLst>
        </pc:picChg>
      </pc:sldChg>
      <pc:sldChg chg="modSp mod">
        <pc:chgData name="pantelis balaouras" userId="25e8755020fc1734" providerId="LiveId" clId="{05AAC813-2468-47D7-AF51-330CCB5A2E8F}" dt="2024-05-01T17:27:20.341" v="94" actId="20577"/>
        <pc:sldMkLst>
          <pc:docMk/>
          <pc:sldMk cId="2236915416" sldId="539"/>
        </pc:sldMkLst>
        <pc:spChg chg="mod">
          <ac:chgData name="pantelis balaouras" userId="25e8755020fc1734" providerId="LiveId" clId="{05AAC813-2468-47D7-AF51-330CCB5A2E8F}" dt="2024-05-01T17:27:20.341" v="94" actId="20577"/>
          <ac:spMkLst>
            <pc:docMk/>
            <pc:sldMk cId="2236915416" sldId="539"/>
            <ac:spMk id="5" creationId="{779F93A1-3BC4-4CAA-B56F-3375A7D00191}"/>
          </ac:spMkLst>
        </pc:spChg>
      </pc:sldChg>
      <pc:sldChg chg="modSp mod">
        <pc:chgData name="pantelis balaouras" userId="25e8755020fc1734" providerId="LiveId" clId="{05AAC813-2468-47D7-AF51-330CCB5A2E8F}" dt="2024-05-01T17:27:26.946" v="98" actId="20577"/>
        <pc:sldMkLst>
          <pc:docMk/>
          <pc:sldMk cId="2008971636" sldId="540"/>
        </pc:sldMkLst>
        <pc:spChg chg="mod">
          <ac:chgData name="pantelis balaouras" userId="25e8755020fc1734" providerId="LiveId" clId="{05AAC813-2468-47D7-AF51-330CCB5A2E8F}" dt="2024-05-01T17:27:26.946" v="98" actId="20577"/>
          <ac:spMkLst>
            <pc:docMk/>
            <pc:sldMk cId="2008971636" sldId="540"/>
            <ac:spMk id="5" creationId="{779F93A1-3BC4-4CAA-B56F-3375A7D00191}"/>
          </ac:spMkLst>
        </pc:spChg>
      </pc:sldChg>
      <pc:sldChg chg="modSp mod">
        <pc:chgData name="pantelis balaouras" userId="25e8755020fc1734" providerId="LiveId" clId="{05AAC813-2468-47D7-AF51-330CCB5A2E8F}" dt="2024-05-01T17:25:58.680" v="85" actId="20577"/>
        <pc:sldMkLst>
          <pc:docMk/>
          <pc:sldMk cId="4044679598" sldId="546"/>
        </pc:sldMkLst>
        <pc:spChg chg="mod">
          <ac:chgData name="pantelis balaouras" userId="25e8755020fc1734" providerId="LiveId" clId="{05AAC813-2468-47D7-AF51-330CCB5A2E8F}" dt="2024-05-01T17:25:58.680" v="85" actId="20577"/>
          <ac:spMkLst>
            <pc:docMk/>
            <pc:sldMk cId="4044679598" sldId="546"/>
            <ac:spMk id="5" creationId="{779F93A1-3BC4-4CAA-B56F-3375A7D00191}"/>
          </ac:spMkLst>
        </pc:spChg>
      </pc:sldChg>
      <pc:sldChg chg="addSp delSp modSp mod">
        <pc:chgData name="pantelis balaouras" userId="25e8755020fc1734" providerId="LiveId" clId="{05AAC813-2468-47D7-AF51-330CCB5A2E8F}" dt="2024-05-01T17:10:58.649" v="20"/>
        <pc:sldMkLst>
          <pc:docMk/>
          <pc:sldMk cId="2982799521" sldId="549"/>
        </pc:sldMkLst>
        <pc:spChg chg="del">
          <ac:chgData name="pantelis balaouras" userId="25e8755020fc1734" providerId="LiveId" clId="{05AAC813-2468-47D7-AF51-330CCB5A2E8F}" dt="2024-05-01T17:10:57.481" v="19" actId="478"/>
          <ac:spMkLst>
            <pc:docMk/>
            <pc:sldMk cId="2982799521" sldId="549"/>
            <ac:spMk id="3" creationId="{AC7F6717-29DE-BD28-7F16-8C0FE3213CF9}"/>
          </ac:spMkLst>
        </pc:spChg>
        <pc:spChg chg="add mod">
          <ac:chgData name="pantelis balaouras" userId="25e8755020fc1734" providerId="LiveId" clId="{05AAC813-2468-47D7-AF51-330CCB5A2E8F}" dt="2024-05-01T17:10:58.649" v="20"/>
          <ac:spMkLst>
            <pc:docMk/>
            <pc:sldMk cId="2982799521" sldId="549"/>
            <ac:spMk id="8" creationId="{13A53DC0-F437-8395-5D1C-A67B6719B171}"/>
          </ac:spMkLst>
        </pc:spChg>
        <pc:picChg chg="del">
          <ac:chgData name="pantelis balaouras" userId="25e8755020fc1734" providerId="LiveId" clId="{05AAC813-2468-47D7-AF51-330CCB5A2E8F}" dt="2024-05-01T17:10:55.075" v="18" actId="478"/>
          <ac:picMkLst>
            <pc:docMk/>
            <pc:sldMk cId="2982799521" sldId="549"/>
            <ac:picMk id="2" creationId="{6A3A7304-D182-BBD1-2459-7BFECA405F58}"/>
          </ac:picMkLst>
        </pc:picChg>
        <pc:picChg chg="add mod">
          <ac:chgData name="pantelis balaouras" userId="25e8755020fc1734" providerId="LiveId" clId="{05AAC813-2468-47D7-AF51-330CCB5A2E8F}" dt="2024-05-01T17:10:58.649" v="20"/>
          <ac:picMkLst>
            <pc:docMk/>
            <pc:sldMk cId="2982799521" sldId="549"/>
            <ac:picMk id="7" creationId="{DAF399F5-2691-380F-E7ED-42440CEC1C8D}"/>
          </ac:picMkLst>
        </pc:picChg>
      </pc:sldChg>
      <pc:sldChg chg="modSp mod">
        <pc:chgData name="pantelis balaouras" userId="25e8755020fc1734" providerId="LiveId" clId="{05AAC813-2468-47D7-AF51-330CCB5A2E8F}" dt="2024-05-01T17:27:08.437" v="90" actId="14100"/>
        <pc:sldMkLst>
          <pc:docMk/>
          <pc:sldMk cId="1823879326" sldId="551"/>
        </pc:sldMkLst>
        <pc:spChg chg="mod">
          <ac:chgData name="pantelis balaouras" userId="25e8755020fc1734" providerId="LiveId" clId="{05AAC813-2468-47D7-AF51-330CCB5A2E8F}" dt="2024-05-01T17:27:08.437" v="90" actId="14100"/>
          <ac:spMkLst>
            <pc:docMk/>
            <pc:sldMk cId="1823879326" sldId="551"/>
            <ac:spMk id="2" creationId="{00000000-0000-0000-0000-000000000000}"/>
          </ac:spMkLst>
        </pc:spChg>
        <pc:picChg chg="mod">
          <ac:chgData name="pantelis balaouras" userId="25e8755020fc1734" providerId="LiveId" clId="{05AAC813-2468-47D7-AF51-330CCB5A2E8F}" dt="2024-05-01T17:27:01.407" v="89" actId="14100"/>
          <ac:picMkLst>
            <pc:docMk/>
            <pc:sldMk cId="1823879326" sldId="551"/>
            <ac:picMk id="1026"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0410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441892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721931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161787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83636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95643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PlaceHolder 1"/>
          <p:cNvSpPr>
            <a:spLocks noGrp="1" noRot="1" noChangeAspect="1"/>
          </p:cNvSpPr>
          <p:nvPr>
            <p:ph type="sldImg"/>
          </p:nvPr>
        </p:nvSpPr>
        <p:spPr>
          <a:xfrm>
            <a:off x="685800" y="1143000"/>
            <a:ext cx="5486400" cy="3086100"/>
          </a:xfrm>
          <a:prstGeom prst="rect">
            <a:avLst/>
          </a:prstGeom>
          <a:ln w="0">
            <a:noFill/>
          </a:ln>
        </p:spPr>
      </p:sp>
      <p:sp>
        <p:nvSpPr>
          <p:cNvPr id="360"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endParaRPr lang="de-DE" dirty="0"/>
          </a:p>
        </p:txBody>
      </p:sp>
      <p:sp>
        <p:nvSpPr>
          <p:cNvPr id="361" name="PlaceHolder 3"/>
          <p:cNvSpPr>
            <a:spLocks noGrp="1"/>
          </p:cNvSpPr>
          <p:nvPr>
            <p:ph type="sldNum" idx="18"/>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strike="noStrike" spc="-1">
                <a:solidFill>
                  <a:schemeClr val="dk1"/>
                </a:solidFill>
                <a:latin typeface="+mn-lt"/>
                <a:ea typeface="+mn-ea"/>
              </a:defRPr>
            </a:lvl1pPr>
          </a:lstStyle>
          <a:p>
            <a:pPr indent="0" algn="r" defTabSz="914400">
              <a:lnSpc>
                <a:spcPct val="100000"/>
              </a:lnSpc>
              <a:buNone/>
              <a:tabLst>
                <a:tab pos="0" algn="l"/>
              </a:tabLst>
            </a:pPr>
            <a:fld id="{1B636496-6B77-4552-BE05-0256997DB562}" type="slidenum">
              <a:rPr lang="de-DE" sz="1200" b="0" strike="noStrike" spc="-1">
                <a:solidFill>
                  <a:schemeClr val="dk1"/>
                </a:solidFill>
                <a:latin typeface="+mn-lt"/>
                <a:ea typeface="+mn-ea"/>
              </a:rPr>
              <a:t>15</a:t>
            </a:fld>
            <a:endParaRPr lang="de-DE" sz="12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676995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462583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86526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230422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726159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832400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743758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3533196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637680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310944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3648893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543862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2688677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4293058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3618404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1803427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3728992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3285698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931582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434014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931582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43401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3413602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779816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1465322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2558520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9486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1605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48</a:t>
            </a:fld>
            <a:endParaRPr lang="el-GR"/>
          </a:p>
        </p:txBody>
      </p:sp>
    </p:spTree>
    <p:extLst>
      <p:ext uri="{BB962C8B-B14F-4D97-AF65-F5344CB8AC3E}">
        <p14:creationId xmlns:p14="http://schemas.microsoft.com/office/powerpoint/2010/main" val="732622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49</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53444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rtl="0">
              <a:spcBef>
                <a:spcPts val="0"/>
              </a:spcBef>
              <a:spcAft>
                <a:spcPts val="0"/>
              </a:spcAft>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176979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0" y="6449989"/>
            <a:ext cx="1843259" cy="404768"/>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a:extLst>
              <a:ext uri="{FF2B5EF4-FFF2-40B4-BE49-F238E27FC236}">
                <a16:creationId xmlns:a16="http://schemas.microsoft.com/office/drawing/2014/main" id="{1C64525D-B8CE-6572-E8A4-458CB9AD5213}"/>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a:extLst>
              <a:ext uri="{FF2B5EF4-FFF2-40B4-BE49-F238E27FC236}">
                <a16:creationId xmlns:a16="http://schemas.microsoft.com/office/drawing/2014/main" id="{EDD59B1A-2A54-1204-19F3-2F962558168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a:extLst>
              <a:ext uri="{FF2B5EF4-FFF2-40B4-BE49-F238E27FC236}">
                <a16:creationId xmlns:a16="http://schemas.microsoft.com/office/drawing/2014/main" id="{883C3956-61FA-889B-7643-4B8AC324F0CE}"/>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3.1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a:t>
            </a:r>
            <a:r>
              <a:rPr lang="en-US" altLang="el-GR" sz="1800" dirty="0">
                <a:solidFill>
                  <a:schemeClr val="tx1">
                    <a:lumMod val="50000"/>
                    <a:lumOff val="50000"/>
                  </a:schemeClr>
                </a:solidFill>
                <a:latin typeface="Abadi Extra Light" panose="020B0204020104020204" pitchFamily="34" charset="0"/>
              </a:rPr>
              <a:t>-Apps für </a:t>
            </a:r>
            <a:r>
              <a:rPr lang="en-US" altLang="el-GR" sz="1800" dirty="0" err="1">
                <a:solidFill>
                  <a:schemeClr val="tx1">
                    <a:lumMod val="50000"/>
                    <a:lumOff val="50000"/>
                  </a:schemeClr>
                </a:solidFill>
                <a:latin typeface="Abadi Extra Light" panose="020B0204020104020204" pitchFamily="34" charset="0"/>
              </a:rPr>
              <a:t>körperliche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Aktivität</a:t>
            </a:r>
            <a:endParaRPr lang="en-US" altLang="el-GR" sz="1800" dirty="0">
              <a:solidFill>
                <a:schemeClr val="tx1">
                  <a:lumMod val="50000"/>
                  <a:lumOff val="50000"/>
                </a:schemeClr>
              </a:solidFill>
              <a:latin typeface="Abadi Extra Light" panose="020B0204020104020204" pitchFamily="34" charset="0"/>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3.1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a:t>
            </a:r>
            <a:r>
              <a:rPr lang="en-US" altLang="el-GR" sz="1800" dirty="0">
                <a:solidFill>
                  <a:schemeClr val="tx1">
                    <a:lumMod val="50000"/>
                    <a:lumOff val="50000"/>
                  </a:schemeClr>
                </a:solidFill>
                <a:latin typeface="Abadi Extra Light" panose="020B0204020104020204" pitchFamily="34" charset="0"/>
              </a:rPr>
              <a:t>-Apps für </a:t>
            </a:r>
            <a:r>
              <a:rPr lang="en-US" altLang="el-GR" sz="1800" dirty="0" err="1">
                <a:solidFill>
                  <a:schemeClr val="tx1">
                    <a:lumMod val="50000"/>
                    <a:lumOff val="50000"/>
                  </a:schemeClr>
                </a:solidFill>
                <a:latin typeface="Abadi Extra Light" panose="020B0204020104020204" pitchFamily="34" charset="0"/>
              </a:rPr>
              <a:t>körperliche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Aktivität</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3.1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a:t>
            </a:r>
            <a:r>
              <a:rPr lang="en-US" altLang="el-GR" sz="1800" dirty="0">
                <a:solidFill>
                  <a:schemeClr val="tx1">
                    <a:lumMod val="50000"/>
                    <a:lumOff val="50000"/>
                  </a:schemeClr>
                </a:solidFill>
                <a:latin typeface="Abadi Extra Light" panose="020B0204020104020204" pitchFamily="34" charset="0"/>
              </a:rPr>
              <a:t>-Apps für </a:t>
            </a:r>
            <a:r>
              <a:rPr lang="en-US" altLang="el-GR" sz="1800" dirty="0" err="1">
                <a:solidFill>
                  <a:schemeClr val="tx1">
                    <a:lumMod val="50000"/>
                    <a:lumOff val="50000"/>
                  </a:schemeClr>
                </a:solidFill>
                <a:latin typeface="Abadi Extra Light" panose="020B0204020104020204" pitchFamily="34" charset="0"/>
              </a:rPr>
              <a:t>körperliche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Aktivität</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455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 id="2147483667"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policies.google.com/privacy" TargetMode="External"/><Relationship Id="rId4" Type="http://schemas.openxmlformats.org/officeDocument/2006/relationships/hyperlink" Target="https://www.youtube.com/watch?v=wWGulLAa0O0&amp;t=2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WGulLAa0O0&amp;t=2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hyperlink" Target="https://policies.google.com/privac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policies.google.com/privacy" TargetMode="External"/><Relationship Id="rId4" Type="http://schemas.openxmlformats.org/officeDocument/2006/relationships/hyperlink" Target="https://www.youtube.com/watch?v=rQuU8LBv3m4&amp;t=18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photos/man-woman-push-ups-wellness-2264825/" TargetMode="Externa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hyperlink" Target="https://www.alltrails.com/" TargetMode="External"/><Relationship Id="rId13" Type="http://schemas.openxmlformats.org/officeDocument/2006/relationships/hyperlink" Target="https://www.nike.com/ntc-app" TargetMode="External"/><Relationship Id="rId3" Type="http://schemas.openxmlformats.org/officeDocument/2006/relationships/hyperlink" Target="https://www.mapmyfitness.com/" TargetMode="External"/><Relationship Id="rId7" Type="http://schemas.openxmlformats.org/officeDocument/2006/relationships/hyperlink" Target="https://www.komoot.com/" TargetMode="External"/><Relationship Id="rId12" Type="http://schemas.openxmlformats.org/officeDocument/2006/relationships/hyperlink" Target="https://www.headspace.com/"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s://fitbod.me/" TargetMode="External"/><Relationship Id="rId11" Type="http://schemas.openxmlformats.org/officeDocument/2006/relationships/hyperlink" Target="https://www.freeletics.com/en/" TargetMode="External"/><Relationship Id="rId5" Type="http://schemas.openxmlformats.org/officeDocument/2006/relationships/hyperlink" Target="https://stronglifts.com/5x5/" TargetMode="External"/><Relationship Id="rId10" Type="http://schemas.openxmlformats.org/officeDocument/2006/relationships/hyperlink" Target="https://community.fitbit.com/t5/Community/ct-p/EN" TargetMode="External"/><Relationship Id="rId4" Type="http://schemas.openxmlformats.org/officeDocument/2006/relationships/hyperlink" Target="https://www.strava.com/" TargetMode="External"/><Relationship Id="rId9" Type="http://schemas.openxmlformats.org/officeDocument/2006/relationships/hyperlink" Target="https://www.myfitnesspal.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hyperlink" Target="https://policies.google.com/privacy" TargetMode="External"/><Relationship Id="rId3" Type="http://schemas.openxmlformats.org/officeDocument/2006/relationships/hyperlink" Target="https://www.youtube.com/watch?v=jjRDQFQNIzo&amp;embeds_referring_euri=https%3A%2F%2Fhubblecontent.osi.office.net%2F&amp;source_ve_path=MjM4NTE&amp;feature=emb_title" TargetMode="External"/><Relationship Id="rId7" Type="http://schemas.openxmlformats.org/officeDocument/2006/relationships/hyperlink" Target="https://www.youtube.com/watch?v=jjRDQFQNIzo"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5" Type="http://schemas.openxmlformats.org/officeDocument/2006/relationships/image" Target="../media/image33.jpe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hyperlink" Target="https://policies.google.com/privacy" TargetMode="External"/><Relationship Id="rId4" Type="http://schemas.openxmlformats.org/officeDocument/2006/relationships/hyperlink" Target="https://www.youtube.com/watch?v=irMJLcmSG5k&amp;t=83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hyperlink" Target="https://sensortower.com/blog/top-health-and-fitness-apps-worldwide-q2-2019"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2.png"/><Relationship Id="rId7" Type="http://schemas.openxmlformats.org/officeDocument/2006/relationships/slide" Target="slide3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9.xml"/><Relationship Id="rId5" Type="http://schemas.openxmlformats.org/officeDocument/2006/relationships/slide" Target="slide23.xml"/><Relationship Id="rId4" Type="http://schemas.openxmlformats.org/officeDocument/2006/relationships/slide" Target="slide7.xml"/><Relationship Id="rId9" Type="http://schemas.openxmlformats.org/officeDocument/2006/relationships/slide" Target="slide43.xml"/></Relationships>
</file>

<file path=ppt/slides/_rels/slide40.xml.rels><?xml version="1.0" encoding="UTF-8" standalone="yes"?>
<Relationships xmlns="http://schemas.openxmlformats.org/package/2006/relationships"><Relationship Id="rId3" Type="http://schemas.openxmlformats.org/officeDocument/2006/relationships/hyperlink" Target="https://pixabay.com/illustrations/goals-smart-target-1262376/"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hyperlink" Target="https://pixabay.com/service/license-summary/"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policies.google.com/privacy" TargetMode="External"/><Relationship Id="rId4" Type="http://schemas.openxmlformats.org/officeDocument/2006/relationships/hyperlink" Target="https://www.youtube.com/watch?v=deBntVAMg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30700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 3  - </a:t>
            </a:r>
            <a:r>
              <a:rPr lang="en-US" sz="3400" b="1" kern="1200" dirty="0" err="1">
                <a:solidFill>
                  <a:srgbClr val="C00000"/>
                </a:solidFill>
                <a:effectLst/>
                <a:latin typeface="+mj-lt"/>
                <a:ea typeface="+mj-ea"/>
                <a:cs typeface="+mj-cs"/>
              </a:rPr>
              <a:t>Unterrichtseinheit</a:t>
            </a:r>
            <a:r>
              <a:rPr lang="en-US" sz="3400" b="1" kern="1200" dirty="0">
                <a:solidFill>
                  <a:srgbClr val="C00000"/>
                </a:solidFill>
                <a:effectLst/>
                <a:latin typeface="+mj-lt"/>
                <a:ea typeface="+mj-ea"/>
                <a:cs typeface="+mj-cs"/>
              </a:rPr>
              <a:t> (3.1)</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4000" b="1" dirty="0" err="1">
                <a:solidFill>
                  <a:schemeClr val="tx1"/>
                </a:solidFill>
                <a:effectLst/>
                <a:latin typeface="+mj-lt"/>
              </a:rPr>
              <a:t>Gesundheits</a:t>
            </a:r>
            <a:r>
              <a:rPr lang="en-US" sz="4000" b="1" dirty="0">
                <a:solidFill>
                  <a:schemeClr val="tx1"/>
                </a:solidFill>
                <a:effectLst/>
                <a:latin typeface="+mj-lt"/>
              </a:rPr>
              <a:t>-Apps für </a:t>
            </a:r>
            <a:r>
              <a:rPr lang="en-US" sz="4000" b="1" dirty="0" err="1">
                <a:solidFill>
                  <a:schemeClr val="tx1"/>
                </a:solidFill>
                <a:effectLst/>
                <a:latin typeface="+mj-lt"/>
              </a:rPr>
              <a:t>körperliche</a:t>
            </a:r>
            <a:r>
              <a:rPr lang="en-US" sz="4000" b="1" dirty="0">
                <a:solidFill>
                  <a:schemeClr val="tx1"/>
                </a:solidFill>
                <a:effectLst/>
                <a:latin typeface="+mj-lt"/>
              </a:rPr>
              <a:t> </a:t>
            </a:r>
            <a:r>
              <a:rPr lang="en-US" sz="4000" b="1" dirty="0" err="1">
                <a:solidFill>
                  <a:schemeClr val="tx1"/>
                </a:solidFill>
                <a:effectLst/>
                <a:latin typeface="+mj-lt"/>
              </a:rPr>
              <a:t>Aktivität</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3</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de-DE" sz="1000" b="0" i="0" dirty="0">
                <a:solidFill>
                  <a:schemeClr val="accent5">
                    <a:lumMod val="20000"/>
                    <a:lumOff val="80000"/>
                  </a:schemeClr>
                </a:solidFill>
                <a:effectLst/>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1000" dirty="0">
              <a:solidFill>
                <a:schemeClr val="accent5">
                  <a:lumMod val="20000"/>
                  <a:lumOff val="80000"/>
                </a:schemeClr>
              </a:solidFill>
              <a:latin typeface="+mj-lt"/>
            </a:endParaRPr>
          </a:p>
        </p:txBody>
      </p:sp>
      <p:pic>
        <p:nvPicPr>
          <p:cNvPr id="28" name="Picture 27">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628" y="6417986"/>
            <a:ext cx="1954612" cy="429323"/>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err="1"/>
              <a:t>Soziale</a:t>
            </a:r>
            <a:r>
              <a:rPr lang="it-IT" dirty="0"/>
              <a:t> </a:t>
            </a:r>
            <a:r>
              <a:rPr lang="it-IT" dirty="0" err="1"/>
              <a:t>Determinanten</a:t>
            </a:r>
            <a:r>
              <a:rPr lang="it-IT" dirty="0"/>
              <a:t> </a:t>
            </a:r>
            <a:r>
              <a:rPr lang="it-IT" dirty="0" err="1"/>
              <a:t>der</a:t>
            </a:r>
            <a:r>
              <a:rPr lang="it-IT" dirty="0"/>
              <a:t> </a:t>
            </a:r>
            <a:r>
              <a:rPr lang="it-IT" dirty="0" err="1"/>
              <a:t>Gesundheit</a:t>
            </a:r>
            <a:endParaRPr lang="en-US" dirty="0"/>
          </a:p>
        </p:txBody>
      </p:sp>
      <p:sp>
        <p:nvSpPr>
          <p:cNvPr id="8" name="Θέση περιεχομένου 5">
            <a:extLst>
              <a:ext uri="{FF2B5EF4-FFF2-40B4-BE49-F238E27FC236}">
                <a16:creationId xmlns:a16="http://schemas.microsoft.com/office/drawing/2014/main" id="{B7397BB1-EFFC-5CD7-ACD9-E7BD863406B0}"/>
              </a:ext>
            </a:extLst>
          </p:cNvPr>
          <p:cNvSpPr txBox="1">
            <a:spLocks/>
          </p:cNvSpPr>
          <p:nvPr/>
        </p:nvSpPr>
        <p:spPr>
          <a:xfrm>
            <a:off x="610139" y="1679188"/>
            <a:ext cx="10860372" cy="48934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spcBef>
                <a:spcPts val="0"/>
              </a:spcBef>
              <a:spcAft>
                <a:spcPts val="0"/>
              </a:spcAft>
            </a:pPr>
            <a:r>
              <a:rPr lang="de-DE" sz="2400" b="0" i="0" u="none" strike="noStrike" dirty="0">
                <a:solidFill>
                  <a:srgbClr val="000000"/>
                </a:solidFill>
                <a:effectLst/>
                <a:latin typeface="Calibri" panose="020F0502020204030204" pitchFamily="34" charset="0"/>
              </a:rPr>
              <a:t>Die sozialen Determinanten der Gesundheit (SDG) sind die nicht-medizinischen Faktoren, die die Gesundheitsergebnisse beeinflussen. Es handelt sich um die Bedingungen, unter denen Menschen geboren werden, aufwachsen, arbeiten, leben und altern, sowie um die Gesamtheit der Kräfte und Systeme, die die Bedingungen des täglichen Lebens prägen. Zu diesen Kräften und Systemen gehören Wirtschaftspolitik und -systeme, Entwicklungspläne, soziale Normen, Sozialpolitik und politische Systeme.</a:t>
            </a:r>
            <a:endParaRPr lang="en-GB" sz="2400" b="0" i="0" u="none" strike="noStrike" dirty="0">
              <a:solidFill>
                <a:srgbClr val="000000"/>
              </a:solidFill>
              <a:effectLst/>
              <a:highlight>
                <a:srgbClr val="FFFF00"/>
              </a:highlight>
              <a:latin typeface="Calibri" panose="020F0502020204030204" pitchFamily="34" charset="0"/>
            </a:endParaRPr>
          </a:p>
          <a:p>
            <a:pPr marL="0" indent="0" rtl="0">
              <a:spcBef>
                <a:spcPts val="0"/>
              </a:spcBef>
              <a:spcAft>
                <a:spcPts val="0"/>
              </a:spcAft>
              <a:buNone/>
            </a:pPr>
            <a:r>
              <a:rPr lang="en-GB" sz="2400" b="0" dirty="0">
                <a:effectLst/>
              </a:rPr>
              <a:t/>
            </a:r>
            <a:br>
              <a:rPr lang="en-GB" sz="2400" b="0" dirty="0">
                <a:effectLst/>
              </a:rPr>
            </a:br>
            <a:r>
              <a:rPr lang="en-GB" sz="2400" b="1" i="0" dirty="0" err="1">
                <a:solidFill>
                  <a:srgbClr val="000000"/>
                </a:solidFill>
                <a:effectLst/>
                <a:latin typeface="Calibri" panose="020F0502020204030204" pitchFamily="34" charset="0"/>
              </a:rPr>
              <a:t>Bedeutung</a:t>
            </a:r>
            <a:r>
              <a:rPr lang="en-GB" sz="2400" b="1" i="0" dirty="0">
                <a:solidFill>
                  <a:srgbClr val="000000"/>
                </a:solidFill>
                <a:effectLst/>
                <a:latin typeface="Calibri" panose="020F0502020204030204" pitchFamily="34" charset="0"/>
              </a:rPr>
              <a:t>:</a:t>
            </a:r>
            <a:endParaRPr lang="en-GB" sz="2400" b="0" dirty="0">
              <a:effectLst/>
            </a:endParaRPr>
          </a:p>
          <a:p>
            <a:pPr rtl="0">
              <a:spcBef>
                <a:spcPts val="0"/>
              </a:spcBef>
              <a:spcAft>
                <a:spcPts val="0"/>
              </a:spcAft>
            </a:pPr>
            <a:r>
              <a:rPr lang="de-DE" sz="2400" b="0" i="0" u="none" strike="noStrike" dirty="0">
                <a:solidFill>
                  <a:srgbClr val="000000"/>
                </a:solidFill>
                <a:effectLst/>
                <a:latin typeface="Calibri" panose="020F0502020204030204" pitchFamily="34" charset="0"/>
              </a:rPr>
              <a:t>Die SDG haben einen wichtigen Einfluss auf gesundheitliche Ungleichheiten - die ungerechten und vermeidbaren Unterschiede im Gesundheitszustand innerhalb und zwischen Ländern. In Ländern aller Einkommensniveaus folgen Gesundheit und Krankheit einem sozialen Gefälle: Je niedriger die sozioökonomische Position, desto schlechter die Gesundheit.</a:t>
            </a:r>
            <a:r>
              <a:rPr lang="en-GB" sz="2000" dirty="0"/>
              <a:t/>
            </a:r>
            <a:br>
              <a:rPr lang="en-GB" sz="2000" dirty="0"/>
            </a:br>
            <a:endParaRPr lang="en-US" dirty="0"/>
          </a:p>
        </p:txBody>
      </p:sp>
      <p:sp>
        <p:nvSpPr>
          <p:cNvPr id="4" name="Ορθογώνιο 7">
            <a:extLst>
              <a:ext uri="{FF2B5EF4-FFF2-40B4-BE49-F238E27FC236}">
                <a16:creationId xmlns:a16="http://schemas.microsoft.com/office/drawing/2014/main" id="{1D96548C-5A33-5E01-C142-E7C2D5D0470C}"/>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latin typeface="+mj-lt"/>
                <a:ea typeface="+mj-ea"/>
                <a:cs typeface="+mj-cs"/>
              </a:rPr>
              <a:t>3.1.1 Einführung in Gesundheit und körperliche Aktivität</a:t>
            </a:r>
          </a:p>
        </p:txBody>
      </p:sp>
    </p:spTree>
    <p:extLst>
      <p:ext uri="{BB962C8B-B14F-4D97-AF65-F5344CB8AC3E}">
        <p14:creationId xmlns:p14="http://schemas.microsoft.com/office/powerpoint/2010/main" val="3038715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4">
            <a:extLst>
              <a:ext uri="{FF2B5EF4-FFF2-40B4-BE49-F238E27FC236}">
                <a16:creationId xmlns:a16="http://schemas.microsoft.com/office/drawing/2014/main" id="{524F7A08-6374-A137-B246-47C075DBC28B}"/>
              </a:ext>
            </a:extLst>
          </p:cNvPr>
          <p:cNvSpPr>
            <a:spLocks noGrp="1"/>
          </p:cNvSpPr>
          <p:nvPr>
            <p:ph type="title"/>
          </p:nvPr>
        </p:nvSpPr>
        <p:spPr>
          <a:xfrm>
            <a:off x="558000" y="1080000"/>
            <a:ext cx="11059692" cy="605096"/>
          </a:xfrm>
        </p:spPr>
        <p:txBody>
          <a:bodyPr/>
          <a:lstStyle/>
          <a:p>
            <a:r>
              <a:rPr lang="de-DE" dirty="0"/>
              <a:t>Wie wird Gesundheit bestimmt?</a:t>
            </a:r>
            <a:endParaRPr lang="en-US" dirty="0"/>
          </a:p>
        </p:txBody>
      </p:sp>
      <p:sp>
        <p:nvSpPr>
          <p:cNvPr id="3" name="Ορθογώνιο 7">
            <a:extLst>
              <a:ext uri="{FF2B5EF4-FFF2-40B4-BE49-F238E27FC236}">
                <a16:creationId xmlns:a16="http://schemas.microsoft.com/office/drawing/2014/main" id="{23E6E772-D941-2586-AC45-6C9B853656F3}"/>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latin typeface="+mj-lt"/>
                <a:ea typeface="+mj-ea"/>
                <a:cs typeface="+mj-cs"/>
              </a:rPr>
              <a:t>3.1.1 Einführung in Gesundheit und körperliche Aktivität</a:t>
            </a:r>
          </a:p>
        </p:txBody>
      </p:sp>
      <p:grpSp>
        <p:nvGrpSpPr>
          <p:cNvPr id="31" name="Google Shape;190;p23">
            <a:extLst>
              <a:ext uri="{FF2B5EF4-FFF2-40B4-BE49-F238E27FC236}">
                <a16:creationId xmlns:a16="http://schemas.microsoft.com/office/drawing/2014/main" id="{BA84965B-3E83-B2BA-2306-F68B52CD624F}"/>
              </a:ext>
            </a:extLst>
          </p:cNvPr>
          <p:cNvGrpSpPr/>
          <p:nvPr/>
        </p:nvGrpSpPr>
        <p:grpSpPr>
          <a:xfrm>
            <a:off x="3593160" y="1161720"/>
            <a:ext cx="5563800" cy="5486760"/>
            <a:chOff x="3593160" y="1161720"/>
            <a:chExt cx="5563800" cy="5486760"/>
          </a:xfrm>
        </p:grpSpPr>
        <p:sp>
          <p:nvSpPr>
            <p:cNvPr id="32" name="Google Shape;191;p23">
              <a:extLst>
                <a:ext uri="{FF2B5EF4-FFF2-40B4-BE49-F238E27FC236}">
                  <a16:creationId xmlns:a16="http://schemas.microsoft.com/office/drawing/2014/main" id="{3F6E37B4-5B66-C7B9-1E75-5C3DBDC4A32A}"/>
                </a:ext>
              </a:extLst>
            </p:cNvPr>
            <p:cNvSpPr/>
            <p:nvPr/>
          </p:nvSpPr>
          <p:spPr>
            <a:xfrm>
              <a:off x="4917240" y="2640240"/>
              <a:ext cx="2915280" cy="2915280"/>
            </a:xfrm>
            <a:prstGeom prst="ellipse">
              <a:avLst/>
            </a:prstGeom>
            <a:solidFill>
              <a:srgbClr val="599BD5">
                <a:alpha val="50000"/>
              </a:srgbClr>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de-DE" sz="1800" b="0" strike="noStrike" spc="-1">
                <a:solidFill>
                  <a:schemeClr val="dk1"/>
                </a:solidFill>
                <a:latin typeface="Calibri"/>
              </a:endParaRPr>
            </a:p>
          </p:txBody>
        </p:sp>
        <p:sp>
          <p:nvSpPr>
            <p:cNvPr id="33" name="Google Shape;192;p23">
              <a:extLst>
                <a:ext uri="{FF2B5EF4-FFF2-40B4-BE49-F238E27FC236}">
                  <a16:creationId xmlns:a16="http://schemas.microsoft.com/office/drawing/2014/main" id="{AB501674-CF5A-5CA2-FD37-652793B83FF6}"/>
                </a:ext>
              </a:extLst>
            </p:cNvPr>
            <p:cNvSpPr/>
            <p:nvPr/>
          </p:nvSpPr>
          <p:spPr>
            <a:xfrm>
              <a:off x="5194080" y="3067200"/>
              <a:ext cx="2365560" cy="2061360"/>
            </a:xfrm>
            <a:prstGeom prst="rect">
              <a:avLst/>
            </a:prstGeom>
            <a:noFill/>
            <a:ln w="0">
              <a:noFill/>
            </a:ln>
          </p:spPr>
          <p:style>
            <a:lnRef idx="0">
              <a:scrgbClr r="0" g="0" b="0"/>
            </a:lnRef>
            <a:fillRef idx="0">
              <a:scrgbClr r="0" g="0" b="0"/>
            </a:fillRef>
            <a:effectRef idx="0">
              <a:scrgbClr r="0" g="0" b="0"/>
            </a:effectRef>
            <a:fontRef idx="minor"/>
          </p:style>
          <p:txBody>
            <a:bodyPr lIns="33120" tIns="33120" rIns="33120" bIns="33120" anchor="ctr">
              <a:noAutofit/>
            </a:bodyPr>
            <a:lstStyle/>
            <a:p>
              <a:pPr algn="ctr" defTabSz="914400">
                <a:lnSpc>
                  <a:spcPct val="90000"/>
                </a:lnSpc>
                <a:tabLst>
                  <a:tab pos="0" algn="l"/>
                </a:tabLst>
              </a:pPr>
              <a:r>
                <a:rPr lang="en-US" sz="2600" b="0" strike="noStrike" spc="-1">
                  <a:solidFill>
                    <a:schemeClr val="dk1"/>
                  </a:solidFill>
                  <a:latin typeface="Arial"/>
                  <a:ea typeface="Arial"/>
                </a:rPr>
                <a:t>Soziale Determinanten der Gesundheit</a:t>
              </a:r>
              <a:endParaRPr lang="de-DE" sz="2600" b="0" strike="noStrike" spc="-1">
                <a:solidFill>
                  <a:srgbClr val="000000"/>
                </a:solidFill>
                <a:latin typeface="Arial"/>
              </a:endParaRPr>
            </a:p>
          </p:txBody>
        </p:sp>
        <p:sp>
          <p:nvSpPr>
            <p:cNvPr id="34" name="Google Shape;193;p23">
              <a:extLst>
                <a:ext uri="{FF2B5EF4-FFF2-40B4-BE49-F238E27FC236}">
                  <a16:creationId xmlns:a16="http://schemas.microsoft.com/office/drawing/2014/main" id="{C619AC44-AA7E-A106-3938-2E11A1CF87A0}"/>
                </a:ext>
              </a:extLst>
            </p:cNvPr>
            <p:cNvSpPr/>
            <p:nvPr/>
          </p:nvSpPr>
          <p:spPr>
            <a:xfrm>
              <a:off x="5513760" y="1161720"/>
              <a:ext cx="1891800" cy="1904760"/>
            </a:xfrm>
            <a:prstGeom prst="ellipse">
              <a:avLst/>
            </a:prstGeom>
            <a:solidFill>
              <a:srgbClr val="599BD5">
                <a:alpha val="50000"/>
              </a:srgbClr>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de-DE" sz="1800" b="0" strike="noStrike" spc="-1">
                <a:solidFill>
                  <a:schemeClr val="dk1"/>
                </a:solidFill>
                <a:latin typeface="Calibri"/>
              </a:endParaRPr>
            </a:p>
          </p:txBody>
        </p:sp>
        <p:sp>
          <p:nvSpPr>
            <p:cNvPr id="35" name="Google Shape;194;p23">
              <a:extLst>
                <a:ext uri="{FF2B5EF4-FFF2-40B4-BE49-F238E27FC236}">
                  <a16:creationId xmlns:a16="http://schemas.microsoft.com/office/drawing/2014/main" id="{FFBDD7DD-8003-319E-ABA0-99A9F5A12766}"/>
                </a:ext>
              </a:extLst>
            </p:cNvPr>
            <p:cNvSpPr/>
            <p:nvPr/>
          </p:nvSpPr>
          <p:spPr>
            <a:xfrm>
              <a:off x="5626440" y="1572480"/>
              <a:ext cx="1666800" cy="1030320"/>
            </a:xfrm>
            <a:prstGeom prst="rect">
              <a:avLst/>
            </a:prstGeom>
            <a:noFill/>
            <a:ln w="0">
              <a:noFill/>
            </a:ln>
          </p:spPr>
          <p:style>
            <a:lnRef idx="0">
              <a:scrgbClr r="0" g="0" b="0"/>
            </a:lnRef>
            <a:fillRef idx="0">
              <a:scrgbClr r="0" g="0" b="0"/>
            </a:fillRef>
            <a:effectRef idx="0">
              <a:scrgbClr r="0" g="0" b="0"/>
            </a:effectRef>
            <a:fontRef idx="minor"/>
          </p:style>
          <p:txBody>
            <a:bodyPr lIns="14040" tIns="14040" rIns="14040" bIns="14040" anchor="ctr">
              <a:noAutofit/>
            </a:bodyPr>
            <a:lstStyle/>
            <a:p>
              <a:pPr algn="ctr" defTabSz="914400">
                <a:lnSpc>
                  <a:spcPct val="90000"/>
                </a:lnSpc>
                <a:tabLst>
                  <a:tab pos="0" algn="l"/>
                </a:tabLst>
              </a:pPr>
              <a:r>
                <a:rPr lang="en-US" sz="1800" b="0" strike="noStrike" spc="-1">
                  <a:solidFill>
                    <a:schemeClr val="dk1"/>
                  </a:solidFill>
                  <a:latin typeface="Arial"/>
                  <a:ea typeface="Arial"/>
                </a:rPr>
                <a:t>Nachbarschaft und Umwelt</a:t>
              </a:r>
              <a:endParaRPr lang="de-DE" sz="1800" b="0" strike="noStrike" spc="-1">
                <a:solidFill>
                  <a:srgbClr val="000000"/>
                </a:solidFill>
                <a:latin typeface="Arial"/>
              </a:endParaRPr>
            </a:p>
            <a:p>
              <a:pPr algn="ctr" defTabSz="914400">
                <a:lnSpc>
                  <a:spcPct val="90000"/>
                </a:lnSpc>
                <a:tabLst>
                  <a:tab pos="0" algn="l"/>
                </a:tabLst>
              </a:pPr>
              <a:endParaRPr lang="de-DE" sz="1800" b="0" strike="noStrike" spc="-1">
                <a:solidFill>
                  <a:srgbClr val="000000"/>
                </a:solidFill>
                <a:latin typeface="Arial"/>
              </a:endParaRPr>
            </a:p>
          </p:txBody>
        </p:sp>
        <p:sp>
          <p:nvSpPr>
            <p:cNvPr id="36" name="Google Shape;195;p23">
              <a:extLst>
                <a:ext uri="{FF2B5EF4-FFF2-40B4-BE49-F238E27FC236}">
                  <a16:creationId xmlns:a16="http://schemas.microsoft.com/office/drawing/2014/main" id="{7904CDF2-9147-E153-5333-B23386E30F7B}"/>
                </a:ext>
              </a:extLst>
            </p:cNvPr>
            <p:cNvSpPr/>
            <p:nvPr/>
          </p:nvSpPr>
          <p:spPr>
            <a:xfrm>
              <a:off x="7450560" y="2783160"/>
              <a:ext cx="1706400" cy="1741680"/>
            </a:xfrm>
            <a:prstGeom prst="ellipse">
              <a:avLst/>
            </a:prstGeom>
            <a:solidFill>
              <a:srgbClr val="599BD5">
                <a:alpha val="50000"/>
              </a:srgbClr>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de-DE" sz="1800" b="0" strike="noStrike" spc="-1">
                <a:solidFill>
                  <a:schemeClr val="dk1"/>
                </a:solidFill>
                <a:latin typeface="Calibri"/>
              </a:endParaRPr>
            </a:p>
          </p:txBody>
        </p:sp>
        <p:sp>
          <p:nvSpPr>
            <p:cNvPr id="37" name="Google Shape;196;p23">
              <a:extLst>
                <a:ext uri="{FF2B5EF4-FFF2-40B4-BE49-F238E27FC236}">
                  <a16:creationId xmlns:a16="http://schemas.microsoft.com/office/drawing/2014/main" id="{CF084270-1820-C66F-B472-F8E3D02C4306}"/>
                </a:ext>
              </a:extLst>
            </p:cNvPr>
            <p:cNvSpPr/>
            <p:nvPr/>
          </p:nvSpPr>
          <p:spPr>
            <a:xfrm>
              <a:off x="7560000" y="3168000"/>
              <a:ext cx="1439640" cy="1030320"/>
            </a:xfrm>
            <a:prstGeom prst="rect">
              <a:avLst/>
            </a:prstGeom>
            <a:noFill/>
            <a:ln w="0">
              <a:noFill/>
            </a:ln>
          </p:spPr>
          <p:style>
            <a:lnRef idx="0">
              <a:scrgbClr r="0" g="0" b="0"/>
            </a:lnRef>
            <a:fillRef idx="0">
              <a:scrgbClr r="0" g="0" b="0"/>
            </a:fillRef>
            <a:effectRef idx="0">
              <a:scrgbClr r="0" g="0" b="0"/>
            </a:effectRef>
            <a:fontRef idx="minor"/>
          </p:style>
          <p:txBody>
            <a:bodyPr lIns="14040" tIns="14040" rIns="14040" bIns="14040" anchor="ctr">
              <a:noAutofit/>
            </a:bodyPr>
            <a:lstStyle/>
            <a:p>
              <a:pPr algn="ctr" defTabSz="914400">
                <a:lnSpc>
                  <a:spcPct val="90000"/>
                </a:lnSpc>
                <a:tabLst>
                  <a:tab pos="0" algn="l"/>
                </a:tabLst>
              </a:pPr>
              <a:r>
                <a:rPr lang="en-US" sz="1800" b="0" strike="noStrike" spc="-1">
                  <a:solidFill>
                    <a:schemeClr val="dk1"/>
                  </a:solidFill>
                  <a:latin typeface="Arial"/>
                  <a:ea typeface="Arial"/>
                </a:rPr>
                <a:t>Gesundheits-wesen</a:t>
              </a:r>
              <a:endParaRPr lang="de-DE" sz="1800" b="0" strike="noStrike" spc="-1">
                <a:solidFill>
                  <a:srgbClr val="000000"/>
                </a:solidFill>
                <a:latin typeface="Arial"/>
              </a:endParaRPr>
            </a:p>
          </p:txBody>
        </p:sp>
        <p:sp>
          <p:nvSpPr>
            <p:cNvPr id="38" name="Google Shape;197;p23">
              <a:extLst>
                <a:ext uri="{FF2B5EF4-FFF2-40B4-BE49-F238E27FC236}">
                  <a16:creationId xmlns:a16="http://schemas.microsoft.com/office/drawing/2014/main" id="{EFCF5A9E-6999-11C4-4860-95F97DE54026}"/>
                </a:ext>
              </a:extLst>
            </p:cNvPr>
            <p:cNvSpPr/>
            <p:nvPr/>
          </p:nvSpPr>
          <p:spPr>
            <a:xfrm>
              <a:off x="6761520" y="4903920"/>
              <a:ext cx="1706400" cy="1741680"/>
            </a:xfrm>
            <a:prstGeom prst="ellipse">
              <a:avLst/>
            </a:prstGeom>
            <a:solidFill>
              <a:srgbClr val="599BD5">
                <a:alpha val="50000"/>
              </a:srgbClr>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de-DE" sz="1800" b="0" strike="noStrike" spc="-1">
                <a:solidFill>
                  <a:schemeClr val="dk1"/>
                </a:solidFill>
                <a:latin typeface="Calibri"/>
              </a:endParaRPr>
            </a:p>
          </p:txBody>
        </p:sp>
        <p:sp>
          <p:nvSpPr>
            <p:cNvPr id="39" name="Google Shape;198;p23">
              <a:extLst>
                <a:ext uri="{FF2B5EF4-FFF2-40B4-BE49-F238E27FC236}">
                  <a16:creationId xmlns:a16="http://schemas.microsoft.com/office/drawing/2014/main" id="{A5BE76E4-4D5C-E334-869A-A045F1EBD129}"/>
                </a:ext>
              </a:extLst>
            </p:cNvPr>
            <p:cNvSpPr/>
            <p:nvPr/>
          </p:nvSpPr>
          <p:spPr>
            <a:xfrm>
              <a:off x="7057080" y="5285520"/>
              <a:ext cx="1202760" cy="1030320"/>
            </a:xfrm>
            <a:prstGeom prst="rect">
              <a:avLst/>
            </a:prstGeom>
            <a:noFill/>
            <a:ln w="0">
              <a:noFill/>
            </a:ln>
          </p:spPr>
          <p:style>
            <a:lnRef idx="0">
              <a:scrgbClr r="0" g="0" b="0"/>
            </a:lnRef>
            <a:fillRef idx="0">
              <a:scrgbClr r="0" g="0" b="0"/>
            </a:fillRef>
            <a:effectRef idx="0">
              <a:scrgbClr r="0" g="0" b="0"/>
            </a:effectRef>
            <a:fontRef idx="minor"/>
          </p:style>
          <p:txBody>
            <a:bodyPr lIns="14040" tIns="14040" rIns="14040" bIns="14040" anchor="ctr">
              <a:noAutofit/>
            </a:bodyPr>
            <a:lstStyle/>
            <a:p>
              <a:pPr algn="ctr" defTabSz="914400">
                <a:lnSpc>
                  <a:spcPct val="90000"/>
                </a:lnSpc>
                <a:tabLst>
                  <a:tab pos="0" algn="l"/>
                </a:tabLst>
              </a:pPr>
              <a:r>
                <a:rPr lang="en-US" sz="1800" b="0" strike="noStrike" spc="-1">
                  <a:solidFill>
                    <a:schemeClr val="dk1"/>
                  </a:solidFill>
                  <a:latin typeface="Arial"/>
                  <a:ea typeface="Arial"/>
                </a:rPr>
                <a:t>Bildung</a:t>
              </a:r>
              <a:endParaRPr lang="de-DE" sz="1800" b="0" strike="noStrike" spc="-1">
                <a:solidFill>
                  <a:srgbClr val="000000"/>
                </a:solidFill>
                <a:latin typeface="Arial"/>
              </a:endParaRPr>
            </a:p>
          </p:txBody>
        </p:sp>
        <p:sp>
          <p:nvSpPr>
            <p:cNvPr id="40" name="Google Shape;199;p23">
              <a:extLst>
                <a:ext uri="{FF2B5EF4-FFF2-40B4-BE49-F238E27FC236}">
                  <a16:creationId xmlns:a16="http://schemas.microsoft.com/office/drawing/2014/main" id="{F4474FAF-66A3-1BA2-6662-A2835B26C494}"/>
                </a:ext>
              </a:extLst>
            </p:cNvPr>
            <p:cNvSpPr/>
            <p:nvPr/>
          </p:nvSpPr>
          <p:spPr>
            <a:xfrm>
              <a:off x="4282200" y="4903920"/>
              <a:ext cx="1706400" cy="1744560"/>
            </a:xfrm>
            <a:prstGeom prst="ellipse">
              <a:avLst/>
            </a:prstGeom>
            <a:solidFill>
              <a:srgbClr val="599BD5">
                <a:alpha val="50000"/>
              </a:srgbClr>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de-DE" sz="1800" b="0" strike="noStrike" spc="-1">
                <a:solidFill>
                  <a:schemeClr val="dk1"/>
                </a:solidFill>
                <a:latin typeface="Calibri"/>
              </a:endParaRPr>
            </a:p>
          </p:txBody>
        </p:sp>
        <p:sp>
          <p:nvSpPr>
            <p:cNvPr id="41" name="Google Shape;200;p23">
              <a:extLst>
                <a:ext uri="{FF2B5EF4-FFF2-40B4-BE49-F238E27FC236}">
                  <a16:creationId xmlns:a16="http://schemas.microsoft.com/office/drawing/2014/main" id="{6071C821-EDE5-90CC-A382-661E1B355767}"/>
                </a:ext>
              </a:extLst>
            </p:cNvPr>
            <p:cNvSpPr/>
            <p:nvPr/>
          </p:nvSpPr>
          <p:spPr>
            <a:xfrm>
              <a:off x="4320000" y="5269320"/>
              <a:ext cx="1629360" cy="1030320"/>
            </a:xfrm>
            <a:prstGeom prst="rect">
              <a:avLst/>
            </a:prstGeom>
            <a:noFill/>
            <a:ln w="0">
              <a:noFill/>
            </a:ln>
          </p:spPr>
          <p:style>
            <a:lnRef idx="0">
              <a:scrgbClr r="0" g="0" b="0"/>
            </a:lnRef>
            <a:fillRef idx="0">
              <a:scrgbClr r="0" g="0" b="0"/>
            </a:fillRef>
            <a:effectRef idx="0">
              <a:scrgbClr r="0" g="0" b="0"/>
            </a:effectRef>
            <a:fontRef idx="minor"/>
          </p:style>
          <p:txBody>
            <a:bodyPr lIns="14040" tIns="14040" rIns="14040" bIns="14040" anchor="ctr">
              <a:noAutofit/>
            </a:bodyPr>
            <a:lstStyle/>
            <a:p>
              <a:pPr algn="ctr" defTabSz="914400">
                <a:lnSpc>
                  <a:spcPct val="90000"/>
                </a:lnSpc>
                <a:tabLst>
                  <a:tab pos="0" algn="l"/>
                </a:tabLst>
              </a:pPr>
              <a:r>
                <a:rPr lang="en-US" sz="1800" b="0" strike="noStrike" spc="-1">
                  <a:solidFill>
                    <a:schemeClr val="dk1"/>
                  </a:solidFill>
                  <a:latin typeface="Arial"/>
                  <a:ea typeface="Arial"/>
                </a:rPr>
                <a:t>Wirtschaftliche Stabilität</a:t>
              </a:r>
              <a:endParaRPr lang="de-DE" sz="1800" b="0" strike="noStrike" spc="-1">
                <a:solidFill>
                  <a:srgbClr val="000000"/>
                </a:solidFill>
                <a:latin typeface="Arial"/>
              </a:endParaRPr>
            </a:p>
          </p:txBody>
        </p:sp>
        <p:sp>
          <p:nvSpPr>
            <p:cNvPr id="42" name="Google Shape;201;p23">
              <a:extLst>
                <a:ext uri="{FF2B5EF4-FFF2-40B4-BE49-F238E27FC236}">
                  <a16:creationId xmlns:a16="http://schemas.microsoft.com/office/drawing/2014/main" id="{F41CE73C-6269-DE3B-C67E-043D2A16F8AC}"/>
                </a:ext>
              </a:extLst>
            </p:cNvPr>
            <p:cNvSpPr/>
            <p:nvPr/>
          </p:nvSpPr>
          <p:spPr>
            <a:xfrm>
              <a:off x="3593160" y="2495880"/>
              <a:ext cx="1706400" cy="1744560"/>
            </a:xfrm>
            <a:prstGeom prst="ellipse">
              <a:avLst/>
            </a:prstGeom>
            <a:solidFill>
              <a:srgbClr val="599BD5">
                <a:alpha val="50000"/>
              </a:srgbClr>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de-DE" sz="1800" b="0" strike="noStrike" spc="-1">
                <a:solidFill>
                  <a:schemeClr val="dk1"/>
                </a:solidFill>
                <a:latin typeface="Calibri"/>
              </a:endParaRPr>
            </a:p>
          </p:txBody>
        </p:sp>
        <p:sp>
          <p:nvSpPr>
            <p:cNvPr id="43" name="Google Shape;202;p23">
              <a:extLst>
                <a:ext uri="{FF2B5EF4-FFF2-40B4-BE49-F238E27FC236}">
                  <a16:creationId xmlns:a16="http://schemas.microsoft.com/office/drawing/2014/main" id="{9A7F45AB-B994-4130-9698-86B27D8C4EF1}"/>
                </a:ext>
              </a:extLst>
            </p:cNvPr>
            <p:cNvSpPr/>
            <p:nvPr/>
          </p:nvSpPr>
          <p:spPr>
            <a:xfrm>
              <a:off x="3593160" y="2880000"/>
              <a:ext cx="1666080" cy="1030320"/>
            </a:xfrm>
            <a:prstGeom prst="rect">
              <a:avLst/>
            </a:prstGeom>
            <a:noFill/>
            <a:ln w="0">
              <a:noFill/>
            </a:ln>
          </p:spPr>
          <p:style>
            <a:lnRef idx="0">
              <a:scrgbClr r="0" g="0" b="0"/>
            </a:lnRef>
            <a:fillRef idx="0">
              <a:scrgbClr r="0" g="0" b="0"/>
            </a:fillRef>
            <a:effectRef idx="0">
              <a:scrgbClr r="0" g="0" b="0"/>
            </a:effectRef>
            <a:fontRef idx="minor"/>
          </p:style>
          <p:txBody>
            <a:bodyPr lIns="14040" tIns="14040" rIns="14040" bIns="14040" anchor="ctr">
              <a:noAutofit/>
            </a:bodyPr>
            <a:lstStyle/>
            <a:p>
              <a:pPr algn="ctr" defTabSz="914400">
                <a:lnSpc>
                  <a:spcPct val="90000"/>
                </a:lnSpc>
                <a:tabLst>
                  <a:tab pos="0" algn="l"/>
                </a:tabLst>
              </a:pPr>
              <a:r>
                <a:rPr lang="en-US" sz="1800" b="0" strike="noStrike" spc="-1">
                  <a:solidFill>
                    <a:schemeClr val="dk1"/>
                  </a:solidFill>
                  <a:latin typeface="Arial"/>
                  <a:ea typeface="Arial"/>
                </a:rPr>
                <a:t>Sozialer Gemeinschafts-kontext</a:t>
              </a:r>
              <a:endParaRPr lang="de-DE" sz="1800" b="0" strike="noStrike" spc="-1">
                <a:solidFill>
                  <a:srgbClr val="000000"/>
                </a:solidFill>
                <a:latin typeface="Arial"/>
              </a:endParaRPr>
            </a:p>
          </p:txBody>
        </p:sp>
      </p:grpSp>
    </p:spTree>
    <p:extLst>
      <p:ext uri="{BB962C8B-B14F-4D97-AF65-F5344CB8AC3E}">
        <p14:creationId xmlns:p14="http://schemas.microsoft.com/office/powerpoint/2010/main" val="2841568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8000" y="1080000"/>
            <a:ext cx="11059692" cy="605096"/>
          </a:xfrm>
        </p:spPr>
        <p:txBody>
          <a:bodyPr>
            <a:normAutofit/>
          </a:bodyPr>
          <a:lstStyle/>
          <a:p>
            <a:r>
              <a:rPr lang="en-US" sz="2500" dirty="0" err="1">
                <a:sym typeface="Calibri"/>
              </a:rPr>
              <a:t>Einflussfaktoren</a:t>
            </a:r>
            <a:r>
              <a:rPr lang="en-US" sz="2500" dirty="0">
                <a:sym typeface="Calibri"/>
              </a:rPr>
              <a:t> von Gesundheit!</a:t>
            </a:r>
            <a:endParaRPr lang="en-US" sz="2500" dirty="0"/>
          </a:p>
        </p:txBody>
      </p:sp>
      <p:sp>
        <p:nvSpPr>
          <p:cNvPr id="3" name="Ορθογώνιο 7">
            <a:extLst>
              <a:ext uri="{FF2B5EF4-FFF2-40B4-BE49-F238E27FC236}">
                <a16:creationId xmlns:a16="http://schemas.microsoft.com/office/drawing/2014/main" id="{F69A3EE1-6BE1-1ADF-7D90-EB0AF752E414}"/>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latin typeface="+mj-lt"/>
                <a:ea typeface="+mj-ea"/>
                <a:cs typeface="+mj-cs"/>
              </a:rPr>
              <a:t>3.1.1 Einführung in Gesundheit und körperliche Aktivität</a:t>
            </a:r>
          </a:p>
        </p:txBody>
      </p:sp>
      <p:grpSp>
        <p:nvGrpSpPr>
          <p:cNvPr id="28" name="Google Shape;211;p24">
            <a:extLst>
              <a:ext uri="{FF2B5EF4-FFF2-40B4-BE49-F238E27FC236}">
                <a16:creationId xmlns:a16="http://schemas.microsoft.com/office/drawing/2014/main" id="{2FEF64B2-6056-D37B-CF90-715C989C6449}"/>
              </a:ext>
            </a:extLst>
          </p:cNvPr>
          <p:cNvGrpSpPr/>
          <p:nvPr/>
        </p:nvGrpSpPr>
        <p:grpSpPr>
          <a:xfrm>
            <a:off x="1726200" y="889200"/>
            <a:ext cx="9163800" cy="5776920"/>
            <a:chOff x="1726200" y="889200"/>
            <a:chExt cx="9163800" cy="5776920"/>
          </a:xfrm>
        </p:grpSpPr>
        <p:sp>
          <p:nvSpPr>
            <p:cNvPr id="29" name="Google Shape;212;p24">
              <a:extLst>
                <a:ext uri="{FF2B5EF4-FFF2-40B4-BE49-F238E27FC236}">
                  <a16:creationId xmlns:a16="http://schemas.microsoft.com/office/drawing/2014/main" id="{E2684CF9-9D87-7848-82DE-A7F4E7F039AD}"/>
                </a:ext>
              </a:extLst>
            </p:cNvPr>
            <p:cNvSpPr/>
            <p:nvPr/>
          </p:nvSpPr>
          <p:spPr>
            <a:xfrm>
              <a:off x="5392080" y="889200"/>
              <a:ext cx="1832040" cy="1154520"/>
            </a:xfrm>
            <a:prstGeom prst="trapezoid">
              <a:avLst>
                <a:gd name="adj" fmla="val 80780"/>
              </a:avLst>
            </a:prstGeom>
            <a:solidFill>
              <a:srgbClr val="599BD5"/>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de-DE" sz="1800" b="0" strike="noStrike" spc="-1">
                <a:solidFill>
                  <a:schemeClr val="dk1"/>
                </a:solidFill>
                <a:latin typeface="Calibri"/>
              </a:endParaRPr>
            </a:p>
          </p:txBody>
        </p:sp>
        <p:sp>
          <p:nvSpPr>
            <p:cNvPr id="30" name="Google Shape;213;p24">
              <a:extLst>
                <a:ext uri="{FF2B5EF4-FFF2-40B4-BE49-F238E27FC236}">
                  <a16:creationId xmlns:a16="http://schemas.microsoft.com/office/drawing/2014/main" id="{06CF9F97-D6EE-56A9-FE4E-1EAD057DD898}"/>
                </a:ext>
              </a:extLst>
            </p:cNvPr>
            <p:cNvSpPr/>
            <p:nvPr/>
          </p:nvSpPr>
          <p:spPr>
            <a:xfrm>
              <a:off x="5392080" y="1439280"/>
              <a:ext cx="1832040" cy="604440"/>
            </a:xfrm>
            <a:prstGeom prst="rect">
              <a:avLst/>
            </a:prstGeom>
            <a:noFill/>
            <a:ln w="0">
              <a:noFill/>
            </a:ln>
          </p:spPr>
          <p:style>
            <a:lnRef idx="0">
              <a:scrgbClr r="0" g="0" b="0"/>
            </a:lnRef>
            <a:fillRef idx="0">
              <a:scrgbClr r="0" g="0" b="0"/>
            </a:fillRef>
            <a:effectRef idx="0">
              <a:scrgbClr r="0" g="0" b="0"/>
            </a:effectRef>
            <a:fontRef idx="minor"/>
          </p:style>
          <p:txBody>
            <a:bodyPr lIns="22680" tIns="22680" rIns="22680" bIns="22680" anchor="ctr">
              <a:noAutofit/>
            </a:bodyPr>
            <a:lstStyle/>
            <a:p>
              <a:pPr algn="ctr" defTabSz="914400">
                <a:lnSpc>
                  <a:spcPct val="90000"/>
                </a:lnSpc>
                <a:tabLst>
                  <a:tab pos="0" algn="l"/>
                </a:tabLst>
              </a:pPr>
              <a:r>
                <a:rPr lang="en-US" sz="1800" b="1" strike="noStrike" spc="-1">
                  <a:solidFill>
                    <a:schemeClr val="dk1"/>
                  </a:solidFill>
                  <a:latin typeface="Arial"/>
                  <a:ea typeface="Arial"/>
                </a:rPr>
                <a:t>Soziale Faktoren</a:t>
              </a:r>
              <a:endParaRPr lang="de-DE" sz="1800" b="0" strike="noStrike" spc="-1">
                <a:solidFill>
                  <a:srgbClr val="000000"/>
                </a:solidFill>
                <a:latin typeface="Arial"/>
              </a:endParaRPr>
            </a:p>
          </p:txBody>
        </p:sp>
        <p:sp>
          <p:nvSpPr>
            <p:cNvPr id="31" name="Google Shape;214;p24">
              <a:extLst>
                <a:ext uri="{FF2B5EF4-FFF2-40B4-BE49-F238E27FC236}">
                  <a16:creationId xmlns:a16="http://schemas.microsoft.com/office/drawing/2014/main" id="{B0759FF1-978E-B653-525F-53980496DC77}"/>
                </a:ext>
              </a:extLst>
            </p:cNvPr>
            <p:cNvSpPr/>
            <p:nvPr/>
          </p:nvSpPr>
          <p:spPr>
            <a:xfrm>
              <a:off x="4475520" y="2044800"/>
              <a:ext cx="3665160" cy="1154520"/>
            </a:xfrm>
            <a:prstGeom prst="trapezoid">
              <a:avLst>
                <a:gd name="adj" fmla="val 80780"/>
              </a:avLst>
            </a:prstGeom>
            <a:solidFill>
              <a:srgbClr val="599BD5"/>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de-DE" sz="1800" b="0" strike="noStrike" spc="-1">
                <a:solidFill>
                  <a:schemeClr val="dk1"/>
                </a:solidFill>
                <a:latin typeface="Calibri"/>
              </a:endParaRPr>
            </a:p>
          </p:txBody>
        </p:sp>
        <p:sp>
          <p:nvSpPr>
            <p:cNvPr id="32" name="Google Shape;215;p24">
              <a:extLst>
                <a:ext uri="{FF2B5EF4-FFF2-40B4-BE49-F238E27FC236}">
                  <a16:creationId xmlns:a16="http://schemas.microsoft.com/office/drawing/2014/main" id="{B63B0ABD-F8AC-70E0-CA0F-A3BEF6DE79E7}"/>
                </a:ext>
              </a:extLst>
            </p:cNvPr>
            <p:cNvSpPr/>
            <p:nvPr/>
          </p:nvSpPr>
          <p:spPr>
            <a:xfrm>
              <a:off x="5117040" y="2044800"/>
              <a:ext cx="2382120" cy="1154880"/>
            </a:xfrm>
            <a:prstGeom prst="rect">
              <a:avLst/>
            </a:prstGeom>
            <a:noFill/>
            <a:ln w="0">
              <a:noFill/>
            </a:ln>
          </p:spPr>
          <p:style>
            <a:lnRef idx="0">
              <a:scrgbClr r="0" g="0" b="0"/>
            </a:lnRef>
            <a:fillRef idx="0">
              <a:scrgbClr r="0" g="0" b="0"/>
            </a:fillRef>
            <a:effectRef idx="0">
              <a:scrgbClr r="0" g="0" b="0"/>
            </a:effectRef>
            <a:fontRef idx="minor"/>
          </p:style>
          <p:txBody>
            <a:bodyPr lIns="22680" tIns="22680" rIns="22680" bIns="22680" anchor="ctr">
              <a:noAutofit/>
            </a:bodyPr>
            <a:lstStyle/>
            <a:p>
              <a:pPr algn="ctr" defTabSz="914400">
                <a:lnSpc>
                  <a:spcPct val="90000"/>
                </a:lnSpc>
                <a:tabLst>
                  <a:tab pos="0" algn="l"/>
                </a:tabLst>
              </a:pPr>
              <a:r>
                <a:rPr lang="en-US" sz="1800" b="1" strike="noStrike" spc="-1">
                  <a:solidFill>
                    <a:schemeClr val="dk1"/>
                  </a:solidFill>
                  <a:latin typeface="Arial"/>
                  <a:ea typeface="Arial"/>
                </a:rPr>
                <a:t>Lebens- und Arbeitsbedingungen</a:t>
              </a:r>
              <a:endParaRPr lang="de-DE" sz="1800" b="0" strike="noStrike" spc="-1">
                <a:solidFill>
                  <a:srgbClr val="000000"/>
                </a:solidFill>
                <a:latin typeface="Arial"/>
              </a:endParaRPr>
            </a:p>
          </p:txBody>
        </p:sp>
        <p:sp>
          <p:nvSpPr>
            <p:cNvPr id="33" name="Google Shape;216;p24">
              <a:extLst>
                <a:ext uri="{FF2B5EF4-FFF2-40B4-BE49-F238E27FC236}">
                  <a16:creationId xmlns:a16="http://schemas.microsoft.com/office/drawing/2014/main" id="{CF19DF67-8233-777B-7EB5-52609A9DBCE8}"/>
                </a:ext>
              </a:extLst>
            </p:cNvPr>
            <p:cNvSpPr/>
            <p:nvPr/>
          </p:nvSpPr>
          <p:spPr>
            <a:xfrm>
              <a:off x="3559320" y="3200040"/>
              <a:ext cx="5497920" cy="1154880"/>
            </a:xfrm>
            <a:prstGeom prst="trapezoid">
              <a:avLst>
                <a:gd name="adj" fmla="val 80780"/>
              </a:avLst>
            </a:prstGeom>
            <a:solidFill>
              <a:srgbClr val="599BD5"/>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de-DE" sz="1800" b="0" strike="noStrike" spc="-1">
                <a:solidFill>
                  <a:schemeClr val="dk1"/>
                </a:solidFill>
                <a:latin typeface="Calibri"/>
              </a:endParaRPr>
            </a:p>
          </p:txBody>
        </p:sp>
        <p:sp>
          <p:nvSpPr>
            <p:cNvPr id="34" name="Google Shape;217;p24">
              <a:extLst>
                <a:ext uri="{FF2B5EF4-FFF2-40B4-BE49-F238E27FC236}">
                  <a16:creationId xmlns:a16="http://schemas.microsoft.com/office/drawing/2014/main" id="{F80D1BCE-E068-D8C6-441C-998C997BDD89}"/>
                </a:ext>
              </a:extLst>
            </p:cNvPr>
            <p:cNvSpPr/>
            <p:nvPr/>
          </p:nvSpPr>
          <p:spPr>
            <a:xfrm>
              <a:off x="4521600" y="3200040"/>
              <a:ext cx="3573360" cy="1154880"/>
            </a:xfrm>
            <a:prstGeom prst="rect">
              <a:avLst/>
            </a:prstGeom>
            <a:noFill/>
            <a:ln w="0">
              <a:noFill/>
            </a:ln>
          </p:spPr>
          <p:style>
            <a:lnRef idx="0">
              <a:scrgbClr r="0" g="0" b="0"/>
            </a:lnRef>
            <a:fillRef idx="0">
              <a:scrgbClr r="0" g="0" b="0"/>
            </a:fillRef>
            <a:effectRef idx="0">
              <a:scrgbClr r="0" g="0" b="0"/>
            </a:effectRef>
            <a:fontRef idx="minor"/>
          </p:style>
          <p:txBody>
            <a:bodyPr lIns="22680" tIns="22680" rIns="22680" bIns="22680" anchor="ctr">
              <a:noAutofit/>
            </a:bodyPr>
            <a:lstStyle/>
            <a:p>
              <a:pPr algn="ctr" defTabSz="914400">
                <a:lnSpc>
                  <a:spcPct val="90000"/>
                </a:lnSpc>
                <a:tabLst>
                  <a:tab pos="0" algn="l"/>
                </a:tabLst>
              </a:pPr>
              <a:r>
                <a:rPr lang="en-US" sz="1800" b="1" strike="noStrike" spc="-1">
                  <a:solidFill>
                    <a:schemeClr val="dk1"/>
                  </a:solidFill>
                  <a:latin typeface="Arial"/>
                  <a:ea typeface="Arial"/>
                </a:rPr>
                <a:t>Öffentliche Dienstleistungen und Infrastruktur</a:t>
              </a:r>
              <a:endParaRPr lang="de-DE" sz="1800" b="0" strike="noStrike" spc="-1">
                <a:solidFill>
                  <a:srgbClr val="000000"/>
                </a:solidFill>
                <a:latin typeface="Arial"/>
              </a:endParaRPr>
            </a:p>
          </p:txBody>
        </p:sp>
        <p:sp>
          <p:nvSpPr>
            <p:cNvPr id="35" name="Google Shape;218;p24">
              <a:extLst>
                <a:ext uri="{FF2B5EF4-FFF2-40B4-BE49-F238E27FC236}">
                  <a16:creationId xmlns:a16="http://schemas.microsoft.com/office/drawing/2014/main" id="{B98DA82C-17C7-B168-BDC4-F5D2A645F757}"/>
                </a:ext>
              </a:extLst>
            </p:cNvPr>
            <p:cNvSpPr/>
            <p:nvPr/>
          </p:nvSpPr>
          <p:spPr>
            <a:xfrm>
              <a:off x="2642760" y="4355640"/>
              <a:ext cx="7331040" cy="1154880"/>
            </a:xfrm>
            <a:prstGeom prst="trapezoid">
              <a:avLst>
                <a:gd name="adj" fmla="val 80780"/>
              </a:avLst>
            </a:prstGeom>
            <a:solidFill>
              <a:srgbClr val="599BD5"/>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de-DE" sz="1800" b="0" strike="noStrike" spc="-1">
                <a:solidFill>
                  <a:schemeClr val="dk1"/>
                </a:solidFill>
                <a:latin typeface="Calibri"/>
              </a:endParaRPr>
            </a:p>
          </p:txBody>
        </p:sp>
        <p:sp>
          <p:nvSpPr>
            <p:cNvPr id="36" name="Google Shape;219;p24">
              <a:extLst>
                <a:ext uri="{FF2B5EF4-FFF2-40B4-BE49-F238E27FC236}">
                  <a16:creationId xmlns:a16="http://schemas.microsoft.com/office/drawing/2014/main" id="{763B4CF7-D1D1-75C7-F6AE-9001F714BCF5}"/>
                </a:ext>
              </a:extLst>
            </p:cNvPr>
            <p:cNvSpPr/>
            <p:nvPr/>
          </p:nvSpPr>
          <p:spPr>
            <a:xfrm>
              <a:off x="3925800" y="4355640"/>
              <a:ext cx="4764960" cy="1154880"/>
            </a:xfrm>
            <a:prstGeom prst="rect">
              <a:avLst/>
            </a:prstGeom>
            <a:noFill/>
            <a:ln w="0">
              <a:noFill/>
            </a:ln>
          </p:spPr>
          <p:style>
            <a:lnRef idx="0">
              <a:scrgbClr r="0" g="0" b="0"/>
            </a:lnRef>
            <a:fillRef idx="0">
              <a:scrgbClr r="0" g="0" b="0"/>
            </a:fillRef>
            <a:effectRef idx="0">
              <a:scrgbClr r="0" g="0" b="0"/>
            </a:effectRef>
            <a:fontRef idx="minor"/>
          </p:style>
          <p:txBody>
            <a:bodyPr lIns="22680" tIns="22680" rIns="22680" bIns="22680" anchor="ctr">
              <a:noAutofit/>
            </a:bodyPr>
            <a:lstStyle/>
            <a:p>
              <a:pPr algn="ctr" defTabSz="914400">
                <a:lnSpc>
                  <a:spcPct val="90000"/>
                </a:lnSpc>
                <a:tabLst>
                  <a:tab pos="0" algn="l"/>
                </a:tabLst>
              </a:pPr>
              <a:r>
                <a:rPr lang="en-US" sz="1800" b="1" strike="noStrike" spc="-1">
                  <a:solidFill>
                    <a:schemeClr val="dk1"/>
                  </a:solidFill>
                  <a:latin typeface="Arial"/>
                  <a:ea typeface="Arial"/>
                </a:rPr>
                <a:t>Individuelle Verhaltensweisen</a:t>
              </a:r>
              <a:endParaRPr lang="de-DE" sz="1800" b="0" strike="noStrike" spc="-1">
                <a:solidFill>
                  <a:srgbClr val="000000"/>
                </a:solidFill>
                <a:latin typeface="Arial"/>
              </a:endParaRPr>
            </a:p>
          </p:txBody>
        </p:sp>
        <p:sp>
          <p:nvSpPr>
            <p:cNvPr id="37" name="Google Shape;220;p24">
              <a:extLst>
                <a:ext uri="{FF2B5EF4-FFF2-40B4-BE49-F238E27FC236}">
                  <a16:creationId xmlns:a16="http://schemas.microsoft.com/office/drawing/2014/main" id="{81F57509-9A88-1C32-BD9E-4840EA0EBC82}"/>
                </a:ext>
              </a:extLst>
            </p:cNvPr>
            <p:cNvSpPr/>
            <p:nvPr/>
          </p:nvSpPr>
          <p:spPr>
            <a:xfrm>
              <a:off x="1726200" y="5511240"/>
              <a:ext cx="9163800" cy="1154880"/>
            </a:xfrm>
            <a:prstGeom prst="trapezoid">
              <a:avLst>
                <a:gd name="adj" fmla="val 80780"/>
              </a:avLst>
            </a:prstGeom>
            <a:solidFill>
              <a:srgbClr val="599BD5"/>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de-DE" sz="1800" b="0" strike="noStrike" spc="-1">
                <a:solidFill>
                  <a:schemeClr val="dk1"/>
                </a:solidFill>
                <a:latin typeface="Calibri"/>
              </a:endParaRPr>
            </a:p>
          </p:txBody>
        </p:sp>
        <p:sp>
          <p:nvSpPr>
            <p:cNvPr id="38" name="Google Shape;221;p24">
              <a:extLst>
                <a:ext uri="{FF2B5EF4-FFF2-40B4-BE49-F238E27FC236}">
                  <a16:creationId xmlns:a16="http://schemas.microsoft.com/office/drawing/2014/main" id="{0BD9BECF-FABE-C0ED-E48C-D52474A4AB81}"/>
                </a:ext>
              </a:extLst>
            </p:cNvPr>
            <p:cNvSpPr/>
            <p:nvPr/>
          </p:nvSpPr>
          <p:spPr>
            <a:xfrm>
              <a:off x="3330000" y="5511240"/>
              <a:ext cx="5956200" cy="1154880"/>
            </a:xfrm>
            <a:prstGeom prst="rect">
              <a:avLst/>
            </a:prstGeom>
            <a:noFill/>
            <a:ln w="0">
              <a:noFill/>
            </a:ln>
          </p:spPr>
          <p:style>
            <a:lnRef idx="0">
              <a:scrgbClr r="0" g="0" b="0"/>
            </a:lnRef>
            <a:fillRef idx="0">
              <a:scrgbClr r="0" g="0" b="0"/>
            </a:fillRef>
            <a:effectRef idx="0">
              <a:scrgbClr r="0" g="0" b="0"/>
            </a:effectRef>
            <a:fontRef idx="minor"/>
          </p:style>
          <p:txBody>
            <a:bodyPr lIns="22680" tIns="22680" rIns="22680" bIns="22680" anchor="ctr">
              <a:noAutofit/>
            </a:bodyPr>
            <a:lstStyle/>
            <a:p>
              <a:pPr algn="ctr" defTabSz="914400">
                <a:lnSpc>
                  <a:spcPct val="90000"/>
                </a:lnSpc>
                <a:tabLst>
                  <a:tab pos="0" algn="l"/>
                </a:tabLst>
              </a:pPr>
              <a:r>
                <a:rPr lang="en-US" sz="1800" b="1" strike="noStrike" spc="-1">
                  <a:solidFill>
                    <a:schemeClr val="dk1"/>
                  </a:solidFill>
                  <a:latin typeface="Arial"/>
                  <a:ea typeface="Arial"/>
                </a:rPr>
                <a:t>Individuelle Faktoren</a:t>
              </a:r>
              <a:endParaRPr lang="de-DE" sz="1800" b="0" strike="noStrike" spc="-1">
                <a:solidFill>
                  <a:srgbClr val="000000"/>
                </a:solidFill>
                <a:latin typeface="Arial"/>
              </a:endParaRPr>
            </a:p>
          </p:txBody>
        </p:sp>
      </p:grpSp>
    </p:spTree>
    <p:extLst>
      <p:ext uri="{BB962C8B-B14F-4D97-AF65-F5344CB8AC3E}">
        <p14:creationId xmlns:p14="http://schemas.microsoft.com/office/powerpoint/2010/main" val="2487626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a:bodyPr>
          <a:lstStyle/>
          <a:p>
            <a:r>
              <a:rPr lang="en-US" sz="2500" dirty="0" err="1">
                <a:sym typeface="Calibri"/>
              </a:rPr>
              <a:t>Warum</a:t>
            </a:r>
            <a:r>
              <a:rPr lang="en-US" sz="2500" dirty="0">
                <a:sym typeface="Calibri"/>
              </a:rPr>
              <a:t> </a:t>
            </a:r>
            <a:r>
              <a:rPr lang="en-US" sz="2500" dirty="0" err="1">
                <a:sym typeface="Calibri"/>
              </a:rPr>
              <a:t>körperliche</a:t>
            </a:r>
            <a:r>
              <a:rPr lang="en-US" sz="2500" dirty="0">
                <a:sym typeface="Calibri"/>
              </a:rPr>
              <a:t> </a:t>
            </a:r>
            <a:r>
              <a:rPr lang="en-US" sz="2500" dirty="0" err="1">
                <a:sym typeface="Calibri"/>
              </a:rPr>
              <a:t>Aktivität</a:t>
            </a:r>
            <a:r>
              <a:rPr lang="en-US" sz="2500" dirty="0">
                <a:sym typeface="Calibri"/>
              </a:rPr>
              <a:t>?</a:t>
            </a:r>
            <a:endParaRPr lang="en-US" sz="2500"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991385"/>
            <a:ext cx="11059693" cy="4275600"/>
          </a:xfrm>
        </p:spPr>
        <p:txBody>
          <a:bodyPr>
            <a:normAutofit/>
          </a:bodyPr>
          <a:lstStyle/>
          <a:p>
            <a:pPr marL="0" indent="0">
              <a:spcAft>
                <a:spcPts val="1200"/>
              </a:spcAft>
              <a:buNone/>
            </a:pPr>
            <a:r>
              <a:rPr lang="de-DE" sz="2800" b="1" i="0" u="none" strike="noStrike" cap="none" dirty="0">
                <a:solidFill>
                  <a:srgbClr val="212121"/>
                </a:solidFill>
                <a:latin typeface="Calibri"/>
                <a:ea typeface="Calibri"/>
                <a:cs typeface="Calibri"/>
                <a:sym typeface="Calibri"/>
              </a:rPr>
              <a:t>Körperliche Aktivität </a:t>
            </a:r>
            <a:r>
              <a:rPr lang="de-DE" sz="2800" i="0" u="none" strike="noStrike" cap="none" dirty="0">
                <a:solidFill>
                  <a:srgbClr val="212121"/>
                </a:solidFill>
                <a:latin typeface="Calibri"/>
                <a:ea typeface="Calibri"/>
                <a:cs typeface="Calibri"/>
                <a:sym typeface="Calibri"/>
              </a:rPr>
              <a:t>ist ein wichtiger beeinflussbarer Risikofaktor für Herz-Kreislauf-Erkrankungen und eine Vielzahl anderer chronischer Erkrankungen, darunter Diabetes mellitus, Krebs (Dickdarm- und Brustkrebs), Adipositas, Bluthochdruck, Knochen- und Gelenkerkrankungen (Osteoporose und Arthrose) sowie Depressionen.</a:t>
            </a:r>
          </a:p>
        </p:txBody>
      </p:sp>
      <p:sp>
        <p:nvSpPr>
          <p:cNvPr id="3" name="Ορθογώνιο 7">
            <a:extLst>
              <a:ext uri="{FF2B5EF4-FFF2-40B4-BE49-F238E27FC236}">
                <a16:creationId xmlns:a16="http://schemas.microsoft.com/office/drawing/2014/main" id="{C2517054-4DEF-19C2-C2ED-9E9B03AB3EF2}"/>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latin typeface="+mj-lt"/>
                <a:ea typeface="+mj-ea"/>
                <a:cs typeface="+mj-cs"/>
              </a:rPr>
              <a:t>3.1.1 Einführung in Gesundheit und körperliche Aktivität</a:t>
            </a:r>
          </a:p>
        </p:txBody>
      </p:sp>
    </p:spTree>
    <p:extLst>
      <p:ext uri="{BB962C8B-B14F-4D97-AF65-F5344CB8AC3E}">
        <p14:creationId xmlns:p14="http://schemas.microsoft.com/office/powerpoint/2010/main" val="204326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sz="2800" dirty="0" err="1">
                <a:sym typeface="Calibri"/>
              </a:rPr>
              <a:t>Warum</a:t>
            </a:r>
            <a:r>
              <a:rPr lang="en-US" sz="2800" dirty="0">
                <a:sym typeface="Calibri"/>
              </a:rPr>
              <a:t> </a:t>
            </a:r>
            <a:r>
              <a:rPr lang="en-US" sz="2800" dirty="0" err="1">
                <a:sym typeface="Calibri"/>
              </a:rPr>
              <a:t>körperliche</a:t>
            </a:r>
            <a:r>
              <a:rPr lang="en-US" sz="2800" dirty="0">
                <a:sym typeface="Calibri"/>
              </a:rPr>
              <a:t> </a:t>
            </a:r>
            <a:r>
              <a:rPr lang="en-US" sz="2800" dirty="0" err="1">
                <a:sym typeface="Calibri"/>
              </a:rPr>
              <a:t>Aktivität</a:t>
            </a:r>
            <a:r>
              <a:rPr lang="en-US" sz="2800" dirty="0">
                <a:sym typeface="Calibri"/>
              </a:rPr>
              <a:t>?</a:t>
            </a:r>
            <a:endParaRPr lang="el-GR" dirty="0"/>
          </a:p>
        </p:txBody>
      </p:sp>
      <p:pic>
        <p:nvPicPr>
          <p:cNvPr id="6" name="Picture 5">
            <a:extLst>
              <a:ext uri="{FF2B5EF4-FFF2-40B4-BE49-F238E27FC236}">
                <a16:creationId xmlns:a16="http://schemas.microsoft.com/office/drawing/2014/main" id="{C0FC4483-EE2D-049E-1FA2-2E58766F04BF}"/>
              </a:ext>
            </a:extLst>
          </p:cNvPr>
          <p:cNvPicPr>
            <a:picLocks noChangeAspect="1"/>
          </p:cNvPicPr>
          <p:nvPr/>
        </p:nvPicPr>
        <p:blipFill>
          <a:blip r:embed="rId3"/>
          <a:stretch>
            <a:fillRect/>
          </a:stretch>
        </p:blipFill>
        <p:spPr>
          <a:xfrm>
            <a:off x="1916154" y="1960576"/>
            <a:ext cx="8103016" cy="4083260"/>
          </a:xfrm>
          <a:prstGeom prst="rect">
            <a:avLst/>
          </a:prstGeom>
        </p:spPr>
      </p:pic>
      <p:sp>
        <p:nvSpPr>
          <p:cNvPr id="3" name="Ορθογώνιο 2"/>
          <p:cNvSpPr/>
          <p:nvPr/>
        </p:nvSpPr>
        <p:spPr>
          <a:xfrm>
            <a:off x="1916154" y="6258650"/>
            <a:ext cx="8311927" cy="646331"/>
          </a:xfrm>
          <a:prstGeom prst="rect">
            <a:avLst/>
          </a:prstGeom>
        </p:spPr>
        <p:txBody>
          <a:bodyPr wrap="square">
            <a:spAutoFit/>
          </a:bodyPr>
          <a:lstStyle/>
          <a:p>
            <a:pPr lvl="0">
              <a:defRPr/>
            </a:pPr>
            <a:r>
              <a:rPr lang="en-US" dirty="0">
                <a:hlinkClick r:id="rId4"/>
              </a:rPr>
              <a:t>https://www.youtube.com/watch?v=wWGulLAa0O0&amp;t=2s</a:t>
            </a:r>
            <a:r>
              <a:rPr lang="en-US" dirty="0"/>
              <a:t> </a:t>
            </a:r>
            <a:r>
              <a:rPr kumimoji="0" lang="de-DE"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5"/>
              </a:rPr>
              <a:t>Erfahren</a:t>
            </a:r>
            <a:r>
              <a:rPr kumimoji="0" lang="en-GB" altLang="de-DE" sz="180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5"/>
              </a:rPr>
              <a:t> Sie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5"/>
              </a:rPr>
              <a:t>mehr</a:t>
            </a:r>
            <a:r>
              <a:rPr lang="en-GB" altLang="de-DE" i="1" dirty="0">
                <a:solidFill>
                  <a:srgbClr val="0070C0"/>
                </a:solidFill>
                <a:latin typeface="Calibri" panose="020F0502020204030204" pitchFamily="34" charset="0"/>
                <a:cs typeface="Calibri" panose="020F0502020204030204" pitchFamily="34" charset="0"/>
              </a:rPr>
              <a:t>.</a:t>
            </a:r>
            <a:r>
              <a:rPr lang="en-US" dirty="0"/>
              <a:t> </a:t>
            </a:r>
          </a:p>
        </p:txBody>
      </p:sp>
      <p:sp>
        <p:nvSpPr>
          <p:cNvPr id="4" name="Ορθογώνιο 7">
            <a:extLst>
              <a:ext uri="{FF2B5EF4-FFF2-40B4-BE49-F238E27FC236}">
                <a16:creationId xmlns:a16="http://schemas.microsoft.com/office/drawing/2014/main" id="{BBD7F586-EE76-0FE0-FE80-1AA0B23D104B}"/>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latin typeface="+mj-lt"/>
                <a:ea typeface="+mj-ea"/>
                <a:cs typeface="+mj-cs"/>
              </a:rPr>
              <a:t>3.1.1 Einführung in Gesundheit und körperliche Aktivität</a:t>
            </a:r>
          </a:p>
        </p:txBody>
      </p:sp>
    </p:spTree>
    <p:extLst>
      <p:ext uri="{BB962C8B-B14F-4D97-AF65-F5344CB8AC3E}">
        <p14:creationId xmlns:p14="http://schemas.microsoft.com/office/powerpoint/2010/main" val="1852672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558000" y="1080000"/>
            <a:ext cx="11395800" cy="59832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2500" b="1" strike="noStrike" spc="-1">
                <a:solidFill>
                  <a:srgbClr val="203864"/>
                </a:solidFill>
                <a:latin typeface="Calibri"/>
                <a:ea typeface="Adobe Gothic Std B"/>
              </a:rPr>
              <a:t>Warum körperliche Aktivität?</a:t>
            </a:r>
            <a:endParaRPr lang="de-DE" sz="2500" b="0" strike="noStrike" spc="-1">
              <a:solidFill>
                <a:srgbClr val="000000"/>
              </a:solidFill>
              <a:latin typeface="Arial"/>
            </a:endParaRPr>
          </a:p>
        </p:txBody>
      </p:sp>
      <p:sp>
        <p:nvSpPr>
          <p:cNvPr id="173" name="Ορθογώνιο 37"/>
          <p:cNvSpPr/>
          <p:nvPr/>
        </p:nvSpPr>
        <p:spPr>
          <a:xfrm>
            <a:off x="1956481" y="6043680"/>
            <a:ext cx="8233894"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de-DE" sz="1800" b="0" u="sng" strike="noStrike" spc="-1" dirty="0">
                <a:solidFill>
                  <a:schemeClr val="dk1"/>
                </a:solidFill>
                <a:uFillTx/>
                <a:latin typeface="Calibri"/>
                <a:hlinkClick r:id="rId3"/>
              </a:rPr>
              <a:t>https://www.youtube.com/watch?v=wWGulLAa0O0&amp;t=2s</a:t>
            </a:r>
            <a:r>
              <a:rPr lang="de-DE" sz="1800" b="0" u="sng" strike="noStrike" spc="-1" dirty="0">
                <a:solidFill>
                  <a:schemeClr val="dk1"/>
                </a:solidFill>
                <a:uFillTx/>
                <a:latin typeface="Calibri"/>
              </a:rPr>
              <a:t> </a:t>
            </a:r>
            <a:r>
              <a:rPr kumimoji="0" lang="de-DE"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4"/>
              </a:rPr>
              <a:t>Erfahren</a:t>
            </a:r>
            <a:r>
              <a:rPr kumimoji="0" lang="en-GB" altLang="de-DE" sz="180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4"/>
              </a:rPr>
              <a:t> Sie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4"/>
              </a:rPr>
              <a:t>mehr</a:t>
            </a:r>
            <a:r>
              <a:rPr lang="en-GB" altLang="de-DE" i="1" dirty="0">
                <a:solidFill>
                  <a:srgbClr val="0070C0"/>
                </a:solidFill>
                <a:latin typeface="Calibri" panose="020F0502020204030204" pitchFamily="34" charset="0"/>
                <a:cs typeface="Calibri" panose="020F0502020204030204" pitchFamily="34" charset="0"/>
              </a:rPr>
              <a:t>.</a:t>
            </a:r>
            <a:r>
              <a:rPr lang="de-DE" sz="1800" b="0" strike="noStrike" spc="-1" dirty="0">
                <a:solidFill>
                  <a:schemeClr val="dk1"/>
                </a:solidFill>
                <a:latin typeface="Calibri"/>
              </a:rPr>
              <a:t> </a:t>
            </a:r>
            <a:endParaRPr lang="de-DE" sz="1800" b="0" strike="noStrike" spc="-1" dirty="0">
              <a:solidFill>
                <a:srgbClr val="000000"/>
              </a:solidFill>
              <a:latin typeface="Arial"/>
            </a:endParaRPr>
          </a:p>
        </p:txBody>
      </p:sp>
      <p:sp>
        <p:nvSpPr>
          <p:cNvPr id="174" name="Ορθογώνιο 38"/>
          <p:cNvSpPr/>
          <p:nvPr/>
        </p:nvSpPr>
        <p:spPr>
          <a:xfrm>
            <a:off x="7920000" y="-3960"/>
            <a:ext cx="4269960" cy="397800"/>
          </a:xfrm>
          <a:prstGeom prst="rect">
            <a:avLst/>
          </a:prstGeom>
          <a:solidFill>
            <a:srgbClr val="DDE0E5"/>
          </a:solidFill>
          <a:ln w="0">
            <a:noFill/>
          </a:ln>
        </p:spPr>
        <p:style>
          <a:lnRef idx="0">
            <a:scrgbClr r="0" g="0" b="0"/>
          </a:lnRef>
          <a:fillRef idx="0">
            <a:scrgbClr r="0" g="0" b="0"/>
          </a:fillRef>
          <a:effectRef idx="0">
            <a:scrgbClr r="0" g="0" b="0"/>
          </a:effectRef>
          <a:fontRef idx="minor"/>
        </p:style>
        <p:txBody>
          <a:bodyPr lIns="90000" tIns="45000" rIns="90000" bIns="45000" anchor="ctr">
            <a:normAutofit fontScale="75000" lnSpcReduction="20000"/>
          </a:bodyPr>
          <a:lstStyle/>
          <a:p>
            <a:pPr algn="r" defTabSz="914400">
              <a:lnSpc>
                <a:spcPct val="90000"/>
              </a:lnSpc>
            </a:pPr>
            <a:r>
              <a:rPr lang="de-DE" sz="1800" b="0" strike="noStrike" spc="-1">
                <a:solidFill>
                  <a:schemeClr val="lt1"/>
                </a:solidFill>
                <a:latin typeface="Calibri Light"/>
              </a:rPr>
              <a:t>3.1.1 Einführung in Gesundheit und körperliche Aktivität</a:t>
            </a:r>
            <a:endParaRPr lang="de-DE" sz="1800" b="0" strike="noStrike" spc="-1">
              <a:solidFill>
                <a:srgbClr val="000000"/>
              </a:solidFill>
              <a:latin typeface="Arial"/>
            </a:endParaRPr>
          </a:p>
        </p:txBody>
      </p:sp>
      <p:pic>
        <p:nvPicPr>
          <p:cNvPr id="175" name="Grafik 174"/>
          <p:cNvPicPr/>
          <p:nvPr/>
        </p:nvPicPr>
        <p:blipFill>
          <a:blip r:embed="rId5"/>
          <a:stretch/>
        </p:blipFill>
        <p:spPr>
          <a:xfrm>
            <a:off x="2340000" y="1996920"/>
            <a:ext cx="7200000" cy="4046760"/>
          </a:xfrm>
          <a:prstGeom prst="rect">
            <a:avLst/>
          </a:prstGeom>
          <a:ln w="0">
            <a:noFill/>
          </a:ln>
        </p:spPr>
      </p:pic>
      <p:sp>
        <p:nvSpPr>
          <p:cNvPr id="176" name="Textfeld 175"/>
          <p:cNvSpPr txBox="1"/>
          <p:nvPr/>
        </p:nvSpPr>
        <p:spPr>
          <a:xfrm>
            <a:off x="5940000" y="761760"/>
            <a:ext cx="5400000" cy="858240"/>
          </a:xfrm>
          <a:prstGeom prst="rect">
            <a:avLst/>
          </a:prstGeom>
          <a:solidFill>
            <a:srgbClr val="FF0000"/>
          </a:solidFill>
          <a:ln w="0">
            <a:noFill/>
          </a:ln>
        </p:spPr>
        <p:txBody>
          <a:bodyPr lIns="90000" tIns="45000" rIns="90000" bIns="45000" anchor="t">
            <a:noAutofit/>
          </a:bodyPr>
          <a:lstStyle/>
          <a:p>
            <a:r>
              <a:rPr lang="de-DE" sz="1800" b="0" strike="noStrike" spc="-1" dirty="0">
                <a:solidFill>
                  <a:srgbClr val="000000"/>
                </a:solidFill>
                <a:latin typeface="Arial"/>
              </a:rPr>
              <a:t>Hinweis:</a:t>
            </a:r>
            <a:r>
              <a:rPr sz="1800" dirty="0"/>
              <a:t/>
            </a:r>
            <a:br>
              <a:rPr sz="1800" dirty="0"/>
            </a:br>
            <a:r>
              <a:rPr lang="de-DE" sz="1800" b="0" strike="noStrike" spc="-1" dirty="0">
                <a:solidFill>
                  <a:srgbClr val="000000"/>
                </a:solidFill>
                <a:latin typeface="Arial"/>
              </a:rPr>
              <a:t>Diese Folie statt der Nr. 14? </a:t>
            </a:r>
            <a:r>
              <a:rPr sz="1800" dirty="0"/>
              <a:t/>
            </a:r>
            <a:br>
              <a:rPr sz="1800" dirty="0"/>
            </a:br>
            <a:r>
              <a:rPr lang="de-DE" sz="1800" b="0" strike="noStrike" spc="-1" dirty="0">
                <a:solidFill>
                  <a:srgbClr val="000000"/>
                </a:solidFill>
                <a:latin typeface="Arial"/>
              </a:rPr>
              <a:t>Ein deutsches Video von Quarks zu dem </a:t>
            </a:r>
            <a:r>
              <a:rPr lang="de-DE" sz="1800" b="0" strike="noStrike" spc="-1" dirty="0" err="1">
                <a:solidFill>
                  <a:srgbClr val="000000"/>
                </a:solidFill>
                <a:latin typeface="Arial"/>
              </a:rPr>
              <a:t>Kürper</a:t>
            </a:r>
            <a:endParaRPr lang="de-DE" sz="1800" b="0" strike="noStrike" spc="-1" dirty="0">
              <a:solidFill>
                <a:srgbClr val="000000"/>
              </a:solidFill>
              <a:latin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5AAFA3-8028-F05A-B4CF-4ECEF6317929}"/>
              </a:ext>
            </a:extLst>
          </p:cNvPr>
          <p:cNvSpPr>
            <a:spLocks noGrp="1"/>
          </p:cNvSpPr>
          <p:nvPr>
            <p:ph type="title"/>
          </p:nvPr>
        </p:nvSpPr>
        <p:spPr/>
        <p:txBody>
          <a:bodyPr/>
          <a:lstStyle/>
          <a:p>
            <a:r>
              <a:rPr lang="de-DE" sz="2800" b="1" strike="noStrike" spc="-1" dirty="0">
                <a:solidFill>
                  <a:srgbClr val="203864"/>
                </a:solidFill>
                <a:latin typeface="Calibri"/>
                <a:ea typeface="Adobe Gothic Std B"/>
              </a:rPr>
              <a:t>Statistiken zur körperlichen Aktivität</a:t>
            </a:r>
            <a:endParaRPr lang="el-GR" dirty="0"/>
          </a:p>
        </p:txBody>
      </p:sp>
      <p:sp>
        <p:nvSpPr>
          <p:cNvPr id="3" name="Θέση περιεχομένου 2">
            <a:extLst>
              <a:ext uri="{FF2B5EF4-FFF2-40B4-BE49-F238E27FC236}">
                <a16:creationId xmlns:a16="http://schemas.microsoft.com/office/drawing/2014/main" id="{346257D8-E81D-4DD6-E79D-FEA19D57C979}"/>
              </a:ext>
            </a:extLst>
          </p:cNvPr>
          <p:cNvSpPr>
            <a:spLocks noGrp="1"/>
          </p:cNvSpPr>
          <p:nvPr>
            <p:ph sz="half" idx="1"/>
          </p:nvPr>
        </p:nvSpPr>
        <p:spPr>
          <a:xfrm>
            <a:off x="557999" y="1800000"/>
            <a:ext cx="9629493" cy="4893408"/>
          </a:xfrm>
        </p:spPr>
        <p:txBody>
          <a:bodyPr>
            <a:normAutofit/>
          </a:bodyPr>
          <a:lstStyle/>
          <a:p>
            <a:r>
              <a:rPr lang="de-DE" dirty="0"/>
              <a:t>Nur eines von drei Kindern in der EU ist täglich körperlich aktiv.</a:t>
            </a:r>
          </a:p>
          <a:p>
            <a:r>
              <a:rPr lang="de-DE" dirty="0"/>
              <a:t>Weniger als 5 % der Erwachsenen in der EU bewegen sich täglich 30 Minuten lang körperlich; nur eine/r von drei Erwachsenen erreicht die empfohlene Menge an körperlicher Aktivität pro Woche.</a:t>
            </a:r>
          </a:p>
          <a:p>
            <a:r>
              <a:rPr lang="de-DE" dirty="0"/>
              <a:t>Nur 35 bis 44 % der Erwachsenen über 75 Jahren sind körperlich aktiv, und 28 bis 34 % der Erwachsenen zwischen 65 und 74 Jahren sind in der EU körperlich aktiv.</a:t>
            </a:r>
          </a:p>
          <a:p>
            <a:r>
              <a:rPr lang="de-DE" dirty="0"/>
              <a:t>Mehr als 80 % der Erwachsenen in der EU erfüllen die Richtlinien für aerobe und muskelstärkende Aktivitäten nicht, und mehr als 80 % der Jugendlichen in der EU bewegen sich nicht ausreichend im aeroben Bereich, um die Richtlinien für Jugendliche zu erfüllen.</a:t>
            </a:r>
          </a:p>
        </p:txBody>
      </p:sp>
      <p:sp>
        <p:nvSpPr>
          <p:cNvPr id="4" name="Ορθογώνιο 7">
            <a:extLst>
              <a:ext uri="{FF2B5EF4-FFF2-40B4-BE49-F238E27FC236}">
                <a16:creationId xmlns:a16="http://schemas.microsoft.com/office/drawing/2014/main" id="{282273F5-DD95-E70F-1BEF-C0EFD06A138A}"/>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latin typeface="+mj-lt"/>
                <a:ea typeface="+mj-ea"/>
                <a:cs typeface="+mj-cs"/>
              </a:rPr>
              <a:t>3.1.1 Einführung in Gesundheit und körperliche Aktivität</a:t>
            </a:r>
          </a:p>
        </p:txBody>
      </p:sp>
    </p:spTree>
    <p:extLst>
      <p:ext uri="{BB962C8B-B14F-4D97-AF65-F5344CB8AC3E}">
        <p14:creationId xmlns:p14="http://schemas.microsoft.com/office/powerpoint/2010/main" val="1799873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err="1"/>
              <a:t>Vorteile</a:t>
            </a:r>
            <a:r>
              <a:rPr lang="it-IT" dirty="0"/>
              <a:t> </a:t>
            </a:r>
            <a:r>
              <a:rPr lang="it-IT" dirty="0" err="1"/>
              <a:t>körperlicher</a:t>
            </a:r>
            <a:r>
              <a:rPr lang="it-IT" dirty="0"/>
              <a:t> </a:t>
            </a:r>
            <a:r>
              <a:rPr lang="it-IT" dirty="0" err="1"/>
              <a:t>Aktivität</a:t>
            </a:r>
            <a:endParaRPr lang="en-US" dirty="0"/>
          </a:p>
        </p:txBody>
      </p:sp>
      <p:graphicFrame>
        <p:nvGraphicFramePr>
          <p:cNvPr id="6" name="Google Shape;260;p28">
            <a:extLst>
              <a:ext uri="{FF2B5EF4-FFF2-40B4-BE49-F238E27FC236}">
                <a16:creationId xmlns:a16="http://schemas.microsoft.com/office/drawing/2014/main" id="{FD55A452-11AA-EA2F-0D43-A8350A0A9CC7}"/>
              </a:ext>
            </a:extLst>
          </p:cNvPr>
          <p:cNvGraphicFramePr/>
          <p:nvPr>
            <p:extLst>
              <p:ext uri="{D42A27DB-BD31-4B8C-83A1-F6EECF244321}">
                <p14:modId xmlns:p14="http://schemas.microsoft.com/office/powerpoint/2010/main" val="1383073940"/>
              </p:ext>
            </p:extLst>
          </p:nvPr>
        </p:nvGraphicFramePr>
        <p:xfrm>
          <a:off x="680830" y="1685096"/>
          <a:ext cx="11059692" cy="4968240"/>
        </p:xfrm>
        <a:graphic>
          <a:graphicData uri="http://schemas.openxmlformats.org/drawingml/2006/table">
            <a:tbl>
              <a:tblPr firstRow="1" bandRow="1">
                <a:tableStyleId>{5C22544A-7EE6-4342-B048-85BDC9FD1C3A}</a:tableStyleId>
              </a:tblPr>
              <a:tblGrid>
                <a:gridCol w="11059692">
                  <a:extLst>
                    <a:ext uri="{9D8B030D-6E8A-4147-A177-3AD203B41FA5}">
                      <a16:colId xmlns:a16="http://schemas.microsoft.com/office/drawing/2014/main" val="20000"/>
                    </a:ext>
                  </a:extLst>
                </a:gridCol>
              </a:tblGrid>
              <a:tr h="262050">
                <a:tc>
                  <a:txBody>
                    <a:bodyPr/>
                    <a:lstStyle/>
                    <a:p>
                      <a:pPr defTabSz="914400">
                        <a:lnSpc>
                          <a:spcPct val="100000"/>
                        </a:lnSpc>
                        <a:tabLst>
                          <a:tab pos="0" algn="l"/>
                        </a:tabLst>
                      </a:pPr>
                      <a:r>
                        <a:rPr lang="en-US" sz="2000" b="1" strike="noStrike" spc="-1">
                          <a:solidFill>
                            <a:schemeClr val="lt1"/>
                          </a:solidFill>
                          <a:latin typeface="Calibri"/>
                        </a:rPr>
                        <a:t>Vorteile</a:t>
                      </a:r>
                      <a:endParaRPr lang="de-DE" sz="2000" b="0" strike="noStrike" spc="-1">
                        <a:solidFill>
                          <a:srgbClr val="000000"/>
                        </a:solidFill>
                        <a:latin typeface="Arial"/>
                      </a:endParaRPr>
                    </a:p>
                  </a:txBody>
                  <a:tcPr/>
                </a:tc>
                <a:extLst>
                  <a:ext uri="{0D108BD9-81ED-4DB2-BD59-A6C34878D82A}">
                    <a16:rowId xmlns:a16="http://schemas.microsoft.com/office/drawing/2014/main" val="10000"/>
                  </a:ext>
                </a:extLst>
              </a:tr>
              <a:tr h="262050">
                <a:tc>
                  <a:txBody>
                    <a:bodyPr/>
                    <a:lstStyle/>
                    <a:p>
                      <a:pPr defTabSz="914400">
                        <a:lnSpc>
                          <a:spcPct val="100000"/>
                        </a:lnSpc>
                        <a:tabLst>
                          <a:tab pos="0" algn="l"/>
                        </a:tabLst>
                      </a:pPr>
                      <a:r>
                        <a:rPr lang="en-US" sz="2000" b="1" strike="noStrike" spc="-1">
                          <a:solidFill>
                            <a:srgbClr val="000000"/>
                          </a:solidFill>
                          <a:latin typeface="Calibri"/>
                          <a:ea typeface="微软雅黑"/>
                        </a:rPr>
                        <a:t>Schlaf –</a:t>
                      </a:r>
                      <a:r>
                        <a:rPr lang="en-US" sz="2000" b="0" strike="noStrike" spc="-1">
                          <a:solidFill>
                            <a:srgbClr val="000000"/>
                          </a:solidFill>
                          <a:latin typeface="Calibri"/>
                          <a:ea typeface="微软雅黑"/>
                        </a:rPr>
                        <a:t> Verbessert die Schlafqualität</a:t>
                      </a:r>
                      <a:endParaRPr lang="de-DE" sz="2000" b="0" strike="noStrike" spc="-1">
                        <a:solidFill>
                          <a:srgbClr val="000000"/>
                        </a:solidFill>
                        <a:latin typeface="Arial"/>
                      </a:endParaRPr>
                    </a:p>
                  </a:txBody>
                  <a:tcPr/>
                </a:tc>
                <a:extLst>
                  <a:ext uri="{0D108BD9-81ED-4DB2-BD59-A6C34878D82A}">
                    <a16:rowId xmlns:a16="http://schemas.microsoft.com/office/drawing/2014/main" val="10001"/>
                  </a:ext>
                </a:extLst>
              </a:tr>
              <a:tr h="340950">
                <a:tc>
                  <a:txBody>
                    <a:bodyPr/>
                    <a:lstStyle/>
                    <a:p>
                      <a:pPr defTabSz="914400">
                        <a:lnSpc>
                          <a:spcPct val="100000"/>
                        </a:lnSpc>
                        <a:tabLst>
                          <a:tab pos="0" algn="l"/>
                        </a:tabLst>
                      </a:pPr>
                      <a:r>
                        <a:rPr lang="en-US" sz="2000" b="1" strike="noStrike" spc="-1">
                          <a:solidFill>
                            <a:srgbClr val="000000"/>
                          </a:solidFill>
                          <a:latin typeface="Calibri"/>
                          <a:ea typeface="微软雅黑"/>
                        </a:rPr>
                        <a:t>Weniger Angst – </a:t>
                      </a:r>
                      <a:r>
                        <a:rPr lang="en-US" sz="2000" b="0" strike="noStrike" spc="-1">
                          <a:solidFill>
                            <a:srgbClr val="000000"/>
                          </a:solidFill>
                          <a:latin typeface="Calibri"/>
                          <a:ea typeface="微软雅黑"/>
                        </a:rPr>
                        <a:t>Verringert das Gefühl von Angst</a:t>
                      </a:r>
                      <a:endParaRPr lang="de-DE" sz="2000" b="0" strike="noStrike" spc="-1">
                        <a:solidFill>
                          <a:srgbClr val="000000"/>
                        </a:solidFill>
                        <a:latin typeface="Arial"/>
                      </a:endParaRPr>
                    </a:p>
                  </a:txBody>
                  <a:tcPr/>
                </a:tc>
                <a:extLst>
                  <a:ext uri="{0D108BD9-81ED-4DB2-BD59-A6C34878D82A}">
                    <a16:rowId xmlns:a16="http://schemas.microsoft.com/office/drawing/2014/main" val="10002"/>
                  </a:ext>
                </a:extLst>
              </a:tr>
              <a:tr h="340950">
                <a:tc>
                  <a:txBody>
                    <a:bodyPr/>
                    <a:lstStyle/>
                    <a:p>
                      <a:pPr defTabSz="914400">
                        <a:lnSpc>
                          <a:spcPct val="100000"/>
                        </a:lnSpc>
                        <a:tabLst>
                          <a:tab pos="0" algn="l"/>
                        </a:tabLst>
                      </a:pPr>
                      <a:r>
                        <a:rPr lang="en-US" sz="2000" b="1" strike="noStrike" spc="-1">
                          <a:solidFill>
                            <a:srgbClr val="000000"/>
                          </a:solidFill>
                          <a:latin typeface="Calibri"/>
                          <a:ea typeface="微软雅黑"/>
                        </a:rPr>
                        <a:t>Blutdruck –</a:t>
                      </a:r>
                      <a:r>
                        <a:rPr lang="en-US" sz="2000" b="0" strike="noStrike" spc="-1">
                          <a:solidFill>
                            <a:srgbClr val="000000"/>
                          </a:solidFill>
                          <a:latin typeface="Calibri"/>
                          <a:ea typeface="微软雅黑"/>
                        </a:rPr>
                        <a:t> Senkt den Blutdruck</a:t>
                      </a:r>
                      <a:endParaRPr lang="de-DE" sz="2000" b="0" strike="noStrike" spc="-1">
                        <a:solidFill>
                          <a:srgbClr val="000000"/>
                        </a:solidFill>
                        <a:latin typeface="Arial"/>
                      </a:endParaRPr>
                    </a:p>
                  </a:txBody>
                  <a:tcPr/>
                </a:tc>
                <a:extLst>
                  <a:ext uri="{0D108BD9-81ED-4DB2-BD59-A6C34878D82A}">
                    <a16:rowId xmlns:a16="http://schemas.microsoft.com/office/drawing/2014/main" val="10003"/>
                  </a:ext>
                </a:extLst>
              </a:tr>
              <a:tr h="340950">
                <a:tc>
                  <a:txBody>
                    <a:bodyPr/>
                    <a:lstStyle/>
                    <a:p>
                      <a:pPr defTabSz="914400">
                        <a:lnSpc>
                          <a:spcPct val="100000"/>
                        </a:lnSpc>
                        <a:tabLst>
                          <a:tab pos="0" algn="l"/>
                        </a:tabLst>
                      </a:pPr>
                      <a:r>
                        <a:rPr lang="en-US" sz="2000" b="1" strike="noStrike" spc="-1">
                          <a:solidFill>
                            <a:srgbClr val="000000"/>
                          </a:solidFill>
                          <a:latin typeface="Calibri"/>
                          <a:ea typeface="微软雅黑"/>
                        </a:rPr>
                        <a:t>Gesundheit des Gehirns –</a:t>
                      </a:r>
                      <a:r>
                        <a:rPr lang="en-US" sz="2000" b="0" strike="noStrike" spc="-1">
                          <a:solidFill>
                            <a:srgbClr val="000000"/>
                          </a:solidFill>
                          <a:latin typeface="Calibri"/>
                          <a:ea typeface="微软雅黑"/>
                        </a:rPr>
                        <a:t> Reduziert das Risiko, an Demenz (einschließlich Alzheimer) zu erkranken, und verringert das Risiko von Depressionen</a:t>
                      </a:r>
                      <a:endParaRPr lang="de-DE" sz="2000" b="0" strike="noStrike" spc="-1">
                        <a:solidFill>
                          <a:srgbClr val="000000"/>
                        </a:solidFill>
                        <a:latin typeface="Arial"/>
                      </a:endParaRPr>
                    </a:p>
                  </a:txBody>
                  <a:tcPr/>
                </a:tc>
                <a:extLst>
                  <a:ext uri="{0D108BD9-81ED-4DB2-BD59-A6C34878D82A}">
                    <a16:rowId xmlns:a16="http://schemas.microsoft.com/office/drawing/2014/main" val="10004"/>
                  </a:ext>
                </a:extLst>
              </a:tr>
              <a:tr h="340950">
                <a:tc>
                  <a:txBody>
                    <a:bodyPr/>
                    <a:lstStyle/>
                    <a:p>
                      <a:pPr defTabSz="914400">
                        <a:lnSpc>
                          <a:spcPct val="100000"/>
                        </a:lnSpc>
                        <a:tabLst>
                          <a:tab pos="0" algn="l"/>
                        </a:tabLst>
                      </a:pPr>
                      <a:r>
                        <a:rPr lang="en-US" sz="2000" b="1" strike="noStrike" spc="-1">
                          <a:solidFill>
                            <a:srgbClr val="000000"/>
                          </a:solidFill>
                          <a:latin typeface="Calibri"/>
                          <a:ea typeface="微软雅黑"/>
                        </a:rPr>
                        <a:t>Herzgesundheit –</a:t>
                      </a:r>
                      <a:r>
                        <a:rPr lang="en-US" sz="2000" b="0" strike="noStrike" spc="-1">
                          <a:solidFill>
                            <a:srgbClr val="000000"/>
                          </a:solidFill>
                          <a:latin typeface="Calibri"/>
                          <a:ea typeface="微软雅黑"/>
                        </a:rPr>
                        <a:t> Senkt das Risiko von Herzerkrankungen, Schlaganfall und Typ-2-Diabetes</a:t>
                      </a:r>
                      <a:endParaRPr lang="de-DE" sz="2000" b="0" strike="noStrike" spc="-1">
                        <a:solidFill>
                          <a:srgbClr val="000000"/>
                        </a:solidFill>
                        <a:latin typeface="Arial"/>
                      </a:endParaRPr>
                    </a:p>
                  </a:txBody>
                  <a:tcPr/>
                </a:tc>
                <a:extLst>
                  <a:ext uri="{0D108BD9-81ED-4DB2-BD59-A6C34878D82A}">
                    <a16:rowId xmlns:a16="http://schemas.microsoft.com/office/drawing/2014/main" val="10005"/>
                  </a:ext>
                </a:extLst>
              </a:tr>
              <a:tr h="352075">
                <a:tc>
                  <a:txBody>
                    <a:bodyPr/>
                    <a:lstStyle/>
                    <a:p>
                      <a:pPr defTabSz="914400">
                        <a:lnSpc>
                          <a:spcPct val="100000"/>
                        </a:lnSpc>
                        <a:tabLst>
                          <a:tab pos="0" algn="l"/>
                        </a:tabLst>
                      </a:pPr>
                      <a:r>
                        <a:rPr lang="en-US" sz="2000" b="1" strike="noStrike" spc="-1" dirty="0" err="1">
                          <a:solidFill>
                            <a:srgbClr val="000000"/>
                          </a:solidFill>
                          <a:latin typeface="Calibri"/>
                          <a:ea typeface="微软雅黑"/>
                        </a:rPr>
                        <a:t>Krebsprävention</a:t>
                      </a:r>
                      <a:r>
                        <a:rPr lang="en-US" sz="2000" b="1" strike="noStrike" spc="-1" dirty="0">
                          <a:solidFill>
                            <a:srgbClr val="000000"/>
                          </a:solidFill>
                          <a:latin typeface="Calibri"/>
                          <a:ea typeface="微软雅黑"/>
                        </a:rPr>
                        <a:t> –</a:t>
                      </a:r>
                      <a:r>
                        <a:rPr lang="en-US" sz="2000" b="0" strike="noStrike" spc="-1" dirty="0">
                          <a:solidFill>
                            <a:srgbClr val="000000"/>
                          </a:solidFill>
                          <a:latin typeface="Calibri"/>
                          <a:ea typeface="微软雅黑"/>
                        </a:rPr>
                        <a:t> </a:t>
                      </a:r>
                      <a:r>
                        <a:rPr lang="en-US" sz="2000" b="0" strike="noStrike" spc="-1" dirty="0" err="1">
                          <a:solidFill>
                            <a:srgbClr val="000000"/>
                          </a:solidFill>
                          <a:latin typeface="Calibri"/>
                          <a:ea typeface="微软雅黑"/>
                        </a:rPr>
                        <a:t>Senkt</a:t>
                      </a:r>
                      <a:r>
                        <a:rPr lang="en-US" sz="2000" b="0" strike="noStrike" spc="-1" dirty="0">
                          <a:solidFill>
                            <a:srgbClr val="000000"/>
                          </a:solidFill>
                          <a:latin typeface="Calibri"/>
                          <a:ea typeface="微软雅黑"/>
                        </a:rPr>
                        <a:t> das </a:t>
                      </a:r>
                      <a:r>
                        <a:rPr lang="en-US" sz="2000" b="0" strike="noStrike" spc="-1" dirty="0" err="1">
                          <a:solidFill>
                            <a:srgbClr val="000000"/>
                          </a:solidFill>
                          <a:latin typeface="Calibri"/>
                          <a:ea typeface="微软雅黑"/>
                        </a:rPr>
                        <a:t>Risiko</a:t>
                      </a:r>
                      <a:r>
                        <a:rPr lang="en-US" sz="2000" b="0" strike="noStrike" spc="-1" dirty="0">
                          <a:solidFill>
                            <a:srgbClr val="000000"/>
                          </a:solidFill>
                          <a:latin typeface="Calibri"/>
                          <a:ea typeface="微软雅黑"/>
                        </a:rPr>
                        <a:t> für </a:t>
                      </a:r>
                      <a:r>
                        <a:rPr lang="en-US" sz="2000" b="0" strike="noStrike" spc="-1" dirty="0" err="1">
                          <a:solidFill>
                            <a:srgbClr val="000000"/>
                          </a:solidFill>
                          <a:latin typeface="Calibri"/>
                          <a:ea typeface="微软雅黑"/>
                        </a:rPr>
                        <a:t>acht</a:t>
                      </a:r>
                      <a:r>
                        <a:rPr lang="en-US" sz="2000" b="0" strike="noStrike" spc="-1" dirty="0">
                          <a:solidFill>
                            <a:srgbClr val="000000"/>
                          </a:solidFill>
                          <a:latin typeface="Calibri"/>
                          <a:ea typeface="微软雅黑"/>
                        </a:rPr>
                        <a:t> </a:t>
                      </a:r>
                      <a:r>
                        <a:rPr lang="en-US" sz="2000" b="0" strike="noStrike" spc="-1" dirty="0" err="1">
                          <a:solidFill>
                            <a:srgbClr val="000000"/>
                          </a:solidFill>
                          <a:latin typeface="Calibri"/>
                          <a:ea typeface="微软雅黑"/>
                        </a:rPr>
                        <a:t>Krebsarten</a:t>
                      </a:r>
                      <a:r>
                        <a:rPr lang="en-US" sz="2000" b="0" strike="noStrike" spc="-1" dirty="0">
                          <a:solidFill>
                            <a:srgbClr val="000000"/>
                          </a:solidFill>
                          <a:latin typeface="Calibri"/>
                          <a:ea typeface="微软雅黑"/>
                        </a:rPr>
                        <a:t>: Blase, Brust, </a:t>
                      </a:r>
                      <a:r>
                        <a:rPr lang="en-US" sz="2000" b="0" strike="noStrike" spc="-1" dirty="0" err="1">
                          <a:solidFill>
                            <a:srgbClr val="000000"/>
                          </a:solidFill>
                          <a:latin typeface="Calibri"/>
                          <a:ea typeface="微软雅黑"/>
                        </a:rPr>
                        <a:t>Dickdarm</a:t>
                      </a:r>
                      <a:r>
                        <a:rPr lang="en-US" sz="2000" b="0" strike="noStrike" spc="-1" dirty="0">
                          <a:solidFill>
                            <a:srgbClr val="000000"/>
                          </a:solidFill>
                          <a:latin typeface="Calibri"/>
                          <a:ea typeface="微软雅黑"/>
                        </a:rPr>
                        <a:t>, </a:t>
                      </a:r>
                      <a:r>
                        <a:rPr lang="en-US" sz="2000" b="0" strike="noStrike" spc="-1" dirty="0" err="1">
                          <a:solidFill>
                            <a:srgbClr val="000000"/>
                          </a:solidFill>
                          <a:latin typeface="Calibri"/>
                          <a:ea typeface="微软雅黑"/>
                        </a:rPr>
                        <a:t>Gebärmutterschleimhaut</a:t>
                      </a:r>
                      <a:r>
                        <a:rPr lang="en-US" sz="2000" b="0" strike="noStrike" spc="-1" dirty="0">
                          <a:solidFill>
                            <a:srgbClr val="000000"/>
                          </a:solidFill>
                          <a:latin typeface="Calibri"/>
                          <a:ea typeface="微软雅黑"/>
                        </a:rPr>
                        <a:t>, </a:t>
                      </a:r>
                      <a:r>
                        <a:rPr lang="en-US" sz="2000" b="0" strike="noStrike" spc="-1" dirty="0" err="1">
                          <a:solidFill>
                            <a:srgbClr val="000000"/>
                          </a:solidFill>
                          <a:latin typeface="Calibri"/>
                          <a:ea typeface="微软雅黑"/>
                        </a:rPr>
                        <a:t>Speiseröhre</a:t>
                      </a:r>
                      <a:r>
                        <a:rPr lang="en-US" sz="2000" b="0" strike="noStrike" spc="-1" dirty="0">
                          <a:solidFill>
                            <a:srgbClr val="000000"/>
                          </a:solidFill>
                          <a:latin typeface="Calibri"/>
                          <a:ea typeface="微软雅黑"/>
                        </a:rPr>
                        <a:t>, </a:t>
                      </a:r>
                      <a:r>
                        <a:rPr lang="en-US" sz="2000" b="0" strike="noStrike" spc="-1" dirty="0" err="1">
                          <a:solidFill>
                            <a:srgbClr val="000000"/>
                          </a:solidFill>
                          <a:latin typeface="Calibri"/>
                          <a:ea typeface="微软雅黑"/>
                        </a:rPr>
                        <a:t>Niere</a:t>
                      </a:r>
                      <a:r>
                        <a:rPr lang="en-US" sz="2000" b="0" strike="noStrike" spc="-1" dirty="0">
                          <a:solidFill>
                            <a:srgbClr val="000000"/>
                          </a:solidFill>
                          <a:latin typeface="Calibri"/>
                          <a:ea typeface="微软雅黑"/>
                        </a:rPr>
                        <a:t>, Lunge und Magen</a:t>
                      </a:r>
                      <a:endParaRPr lang="de-DE" sz="2000" b="0" strike="noStrike" spc="-1" dirty="0">
                        <a:solidFill>
                          <a:srgbClr val="000000"/>
                        </a:solidFill>
                        <a:latin typeface="Arial"/>
                      </a:endParaRPr>
                    </a:p>
                  </a:txBody>
                  <a:tcPr/>
                </a:tc>
                <a:extLst>
                  <a:ext uri="{0D108BD9-81ED-4DB2-BD59-A6C34878D82A}">
                    <a16:rowId xmlns:a16="http://schemas.microsoft.com/office/drawing/2014/main" val="10006"/>
                  </a:ext>
                </a:extLst>
              </a:tr>
              <a:tr h="340950">
                <a:tc>
                  <a:txBody>
                    <a:bodyPr/>
                    <a:lstStyle/>
                    <a:p>
                      <a:pPr defTabSz="914400">
                        <a:lnSpc>
                          <a:spcPct val="100000"/>
                        </a:lnSpc>
                        <a:tabLst>
                          <a:tab pos="0" algn="l"/>
                        </a:tabLst>
                      </a:pPr>
                      <a:r>
                        <a:rPr lang="en-US" sz="2000" b="1" strike="noStrike" spc="-1">
                          <a:solidFill>
                            <a:srgbClr val="000000"/>
                          </a:solidFill>
                          <a:latin typeface="Calibri"/>
                          <a:ea typeface="微软雅黑"/>
                        </a:rPr>
                        <a:t>Gesundes Gewicht –</a:t>
                      </a:r>
                      <a:r>
                        <a:rPr lang="en-US" sz="2000" b="0" strike="noStrike" spc="-1">
                          <a:solidFill>
                            <a:srgbClr val="000000"/>
                          </a:solidFill>
                          <a:latin typeface="Calibri"/>
                          <a:ea typeface="微软雅黑"/>
                        </a:rPr>
                        <a:t> Reduziert das Risiko einer Gewichtszunahme</a:t>
                      </a:r>
                      <a:endParaRPr lang="de-DE" sz="2000" b="0" strike="noStrike" spc="-1">
                        <a:solidFill>
                          <a:srgbClr val="000000"/>
                        </a:solidFill>
                        <a:latin typeface="Arial"/>
                      </a:endParaRPr>
                    </a:p>
                  </a:txBody>
                  <a:tcPr/>
                </a:tc>
                <a:extLst>
                  <a:ext uri="{0D108BD9-81ED-4DB2-BD59-A6C34878D82A}">
                    <a16:rowId xmlns:a16="http://schemas.microsoft.com/office/drawing/2014/main" val="10007"/>
                  </a:ext>
                </a:extLst>
              </a:tr>
              <a:tr h="340950">
                <a:tc>
                  <a:txBody>
                    <a:bodyPr/>
                    <a:lstStyle/>
                    <a:p>
                      <a:pPr defTabSz="914400">
                        <a:lnSpc>
                          <a:spcPct val="100000"/>
                        </a:lnSpc>
                        <a:tabLst>
                          <a:tab pos="0" algn="l"/>
                        </a:tabLst>
                      </a:pPr>
                      <a:r>
                        <a:rPr lang="en-US" sz="2000" b="1" strike="noStrike" spc="-1">
                          <a:solidFill>
                            <a:srgbClr val="000000"/>
                          </a:solidFill>
                          <a:latin typeface="Calibri"/>
                          <a:ea typeface="微软雅黑"/>
                        </a:rPr>
                        <a:t>Knochenstärke –</a:t>
                      </a:r>
                      <a:r>
                        <a:rPr lang="en-US" sz="2000" b="0" strike="noStrike" spc="-1">
                          <a:solidFill>
                            <a:srgbClr val="000000"/>
                          </a:solidFill>
                          <a:latin typeface="Calibri"/>
                          <a:ea typeface="微软雅黑"/>
                        </a:rPr>
                        <a:t> Verbessert die Knochengesundheit</a:t>
                      </a:r>
                      <a:endParaRPr lang="de-DE" sz="2000" b="0" strike="noStrike" spc="-1">
                        <a:solidFill>
                          <a:srgbClr val="000000"/>
                        </a:solidFill>
                        <a:latin typeface="Arial"/>
                      </a:endParaRPr>
                    </a:p>
                  </a:txBody>
                  <a:tcPr/>
                </a:tc>
                <a:extLst>
                  <a:ext uri="{0D108BD9-81ED-4DB2-BD59-A6C34878D82A}">
                    <a16:rowId xmlns:a16="http://schemas.microsoft.com/office/drawing/2014/main" val="10008"/>
                  </a:ext>
                </a:extLst>
              </a:tr>
              <a:tr h="340950">
                <a:tc>
                  <a:txBody>
                    <a:bodyPr/>
                    <a:lstStyle/>
                    <a:p>
                      <a:pPr defTabSz="914400">
                        <a:lnSpc>
                          <a:spcPct val="100000"/>
                        </a:lnSpc>
                        <a:tabLst>
                          <a:tab pos="0" algn="l"/>
                        </a:tabLst>
                      </a:pPr>
                      <a:r>
                        <a:rPr lang="en-US" sz="2000" b="1" strike="noStrike" spc="-1">
                          <a:solidFill>
                            <a:srgbClr val="000000"/>
                          </a:solidFill>
                          <a:latin typeface="Calibri"/>
                          <a:ea typeface="微软雅黑"/>
                        </a:rPr>
                        <a:t>Gleichgewicht und Koordination –</a:t>
                      </a:r>
                      <a:r>
                        <a:rPr lang="en-US" sz="2000" b="0" strike="noStrike" spc="-1">
                          <a:solidFill>
                            <a:srgbClr val="000000"/>
                          </a:solidFill>
                          <a:latin typeface="Calibri"/>
                          <a:ea typeface="微软雅黑"/>
                        </a:rPr>
                        <a:t> Reduziert das Risiko von Stürzen</a:t>
                      </a:r>
                      <a:endParaRPr lang="de-DE" sz="2000" b="0" strike="noStrike" spc="-1">
                        <a:solidFill>
                          <a:srgbClr val="000000"/>
                        </a:solidFill>
                        <a:latin typeface="Arial"/>
                      </a:endParaRPr>
                    </a:p>
                  </a:txBody>
                  <a:tcPr/>
                </a:tc>
                <a:extLst>
                  <a:ext uri="{0D108BD9-81ED-4DB2-BD59-A6C34878D82A}">
                    <a16:rowId xmlns:a16="http://schemas.microsoft.com/office/drawing/2014/main" val="10009"/>
                  </a:ext>
                </a:extLst>
              </a:tr>
              <a:tr h="340950">
                <a:tc>
                  <a:txBody>
                    <a:bodyPr/>
                    <a:lstStyle/>
                    <a:p>
                      <a:pPr defTabSz="914400">
                        <a:lnSpc>
                          <a:spcPct val="100000"/>
                        </a:lnSpc>
                        <a:tabLst>
                          <a:tab pos="0" algn="l"/>
                        </a:tabLst>
                      </a:pPr>
                      <a:r>
                        <a:rPr lang="de-DE" sz="2000" b="1" strike="noStrike" spc="-1" dirty="0">
                          <a:solidFill>
                            <a:srgbClr val="000000"/>
                          </a:solidFill>
                          <a:latin typeface="Calibri"/>
                          <a:ea typeface="微软雅黑"/>
                        </a:rPr>
                        <a:t>Unabhängiges Leben –</a:t>
                      </a:r>
                      <a:r>
                        <a:rPr lang="de-DE" sz="2000" b="0" strike="noStrike" spc="-1" dirty="0">
                          <a:solidFill>
                            <a:srgbClr val="000000"/>
                          </a:solidFill>
                          <a:latin typeface="Calibri"/>
                          <a:ea typeface="微软雅黑"/>
                        </a:rPr>
                        <a:t> Hilft Menschen, länger unabhängig zu leben </a:t>
                      </a:r>
                      <a:endParaRPr lang="de-DE" sz="2000" b="0" strike="noStrike" spc="-1" dirty="0">
                        <a:solidFill>
                          <a:srgbClr val="000000"/>
                        </a:solidFill>
                        <a:latin typeface="Arial"/>
                      </a:endParaRPr>
                    </a:p>
                  </a:txBody>
                  <a:tcPr/>
                </a:tc>
                <a:extLst>
                  <a:ext uri="{0D108BD9-81ED-4DB2-BD59-A6C34878D82A}">
                    <a16:rowId xmlns:a16="http://schemas.microsoft.com/office/drawing/2014/main" val="10010"/>
                  </a:ext>
                </a:extLst>
              </a:tr>
            </a:tbl>
          </a:graphicData>
        </a:graphic>
      </p:graphicFrame>
      <p:sp>
        <p:nvSpPr>
          <p:cNvPr id="3" name="Ορθογώνιο 7">
            <a:extLst>
              <a:ext uri="{FF2B5EF4-FFF2-40B4-BE49-F238E27FC236}">
                <a16:creationId xmlns:a16="http://schemas.microsoft.com/office/drawing/2014/main" id="{BE158776-D20A-8523-DC63-1521618C17D3}"/>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latin typeface="+mj-lt"/>
                <a:ea typeface="+mj-ea"/>
                <a:cs typeface="+mj-cs"/>
              </a:rPr>
              <a:t>3.1.1 Einführung in Gesundheit und körperliche Aktivität</a:t>
            </a:r>
          </a:p>
        </p:txBody>
      </p:sp>
    </p:spTree>
    <p:extLst>
      <p:ext uri="{BB962C8B-B14F-4D97-AF65-F5344CB8AC3E}">
        <p14:creationId xmlns:p14="http://schemas.microsoft.com/office/powerpoint/2010/main" val="568782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58000" y="1080000"/>
            <a:ext cx="11059692" cy="605096"/>
          </a:xfrm>
        </p:spPr>
        <p:txBody>
          <a:bodyPr/>
          <a:lstStyle/>
          <a:p>
            <a:r>
              <a:rPr lang="de-DE" dirty="0"/>
              <a:t>Die Rolle von Technologie und Bewegung </a:t>
            </a:r>
            <a:endParaRPr lang="en-US" dirty="0"/>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57999" y="1789367"/>
            <a:ext cx="10900938" cy="3037276"/>
          </a:xfrm>
        </p:spPr>
        <p:txBody>
          <a:bodyPr>
            <a:normAutofit lnSpcReduction="10000"/>
          </a:bodyPr>
          <a:lstStyle/>
          <a:p>
            <a:pPr indent="0" algn="ctr" defTabSz="914400">
              <a:lnSpc>
                <a:spcPct val="100000"/>
              </a:lnSpc>
              <a:spcBef>
                <a:spcPts val="601"/>
              </a:spcBef>
              <a:spcAft>
                <a:spcPts val="1199"/>
              </a:spcAft>
              <a:buNone/>
              <a:tabLst>
                <a:tab pos="0" algn="l"/>
              </a:tabLst>
            </a:pPr>
            <a:r>
              <a:rPr lang="de-DE" sz="2800" b="0" strike="noStrike" spc="-1" dirty="0">
                <a:solidFill>
                  <a:schemeClr val="dk1"/>
                </a:solidFill>
                <a:latin typeface="Calibri"/>
              </a:rPr>
              <a:t> Der Einsatz technologischer Hilfsmittel zur Förderung der körperlichen Aktivität, wie z. B. Web-/Mobil-Apps und Spiele, hat sich sowohl bei gesunden Kindern als auch bei Kindern mit chronischen Atemwegserkrankungen als wirksam erwiesen. Zusammenfassend lässt sich sagen, dass neue Technologien in Bezug auf Machbarkeit, Akzeptanz und Wirksamkeit bei der Förderung der körperlichen Aktivität sehr vielversprechend sind.</a:t>
            </a:r>
            <a:endParaRPr lang="de-DE" sz="2200" b="0" strike="noStrike" spc="-1" dirty="0">
              <a:solidFill>
                <a:srgbClr val="000000"/>
              </a:solidFill>
              <a:latin typeface="Arial"/>
            </a:endParaRPr>
          </a:p>
        </p:txBody>
      </p:sp>
      <p:sp>
        <p:nvSpPr>
          <p:cNvPr id="3" name="Ορθογώνιο 7">
            <a:extLst>
              <a:ext uri="{FF2B5EF4-FFF2-40B4-BE49-F238E27FC236}">
                <a16:creationId xmlns:a16="http://schemas.microsoft.com/office/drawing/2014/main" id="{E9CBE65D-DA70-27FC-1098-3DCE099EF12E}"/>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latin typeface="+mj-lt"/>
                <a:ea typeface="+mj-ea"/>
                <a:cs typeface="+mj-cs"/>
              </a:rPr>
              <a:t>3.1.1 Einführung in Gesundheit und körperliche Aktivität</a:t>
            </a:r>
          </a:p>
        </p:txBody>
      </p:sp>
    </p:spTree>
    <p:extLst>
      <p:ext uri="{BB962C8B-B14F-4D97-AF65-F5344CB8AC3E}">
        <p14:creationId xmlns:p14="http://schemas.microsoft.com/office/powerpoint/2010/main" val="1497933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it-IT" dirty="0"/>
              <a:t>Apps </a:t>
            </a:r>
            <a:r>
              <a:rPr lang="it-IT" dirty="0" err="1"/>
              <a:t>für</a:t>
            </a:r>
            <a:r>
              <a:rPr lang="it-IT" dirty="0"/>
              <a:t> </a:t>
            </a:r>
            <a:r>
              <a:rPr lang="it-IT" dirty="0" err="1"/>
              <a:t>körperliche</a:t>
            </a:r>
            <a:r>
              <a:rPr lang="it-IT" dirty="0"/>
              <a:t> </a:t>
            </a:r>
            <a:r>
              <a:rPr lang="it-IT" dirty="0" err="1"/>
              <a:t>Aktivität</a:t>
            </a:r>
            <a:endParaRPr lang="el-GR" dirty="0"/>
          </a:p>
        </p:txBody>
      </p:sp>
      <p:sp>
        <p:nvSpPr>
          <p:cNvPr id="4" name="Content Placeholder 3">
            <a:extLst>
              <a:ext uri="{FF2B5EF4-FFF2-40B4-BE49-F238E27FC236}">
                <a16:creationId xmlns:a16="http://schemas.microsoft.com/office/drawing/2014/main" id="{BF0194DA-2D06-138D-EE80-07A6C7F655B3}"/>
              </a:ext>
            </a:extLst>
          </p:cNvPr>
          <p:cNvSpPr>
            <a:spLocks noGrp="1"/>
          </p:cNvSpPr>
          <p:nvPr>
            <p:ph sz="half" idx="1"/>
          </p:nvPr>
        </p:nvSpPr>
        <p:spPr>
          <a:xfrm>
            <a:off x="557999" y="1800000"/>
            <a:ext cx="11167155" cy="4893408"/>
          </a:xfrm>
        </p:spPr>
        <p:txBody>
          <a:bodyPr/>
          <a:lstStyle/>
          <a:p>
            <a:pPr marL="0" indent="0">
              <a:buNone/>
            </a:pPr>
            <a:r>
              <a:rPr lang="en-GB" sz="2800" b="1" i="0" u="none" strike="noStrike" cap="none" dirty="0">
                <a:solidFill>
                  <a:srgbClr val="212121"/>
                </a:solidFill>
                <a:latin typeface="Calibri"/>
                <a:ea typeface="Calibri"/>
                <a:cs typeface="Calibri"/>
                <a:sym typeface="Calibri"/>
              </a:rPr>
              <a:t>Handy-</a:t>
            </a:r>
            <a:r>
              <a:rPr lang="en-GB" sz="2800" b="1" i="0" u="none" strike="noStrike" cap="none" dirty="0" err="1">
                <a:solidFill>
                  <a:srgbClr val="212121"/>
                </a:solidFill>
                <a:latin typeface="Calibri"/>
                <a:ea typeface="Calibri"/>
                <a:cs typeface="Calibri"/>
                <a:sym typeface="Calibri"/>
              </a:rPr>
              <a:t>basierte</a:t>
            </a:r>
            <a:r>
              <a:rPr lang="en-GB" sz="2800" b="1" i="0" u="none" strike="noStrike" cap="none" dirty="0">
                <a:solidFill>
                  <a:srgbClr val="212121"/>
                </a:solidFill>
                <a:latin typeface="Calibri"/>
                <a:ea typeface="Calibri"/>
                <a:cs typeface="Calibri"/>
                <a:sym typeface="Calibri"/>
              </a:rPr>
              <a:t> Apps </a:t>
            </a:r>
            <a:r>
              <a:rPr lang="de-DE" sz="2800" b="0" i="0" u="none" strike="noStrike" cap="none" dirty="0">
                <a:solidFill>
                  <a:srgbClr val="212121"/>
                </a:solidFill>
                <a:latin typeface="Calibri"/>
                <a:ea typeface="Calibri"/>
                <a:cs typeface="Calibri"/>
                <a:sym typeface="Calibri"/>
              </a:rPr>
              <a:t>sollen die Bereitschaft zu körperlicher Aktivität erhöhen, indem sie es den Menschen ermöglichen, jederzeit auf Gesundheitsinformationen und -anleitungen zuzugreifen. Technologien ermöglichen es dem Einzelnen, seine körperliche Aktivität zu überwachen, zu bewerten und anzuleiten.</a:t>
            </a:r>
            <a:endParaRPr lang="LID4096" dirty="0"/>
          </a:p>
        </p:txBody>
      </p:sp>
      <p:sp>
        <p:nvSpPr>
          <p:cNvPr id="5" name="Ορθογώνιο 7">
            <a:extLst>
              <a:ext uri="{FF2B5EF4-FFF2-40B4-BE49-F238E27FC236}">
                <a16:creationId xmlns:a16="http://schemas.microsoft.com/office/drawing/2014/main" id="{3E37AE77-006F-3522-DEB3-1F5C2DB539C7}"/>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latin typeface="+mj-lt"/>
                <a:ea typeface="+mj-ea"/>
                <a:cs typeface="+mj-cs"/>
              </a:rPr>
              <a:t>3.1.1 Einführung in Gesundheit und körperliche Aktivität</a:t>
            </a:r>
          </a:p>
        </p:txBody>
      </p:sp>
    </p:spTree>
    <p:extLst>
      <p:ext uri="{BB962C8B-B14F-4D97-AF65-F5344CB8AC3E}">
        <p14:creationId xmlns:p14="http://schemas.microsoft.com/office/powerpoint/2010/main" val="3958154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945" y="1820158"/>
            <a:ext cx="4381500" cy="4114800"/>
          </a:xfrm>
          <a:prstGeom prst="rect">
            <a:avLst/>
          </a:prstGeom>
        </p:spPr>
      </p:pic>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615416" cy="2015700"/>
          </a:xfrm>
          <a:prstGeom prst="rect">
            <a:avLst/>
          </a:prstGeom>
          <a:noFill/>
          <a:ln>
            <a:noFill/>
          </a:ln>
        </p:spPr>
        <p:txBody>
          <a:bodyPr spcFirstLastPara="1" wrap="square" lIns="91425" tIns="45700" rIns="91425" bIns="45700" anchor="ctr" anchorCtr="0">
            <a:normAutofit fontScale="92500" lnSpcReduction="20000"/>
          </a:bodyPr>
          <a:lstStyle/>
          <a:p>
            <a:pPr>
              <a:spcAft>
                <a:spcPts val="600"/>
              </a:spcAft>
            </a:pPr>
            <a:r>
              <a:rPr lang="en-US" sz="7200" dirty="0">
                <a:solidFill>
                  <a:srgbClr val="C00000"/>
                </a:solidFill>
                <a:latin typeface="Calibri Light" panose="020F0302020204030204" pitchFamily="34" charset="0"/>
                <a:ea typeface="Calibri"/>
                <a:cs typeface="Calibri Light" panose="020F0302020204030204" pitchFamily="34" charset="0"/>
                <a:sym typeface="Calibri"/>
              </a:rPr>
              <a:t>3</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dirty="0" err="1"/>
              <a:t>Gesundheits</a:t>
            </a:r>
            <a:r>
              <a:rPr lang="en-US" sz="4000" dirty="0"/>
              <a:t>-Apps für </a:t>
            </a:r>
            <a:r>
              <a:rPr lang="en-US" sz="4000" dirty="0" err="1"/>
              <a:t>körperliche</a:t>
            </a:r>
            <a:r>
              <a:rPr lang="en-US" sz="4000" dirty="0"/>
              <a:t> </a:t>
            </a:r>
            <a:r>
              <a:rPr lang="en-US" sz="4000" dirty="0" err="1"/>
              <a:t>Aktivität</a:t>
            </a:r>
            <a:endParaRPr lang="en-US" sz="4000" dirty="0"/>
          </a:p>
        </p:txBody>
      </p:sp>
    </p:spTree>
    <p:extLst>
      <p:ext uri="{BB962C8B-B14F-4D97-AF65-F5344CB8AC3E}">
        <p14:creationId xmlns:p14="http://schemas.microsoft.com/office/powerpoint/2010/main" val="1975415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Beispiele von Apps für körperliche Aktivität</a:t>
            </a:r>
            <a:endParaRPr lang="el-GR" dirty="0"/>
          </a:p>
        </p:txBody>
      </p:sp>
      <p:sp>
        <p:nvSpPr>
          <p:cNvPr id="4" name="Content Placeholder 3">
            <a:extLst>
              <a:ext uri="{FF2B5EF4-FFF2-40B4-BE49-F238E27FC236}">
                <a16:creationId xmlns:a16="http://schemas.microsoft.com/office/drawing/2014/main" id="{5FF59E8E-998A-0102-306E-0BC6654FA71F}"/>
              </a:ext>
            </a:extLst>
          </p:cNvPr>
          <p:cNvSpPr>
            <a:spLocks noGrp="1"/>
          </p:cNvSpPr>
          <p:nvPr>
            <p:ph sz="half" idx="1"/>
          </p:nvPr>
        </p:nvSpPr>
        <p:spPr>
          <a:xfrm>
            <a:off x="835791" y="1960171"/>
            <a:ext cx="3529380" cy="4548205"/>
          </a:xfrm>
        </p:spPr>
        <p:txBody>
          <a:bodyPr>
            <a:normAutofit fontScale="92500"/>
          </a:bodyPr>
          <a:lstStyle/>
          <a:p>
            <a:pPr marR="0" lvl="0">
              <a:buSzPts val="2000"/>
            </a:pPr>
            <a:r>
              <a:rPr lang="en-GB" sz="3400" dirty="0">
                <a:sym typeface="Calibri"/>
              </a:rPr>
              <a:t>Nike Training Club</a:t>
            </a:r>
            <a:endParaRPr lang="en-GB" sz="3400" dirty="0"/>
          </a:p>
          <a:p>
            <a:pPr marR="0" lvl="0">
              <a:buSzPts val="2000"/>
            </a:pPr>
            <a:r>
              <a:rPr lang="en-GB" sz="3400" dirty="0">
                <a:sym typeface="Calibri"/>
              </a:rPr>
              <a:t>Strava</a:t>
            </a:r>
            <a:endParaRPr lang="en-GB" sz="3400" dirty="0"/>
          </a:p>
          <a:p>
            <a:pPr marR="0" lvl="0">
              <a:buSzPts val="2000"/>
            </a:pPr>
            <a:r>
              <a:rPr lang="en-GB" sz="3400" dirty="0" err="1">
                <a:sym typeface="Calibri"/>
              </a:rPr>
              <a:t>Fitbod</a:t>
            </a:r>
            <a:endParaRPr lang="en-GB" sz="3400" dirty="0">
              <a:sym typeface="Calibri"/>
            </a:endParaRPr>
          </a:p>
          <a:p>
            <a:pPr marR="0" lvl="0">
              <a:buSzPts val="2000"/>
            </a:pPr>
            <a:r>
              <a:rPr lang="en-GB" sz="3400" dirty="0" err="1">
                <a:sym typeface="Calibri"/>
              </a:rPr>
              <a:t>MapMyFitness</a:t>
            </a:r>
            <a:endParaRPr lang="en-GB" sz="3400" dirty="0">
              <a:sym typeface="Calibri"/>
            </a:endParaRPr>
          </a:p>
          <a:p>
            <a:pPr marR="0" lvl="0">
              <a:buSzPts val="2000"/>
            </a:pPr>
            <a:r>
              <a:rPr lang="en-GB" sz="3400" dirty="0">
                <a:sym typeface="Calibri"/>
              </a:rPr>
              <a:t>Fitbit</a:t>
            </a:r>
          </a:p>
          <a:p>
            <a:pPr marR="0" lvl="0">
              <a:buSzPts val="2000"/>
            </a:pPr>
            <a:r>
              <a:rPr lang="en-GB" sz="3400" dirty="0" err="1">
                <a:sym typeface="Calibri"/>
              </a:rPr>
              <a:t>StrongLifts</a:t>
            </a:r>
            <a:r>
              <a:rPr lang="en-GB" sz="3400" dirty="0">
                <a:sym typeface="Calibri"/>
              </a:rPr>
              <a:t> 5x5</a:t>
            </a:r>
            <a:endParaRPr lang="en-GB" sz="3400" dirty="0"/>
          </a:p>
          <a:p>
            <a:pPr marR="0" lvl="0">
              <a:buSzPts val="2000"/>
            </a:pPr>
            <a:r>
              <a:rPr lang="en-GB" sz="3400" dirty="0">
                <a:sym typeface="Calibri"/>
              </a:rPr>
              <a:t>Garmin</a:t>
            </a:r>
          </a:p>
          <a:p>
            <a:endParaRPr lang="LID4096" dirty="0"/>
          </a:p>
        </p:txBody>
      </p:sp>
      <p:pic>
        <p:nvPicPr>
          <p:cNvPr id="11" name="Google Shape;291;p31" descr="Nike Training Club Review: The best workout app we tested - Reviewed">
            <a:extLst>
              <a:ext uri="{FF2B5EF4-FFF2-40B4-BE49-F238E27FC236}">
                <a16:creationId xmlns:a16="http://schemas.microsoft.com/office/drawing/2014/main" id="{A99F20FD-C04D-4E5C-768B-DB80777B1831}"/>
              </a:ext>
            </a:extLst>
          </p:cNvPr>
          <p:cNvPicPr preferRelativeResize="0"/>
          <p:nvPr/>
        </p:nvPicPr>
        <p:blipFill rotWithShape="1">
          <a:blip r:embed="rId3">
            <a:alphaModFix/>
          </a:blip>
          <a:srcRect/>
          <a:stretch/>
        </p:blipFill>
        <p:spPr>
          <a:xfrm>
            <a:off x="4365171" y="1897509"/>
            <a:ext cx="1600200" cy="1600200"/>
          </a:xfrm>
          <a:prstGeom prst="rect">
            <a:avLst/>
          </a:prstGeom>
          <a:noFill/>
          <a:ln>
            <a:noFill/>
          </a:ln>
        </p:spPr>
      </p:pic>
      <p:pic>
        <p:nvPicPr>
          <p:cNvPr id="12" name="Google Shape;292;p31" descr="Strava (@Strava) / X">
            <a:extLst>
              <a:ext uri="{FF2B5EF4-FFF2-40B4-BE49-F238E27FC236}">
                <a16:creationId xmlns:a16="http://schemas.microsoft.com/office/drawing/2014/main" id="{1F40BB37-5856-428B-DDDB-6044029A1236}"/>
              </a:ext>
            </a:extLst>
          </p:cNvPr>
          <p:cNvPicPr preferRelativeResize="0"/>
          <p:nvPr/>
        </p:nvPicPr>
        <p:blipFill rotWithShape="1">
          <a:blip r:embed="rId4">
            <a:alphaModFix/>
          </a:blip>
          <a:srcRect/>
          <a:stretch/>
        </p:blipFill>
        <p:spPr>
          <a:xfrm>
            <a:off x="4495800" y="3602902"/>
            <a:ext cx="1480457" cy="1480457"/>
          </a:xfrm>
          <a:prstGeom prst="rect">
            <a:avLst/>
          </a:prstGeom>
          <a:noFill/>
          <a:ln>
            <a:noFill/>
          </a:ln>
        </p:spPr>
      </p:pic>
      <p:pic>
        <p:nvPicPr>
          <p:cNvPr id="13" name="Google Shape;293;p31" descr="Fitbod Workout &amp; Fitness Plans - Apps on Google Play">
            <a:extLst>
              <a:ext uri="{FF2B5EF4-FFF2-40B4-BE49-F238E27FC236}">
                <a16:creationId xmlns:a16="http://schemas.microsoft.com/office/drawing/2014/main" id="{1D3EA791-5CA8-1715-6BEE-A12138B1938D}"/>
              </a:ext>
            </a:extLst>
          </p:cNvPr>
          <p:cNvPicPr preferRelativeResize="0"/>
          <p:nvPr/>
        </p:nvPicPr>
        <p:blipFill rotWithShape="1">
          <a:blip r:embed="rId5">
            <a:alphaModFix/>
          </a:blip>
          <a:srcRect/>
          <a:stretch/>
        </p:blipFill>
        <p:spPr>
          <a:xfrm>
            <a:off x="6077527" y="2100929"/>
            <a:ext cx="3003946" cy="3003946"/>
          </a:xfrm>
          <a:prstGeom prst="rect">
            <a:avLst/>
          </a:prstGeom>
          <a:noFill/>
          <a:ln>
            <a:noFill/>
          </a:ln>
        </p:spPr>
      </p:pic>
      <p:pic>
        <p:nvPicPr>
          <p:cNvPr id="14" name="Google Shape;294;p31" descr="Map My Money: How MapMyFitness Became a $150 Million Platform - Digital  Innovation and Transformation">
            <a:extLst>
              <a:ext uri="{FF2B5EF4-FFF2-40B4-BE49-F238E27FC236}">
                <a16:creationId xmlns:a16="http://schemas.microsoft.com/office/drawing/2014/main" id="{E48D0CA5-C5B5-06D9-4983-E0EA7F53196A}"/>
              </a:ext>
            </a:extLst>
          </p:cNvPr>
          <p:cNvPicPr preferRelativeResize="0"/>
          <p:nvPr/>
        </p:nvPicPr>
        <p:blipFill rotWithShape="1">
          <a:blip r:embed="rId6">
            <a:alphaModFix/>
          </a:blip>
          <a:srcRect/>
          <a:stretch/>
        </p:blipFill>
        <p:spPr>
          <a:xfrm>
            <a:off x="9081473" y="1464321"/>
            <a:ext cx="1905000" cy="1905000"/>
          </a:xfrm>
          <a:prstGeom prst="rect">
            <a:avLst/>
          </a:prstGeom>
          <a:noFill/>
          <a:ln>
            <a:noFill/>
          </a:ln>
        </p:spPr>
      </p:pic>
      <p:sp>
        <p:nvSpPr>
          <p:cNvPr id="5" name="Ορθογώνιο 7">
            <a:extLst>
              <a:ext uri="{FF2B5EF4-FFF2-40B4-BE49-F238E27FC236}">
                <a16:creationId xmlns:a16="http://schemas.microsoft.com/office/drawing/2014/main" id="{E5B945B7-69D5-68B3-02ED-C2C6B095B48A}"/>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latin typeface="+mj-lt"/>
                <a:ea typeface="+mj-ea"/>
                <a:cs typeface="+mj-cs"/>
              </a:rPr>
              <a:t>3.1.1 Einführung in Gesundheit und körperliche Aktivität</a:t>
            </a:r>
          </a:p>
        </p:txBody>
      </p:sp>
    </p:spTree>
    <p:extLst>
      <p:ext uri="{BB962C8B-B14F-4D97-AF65-F5344CB8AC3E}">
        <p14:creationId xmlns:p14="http://schemas.microsoft.com/office/powerpoint/2010/main" val="37064136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it-IT" dirty="0"/>
              <a:t>Top 10 Fitness Apps</a:t>
            </a:r>
            <a:endParaRPr lang="el-GR" dirty="0"/>
          </a:p>
        </p:txBody>
      </p:sp>
      <p:pic>
        <p:nvPicPr>
          <p:cNvPr id="6" name="Picture 5">
            <a:extLst>
              <a:ext uri="{FF2B5EF4-FFF2-40B4-BE49-F238E27FC236}">
                <a16:creationId xmlns:a16="http://schemas.microsoft.com/office/drawing/2014/main" id="{44CC0CC6-3B5F-1D7C-3C56-1460E0471B11}"/>
              </a:ext>
            </a:extLst>
          </p:cNvPr>
          <p:cNvPicPr>
            <a:picLocks noChangeAspect="1"/>
          </p:cNvPicPr>
          <p:nvPr/>
        </p:nvPicPr>
        <p:blipFill>
          <a:blip r:embed="rId3"/>
          <a:stretch>
            <a:fillRect/>
          </a:stretch>
        </p:blipFill>
        <p:spPr>
          <a:xfrm>
            <a:off x="1944730" y="1934561"/>
            <a:ext cx="8045863" cy="4026107"/>
          </a:xfrm>
          <a:prstGeom prst="rect">
            <a:avLst/>
          </a:prstGeom>
        </p:spPr>
      </p:pic>
      <p:sp>
        <p:nvSpPr>
          <p:cNvPr id="3" name="Ορθογώνιο 2"/>
          <p:cNvSpPr/>
          <p:nvPr/>
        </p:nvSpPr>
        <p:spPr>
          <a:xfrm>
            <a:off x="1944730" y="6216041"/>
            <a:ext cx="8377621" cy="646331"/>
          </a:xfrm>
          <a:prstGeom prst="rect">
            <a:avLst/>
          </a:prstGeom>
        </p:spPr>
        <p:txBody>
          <a:bodyPr wrap="square">
            <a:spAutoFit/>
          </a:bodyPr>
          <a:lstStyle/>
          <a:p>
            <a:pPr lvl="0">
              <a:defRPr/>
            </a:pPr>
            <a:r>
              <a:rPr lang="en-US" dirty="0">
                <a:hlinkClick r:id="rId4"/>
              </a:rPr>
              <a:t>https://www.youtube.com/watch?v=rQuU8LBv3m4&amp;t=18s</a:t>
            </a:r>
            <a:r>
              <a:rPr lang="en-US" dirty="0"/>
              <a:t> </a:t>
            </a:r>
            <a:r>
              <a:rPr kumimoji="0" lang="de-DE"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5"/>
              </a:rPr>
              <a:t>Erfahren</a:t>
            </a:r>
            <a:r>
              <a:rPr kumimoji="0" lang="en-GB" altLang="de-DE" sz="180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5"/>
              </a:rPr>
              <a:t> Sie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5"/>
              </a:rPr>
              <a:t>mehr</a:t>
            </a:r>
            <a:r>
              <a:rPr lang="en-GB" altLang="de-DE" i="1" dirty="0">
                <a:solidFill>
                  <a:srgbClr val="0070C0"/>
                </a:solidFill>
                <a:latin typeface="Calibri" panose="020F0502020204030204" pitchFamily="34" charset="0"/>
                <a:cs typeface="Calibri" panose="020F0502020204030204" pitchFamily="34" charset="0"/>
              </a:rPr>
              <a:t>.</a:t>
            </a:r>
            <a:r>
              <a:rPr lang="en-US" dirty="0"/>
              <a:t> </a:t>
            </a:r>
          </a:p>
        </p:txBody>
      </p:sp>
      <p:sp>
        <p:nvSpPr>
          <p:cNvPr id="7" name="Ορθογώνιο 7">
            <a:extLst>
              <a:ext uri="{FF2B5EF4-FFF2-40B4-BE49-F238E27FC236}">
                <a16:creationId xmlns:a16="http://schemas.microsoft.com/office/drawing/2014/main" id="{372B5949-08B3-0B0F-B4A6-0543C41CB5E2}"/>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latin typeface="+mj-lt"/>
                <a:ea typeface="+mj-ea"/>
                <a:cs typeface="+mj-cs"/>
              </a:rPr>
              <a:t>3.1.1 Einführung in Gesundheit und körperliche Aktivität</a:t>
            </a:r>
          </a:p>
        </p:txBody>
      </p:sp>
    </p:spTree>
    <p:extLst>
      <p:ext uri="{BB962C8B-B14F-4D97-AF65-F5344CB8AC3E}">
        <p14:creationId xmlns:p14="http://schemas.microsoft.com/office/powerpoint/2010/main" val="3787636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it-IT" dirty="0" err="1"/>
              <a:t>Vorteile</a:t>
            </a:r>
            <a:r>
              <a:rPr lang="it-IT" dirty="0"/>
              <a:t> von Apps </a:t>
            </a:r>
            <a:r>
              <a:rPr lang="it-IT" dirty="0" err="1"/>
              <a:t>für</a:t>
            </a:r>
            <a:r>
              <a:rPr lang="it-IT" dirty="0"/>
              <a:t> </a:t>
            </a:r>
            <a:r>
              <a:rPr lang="it-IT" dirty="0" err="1"/>
              <a:t>körperliche</a:t>
            </a:r>
            <a:r>
              <a:rPr lang="it-IT" dirty="0"/>
              <a:t> </a:t>
            </a:r>
            <a:r>
              <a:rPr lang="it-IT" dirty="0" err="1"/>
              <a:t>Aktivität</a:t>
            </a:r>
            <a:endParaRPr lang="el-GR" dirty="0"/>
          </a:p>
        </p:txBody>
      </p:sp>
      <p:sp>
        <p:nvSpPr>
          <p:cNvPr id="3" name="Θέση περιεχομένου 2"/>
          <p:cNvSpPr>
            <a:spLocks noGrp="1"/>
          </p:cNvSpPr>
          <p:nvPr>
            <p:ph sz="half" idx="1"/>
          </p:nvPr>
        </p:nvSpPr>
        <p:spPr>
          <a:xfrm>
            <a:off x="1284141" y="2302021"/>
            <a:ext cx="5538000" cy="4087906"/>
          </a:xfrm>
        </p:spPr>
        <p:txBody>
          <a:bodyPr>
            <a:normAutofit/>
          </a:bodyPr>
          <a:lstStyle/>
          <a:p>
            <a:pPr marR="0" lvl="0" algn="l" rtl="0">
              <a:lnSpc>
                <a:spcPct val="100000"/>
              </a:lnSpc>
              <a:spcAft>
                <a:spcPts val="1200"/>
              </a:spcAft>
              <a:buClr>
                <a:srgbClr val="C00000"/>
              </a:buClr>
              <a:buSzPts val="1800"/>
            </a:pPr>
            <a:r>
              <a:rPr lang="de-DE" sz="2400" dirty="0">
                <a:sym typeface="Calibri"/>
              </a:rPr>
              <a:t>Verantwortung</a:t>
            </a:r>
          </a:p>
          <a:p>
            <a:pPr marR="0" lvl="0" algn="l" rtl="0">
              <a:lnSpc>
                <a:spcPct val="100000"/>
              </a:lnSpc>
              <a:spcAft>
                <a:spcPts val="1200"/>
              </a:spcAft>
              <a:buClr>
                <a:srgbClr val="C00000"/>
              </a:buClr>
              <a:buSzPts val="1800"/>
            </a:pPr>
            <a:r>
              <a:rPr lang="de-DE" sz="2400" dirty="0">
                <a:sym typeface="Calibri"/>
              </a:rPr>
              <a:t>Zielsetzung</a:t>
            </a:r>
          </a:p>
          <a:p>
            <a:pPr marR="0" lvl="0" algn="l" rtl="0">
              <a:lnSpc>
                <a:spcPct val="100000"/>
              </a:lnSpc>
              <a:spcAft>
                <a:spcPts val="1200"/>
              </a:spcAft>
              <a:buClr>
                <a:srgbClr val="C00000"/>
              </a:buClr>
              <a:buSzPts val="1800"/>
            </a:pPr>
            <a:r>
              <a:rPr lang="de-DE" sz="2400" dirty="0">
                <a:sym typeface="Calibri"/>
              </a:rPr>
              <a:t>Anpassbarkeit</a:t>
            </a:r>
          </a:p>
          <a:p>
            <a:pPr marR="0" lvl="0" algn="l" rtl="0">
              <a:lnSpc>
                <a:spcPct val="100000"/>
              </a:lnSpc>
              <a:spcAft>
                <a:spcPts val="1200"/>
              </a:spcAft>
              <a:buClr>
                <a:srgbClr val="C00000"/>
              </a:buClr>
              <a:buSzPts val="1800"/>
            </a:pPr>
            <a:r>
              <a:rPr lang="de-DE" sz="2400" dirty="0">
                <a:sym typeface="Calibri"/>
              </a:rPr>
              <a:t>Datenanalyse</a:t>
            </a:r>
          </a:p>
          <a:p>
            <a:pPr marR="0" lvl="0" algn="l" rtl="0">
              <a:lnSpc>
                <a:spcPct val="100000"/>
              </a:lnSpc>
              <a:spcAft>
                <a:spcPts val="1200"/>
              </a:spcAft>
              <a:buClr>
                <a:srgbClr val="C00000"/>
              </a:buClr>
              <a:buSzPts val="1800"/>
            </a:pPr>
            <a:r>
              <a:rPr lang="de-DE" sz="2400" dirty="0">
                <a:sym typeface="Calibri"/>
              </a:rPr>
              <a:t>Abwechslung</a:t>
            </a:r>
          </a:p>
          <a:p>
            <a:pPr marR="0" lvl="0" algn="l" rtl="0">
              <a:lnSpc>
                <a:spcPct val="100000"/>
              </a:lnSpc>
              <a:spcAft>
                <a:spcPts val="1200"/>
              </a:spcAft>
              <a:buClr>
                <a:srgbClr val="C00000"/>
              </a:buClr>
              <a:buSzPts val="1800"/>
            </a:pPr>
            <a:r>
              <a:rPr lang="de-DE" sz="2400" dirty="0">
                <a:sym typeface="Calibri"/>
              </a:rPr>
              <a:t>Gemeinschaft und Unterstützung</a:t>
            </a:r>
          </a:p>
        </p:txBody>
      </p:sp>
      <p:sp>
        <p:nvSpPr>
          <p:cNvPr id="5" name="Θέση περιεχομένου 2">
            <a:extLst>
              <a:ext uri="{FF2B5EF4-FFF2-40B4-BE49-F238E27FC236}">
                <a16:creationId xmlns:a16="http://schemas.microsoft.com/office/drawing/2014/main" id="{906D44B7-BD69-36A6-7E58-D55830DD1009}"/>
              </a:ext>
            </a:extLst>
          </p:cNvPr>
          <p:cNvSpPr txBox="1">
            <a:spLocks/>
          </p:cNvSpPr>
          <p:nvPr/>
        </p:nvSpPr>
        <p:spPr>
          <a:xfrm>
            <a:off x="6627106" y="2315469"/>
            <a:ext cx="3741046" cy="408790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C00000"/>
              </a:buClr>
              <a:buSzPts val="1800"/>
            </a:pPr>
            <a:r>
              <a:rPr lang="de-DE" sz="2400" dirty="0">
                <a:sym typeface="Calibri"/>
              </a:rPr>
              <a:t>Komfort</a:t>
            </a:r>
          </a:p>
          <a:p>
            <a:pPr>
              <a:spcAft>
                <a:spcPts val="1200"/>
              </a:spcAft>
              <a:buClr>
                <a:srgbClr val="C00000"/>
              </a:buClr>
              <a:buSzPts val="1800"/>
            </a:pPr>
            <a:r>
              <a:rPr lang="de-DE" sz="2400" dirty="0">
                <a:sym typeface="Calibri"/>
              </a:rPr>
              <a:t>Gesundheitsüberwachung</a:t>
            </a:r>
          </a:p>
          <a:p>
            <a:pPr>
              <a:spcAft>
                <a:spcPts val="1200"/>
              </a:spcAft>
              <a:buClr>
                <a:srgbClr val="C00000"/>
              </a:buClr>
              <a:buSzPts val="1800"/>
            </a:pPr>
            <a:r>
              <a:rPr lang="de-DE" sz="2400" dirty="0">
                <a:sym typeface="Calibri"/>
              </a:rPr>
              <a:t>Bildung</a:t>
            </a:r>
          </a:p>
          <a:p>
            <a:pPr>
              <a:spcAft>
                <a:spcPts val="1200"/>
              </a:spcAft>
              <a:buClr>
                <a:srgbClr val="C00000"/>
              </a:buClr>
              <a:buSzPts val="1800"/>
            </a:pPr>
            <a:r>
              <a:rPr lang="de-DE" sz="2400" dirty="0">
                <a:sym typeface="Calibri"/>
              </a:rPr>
              <a:t>Zeiteffizienz</a:t>
            </a:r>
          </a:p>
          <a:p>
            <a:pPr>
              <a:spcAft>
                <a:spcPts val="1200"/>
              </a:spcAft>
              <a:buClr>
                <a:srgbClr val="C00000"/>
              </a:buClr>
              <a:buSzPts val="1800"/>
            </a:pPr>
            <a:r>
              <a:rPr lang="de-DE" sz="2400" dirty="0">
                <a:sym typeface="Calibri"/>
              </a:rPr>
              <a:t>Langfristige Beobachtung  </a:t>
            </a:r>
          </a:p>
          <a:p>
            <a:pPr>
              <a:spcAft>
                <a:spcPts val="1200"/>
              </a:spcAft>
              <a:buClr>
                <a:srgbClr val="C00000"/>
              </a:buClr>
              <a:buSzPts val="1800"/>
            </a:pPr>
            <a:endParaRPr lang="de-DE" sz="2400" dirty="0">
              <a:sym typeface="Calibri"/>
            </a:endParaRPr>
          </a:p>
        </p:txBody>
      </p:sp>
      <p:sp>
        <p:nvSpPr>
          <p:cNvPr id="7" name="Ορθογώνιο 7">
            <a:extLst>
              <a:ext uri="{FF2B5EF4-FFF2-40B4-BE49-F238E27FC236}">
                <a16:creationId xmlns:a16="http://schemas.microsoft.com/office/drawing/2014/main" id="{8B0CF08B-F946-BBFA-3730-B04276C32D32}"/>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latin typeface="+mj-lt"/>
                <a:ea typeface="+mj-ea"/>
                <a:cs typeface="+mj-cs"/>
              </a:rPr>
              <a:t>3.1.1 Einführung in Gesundheit und körperliche Aktivität</a:t>
            </a:r>
          </a:p>
        </p:txBody>
      </p:sp>
    </p:spTree>
    <p:extLst>
      <p:ext uri="{BB962C8B-B14F-4D97-AF65-F5344CB8AC3E}">
        <p14:creationId xmlns:p14="http://schemas.microsoft.com/office/powerpoint/2010/main" val="86400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E2A8240D-15F4-1E0E-389E-B714340AB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F812FDF-146A-7C84-B264-883AC5729970}"/>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kumimoji="0" lang="de-DE" sz="2000" b="1" i="0" u="none" strike="noStrike" kern="1200" cap="none" spc="-1" normalizeH="0" baseline="0" noProof="0" dirty="0">
                <a:ln>
                  <a:noFill/>
                </a:ln>
                <a:solidFill>
                  <a:srgbClr val="C01E24"/>
                </a:solidFill>
                <a:effectLst/>
                <a:uLnTx/>
                <a:uFillTx/>
                <a:latin typeface="Calibri"/>
                <a:ea typeface="Adobe Gothic Std B"/>
                <a:cs typeface="+mj-cs"/>
              </a:rPr>
              <a:t>3.1.2</a:t>
            </a:r>
            <a:r>
              <a:rPr kumimoji="0" lang="de-DE" sz="3600" b="0" i="0" u="none" strike="noStrike" kern="1200" cap="none" spc="0" normalizeH="0" baseline="0" noProof="0" dirty="0">
                <a:ln>
                  <a:noFill/>
                </a:ln>
                <a:solidFill>
                  <a:srgbClr val="000000"/>
                </a:solidFill>
                <a:effectLst/>
                <a:uLnTx/>
                <a:uFillTx/>
                <a:latin typeface="Calibri Light" panose="020F0302020204030204"/>
                <a:ea typeface="+mj-ea"/>
                <a:cs typeface="+mj-cs"/>
              </a:rPr>
              <a:t/>
            </a:r>
            <a:br>
              <a:rPr kumimoji="0" lang="de-DE" sz="3600" b="0" i="0" u="none" strike="noStrike" kern="1200" cap="none" spc="0" normalizeH="0" baseline="0" noProof="0" dirty="0">
                <a:ln>
                  <a:noFill/>
                </a:ln>
                <a:solidFill>
                  <a:srgbClr val="000000"/>
                </a:solidFill>
                <a:effectLst/>
                <a:uLnTx/>
                <a:uFillTx/>
                <a:latin typeface="Calibri Light" panose="020F0302020204030204"/>
                <a:ea typeface="+mj-ea"/>
                <a:cs typeface="+mj-cs"/>
              </a:rPr>
            </a:br>
            <a:r>
              <a:rPr kumimoji="0" lang="de-DE" sz="3600" b="1" i="0" u="none" strike="noStrike" kern="1200" cap="none" spc="-1" normalizeH="0" baseline="0" noProof="0" dirty="0">
                <a:ln>
                  <a:noFill/>
                </a:ln>
                <a:solidFill>
                  <a:srgbClr val="C01E24"/>
                </a:solidFill>
                <a:effectLst/>
                <a:uLnTx/>
                <a:uFillTx/>
                <a:latin typeface="Calibri"/>
                <a:ea typeface="Adobe Gothic Std B"/>
                <a:cs typeface="+mj-cs"/>
              </a:rPr>
              <a:t>Gesundheits-Apps für körperliche Aktivität</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6442085" cy="4008158"/>
          </a:xfrm>
        </p:spPr>
        <p:txBody>
          <a:bodyPr>
            <a:noAutofit/>
          </a:bodyPr>
          <a:lstStyle/>
          <a:p>
            <a:r>
              <a:rPr lang="de-DE" dirty="0">
                <a:sym typeface="Calibri"/>
              </a:rPr>
              <a:t>Einen informativen Überblick über die verschiedenen Kategorien und Funktionen von Gesundheits-Apps zur Förderung körperlicher Aktivität zu geben.</a:t>
            </a:r>
          </a:p>
          <a:p>
            <a:r>
              <a:rPr lang="de-DE" dirty="0">
                <a:sym typeface="Calibri"/>
              </a:rPr>
              <a:t>Den Zuhörenden ein umfassendes Verständnis für das vielfältige Angebot an Apps zur Unterstützung ihrer Fitness- und Wohlfühlziele zu vermitteln.</a:t>
            </a:r>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6169D173-FBAB-7D18-CC79-58F016B5B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160" y="741285"/>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US" sz="4800" dirty="0" err="1">
                <a:solidFill>
                  <a:srgbClr val="494CF3"/>
                </a:solidFill>
              </a:rPr>
              <a:t>Aktivität</a:t>
            </a:r>
            <a:endParaRPr lang="en-US" sz="4800" dirty="0">
              <a:solidFill>
                <a:srgbClr val="494CF3"/>
              </a:solidFill>
            </a:endParaRP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789367"/>
            <a:ext cx="6714170" cy="1513392"/>
          </a:xfrm>
        </p:spPr>
        <p:txBody>
          <a:bodyPr>
            <a:normAutofit/>
          </a:bodyPr>
          <a:lstStyle/>
          <a:p>
            <a:pPr marL="0" marR="0" lvl="0" indent="0" rtl="0">
              <a:lnSpc>
                <a:spcPct val="100000"/>
              </a:lnSpc>
              <a:spcBef>
                <a:spcPts val="0"/>
              </a:spcBef>
              <a:spcAft>
                <a:spcPts val="0"/>
              </a:spcAft>
              <a:buNone/>
            </a:pPr>
            <a:r>
              <a:rPr lang="de-DE" dirty="0">
                <a:sym typeface="Calibri"/>
              </a:rPr>
              <a:t>Überlegen Sie sich einige Apps für körperliche Aktivität, die Sie vielleicht kennen (5 Min.)</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a:t>
            </a:r>
            <a:r>
              <a:rPr lang="en-US" altLang="el-GR"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latin typeface="+mj-lt"/>
                <a:ea typeface="+mj-ea"/>
                <a:cs typeface="+mj-cs"/>
                <a:sym typeface="Arial"/>
              </a:rPr>
              <a:t>Health Apps for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028" name="Picture 4" descr="Free Man Woman photo and picture">
            <a:extLst>
              <a:ext uri="{FF2B5EF4-FFF2-40B4-BE49-F238E27FC236}">
                <a16:creationId xmlns:a16="http://schemas.microsoft.com/office/drawing/2014/main" id="{0ACC919F-E87F-AEF3-6E36-3A62A18F5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71" y="2844965"/>
            <a:ext cx="5468085" cy="364370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913E86BF-8755-219A-ABF4-A7643F0FE69A}"/>
              </a:ext>
            </a:extLst>
          </p:cNvPr>
          <p:cNvSpPr/>
          <p:nvPr/>
        </p:nvSpPr>
        <p:spPr>
          <a:xfrm>
            <a:off x="3963847" y="6581001"/>
            <a:ext cx="2411718" cy="276999"/>
          </a:xfrm>
          <a:prstGeom prst="rect">
            <a:avLst/>
          </a:prstGeom>
        </p:spPr>
        <p:txBody>
          <a:bodyPr wrap="square">
            <a:spAutoFit/>
          </a:bodyPr>
          <a:lstStyle/>
          <a:p>
            <a:pPr algn="r"/>
            <a:r>
              <a:rPr lang="en-US" sz="1200" dirty="0">
                <a:hlinkClick r:id="rId5"/>
              </a:rPr>
              <a:t>Quelle</a:t>
            </a:r>
            <a:r>
              <a:rPr lang="en-US" sz="1200" dirty="0"/>
              <a:t> | </a:t>
            </a:r>
            <a:r>
              <a:rPr lang="en-US" sz="1200" dirty="0" err="1">
                <a:hlinkClick r:id="rId6"/>
              </a:rPr>
              <a:t>Pixabay</a:t>
            </a:r>
            <a:r>
              <a:rPr lang="en-US" sz="1200" dirty="0">
                <a:hlinkClick r:id="rId6"/>
              </a:rPr>
              <a:t> </a:t>
            </a:r>
            <a:r>
              <a:rPr lang="en-US" sz="1200" dirty="0" err="1">
                <a:hlinkClick r:id="rId6"/>
              </a:rPr>
              <a:t>Lizenz</a:t>
            </a:r>
            <a:endParaRPr lang="en-US" sz="1200" dirty="0"/>
          </a:p>
        </p:txBody>
      </p:sp>
      <p:sp>
        <p:nvSpPr>
          <p:cNvPr id="4" name="TextBox 3">
            <a:extLst>
              <a:ext uri="{FF2B5EF4-FFF2-40B4-BE49-F238E27FC236}">
                <a16:creationId xmlns:a16="http://schemas.microsoft.com/office/drawing/2014/main" id="{294FFC70-43FB-BDD9-34E2-61639F1FCA2F}"/>
              </a:ext>
            </a:extLst>
          </p:cNvPr>
          <p:cNvSpPr txBox="1"/>
          <p:nvPr/>
        </p:nvSpPr>
        <p:spPr>
          <a:xfrm>
            <a:off x="8828690" y="6488668"/>
            <a:ext cx="3234558" cy="276999"/>
          </a:xfrm>
          <a:prstGeom prst="rect">
            <a:avLst/>
          </a:prstGeom>
          <a:noFill/>
        </p:spPr>
        <p:txBody>
          <a:bodyPr wrap="square">
            <a:spAutoFit/>
          </a:bodyPr>
          <a:lstStyle/>
          <a:p>
            <a:pPr algn="r"/>
            <a:r>
              <a:rPr lang="de-DE" sz="1200" dirty="0">
                <a:hlinkClick r:id="rId7"/>
              </a:rPr>
              <a:t>Bild von</a:t>
            </a:r>
            <a:r>
              <a:rPr lang="el-GR" sz="1200" dirty="0">
                <a:hlinkClick r:id="rId7"/>
              </a:rPr>
              <a:t> vectorjuice</a:t>
            </a:r>
            <a:r>
              <a:rPr lang="en-US" sz="1200" dirty="0">
                <a:hlinkClick r:id="rId7"/>
              </a:rPr>
              <a:t> </a:t>
            </a:r>
            <a:r>
              <a:rPr lang="de-DE" sz="1200" dirty="0">
                <a:hlinkClick r:id="rId7"/>
              </a:rPr>
              <a:t>auf </a:t>
            </a:r>
            <a:r>
              <a:rPr lang="de-DE" sz="1200" dirty="0" err="1">
                <a:hlinkClick r:id="rId7"/>
              </a:rPr>
              <a:t>Freepik</a:t>
            </a:r>
            <a:endParaRPr lang="el-GR" sz="1200" dirty="0"/>
          </a:p>
        </p:txBody>
      </p:sp>
    </p:spTree>
    <p:extLst>
      <p:ext uri="{BB962C8B-B14F-4D97-AF65-F5344CB8AC3E}">
        <p14:creationId xmlns:p14="http://schemas.microsoft.com/office/powerpoint/2010/main" val="4036588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err="1"/>
              <a:t>Arten</a:t>
            </a:r>
            <a:r>
              <a:rPr lang="en-GB" dirty="0"/>
              <a:t> von </a:t>
            </a:r>
            <a:r>
              <a:rPr lang="en-GB" dirty="0" err="1"/>
              <a:t>Gesundheits</a:t>
            </a:r>
            <a:r>
              <a:rPr lang="en-GB" dirty="0"/>
              <a:t>-Apps (1)</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11426020" cy="4987952"/>
          </a:xfrm>
        </p:spPr>
        <p:txBody>
          <a:bodyPr>
            <a:normAutofit fontScale="85000" lnSpcReduction="20000"/>
          </a:bodyPr>
          <a:lstStyle/>
          <a:p>
            <a:pPr marL="228600" indent="-228600" defTabSz="914400">
              <a:lnSpc>
                <a:spcPct val="110000"/>
              </a:lnSpc>
              <a:spcBef>
                <a:spcPts val="601"/>
              </a:spcBef>
              <a:spcAft>
                <a:spcPts val="601"/>
              </a:spcAft>
              <a:buClr>
                <a:srgbClr val="C00000"/>
              </a:buClr>
              <a:buSzPct val="70000"/>
              <a:buFont typeface="Wingdings" charset="2"/>
              <a:buChar char=""/>
            </a:pPr>
            <a:r>
              <a:rPr lang="de-DE" sz="2600" b="1" strike="noStrike" spc="-1" dirty="0">
                <a:solidFill>
                  <a:schemeClr val="dk1"/>
                </a:solidFill>
                <a:latin typeface="Calibri"/>
              </a:rPr>
              <a:t>Übungs-Apps:</a:t>
            </a:r>
            <a:r>
              <a:rPr lang="de-DE" sz="2600" b="0" strike="noStrike" spc="-1" dirty="0">
                <a:solidFill>
                  <a:schemeClr val="dk1"/>
                </a:solidFill>
                <a:latin typeface="Calibri"/>
              </a:rPr>
              <a:t> Diese Apps bieten eine Vielzahl von Workout-Routinen, einschließlich Krafttraining, </a:t>
            </a:r>
            <a:r>
              <a:rPr lang="de-DE" sz="2600" b="0" strike="noStrike" spc="-1" dirty="0" err="1">
                <a:solidFill>
                  <a:schemeClr val="dk1"/>
                </a:solidFill>
                <a:latin typeface="Calibri"/>
              </a:rPr>
              <a:t>Cardio</a:t>
            </a:r>
            <a:r>
              <a:rPr lang="de-DE" sz="2600" b="0" strike="noStrike" spc="-1" dirty="0">
                <a:solidFill>
                  <a:schemeClr val="dk1"/>
                </a:solidFill>
                <a:latin typeface="Calibri"/>
              </a:rPr>
              <a:t>, Yoga und mehr. Sie enthalten oft Videodemonstrationen und Funktionen zur Fortschrittskontrolle.</a:t>
            </a:r>
            <a:endParaRPr lang="de-DE" sz="2600" b="0" strike="noStrike" spc="-1" dirty="0">
              <a:solidFill>
                <a:srgbClr val="000000"/>
              </a:solidFill>
              <a:latin typeface="Arial"/>
            </a:endParaRPr>
          </a:p>
          <a:p>
            <a:pPr marL="228600" indent="-228600" defTabSz="914400">
              <a:lnSpc>
                <a:spcPct val="110000"/>
              </a:lnSpc>
              <a:spcBef>
                <a:spcPts val="601"/>
              </a:spcBef>
              <a:spcAft>
                <a:spcPts val="601"/>
              </a:spcAft>
              <a:buClr>
                <a:srgbClr val="C00000"/>
              </a:buClr>
              <a:buSzPct val="70000"/>
              <a:buFont typeface="Wingdings" charset="2"/>
              <a:buChar char=""/>
            </a:pPr>
            <a:r>
              <a:rPr lang="de-DE" sz="2600" b="1" strike="noStrike" spc="-1" dirty="0">
                <a:solidFill>
                  <a:schemeClr val="dk1"/>
                </a:solidFill>
                <a:latin typeface="Calibri"/>
              </a:rPr>
              <a:t>Apps zur Aktivitätsüberwachung: </a:t>
            </a:r>
            <a:r>
              <a:rPr lang="de-DE" sz="2600" b="0" strike="noStrike" spc="-1" dirty="0">
                <a:solidFill>
                  <a:schemeClr val="dk1"/>
                </a:solidFill>
                <a:latin typeface="Calibri"/>
              </a:rPr>
              <a:t>Aktivitätstracker wie Fitbit, Garmin und Apple Health überwachen täglich Schritte, Entfernung, Kalorienverbrauch und Schlafverhalten. Sie können mit tragbaren Geräten synchronisiert werden, um Echtzeitdaten zu erhalten.</a:t>
            </a:r>
            <a:endParaRPr lang="de-DE" sz="2600" b="0" strike="noStrike" spc="-1" dirty="0">
              <a:solidFill>
                <a:srgbClr val="000000"/>
              </a:solidFill>
              <a:latin typeface="Arial"/>
            </a:endParaRPr>
          </a:p>
          <a:p>
            <a:pPr marL="228600" indent="-228600" defTabSz="914400">
              <a:lnSpc>
                <a:spcPct val="110000"/>
              </a:lnSpc>
              <a:spcBef>
                <a:spcPts val="601"/>
              </a:spcBef>
              <a:spcAft>
                <a:spcPts val="601"/>
              </a:spcAft>
              <a:buClr>
                <a:srgbClr val="C00000"/>
              </a:buClr>
              <a:buSzPct val="70000"/>
              <a:buFont typeface="Wingdings" charset="2"/>
              <a:buChar char=""/>
            </a:pPr>
            <a:r>
              <a:rPr lang="de-DE" sz="2600" b="1" strike="noStrike" spc="-1" dirty="0">
                <a:solidFill>
                  <a:schemeClr val="dk1"/>
                </a:solidFill>
                <a:latin typeface="Calibri"/>
              </a:rPr>
              <a:t>Apps zum Laufen und Radfahren:</a:t>
            </a:r>
            <a:r>
              <a:rPr lang="de-DE" sz="2600" b="0" strike="noStrike" spc="-1" dirty="0">
                <a:solidFill>
                  <a:schemeClr val="dk1"/>
                </a:solidFill>
                <a:latin typeface="Calibri"/>
              </a:rPr>
              <a:t> Diese Apps wurden für Outdoor-Enthusiasten entwickelt und verwenden GPS, um Laufen, Radfahren und andere Outdoor-Aktivitäten zu verfolgen. Sie zeichnen Strecken, Geschwindigkeiten und Höhenmeter auf und bieten detaillierte Analysen nach dem Training.</a:t>
            </a:r>
            <a:endParaRPr lang="de-DE" sz="2600" b="0" strike="noStrike" spc="-1" dirty="0">
              <a:solidFill>
                <a:srgbClr val="000000"/>
              </a:solidFill>
              <a:latin typeface="Arial"/>
            </a:endParaRPr>
          </a:p>
          <a:p>
            <a:pPr marL="228600" indent="-228600" defTabSz="914400">
              <a:lnSpc>
                <a:spcPct val="110000"/>
              </a:lnSpc>
              <a:spcBef>
                <a:spcPts val="601"/>
              </a:spcBef>
              <a:spcAft>
                <a:spcPts val="601"/>
              </a:spcAft>
              <a:buClr>
                <a:srgbClr val="C00000"/>
              </a:buClr>
              <a:buSzPct val="70000"/>
              <a:buFont typeface="Wingdings" charset="2"/>
              <a:buChar char=""/>
            </a:pPr>
            <a:r>
              <a:rPr lang="de-DE" sz="2600" b="1" strike="noStrike" spc="-1" dirty="0">
                <a:solidFill>
                  <a:schemeClr val="dk1"/>
                </a:solidFill>
                <a:latin typeface="Calibri"/>
              </a:rPr>
              <a:t>Personal Trainer-Apps:</a:t>
            </a:r>
            <a:r>
              <a:rPr lang="de-DE" sz="2600" b="0" strike="noStrike" spc="-1" dirty="0">
                <a:solidFill>
                  <a:schemeClr val="dk1"/>
                </a:solidFill>
                <a:latin typeface="Calibri"/>
              </a:rPr>
              <a:t> Einige Apps bieten personalisierte Fitnesspläne und Coachings. Sie passen das Training an die Ziele und den Fortschritt des Benutzenden an und sind somit sehr individuell.</a:t>
            </a:r>
            <a:endParaRPr lang="de-DE" sz="2600" b="0" strike="noStrike" spc="-1" dirty="0">
              <a:solidFill>
                <a:srgbClr val="000000"/>
              </a:solidFill>
              <a:latin typeface="Arial"/>
            </a:endParaRPr>
          </a:p>
          <a:p>
            <a:pPr marL="228600" indent="-228600" defTabSz="914400">
              <a:lnSpc>
                <a:spcPct val="110000"/>
              </a:lnSpc>
              <a:spcBef>
                <a:spcPts val="601"/>
              </a:spcBef>
              <a:spcAft>
                <a:spcPts val="601"/>
              </a:spcAft>
              <a:buClr>
                <a:srgbClr val="C00000"/>
              </a:buClr>
              <a:buSzPct val="70000"/>
              <a:buFont typeface="Wingdings" charset="2"/>
              <a:buChar char=""/>
            </a:pPr>
            <a:r>
              <a:rPr lang="de-DE" sz="2600" b="1" strike="noStrike" spc="-1" dirty="0">
                <a:solidFill>
                  <a:schemeClr val="dk1"/>
                </a:solidFill>
                <a:latin typeface="Calibri"/>
              </a:rPr>
              <a:t>Meditations-Apps: </a:t>
            </a:r>
            <a:r>
              <a:rPr lang="de-DE" sz="2600" b="0" strike="noStrike" spc="-1" dirty="0">
                <a:solidFill>
                  <a:schemeClr val="dk1"/>
                </a:solidFill>
                <a:latin typeface="Calibri"/>
              </a:rPr>
              <a:t>Diese Apps, die sich auf Flexibilität, Entspannung und geistiges Wohlbefinden konzentrieren, leiten den Nutzenden durch Yoga-Sitzungen und Meditationsübungen.</a:t>
            </a:r>
            <a:endParaRPr lang="de-DE" sz="2600" b="0" strike="noStrike" spc="-1" dirty="0">
              <a:solidFill>
                <a:srgbClr val="000000"/>
              </a:solidFill>
              <a:latin typeface="Arial"/>
            </a:endParaRP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a:t>
            </a:r>
            <a:r>
              <a:rPr lang="en-US" altLang="el-GR"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latin typeface="+mj-lt"/>
                <a:ea typeface="+mj-ea"/>
                <a:cs typeface="+mj-cs"/>
                <a:sym typeface="Arial"/>
              </a:rPr>
              <a:t>Health Apps for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910925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err="1"/>
              <a:t>Arten</a:t>
            </a:r>
            <a:r>
              <a:rPr lang="en-GB" dirty="0"/>
              <a:t> von </a:t>
            </a:r>
            <a:r>
              <a:rPr lang="en-GB" dirty="0" err="1"/>
              <a:t>Gesundheits</a:t>
            </a:r>
            <a:r>
              <a:rPr lang="en-GB" dirty="0"/>
              <a:t>-Apps (2)</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11544354" cy="5068634"/>
          </a:xfrm>
        </p:spPr>
        <p:txBody>
          <a:bodyPr>
            <a:noAutofit/>
          </a:bodyPr>
          <a:lstStyle/>
          <a:p>
            <a:pPr marL="228600" indent="-228600" defTabSz="914400">
              <a:lnSpc>
                <a:spcPct val="120000"/>
              </a:lnSpc>
              <a:spcBef>
                <a:spcPts val="601"/>
              </a:spcBef>
              <a:spcAft>
                <a:spcPts val="601"/>
              </a:spcAft>
              <a:buClr>
                <a:srgbClr val="C00000"/>
              </a:buClr>
              <a:buSzPct val="70000"/>
              <a:buFont typeface="Wingdings" charset="2"/>
              <a:buChar char=""/>
            </a:pPr>
            <a:r>
              <a:rPr lang="de-DE" sz="1800" b="1" strike="noStrike" spc="-1" dirty="0">
                <a:solidFill>
                  <a:schemeClr val="dk1"/>
                </a:solidFill>
                <a:latin typeface="Calibri"/>
                <a:ea typeface="Calibri"/>
              </a:rPr>
              <a:t>Apps zur Bewertung und Überwachung der Gesundheit:</a:t>
            </a:r>
            <a:r>
              <a:rPr lang="de-DE" sz="1800" b="0" strike="noStrike" spc="-1" dirty="0">
                <a:solidFill>
                  <a:schemeClr val="dk1"/>
                </a:solidFill>
                <a:latin typeface="Calibri"/>
                <a:ea typeface="Calibri"/>
              </a:rPr>
              <a:t> Diese Apps helfen den Nutzenden, ihren allgemeinen Gesundheitszustand und ihr Fitnessniveau zu beurteilen, indem sie Messwerte wie Herzfrequenz, Blutdruck und Körperzusammensetzung messen.</a:t>
            </a:r>
            <a:endParaRPr lang="de-DE" sz="1800" b="0" strike="noStrike" spc="-1" dirty="0">
              <a:solidFill>
                <a:srgbClr val="000000"/>
              </a:solidFill>
              <a:latin typeface="Arial"/>
            </a:endParaRPr>
          </a:p>
          <a:p>
            <a:pPr marL="228600" indent="-228600" defTabSz="914400">
              <a:lnSpc>
                <a:spcPct val="120000"/>
              </a:lnSpc>
              <a:spcBef>
                <a:spcPts val="601"/>
              </a:spcBef>
              <a:spcAft>
                <a:spcPts val="601"/>
              </a:spcAft>
              <a:buClr>
                <a:srgbClr val="C00000"/>
              </a:buClr>
              <a:buSzPct val="70000"/>
              <a:buFont typeface="Wingdings" charset="2"/>
              <a:buChar char=""/>
            </a:pPr>
            <a:r>
              <a:rPr lang="de-DE" sz="1800" b="1" strike="noStrike" spc="-1" dirty="0">
                <a:solidFill>
                  <a:schemeClr val="dk1"/>
                </a:solidFill>
                <a:latin typeface="Calibri"/>
                <a:ea typeface="Calibri"/>
              </a:rPr>
              <a:t>Gemeinschaft und soziale Fitness-Apps:</a:t>
            </a:r>
            <a:r>
              <a:rPr lang="de-DE" sz="1800" b="0" strike="noStrike" spc="-1" dirty="0">
                <a:solidFill>
                  <a:schemeClr val="dk1"/>
                </a:solidFill>
                <a:latin typeface="Calibri"/>
                <a:ea typeface="Calibri"/>
              </a:rPr>
              <a:t> Diese Apps verbinden die Nutzenden mit einer Gemeinschaft von Gleichgesinnten. Sie können ihre Fortschritte mit anderen teilen, an Wettbewerben teilnehmen und anderen Unterstützung und Motivation bieten.</a:t>
            </a:r>
            <a:endParaRPr lang="de-DE" sz="1800" b="0" strike="noStrike" spc="-1" dirty="0">
              <a:solidFill>
                <a:srgbClr val="000000"/>
              </a:solidFill>
              <a:latin typeface="Arial"/>
            </a:endParaRPr>
          </a:p>
          <a:p>
            <a:pPr marL="228600" indent="-228600" defTabSz="914400">
              <a:lnSpc>
                <a:spcPct val="120000"/>
              </a:lnSpc>
              <a:spcBef>
                <a:spcPts val="601"/>
              </a:spcBef>
              <a:spcAft>
                <a:spcPts val="601"/>
              </a:spcAft>
              <a:buClr>
                <a:srgbClr val="C00000"/>
              </a:buClr>
              <a:buSzPct val="70000"/>
              <a:buFont typeface="Wingdings" charset="2"/>
              <a:buChar char=""/>
            </a:pPr>
            <a:r>
              <a:rPr lang="de-DE" sz="1800" b="1" strike="noStrike" spc="-1" dirty="0">
                <a:solidFill>
                  <a:schemeClr val="dk1"/>
                </a:solidFill>
                <a:latin typeface="Calibri"/>
                <a:ea typeface="Calibri"/>
              </a:rPr>
              <a:t>Apps für Physiotherapie und Rehabilitation:</a:t>
            </a:r>
            <a:r>
              <a:rPr lang="de-DE" sz="1800" b="0" strike="noStrike" spc="-1" dirty="0">
                <a:solidFill>
                  <a:schemeClr val="dk1"/>
                </a:solidFill>
                <a:latin typeface="Calibri"/>
                <a:ea typeface="Calibri"/>
              </a:rPr>
              <a:t> Diese Apps richten sich an Personen, die sich von Verletzungen erholen oder sich einer Rehabilitation unterziehen, und bieten Übungen und Anleitungen zur Unterstützung der Genesung.</a:t>
            </a:r>
            <a:endParaRPr lang="de-DE" sz="1800" b="0" strike="noStrike" spc="-1" dirty="0">
              <a:solidFill>
                <a:srgbClr val="000000"/>
              </a:solidFill>
              <a:latin typeface="Arial"/>
            </a:endParaRPr>
          </a:p>
          <a:p>
            <a:pPr marL="228600" indent="-228600" defTabSz="914400">
              <a:lnSpc>
                <a:spcPct val="120000"/>
              </a:lnSpc>
              <a:spcBef>
                <a:spcPts val="601"/>
              </a:spcBef>
              <a:spcAft>
                <a:spcPts val="601"/>
              </a:spcAft>
              <a:buClr>
                <a:srgbClr val="C00000"/>
              </a:buClr>
              <a:buSzPct val="70000"/>
              <a:buFont typeface="Wingdings" charset="2"/>
              <a:buChar char=""/>
            </a:pPr>
            <a:r>
              <a:rPr lang="de-DE" sz="1800" b="1" strike="noStrike" spc="-1" dirty="0">
                <a:solidFill>
                  <a:schemeClr val="dk1"/>
                </a:solidFill>
                <a:latin typeface="Calibri"/>
                <a:ea typeface="Calibri"/>
              </a:rPr>
              <a:t>Begleitende Apps für Wearables:</a:t>
            </a:r>
            <a:r>
              <a:rPr lang="de-DE" sz="1800" b="0" strike="noStrike" spc="-1" dirty="0">
                <a:solidFill>
                  <a:schemeClr val="dk1"/>
                </a:solidFill>
                <a:latin typeface="Calibri"/>
                <a:ea typeface="Calibri"/>
              </a:rPr>
              <a:t> Viele Fitness-Wearables verfügen über Begleit-Apps, die mit dem Gerät synchronisiert werden und einen umfassenden Überblick über körperliche Aktivität, Schlaf und allgemeine Gesundheit bieten.</a:t>
            </a:r>
            <a:endParaRPr lang="de-DE" sz="1800" b="0" strike="noStrike" spc="-1" dirty="0">
              <a:solidFill>
                <a:srgbClr val="000000"/>
              </a:solidFill>
              <a:latin typeface="Arial"/>
            </a:endParaRPr>
          </a:p>
          <a:p>
            <a:pPr marL="228600" indent="-228600" defTabSz="914400">
              <a:lnSpc>
                <a:spcPct val="120000"/>
              </a:lnSpc>
              <a:spcBef>
                <a:spcPts val="601"/>
              </a:spcBef>
              <a:spcAft>
                <a:spcPts val="601"/>
              </a:spcAft>
              <a:buClr>
                <a:srgbClr val="C00000"/>
              </a:buClr>
              <a:buSzPct val="70000"/>
              <a:buFont typeface="Wingdings" charset="2"/>
              <a:buChar char=""/>
            </a:pPr>
            <a:r>
              <a:rPr lang="de-DE" sz="1800" b="1" strike="noStrike" spc="-1" dirty="0">
                <a:solidFill>
                  <a:schemeClr val="dk1"/>
                </a:solidFill>
                <a:latin typeface="Calibri"/>
                <a:ea typeface="Calibri"/>
              </a:rPr>
              <a:t>Gamifizierte Fitness-Apps: </a:t>
            </a:r>
            <a:r>
              <a:rPr lang="de-DE" sz="1800" b="0" strike="noStrike" spc="-1" dirty="0">
                <a:solidFill>
                  <a:schemeClr val="dk1"/>
                </a:solidFill>
                <a:latin typeface="Calibri"/>
                <a:ea typeface="Calibri"/>
              </a:rPr>
              <a:t>Diese Apps enthalten spielerische Elemente, um das Training interessanter und angenehmer zu gestalten. Die Nutzenden erhalten Belohnungen, absolvieren Herausforderungen und messen sich mit anderen.</a:t>
            </a:r>
            <a:endParaRPr lang="de-DE" sz="1800" b="0" strike="noStrike" spc="-1" dirty="0">
              <a:solidFill>
                <a:srgbClr val="000000"/>
              </a:solidFill>
              <a:latin typeface="Arial"/>
            </a:endParaRP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a:t>
            </a:r>
            <a:r>
              <a:rPr lang="en-US" altLang="el-GR"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latin typeface="+mj-lt"/>
                <a:ea typeface="+mj-ea"/>
                <a:cs typeface="+mj-cs"/>
                <a:sym typeface="Arial"/>
              </a:rPr>
              <a:t>Health Apps for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044679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a:bodyPr>
          <a:lstStyle/>
          <a:p>
            <a:r>
              <a:rPr lang="de-DE" dirty="0">
                <a:sym typeface="Calibri"/>
              </a:rPr>
              <a:t>Fitness-Apps mit körperlicher Aktivität in Einklang bringen</a:t>
            </a: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a:t>
            </a:r>
            <a:r>
              <a:rPr lang="en-US" altLang="el-GR"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latin typeface="+mj-lt"/>
                <a:ea typeface="+mj-ea"/>
                <a:cs typeface="+mj-cs"/>
                <a:sym typeface="Arial"/>
              </a:rPr>
              <a:t>Health Apps for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Google Shape;384;p40">
            <a:extLst>
              <a:ext uri="{FF2B5EF4-FFF2-40B4-BE49-F238E27FC236}">
                <a16:creationId xmlns:a16="http://schemas.microsoft.com/office/drawing/2014/main" id="{3CF7AB12-7932-B427-6DCB-4E29E76F2A28}"/>
              </a:ext>
            </a:extLst>
          </p:cNvPr>
          <p:cNvSpPr txBox="1">
            <a:spLocks noGrp="1"/>
          </p:cNvSpPr>
          <p:nvPr>
            <p:ph idx="1"/>
          </p:nvPr>
        </p:nvSpPr>
        <p:spPr>
          <a:xfrm>
            <a:off x="723330" y="1756916"/>
            <a:ext cx="11468670" cy="4801274"/>
          </a:xfrm>
          <a:prstGeom prst="rect">
            <a:avLst/>
          </a:prstGeom>
          <a:noFill/>
          <a:ln>
            <a:noFill/>
          </a:ln>
        </p:spPr>
        <p:txBody>
          <a:bodyPr spcFirstLastPara="1" wrap="square" lIns="91425" tIns="45700" rIns="91425" bIns="45700" anchor="t" anchorCtr="0">
            <a:spAutoFit/>
          </a:bodyPr>
          <a:lstStyle/>
          <a:p>
            <a:pPr marL="228600" indent="-228600" defTabSz="914400">
              <a:lnSpc>
                <a:spcPct val="100000"/>
              </a:lnSpc>
              <a:spcBef>
                <a:spcPts val="601"/>
              </a:spcBef>
              <a:spcAft>
                <a:spcPts val="601"/>
              </a:spcAft>
              <a:buClr>
                <a:srgbClr val="C01E24"/>
              </a:buClr>
              <a:buFont typeface="Wingdings" charset="2"/>
              <a:buChar char=""/>
            </a:pPr>
            <a:r>
              <a:rPr lang="de-DE" sz="2400" b="1" strike="noStrike" spc="-1" dirty="0">
                <a:solidFill>
                  <a:schemeClr val="dk1"/>
                </a:solidFill>
                <a:latin typeface="Calibri"/>
              </a:rPr>
              <a:t>Laufen: </a:t>
            </a:r>
            <a:r>
              <a:rPr lang="de-DE" sz="2400" b="0" u="sng" strike="noStrike" spc="-1" dirty="0" err="1">
                <a:solidFill>
                  <a:schemeClr val="dk1"/>
                </a:solidFill>
                <a:uFillTx/>
                <a:latin typeface="Calibri"/>
                <a:hlinkClick r:id="rId3"/>
              </a:rPr>
              <a:t>MapMyRun</a:t>
            </a:r>
            <a:r>
              <a:rPr lang="de-DE" sz="2400" b="0" strike="noStrike" spc="-1" dirty="0">
                <a:solidFill>
                  <a:schemeClr val="dk1"/>
                </a:solidFill>
                <a:latin typeface="Calibri"/>
              </a:rPr>
              <a:t>, </a:t>
            </a:r>
            <a:r>
              <a:rPr lang="de-DE" sz="2400" b="0" u="sng" strike="noStrike" spc="-1" dirty="0">
                <a:solidFill>
                  <a:schemeClr val="dk1"/>
                </a:solidFill>
                <a:uFillTx/>
                <a:latin typeface="Calibri"/>
                <a:hlinkClick r:id="rId4"/>
              </a:rPr>
              <a:t>STRAVA</a:t>
            </a:r>
            <a:endParaRPr lang="de-DE" sz="24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pPr>
            <a:r>
              <a:rPr lang="de-DE" sz="2400" b="1" strike="noStrike" spc="-1" dirty="0">
                <a:solidFill>
                  <a:schemeClr val="dk1"/>
                </a:solidFill>
                <a:latin typeface="Calibri"/>
              </a:rPr>
              <a:t>Krafttraining: </a:t>
            </a:r>
            <a:r>
              <a:rPr lang="de-DE" sz="2400" b="0" u="sng" strike="noStrike" spc="-1" dirty="0">
                <a:solidFill>
                  <a:schemeClr val="dk1"/>
                </a:solidFill>
                <a:uFillTx/>
                <a:latin typeface="Calibri"/>
                <a:hlinkClick r:id="rId5"/>
              </a:rPr>
              <a:t>Stronglifts5x5</a:t>
            </a:r>
            <a:r>
              <a:rPr lang="de-DE" sz="2400" b="0" strike="noStrike" spc="-1" dirty="0">
                <a:solidFill>
                  <a:schemeClr val="dk1"/>
                </a:solidFill>
                <a:latin typeface="Calibri"/>
              </a:rPr>
              <a:t>, </a:t>
            </a:r>
            <a:r>
              <a:rPr lang="de-DE" sz="2400" b="0" u="sng" strike="noStrike" spc="-1" dirty="0" err="1">
                <a:solidFill>
                  <a:schemeClr val="dk1"/>
                </a:solidFill>
                <a:uFillTx/>
                <a:latin typeface="Calibri"/>
                <a:hlinkClick r:id="rId6"/>
              </a:rPr>
              <a:t>Fitbot</a:t>
            </a:r>
            <a:endParaRPr lang="de-DE" sz="24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pPr>
            <a:r>
              <a:rPr lang="de-DE" sz="2400" b="1" strike="noStrike" spc="-1" dirty="0">
                <a:solidFill>
                  <a:schemeClr val="dk1"/>
                </a:solidFill>
                <a:latin typeface="Calibri"/>
              </a:rPr>
              <a:t>Outdoor-Aktivitäten und Wandern</a:t>
            </a:r>
            <a:r>
              <a:rPr lang="de-DE" sz="2400" b="0" strike="noStrike" spc="-1" dirty="0">
                <a:solidFill>
                  <a:schemeClr val="dk1"/>
                </a:solidFill>
                <a:latin typeface="Calibri"/>
              </a:rPr>
              <a:t>: </a:t>
            </a:r>
            <a:r>
              <a:rPr lang="de-DE" sz="2400" b="0" u="sng" strike="noStrike" spc="-1" dirty="0" err="1">
                <a:solidFill>
                  <a:schemeClr val="dk1"/>
                </a:solidFill>
                <a:uFillTx/>
                <a:latin typeface="Calibri"/>
                <a:hlinkClick r:id="rId7"/>
              </a:rPr>
              <a:t>Komoot</a:t>
            </a:r>
            <a:r>
              <a:rPr lang="de-DE" sz="2400" b="0" strike="noStrike" spc="-1" dirty="0">
                <a:solidFill>
                  <a:schemeClr val="dk1"/>
                </a:solidFill>
                <a:latin typeface="Calibri"/>
              </a:rPr>
              <a:t>,</a:t>
            </a:r>
            <a:r>
              <a:rPr lang="de-DE" sz="2400" b="0" u="sng" strike="noStrike" spc="-1" dirty="0">
                <a:solidFill>
                  <a:schemeClr val="dk1"/>
                </a:solidFill>
                <a:uFillTx/>
                <a:latin typeface="Calibri"/>
                <a:hlinkClick r:id="rId8"/>
              </a:rPr>
              <a:t> </a:t>
            </a:r>
            <a:r>
              <a:rPr lang="de-DE" sz="2400" b="0" u="sng" strike="noStrike" spc="-1" dirty="0" err="1">
                <a:solidFill>
                  <a:schemeClr val="dk1"/>
                </a:solidFill>
                <a:uFillTx/>
                <a:latin typeface="Calibri"/>
                <a:hlinkClick r:id="rId8"/>
              </a:rPr>
              <a:t>AllTrails</a:t>
            </a:r>
            <a:endParaRPr lang="de-DE" sz="24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pPr>
            <a:r>
              <a:rPr lang="de-DE" sz="2400" b="1" strike="noStrike" spc="-1" dirty="0">
                <a:solidFill>
                  <a:schemeClr val="dk1"/>
                </a:solidFill>
                <a:latin typeface="Calibri"/>
              </a:rPr>
              <a:t>Allgemeine Fitness und Aktivitätsverfolgung: </a:t>
            </a:r>
            <a:r>
              <a:rPr lang="de-DE" sz="2400" b="0" u="sng" strike="noStrike" spc="-1" dirty="0" err="1">
                <a:solidFill>
                  <a:schemeClr val="dk1"/>
                </a:solidFill>
                <a:uFillTx/>
                <a:latin typeface="Calibri"/>
                <a:hlinkClick r:id="rId9"/>
              </a:rPr>
              <a:t>MyFitnessPal</a:t>
            </a:r>
            <a:r>
              <a:rPr lang="de-DE" sz="2400" b="0" strike="noStrike" spc="-1" dirty="0">
                <a:solidFill>
                  <a:schemeClr val="dk1"/>
                </a:solidFill>
                <a:latin typeface="Calibri"/>
              </a:rPr>
              <a:t>, </a:t>
            </a:r>
            <a:r>
              <a:rPr lang="de-DE" sz="2400" b="0" u="sng" strike="noStrike" spc="-1" dirty="0" err="1">
                <a:solidFill>
                  <a:schemeClr val="dk1"/>
                </a:solidFill>
                <a:uFillTx/>
                <a:latin typeface="Calibri"/>
                <a:hlinkClick r:id="rId10"/>
              </a:rPr>
              <a:t>FitBit</a:t>
            </a:r>
            <a:r>
              <a:rPr lang="de-DE" sz="2400" b="0" u="sng" strike="noStrike" spc="-1" dirty="0">
                <a:solidFill>
                  <a:schemeClr val="dk1"/>
                </a:solidFill>
                <a:uFillTx/>
                <a:latin typeface="Calibri"/>
                <a:hlinkClick r:id="rId10"/>
              </a:rPr>
              <a:t> Community</a:t>
            </a:r>
            <a:endParaRPr lang="de-DE" sz="24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pPr>
            <a:r>
              <a:rPr lang="de-DE" sz="2400" b="1" strike="noStrike" spc="-1" dirty="0">
                <a:solidFill>
                  <a:schemeClr val="dk1"/>
                </a:solidFill>
                <a:latin typeface="Calibri"/>
              </a:rPr>
              <a:t>Hochintensives Intervalltraining (HIIT): </a:t>
            </a:r>
            <a:r>
              <a:rPr lang="de-DE" sz="2400" b="0" u="sng" strike="noStrike" spc="-1" dirty="0">
                <a:solidFill>
                  <a:schemeClr val="dk1"/>
                </a:solidFill>
                <a:uFillTx/>
                <a:latin typeface="Calibri"/>
                <a:hlinkClick r:id="rId11"/>
              </a:rPr>
              <a:t>Freeletics</a:t>
            </a:r>
            <a:endParaRPr lang="de-DE" sz="24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pPr>
            <a:r>
              <a:rPr lang="de-DE" sz="2400" b="1" strike="noStrike" spc="-1" dirty="0">
                <a:solidFill>
                  <a:schemeClr val="dk1"/>
                </a:solidFill>
                <a:latin typeface="Calibri"/>
              </a:rPr>
              <a:t>Yoga und Achtsamkeit: </a:t>
            </a:r>
            <a:r>
              <a:rPr lang="de-DE" sz="2400" b="0" u="sng" strike="noStrike" spc="-1" dirty="0" err="1">
                <a:solidFill>
                  <a:schemeClr val="dk1"/>
                </a:solidFill>
                <a:uFillTx/>
                <a:latin typeface="Calibri"/>
                <a:hlinkClick r:id="rId12"/>
              </a:rPr>
              <a:t>Headspace</a:t>
            </a:r>
            <a:endParaRPr lang="de-DE" sz="24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pPr>
            <a:r>
              <a:rPr lang="de-DE" sz="2400" b="1" strike="noStrike" spc="-1" dirty="0">
                <a:solidFill>
                  <a:schemeClr val="dk1"/>
                </a:solidFill>
                <a:latin typeface="Calibri"/>
              </a:rPr>
              <a:t>Körpertraining und schnelle Trainingseinheiten: </a:t>
            </a:r>
            <a:r>
              <a:rPr lang="de-DE" sz="2400" b="0" u="sng" strike="noStrike" spc="-1" dirty="0">
                <a:solidFill>
                  <a:schemeClr val="dk1"/>
                </a:solidFill>
                <a:uFillTx/>
                <a:latin typeface="Calibri"/>
                <a:hlinkClick r:id="rId13"/>
              </a:rPr>
              <a:t>NTC Nike</a:t>
            </a:r>
            <a:endParaRPr lang="de-DE" sz="2400" b="0" strike="noStrike" spc="-1" dirty="0">
              <a:solidFill>
                <a:srgbClr val="000000"/>
              </a:solidFill>
              <a:latin typeface="Arial"/>
            </a:endParaRPr>
          </a:p>
          <a:p>
            <a:pPr indent="0" defTabSz="914400">
              <a:lnSpc>
                <a:spcPct val="100000"/>
              </a:lnSpc>
              <a:spcBef>
                <a:spcPts val="601"/>
              </a:spcBef>
              <a:spcAft>
                <a:spcPts val="601"/>
              </a:spcAft>
              <a:buNone/>
              <a:tabLst>
                <a:tab pos="0" algn="l"/>
              </a:tabLst>
            </a:pPr>
            <a:endParaRPr lang="de-DE" sz="2400" b="0" strike="noStrike" spc="-1" dirty="0">
              <a:solidFill>
                <a:srgbClr val="000000"/>
              </a:solidFill>
              <a:latin typeface="Arial"/>
            </a:endParaRPr>
          </a:p>
          <a:p>
            <a:pPr indent="0" defTabSz="914400">
              <a:lnSpc>
                <a:spcPct val="100000"/>
              </a:lnSpc>
              <a:spcBef>
                <a:spcPts val="601"/>
              </a:spcBef>
              <a:spcAft>
                <a:spcPts val="601"/>
              </a:spcAft>
              <a:buNone/>
              <a:tabLst>
                <a:tab pos="0" algn="l"/>
              </a:tabLst>
            </a:pPr>
            <a:endParaRPr lang="de-DE" sz="2400" b="0" strike="noStrike" spc="-1" dirty="0">
              <a:solidFill>
                <a:srgbClr val="000000"/>
              </a:solidFill>
              <a:latin typeface="Arial"/>
            </a:endParaRPr>
          </a:p>
        </p:txBody>
      </p:sp>
    </p:spTree>
    <p:extLst>
      <p:ext uri="{BB962C8B-B14F-4D97-AF65-F5344CB8AC3E}">
        <p14:creationId xmlns:p14="http://schemas.microsoft.com/office/powerpoint/2010/main" val="934731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fontScale="90000"/>
          </a:bodyPr>
          <a:lstStyle/>
          <a:p>
            <a:r>
              <a:rPr lang="de-DE" dirty="0">
                <a:sym typeface="Calibri"/>
              </a:rPr>
              <a:t>Vergleich und Gegenüberstellung der Merkmale und Funktionalitäten verschiedener Arten von Apps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831897"/>
            <a:ext cx="11512080" cy="4923905"/>
          </a:xfrm>
        </p:spPr>
        <p:txBody>
          <a:bodyPr>
            <a:normAutofit fontScale="85000" lnSpcReduction="20000"/>
          </a:bodyPr>
          <a:lstStyle/>
          <a:p>
            <a:pPr marL="0" marR="0" lvl="0" indent="0" algn="l" rtl="0">
              <a:lnSpc>
                <a:spcPct val="100000"/>
              </a:lnSpc>
              <a:buNone/>
            </a:pPr>
            <a:r>
              <a:rPr lang="en-GB" sz="2600" b="1" i="0" u="none" strike="noStrike" cap="none" dirty="0">
                <a:ea typeface="Calibri"/>
                <a:cs typeface="Calibri"/>
                <a:sym typeface="Calibri"/>
              </a:rPr>
              <a:t>Workout- and Trainings-Apps</a:t>
            </a:r>
            <a:r>
              <a:rPr lang="en-GB" sz="2600" b="0" i="0" u="none" strike="noStrike" cap="none" dirty="0">
                <a:ea typeface="Calibri"/>
                <a:cs typeface="Calibri"/>
                <a:sym typeface="Calibri"/>
              </a:rPr>
              <a:t> vs. </a:t>
            </a:r>
            <a:r>
              <a:rPr lang="en-GB" sz="2600" b="1" i="0" u="none" strike="noStrike" cap="none" dirty="0">
                <a:ea typeface="Calibri"/>
                <a:cs typeface="Calibri"/>
                <a:sym typeface="Calibri"/>
              </a:rPr>
              <a:t>Personal Trainer Apps</a:t>
            </a:r>
            <a:r>
              <a:rPr lang="en-GB" sz="2600" b="0" i="0" u="none" strike="noStrike" cap="none" dirty="0">
                <a:ea typeface="Calibri"/>
                <a:cs typeface="Calibri"/>
                <a:sym typeface="Calibri"/>
              </a:rPr>
              <a:t>:</a:t>
            </a:r>
            <a:endParaRPr lang="en-GB" sz="2600" dirty="0"/>
          </a:p>
          <a:p>
            <a:pPr marL="241200" indent="-343080" defTabSz="914400">
              <a:lnSpc>
                <a:spcPct val="100000"/>
              </a:lnSpc>
              <a:spcBef>
                <a:spcPts val="601"/>
              </a:spcBef>
              <a:spcAft>
                <a:spcPts val="601"/>
              </a:spcAft>
              <a:buClr>
                <a:srgbClr val="C00000"/>
              </a:buClr>
              <a:buFont typeface="Wingdings" charset="2"/>
              <a:buChar char=""/>
              <a:tabLst>
                <a:tab pos="0" algn="l"/>
              </a:tabLst>
            </a:pPr>
            <a:r>
              <a:rPr lang="de-DE" sz="2400" b="1" strike="noStrike" spc="-1" dirty="0">
                <a:solidFill>
                  <a:schemeClr val="dk1"/>
                </a:solidFill>
                <a:latin typeface="Calibri"/>
                <a:ea typeface="Calibri"/>
              </a:rPr>
              <a:t>Workout- und Trainings-Apps:</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tabLst>
                <a:tab pos="0" algn="l"/>
              </a:tabLst>
            </a:pPr>
            <a:r>
              <a:rPr lang="de-DE" sz="2400" b="0" strike="noStrike" spc="-1" dirty="0">
                <a:solidFill>
                  <a:schemeClr val="dk1"/>
                </a:solidFill>
                <a:latin typeface="Calibri"/>
                <a:ea typeface="Calibri"/>
              </a:rPr>
              <a:t>Bieten eine große Auswahl an vorgefertigten Workout-Routinen.</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tabLst>
                <a:tab pos="0" algn="l"/>
              </a:tabLst>
            </a:pPr>
            <a:r>
              <a:rPr lang="de-DE" sz="2400" b="0" strike="noStrike" spc="-1" dirty="0">
                <a:solidFill>
                  <a:schemeClr val="dk1"/>
                </a:solidFill>
                <a:latin typeface="Calibri"/>
                <a:ea typeface="Calibri"/>
              </a:rPr>
              <a:t>Bietet möglicherweise keine personalisierten Empfehlungen.</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tabLst>
                <a:tab pos="0" algn="l"/>
              </a:tabLst>
            </a:pPr>
            <a:r>
              <a:rPr lang="de-DE" sz="2400" b="0" strike="noStrike" spc="-1" dirty="0">
                <a:solidFill>
                  <a:schemeClr val="dk1"/>
                </a:solidFill>
                <a:latin typeface="Calibri"/>
                <a:ea typeface="Calibri"/>
              </a:rPr>
              <a:t>Geeignet für Personen, die Flexibilität bei der Wahl ihres Trainings bevorzugen.</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tabLst>
                <a:tab pos="0" algn="l"/>
              </a:tabLst>
            </a:pPr>
            <a:r>
              <a:rPr lang="de-DE" sz="2400" b="0" strike="noStrike" spc="-1" dirty="0">
                <a:solidFill>
                  <a:schemeClr val="dk1"/>
                </a:solidFill>
                <a:latin typeface="Calibri"/>
                <a:ea typeface="Calibri"/>
              </a:rPr>
              <a:t>Beispiele: Nike Training Club, 7-Minuten-Workout.</a:t>
            </a:r>
            <a:endParaRPr lang="de-DE" sz="2400" b="0" strike="noStrike" spc="-1" dirty="0">
              <a:solidFill>
                <a:srgbClr val="000000"/>
              </a:solidFill>
              <a:latin typeface="Arial"/>
            </a:endParaRPr>
          </a:p>
          <a:p>
            <a:pPr marL="241200" indent="-343080" defTabSz="914400">
              <a:lnSpc>
                <a:spcPct val="100000"/>
              </a:lnSpc>
              <a:spcBef>
                <a:spcPts val="601"/>
              </a:spcBef>
              <a:spcAft>
                <a:spcPts val="601"/>
              </a:spcAft>
              <a:buClr>
                <a:srgbClr val="C00000"/>
              </a:buClr>
              <a:buFont typeface="Wingdings" charset="2"/>
              <a:buChar char=""/>
              <a:tabLst>
                <a:tab pos="0" algn="l"/>
              </a:tabLst>
            </a:pPr>
            <a:r>
              <a:rPr lang="de-DE" sz="2400" b="1" strike="noStrike" spc="-1" dirty="0">
                <a:solidFill>
                  <a:schemeClr val="dk1"/>
                </a:solidFill>
                <a:latin typeface="Calibri"/>
                <a:ea typeface="Calibri"/>
              </a:rPr>
              <a:t>Personal Trainer Apps:</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tabLst>
                <a:tab pos="0" algn="l"/>
              </a:tabLst>
            </a:pPr>
            <a:r>
              <a:rPr lang="de-DE" sz="2400" b="0" strike="noStrike" spc="-1" dirty="0">
                <a:solidFill>
                  <a:schemeClr val="dk1"/>
                </a:solidFill>
                <a:latin typeface="Calibri"/>
                <a:ea typeface="Calibri"/>
              </a:rPr>
              <a:t>Bietet personalisierte Fitnesspläne an, die auf den individuellen Zielen, dem Fitnessniveau und dem Fortschritt basieren.</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tabLst>
                <a:tab pos="0" algn="l"/>
              </a:tabLst>
            </a:pPr>
            <a:r>
              <a:rPr lang="de-DE" sz="2400" b="0" strike="noStrike" spc="-1" dirty="0">
                <a:solidFill>
                  <a:schemeClr val="dk1"/>
                </a:solidFill>
                <a:latin typeface="Calibri"/>
                <a:ea typeface="Calibri"/>
              </a:rPr>
              <a:t>Passt die Trainingseinheiten an, wenn sich die Benutzenden verbessern und sorgt so für eine kontinuierliche Herausforderung.</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tabLst>
                <a:tab pos="0" algn="l"/>
              </a:tabLst>
            </a:pPr>
            <a:r>
              <a:rPr lang="de-DE" sz="2400" b="0" strike="noStrike" spc="-1" dirty="0">
                <a:solidFill>
                  <a:schemeClr val="dk1"/>
                </a:solidFill>
                <a:latin typeface="Calibri"/>
                <a:ea typeface="Calibri"/>
              </a:rPr>
              <a:t>Ideal für Personen, die maßgeschneiderte Anleitung und Verantwortlichkeit suchen.</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tabLst>
                <a:tab pos="0" algn="l"/>
              </a:tabLst>
            </a:pPr>
            <a:r>
              <a:rPr lang="de-DE" sz="2400" b="0" strike="noStrike" spc="-1" dirty="0">
                <a:solidFill>
                  <a:schemeClr val="dk1"/>
                </a:solidFill>
                <a:latin typeface="Calibri"/>
                <a:ea typeface="Calibri"/>
              </a:rPr>
              <a:t>Beispiele: </a:t>
            </a:r>
            <a:r>
              <a:rPr lang="de-DE" sz="2400" b="0" strike="noStrike" spc="-1" dirty="0" err="1">
                <a:solidFill>
                  <a:schemeClr val="dk1"/>
                </a:solidFill>
                <a:latin typeface="Calibri"/>
                <a:ea typeface="Calibri"/>
              </a:rPr>
              <a:t>Fitbod</a:t>
            </a:r>
            <a:r>
              <a:rPr lang="de-DE" sz="2400" b="0" strike="noStrike" spc="-1" dirty="0">
                <a:solidFill>
                  <a:schemeClr val="dk1"/>
                </a:solidFill>
                <a:latin typeface="Calibri"/>
                <a:ea typeface="Calibri"/>
              </a:rPr>
              <a:t>, Freeletics.</a:t>
            </a:r>
            <a:endParaRPr lang="de-DE" sz="2400" b="0" strike="noStrike" spc="-1" dirty="0">
              <a:solidFill>
                <a:srgbClr val="000000"/>
              </a:solidFill>
              <a:latin typeface="Arial"/>
            </a:endParaRP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a:t>
            </a:r>
            <a:r>
              <a:rPr lang="en-US" altLang="el-GR"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latin typeface="+mj-lt"/>
                <a:ea typeface="+mj-ea"/>
                <a:cs typeface="+mj-cs"/>
                <a:sym typeface="Arial"/>
              </a:rPr>
              <a:t>Health Apps for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763529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3.1.3</a:t>
            </a:r>
            <a:r>
              <a:rPr lang="en-US" altLang="el-GR" dirty="0"/>
              <a:t/>
            </a:r>
            <a:br>
              <a:rPr lang="en-US" altLang="el-GR" dirty="0"/>
            </a:br>
            <a:r>
              <a:rPr lang="en-US" altLang="el-GR" dirty="0" err="1">
                <a:solidFill>
                  <a:srgbClr val="C01E24"/>
                </a:solidFill>
              </a:rPr>
              <a:t>Integrationen</a:t>
            </a:r>
            <a:r>
              <a:rPr lang="en-US" altLang="el-GR" dirty="0">
                <a:solidFill>
                  <a:srgbClr val="C01E24"/>
                </a:solidFill>
              </a:rPr>
              <a:t> </a:t>
            </a:r>
            <a:r>
              <a:rPr lang="en-US" altLang="el-GR" dirty="0" err="1">
                <a:solidFill>
                  <a:srgbClr val="C01E24"/>
                </a:solidFill>
              </a:rPr>
              <a:t>im</a:t>
            </a:r>
            <a:r>
              <a:rPr lang="en-US" altLang="el-GR" dirty="0">
                <a:solidFill>
                  <a:srgbClr val="C01E24"/>
                </a:solidFill>
              </a:rPr>
              <a:t> </a:t>
            </a:r>
            <a:r>
              <a:rPr lang="en-US" altLang="el-GR" dirty="0" err="1">
                <a:solidFill>
                  <a:srgbClr val="C01E24"/>
                </a:solidFill>
              </a:rPr>
              <a:t>realen</a:t>
            </a:r>
            <a:r>
              <a:rPr lang="en-US" altLang="el-GR" dirty="0">
                <a:solidFill>
                  <a:srgbClr val="C01E24"/>
                </a:solidFill>
              </a:rPr>
              <a:t> Leben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5829151" cy="3470112"/>
          </a:xfrm>
        </p:spPr>
        <p:txBody>
          <a:bodyPr>
            <a:normAutofit fontScale="77500" lnSpcReduction="20000"/>
          </a:bodyPr>
          <a:lstStyle/>
          <a:p>
            <a:pPr lvl="0"/>
            <a:r>
              <a:rPr lang="de-DE" sz="2500" dirty="0"/>
              <a:t>Einblicke und Beispiele dafür zu geben, wie sich Apps für körperliche Aktivität nahtlos in den Alltag integrieren lassen.</a:t>
            </a:r>
          </a:p>
          <a:p>
            <a:pPr lvl="0"/>
            <a:r>
              <a:rPr lang="de-DE" sz="2500" dirty="0"/>
              <a:t>Die Kluft zwischen Theorie und Praxis zu überbrücken und die Teilnehmenden mit dem Wissen und der Motivation auszustatten, diese Apps effektiv in ihre tägliche Routine einzubinden.</a:t>
            </a:r>
          </a:p>
        </p:txBody>
      </p:sp>
      <p:pic>
        <p:nvPicPr>
          <p:cNvPr id="7" name="Picture 2" descr="Ambition abstract concept">
            <a:extLst>
              <a:ext uri="{FF2B5EF4-FFF2-40B4-BE49-F238E27FC236}">
                <a16:creationId xmlns:a16="http://schemas.microsoft.com/office/drawing/2014/main" id="{AA38771E-184B-0B35-8EC6-9157C0441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BBB83FA-F5FC-D165-F32D-77B16CA04A93}"/>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697531" y="2829812"/>
            <a:ext cx="10796938" cy="1629000"/>
          </a:xfrm>
        </p:spPr>
        <p:txBody>
          <a:bodyPr>
            <a:normAutofit lnSpcReduction="10000"/>
          </a:bodyPr>
          <a:lstStyle/>
          <a:p>
            <a:pPr marL="0" marR="0" lvl="0" indent="0" algn="ctr" rtl="0">
              <a:lnSpc>
                <a:spcPct val="100000"/>
              </a:lnSpc>
              <a:spcBef>
                <a:spcPts val="0"/>
              </a:spcBef>
              <a:spcAft>
                <a:spcPts val="0"/>
              </a:spcAft>
              <a:buNone/>
            </a:pPr>
            <a:r>
              <a:rPr lang="de-DE" sz="2800" b="0" i="1" u="none" strike="noStrike" cap="none" dirty="0">
                <a:latin typeface="Calibri"/>
                <a:ea typeface="Calibri"/>
                <a:cs typeface="Calibri"/>
                <a:sym typeface="Calibri"/>
              </a:rPr>
              <a:t>Apps zum Aktivitäts-Tracking spielen eine entscheidende Rolle bei der Überwachung und Verbesserung der täglichen körperlichen Aktivität. Sie bieten eine Reihe von Funktionen, die es den Nutzenden ermöglichen, ihre Fitnessziele im Auge zu behalten.</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8663233" y="-3933"/>
            <a:ext cx="352750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rPr>
              <a:t>3.1.3 Integrationen im realen Leben</a:t>
            </a:r>
          </a:p>
        </p:txBody>
      </p:sp>
      <p:sp>
        <p:nvSpPr>
          <p:cNvPr id="8" name="Title 7">
            <a:extLst>
              <a:ext uri="{FF2B5EF4-FFF2-40B4-BE49-F238E27FC236}">
                <a16:creationId xmlns:a16="http://schemas.microsoft.com/office/drawing/2014/main" id="{61D01F86-1536-17C4-4ABA-79CEF081EB2E}"/>
              </a:ext>
            </a:extLst>
          </p:cNvPr>
          <p:cNvSpPr>
            <a:spLocks noGrp="1"/>
          </p:cNvSpPr>
          <p:nvPr>
            <p:ph type="title"/>
          </p:nvPr>
        </p:nvSpPr>
        <p:spPr/>
        <p:txBody>
          <a:bodyPr/>
          <a:lstStyle/>
          <a:p>
            <a:endParaRPr lang="LID4096"/>
          </a:p>
        </p:txBody>
      </p:sp>
    </p:spTree>
    <p:extLst>
      <p:ext uri="{BB962C8B-B14F-4D97-AF65-F5344CB8AC3E}">
        <p14:creationId xmlns:p14="http://schemas.microsoft.com/office/powerpoint/2010/main" val="319678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B93F2A-1D72-5890-618F-5F512911B31C}"/>
              </a:ext>
            </a:extLst>
          </p:cNvPr>
          <p:cNvSpPr>
            <a:spLocks noGrp="1"/>
          </p:cNvSpPr>
          <p:nvPr>
            <p:ph type="title"/>
          </p:nvPr>
        </p:nvSpPr>
        <p:spPr/>
        <p:txBody>
          <a:bodyPr/>
          <a:lstStyle/>
          <a:p>
            <a:r>
              <a:rPr lang="en-US" dirty="0" err="1"/>
              <a:t>Schritte</a:t>
            </a:r>
            <a:r>
              <a:rPr lang="en-US" dirty="0"/>
              <a:t>, </a:t>
            </a:r>
            <a:r>
              <a:rPr lang="en-US" dirty="0" err="1"/>
              <a:t>Entfernungs</a:t>
            </a:r>
            <a:r>
              <a:rPr lang="en-US" dirty="0"/>
              <a:t>- und </a:t>
            </a:r>
            <a:r>
              <a:rPr lang="en-US" dirty="0" err="1"/>
              <a:t>Kalorienmessung</a:t>
            </a:r>
            <a:endParaRPr lang="el-GR" dirty="0"/>
          </a:p>
        </p:txBody>
      </p:sp>
      <p:sp>
        <p:nvSpPr>
          <p:cNvPr id="3" name="Θέση περιεχομένου 2">
            <a:extLst>
              <a:ext uri="{FF2B5EF4-FFF2-40B4-BE49-F238E27FC236}">
                <a16:creationId xmlns:a16="http://schemas.microsoft.com/office/drawing/2014/main" id="{44C70CBD-33E6-8C6C-820E-00CF45883F5B}"/>
              </a:ext>
            </a:extLst>
          </p:cNvPr>
          <p:cNvSpPr>
            <a:spLocks noGrp="1"/>
          </p:cNvSpPr>
          <p:nvPr>
            <p:ph sz="half" idx="1"/>
          </p:nvPr>
        </p:nvSpPr>
        <p:spPr>
          <a:xfrm>
            <a:off x="557999" y="1800000"/>
            <a:ext cx="9274490" cy="4893408"/>
          </a:xfrm>
        </p:spPr>
        <p:txBody>
          <a:bodyPr/>
          <a:lstStyle/>
          <a:p>
            <a:pPr marL="0" indent="0">
              <a:buNone/>
            </a:pPr>
            <a:r>
              <a:rPr lang="de-DE" dirty="0"/>
              <a:t>Wie helfen Apps zur Aktivitätsaufzeichnung bei der Überwachung der täglichen körperlichen Aktivität? </a:t>
            </a:r>
            <a:endParaRPr lang="en-US" dirty="0"/>
          </a:p>
          <a:p>
            <a:r>
              <a:rPr lang="de-DE" dirty="0"/>
              <a:t>Apps zur Aktivitätsaufzeichnung verwenden integrierte Sensoren wie Beschleunigungsmesser und GPS, um die Anzahl der zurückgelegten Schritte aufzuzeichnen.</a:t>
            </a:r>
          </a:p>
          <a:p>
            <a:r>
              <a:rPr lang="de-DE" dirty="0"/>
              <a:t>Sie berechnen auch die bei Spaziergängen, Läufen oder anderen Aktivitäten zurückgelegte Strecke.</a:t>
            </a:r>
          </a:p>
          <a:p>
            <a:r>
              <a:rPr lang="de-DE" dirty="0"/>
              <a:t>Die Kalorienerfassung schätzt die verbrannten Kalorien auf der Grundlage von Art und Dauer der Aktivität.</a:t>
            </a:r>
          </a:p>
        </p:txBody>
      </p:sp>
      <p:sp>
        <p:nvSpPr>
          <p:cNvPr id="4" name="Ορθογώνιο 7">
            <a:extLst>
              <a:ext uri="{FF2B5EF4-FFF2-40B4-BE49-F238E27FC236}">
                <a16:creationId xmlns:a16="http://schemas.microsoft.com/office/drawing/2014/main" id="{B4C29589-B4C9-259B-AABF-CF4DC53EF3FD}"/>
              </a:ext>
            </a:extLst>
          </p:cNvPr>
          <p:cNvSpPr/>
          <p:nvPr/>
        </p:nvSpPr>
        <p:spPr>
          <a:xfrm>
            <a:off x="8663233" y="-3933"/>
            <a:ext cx="352750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rPr>
              <a:t>3.1.3 Integrationen im realen Leben</a:t>
            </a:r>
          </a:p>
        </p:txBody>
      </p:sp>
    </p:spTree>
    <p:extLst>
      <p:ext uri="{BB962C8B-B14F-4D97-AF65-F5344CB8AC3E}">
        <p14:creationId xmlns:p14="http://schemas.microsoft.com/office/powerpoint/2010/main" val="478802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80EC8A-A8F4-59FE-5AF3-C907156EAB6A}"/>
              </a:ext>
            </a:extLst>
          </p:cNvPr>
          <p:cNvSpPr>
            <a:spLocks noGrp="1"/>
          </p:cNvSpPr>
          <p:nvPr>
            <p:ph type="title"/>
          </p:nvPr>
        </p:nvSpPr>
        <p:spPr/>
        <p:txBody>
          <a:bodyPr/>
          <a:lstStyle/>
          <a:p>
            <a:r>
              <a:rPr lang="de-DE" dirty="0">
                <a:sym typeface="Calibri"/>
              </a:rPr>
              <a:t>Ziele setzen und Fortschritte verfolgen</a:t>
            </a:r>
            <a:endParaRPr lang="el-GR" dirty="0"/>
          </a:p>
        </p:txBody>
      </p:sp>
      <p:sp>
        <p:nvSpPr>
          <p:cNvPr id="3" name="Θέση περιεχομένου 2">
            <a:extLst>
              <a:ext uri="{FF2B5EF4-FFF2-40B4-BE49-F238E27FC236}">
                <a16:creationId xmlns:a16="http://schemas.microsoft.com/office/drawing/2014/main" id="{811D8657-7298-B0FD-B555-E8E8D3B95CBE}"/>
              </a:ext>
            </a:extLst>
          </p:cNvPr>
          <p:cNvSpPr>
            <a:spLocks noGrp="1"/>
          </p:cNvSpPr>
          <p:nvPr>
            <p:ph idx="1"/>
          </p:nvPr>
        </p:nvSpPr>
        <p:spPr>
          <a:xfrm>
            <a:off x="557998" y="1799999"/>
            <a:ext cx="11059691" cy="4865977"/>
          </a:xfrm>
        </p:spPr>
        <p:txBody>
          <a:bodyPr/>
          <a:lstStyle/>
          <a:p>
            <a:r>
              <a:rPr lang="de-DE" dirty="0"/>
              <a:t>Benutzende können sich persönliche Fitnessziele setzen, sei es eine tägliche Schrittzahl, ein wöchentliches Kilometerziel oder ein Kalorienverbrauchsziel.</a:t>
            </a:r>
          </a:p>
          <a:p>
            <a:r>
              <a:rPr lang="de-DE" dirty="0"/>
              <a:t>Die App verfolgt den Fortschritt in Echtzeit und hilft den Nutzenden, bei der Arbeit an ihren Zielen motiviert zu bleiben.</a:t>
            </a:r>
          </a:p>
          <a:p>
            <a:r>
              <a:rPr lang="de-DE" dirty="0"/>
              <a:t>Visuelle Darstellungen des Fortschritts, wie z. B. Grafiken und Diagramme, bieten einen klaren Überblick über die erzielten Ergebnisse.</a:t>
            </a:r>
            <a:endParaRPr lang="el-GR" dirty="0"/>
          </a:p>
        </p:txBody>
      </p:sp>
      <p:sp>
        <p:nvSpPr>
          <p:cNvPr id="5" name="Ορθογώνιο 7">
            <a:extLst>
              <a:ext uri="{FF2B5EF4-FFF2-40B4-BE49-F238E27FC236}">
                <a16:creationId xmlns:a16="http://schemas.microsoft.com/office/drawing/2014/main" id="{3EC11FF3-54A5-32CA-684D-621F035270B6}"/>
              </a:ext>
            </a:extLst>
          </p:cNvPr>
          <p:cNvSpPr/>
          <p:nvPr/>
        </p:nvSpPr>
        <p:spPr>
          <a:xfrm>
            <a:off x="8663233" y="-3933"/>
            <a:ext cx="352750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rPr>
              <a:t>3.1.3 Integrationen im realen Leben</a:t>
            </a:r>
          </a:p>
        </p:txBody>
      </p:sp>
    </p:spTree>
    <p:extLst>
      <p:ext uri="{BB962C8B-B14F-4D97-AF65-F5344CB8AC3E}">
        <p14:creationId xmlns:p14="http://schemas.microsoft.com/office/powerpoint/2010/main" val="482875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16EA88-4E44-2CB8-82AB-707CC327F02C}"/>
              </a:ext>
            </a:extLst>
          </p:cNvPr>
          <p:cNvSpPr>
            <a:spLocks noGrp="1"/>
          </p:cNvSpPr>
          <p:nvPr>
            <p:ph type="title"/>
          </p:nvPr>
        </p:nvSpPr>
        <p:spPr/>
        <p:txBody>
          <a:bodyPr/>
          <a:lstStyle/>
          <a:p>
            <a:r>
              <a:rPr lang="en-US" dirty="0" err="1"/>
              <a:t>Synchronisierung</a:t>
            </a:r>
            <a:r>
              <a:rPr lang="en-US" dirty="0"/>
              <a:t> </a:t>
            </a:r>
            <a:r>
              <a:rPr lang="en-US" dirty="0" err="1"/>
              <a:t>mit</a:t>
            </a:r>
            <a:r>
              <a:rPr lang="en-US" dirty="0"/>
              <a:t> </a:t>
            </a:r>
            <a:r>
              <a:rPr lang="en-US" dirty="0" err="1"/>
              <a:t>tragbaren</a:t>
            </a:r>
            <a:r>
              <a:rPr lang="en-US" dirty="0"/>
              <a:t> </a:t>
            </a:r>
            <a:r>
              <a:rPr lang="en-US" dirty="0" err="1"/>
              <a:t>Geräten</a:t>
            </a:r>
            <a:endParaRPr lang="el-GR" dirty="0"/>
          </a:p>
        </p:txBody>
      </p:sp>
      <p:sp>
        <p:nvSpPr>
          <p:cNvPr id="3" name="Θέση περιεχομένου 2">
            <a:extLst>
              <a:ext uri="{FF2B5EF4-FFF2-40B4-BE49-F238E27FC236}">
                <a16:creationId xmlns:a16="http://schemas.microsoft.com/office/drawing/2014/main" id="{ABA358BA-8BB2-9969-D3FB-1442A3FDBAB0}"/>
              </a:ext>
            </a:extLst>
          </p:cNvPr>
          <p:cNvSpPr>
            <a:spLocks noGrp="1"/>
          </p:cNvSpPr>
          <p:nvPr>
            <p:ph idx="1"/>
          </p:nvPr>
        </p:nvSpPr>
        <p:spPr>
          <a:xfrm>
            <a:off x="557998" y="1799999"/>
            <a:ext cx="10027527" cy="4865977"/>
          </a:xfrm>
        </p:spPr>
        <p:txBody>
          <a:bodyPr/>
          <a:lstStyle/>
          <a:p>
            <a:r>
              <a:rPr lang="de-DE" dirty="0"/>
              <a:t>Viele Apps zur Aktivitätsaufzeichnung lassen sich nahtlos mit tragbaren Geräten wie Fitness-Trackern, Smartwatches und Herzfrequenzmessern synchronisieren.</a:t>
            </a:r>
          </a:p>
          <a:p>
            <a:r>
              <a:rPr lang="de-DE" dirty="0"/>
              <a:t>Durch diese Integration wird sichergestellt, dass von Wearables erfasste Daten wie Herzfrequenz, Schlafmuster und Aktivitätsniveau automatisch an die App übertragen werden.</a:t>
            </a:r>
          </a:p>
          <a:p>
            <a:r>
              <a:rPr lang="de-DE" dirty="0"/>
              <a:t>Die Nutzenden können von einem Ort aus auf umfassende Erkenntnisse und Trends zu ihrer Gesundheit und Fitness zugreifen.</a:t>
            </a:r>
          </a:p>
        </p:txBody>
      </p:sp>
      <p:sp>
        <p:nvSpPr>
          <p:cNvPr id="5" name="Ορθογώνιο 7">
            <a:extLst>
              <a:ext uri="{FF2B5EF4-FFF2-40B4-BE49-F238E27FC236}">
                <a16:creationId xmlns:a16="http://schemas.microsoft.com/office/drawing/2014/main" id="{5E77E721-0073-9E94-3F83-50276C67C71A}"/>
              </a:ext>
            </a:extLst>
          </p:cNvPr>
          <p:cNvSpPr/>
          <p:nvPr/>
        </p:nvSpPr>
        <p:spPr>
          <a:xfrm>
            <a:off x="8663233" y="-3933"/>
            <a:ext cx="352750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rPr>
              <a:t>3.1.3 Integrationen im realen Leben</a:t>
            </a:r>
          </a:p>
        </p:txBody>
      </p:sp>
    </p:spTree>
    <p:extLst>
      <p:ext uri="{BB962C8B-B14F-4D97-AF65-F5344CB8AC3E}">
        <p14:creationId xmlns:p14="http://schemas.microsoft.com/office/powerpoint/2010/main" val="1811478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4800" dirty="0" err="1">
                <a:solidFill>
                  <a:srgbClr val="494CF3"/>
                </a:solidFill>
              </a:rPr>
              <a:t>Aktivität</a:t>
            </a:r>
            <a:endParaRPr lang="en-US" sz="4800" dirty="0">
              <a:solidFill>
                <a:srgbClr val="494CF3"/>
              </a:solidFill>
            </a:endParaRPr>
          </a:p>
        </p:txBody>
      </p:sp>
      <p:pic>
        <p:nvPicPr>
          <p:cNvPr id="7" name="Picture 6">
            <a:hlinkClick r:id="rId3"/>
            <a:extLst>
              <a:ext uri="{FF2B5EF4-FFF2-40B4-BE49-F238E27FC236}">
                <a16:creationId xmlns:a16="http://schemas.microsoft.com/office/drawing/2014/main" id="{6B40B41B-8823-763B-CD5C-74AD8518B2CA}"/>
              </a:ext>
            </a:extLst>
          </p:cNvPr>
          <p:cNvPicPr>
            <a:picLocks noChangeAspect="1"/>
          </p:cNvPicPr>
          <p:nvPr/>
        </p:nvPicPr>
        <p:blipFill>
          <a:blip r:embed="rId4"/>
          <a:stretch>
            <a:fillRect/>
          </a:stretch>
        </p:blipFill>
        <p:spPr>
          <a:xfrm>
            <a:off x="558000" y="1685096"/>
            <a:ext cx="8899093" cy="4474484"/>
          </a:xfrm>
          <a:prstGeom prst="rect">
            <a:avLst/>
          </a:prstGeom>
        </p:spPr>
      </p:pic>
      <p:pic>
        <p:nvPicPr>
          <p:cNvPr id="3"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892D8778-028E-C3A1-8C2F-2C5D9AB51D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2693" y="788419"/>
            <a:ext cx="2550555" cy="25505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DD6868-3B99-529B-E7B7-9A7E9581BABB}"/>
              </a:ext>
            </a:extLst>
          </p:cNvPr>
          <p:cNvSpPr txBox="1"/>
          <p:nvPr/>
        </p:nvSpPr>
        <p:spPr>
          <a:xfrm>
            <a:off x="8828690" y="6488668"/>
            <a:ext cx="3234558" cy="276999"/>
          </a:xfrm>
          <a:prstGeom prst="rect">
            <a:avLst/>
          </a:prstGeom>
          <a:noFill/>
        </p:spPr>
        <p:txBody>
          <a:bodyPr wrap="square">
            <a:spAutoFit/>
          </a:bodyPr>
          <a:lstStyle/>
          <a:p>
            <a:pPr algn="r"/>
            <a:r>
              <a:rPr lang="de-DE" sz="1200" dirty="0">
                <a:hlinkClick r:id="rId6"/>
              </a:rPr>
              <a:t>Bild von</a:t>
            </a:r>
            <a:r>
              <a:rPr lang="el-GR" sz="1200" dirty="0">
                <a:hlinkClick r:id="rId6"/>
              </a:rPr>
              <a:t> vectorjuice</a:t>
            </a:r>
            <a:r>
              <a:rPr lang="en-US" sz="1200" dirty="0">
                <a:hlinkClick r:id="rId6"/>
              </a:rPr>
              <a:t> </a:t>
            </a:r>
            <a:r>
              <a:rPr lang="de-DE" sz="1200" dirty="0">
                <a:hlinkClick r:id="rId6"/>
              </a:rPr>
              <a:t>auf </a:t>
            </a:r>
            <a:r>
              <a:rPr lang="de-DE" sz="1200" dirty="0" err="1">
                <a:hlinkClick r:id="rId6"/>
              </a:rPr>
              <a:t>Freepik</a:t>
            </a:r>
            <a:endParaRPr lang="el-GR" sz="1200" dirty="0"/>
          </a:p>
        </p:txBody>
      </p:sp>
      <p:sp>
        <p:nvSpPr>
          <p:cNvPr id="6" name="Ορθογώνιο 5"/>
          <p:cNvSpPr/>
          <p:nvPr/>
        </p:nvSpPr>
        <p:spPr>
          <a:xfrm>
            <a:off x="558000" y="6304001"/>
            <a:ext cx="9537978" cy="646331"/>
          </a:xfrm>
          <a:prstGeom prst="rect">
            <a:avLst/>
          </a:prstGeom>
        </p:spPr>
        <p:txBody>
          <a:bodyPr wrap="square">
            <a:spAutoFit/>
          </a:bodyPr>
          <a:lstStyle/>
          <a:p>
            <a:pPr lvl="0">
              <a:defRPr/>
            </a:pPr>
            <a:r>
              <a:rPr lang="en-US" dirty="0">
                <a:hlinkClick r:id="rId7"/>
              </a:rPr>
              <a:t>https://www.youtube.com/watch?v=jjRDQFQNIzo</a:t>
            </a:r>
            <a:r>
              <a:rPr lang="en-US" dirty="0"/>
              <a:t> </a:t>
            </a:r>
            <a:r>
              <a:rPr kumimoji="0" lang="de-DE"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8"/>
              </a:rPr>
              <a:t>Erfahren</a:t>
            </a:r>
            <a:r>
              <a:rPr kumimoji="0" lang="en-GB" altLang="de-DE" sz="180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8"/>
              </a:rPr>
              <a:t> Sie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8"/>
              </a:rPr>
              <a:t>mehr</a:t>
            </a:r>
            <a:r>
              <a:rPr lang="en-GB" altLang="de-DE" i="1" dirty="0">
                <a:solidFill>
                  <a:srgbClr val="0070C0"/>
                </a:solidFill>
                <a:latin typeface="Calibri" panose="020F0502020204030204" pitchFamily="34" charset="0"/>
                <a:cs typeface="Calibri" panose="020F0502020204030204" pitchFamily="34" charset="0"/>
              </a:rPr>
              <a:t>.</a:t>
            </a:r>
            <a:r>
              <a:rPr lang="en-US" dirty="0"/>
              <a:t> </a:t>
            </a:r>
          </a:p>
        </p:txBody>
      </p:sp>
      <p:sp>
        <p:nvSpPr>
          <p:cNvPr id="8" name="Ορθογώνιο 7">
            <a:extLst>
              <a:ext uri="{FF2B5EF4-FFF2-40B4-BE49-F238E27FC236}">
                <a16:creationId xmlns:a16="http://schemas.microsoft.com/office/drawing/2014/main" id="{81CC4495-89FA-9A0B-B4B5-BE4528E2A8C8}"/>
              </a:ext>
            </a:extLst>
          </p:cNvPr>
          <p:cNvSpPr/>
          <p:nvPr/>
        </p:nvSpPr>
        <p:spPr>
          <a:xfrm>
            <a:off x="8663233" y="-3933"/>
            <a:ext cx="352750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rPr>
              <a:t>3.1.3 Integrationen im realen Leben</a:t>
            </a:r>
          </a:p>
        </p:txBody>
      </p:sp>
    </p:spTree>
    <p:extLst>
      <p:ext uri="{BB962C8B-B14F-4D97-AF65-F5344CB8AC3E}">
        <p14:creationId xmlns:p14="http://schemas.microsoft.com/office/powerpoint/2010/main" val="3206083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624F7756-4CEB-81A2-51EC-2802A2FAD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307EDB-EF85-C92E-749D-6EFDE154720E}"/>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lvl="0"/>
            <a:r>
              <a:rPr lang="en-US" altLang="el-GR" sz="2000" dirty="0">
                <a:solidFill>
                  <a:srgbClr val="C01E24"/>
                </a:solidFill>
              </a:rPr>
              <a:t>3.1.4</a:t>
            </a:r>
            <a:r>
              <a:rPr lang="en-US" altLang="el-GR" dirty="0"/>
              <a:t/>
            </a:r>
            <a:br>
              <a:rPr lang="en-US" altLang="el-GR" dirty="0"/>
            </a:br>
            <a:r>
              <a:rPr lang="de-DE" altLang="el-GR" dirty="0">
                <a:solidFill>
                  <a:srgbClr val="C01E24"/>
                </a:solidFill>
              </a:rPr>
              <a:t>Navigieren durch Gesundheits-Apps für körperliche Aktivität</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2998298"/>
          </a:xfrm>
        </p:spPr>
        <p:txBody>
          <a:bodyPr>
            <a:normAutofit/>
          </a:bodyPr>
          <a:lstStyle/>
          <a:p>
            <a:pPr lvl="0"/>
            <a:r>
              <a:rPr lang="de-DE" sz="2000" dirty="0">
                <a:sym typeface="Calibri"/>
              </a:rPr>
              <a:t>Den Teilnehmenden helfen, Gesundheits- und Fitness-Apps zu verstehen, zu nutzen und das Beste aus ihnen zu machen.</a:t>
            </a:r>
          </a:p>
          <a:p>
            <a:pPr lvl="0"/>
            <a:r>
              <a:rPr lang="de-DE" sz="2000" dirty="0">
                <a:sym typeface="Calibri"/>
              </a:rPr>
              <a:t>Verbesserung des Aktivitätsniveaus und der allgemeinen Gesundheit der Teilnehmenden.</a:t>
            </a:r>
          </a:p>
        </p:txBody>
      </p:sp>
    </p:spTree>
    <p:extLst>
      <p:ext uri="{BB962C8B-B14F-4D97-AF65-F5344CB8AC3E}">
        <p14:creationId xmlns:p14="http://schemas.microsoft.com/office/powerpoint/2010/main" val="358170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Apps für </a:t>
            </a:r>
            <a:r>
              <a:rPr lang="en-GB" sz="2800" dirty="0" err="1"/>
              <a:t>körperliche</a:t>
            </a:r>
            <a:r>
              <a:rPr lang="en-GB" sz="2800" dirty="0"/>
              <a:t> </a:t>
            </a:r>
            <a:r>
              <a:rPr lang="en-GB" sz="2800" dirty="0" err="1"/>
              <a:t>Aktivität</a:t>
            </a:r>
            <a:endParaRPr lang="en-US" sz="28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6500192" y="-3932"/>
            <a:ext cx="5690550" cy="413366"/>
          </a:xfrm>
          <a:prstGeom prst="rect">
            <a:avLst/>
          </a:prstGeom>
          <a:solidFill>
            <a:srgbClr val="DDE0E5"/>
          </a:solidFill>
        </p:spPr>
        <p:txBody>
          <a:bodyPr vert="horz" lIns="91440" tIns="45720" rIns="91440" bIns="45720" rtlCol="0" anchor="ctr">
            <a:noAutofit/>
          </a:bodyPr>
          <a:lstStyle/>
          <a:p>
            <a:pPr>
              <a:lnSpc>
                <a:spcPct val="90000"/>
              </a:lnSpc>
              <a:spcBef>
                <a:spcPct val="0"/>
              </a:spcBef>
            </a:pPr>
            <a:r>
              <a:rPr lang="de-DE" altLang="el-GR" sz="1600" dirty="0">
                <a:solidFill>
                  <a:schemeClr val="bg1"/>
                </a:solidFill>
                <a:effectLst>
                  <a:outerShdw blurRad="38100" dist="38100" dir="2700000" algn="tl">
                    <a:srgbClr val="000000">
                      <a:alpha val="43137"/>
                    </a:srgbClr>
                  </a:outerShdw>
                </a:effectLst>
              </a:rPr>
              <a:t>3.1.4 Navigieren durch Gesundheits-Apps für körperliche Aktivität</a:t>
            </a:r>
          </a:p>
        </p:txBody>
      </p:sp>
      <p:pic>
        <p:nvPicPr>
          <p:cNvPr id="7" name="Picture 6">
            <a:extLst>
              <a:ext uri="{FF2B5EF4-FFF2-40B4-BE49-F238E27FC236}">
                <a16:creationId xmlns:a16="http://schemas.microsoft.com/office/drawing/2014/main" id="{07D4BC24-1C9D-E2D8-ED6B-B66F39B6FDCC}"/>
              </a:ext>
            </a:extLst>
          </p:cNvPr>
          <p:cNvPicPr>
            <a:picLocks noChangeAspect="1"/>
          </p:cNvPicPr>
          <p:nvPr/>
        </p:nvPicPr>
        <p:blipFill rotWithShape="1">
          <a:blip r:embed="rId3"/>
          <a:srcRect t="2789" b="-1"/>
          <a:stretch/>
        </p:blipFill>
        <p:spPr>
          <a:xfrm>
            <a:off x="7756490" y="631153"/>
            <a:ext cx="3359145" cy="5965025"/>
          </a:xfrm>
          <a:prstGeom prst="rect">
            <a:avLst/>
          </a:prstGeom>
          <a:ln>
            <a:noFill/>
          </a:ln>
          <a:effectLst>
            <a:outerShdw blurRad="190500" algn="tl" rotWithShape="0">
              <a:srgbClr val="000000">
                <a:alpha val="70000"/>
              </a:srgbClr>
            </a:outerShdw>
          </a:effectLst>
        </p:spPr>
      </p:pic>
      <p:sp>
        <p:nvSpPr>
          <p:cNvPr id="2" name="Ορθογώνιο 1"/>
          <p:cNvSpPr/>
          <p:nvPr/>
        </p:nvSpPr>
        <p:spPr>
          <a:xfrm>
            <a:off x="719937" y="3428999"/>
            <a:ext cx="7036553" cy="923330"/>
          </a:xfrm>
          <a:prstGeom prst="rect">
            <a:avLst/>
          </a:prstGeom>
        </p:spPr>
        <p:txBody>
          <a:bodyPr wrap="square">
            <a:spAutoFit/>
          </a:bodyPr>
          <a:lstStyle/>
          <a:p>
            <a:pPr lvl="0">
              <a:defRPr/>
            </a:pPr>
            <a:r>
              <a:rPr lang="en-US" dirty="0">
                <a:hlinkClick r:id="rId4"/>
              </a:rPr>
              <a:t>https://www.youtube.com/watch?v=irMJLcmSG5k&amp;t=83s</a:t>
            </a:r>
            <a:endParaRPr lang="en-US" dirty="0"/>
          </a:p>
          <a:p>
            <a:pPr lvl="0">
              <a:defRPr/>
            </a:pPr>
            <a:r>
              <a:rPr kumimoji="0" lang="de-DE"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5"/>
              </a:rPr>
              <a:t>Erfahren</a:t>
            </a:r>
            <a:r>
              <a:rPr kumimoji="0" lang="en-GB" altLang="de-DE" sz="180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5"/>
              </a:rPr>
              <a:t> Sie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5"/>
              </a:rPr>
              <a:t>mehr</a:t>
            </a:r>
            <a:r>
              <a:rPr lang="en-GB" altLang="de-DE" i="1" dirty="0">
                <a:solidFill>
                  <a:srgbClr val="0070C0"/>
                </a:solidFill>
                <a:latin typeface="Calibri" panose="020F0502020204030204" pitchFamily="34" charset="0"/>
                <a:cs typeface="Calibri" panose="020F0502020204030204" pitchFamily="34" charset="0"/>
              </a:rPr>
              <a:t>.</a:t>
            </a:r>
            <a:r>
              <a:rPr lang="en-US" dirty="0"/>
              <a:t> </a:t>
            </a:r>
          </a:p>
        </p:txBody>
      </p:sp>
    </p:spTree>
    <p:extLst>
      <p:ext uri="{BB962C8B-B14F-4D97-AF65-F5344CB8AC3E}">
        <p14:creationId xmlns:p14="http://schemas.microsoft.com/office/powerpoint/2010/main" val="1722655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ECF577-E082-0493-4E71-799E22D6BEA4}"/>
              </a:ext>
            </a:extLst>
          </p:cNvPr>
          <p:cNvSpPr>
            <a:spLocks noGrp="1"/>
          </p:cNvSpPr>
          <p:nvPr>
            <p:ph type="title"/>
          </p:nvPr>
        </p:nvSpPr>
        <p:spPr/>
        <p:txBody>
          <a:bodyPr/>
          <a:lstStyle/>
          <a:p>
            <a:r>
              <a:rPr lang="en-GB" sz="2800" dirty="0"/>
              <a:t>Apps für </a:t>
            </a:r>
            <a:r>
              <a:rPr lang="en-GB" sz="2800" dirty="0" err="1"/>
              <a:t>körperliche</a:t>
            </a:r>
            <a:r>
              <a:rPr lang="en-GB" sz="2800" dirty="0"/>
              <a:t> </a:t>
            </a:r>
            <a:r>
              <a:rPr lang="en-GB" sz="2800" dirty="0" err="1"/>
              <a:t>Aktivität</a:t>
            </a:r>
            <a:endParaRPr lang="LID4096" dirty="0"/>
          </a:p>
        </p:txBody>
      </p:sp>
      <p:pic>
        <p:nvPicPr>
          <p:cNvPr id="10" name="Google Shape;556;p56" descr="Top Health &amp; Fitness Apps Worldwide for Q2 2019 by Downloads">
            <a:extLst>
              <a:ext uri="{FF2B5EF4-FFF2-40B4-BE49-F238E27FC236}">
                <a16:creationId xmlns:a16="http://schemas.microsoft.com/office/drawing/2014/main" id="{9B85E0A3-D648-617F-78EB-F1D8349B83A9}"/>
              </a:ext>
            </a:extLst>
          </p:cNvPr>
          <p:cNvPicPr preferRelativeResize="0"/>
          <p:nvPr/>
        </p:nvPicPr>
        <p:blipFill rotWithShape="1">
          <a:blip r:embed="rId3">
            <a:alphaModFix/>
          </a:blip>
          <a:srcRect t="8218" b="10840"/>
          <a:stretch/>
        </p:blipFill>
        <p:spPr>
          <a:xfrm>
            <a:off x="1358162" y="1936376"/>
            <a:ext cx="9103650" cy="4543110"/>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3D0647DE-99B2-3C74-A48B-D8A5E8130386}"/>
              </a:ext>
            </a:extLst>
          </p:cNvPr>
          <p:cNvSpPr txBox="1"/>
          <p:nvPr/>
        </p:nvSpPr>
        <p:spPr>
          <a:xfrm>
            <a:off x="5817784" y="6202487"/>
            <a:ext cx="6134668" cy="276999"/>
          </a:xfrm>
          <a:prstGeom prst="rect">
            <a:avLst/>
          </a:prstGeom>
          <a:noFill/>
        </p:spPr>
        <p:txBody>
          <a:bodyPr wrap="square">
            <a:spAutoFit/>
          </a:bodyPr>
          <a:lstStyle/>
          <a:p>
            <a:pPr algn="r"/>
            <a:r>
              <a:rPr lang="en-US" sz="1200" dirty="0">
                <a:hlinkClick r:id="rId4"/>
              </a:rPr>
              <a:t>Quelle</a:t>
            </a:r>
            <a:endParaRPr lang="en-US" sz="1200" dirty="0"/>
          </a:p>
        </p:txBody>
      </p:sp>
      <p:sp>
        <p:nvSpPr>
          <p:cNvPr id="3" name="Ορθογώνιο 7">
            <a:extLst>
              <a:ext uri="{FF2B5EF4-FFF2-40B4-BE49-F238E27FC236}">
                <a16:creationId xmlns:a16="http://schemas.microsoft.com/office/drawing/2014/main" id="{04D76B9D-9597-7E98-C4AA-4BF0C15FE8BF}"/>
              </a:ext>
            </a:extLst>
          </p:cNvPr>
          <p:cNvSpPr/>
          <p:nvPr/>
        </p:nvSpPr>
        <p:spPr>
          <a:xfrm>
            <a:off x="6500192" y="-3932"/>
            <a:ext cx="5690550" cy="413366"/>
          </a:xfrm>
          <a:prstGeom prst="rect">
            <a:avLst/>
          </a:prstGeom>
          <a:solidFill>
            <a:srgbClr val="DDE0E5"/>
          </a:solidFill>
        </p:spPr>
        <p:txBody>
          <a:bodyPr vert="horz" lIns="91440" tIns="45720" rIns="91440" bIns="45720" rtlCol="0" anchor="ctr">
            <a:noAutofit/>
          </a:bodyPr>
          <a:lstStyle/>
          <a:p>
            <a:pPr>
              <a:lnSpc>
                <a:spcPct val="90000"/>
              </a:lnSpc>
              <a:spcBef>
                <a:spcPct val="0"/>
              </a:spcBef>
            </a:pPr>
            <a:r>
              <a:rPr lang="de-DE" altLang="el-GR" sz="1600" dirty="0">
                <a:solidFill>
                  <a:schemeClr val="bg1"/>
                </a:solidFill>
                <a:effectLst>
                  <a:outerShdw blurRad="38100" dist="38100" dir="2700000" algn="tl">
                    <a:srgbClr val="000000">
                      <a:alpha val="43137"/>
                    </a:srgbClr>
                  </a:outerShdw>
                </a:effectLst>
              </a:rPr>
              <a:t>3.1.4 Navigieren durch Gesundheits-Apps für körperliche Aktivität</a:t>
            </a:r>
          </a:p>
        </p:txBody>
      </p:sp>
    </p:spTree>
    <p:extLst>
      <p:ext uri="{BB962C8B-B14F-4D97-AF65-F5344CB8AC3E}">
        <p14:creationId xmlns:p14="http://schemas.microsoft.com/office/powerpoint/2010/main" val="1662365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3.1.5</a:t>
            </a:r>
            <a:r>
              <a:rPr lang="en-US" altLang="el-GR" dirty="0"/>
              <a:t/>
            </a:r>
            <a:br>
              <a:rPr lang="en-US" altLang="el-GR" dirty="0"/>
            </a:br>
            <a:r>
              <a:rPr lang="en-US" altLang="el-GR" dirty="0" err="1">
                <a:solidFill>
                  <a:srgbClr val="C01E24"/>
                </a:solidFill>
              </a:rPr>
              <a:t>Zielsetzung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2998298"/>
          </a:xfrm>
        </p:spPr>
        <p:txBody>
          <a:bodyPr>
            <a:normAutofit/>
          </a:bodyPr>
          <a:lstStyle/>
          <a:p>
            <a:pPr lvl="0"/>
            <a:r>
              <a:rPr lang="de-DE" sz="2000" dirty="0"/>
              <a:t>Die Bedeutung der Zielsetzung kennenlernen.</a:t>
            </a:r>
          </a:p>
          <a:p>
            <a:pPr lvl="0"/>
            <a:r>
              <a:rPr lang="de-DE" sz="2000" dirty="0"/>
              <a:t>Sich mit der SMART-Zieltechnik vertraut machen. </a:t>
            </a:r>
          </a:p>
        </p:txBody>
      </p:sp>
      <p:pic>
        <p:nvPicPr>
          <p:cNvPr id="7" name="Picture 2" descr="Ambition abstract concept">
            <a:extLst>
              <a:ext uri="{FF2B5EF4-FFF2-40B4-BE49-F238E27FC236}">
                <a16:creationId xmlns:a16="http://schemas.microsoft.com/office/drawing/2014/main" id="{DAF399F5-2691-380F-E7ED-42440CEC1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A53DC0-F437-8395-5D1C-A67B6719B17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2982799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err="1"/>
              <a:t>Zielsetzung</a:t>
            </a:r>
            <a:r>
              <a:rPr lang="en-GB" sz="2800" dirty="0"/>
              <a:t>: </a:t>
            </a:r>
            <a:r>
              <a:rPr lang="en-GB" sz="2800" dirty="0" err="1"/>
              <a:t>Warum</a:t>
            </a:r>
            <a:r>
              <a:rPr lang="en-GB" sz="2800" dirty="0"/>
              <a:t> </a:t>
            </a:r>
            <a:r>
              <a:rPr lang="en-GB" sz="2800" dirty="0" err="1"/>
              <a:t>ist</a:t>
            </a:r>
            <a:r>
              <a:rPr lang="en-GB" sz="2800" dirty="0"/>
              <a:t> das </a:t>
            </a:r>
            <a:r>
              <a:rPr lang="en-GB" sz="2800" dirty="0" err="1"/>
              <a:t>nötig</a:t>
            </a:r>
            <a:r>
              <a:rPr lang="en-GB" sz="2800" dirty="0"/>
              <a:t>?</a:t>
            </a:r>
            <a:endParaRPr lang="en-US" sz="2800"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67564" y="2047753"/>
            <a:ext cx="11059693" cy="3941326"/>
          </a:xfrm>
        </p:spPr>
        <p:txBody>
          <a:bodyPr>
            <a:normAutofit/>
          </a:bodyPr>
          <a:lstStyle/>
          <a:p>
            <a:pPr marL="228600" marR="0" lvl="0" indent="-228600" algn="l" defTabSz="914400" rtl="0" eaLnBrk="1" fontAlgn="auto" latinLnBrk="0" hangingPunct="1">
              <a:lnSpc>
                <a:spcPct val="100000"/>
              </a:lnSpc>
              <a:spcBef>
                <a:spcPts val="601"/>
              </a:spcBef>
              <a:spcAft>
                <a:spcPts val="601"/>
              </a:spcAft>
              <a:buClr>
                <a:srgbClr val="C01E24"/>
              </a:buClr>
              <a:buSzTx/>
              <a:buFont typeface="Wingdings" charset="2"/>
              <a:buChar char=""/>
              <a:tabLst/>
              <a:defRPr/>
            </a:pPr>
            <a:r>
              <a:rPr kumimoji="0" lang="de-DE" sz="2300" b="0" i="0" u="none" strike="noStrike" kern="1200" cap="none" spc="-1" normalizeH="0" baseline="0" noProof="0" dirty="0">
                <a:ln>
                  <a:noFill/>
                </a:ln>
                <a:solidFill>
                  <a:srgbClr val="000000"/>
                </a:solidFill>
                <a:effectLst/>
                <a:uLnTx/>
                <a:uFillTx/>
                <a:latin typeface="Calibri"/>
                <a:ea typeface="+mn-ea"/>
                <a:cs typeface="+mn-cs"/>
              </a:rPr>
              <a:t>Die Festlegung von Zielen ist eine wichtige Maßnahme für Menschen, die ihr Verhalten ändern wollen, z. B. ihre Essgewohnheiten.</a:t>
            </a:r>
            <a:endParaRPr kumimoji="0" lang="de-DE" sz="2300" b="0" i="0" u="none" strike="noStrike" kern="1200" cap="none" spc="-1"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00000"/>
              </a:lnSpc>
              <a:spcBef>
                <a:spcPts val="601"/>
              </a:spcBef>
              <a:spcAft>
                <a:spcPts val="601"/>
              </a:spcAft>
              <a:buClr>
                <a:srgbClr val="C01E24"/>
              </a:buClr>
              <a:buSzTx/>
              <a:buFont typeface="Wingdings" charset="2"/>
              <a:buChar char=""/>
              <a:tabLst/>
              <a:defRPr/>
            </a:pPr>
            <a:r>
              <a:rPr kumimoji="0" lang="de-DE" sz="2300" b="0" i="0" u="none" strike="noStrike" kern="1200" cap="none" spc="-1" normalizeH="0" baseline="0" noProof="0" dirty="0">
                <a:ln>
                  <a:noFill/>
                </a:ln>
                <a:solidFill>
                  <a:srgbClr val="000000"/>
                </a:solidFill>
                <a:effectLst/>
                <a:uLnTx/>
                <a:uFillTx/>
                <a:latin typeface="Calibri"/>
                <a:ea typeface="+mn-ea"/>
                <a:cs typeface="+mn-cs"/>
              </a:rPr>
              <a:t>Wenn wir uns vor Augen führen, was wir tun müssen, um unsere Ziele zu erreichen, ist es wahrscheinlicher, dass wir </a:t>
            </a:r>
            <a:r>
              <a:rPr kumimoji="0" lang="de-DE" sz="2300" b="1" i="0" u="none" strike="noStrike" kern="1200" cap="none" spc="-1" normalizeH="0" baseline="0" noProof="0" dirty="0">
                <a:ln>
                  <a:noFill/>
                </a:ln>
                <a:solidFill>
                  <a:srgbClr val="000000"/>
                </a:solidFill>
                <a:effectLst/>
                <a:uLnTx/>
                <a:uFillTx/>
                <a:latin typeface="Calibri"/>
                <a:ea typeface="+mn-ea"/>
                <a:cs typeface="+mn-cs"/>
              </a:rPr>
              <a:t>diese</a:t>
            </a:r>
            <a:r>
              <a:rPr kumimoji="0" lang="de-DE" sz="2300" b="0" i="0" u="none" strike="noStrike" kern="1200" cap="none" spc="-1" normalizeH="0" baseline="0" noProof="0" dirty="0">
                <a:ln>
                  <a:noFill/>
                </a:ln>
                <a:solidFill>
                  <a:srgbClr val="000000"/>
                </a:solidFill>
                <a:effectLst/>
                <a:uLnTx/>
                <a:uFillTx/>
                <a:latin typeface="Calibri"/>
                <a:ea typeface="+mn-ea"/>
                <a:cs typeface="+mn-cs"/>
              </a:rPr>
              <a:t> </a:t>
            </a:r>
            <a:r>
              <a:rPr kumimoji="0" lang="de-DE" sz="2300" b="1" i="0" u="none" strike="noStrike" kern="1200" cap="none" spc="-1" normalizeH="0" baseline="0" noProof="0" dirty="0">
                <a:ln>
                  <a:noFill/>
                </a:ln>
                <a:solidFill>
                  <a:srgbClr val="000000"/>
                </a:solidFill>
                <a:effectLst/>
                <a:uLnTx/>
                <a:uFillTx/>
                <a:latin typeface="Calibri"/>
                <a:ea typeface="+mn-ea"/>
                <a:cs typeface="+mn-cs"/>
              </a:rPr>
              <a:t>Ziele</a:t>
            </a:r>
            <a:r>
              <a:rPr kumimoji="0" lang="de-DE" sz="2300" b="0" i="0" u="none" strike="noStrike" kern="1200" cap="none" spc="-1" normalizeH="0" baseline="0" noProof="0" dirty="0">
                <a:ln>
                  <a:noFill/>
                </a:ln>
                <a:solidFill>
                  <a:srgbClr val="000000"/>
                </a:solidFill>
                <a:effectLst/>
                <a:uLnTx/>
                <a:uFillTx/>
                <a:latin typeface="Calibri"/>
                <a:ea typeface="+mn-ea"/>
                <a:cs typeface="+mn-cs"/>
              </a:rPr>
              <a:t> auch </a:t>
            </a:r>
            <a:r>
              <a:rPr kumimoji="0" lang="de-DE" sz="2300" b="1" i="0" u="none" strike="noStrike" kern="1200" cap="none" spc="-1" normalizeH="0" baseline="0" noProof="0" dirty="0">
                <a:ln>
                  <a:noFill/>
                </a:ln>
                <a:solidFill>
                  <a:srgbClr val="000000"/>
                </a:solidFill>
                <a:effectLst/>
                <a:uLnTx/>
                <a:uFillTx/>
                <a:latin typeface="Calibri"/>
                <a:ea typeface="+mn-ea"/>
                <a:cs typeface="+mn-cs"/>
              </a:rPr>
              <a:t>tatsächlich</a:t>
            </a:r>
            <a:r>
              <a:rPr kumimoji="0" lang="de-DE" sz="2300" b="0" i="0" u="none" strike="noStrike" kern="1200" cap="none" spc="-1" normalizeH="0" baseline="0" noProof="0" dirty="0">
                <a:ln>
                  <a:noFill/>
                </a:ln>
                <a:solidFill>
                  <a:srgbClr val="000000"/>
                </a:solidFill>
                <a:effectLst/>
                <a:uLnTx/>
                <a:uFillTx/>
                <a:latin typeface="Calibri"/>
                <a:ea typeface="+mn-ea"/>
                <a:cs typeface="+mn-cs"/>
              </a:rPr>
              <a:t> erreichen werden. </a:t>
            </a:r>
            <a:endParaRPr kumimoji="0" lang="de-DE" sz="2300" b="0" i="0" u="none" strike="noStrike" kern="1200" cap="none" spc="-1"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00000"/>
              </a:lnSpc>
              <a:spcBef>
                <a:spcPts val="601"/>
              </a:spcBef>
              <a:spcAft>
                <a:spcPts val="601"/>
              </a:spcAft>
              <a:buClr>
                <a:srgbClr val="C01E24"/>
              </a:buClr>
              <a:buSzTx/>
              <a:buFont typeface="Wingdings" charset="2"/>
              <a:buChar char=""/>
              <a:tabLst/>
              <a:defRPr/>
            </a:pPr>
            <a:r>
              <a:rPr kumimoji="0" lang="de-DE" sz="2300" b="0" i="0" u="none" strike="noStrike" kern="1200" cap="none" spc="-1" normalizeH="0" baseline="0" noProof="0" dirty="0">
                <a:ln>
                  <a:noFill/>
                </a:ln>
                <a:solidFill>
                  <a:srgbClr val="000000"/>
                </a:solidFill>
                <a:effectLst/>
                <a:uLnTx/>
                <a:uFillTx/>
                <a:latin typeface="Calibri"/>
                <a:ea typeface="+mn-ea"/>
                <a:cs typeface="+mn-cs"/>
              </a:rPr>
              <a:t>Ziele sind eine Form der Motivation; sie geben Orientierung und ein Gefühl der persönlichen Erfüllung, und sie helfen auch, Fortschritte zu verfolgen. </a:t>
            </a:r>
            <a:endParaRPr kumimoji="0" lang="de-DE" sz="2300" b="0" i="0" u="none" strike="noStrike" kern="1200" cap="none" spc="-1" normalizeH="0" baseline="0" noProof="0" dirty="0">
              <a:ln>
                <a:noFill/>
              </a:ln>
              <a:solidFill>
                <a:srgbClr val="000000"/>
              </a:solidFill>
              <a:effectLst/>
              <a:uLnTx/>
              <a:uFillTx/>
              <a:latin typeface="Arial"/>
              <a:ea typeface="+mn-ea"/>
              <a:cs typeface="+mn-cs"/>
            </a:endParaRPr>
          </a:p>
          <a:p>
            <a:pPr marL="228600" marR="0" lvl="0" indent="0" algn="l" defTabSz="914400" rtl="0" eaLnBrk="1" fontAlgn="auto" latinLnBrk="0" hangingPunct="1">
              <a:lnSpc>
                <a:spcPct val="100000"/>
              </a:lnSpc>
              <a:spcBef>
                <a:spcPts val="601"/>
              </a:spcBef>
              <a:spcAft>
                <a:spcPts val="601"/>
              </a:spcAft>
              <a:buClrTx/>
              <a:buSzTx/>
              <a:buFont typeface="Arial" panose="020B0604020202020204" pitchFamily="34" charset="0"/>
              <a:buNone/>
              <a:tabLst>
                <a:tab pos="0" algn="l"/>
              </a:tabLst>
              <a:defRPr/>
            </a:pPr>
            <a:endParaRPr kumimoji="0" lang="de-DE" sz="2300" b="0" i="0" u="none" strike="noStrike" kern="1200" cap="none" spc="-1" normalizeH="0" baseline="0" noProof="0" dirty="0">
              <a:ln>
                <a:noFill/>
              </a:ln>
              <a:solidFill>
                <a:srgbClr val="000000"/>
              </a:solidFill>
              <a:effectLst/>
              <a:uLnTx/>
              <a:uFillTx/>
              <a:latin typeface="Arial"/>
              <a:ea typeface="+mn-ea"/>
              <a:cs typeface="+mn-cs"/>
            </a:endParaRPr>
          </a:p>
          <a:p>
            <a:pPr marL="685800" marR="0" lvl="1" indent="-228600" algn="l" defTabSz="914400" rtl="0" eaLnBrk="1" fontAlgn="auto" latinLnBrk="0" hangingPunct="1">
              <a:lnSpc>
                <a:spcPct val="100000"/>
              </a:lnSpc>
              <a:spcBef>
                <a:spcPts val="601"/>
              </a:spcBef>
              <a:spcAft>
                <a:spcPts val="601"/>
              </a:spcAft>
              <a:buClr>
                <a:srgbClr val="C01E24"/>
              </a:buClr>
              <a:buSzPct val="120000"/>
              <a:buFont typeface="Wingdings" charset="2"/>
              <a:buChar char=""/>
              <a:tabLst>
                <a:tab pos="0" algn="l"/>
              </a:tabLst>
              <a:defRPr/>
            </a:pPr>
            <a:r>
              <a:rPr kumimoji="0" lang="de-DE" sz="2300" b="0" i="0" u="none" strike="noStrike" kern="1200" cap="none" spc="-1" normalizeH="0" baseline="0" noProof="0" dirty="0">
                <a:ln>
                  <a:noFill/>
                </a:ln>
                <a:solidFill>
                  <a:srgbClr val="000000"/>
                </a:solidFill>
                <a:effectLst/>
                <a:uLnTx/>
                <a:uFillTx/>
                <a:latin typeface="Calibri"/>
                <a:ea typeface="+mn-ea"/>
                <a:cs typeface="+mn-cs"/>
              </a:rPr>
              <a:t>Das </a:t>
            </a:r>
            <a:r>
              <a:rPr kumimoji="0" lang="de-DE" sz="2300" b="1" i="0" u="none" strike="noStrike" kern="1200" cap="none" spc="-1" normalizeH="0" baseline="0" noProof="0" dirty="0">
                <a:ln>
                  <a:noFill/>
                </a:ln>
                <a:solidFill>
                  <a:srgbClr val="000000"/>
                </a:solidFill>
                <a:effectLst/>
                <a:uLnTx/>
                <a:uFillTx/>
                <a:latin typeface="Calibri"/>
                <a:ea typeface="+mn-ea"/>
                <a:cs typeface="+mn-cs"/>
              </a:rPr>
              <a:t>Akronym</a:t>
            </a:r>
            <a:r>
              <a:rPr kumimoji="0" lang="de-DE" sz="2300" b="0" i="0" u="none" strike="noStrike" kern="1200" cap="none" spc="-1" normalizeH="0" baseline="0" noProof="0" dirty="0">
                <a:ln>
                  <a:noFill/>
                </a:ln>
                <a:solidFill>
                  <a:srgbClr val="000000"/>
                </a:solidFill>
                <a:effectLst/>
                <a:uLnTx/>
                <a:uFillTx/>
                <a:latin typeface="Calibri"/>
                <a:ea typeface="+mn-ea"/>
                <a:cs typeface="+mn-cs"/>
              </a:rPr>
              <a:t> </a:t>
            </a:r>
            <a:r>
              <a:rPr kumimoji="0" lang="de-DE" sz="2300" b="1" i="0" u="none" strike="noStrike" kern="1200" cap="none" spc="-1" normalizeH="0" baseline="0" noProof="0" dirty="0">
                <a:ln>
                  <a:noFill/>
                </a:ln>
                <a:solidFill>
                  <a:srgbClr val="000000"/>
                </a:solidFill>
                <a:effectLst/>
                <a:uLnTx/>
                <a:uFillTx/>
                <a:latin typeface="Calibri"/>
                <a:ea typeface="+mn-ea"/>
                <a:cs typeface="+mn-cs"/>
              </a:rPr>
              <a:t>SMART</a:t>
            </a:r>
            <a:r>
              <a:rPr kumimoji="0" lang="de-DE" sz="2300" b="0" i="0" u="none" strike="noStrike" kern="1200" cap="none" spc="-1" normalizeH="0" baseline="0" noProof="0" dirty="0">
                <a:ln>
                  <a:noFill/>
                </a:ln>
                <a:solidFill>
                  <a:srgbClr val="000000"/>
                </a:solidFill>
                <a:effectLst/>
                <a:uLnTx/>
                <a:uFillTx/>
                <a:latin typeface="Calibri"/>
                <a:ea typeface="+mn-ea"/>
                <a:cs typeface="+mn-cs"/>
              </a:rPr>
              <a:t> kann als Leitfaden für den Zielsetzungsprozess verwendet werden.</a:t>
            </a:r>
            <a:endParaRPr kumimoji="0" lang="de-DE" sz="2300" b="0" i="0" u="none" strike="noStrike" kern="1200" cap="none" spc="-1" normalizeH="0" baseline="0" noProof="0" dirty="0">
              <a:ln>
                <a:noFill/>
              </a:ln>
              <a:solidFill>
                <a:srgbClr val="000000"/>
              </a:solidFill>
              <a:effectLst/>
              <a:uLnTx/>
              <a:uFillTx/>
              <a:latin typeface="Arial"/>
              <a:ea typeface="+mn-ea"/>
              <a:cs typeface="+mn-cs"/>
            </a:endParaRPr>
          </a:p>
          <a:p>
            <a:pPr marL="228600" marR="0" lvl="0" indent="0" algn="l" defTabSz="914400" rtl="0" eaLnBrk="1" fontAlgn="auto" latinLnBrk="0" hangingPunct="1">
              <a:lnSpc>
                <a:spcPct val="100000"/>
              </a:lnSpc>
              <a:spcBef>
                <a:spcPts val="601"/>
              </a:spcBef>
              <a:spcAft>
                <a:spcPts val="601"/>
              </a:spcAft>
              <a:buClrTx/>
              <a:buSzTx/>
              <a:buFont typeface="Arial" panose="020B0604020202020204" pitchFamily="34" charset="0"/>
              <a:buNone/>
              <a:tabLst>
                <a:tab pos="0" algn="l"/>
              </a:tabLst>
              <a:defRPr/>
            </a:pPr>
            <a:endParaRPr kumimoji="0" lang="de-DE" sz="2300" b="0" i="0" u="none" strike="noStrike" kern="1200" cap="none" spc="-1" normalizeH="0" baseline="0" noProof="0" dirty="0">
              <a:ln>
                <a:noFill/>
              </a:ln>
              <a:solidFill>
                <a:srgbClr val="000000"/>
              </a:solidFill>
              <a:effectLst/>
              <a:uLnTx/>
              <a:uFillTx/>
              <a:latin typeface="Arial"/>
              <a:ea typeface="+mn-ea"/>
              <a:cs typeface="+mn-cs"/>
            </a:endParaRPr>
          </a:p>
          <a:p>
            <a:pPr marL="228600" marR="0" lvl="0" indent="0" algn="l" defTabSz="914400" rtl="0" eaLnBrk="1" fontAlgn="auto" latinLnBrk="0" hangingPunct="1">
              <a:lnSpc>
                <a:spcPct val="100000"/>
              </a:lnSpc>
              <a:spcBef>
                <a:spcPts val="601"/>
              </a:spcBef>
              <a:spcAft>
                <a:spcPts val="601"/>
              </a:spcAft>
              <a:buClrTx/>
              <a:buSzTx/>
              <a:buFont typeface="Arial" panose="020B0604020202020204" pitchFamily="34" charset="0"/>
              <a:buNone/>
              <a:tabLst>
                <a:tab pos="0" algn="l"/>
              </a:tabLst>
              <a:defRPr/>
            </a:pPr>
            <a:endParaRPr kumimoji="0" lang="de-DE" sz="2100" b="0" i="0" u="none" strike="noStrike" kern="1200" cap="none" spc="-1" normalizeH="0" baseline="0" noProof="0" dirty="0">
              <a:ln>
                <a:noFill/>
              </a:ln>
              <a:solidFill>
                <a:srgbClr val="000000"/>
              </a:solidFill>
              <a:effectLst/>
              <a:uLnTx/>
              <a:uFillTx/>
              <a:latin typeface="Arial"/>
              <a:ea typeface="+mn-ea"/>
              <a:cs typeface="+mn-cs"/>
            </a:endParaRPr>
          </a:p>
        </p:txBody>
      </p:sp>
      <p:sp>
        <p:nvSpPr>
          <p:cNvPr id="10" name="Ορθογώνιο 7">
            <a:extLst>
              <a:ext uri="{FF2B5EF4-FFF2-40B4-BE49-F238E27FC236}">
                <a16:creationId xmlns:a16="http://schemas.microsoft.com/office/drawing/2014/main" id="{C0DFA73F-FDC8-497A-8912-CA8C28C95043}"/>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a:t>
            </a:r>
            <a:r>
              <a:rPr lang="en-US" altLang="el-GR" dirty="0" err="1">
                <a:solidFill>
                  <a:schemeClr val="bg1"/>
                </a:solidFill>
                <a:effectLst>
                  <a:outerShdw blurRad="38100" dist="38100" dir="2700000" algn="tl">
                    <a:srgbClr val="000000">
                      <a:alpha val="43137"/>
                    </a:srgbClr>
                  </a:outerShdw>
                </a:effectLst>
              </a:rPr>
              <a:t>Zielsetzung</a:t>
            </a:r>
            <a:r>
              <a:rPr lang="en-US" altLang="el-GR" dirty="0">
                <a:solidFill>
                  <a:schemeClr val="bg1"/>
                </a:solidFill>
                <a:effectLst>
                  <a:outerShdw blurRad="38100" dist="38100" dir="2700000" algn="tl">
                    <a:srgbClr val="000000">
                      <a:alpha val="43137"/>
                    </a:srgbClr>
                  </a:outerShdw>
                </a:effectLst>
              </a:rPr>
              <a:t> </a:t>
            </a:r>
            <a:endParaRPr lang="en-US" dirty="0">
              <a:solidFill>
                <a:schemeClr val="bg1"/>
              </a:solidFill>
              <a:effectLst>
                <a:outerShdw blurRad="38100" dist="38100" dir="2700000" algn="tl">
                  <a:srgbClr val="000000">
                    <a:alpha val="43137"/>
                  </a:srgbClr>
                </a:outerShdw>
              </a:effectLst>
            </a:endParaRPr>
          </a:p>
        </p:txBody>
      </p:sp>
      <p:sp>
        <p:nvSpPr>
          <p:cNvPr id="4" name="Ορθογώνιο 3"/>
          <p:cNvSpPr/>
          <p:nvPr/>
        </p:nvSpPr>
        <p:spPr>
          <a:xfrm>
            <a:off x="3736531" y="5857021"/>
            <a:ext cx="4521758" cy="532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effectLst>
                  <a:outerShdw blurRad="38100" dist="38100" dir="2700000" algn="tl">
                    <a:srgbClr val="000000">
                      <a:alpha val="43137"/>
                    </a:srgbClr>
                  </a:outerShdw>
                </a:effectLst>
              </a:rPr>
              <a:t>Aber... </a:t>
            </a:r>
            <a:r>
              <a:rPr lang="en-GB" sz="2400" dirty="0" err="1">
                <a:effectLst>
                  <a:outerShdw blurRad="38100" dist="38100" dir="2700000" algn="tl">
                    <a:srgbClr val="000000">
                      <a:alpha val="43137"/>
                    </a:srgbClr>
                  </a:outerShdw>
                </a:effectLst>
              </a:rPr>
              <a:t>wofür</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steht</a:t>
            </a:r>
            <a:r>
              <a:rPr lang="en-GB" sz="2400" dirty="0">
                <a:effectLst>
                  <a:outerShdw blurRad="38100" dist="38100" dir="2700000" algn="tl">
                    <a:srgbClr val="000000">
                      <a:alpha val="43137"/>
                    </a:srgbClr>
                  </a:outerShdw>
                </a:effectLst>
              </a:rPr>
              <a:t> SMART? </a:t>
            </a:r>
          </a:p>
        </p:txBody>
      </p:sp>
      <p:sp>
        <p:nvSpPr>
          <p:cNvPr id="11" name="Επεξήγηση με γραμμή 2 10"/>
          <p:cNvSpPr/>
          <p:nvPr/>
        </p:nvSpPr>
        <p:spPr>
          <a:xfrm>
            <a:off x="4953837" y="4836950"/>
            <a:ext cx="4980003" cy="329844"/>
          </a:xfrm>
          <a:prstGeom prst="borderCallout2">
            <a:avLst>
              <a:gd name="adj1" fmla="val 57748"/>
              <a:gd name="adj2" fmla="val -2482"/>
              <a:gd name="adj3" fmla="val 61647"/>
              <a:gd name="adj4" fmla="val -15860"/>
              <a:gd name="adj5" fmla="val 128346"/>
              <a:gd name="adj6" fmla="val -262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effectLst>
                  <a:outerShdw blurRad="38100" dist="38100" dir="2700000" algn="tl">
                    <a:srgbClr val="000000">
                      <a:alpha val="43137"/>
                    </a:srgbClr>
                  </a:outerShdw>
                </a:effectLst>
              </a:rPr>
              <a:t>Die heutzutage gängigste Art, Ziele zu setzen</a:t>
            </a:r>
          </a:p>
        </p:txBody>
      </p:sp>
    </p:spTree>
    <p:extLst>
      <p:ext uri="{BB962C8B-B14F-4D97-AF65-F5344CB8AC3E}">
        <p14:creationId xmlns:p14="http://schemas.microsoft.com/office/powerpoint/2010/main" val="3014241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err="1"/>
              <a:t>Unterrichtseinheit</a:t>
            </a:r>
            <a:r>
              <a:rPr lang="en-US" sz="5400" dirty="0"/>
              <a:t>: </a:t>
            </a:r>
            <a:r>
              <a:rPr lang="en-US" sz="5400" dirty="0" err="1"/>
              <a:t>Inhalt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12" name="TextBox 3">
            <a:extLst>
              <a:ext uri="{FF2B5EF4-FFF2-40B4-BE49-F238E27FC236}">
                <a16:creationId xmlns:a16="http://schemas.microsoft.com/office/drawing/2014/main" id="{EED37253-06F9-6CE5-F279-6723EF5DDF13}"/>
              </a:ext>
            </a:extLst>
          </p:cNvPr>
          <p:cNvSpPr/>
          <p:nvPr/>
        </p:nvSpPr>
        <p:spPr>
          <a:xfrm>
            <a:off x="1512000" y="2196720"/>
            <a:ext cx="8027640" cy="460211"/>
          </a:xfrm>
          <a:prstGeom prst="rect">
            <a:avLst/>
          </a:prstGeom>
          <a:solidFill>
            <a:srgbClr val="DDE0E5"/>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defTabSz="914400">
              <a:lnSpc>
                <a:spcPct val="100000"/>
              </a:lnSpc>
              <a:spcBef>
                <a:spcPts val="601"/>
              </a:spcBef>
              <a:buClr>
                <a:srgbClr val="000000"/>
              </a:buClr>
              <a:buFont typeface="Calibri Light"/>
              <a:buAutoNum type="arabicPeriod"/>
            </a:pPr>
            <a:r>
              <a:rPr lang="de-DE" sz="2400" b="0" strike="noStrike" spc="-1" dirty="0">
                <a:solidFill>
                  <a:schemeClr val="dk1"/>
                </a:solidFill>
                <a:latin typeface="Calibri"/>
              </a:rPr>
              <a:t> </a:t>
            </a:r>
            <a:r>
              <a:rPr lang="de-DE" sz="2400" b="0" u="sng" strike="noStrike" spc="-1" dirty="0">
                <a:solidFill>
                  <a:schemeClr val="dk1"/>
                </a:solidFill>
                <a:uFillTx/>
                <a:latin typeface="Calibri"/>
                <a:hlinkClick r:id="rId4" action="ppaction://hlinksldjump"/>
              </a:rPr>
              <a:t>Einführung in Gesundheit und körperliche Aktivität</a:t>
            </a:r>
            <a:endParaRPr lang="de-DE" sz="2400" b="0" strike="noStrike" spc="-1" dirty="0">
              <a:solidFill>
                <a:srgbClr val="000000"/>
              </a:solidFill>
              <a:latin typeface="Arial"/>
            </a:endParaRPr>
          </a:p>
        </p:txBody>
      </p:sp>
      <p:sp>
        <p:nvSpPr>
          <p:cNvPr id="13" name="TextBox 8">
            <a:extLst>
              <a:ext uri="{FF2B5EF4-FFF2-40B4-BE49-F238E27FC236}">
                <a16:creationId xmlns:a16="http://schemas.microsoft.com/office/drawing/2014/main" id="{C02D501F-974F-8E00-533B-F497FE574B56}"/>
              </a:ext>
            </a:extLst>
          </p:cNvPr>
          <p:cNvSpPr/>
          <p:nvPr/>
        </p:nvSpPr>
        <p:spPr>
          <a:xfrm>
            <a:off x="1488240" y="2799000"/>
            <a:ext cx="8051400" cy="460211"/>
          </a:xfrm>
          <a:prstGeom prst="rect">
            <a:avLst/>
          </a:prstGeom>
          <a:solidFill>
            <a:srgbClr val="DDE0E5"/>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0" strike="noStrike" spc="-1" dirty="0">
                <a:solidFill>
                  <a:srgbClr val="000000"/>
                </a:solidFill>
                <a:latin typeface="Calibri"/>
              </a:rPr>
              <a:t>2. </a:t>
            </a:r>
            <a:r>
              <a:rPr lang="de-DE" sz="2400" b="0" u="sng" strike="noStrike" spc="-1" dirty="0">
                <a:solidFill>
                  <a:srgbClr val="0563C1"/>
                </a:solidFill>
                <a:uFillTx/>
                <a:latin typeface="Calibri"/>
                <a:hlinkClick r:id="rId5" action="ppaction://hlinksldjump"/>
              </a:rPr>
              <a:t>Gesundheits-Apps für körperliche Aktivität</a:t>
            </a:r>
            <a:endParaRPr lang="de-DE" sz="2400" b="0" strike="noStrike" spc="-1" dirty="0">
              <a:solidFill>
                <a:srgbClr val="000000"/>
              </a:solidFill>
              <a:latin typeface="Arial"/>
            </a:endParaRPr>
          </a:p>
        </p:txBody>
      </p:sp>
      <p:sp>
        <p:nvSpPr>
          <p:cNvPr id="14" name="TextBox 10">
            <a:extLst>
              <a:ext uri="{FF2B5EF4-FFF2-40B4-BE49-F238E27FC236}">
                <a16:creationId xmlns:a16="http://schemas.microsoft.com/office/drawing/2014/main" id="{E1A86DF7-EC15-DA1A-41C8-3946ADCD9B24}"/>
              </a:ext>
            </a:extLst>
          </p:cNvPr>
          <p:cNvSpPr/>
          <p:nvPr/>
        </p:nvSpPr>
        <p:spPr>
          <a:xfrm>
            <a:off x="1488240" y="3506040"/>
            <a:ext cx="8051400" cy="460211"/>
          </a:xfrm>
          <a:prstGeom prst="rect">
            <a:avLst/>
          </a:prstGeom>
          <a:solidFill>
            <a:srgbClr val="DDE0E5"/>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0" strike="noStrike" spc="-1" dirty="0">
                <a:solidFill>
                  <a:schemeClr val="dk1"/>
                </a:solidFill>
                <a:latin typeface="Calibri"/>
              </a:rPr>
              <a:t>3. </a:t>
            </a:r>
            <a:r>
              <a:rPr lang="de-DE" sz="2400" b="0" u="sng" strike="noStrike" spc="-1" dirty="0">
                <a:solidFill>
                  <a:schemeClr val="dk1"/>
                </a:solidFill>
                <a:uFillTx/>
                <a:latin typeface="Calibri"/>
                <a:hlinkClick r:id="rId6" action="ppaction://hlinksldjump"/>
              </a:rPr>
              <a:t>Integrationen im realen Leben</a:t>
            </a:r>
            <a:endParaRPr lang="de-DE" sz="2400" b="0" strike="noStrike" spc="-1" dirty="0">
              <a:solidFill>
                <a:srgbClr val="000000"/>
              </a:solidFill>
              <a:latin typeface="Arial"/>
            </a:endParaRPr>
          </a:p>
        </p:txBody>
      </p:sp>
      <p:sp>
        <p:nvSpPr>
          <p:cNvPr id="16" name="TextBox 14">
            <a:extLst>
              <a:ext uri="{FF2B5EF4-FFF2-40B4-BE49-F238E27FC236}">
                <a16:creationId xmlns:a16="http://schemas.microsoft.com/office/drawing/2014/main" id="{4D7F4340-921D-AFDD-B5B6-7CC1AEB50CC1}"/>
              </a:ext>
            </a:extLst>
          </p:cNvPr>
          <p:cNvSpPr/>
          <p:nvPr/>
        </p:nvSpPr>
        <p:spPr>
          <a:xfrm>
            <a:off x="1512000" y="4122000"/>
            <a:ext cx="8027640" cy="460211"/>
          </a:xfrm>
          <a:prstGeom prst="rect">
            <a:avLst/>
          </a:prstGeom>
          <a:solidFill>
            <a:srgbClr val="DDE0E5"/>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0" strike="noStrike" spc="-1" dirty="0">
                <a:solidFill>
                  <a:schemeClr val="dk1"/>
                </a:solidFill>
                <a:latin typeface="Calibri"/>
              </a:rPr>
              <a:t>4. </a:t>
            </a:r>
            <a:r>
              <a:rPr lang="de-DE" sz="2400" b="0" u="sng" strike="noStrike" spc="-1" dirty="0">
                <a:solidFill>
                  <a:schemeClr val="dk1"/>
                </a:solidFill>
                <a:uFillTx/>
                <a:latin typeface="Calibri"/>
                <a:hlinkClick r:id="rId7" action="ppaction://hlinksldjump"/>
              </a:rPr>
              <a:t>Navigieren durch Gesundheits-Apps für körperliche Aktivität </a:t>
            </a:r>
            <a:endParaRPr lang="de-DE" sz="2400" b="0" strike="noStrike" spc="-1" dirty="0">
              <a:solidFill>
                <a:srgbClr val="000000"/>
              </a:solidFill>
              <a:latin typeface="Arial"/>
            </a:endParaRPr>
          </a:p>
        </p:txBody>
      </p:sp>
      <p:sp>
        <p:nvSpPr>
          <p:cNvPr id="17" name="TextBox 18">
            <a:extLst>
              <a:ext uri="{FF2B5EF4-FFF2-40B4-BE49-F238E27FC236}">
                <a16:creationId xmlns:a16="http://schemas.microsoft.com/office/drawing/2014/main" id="{DF3A62A5-C38E-EA10-04FF-606EE88C93D3}"/>
              </a:ext>
            </a:extLst>
          </p:cNvPr>
          <p:cNvSpPr/>
          <p:nvPr/>
        </p:nvSpPr>
        <p:spPr>
          <a:xfrm>
            <a:off x="1488240" y="4758840"/>
            <a:ext cx="8051400" cy="460211"/>
          </a:xfrm>
          <a:prstGeom prst="rect">
            <a:avLst/>
          </a:prstGeom>
          <a:solidFill>
            <a:srgbClr val="DDE0E5"/>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0" strike="noStrike" spc="-1" dirty="0">
                <a:solidFill>
                  <a:srgbClr val="000000"/>
                </a:solidFill>
                <a:latin typeface="Calibri"/>
              </a:rPr>
              <a:t>5. </a:t>
            </a:r>
            <a:r>
              <a:rPr lang="de-DE" sz="2400" b="0" u="sng" strike="noStrike" spc="-1" dirty="0">
                <a:solidFill>
                  <a:srgbClr val="0563C1"/>
                </a:solidFill>
                <a:uFillTx/>
                <a:latin typeface="Calibri"/>
                <a:hlinkClick r:id="rId8" action="ppaction://hlinksldjump"/>
              </a:rPr>
              <a:t>Zielsetzung</a:t>
            </a:r>
            <a:endParaRPr lang="de-DE" sz="2400" b="0" strike="noStrike" spc="-1" dirty="0">
              <a:solidFill>
                <a:srgbClr val="000000"/>
              </a:solidFill>
              <a:latin typeface="Arial"/>
            </a:endParaRPr>
          </a:p>
        </p:txBody>
      </p:sp>
      <p:sp>
        <p:nvSpPr>
          <p:cNvPr id="20" name="TextBox 20">
            <a:extLst>
              <a:ext uri="{FF2B5EF4-FFF2-40B4-BE49-F238E27FC236}">
                <a16:creationId xmlns:a16="http://schemas.microsoft.com/office/drawing/2014/main" id="{ABC9F0DA-E267-BCB2-4066-FDCACF800D38}"/>
              </a:ext>
            </a:extLst>
          </p:cNvPr>
          <p:cNvSpPr/>
          <p:nvPr/>
        </p:nvSpPr>
        <p:spPr>
          <a:xfrm>
            <a:off x="1483560" y="5351040"/>
            <a:ext cx="8056080" cy="460211"/>
          </a:xfrm>
          <a:prstGeom prst="rect">
            <a:avLst/>
          </a:prstGeom>
          <a:solidFill>
            <a:srgbClr val="DDE0E5"/>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0" strike="noStrike" spc="-1" dirty="0">
                <a:solidFill>
                  <a:schemeClr val="dk1"/>
                </a:solidFill>
                <a:latin typeface="Calibri"/>
              </a:rPr>
              <a:t>6. </a:t>
            </a:r>
            <a:r>
              <a:rPr lang="de-DE" sz="2400" b="0" strike="noStrike" spc="-1" dirty="0">
                <a:solidFill>
                  <a:schemeClr val="dk1"/>
                </a:solidFill>
                <a:latin typeface="Calibri"/>
                <a:hlinkClick r:id="rId9" action="ppaction://hlinksldjump"/>
              </a:rPr>
              <a:t>Diskussion und Auswertung</a:t>
            </a:r>
            <a:endParaRPr lang="de-DE" sz="2400" b="0" strike="noStrike" spc="-1" dirty="0">
              <a:solidFill>
                <a:srgbClr val="000000"/>
              </a:solidFill>
              <a:latin typeface="Aria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Technik: ''SMART''-</a:t>
            </a:r>
            <a:r>
              <a:rPr lang="en-GB" dirty="0" err="1"/>
              <a:t>Zielsetzung</a:t>
            </a:r>
            <a:endParaRPr lang="en-US" dirty="0"/>
          </a:p>
        </p:txBody>
      </p:sp>
      <p:sp>
        <p:nvSpPr>
          <p:cNvPr id="2" name="Θέση περιεχομένου 1"/>
          <p:cNvSpPr>
            <a:spLocks noGrp="1"/>
          </p:cNvSpPr>
          <p:nvPr>
            <p:ph sz="half" idx="2"/>
          </p:nvPr>
        </p:nvSpPr>
        <p:spPr>
          <a:xfrm>
            <a:off x="7409329" y="2079691"/>
            <a:ext cx="4317098" cy="4190480"/>
          </a:xfrm>
        </p:spPr>
        <p:txBody>
          <a:bodyPr>
            <a:noAutofit/>
          </a:bodyPr>
          <a:lstStyle/>
          <a:p>
            <a:pPr marL="228600" indent="-228600" defTabSz="914400">
              <a:lnSpc>
                <a:spcPct val="100000"/>
              </a:lnSpc>
              <a:spcBef>
                <a:spcPts val="601"/>
              </a:spcBef>
              <a:spcAft>
                <a:spcPts val="601"/>
              </a:spcAft>
              <a:buClr>
                <a:srgbClr val="92D050"/>
              </a:buClr>
              <a:buFont typeface="Wingdings" charset="2"/>
              <a:buChar char=""/>
            </a:pPr>
            <a:r>
              <a:rPr lang="de-DE" sz="2600" b="1" strike="noStrike" spc="-1" dirty="0" err="1">
                <a:solidFill>
                  <a:srgbClr val="92D050"/>
                </a:solidFill>
                <a:latin typeface="Calibri"/>
              </a:rPr>
              <a:t>S</a:t>
            </a:r>
            <a:r>
              <a:rPr lang="de-DE" sz="2600" b="0" strike="noStrike" spc="-1" dirty="0" err="1">
                <a:solidFill>
                  <a:srgbClr val="92D050"/>
                </a:solidFill>
                <a:latin typeface="Calibri"/>
              </a:rPr>
              <a:t>pecific</a:t>
            </a:r>
            <a:r>
              <a:rPr lang="de-DE" sz="2600" b="0" strike="noStrike" spc="-1" dirty="0">
                <a:solidFill>
                  <a:srgbClr val="92D050"/>
                </a:solidFill>
                <a:latin typeface="Calibri"/>
              </a:rPr>
              <a:t> (Spezifisch)</a:t>
            </a:r>
            <a:r>
              <a:rPr lang="de-DE" sz="2600" dirty="0"/>
              <a:t/>
            </a:r>
            <a:br>
              <a:rPr lang="de-DE" sz="2600" dirty="0"/>
            </a:br>
            <a:r>
              <a:rPr lang="de-DE" sz="2600" b="0" strike="noStrike" spc="-1" dirty="0">
                <a:solidFill>
                  <a:schemeClr val="dk1"/>
                </a:solidFill>
                <a:latin typeface="Calibri"/>
              </a:rPr>
              <a:t> </a:t>
            </a:r>
            <a:endParaRPr lang="de-DE" sz="2600" b="0" strike="noStrike" spc="-1" dirty="0">
              <a:solidFill>
                <a:srgbClr val="000000"/>
              </a:solidFill>
              <a:latin typeface="Arial"/>
            </a:endParaRPr>
          </a:p>
          <a:p>
            <a:pPr marL="228600" indent="-228600" defTabSz="914400">
              <a:lnSpc>
                <a:spcPct val="100000"/>
              </a:lnSpc>
              <a:spcBef>
                <a:spcPts val="601"/>
              </a:spcBef>
              <a:spcAft>
                <a:spcPts val="601"/>
              </a:spcAft>
              <a:buClr>
                <a:srgbClr val="8FAADC"/>
              </a:buClr>
              <a:buFont typeface="Wingdings" charset="2"/>
              <a:buChar char=""/>
            </a:pPr>
            <a:r>
              <a:rPr lang="de-DE" sz="2600" b="1" strike="noStrike" spc="-1" dirty="0" err="1">
                <a:solidFill>
                  <a:schemeClr val="accent1">
                    <a:lumMod val="60000"/>
                    <a:lumOff val="40000"/>
                  </a:schemeClr>
                </a:solidFill>
                <a:latin typeface="Calibri"/>
              </a:rPr>
              <a:t>M</a:t>
            </a:r>
            <a:r>
              <a:rPr lang="de-DE" sz="2600" b="0" strike="noStrike" spc="-1" dirty="0" err="1">
                <a:solidFill>
                  <a:schemeClr val="accent1">
                    <a:lumMod val="60000"/>
                    <a:lumOff val="40000"/>
                  </a:schemeClr>
                </a:solidFill>
                <a:latin typeface="Calibri"/>
              </a:rPr>
              <a:t>easurable</a:t>
            </a:r>
            <a:r>
              <a:rPr lang="de-DE" sz="2600" b="0" strike="noStrike" spc="-1" dirty="0">
                <a:solidFill>
                  <a:schemeClr val="accent1">
                    <a:lumMod val="60000"/>
                    <a:lumOff val="40000"/>
                  </a:schemeClr>
                </a:solidFill>
                <a:latin typeface="Calibri"/>
              </a:rPr>
              <a:t> (Messbar)</a:t>
            </a:r>
            <a:r>
              <a:rPr lang="de-DE" sz="2600" dirty="0"/>
              <a:t/>
            </a:r>
            <a:br>
              <a:rPr lang="de-DE" sz="2600" dirty="0"/>
            </a:br>
            <a:r>
              <a:rPr lang="de-DE" sz="2600" b="0" strike="noStrike" spc="-1" dirty="0">
                <a:solidFill>
                  <a:schemeClr val="dk1"/>
                </a:solidFill>
                <a:latin typeface="Calibri"/>
              </a:rPr>
              <a:t> </a:t>
            </a:r>
            <a:endParaRPr lang="de-DE" sz="2600" b="0" strike="noStrike" spc="-1" dirty="0">
              <a:solidFill>
                <a:srgbClr val="000000"/>
              </a:solidFill>
              <a:latin typeface="Arial"/>
            </a:endParaRPr>
          </a:p>
          <a:p>
            <a:pPr marL="228600" indent="-228600" defTabSz="914400">
              <a:lnSpc>
                <a:spcPct val="100000"/>
              </a:lnSpc>
              <a:spcBef>
                <a:spcPts val="601"/>
              </a:spcBef>
              <a:spcAft>
                <a:spcPts val="601"/>
              </a:spcAft>
              <a:buClr>
                <a:srgbClr val="ED7D31"/>
              </a:buClr>
              <a:buFont typeface="Wingdings" charset="2"/>
              <a:buChar char=""/>
            </a:pPr>
            <a:r>
              <a:rPr lang="de-DE" sz="2600" b="1" strike="noStrike" spc="-1" dirty="0" err="1">
                <a:solidFill>
                  <a:srgbClr val="ED7D31"/>
                </a:solidFill>
                <a:latin typeface="Calibri"/>
              </a:rPr>
              <a:t>A</a:t>
            </a:r>
            <a:r>
              <a:rPr lang="de-DE" sz="2600" b="0" strike="noStrike" spc="-1" dirty="0" err="1">
                <a:solidFill>
                  <a:srgbClr val="ED7D31"/>
                </a:solidFill>
                <a:latin typeface="Calibri"/>
              </a:rPr>
              <a:t>chievable-Attainable</a:t>
            </a:r>
            <a:r>
              <a:rPr lang="de-DE" sz="2600" b="0" strike="noStrike" spc="-1" dirty="0">
                <a:solidFill>
                  <a:srgbClr val="ED7D31"/>
                </a:solidFill>
                <a:latin typeface="Calibri"/>
              </a:rPr>
              <a:t> (Erreichbar)</a:t>
            </a:r>
            <a:r>
              <a:rPr lang="de-DE" sz="2600" dirty="0"/>
              <a:t/>
            </a:r>
            <a:br>
              <a:rPr lang="de-DE" sz="2600" dirty="0"/>
            </a:br>
            <a:r>
              <a:rPr lang="de-DE" sz="2600" b="0" strike="noStrike" spc="-1" dirty="0">
                <a:solidFill>
                  <a:schemeClr val="dk1"/>
                </a:solidFill>
                <a:latin typeface="Calibri"/>
              </a:rPr>
              <a:t> </a:t>
            </a:r>
            <a:endParaRPr lang="de-DE" sz="2600" b="0" strike="noStrike" spc="-1" dirty="0">
              <a:solidFill>
                <a:srgbClr val="000000"/>
              </a:solidFill>
              <a:latin typeface="Arial"/>
            </a:endParaRPr>
          </a:p>
          <a:p>
            <a:pPr marL="228600" indent="-228600" defTabSz="914400">
              <a:lnSpc>
                <a:spcPct val="100000"/>
              </a:lnSpc>
              <a:spcBef>
                <a:spcPts val="601"/>
              </a:spcBef>
              <a:spcAft>
                <a:spcPts val="601"/>
              </a:spcAft>
              <a:buClr>
                <a:srgbClr val="9933FF"/>
              </a:buClr>
              <a:buFont typeface="Wingdings" charset="2"/>
              <a:buChar char=""/>
            </a:pPr>
            <a:r>
              <a:rPr lang="de-DE" sz="2600" b="1" strike="noStrike" spc="-1" dirty="0">
                <a:solidFill>
                  <a:srgbClr val="9933FF"/>
                </a:solidFill>
                <a:latin typeface="Calibri"/>
              </a:rPr>
              <a:t>R</a:t>
            </a:r>
            <a:r>
              <a:rPr lang="de-DE" sz="2600" b="0" strike="noStrike" spc="-1" dirty="0">
                <a:solidFill>
                  <a:srgbClr val="9933FF"/>
                </a:solidFill>
                <a:latin typeface="Calibri"/>
              </a:rPr>
              <a:t>elevant (Relevant)</a:t>
            </a:r>
            <a:r>
              <a:rPr lang="de-DE" sz="2600" dirty="0"/>
              <a:t/>
            </a:r>
            <a:br>
              <a:rPr lang="de-DE" sz="2600" dirty="0"/>
            </a:br>
            <a:r>
              <a:rPr lang="de-DE" sz="2600" b="1" strike="noStrike" spc="-1" dirty="0">
                <a:solidFill>
                  <a:schemeClr val="dk1"/>
                </a:solidFill>
                <a:latin typeface="Calibri"/>
              </a:rPr>
              <a:t> </a:t>
            </a:r>
            <a:endParaRPr lang="de-DE" sz="2600" b="0" strike="noStrike" spc="-1" dirty="0">
              <a:solidFill>
                <a:srgbClr val="000000"/>
              </a:solidFill>
              <a:latin typeface="Arial"/>
            </a:endParaRPr>
          </a:p>
          <a:p>
            <a:pPr marL="228600" indent="-228600" defTabSz="914400">
              <a:lnSpc>
                <a:spcPct val="100000"/>
              </a:lnSpc>
              <a:spcBef>
                <a:spcPts val="601"/>
              </a:spcBef>
              <a:spcAft>
                <a:spcPts val="601"/>
              </a:spcAft>
              <a:buClr>
                <a:srgbClr val="FF3399"/>
              </a:buClr>
              <a:buFont typeface="Wingdings" charset="2"/>
              <a:buChar char=""/>
            </a:pPr>
            <a:r>
              <a:rPr lang="de-DE" sz="2600" b="1" strike="noStrike" spc="-1" dirty="0" err="1">
                <a:solidFill>
                  <a:srgbClr val="FF3399"/>
                </a:solidFill>
                <a:latin typeface="Calibri"/>
              </a:rPr>
              <a:t>T</a:t>
            </a:r>
            <a:r>
              <a:rPr lang="de-DE" sz="2600" b="0" strike="noStrike" spc="-1" dirty="0" err="1">
                <a:solidFill>
                  <a:srgbClr val="FF3399"/>
                </a:solidFill>
                <a:latin typeface="Calibri"/>
              </a:rPr>
              <a:t>imely</a:t>
            </a:r>
            <a:r>
              <a:rPr lang="de-DE" sz="2600" b="0" strike="noStrike" spc="-1" dirty="0">
                <a:solidFill>
                  <a:srgbClr val="FF3399"/>
                </a:solidFill>
                <a:latin typeface="Calibri"/>
              </a:rPr>
              <a:t> (Rechtzeitig)</a:t>
            </a:r>
            <a:endParaRPr lang="de-DE" sz="2600" b="0" strike="noStrike" spc="-1" dirty="0">
              <a:solidFill>
                <a:srgbClr val="000000"/>
              </a:solidFill>
              <a:latin typeface="Arial"/>
            </a:endParaRPr>
          </a:p>
        </p:txBody>
      </p:sp>
      <p:sp>
        <p:nvSpPr>
          <p:cNvPr id="7" name="Ορθογώνιο 1">
            <a:extLst>
              <a:ext uri="{FF2B5EF4-FFF2-40B4-BE49-F238E27FC236}">
                <a16:creationId xmlns:a16="http://schemas.microsoft.com/office/drawing/2014/main" id="{ED2F4DDC-EDFB-2077-F4D4-7EFCA890F8B7}"/>
              </a:ext>
            </a:extLst>
          </p:cNvPr>
          <p:cNvSpPr/>
          <p:nvPr/>
        </p:nvSpPr>
        <p:spPr>
          <a:xfrm>
            <a:off x="9752970" y="6394648"/>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err="1">
                <a:hlinkClick r:id="rId4"/>
              </a:rPr>
              <a:t>Pixabay</a:t>
            </a:r>
            <a:r>
              <a:rPr lang="en-US" sz="1200" dirty="0">
                <a:hlinkClick r:id="rId4"/>
              </a:rPr>
              <a:t> </a:t>
            </a:r>
            <a:r>
              <a:rPr lang="en-US" sz="1200" dirty="0" err="1">
                <a:hlinkClick r:id="rId4"/>
              </a:rPr>
              <a:t>Lizenz</a:t>
            </a:r>
            <a:endParaRPr lang="en-US" sz="1200" dirty="0"/>
          </a:p>
        </p:txBody>
      </p:sp>
      <p:pic>
        <p:nvPicPr>
          <p:cNvPr id="1026" name="Picture 2" descr="Free goals smart target illust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69" y="1995512"/>
            <a:ext cx="6253137" cy="4399135"/>
          </a:xfrm>
          <a:prstGeom prst="rect">
            <a:avLst/>
          </a:prstGeom>
          <a:noFill/>
          <a:extLst>
            <a:ext uri="{909E8E84-426E-40DD-AFC4-6F175D3DCCD1}">
              <a14:hiddenFill xmlns:a14="http://schemas.microsoft.com/office/drawing/2010/main">
                <a:solidFill>
                  <a:srgbClr val="FFFFFF"/>
                </a:solidFill>
              </a14:hiddenFill>
            </a:ext>
          </a:extLst>
        </p:spPr>
      </p:pic>
      <p:sp>
        <p:nvSpPr>
          <p:cNvPr id="11" name="Επεξήγηση με γραμμή 2 10"/>
          <p:cNvSpPr/>
          <p:nvPr/>
        </p:nvSpPr>
        <p:spPr>
          <a:xfrm>
            <a:off x="6069204" y="490829"/>
            <a:ext cx="5657223" cy="1188359"/>
          </a:xfrm>
          <a:prstGeom prst="borderCallout2">
            <a:avLst>
              <a:gd name="adj1" fmla="val 24179"/>
              <a:gd name="adj2" fmla="val -1236"/>
              <a:gd name="adj3" fmla="val 25117"/>
              <a:gd name="adj4" fmla="val -7853"/>
              <a:gd name="adj5" fmla="val 73252"/>
              <a:gd name="adj6" fmla="val -11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effectLst>
                  <a:outerShdw blurRad="38100" dist="38100" dir="2700000" algn="tl">
                    <a:srgbClr val="000000">
                      <a:alpha val="43137"/>
                    </a:srgbClr>
                  </a:outerShdw>
                </a:effectLst>
              </a:rPr>
              <a:t>Die Festlegung von SMART-Zielen hat sich als hilfreich erwiesen, um Menschen dabei zu unterstützen, ihren Lebensstil positiv und langfristig zu verändern.</a:t>
            </a:r>
          </a:p>
        </p:txBody>
      </p:sp>
      <p:sp>
        <p:nvSpPr>
          <p:cNvPr id="3" name="Ορθογώνιο 7">
            <a:extLst>
              <a:ext uri="{FF2B5EF4-FFF2-40B4-BE49-F238E27FC236}">
                <a16:creationId xmlns:a16="http://schemas.microsoft.com/office/drawing/2014/main" id="{DCC074FE-E60E-E862-786C-A5C5D7605E4D}"/>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a:t>
            </a:r>
            <a:r>
              <a:rPr lang="en-US" altLang="el-GR" dirty="0" err="1">
                <a:solidFill>
                  <a:schemeClr val="bg1"/>
                </a:solidFill>
                <a:effectLst>
                  <a:outerShdw blurRad="38100" dist="38100" dir="2700000" algn="tl">
                    <a:srgbClr val="000000">
                      <a:alpha val="43137"/>
                    </a:srgbClr>
                  </a:outerShdw>
                </a:effectLst>
              </a:rPr>
              <a:t>Zielsetzung</a:t>
            </a:r>
            <a:r>
              <a:rPr lang="en-US" altLang="el-GR" dirty="0">
                <a:solidFill>
                  <a:schemeClr val="bg1"/>
                </a:solidFill>
                <a:effectLst>
                  <a:outerShdw blurRad="38100" dist="38100" dir="2700000" algn="tl">
                    <a:srgbClr val="000000">
                      <a:alpha val="43137"/>
                    </a:srgbClr>
                  </a:outerShdw>
                </a:effectLst>
              </a:rPr>
              <a:t>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3879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„SMART“-</a:t>
            </a:r>
            <a:r>
              <a:rPr lang="en-GB" sz="2800" dirty="0" err="1"/>
              <a:t>Zielsetzung</a:t>
            </a:r>
            <a:r>
              <a:rPr lang="en-GB" sz="2800" dirty="0"/>
              <a:t>: </a:t>
            </a:r>
            <a:r>
              <a:rPr lang="en-GB" sz="2800" dirty="0" err="1"/>
              <a:t>Erklärt</a:t>
            </a:r>
            <a:r>
              <a:rPr lang="en-GB" sz="2800" dirty="0"/>
              <a:t> (1)</a:t>
            </a:r>
            <a:endParaRPr lang="en-US" sz="2800" dirty="0"/>
          </a:p>
        </p:txBody>
      </p:sp>
      <p:sp>
        <p:nvSpPr>
          <p:cNvPr id="2" name="Θέση περιεχομένου 1"/>
          <p:cNvSpPr>
            <a:spLocks noGrp="1"/>
          </p:cNvSpPr>
          <p:nvPr>
            <p:ph idx="1"/>
          </p:nvPr>
        </p:nvSpPr>
        <p:spPr>
          <a:xfrm>
            <a:off x="401934" y="2009129"/>
            <a:ext cx="11075081" cy="4724836"/>
          </a:xfrm>
        </p:spPr>
        <p:txBody>
          <a:bodyPr>
            <a:noAutofit/>
          </a:bodyPr>
          <a:lstStyle/>
          <a:p>
            <a:pPr marL="228600" indent="-228600" defTabSz="914400">
              <a:lnSpc>
                <a:spcPct val="100000"/>
              </a:lnSpc>
              <a:spcBef>
                <a:spcPts val="601"/>
              </a:spcBef>
              <a:spcAft>
                <a:spcPts val="601"/>
              </a:spcAft>
              <a:buClr>
                <a:srgbClr val="92D050"/>
              </a:buClr>
              <a:buFont typeface="Wingdings" charset="2"/>
              <a:buChar char=""/>
            </a:pPr>
            <a:r>
              <a:rPr lang="de-DE" sz="2400" b="1" strike="noStrike" spc="-1" dirty="0">
                <a:solidFill>
                  <a:srgbClr val="92D050"/>
                </a:solidFill>
                <a:latin typeface="Calibri"/>
              </a:rPr>
              <a:t>Spezifisch </a:t>
            </a:r>
            <a:r>
              <a:rPr lang="de-DE" sz="2400" b="1" strike="noStrike" spc="-1" dirty="0">
                <a:solidFill>
                  <a:srgbClr val="92D050"/>
                </a:solidFill>
                <a:latin typeface="Wingdings"/>
              </a:rPr>
              <a:t></a:t>
            </a:r>
            <a:r>
              <a:rPr lang="de-DE" sz="2400" b="1" strike="noStrike" spc="-1" dirty="0">
                <a:solidFill>
                  <a:schemeClr val="dk1"/>
                </a:solidFill>
                <a:latin typeface="Calibri"/>
              </a:rPr>
              <a:t> </a:t>
            </a:r>
            <a:r>
              <a:rPr lang="de-DE" sz="2400" b="0" strike="noStrike" spc="-1" dirty="0">
                <a:solidFill>
                  <a:schemeClr val="dk1"/>
                </a:solidFill>
                <a:latin typeface="Calibri"/>
              </a:rPr>
              <a:t>Machen Sie Ihre Ziele so konkret wie möglich.</a:t>
            </a:r>
            <a:endParaRPr lang="de-DE" sz="2400" b="0" strike="noStrike" spc="-1" dirty="0">
              <a:solidFill>
                <a:srgbClr val="000000"/>
              </a:solidFill>
              <a:latin typeface="Arial"/>
            </a:endParaRPr>
          </a:p>
          <a:p>
            <a:pPr marL="457200" indent="0" defTabSz="914400">
              <a:lnSpc>
                <a:spcPct val="100000"/>
              </a:lnSpc>
              <a:spcBef>
                <a:spcPts val="601"/>
              </a:spcBef>
              <a:spcAft>
                <a:spcPts val="601"/>
              </a:spcAft>
              <a:buNone/>
              <a:tabLst>
                <a:tab pos="0" algn="l"/>
              </a:tabLst>
            </a:pPr>
            <a:r>
              <a:rPr lang="de-DE" sz="2000" b="0" i="1" u="sng" strike="noStrike" spc="-1" dirty="0">
                <a:solidFill>
                  <a:schemeClr val="dk1"/>
                </a:solidFill>
                <a:uFillTx/>
                <a:latin typeface="Calibri"/>
              </a:rPr>
              <a:t>Beispiel</a:t>
            </a:r>
            <a:r>
              <a:rPr lang="de-DE" sz="2000" b="0" i="1" strike="noStrike" spc="-1" dirty="0">
                <a:solidFill>
                  <a:schemeClr val="dk1"/>
                </a:solidFill>
                <a:latin typeface="Calibri"/>
              </a:rPr>
              <a:t>: Wenn Sie Ihre Gesundheit verbessern wollen, sollten Sie genau angeben, was Sie ändern wollen, z. B. ob Sie abnehmen oder mit dem Rauchen aufhören wollen. Das Ziel "Ich möchte mich gesund ernähren" ist eine unglaublich weit gefasste Aussage, die nichts Konkretes aussagt.</a:t>
            </a:r>
            <a:endParaRPr lang="de-DE" sz="2000" b="0" strike="noStrike" spc="-1" dirty="0">
              <a:solidFill>
                <a:srgbClr val="000000"/>
              </a:solidFill>
              <a:latin typeface="Arial"/>
            </a:endParaRPr>
          </a:p>
          <a:p>
            <a:pPr marL="228600" indent="-228600" defTabSz="914400">
              <a:lnSpc>
                <a:spcPct val="100000"/>
              </a:lnSpc>
              <a:spcBef>
                <a:spcPts val="601"/>
              </a:spcBef>
              <a:spcAft>
                <a:spcPts val="601"/>
              </a:spcAft>
              <a:buClr>
                <a:srgbClr val="8FAADC"/>
              </a:buClr>
              <a:buFont typeface="Wingdings" charset="2"/>
              <a:buChar char=""/>
              <a:tabLst>
                <a:tab pos="0" algn="l"/>
              </a:tabLst>
            </a:pPr>
            <a:r>
              <a:rPr lang="de-DE" sz="2400" b="1" strike="noStrike" spc="-1" dirty="0">
                <a:solidFill>
                  <a:schemeClr val="accent1">
                    <a:lumMod val="60000"/>
                    <a:lumOff val="40000"/>
                  </a:schemeClr>
                </a:solidFill>
                <a:latin typeface="Calibri"/>
              </a:rPr>
              <a:t>Messbar </a:t>
            </a:r>
            <a:r>
              <a:rPr lang="de-DE" sz="2400" b="1" strike="noStrike" spc="-1" dirty="0">
                <a:solidFill>
                  <a:schemeClr val="accent1">
                    <a:lumMod val="60000"/>
                    <a:lumOff val="40000"/>
                  </a:schemeClr>
                </a:solidFill>
                <a:latin typeface="Wingdings"/>
              </a:rPr>
              <a:t></a:t>
            </a:r>
            <a:r>
              <a:rPr lang="de-DE" sz="2400" b="1" strike="noStrike" spc="-1" dirty="0">
                <a:solidFill>
                  <a:schemeClr val="accent1">
                    <a:lumMod val="60000"/>
                    <a:lumOff val="40000"/>
                  </a:schemeClr>
                </a:solidFill>
                <a:latin typeface="Calibri"/>
              </a:rPr>
              <a:t> </a:t>
            </a:r>
            <a:r>
              <a:rPr lang="de-DE" sz="2400" b="0" strike="noStrike" spc="-1" dirty="0">
                <a:solidFill>
                  <a:schemeClr val="dk1"/>
                </a:solidFill>
                <a:latin typeface="Calibri"/>
              </a:rPr>
              <a:t>Stellen Sie sicher, dass das Ziel messbar ist. </a:t>
            </a:r>
            <a:endParaRPr lang="de-DE" sz="2400" b="0" strike="noStrike" spc="-1" dirty="0">
              <a:solidFill>
                <a:srgbClr val="000000"/>
              </a:solidFill>
              <a:latin typeface="Arial"/>
            </a:endParaRPr>
          </a:p>
          <a:p>
            <a:pPr marL="457200" indent="0" defTabSz="914400">
              <a:lnSpc>
                <a:spcPct val="100000"/>
              </a:lnSpc>
              <a:spcBef>
                <a:spcPts val="601"/>
              </a:spcBef>
              <a:spcAft>
                <a:spcPts val="601"/>
              </a:spcAft>
              <a:buNone/>
              <a:tabLst>
                <a:tab pos="0" algn="l"/>
              </a:tabLst>
            </a:pPr>
            <a:r>
              <a:rPr lang="de-DE" sz="2000" b="0" i="1" u="sng" strike="noStrike" spc="-1" dirty="0">
                <a:solidFill>
                  <a:schemeClr val="dk1"/>
                </a:solidFill>
                <a:uFillTx/>
                <a:latin typeface="Calibri"/>
              </a:rPr>
              <a:t>Beispiel</a:t>
            </a:r>
            <a:r>
              <a:rPr lang="de-DE" sz="2000" b="0" i="1" strike="noStrike" spc="-1" dirty="0">
                <a:solidFill>
                  <a:schemeClr val="dk1"/>
                </a:solidFill>
                <a:latin typeface="Calibri"/>
              </a:rPr>
              <a:t>: Wenn Sie Sport treiben wollen, wie viele Minuten werden Sie trainieren und wie oft pro Woche? Wenn Sie abnehmen wollen, wie viele Kilogramm wollen Sie abnehmen?</a:t>
            </a:r>
            <a:endParaRPr lang="de-DE" sz="2000" b="0" strike="noStrike" spc="-1" dirty="0">
              <a:solidFill>
                <a:srgbClr val="000000"/>
              </a:solidFill>
              <a:latin typeface="Arial"/>
            </a:endParaRPr>
          </a:p>
          <a:p>
            <a:pPr marL="228600" indent="-228600" defTabSz="914400">
              <a:lnSpc>
                <a:spcPct val="100000"/>
              </a:lnSpc>
              <a:spcBef>
                <a:spcPts val="601"/>
              </a:spcBef>
              <a:spcAft>
                <a:spcPts val="601"/>
              </a:spcAft>
              <a:buClr>
                <a:srgbClr val="9933FF"/>
              </a:buClr>
              <a:buFont typeface="Wingdings" charset="2"/>
              <a:buChar char=""/>
              <a:tabLst>
                <a:tab pos="0" algn="l"/>
              </a:tabLst>
            </a:pPr>
            <a:r>
              <a:rPr lang="de-DE" sz="2400" b="1" strike="noStrike" spc="-1" dirty="0">
                <a:solidFill>
                  <a:srgbClr val="9933FF"/>
                </a:solidFill>
                <a:latin typeface="Calibri"/>
              </a:rPr>
              <a:t>Erreichbar </a:t>
            </a:r>
            <a:r>
              <a:rPr lang="de-DE" sz="2400" b="1" strike="noStrike" spc="-1" dirty="0">
                <a:solidFill>
                  <a:srgbClr val="9933FF"/>
                </a:solidFill>
                <a:latin typeface="Wingdings"/>
              </a:rPr>
              <a:t></a:t>
            </a:r>
            <a:r>
              <a:rPr lang="de-DE" sz="2400" b="1" strike="noStrike" spc="-1" dirty="0">
                <a:solidFill>
                  <a:srgbClr val="9933FF"/>
                </a:solidFill>
                <a:latin typeface="Calibri"/>
              </a:rPr>
              <a:t> </a:t>
            </a:r>
            <a:r>
              <a:rPr lang="de-DE" sz="2400" b="0" strike="noStrike" spc="-1" dirty="0">
                <a:solidFill>
                  <a:schemeClr val="dk1"/>
                </a:solidFill>
                <a:latin typeface="Calibri"/>
              </a:rPr>
              <a:t> Vergewissern Sie sich, dass Sie ihre Ziele erreichen können. </a:t>
            </a:r>
            <a:endParaRPr lang="de-DE" sz="2400" b="0" strike="noStrike" spc="-1" dirty="0">
              <a:solidFill>
                <a:srgbClr val="000000"/>
              </a:solidFill>
              <a:latin typeface="Arial"/>
            </a:endParaRPr>
          </a:p>
          <a:p>
            <a:pPr marL="457200" indent="0" defTabSz="914400">
              <a:lnSpc>
                <a:spcPct val="100000"/>
              </a:lnSpc>
              <a:spcBef>
                <a:spcPts val="601"/>
              </a:spcBef>
              <a:spcAft>
                <a:spcPts val="601"/>
              </a:spcAft>
              <a:buNone/>
              <a:tabLst>
                <a:tab pos="0" algn="l"/>
              </a:tabLst>
            </a:pPr>
            <a:r>
              <a:rPr lang="de-DE" sz="2000" b="0" i="1" u="sng" strike="noStrike" spc="-1" dirty="0">
                <a:solidFill>
                  <a:schemeClr val="dk1"/>
                </a:solidFill>
                <a:uFillTx/>
                <a:latin typeface="Calibri"/>
              </a:rPr>
              <a:t>Beispiel</a:t>
            </a:r>
            <a:r>
              <a:rPr lang="de-DE" sz="2000" b="0" i="1" strike="noStrike" spc="-1" dirty="0">
                <a:solidFill>
                  <a:schemeClr val="dk1"/>
                </a:solidFill>
                <a:latin typeface="Calibri"/>
              </a:rPr>
              <a:t>: Wenn Sie sich vornehmen, täglich ins Fitnessstudio zu gehen, wie realistisch ist dieses Ziel angesichts Ihres Tages- und Wochenplans? Was wäre ein besser erreichbares Ziel? Wenn Sie anfangen wollen, mehr Obst zu essen, ist es dann erreichbar, sich das Ziel zu setzen, 3 Früchte pro Tag zu essen, wenn Sie derzeit keine essen? </a:t>
            </a:r>
            <a:endParaRPr lang="de-DE" sz="2000" b="0" strike="noStrike" spc="-1" dirty="0">
              <a:solidFill>
                <a:srgbClr val="000000"/>
              </a:solidFill>
              <a:latin typeface="Arial"/>
            </a:endParaRPr>
          </a:p>
        </p:txBody>
      </p:sp>
      <p:sp>
        <p:nvSpPr>
          <p:cNvPr id="3" name="Ορθογώνιο 7">
            <a:extLst>
              <a:ext uri="{FF2B5EF4-FFF2-40B4-BE49-F238E27FC236}">
                <a16:creationId xmlns:a16="http://schemas.microsoft.com/office/drawing/2014/main" id="{0E3693C8-E76C-816E-C89F-C5C525BC0BEB}"/>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a:t>
            </a:r>
            <a:r>
              <a:rPr lang="en-US" altLang="el-GR" dirty="0" err="1">
                <a:solidFill>
                  <a:schemeClr val="bg1"/>
                </a:solidFill>
                <a:effectLst>
                  <a:outerShdw blurRad="38100" dist="38100" dir="2700000" algn="tl">
                    <a:srgbClr val="000000">
                      <a:alpha val="43137"/>
                    </a:srgbClr>
                  </a:outerShdw>
                </a:effectLst>
              </a:rPr>
              <a:t>Zielsetzung</a:t>
            </a:r>
            <a:r>
              <a:rPr lang="en-US" altLang="el-GR" dirty="0">
                <a:solidFill>
                  <a:schemeClr val="bg1"/>
                </a:solidFill>
                <a:effectLst>
                  <a:outerShdw blurRad="38100" dist="38100" dir="2700000" algn="tl">
                    <a:srgbClr val="000000">
                      <a:alpha val="43137"/>
                    </a:srgbClr>
                  </a:outerShdw>
                </a:effectLst>
              </a:rPr>
              <a:t>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69154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„SMART“-</a:t>
            </a:r>
            <a:r>
              <a:rPr lang="en-GB" sz="2800" dirty="0" err="1"/>
              <a:t>Zielsetzung</a:t>
            </a:r>
            <a:r>
              <a:rPr lang="en-GB" sz="2800" dirty="0"/>
              <a:t>: </a:t>
            </a:r>
            <a:r>
              <a:rPr lang="en-GB" sz="2800" dirty="0" err="1"/>
              <a:t>Erklärt</a:t>
            </a:r>
            <a:r>
              <a:rPr lang="en-GB" sz="2800" dirty="0"/>
              <a:t> (2)</a:t>
            </a:r>
            <a:endParaRPr lang="en-US" sz="2800" dirty="0"/>
          </a:p>
        </p:txBody>
      </p:sp>
      <p:sp>
        <p:nvSpPr>
          <p:cNvPr id="2" name="Θέση περιεχομένου 1"/>
          <p:cNvSpPr>
            <a:spLocks noGrp="1"/>
          </p:cNvSpPr>
          <p:nvPr>
            <p:ph idx="1"/>
          </p:nvPr>
        </p:nvSpPr>
        <p:spPr>
          <a:xfrm>
            <a:off x="401934" y="2009129"/>
            <a:ext cx="11294347" cy="4724836"/>
          </a:xfrm>
        </p:spPr>
        <p:txBody>
          <a:bodyPr>
            <a:noAutofit/>
          </a:bodyPr>
          <a:lstStyle/>
          <a:p>
            <a:pPr marL="228600" indent="-228600" defTabSz="914400">
              <a:lnSpc>
                <a:spcPct val="100000"/>
              </a:lnSpc>
              <a:spcBef>
                <a:spcPts val="601"/>
              </a:spcBef>
              <a:spcAft>
                <a:spcPts val="1199"/>
              </a:spcAft>
              <a:buClr>
                <a:srgbClr val="ED7D31"/>
              </a:buClr>
              <a:buFont typeface="Wingdings" charset="2"/>
              <a:buChar char=""/>
            </a:pPr>
            <a:r>
              <a:rPr lang="de-DE" sz="2400" b="1" strike="noStrike" spc="-1" dirty="0">
                <a:solidFill>
                  <a:srgbClr val="ED7D31"/>
                </a:solidFill>
                <a:latin typeface="Calibri"/>
              </a:rPr>
              <a:t>Relevant </a:t>
            </a:r>
            <a:r>
              <a:rPr lang="de-DE" sz="2400" b="1" strike="noStrike" spc="-1" dirty="0">
                <a:solidFill>
                  <a:srgbClr val="ED7D31"/>
                </a:solidFill>
                <a:latin typeface="Wingdings"/>
              </a:rPr>
              <a:t></a:t>
            </a:r>
            <a:r>
              <a:rPr lang="de-DE" sz="2400" b="1" strike="noStrike" spc="-1" dirty="0">
                <a:solidFill>
                  <a:srgbClr val="ED7D31"/>
                </a:solidFill>
                <a:latin typeface="Calibri"/>
              </a:rPr>
              <a:t> </a:t>
            </a:r>
            <a:r>
              <a:rPr lang="de-DE" sz="2400" b="0" strike="noStrike" spc="-1" dirty="0">
                <a:solidFill>
                  <a:schemeClr val="dk1"/>
                </a:solidFill>
                <a:latin typeface="Calibri"/>
              </a:rPr>
              <a:t>Stellen Sie sicher, dass das Ziel für Ihre Situation relevant ist. </a:t>
            </a:r>
            <a:endParaRPr lang="de-DE" sz="2400" b="0" strike="noStrike" spc="-1" dirty="0">
              <a:solidFill>
                <a:srgbClr val="000000"/>
              </a:solidFill>
              <a:latin typeface="Arial"/>
            </a:endParaRPr>
          </a:p>
          <a:p>
            <a:pPr marL="457200" indent="0" defTabSz="914400">
              <a:lnSpc>
                <a:spcPct val="100000"/>
              </a:lnSpc>
              <a:spcBef>
                <a:spcPts val="601"/>
              </a:spcBef>
              <a:spcAft>
                <a:spcPts val="1199"/>
              </a:spcAft>
              <a:buNone/>
              <a:tabLst>
                <a:tab pos="0" algn="l"/>
              </a:tabLst>
            </a:pPr>
            <a:r>
              <a:rPr lang="de-DE" sz="2000" b="0" i="1" u="sng" strike="noStrike" spc="-1" dirty="0">
                <a:solidFill>
                  <a:schemeClr val="dk1"/>
                </a:solidFill>
                <a:uFillTx/>
                <a:latin typeface="Calibri"/>
              </a:rPr>
              <a:t>Beispiel</a:t>
            </a:r>
            <a:r>
              <a:rPr lang="de-DE" sz="2000" b="0" i="1" strike="noStrike" spc="-1" dirty="0">
                <a:solidFill>
                  <a:schemeClr val="dk1"/>
                </a:solidFill>
                <a:latin typeface="Calibri"/>
              </a:rPr>
              <a:t>: Warum setzen Sie sich dieses Ziel? Ist es relevant für eine Veränderung, die Sie vornehmen möchten? Warum wollen Sie diese Veränderung vornehmen? Wie wird diese Veränderung Ihr Leben verbessern? Wenn Sie z. B. abnehmen möchten und sich zum Ziel gesetzt haben, Ihre Bildschirmzeit zu reduzieren, besteht dann ein Zusammenhang zwischen diesen beiden Zielen, und wenn ja, wie?</a:t>
            </a:r>
            <a:endParaRPr lang="de-DE" sz="2000" b="0" strike="noStrike" spc="-1" dirty="0">
              <a:solidFill>
                <a:srgbClr val="000000"/>
              </a:solidFill>
              <a:latin typeface="Arial"/>
            </a:endParaRPr>
          </a:p>
          <a:p>
            <a:pPr marL="228600" indent="-228600" defTabSz="914400">
              <a:lnSpc>
                <a:spcPct val="100000"/>
              </a:lnSpc>
              <a:spcBef>
                <a:spcPts val="601"/>
              </a:spcBef>
              <a:spcAft>
                <a:spcPts val="1199"/>
              </a:spcAft>
              <a:buClr>
                <a:srgbClr val="FF3399"/>
              </a:buClr>
              <a:buFont typeface="Wingdings" charset="2"/>
              <a:buChar char=""/>
              <a:tabLst>
                <a:tab pos="0" algn="l"/>
              </a:tabLst>
            </a:pPr>
            <a:r>
              <a:rPr lang="de-DE" sz="2400" b="1" strike="noStrike" spc="-1" dirty="0">
                <a:solidFill>
                  <a:srgbClr val="FF3399"/>
                </a:solidFill>
                <a:latin typeface="Calibri"/>
              </a:rPr>
              <a:t>Rechtzeitig </a:t>
            </a:r>
            <a:r>
              <a:rPr lang="de-DE" sz="2400" b="1" strike="noStrike" spc="-1" dirty="0">
                <a:solidFill>
                  <a:srgbClr val="FF3399"/>
                </a:solidFill>
                <a:latin typeface="Wingdings"/>
              </a:rPr>
              <a:t></a:t>
            </a:r>
            <a:r>
              <a:rPr lang="de-DE" sz="2400" b="1" strike="noStrike" spc="-1" dirty="0">
                <a:solidFill>
                  <a:srgbClr val="FF3399"/>
                </a:solidFill>
                <a:latin typeface="Calibri"/>
              </a:rPr>
              <a:t> </a:t>
            </a:r>
            <a:r>
              <a:rPr lang="de-DE" sz="2400" b="0" strike="noStrike" spc="-1" dirty="0">
                <a:solidFill>
                  <a:schemeClr val="dk1"/>
                </a:solidFill>
                <a:latin typeface="Calibri"/>
              </a:rPr>
              <a:t>Legen Sie einen konkreten Zeitrahmen für das Ziel fest (Tage, Wochen, Monate oder ein bestimmtes Datum usw.). Bevorzugt werden naheliegende und nicht weit entfernte Ziele. </a:t>
            </a:r>
            <a:endParaRPr lang="de-DE" sz="2400" b="0" strike="noStrike" spc="-1" dirty="0">
              <a:solidFill>
                <a:srgbClr val="000000"/>
              </a:solidFill>
              <a:latin typeface="Arial"/>
            </a:endParaRPr>
          </a:p>
          <a:p>
            <a:pPr marL="457200" indent="0" defTabSz="914400">
              <a:lnSpc>
                <a:spcPct val="100000"/>
              </a:lnSpc>
              <a:spcBef>
                <a:spcPts val="601"/>
              </a:spcBef>
              <a:spcAft>
                <a:spcPts val="1199"/>
              </a:spcAft>
              <a:buNone/>
              <a:tabLst>
                <a:tab pos="0" algn="l"/>
              </a:tabLst>
            </a:pPr>
            <a:r>
              <a:rPr lang="de-DE" sz="2000" b="0" i="1" u="sng" strike="noStrike" spc="-1" dirty="0">
                <a:solidFill>
                  <a:schemeClr val="dk1"/>
                </a:solidFill>
                <a:uFillTx/>
                <a:latin typeface="Calibri"/>
              </a:rPr>
              <a:t>Beispiel</a:t>
            </a:r>
            <a:r>
              <a:rPr lang="de-DE" sz="2000" b="0" i="1" strike="noStrike" spc="-1" dirty="0">
                <a:solidFill>
                  <a:schemeClr val="dk1"/>
                </a:solidFill>
                <a:latin typeface="Calibri"/>
              </a:rPr>
              <a:t>: Wann wollen Sie das Ziel erreichen? Sich das Ziel zu setzen, im nächsten Monat 3 Kilogramm abzunehmen, kann sich weniger überwältigend anfühlen als das Ziel, im nächsten Jahr 30 kg abzunehmen.</a:t>
            </a:r>
            <a:endParaRPr lang="de-DE" sz="2000" b="0" strike="noStrike" spc="-1" dirty="0">
              <a:solidFill>
                <a:srgbClr val="000000"/>
              </a:solidFill>
              <a:latin typeface="Arial"/>
            </a:endParaRPr>
          </a:p>
        </p:txBody>
      </p:sp>
      <p:sp>
        <p:nvSpPr>
          <p:cNvPr id="3" name="Ορθογώνιο 7">
            <a:extLst>
              <a:ext uri="{FF2B5EF4-FFF2-40B4-BE49-F238E27FC236}">
                <a16:creationId xmlns:a16="http://schemas.microsoft.com/office/drawing/2014/main" id="{9A91C29E-5647-EF72-5D28-0FF17C3C7E14}"/>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a:t>
            </a:r>
            <a:r>
              <a:rPr lang="en-US" altLang="el-GR" dirty="0" err="1">
                <a:solidFill>
                  <a:schemeClr val="bg1"/>
                </a:solidFill>
                <a:effectLst>
                  <a:outerShdw blurRad="38100" dist="38100" dir="2700000" algn="tl">
                    <a:srgbClr val="000000">
                      <a:alpha val="43137"/>
                    </a:srgbClr>
                  </a:outerShdw>
                </a:effectLst>
              </a:rPr>
              <a:t>Zielsetzung</a:t>
            </a:r>
            <a:r>
              <a:rPr lang="en-US" altLang="el-GR" dirty="0">
                <a:solidFill>
                  <a:schemeClr val="bg1"/>
                </a:solidFill>
                <a:effectLst>
                  <a:outerShdw blurRad="38100" dist="38100" dir="2700000" algn="tl">
                    <a:srgbClr val="000000">
                      <a:alpha val="43137"/>
                    </a:srgbClr>
                  </a:outerShdw>
                </a:effectLst>
              </a:rPr>
              <a:t>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89716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3.1.6</a:t>
            </a:r>
            <a:r>
              <a:rPr lang="en-US" altLang="el-GR" dirty="0"/>
              <a:t/>
            </a:r>
            <a:br>
              <a:rPr lang="en-US" altLang="el-GR" dirty="0"/>
            </a:br>
            <a:r>
              <a:rPr lang="en-US" altLang="el-GR" dirty="0" err="1">
                <a:solidFill>
                  <a:srgbClr val="C01E24"/>
                </a:solidFill>
              </a:rPr>
              <a:t>Diskussion</a:t>
            </a:r>
            <a:r>
              <a:rPr lang="en-US" altLang="el-GR" dirty="0">
                <a:solidFill>
                  <a:srgbClr val="C01E24"/>
                </a:solidFill>
              </a:rPr>
              <a:t> und </a:t>
            </a:r>
            <a:r>
              <a:rPr lang="en-US" altLang="el-GR" dirty="0" err="1">
                <a:solidFill>
                  <a:srgbClr val="C01E24"/>
                </a:solidFill>
              </a:rPr>
              <a:t>Auswertung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637260" cy="3731827"/>
          </a:xfrm>
        </p:spPr>
        <p:txBody>
          <a:bodyPr>
            <a:normAutofit/>
          </a:bodyPr>
          <a:lstStyle/>
          <a:p>
            <a:pPr lvl="0"/>
            <a:r>
              <a:rPr lang="de-DE" sz="2000" dirty="0"/>
              <a:t>Beseitigung und Klärung von Missverständnissen, die sich aus allen vorangegangenen theoretischen Informationen ergeben haben.</a:t>
            </a:r>
          </a:p>
          <a:p>
            <a:pPr lvl="0"/>
            <a:r>
              <a:rPr lang="de-DE" sz="2000" dirty="0"/>
              <a:t>Sicherstellen, dass der Inhalt des Moduls in der Tiefe verstanden wird. </a:t>
            </a:r>
          </a:p>
          <a:p>
            <a:pPr lvl="0"/>
            <a:r>
              <a:rPr lang="de-DE" sz="2000" dirty="0"/>
              <a:t>Das Modul zu evaluieren. </a:t>
            </a:r>
          </a:p>
        </p:txBody>
      </p:sp>
      <p:pic>
        <p:nvPicPr>
          <p:cNvPr id="7" name="Picture 2" descr="Ambition abstract concept">
            <a:extLst>
              <a:ext uri="{FF2B5EF4-FFF2-40B4-BE49-F238E27FC236}">
                <a16:creationId xmlns:a16="http://schemas.microsoft.com/office/drawing/2014/main" id="{6A7769A6-6FF0-BD3B-DCD5-A524425E3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634133E-EB6F-097E-6C2C-9228529C35C7}"/>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886959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err="1"/>
              <a:t>Diskussion</a:t>
            </a:r>
            <a:endParaRPr lang="en-US" sz="2800" dirty="0"/>
          </a:p>
        </p:txBody>
      </p:sp>
      <p:sp>
        <p:nvSpPr>
          <p:cNvPr id="3" name="Θέση περιεχομένου 2"/>
          <p:cNvSpPr>
            <a:spLocks noGrp="1"/>
          </p:cNvSpPr>
          <p:nvPr>
            <p:ph idx="1"/>
          </p:nvPr>
        </p:nvSpPr>
        <p:spPr/>
        <p:txBody>
          <a:bodyPr/>
          <a:lstStyle/>
          <a:p>
            <a:r>
              <a:rPr lang="en-GB" sz="3200" i="1" dirty="0" err="1"/>
              <a:t>Fragen</a:t>
            </a:r>
            <a:r>
              <a:rPr lang="en-GB" sz="3200" i="1" dirty="0"/>
              <a:t>?</a:t>
            </a:r>
          </a:p>
          <a:p>
            <a:endParaRPr lang="en-GB" sz="3200" i="1" dirty="0"/>
          </a:p>
          <a:p>
            <a:r>
              <a:rPr lang="en-GB" sz="3200" i="1" dirty="0" err="1"/>
              <a:t>Klärungen</a:t>
            </a:r>
            <a:r>
              <a:rPr lang="en-GB" sz="3200" i="1" dirty="0"/>
              <a:t>?</a:t>
            </a:r>
          </a:p>
          <a:p>
            <a:endParaRPr lang="en-GB" sz="3200" i="1" dirty="0"/>
          </a:p>
          <a:p>
            <a:r>
              <a:rPr lang="en-GB" sz="3200" i="1" dirty="0" err="1"/>
              <a:t>Kommentare</a:t>
            </a:r>
            <a:r>
              <a:rPr lang="en-GB" sz="3200" i="1" dirty="0"/>
              <a:t>?</a:t>
            </a:r>
          </a:p>
          <a:p>
            <a:endParaRPr lang="en-GB" sz="3200" i="1" dirty="0"/>
          </a:p>
        </p:txBody>
      </p:sp>
      <p:sp>
        <p:nvSpPr>
          <p:cNvPr id="9" name="Ορθογώνιο 7">
            <a:extLst>
              <a:ext uri="{FF2B5EF4-FFF2-40B4-BE49-F238E27FC236}">
                <a16:creationId xmlns:a16="http://schemas.microsoft.com/office/drawing/2014/main" id="{C0DFA73F-FDC8-497A-8912-CA8C28C95043}"/>
              </a:ext>
            </a:extLst>
          </p:cNvPr>
          <p:cNvSpPr/>
          <p:nvPr/>
        </p:nvSpPr>
        <p:spPr>
          <a:xfrm>
            <a:off x="8520057" y="-3933"/>
            <a:ext cx="3670684"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3.1.6 </a:t>
            </a:r>
            <a:r>
              <a:rPr lang="en-US" altLang="el-GR" dirty="0" err="1">
                <a:solidFill>
                  <a:schemeClr val="bg1"/>
                </a:solidFill>
                <a:effectLst>
                  <a:outerShdw blurRad="38100" dist="38100" dir="2700000" algn="tl">
                    <a:srgbClr val="000000">
                      <a:alpha val="43137"/>
                    </a:srgbClr>
                  </a:outerShdw>
                </a:effectLst>
              </a:rPr>
              <a:t>Diskussion</a:t>
            </a:r>
            <a:r>
              <a:rPr lang="en-US" altLang="el-GR" dirty="0">
                <a:solidFill>
                  <a:schemeClr val="bg1"/>
                </a:solidFill>
                <a:effectLst>
                  <a:outerShdw blurRad="38100" dist="38100" dir="2700000" algn="tl">
                    <a:srgbClr val="000000">
                      <a:alpha val="43137"/>
                    </a:srgbClr>
                  </a:outerShdw>
                </a:effectLst>
              </a:rPr>
              <a:t> und </a:t>
            </a:r>
            <a:r>
              <a:rPr lang="en-US" altLang="el-GR" dirty="0" err="1">
                <a:solidFill>
                  <a:schemeClr val="bg1"/>
                </a:solidFill>
                <a:effectLst>
                  <a:outerShdw blurRad="38100" dist="38100" dir="2700000" algn="tl">
                    <a:srgbClr val="000000">
                      <a:alpha val="43137"/>
                    </a:srgbClr>
                  </a:outerShdw>
                </a:effectLst>
              </a:rPr>
              <a:t>Auswertung</a:t>
            </a:r>
            <a:endParaRPr lang="en-US" dirty="0">
              <a:solidFill>
                <a:schemeClr val="bg1"/>
              </a:solidFill>
              <a:effectLst>
                <a:outerShdw blurRad="38100" dist="38100" dir="2700000" algn="tl">
                  <a:srgbClr val="000000">
                    <a:alpha val="43137"/>
                  </a:srgbClr>
                </a:outerShdw>
              </a:effectLst>
            </a:endParaRPr>
          </a:p>
        </p:txBody>
      </p:sp>
      <p:pic>
        <p:nvPicPr>
          <p:cNvPr id="1026"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9888" y="1444081"/>
            <a:ext cx="4509286" cy="4509286"/>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n-US" sz="1200" dirty="0">
                <a:hlinkClick r:id="rId4"/>
              </a:rPr>
              <a:t>Quelle</a:t>
            </a:r>
            <a:r>
              <a:rPr lang="en-US" sz="1200" dirty="0"/>
              <a:t> | </a:t>
            </a:r>
            <a:r>
              <a:rPr lang="en-US" sz="1200" dirty="0" err="1">
                <a:hlinkClick r:id="rId5"/>
              </a:rPr>
              <a:t>Pixabay</a:t>
            </a:r>
            <a:r>
              <a:rPr lang="en-US" sz="1200" dirty="0">
                <a:hlinkClick r:id="rId5"/>
              </a:rPr>
              <a:t> </a:t>
            </a:r>
            <a:r>
              <a:rPr lang="en-US" sz="1200" dirty="0" err="1">
                <a:hlinkClick r:id="rId5"/>
              </a:rPr>
              <a:t>Lizenz</a:t>
            </a:r>
            <a:endParaRPr lang="en-US" sz="1200" dirty="0"/>
          </a:p>
        </p:txBody>
      </p:sp>
    </p:spTree>
    <p:extLst>
      <p:ext uri="{BB962C8B-B14F-4D97-AF65-F5344CB8AC3E}">
        <p14:creationId xmlns:p14="http://schemas.microsoft.com/office/powerpoint/2010/main" val="4226754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Auswertung: Fragebogen</a:t>
            </a:r>
            <a:endParaRPr lang="el-GR" dirty="0"/>
          </a:p>
        </p:txBody>
      </p:sp>
      <p:graphicFrame>
        <p:nvGraphicFramePr>
          <p:cNvPr id="7" name="Θέση περιεχομένου 6"/>
          <p:cNvGraphicFramePr>
            <a:graphicFrameLocks noGrp="1"/>
          </p:cNvGraphicFramePr>
          <p:nvPr>
            <p:ph idx="1"/>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Die Inhalte des Moduls waren anregend und interessant (1 Minimum, 5 Maximum)</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Der Inhalt des Moduls war klar, verständlich und einfach zu folgen (1 Minimum, 5 Maximum)</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Der Trainer war gut vorbereitet (1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979560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Auswertung: Fragebogen</a:t>
            </a:r>
          </a:p>
        </p:txBody>
      </p:sp>
      <p:graphicFrame>
        <p:nvGraphicFramePr>
          <p:cNvPr id="7" name="Θέση περιεχομένου 6"/>
          <p:cNvGraphicFramePr>
            <a:graphicFrameLocks noGrp="1"/>
          </p:cNvGraphicFramePr>
          <p:nvPr>
            <p:ph idx="1"/>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baseline="0" dirty="0"/>
                        <a:t>Ich bin insgesamt zufrieden mit dem Modul (1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baseline="0" dirty="0"/>
                        <a:t>Ich würde dieses Modul anderen empfehlen (1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Das Modul hat mein Wissen über das Thema verbessert (1 Minimum, 5 Maximum) </a:t>
                      </a:r>
                      <a:r>
                        <a:rPr lang="en-US" sz="1800" i="1" baseline="0" dirty="0"/>
                        <a:t>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104034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de-DE" sz="3600" dirty="0">
                <a:solidFill>
                  <a:srgbClr val="C01E24"/>
                </a:solidFill>
              </a:rPr>
              <a:t>Referenzen, weiterführende Lektüre und Abschluss</a:t>
            </a:r>
            <a:endParaRPr lang="el-GR" sz="3600" dirty="0">
              <a:solidFill>
                <a:srgbClr val="C01E24"/>
              </a:solidFill>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en-GB" sz="2000" b="0" i="0" dirty="0">
                <a:solidFill>
                  <a:srgbClr val="222222"/>
                </a:solidFill>
                <a:effectLst/>
              </a:rPr>
              <a:t>World Health Organization. (2022). WHO expert meeting on the economic and commercial determinants of health, 6-7 May 2021.</a:t>
            </a:r>
          </a:p>
          <a:p>
            <a:r>
              <a:rPr lang="en-GB" sz="2000" b="0" i="0" dirty="0">
                <a:solidFill>
                  <a:srgbClr val="222222"/>
                </a:solidFill>
                <a:effectLst/>
              </a:rPr>
              <a:t>Amri, M., Enright, T., </a:t>
            </a:r>
            <a:r>
              <a:rPr lang="en-GB" sz="2000" b="0" i="0" dirty="0" err="1">
                <a:solidFill>
                  <a:srgbClr val="222222"/>
                </a:solidFill>
                <a:effectLst/>
              </a:rPr>
              <a:t>O’Campo</a:t>
            </a:r>
            <a:r>
              <a:rPr lang="en-GB" sz="2000" b="0" i="0" dirty="0">
                <a:solidFill>
                  <a:srgbClr val="222222"/>
                </a:solidFill>
                <a:effectLst/>
              </a:rPr>
              <a:t>, P., Di Ruggiero, E., Siddiqi, A., &amp; Bump, J. B. (2023). Health promotion, the social determinants of health, and urban health: what does a critical discourse analysis of World Health Organization texts reveal about health equity?. </a:t>
            </a:r>
            <a:r>
              <a:rPr lang="en-GB" sz="2000" b="0" i="1" dirty="0">
                <a:solidFill>
                  <a:srgbClr val="222222"/>
                </a:solidFill>
                <a:effectLst/>
              </a:rPr>
              <a:t>BMC Global and Public Health</a:t>
            </a:r>
            <a:r>
              <a:rPr lang="en-GB" sz="2000" b="0" i="0" dirty="0">
                <a:solidFill>
                  <a:srgbClr val="222222"/>
                </a:solidFill>
                <a:effectLst/>
              </a:rPr>
              <a:t>, </a:t>
            </a:r>
            <a:r>
              <a:rPr lang="en-GB" sz="2000" b="0" i="1" dirty="0">
                <a:solidFill>
                  <a:srgbClr val="222222"/>
                </a:solidFill>
                <a:effectLst/>
              </a:rPr>
              <a:t>1</a:t>
            </a:r>
            <a:r>
              <a:rPr lang="en-GB" sz="2000" b="0" i="0" dirty="0">
                <a:solidFill>
                  <a:srgbClr val="222222"/>
                </a:solidFill>
                <a:effectLst/>
              </a:rPr>
              <a:t>(1), 25.#</a:t>
            </a:r>
          </a:p>
          <a:p>
            <a:r>
              <a:rPr lang="en-GB" sz="2000" dirty="0">
                <a:effectLst/>
                <a:ea typeface="Calibri" panose="020F0502020204030204" pitchFamily="34" charset="0"/>
              </a:rPr>
              <a:t>WHO Commission on Social Determinants of Health, &amp; World Health Organization. (2008). Closing the gap in a generation: health equity through action on the social determinants of health: Commission on Social Determinants of Health final report. World Health Organization.</a:t>
            </a:r>
          </a:p>
          <a:p>
            <a:r>
              <a:rPr lang="en-GB" sz="2000" dirty="0">
                <a:effectLst/>
                <a:ea typeface="Calibri" panose="020F0502020204030204" pitchFamily="34" charset="0"/>
              </a:rPr>
              <a:t>World Health Organization. (2019). Global action plan on physical activity 2018-2030: more active people for a healthier world. World Health Organization.</a:t>
            </a:r>
          </a:p>
          <a:p>
            <a:endParaRPr lang="en-GB" sz="800" b="0" i="0" dirty="0">
              <a:solidFill>
                <a:srgbClr val="222222"/>
              </a:solidFill>
              <a:effectLst/>
              <a:latin typeface="Arial" panose="020B0604020202020204" pitchFamily="34" charset="0"/>
            </a:endParaRPr>
          </a:p>
          <a:p>
            <a:endParaRPr lang="en-US" sz="1050" baseline="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92500"/>
          </a:bodyPr>
          <a:lstStyle/>
          <a:p>
            <a:pPr marL="342900" lvl="0" indent="-342900">
              <a:lnSpc>
                <a:spcPct val="130000"/>
              </a:lnSpc>
              <a:spcBef>
                <a:spcPts val="600"/>
              </a:spcBef>
              <a:buSzPts val="1200"/>
              <a:buFont typeface="Wingdings" panose="05000000000000000000" pitchFamily="2" charset="2"/>
              <a:buChar char=""/>
            </a:pPr>
            <a:r>
              <a:rPr lang="en-GB" sz="2000" dirty="0" err="1">
                <a:effectLst/>
                <a:ea typeface="Calibri" panose="020F0502020204030204" pitchFamily="34" charset="0"/>
              </a:rPr>
              <a:t>Malizia</a:t>
            </a:r>
            <a:r>
              <a:rPr lang="en-GB" sz="2000" dirty="0">
                <a:effectLst/>
                <a:ea typeface="Calibri" panose="020F0502020204030204" pitchFamily="34" charset="0"/>
              </a:rPr>
              <a:t>, V., Ferrante, G., </a:t>
            </a:r>
            <a:r>
              <a:rPr lang="en-GB" sz="2000" dirty="0" err="1">
                <a:effectLst/>
                <a:ea typeface="Calibri" panose="020F0502020204030204" pitchFamily="34" charset="0"/>
              </a:rPr>
              <a:t>Fasola</a:t>
            </a:r>
            <a:r>
              <a:rPr lang="en-GB" sz="2000" dirty="0">
                <a:effectLst/>
                <a:ea typeface="Calibri" panose="020F0502020204030204" pitchFamily="34" charset="0"/>
              </a:rPr>
              <a:t>, S., Montalbano, L., </a:t>
            </a:r>
            <a:r>
              <a:rPr lang="en-GB" sz="2000" dirty="0" err="1">
                <a:effectLst/>
                <a:ea typeface="Calibri" panose="020F0502020204030204" pitchFamily="34" charset="0"/>
              </a:rPr>
              <a:t>Cilluffo</a:t>
            </a:r>
            <a:r>
              <a:rPr lang="en-GB" sz="2000" dirty="0">
                <a:effectLst/>
                <a:ea typeface="Calibri" panose="020F0502020204030204" pitchFamily="34" charset="0"/>
              </a:rPr>
              <a:t>, G., &amp; La </a:t>
            </a:r>
            <a:r>
              <a:rPr lang="en-GB" sz="2000" dirty="0" err="1">
                <a:effectLst/>
                <a:ea typeface="Calibri" panose="020F0502020204030204" pitchFamily="34" charset="0"/>
              </a:rPr>
              <a:t>Grutta</a:t>
            </a:r>
            <a:r>
              <a:rPr lang="en-GB" sz="2000" dirty="0">
                <a:effectLst/>
                <a:ea typeface="Calibri" panose="020F0502020204030204" pitchFamily="34" charset="0"/>
              </a:rPr>
              <a:t>, S. (2021). New Technologies for Promoting Physical Activity in Healthy Children and in Children with Chronic Respiratory Diseases: A Narrative Review. Sustainability, 13(21), 11661.</a:t>
            </a:r>
          </a:p>
          <a:p>
            <a:pPr marL="342900" lvl="0" indent="-342900">
              <a:lnSpc>
                <a:spcPct val="130000"/>
              </a:lnSpc>
              <a:buSzPts val="1200"/>
              <a:buFont typeface="Wingdings" panose="05000000000000000000" pitchFamily="2" charset="2"/>
              <a:buChar char=""/>
            </a:pPr>
            <a:r>
              <a:rPr lang="en-GB" sz="2000" dirty="0">
                <a:effectLst/>
                <a:ea typeface="Calibri" panose="020F0502020204030204" pitchFamily="34" charset="0"/>
              </a:rPr>
              <a:t>Marmot, M., &amp; Wilkinson, R. (Eds.). (2005). Social determinants of health. </a:t>
            </a:r>
            <a:r>
              <a:rPr lang="en-GB" sz="2000" dirty="0" err="1">
                <a:effectLst/>
                <a:ea typeface="Calibri" panose="020F0502020204030204" pitchFamily="34" charset="0"/>
              </a:rPr>
              <a:t>Oup</a:t>
            </a:r>
            <a:r>
              <a:rPr lang="en-GB" sz="2000" dirty="0">
                <a:effectLst/>
                <a:ea typeface="Calibri" panose="020F0502020204030204" pitchFamily="34" charset="0"/>
              </a:rPr>
              <a:t> Oxford.</a:t>
            </a:r>
          </a:p>
          <a:p>
            <a:pPr marL="342900" lvl="0" indent="-342900">
              <a:lnSpc>
                <a:spcPct val="130000"/>
              </a:lnSpc>
              <a:buSzPts val="1200"/>
              <a:buFont typeface="Wingdings" panose="05000000000000000000" pitchFamily="2" charset="2"/>
              <a:buChar char=""/>
            </a:pPr>
            <a:r>
              <a:rPr lang="en-GB" sz="2000" dirty="0" err="1">
                <a:effectLst/>
                <a:ea typeface="Calibri" panose="020F0502020204030204" pitchFamily="34" charset="0"/>
              </a:rPr>
              <a:t>Ruegsegger</a:t>
            </a:r>
            <a:r>
              <a:rPr lang="en-GB" sz="2000" dirty="0">
                <a:effectLst/>
                <a:ea typeface="Calibri" panose="020F0502020204030204" pitchFamily="34" charset="0"/>
              </a:rPr>
              <a:t>, G. N., &amp; Booth, F. W. (2018). Health benefits of exercise. Cold Spring Harbor </a:t>
            </a:r>
            <a:r>
              <a:rPr lang="en-GB" sz="2000" dirty="0">
                <a:solidFill>
                  <a:srgbClr val="222222"/>
                </a:solidFill>
              </a:rPr>
              <a:t>perspectives in medicine, 8(7), a029694.</a:t>
            </a:r>
          </a:p>
          <a:p>
            <a:pPr marL="342900" lvl="0" indent="-342900">
              <a:lnSpc>
                <a:spcPct val="130000"/>
              </a:lnSpc>
              <a:spcAft>
                <a:spcPts val="1100"/>
              </a:spcAft>
              <a:buSzPts val="1200"/>
              <a:buFont typeface="Wingdings" panose="05000000000000000000" pitchFamily="2" charset="2"/>
              <a:buChar char=""/>
            </a:pPr>
            <a:r>
              <a:rPr lang="en-GB" sz="2000" dirty="0">
                <a:solidFill>
                  <a:srgbClr val="222222"/>
                </a:solidFill>
              </a:rPr>
              <a:t>Cueto, M. (2023). The World Health Organization. In Global Health Essentials (pp. 421-424). Cham: Springer International Publishing.</a:t>
            </a:r>
          </a:p>
          <a:p>
            <a:pPr marL="342900" indent="-342900">
              <a:lnSpc>
                <a:spcPct val="130000"/>
              </a:lnSpc>
              <a:spcAft>
                <a:spcPts val="1100"/>
              </a:spcAft>
              <a:buSzPts val="1200"/>
              <a:buFont typeface="Wingdings" panose="05000000000000000000" pitchFamily="2" charset="2"/>
              <a:buChar char=""/>
            </a:pPr>
            <a:r>
              <a:rPr lang="en-GB" sz="2000" dirty="0">
                <a:solidFill>
                  <a:srgbClr val="222222"/>
                </a:solidFill>
              </a:rPr>
              <a:t>Coughlin, S. S., Whitehead, M., </a:t>
            </a:r>
            <a:r>
              <a:rPr lang="en-GB" sz="2000" dirty="0" err="1">
                <a:solidFill>
                  <a:srgbClr val="222222"/>
                </a:solidFill>
              </a:rPr>
              <a:t>Sheats</a:t>
            </a:r>
            <a:r>
              <a:rPr lang="en-GB" sz="2000" dirty="0">
                <a:solidFill>
                  <a:srgbClr val="222222"/>
                </a:solidFill>
              </a:rPr>
              <a:t>, J. Q., </a:t>
            </a:r>
            <a:r>
              <a:rPr lang="en-GB" sz="2000" dirty="0" err="1">
                <a:solidFill>
                  <a:srgbClr val="222222"/>
                </a:solidFill>
              </a:rPr>
              <a:t>Mastromonico</a:t>
            </a:r>
            <a:r>
              <a:rPr lang="en-GB" sz="2000" dirty="0">
                <a:solidFill>
                  <a:srgbClr val="222222"/>
                </a:solidFill>
              </a:rPr>
              <a:t>, J., &amp; Smith, S. (2016). A review of smartphone applications for promoting physical activity. Jacobs journal of community medicine, 2(1).</a:t>
            </a:r>
          </a:p>
          <a:p>
            <a:pPr marL="342900" lvl="0" indent="-342900">
              <a:lnSpc>
                <a:spcPct val="130000"/>
              </a:lnSpc>
              <a:spcAft>
                <a:spcPts val="1100"/>
              </a:spcAft>
              <a:buSzPts val="1200"/>
              <a:buFont typeface="Wingdings" panose="05000000000000000000" pitchFamily="2" charset="2"/>
              <a:buChar char=""/>
            </a:pPr>
            <a:endParaRPr lang="en-GB" sz="2000" dirty="0">
              <a:effectLst/>
              <a:ea typeface="Calibri" panose="020F0502020204030204" pitchFamily="34" charset="0"/>
            </a:endParaRPr>
          </a:p>
          <a:p>
            <a:endParaRPr lang="el-GR" sz="1800" dirty="0"/>
          </a:p>
        </p:txBody>
      </p:sp>
      <p:sp>
        <p:nvSpPr>
          <p:cNvPr id="5"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de-DE" sz="3600" dirty="0">
                <a:solidFill>
                  <a:srgbClr val="C01E24"/>
                </a:solidFill>
              </a:rPr>
              <a:t>Referenzen, weiterführende Lektüre und Abschluss</a:t>
            </a:r>
            <a:endParaRPr lang="el-GR" sz="3600" dirty="0">
              <a:solidFill>
                <a:srgbClr val="C01E24"/>
              </a:solidFill>
            </a:endParaRPr>
          </a:p>
        </p:txBody>
      </p:sp>
    </p:spTree>
    <p:extLst>
      <p:ext uri="{BB962C8B-B14F-4D97-AF65-F5344CB8AC3E}">
        <p14:creationId xmlns:p14="http://schemas.microsoft.com/office/powerpoint/2010/main" val="24916142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de-DE" sz="2800" dirty="0">
                <a:solidFill>
                  <a:srgbClr val="C01E24"/>
                </a:solidFill>
                <a:latin typeface="+mj-lt"/>
              </a:rPr>
              <a:t>Glückwunsch!</a:t>
            </a:r>
            <a:br>
              <a:rPr lang="de-DE" sz="2800" dirty="0">
                <a:solidFill>
                  <a:srgbClr val="C01E24"/>
                </a:solidFill>
                <a:latin typeface="+mj-lt"/>
              </a:rPr>
            </a:br>
            <a:r>
              <a:rPr lang="de-DE" sz="2800" dirty="0">
                <a:solidFill>
                  <a:srgbClr val="C01E24"/>
                </a:solidFill>
                <a:latin typeface="+mj-lt"/>
              </a:rPr>
              <a:t>Sie haben die Unterrichtseinheit dieses Moduls abgeschlossen!</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lnSpcReduction="10000"/>
          </a:bodyPr>
          <a:lstStyle/>
          <a:p>
            <a:pPr algn="r">
              <a:lnSpc>
                <a:spcPct val="90000"/>
              </a:lnSpc>
              <a:spcAft>
                <a:spcPts val="600"/>
              </a:spcAft>
            </a:pPr>
            <a:r>
              <a:rPr lang="de-DE" sz="1000" b="0" i="0" dirty="0">
                <a:solidFill>
                  <a:schemeClr val="accent5">
                    <a:lumMod val="20000"/>
                    <a:lumOff val="80000"/>
                  </a:schemeClr>
                </a:solidFill>
                <a:effectLst/>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a:extLst>
              <a:ext uri="{FF2B5EF4-FFF2-40B4-BE49-F238E27FC236}">
                <a16:creationId xmlns:a16="http://schemas.microsoft.com/office/drawing/2014/main" id="{B7CB3985-64E5-7909-C8E7-FDEF94024EE7}"/>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tx1"/>
                </a:solidFill>
              </a:rPr>
              <a:t>Gesundheits</a:t>
            </a:r>
            <a:r>
              <a:rPr lang="en-US" dirty="0">
                <a:solidFill>
                  <a:schemeClr val="tx1"/>
                </a:solidFill>
              </a:rPr>
              <a:t>-Apps für </a:t>
            </a:r>
            <a:r>
              <a:rPr lang="en-US" dirty="0" err="1">
                <a:solidFill>
                  <a:schemeClr val="tx1"/>
                </a:solidFill>
              </a:rPr>
              <a:t>körperliche</a:t>
            </a:r>
            <a:r>
              <a:rPr lang="en-US" dirty="0">
                <a:solidFill>
                  <a:schemeClr val="tx1"/>
                </a:solidFill>
              </a:rPr>
              <a:t> </a:t>
            </a:r>
            <a:r>
              <a:rPr lang="en-US" dirty="0" err="1">
                <a:solidFill>
                  <a:schemeClr val="tx1"/>
                </a:solidFill>
              </a:rPr>
              <a:t>Aktivität</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3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73626"/>
            <a:ext cx="8089043" cy="3332039"/>
          </a:xfrm>
        </p:spPr>
        <p:txBody>
          <a:bodyPr>
            <a:normAutofit/>
          </a:bodyPr>
          <a:lstStyle/>
          <a:p>
            <a:pPr rtl="0">
              <a:spcBef>
                <a:spcPts val="600"/>
              </a:spcBef>
            </a:pPr>
            <a:r>
              <a:rPr lang="de-DE" dirty="0"/>
              <a:t>Die Teilnehmenden mit dem Wissen und den Fähigkeiten auszustatten, die sie benötigen, um Fitness-Apps effektiv zu nutzen, um optimale Gesundheit und Fitness zu erreichen und zu erhalten. </a:t>
            </a:r>
          </a:p>
          <a:p>
            <a:pPr rtl="0">
              <a:spcBef>
                <a:spcPts val="600"/>
              </a:spcBef>
            </a:pPr>
            <a:r>
              <a:rPr lang="de-DE" dirty="0"/>
              <a:t>Vermittlung von Wissen über die Kategorien von Fitness-Apps, damit die Teilnehmenden fundierte Entscheidungen über die Auswahl, Nutzung und Integration von Apps in ihre Wellness-Routinen treffen können.</a:t>
            </a:r>
          </a:p>
          <a:p>
            <a:pPr marL="0" indent="0">
              <a:buNone/>
            </a:pPr>
            <a:endParaRPr lang="en-US" dirty="0"/>
          </a:p>
        </p:txBody>
      </p:sp>
      <p:sp>
        <p:nvSpPr>
          <p:cNvPr id="6" name="TextBox 5">
            <a:extLst>
              <a:ext uri="{FF2B5EF4-FFF2-40B4-BE49-F238E27FC236}">
                <a16:creationId xmlns:a16="http://schemas.microsoft.com/office/drawing/2014/main" id="{B40584F3-69AD-A25D-F6C8-3FF46A407D88}"/>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Bild von </a:t>
            </a:r>
            <a:r>
              <a:rPr lang="en-US" sz="1200" dirty="0" err="1">
                <a:hlinkClick r:id="rId3"/>
              </a:rPr>
              <a:t>nuraghies</a:t>
            </a:r>
            <a:r>
              <a:rPr lang="en-US" sz="1200" dirty="0">
                <a:hlinkClick r:id="rId3"/>
              </a:rPr>
              <a:t> auf </a:t>
            </a:r>
            <a:r>
              <a:rPr lang="en-US" sz="1200" dirty="0" err="1">
                <a:hlinkClick r:id="rId3"/>
              </a:rPr>
              <a:t>Freepik</a:t>
            </a:r>
            <a:endParaRPr lang="el-GR" sz="1200" dirty="0"/>
          </a:p>
        </p:txBody>
      </p:sp>
      <p:pic>
        <p:nvPicPr>
          <p:cNvPr id="7" name="Google Shape;479;g2c319d66040_0_178">
            <a:extLst>
              <a:ext uri="{FF2B5EF4-FFF2-40B4-BE49-F238E27FC236}">
                <a16:creationId xmlns:a16="http://schemas.microsoft.com/office/drawing/2014/main" id="{C2B6E681-EB41-564E-4FB4-429CFB2F68CF}"/>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Kompetenzen</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pPr defTabSz="914400">
              <a:lnSpc>
                <a:spcPct val="90000"/>
              </a:lnSpc>
            </a:pPr>
            <a:r>
              <a:rPr lang="de-DE" sz="2200" b="1" strike="noStrike" spc="-1" dirty="0">
                <a:solidFill>
                  <a:schemeClr val="dk1"/>
                </a:solidFill>
                <a:latin typeface="Calibri"/>
              </a:rPr>
              <a:t>Gesundheits-Apps für körperliche Aktivität - Unterrichtseinheit</a:t>
            </a:r>
            <a:endParaRPr lang="de-DE" sz="2200" b="0" strike="noStrike" spc="-1" dirty="0">
              <a:solidFill>
                <a:srgbClr val="000000"/>
              </a:solidFill>
              <a:latin typeface="Aria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3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26418" y="2360644"/>
            <a:ext cx="6961502" cy="3645022"/>
          </a:xfrm>
        </p:spPr>
        <p:txBody>
          <a:bodyPr>
            <a:normAutofit fontScale="92500" lnSpcReduction="10000"/>
          </a:bodyPr>
          <a:lstStyle/>
          <a:p>
            <a:pPr rtl="0" fontAlgn="base">
              <a:spcBef>
                <a:spcPts val="600"/>
              </a:spcBef>
              <a:spcAft>
                <a:spcPts val="0"/>
              </a:spcAft>
            </a:pPr>
            <a:r>
              <a:rPr lang="de-DE" sz="2000" b="0" i="0" u="none" strike="noStrike" dirty="0">
                <a:solidFill>
                  <a:srgbClr val="000000"/>
                </a:solidFill>
                <a:effectLst/>
                <a:latin typeface="Calibri" panose="020F0502020204030204" pitchFamily="34" charset="0"/>
              </a:rPr>
              <a:t>Gesundheits-Apps zur Überwachung der körperlichen Aktivität identifizieren und ihre Funktionen, Vorteile und Benutzeroberflächen zu untersuchen.</a:t>
            </a:r>
          </a:p>
          <a:p>
            <a:pPr rtl="0" fontAlgn="base">
              <a:spcBef>
                <a:spcPts val="600"/>
              </a:spcBef>
              <a:spcAft>
                <a:spcPts val="0"/>
              </a:spcAft>
            </a:pPr>
            <a:r>
              <a:rPr lang="de-DE" sz="2000" b="0" i="0" u="none" strike="noStrike" dirty="0">
                <a:solidFill>
                  <a:srgbClr val="000000"/>
                </a:solidFill>
                <a:effectLst/>
                <a:latin typeface="Calibri" panose="020F0502020204030204" pitchFamily="34" charset="0"/>
              </a:rPr>
              <a:t>Klassifizierung und Unterscheidung zwischen verschiedenen Arten von Gesundheits-Apps, die auf körperliche Aktivität zugeschnitten sind.</a:t>
            </a:r>
          </a:p>
          <a:p>
            <a:pPr rtl="0" fontAlgn="base">
              <a:spcBef>
                <a:spcPts val="600"/>
              </a:spcBef>
              <a:spcAft>
                <a:spcPts val="0"/>
              </a:spcAft>
            </a:pPr>
            <a:r>
              <a:rPr lang="de-DE" sz="2000" b="0" i="0" u="none" strike="noStrike" dirty="0">
                <a:solidFill>
                  <a:srgbClr val="000000"/>
                </a:solidFill>
                <a:effectLst/>
                <a:latin typeface="Calibri" panose="020F0502020204030204" pitchFamily="34" charset="0"/>
              </a:rPr>
              <a:t>Realitätsnahe Szenarien erkunden.</a:t>
            </a:r>
          </a:p>
          <a:p>
            <a:pPr rtl="0" fontAlgn="base">
              <a:spcBef>
                <a:spcPts val="600"/>
              </a:spcBef>
              <a:spcAft>
                <a:spcPts val="0"/>
              </a:spcAft>
            </a:pPr>
            <a:r>
              <a:rPr lang="de-DE" sz="2000" b="0" i="0" u="none" strike="noStrike" dirty="0">
                <a:solidFill>
                  <a:srgbClr val="000000"/>
                </a:solidFill>
                <a:effectLst/>
                <a:latin typeface="Calibri" panose="020F0502020204030204" pitchFamily="34" charset="0"/>
              </a:rPr>
              <a:t>Sich mit der Navigation zu verschiedenen Sport-Gesundheits-Apps vertraut machen.</a:t>
            </a:r>
          </a:p>
          <a:p>
            <a:pPr rtl="0" fontAlgn="base">
              <a:spcBef>
                <a:spcPts val="600"/>
              </a:spcBef>
              <a:spcAft>
                <a:spcPts val="0"/>
              </a:spcAft>
            </a:pPr>
            <a:r>
              <a:rPr lang="de-DE" sz="2000" b="0" i="0" u="none" strike="noStrike" dirty="0">
                <a:solidFill>
                  <a:srgbClr val="000000"/>
                </a:solidFill>
                <a:effectLst/>
                <a:latin typeface="Calibri" panose="020F0502020204030204" pitchFamily="34" charset="0"/>
              </a:rPr>
              <a:t>Ziele setzen und Fitnessziele mit Gesundheits-Apps planen.</a:t>
            </a:r>
          </a:p>
          <a:p>
            <a:pPr rtl="0" fontAlgn="base">
              <a:spcBef>
                <a:spcPts val="600"/>
              </a:spcBef>
              <a:spcAft>
                <a:spcPts val="0"/>
              </a:spcAft>
            </a:pPr>
            <a:r>
              <a:rPr lang="de-DE" sz="2000" b="0" i="0" u="none" strike="noStrike" dirty="0">
                <a:solidFill>
                  <a:srgbClr val="000000"/>
                </a:solidFill>
                <a:effectLst/>
                <a:latin typeface="Calibri" panose="020F0502020204030204" pitchFamily="34" charset="0"/>
              </a:rPr>
              <a:t>Aktuelle Gesundheits-Apps und ihre Nutzung kritisch zu bewerten.</a:t>
            </a:r>
          </a:p>
        </p:txBody>
      </p:sp>
      <p:sp>
        <p:nvSpPr>
          <p:cNvPr id="4" name="Ορθογώνιο 1">
            <a:extLst>
              <a:ext uri="{FF2B5EF4-FFF2-40B4-BE49-F238E27FC236}">
                <a16:creationId xmlns:a16="http://schemas.microsoft.com/office/drawing/2014/main" id="{EE625838-BB4E-A62A-AD53-3786C0CC72CC}"/>
              </a:ext>
            </a:extLst>
          </p:cNvPr>
          <p:cNvSpPr/>
          <p:nvPr/>
        </p:nvSpPr>
        <p:spPr>
          <a:xfrm>
            <a:off x="3419912" y="6129356"/>
            <a:ext cx="8772088" cy="276999"/>
          </a:xfrm>
          <a:prstGeom prst="rect">
            <a:avLst/>
          </a:prstGeom>
        </p:spPr>
        <p:txBody>
          <a:bodyPr wrap="square">
            <a:spAutoFit/>
          </a:bodyPr>
          <a:lstStyle/>
          <a:p>
            <a:pPr algn="r"/>
            <a:r>
              <a:rPr lang="en-US" sz="1200" dirty="0">
                <a:hlinkClick r:id="rId3"/>
              </a:rPr>
              <a:t>Bild von </a:t>
            </a:r>
            <a:r>
              <a:rPr lang="en-US" sz="1200" dirty="0" err="1">
                <a:hlinkClick r:id="rId3"/>
              </a:rPr>
              <a:t>vectorjuice</a:t>
            </a:r>
            <a:r>
              <a:rPr lang="en-US" sz="1200" dirty="0">
                <a:hlinkClick r:id="rId3"/>
              </a:rPr>
              <a:t> auf </a:t>
            </a:r>
            <a:r>
              <a:rPr lang="en-US" sz="1200" dirty="0" err="1">
                <a:hlinkClick r:id="rId3"/>
              </a:rPr>
              <a:t>Freepik</a:t>
            </a:r>
            <a:endParaRPr lang="en-US" sz="1200" dirty="0"/>
          </a:p>
        </p:txBody>
      </p:sp>
      <p:pic>
        <p:nvPicPr>
          <p:cNvPr id="6" name="Google Shape;190;g2c07f5df07d_0_263">
            <a:extLst>
              <a:ext uri="{FF2B5EF4-FFF2-40B4-BE49-F238E27FC236}">
                <a16:creationId xmlns:a16="http://schemas.microsoft.com/office/drawing/2014/main" id="{B34262EE-6E8F-AB22-BB06-98B19EDCF7C8}"/>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823AC301-9226-A352-C055-6DF562016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rtl="0">
              <a:spcBef>
                <a:spcPts val="0"/>
              </a:spcBef>
              <a:spcAft>
                <a:spcPts val="0"/>
              </a:spcAft>
            </a:pPr>
            <a:r>
              <a:rPr lang="en-US" altLang="el-GR" dirty="0">
                <a:solidFill>
                  <a:srgbClr val="C01E24"/>
                </a:solidFill>
              </a:rPr>
              <a:t>3.1.1</a:t>
            </a:r>
            <a:br>
              <a:rPr lang="en-US" altLang="el-GR" dirty="0">
                <a:solidFill>
                  <a:srgbClr val="C01E24"/>
                </a:solidFill>
              </a:rPr>
            </a:br>
            <a:r>
              <a:rPr lang="de-DE" dirty="0">
                <a:solidFill>
                  <a:srgbClr val="C01E24"/>
                </a:solidFill>
              </a:rPr>
              <a:t>Einführung in Gesundheit und körperliche Aktivität</a:t>
            </a:r>
            <a:endParaRPr lang="el-GR" dirty="0">
              <a:solidFill>
                <a:srgbClr val="C01E24"/>
              </a:solidFill>
              <a:highlight>
                <a:srgbClr val="FFFF00"/>
              </a:highlight>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fontScale="92500"/>
          </a:bodyPr>
          <a:lstStyle/>
          <a:p>
            <a:r>
              <a:rPr lang="de-DE" sz="2400" dirty="0"/>
              <a:t>Erwerb von allgemeinem Wissen über Gesundheit und körperliche Aktivität.</a:t>
            </a:r>
          </a:p>
          <a:p>
            <a:r>
              <a:rPr lang="de-DE" sz="2400" dirty="0"/>
              <a:t>Einführung in die grundlegende Terminologie im Zusammenhang mit Gesundheit und körperlicher Aktivität.</a:t>
            </a:r>
          </a:p>
          <a:p>
            <a:r>
              <a:rPr lang="de-DE" sz="2400" dirty="0"/>
              <a:t>Kennenlernen von Apps für körperliche Aktivität</a:t>
            </a:r>
          </a:p>
        </p:txBody>
      </p:sp>
      <p:sp>
        <p:nvSpPr>
          <p:cNvPr id="8" name="TextBox 7">
            <a:extLst>
              <a:ext uri="{FF2B5EF4-FFF2-40B4-BE49-F238E27FC236}">
                <a16:creationId xmlns:a16="http://schemas.microsoft.com/office/drawing/2014/main" id="{FF06A94A-9FED-4FF2-C3B1-CEBAE498E2DD}"/>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err="1"/>
              <a:t>Was</a:t>
            </a:r>
            <a:r>
              <a:rPr lang="it-IT" dirty="0"/>
              <a:t> </a:t>
            </a:r>
            <a:r>
              <a:rPr lang="it-IT" dirty="0" err="1"/>
              <a:t>ist</a:t>
            </a:r>
            <a:r>
              <a:rPr lang="it-IT" dirty="0"/>
              <a:t> </a:t>
            </a:r>
            <a:r>
              <a:rPr lang="it-IT" dirty="0" err="1"/>
              <a:t>Gesundheit</a:t>
            </a:r>
            <a:r>
              <a:rPr lang="it-IT" dirty="0"/>
              <a:t>? (1)</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11059693" cy="4675229"/>
          </a:xfrm>
        </p:spPr>
        <p:txBody>
          <a:bodyPr>
            <a:normAutofit/>
          </a:bodyPr>
          <a:lstStyle/>
          <a:p>
            <a:pPr marL="0" indent="0" algn="just" rtl="0">
              <a:spcBef>
                <a:spcPts val="0"/>
              </a:spcBef>
              <a:spcAft>
                <a:spcPts val="0"/>
              </a:spcAft>
              <a:buNone/>
            </a:pPr>
            <a:endParaRPr lang="de-DE" b="0" dirty="0">
              <a:effectLst/>
            </a:endParaRPr>
          </a:p>
          <a:p>
            <a:pPr marL="0" indent="0" algn="just" rtl="0">
              <a:spcBef>
                <a:spcPts val="0"/>
              </a:spcBef>
              <a:spcAft>
                <a:spcPts val="0"/>
              </a:spcAft>
              <a:buNone/>
            </a:pPr>
            <a:r>
              <a:rPr lang="de-DE" b="0" dirty="0">
                <a:effectLst/>
              </a:rPr>
              <a:t>Gesundheit ist ein Zustand des vollständigen körperlichen, geistigen und sozialen Wohlbefindens und nicht nur das Fehlen von Krankheit und Gebrechen.</a:t>
            </a:r>
          </a:p>
          <a:p>
            <a:pPr marL="0" indent="0" algn="just" rtl="0">
              <a:spcBef>
                <a:spcPts val="0"/>
              </a:spcBef>
              <a:spcAft>
                <a:spcPts val="0"/>
              </a:spcAft>
              <a:buNone/>
            </a:pPr>
            <a:r>
              <a:rPr lang="de-DE" b="0" dirty="0">
                <a:effectLst/>
              </a:rPr>
              <a:t/>
            </a:r>
            <a:br>
              <a:rPr lang="de-DE" b="0" dirty="0">
                <a:effectLst/>
              </a:rPr>
            </a:br>
            <a:endParaRPr lang="de-DE" b="0" dirty="0">
              <a:effectLst/>
            </a:endParaRPr>
          </a:p>
        </p:txBody>
      </p:sp>
      <p:sp>
        <p:nvSpPr>
          <p:cNvPr id="10" name="Ορθογώνιο 7">
            <a:extLst>
              <a:ext uri="{FF2B5EF4-FFF2-40B4-BE49-F238E27FC236}">
                <a16:creationId xmlns:a16="http://schemas.microsoft.com/office/drawing/2014/main" id="{C0DFA73F-FDC8-497A-8912-CA8C28C95043}"/>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latin typeface="+mj-lt"/>
                <a:ea typeface="+mj-ea"/>
                <a:cs typeface="+mj-cs"/>
              </a:rPr>
              <a:t>3.1.1 Einführung in Gesundheit und körperliche Aktivität</a:t>
            </a:r>
          </a:p>
        </p:txBody>
      </p:sp>
    </p:spTree>
    <p:extLst>
      <p:ext uri="{BB962C8B-B14F-4D97-AF65-F5344CB8AC3E}">
        <p14:creationId xmlns:p14="http://schemas.microsoft.com/office/powerpoint/2010/main" val="4240322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err="1"/>
              <a:t>Was</a:t>
            </a:r>
            <a:r>
              <a:rPr lang="it-IT" dirty="0"/>
              <a:t> </a:t>
            </a:r>
            <a:r>
              <a:rPr lang="it-IT" dirty="0" err="1"/>
              <a:t>ist</a:t>
            </a:r>
            <a:r>
              <a:rPr lang="it-IT" dirty="0"/>
              <a:t> </a:t>
            </a:r>
            <a:r>
              <a:rPr lang="it-IT" dirty="0" err="1"/>
              <a:t>Gesundheit</a:t>
            </a:r>
            <a:r>
              <a:rPr lang="it-IT" dirty="0"/>
              <a:t>? (2)</a:t>
            </a:r>
            <a:endParaRPr lang="en-US" dirty="0"/>
          </a:p>
        </p:txBody>
      </p:sp>
      <p:pic>
        <p:nvPicPr>
          <p:cNvPr id="7" name="Picture 6">
            <a:extLst>
              <a:ext uri="{FF2B5EF4-FFF2-40B4-BE49-F238E27FC236}">
                <a16:creationId xmlns:a16="http://schemas.microsoft.com/office/drawing/2014/main" id="{746A74C5-F681-AB1B-2E8D-2E8429AF603A}"/>
              </a:ext>
            </a:extLst>
          </p:cNvPr>
          <p:cNvPicPr>
            <a:picLocks noChangeAspect="1"/>
          </p:cNvPicPr>
          <p:nvPr/>
        </p:nvPicPr>
        <p:blipFill>
          <a:blip r:embed="rId3"/>
          <a:stretch>
            <a:fillRect/>
          </a:stretch>
        </p:blipFill>
        <p:spPr>
          <a:xfrm>
            <a:off x="2001411" y="1875181"/>
            <a:ext cx="8172870" cy="4172164"/>
          </a:xfrm>
          <a:prstGeom prst="rect">
            <a:avLst/>
          </a:prstGeom>
        </p:spPr>
      </p:pic>
      <p:sp>
        <p:nvSpPr>
          <p:cNvPr id="10" name="Ορθογώνιο 7">
            <a:extLst>
              <a:ext uri="{FF2B5EF4-FFF2-40B4-BE49-F238E27FC236}">
                <a16:creationId xmlns:a16="http://schemas.microsoft.com/office/drawing/2014/main" id="{8AFFD919-C302-5ED9-CB47-784C0182C5E0}"/>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dirty="0">
                <a:solidFill>
                  <a:schemeClr val="bg1"/>
                </a:solidFill>
                <a:effectLst>
                  <a:outerShdw blurRad="38100" dist="38100" dir="2700000" algn="tl">
                    <a:srgbClr val="000000">
                      <a:alpha val="43137"/>
                    </a:srgbClr>
                  </a:outerShdw>
                </a:effectLst>
                <a:latin typeface="+mj-lt"/>
                <a:ea typeface="+mj-ea"/>
                <a:cs typeface="+mj-cs"/>
              </a:rPr>
              <a:t>3.1.1 Einführung in Gesundheit und körperliche Aktivität</a:t>
            </a:r>
          </a:p>
        </p:txBody>
      </p:sp>
      <p:sp>
        <p:nvSpPr>
          <p:cNvPr id="11" name="Textfeld 10">
            <a:extLst>
              <a:ext uri="{FF2B5EF4-FFF2-40B4-BE49-F238E27FC236}">
                <a16:creationId xmlns:a16="http://schemas.microsoft.com/office/drawing/2014/main" id="{E0CFC545-491D-FA81-82B5-74D61B6FF0AE}"/>
              </a:ext>
            </a:extLst>
          </p:cNvPr>
          <p:cNvSpPr txBox="1"/>
          <p:nvPr/>
        </p:nvSpPr>
        <p:spPr>
          <a:xfrm>
            <a:off x="1494452" y="6237430"/>
            <a:ext cx="9228092" cy="646331"/>
          </a:xfrm>
          <a:prstGeom prst="rect">
            <a:avLst/>
          </a:prstGeom>
        </p:spPr>
        <p:txBody>
          <a:bodyPr wrap="square" rtlCol="0">
            <a:spAutoFit/>
          </a:bodyPr>
          <a:lstStyle/>
          <a:p>
            <a:r>
              <a:rPr lang="en-GB" sz="1800" b="0" i="0" u="none" strike="noStrike" dirty="0">
                <a:solidFill>
                  <a:srgbClr val="000000"/>
                </a:solidFill>
                <a:effectLst/>
                <a:latin typeface="Calibri" panose="020F0502020204030204" pitchFamily="34" charset="0"/>
                <a:hlinkClick r:id="rId4"/>
              </a:rPr>
              <a:t>https://www.youtube.com/watch?v=deBntVAMgFI</a:t>
            </a:r>
            <a:r>
              <a:rPr lang="en-GB" dirty="0"/>
              <a:t> </a:t>
            </a:r>
            <a:r>
              <a:rPr kumimoji="0" lang="de-DE"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5"/>
              </a:rPr>
              <a:t>Erfahren</a:t>
            </a:r>
            <a:r>
              <a:rPr kumimoji="0" lang="en-GB" altLang="de-DE" sz="180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5"/>
              </a:rPr>
              <a:t> Sie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5"/>
              </a:rPr>
              <a:t>mehr</a:t>
            </a:r>
            <a:r>
              <a:rPr lang="en-GB" altLang="de-DE" i="1" dirty="0">
                <a:solidFill>
                  <a:srgbClr val="0070C0"/>
                </a:solidFill>
                <a:latin typeface="Calibri" panose="020F0502020204030204" pitchFamily="34" charset="0"/>
                <a:cs typeface="Calibri" panose="020F0502020204030204" pitchFamily="34" charset="0"/>
              </a:rPr>
              <a:t>.</a:t>
            </a:r>
            <a:endParaRPr lang="de-DE" dirty="0" err="1"/>
          </a:p>
        </p:txBody>
      </p:sp>
    </p:spTree>
    <p:extLst>
      <p:ext uri="{BB962C8B-B14F-4D97-AF65-F5344CB8AC3E}">
        <p14:creationId xmlns:p14="http://schemas.microsoft.com/office/powerpoint/2010/main" val="4025162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3 1 Health Apps for Physical Activity_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XoK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Beg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F6C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Beg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Beg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Beg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XoKhYFQaV5GsAAABvAAAAHAAAAHVuaXZlcnNhbC9sb2NhbF9zZXR0aW5ncy54bWwNyrEKwkAMANC9XxEySB3Uugn2rpujCK0fENogB7mk9ELRv/e2N7x++GaBnbeSTANezx0C62xL0k/A9/Q43RCKky4kphxQDWGITS82k4zsXmOBVejH28S5wvlJuc4XqbOkAu1B/B6PeInNH1BLAwQUAAIACAAYoK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GKCoWOohDhNLAAAAbAAAABsAAAB1bml2ZXJzYWwvdW5pdmVyc2FsLnBuZy54bWyzsa/IzVEoSy0qzszPs1Uy1DNQsrfj5bIpKEoty0wtV6gAigEFIUBJoRLINUJwyzNTSjKAQiYmFgjBjNTM9IwSoKiBhRlcVB9oKABQSwECAAAUAAIACACpflBPNmFYAkcDAADhCQAAFAAAAAAAAAABAAAAAAAAAAAAdW5pdmVyc2FsL3BsYXllci54bWxQSwECAAAUAAIACAAXoKhYtTf0qBwFAADhEwAAHQAAAAAAAAABAAAAAAB5AwAAdW5pdmVyc2FsL2NvbW1vbl9tZXNzYWdlcy5sbmdQSwECAAAUAAIACAAXoKhYFR5gG6MAAAB/AQAALgAAAAAAAAABAAAAAADQCAAAdW5pdmVyc2FsL3BsYXliYWNrX2FuZF9uYXZpZ2F0aW9uX3NldHRpbmdzLnhtbFBLAQIAABQAAgAIABegqFh0STUfPAQAAAwVAAAnAAAAAAAAAAEAAAAAAL8JAAB1bml2ZXJzYWwvZmxhc2hfcHVibGlzaGluZ19zZXR0aW5ncy54bWxQSwECAAAUAAIACAAXoKhYN4uHansDAACsDAAAIQAAAAAAAAABAAAAAABADgAAdW5pdmVyc2FsL2ZsYXNoX3NraW5fc2V0dGluZ3MueG1sUEsBAgAAFAACAAgAF6CoWKavViM2BAAAlhQAACYAAAAAAAAAAQAAAAAA+hEAAHVuaXZlcnNhbC9odG1sX3B1Ymxpc2hpbmdfc2V0dGluZ3MueG1sUEsBAgAAFAACAAgAF6CoWCYPfuiwAQAAbwYAAB8AAAAAAAAAAQAAAAAAdBYAAHVuaXZlcnNhbC9odG1sX3NraW5fc2V0dGluZ3MuanNQSwECAAAUAAIACAAXoKhYFQaV5GsAAABvAAAAHAAAAAAAAAABAAAAAABhGAAAdW5pdmVyc2FsL2xvY2FsX3NldHRpbmdzLnhtbFBLAQIAABQAAgAIABigqFjCG66ZaBIAAPdNAAAXAAAAAAAAAAAAAAAAAAYZAAB1bml2ZXJzYWwvdW5pdmVyc2FsLnBuZ1BLAQIAABQAAgAIABigqFjqIQ4TSwAAAGwAAAAbAAAAAAAAAAEAAAAAAKMrAAB1bml2ZXJzYWwvdW5pdmVyc2FsLnBuZy54bWxQSwUGAAAAAAoACgAGAwAAJywAAAAA"/>
  <p:tag name="ISPRING_LMS_API_VERSION" val="SCORM 1.2"/>
  <p:tag name="ISPRING_ULTRA_SCORM_COURSE_ID" val="F1ABF48F-37E0-4DA3-8C7A-A60A7C1ED9A3"/>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ULTRA_SCORM_SLIDE_COUNT" val="45"/>
  <p:tag name="ISPRING_SCORM_RATE_SLIDES" val="0"/>
  <p:tag name="ISPRING_SCORM_PASSING_SCORE" val="0.000000"/>
  <p:tag name="ISPRING_CURRENT_PLAYER_ID" val="universal"/>
  <p:tag name="ISPRING_PRESENTATION_TITLE" val="ETA3 1 Health Apps for Physical Activity_Teaching Session"/>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HAPPS\\DE\\German\\Training material for ETA 03_Deutsch&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3524</Words>
  <Application>Microsoft Office PowerPoint</Application>
  <PresentationFormat>Ευρεία οθόνη</PresentationFormat>
  <Paragraphs>396</Paragraphs>
  <Slides>49</Slides>
  <Notes>49</Notes>
  <HiddenSlides>1</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49</vt:i4>
      </vt:variant>
    </vt:vector>
  </HeadingPairs>
  <TitlesOfParts>
    <vt:vector size="63" baseType="lpstr">
      <vt:lpstr>Adobe Gothic Std B</vt:lpstr>
      <vt:lpstr>微软雅黑</vt:lpstr>
      <vt:lpstr>MS PGothic</vt:lpstr>
      <vt:lpstr>Abadi Extra Light</vt:lpstr>
      <vt:lpstr>Arial</vt:lpstr>
      <vt:lpstr>Calibri</vt:lpstr>
      <vt:lpstr>Calibri Light</vt:lpstr>
      <vt:lpstr>Courier New</vt:lpstr>
      <vt:lpstr>Gill Sans Nova</vt:lpstr>
      <vt:lpstr>Impact</vt:lpstr>
      <vt:lpstr>Roboto</vt:lpstr>
      <vt:lpstr>Times New Roman</vt:lpstr>
      <vt:lpstr>Wingdings</vt:lpstr>
      <vt:lpstr>Θέμα του Office</vt:lpstr>
      <vt:lpstr>Παρουσίαση του PowerPoint</vt:lpstr>
      <vt:lpstr>Παρουσίαση του PowerPoint</vt:lpstr>
      <vt:lpstr>Partners</vt:lpstr>
      <vt:lpstr>Unterrichtseinheit: Inhalt</vt:lpstr>
      <vt:lpstr>Ziele</vt:lpstr>
      <vt:lpstr>Kompetenzen</vt:lpstr>
      <vt:lpstr>3.1.1 Einführung in Gesundheit und körperliche Aktivität</vt:lpstr>
      <vt:lpstr>Was ist Gesundheit? (1)</vt:lpstr>
      <vt:lpstr>Was ist Gesundheit? (2)</vt:lpstr>
      <vt:lpstr>Soziale Determinanten der Gesundheit</vt:lpstr>
      <vt:lpstr>Wie wird Gesundheit bestimmt?</vt:lpstr>
      <vt:lpstr>Einflussfaktoren von Gesundheit!</vt:lpstr>
      <vt:lpstr>Warum körperliche Aktivität?</vt:lpstr>
      <vt:lpstr>Warum körperliche Aktivität?</vt:lpstr>
      <vt:lpstr>Warum körperliche Aktivität?</vt:lpstr>
      <vt:lpstr>Statistiken zur körperlichen Aktivität</vt:lpstr>
      <vt:lpstr>Vorteile körperlicher Aktivität</vt:lpstr>
      <vt:lpstr>Die Rolle von Technologie und Bewegung </vt:lpstr>
      <vt:lpstr>Apps für körperliche Aktivität</vt:lpstr>
      <vt:lpstr>Beispiele von Apps für körperliche Aktivität</vt:lpstr>
      <vt:lpstr>Top 10 Fitness Apps</vt:lpstr>
      <vt:lpstr>Vorteile von Apps für körperliche Aktivität</vt:lpstr>
      <vt:lpstr>3.1.2 Gesundheits-Apps für körperliche Aktivität</vt:lpstr>
      <vt:lpstr>Aktivität</vt:lpstr>
      <vt:lpstr>Arten von Gesundheits-Apps (1)</vt:lpstr>
      <vt:lpstr>Arten von Gesundheits-Apps (2)</vt:lpstr>
      <vt:lpstr>Fitness-Apps mit körperlicher Aktivität in Einklang bringen</vt:lpstr>
      <vt:lpstr>Vergleich und Gegenüberstellung der Merkmale und Funktionalitäten verschiedener Arten von Apps</vt:lpstr>
      <vt:lpstr>3.1.3 Integrationen im realen Leben</vt:lpstr>
      <vt:lpstr>Παρουσίαση του PowerPoint</vt:lpstr>
      <vt:lpstr>Schritte, Entfernungs- und Kalorienmessung</vt:lpstr>
      <vt:lpstr>Ziele setzen und Fortschritte verfolgen</vt:lpstr>
      <vt:lpstr>Synchronisierung mit tragbaren Geräten</vt:lpstr>
      <vt:lpstr>Aktivität</vt:lpstr>
      <vt:lpstr>3.1.4 Navigieren durch Gesundheits-Apps für körperliche Aktivität</vt:lpstr>
      <vt:lpstr>Apps für körperliche Aktivität</vt:lpstr>
      <vt:lpstr>Apps für körperliche Aktivität</vt:lpstr>
      <vt:lpstr>3.1.5 Zielsetzung</vt:lpstr>
      <vt:lpstr>Zielsetzung: Warum ist das nötig?</vt:lpstr>
      <vt:lpstr>Technik: ''SMART''-Zielsetzung</vt:lpstr>
      <vt:lpstr>„SMART“-Zielsetzung: Erklärt (1)</vt:lpstr>
      <vt:lpstr>„SMART“-Zielsetzung: Erklärt (2)</vt:lpstr>
      <vt:lpstr>3.1.6 Diskussion und Auswertung</vt:lpstr>
      <vt:lpstr>Diskussion</vt:lpstr>
      <vt:lpstr>Auswertung: Fragebogen</vt:lpstr>
      <vt:lpstr>Auswertung: Fragebogen</vt:lpstr>
      <vt:lpstr>Referenzen, weiterführende Lektüre und Abschluss</vt:lpstr>
      <vt:lpstr>Referenzen, weiterführende Lektüre und Abschluss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ETA3 1 Health Apps for Physical Activity_Teaching Session</dc:title>
  <dc:creator>pantelis bbalaouras</dc:creator>
  <cp:lastModifiedBy>pantelis</cp:lastModifiedBy>
  <cp:revision>1130</cp:revision>
  <dcterms:created xsi:type="dcterms:W3CDTF">2020-06-02T13:31:56Z</dcterms:created>
  <dcterms:modified xsi:type="dcterms:W3CDTF">2024-09-08T16:15:55Z</dcterms:modified>
</cp:coreProperties>
</file>