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36" r:id="rId2"/>
    <p:sldId id="458" r:id="rId3"/>
    <p:sldId id="437" r:id="rId4"/>
    <p:sldId id="404" r:id="rId5"/>
  </p:sldIdLst>
  <p:sldSz cx="12192000" cy="6858000"/>
  <p:notesSz cx="6858000" cy="9144000"/>
  <p:custDataLst>
    <p:tags r:id="rId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788300-2509-4FD1-82B7-BCB6DF09BC3E}" v="13" dt="2024-05-01T16:47:46.474"/>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5" d="100"/>
          <a:sy n="75" d="100"/>
        </p:scale>
        <p:origin x="60" y="504"/>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355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E9788300-2509-4FD1-82B7-BCB6DF09BC3E}"/>
    <pc:docChg chg="custSel modSld modMainMaster">
      <pc:chgData name="pantelis balaouras" userId="25e8755020fc1734" providerId="LiveId" clId="{E9788300-2509-4FD1-82B7-BCB6DF09BC3E}" dt="2024-05-01T19:24:16.946" v="34" actId="255"/>
      <pc:docMkLst>
        <pc:docMk/>
      </pc:docMkLst>
      <pc:sldChg chg="addSp delSp modSp mod">
        <pc:chgData name="pantelis balaouras" userId="25e8755020fc1734" providerId="LiveId" clId="{E9788300-2509-4FD1-82B7-BCB6DF09BC3E}" dt="2024-05-01T11:04:35.402" v="12"/>
        <pc:sldMkLst>
          <pc:docMk/>
          <pc:sldMk cId="1915799683" sldId="404"/>
        </pc:sldMkLst>
        <pc:picChg chg="add mod">
          <ac:chgData name="pantelis balaouras" userId="25e8755020fc1734" providerId="LiveId" clId="{E9788300-2509-4FD1-82B7-BCB6DF09BC3E}" dt="2024-05-01T11:04:35.402" v="12"/>
          <ac:picMkLst>
            <pc:docMk/>
            <pc:sldMk cId="1915799683" sldId="404"/>
            <ac:picMk id="4" creationId="{14FE39E2-5713-DE95-F7D3-C8204604788B}"/>
          </ac:picMkLst>
        </pc:picChg>
        <pc:picChg chg="del">
          <ac:chgData name="pantelis balaouras" userId="25e8755020fc1734" providerId="LiveId" clId="{E9788300-2509-4FD1-82B7-BCB6DF09BC3E}" dt="2024-05-01T11:04:34.499" v="11" actId="478"/>
          <ac:picMkLst>
            <pc:docMk/>
            <pc:sldMk cId="1915799683" sldId="404"/>
            <ac:picMk id="22" creationId="{807C98D1-01AE-4DFA-9C42-DDBEB533C1BE}"/>
          </ac:picMkLst>
        </pc:picChg>
        <pc:picChg chg="del">
          <ac:chgData name="pantelis balaouras" userId="25e8755020fc1734" providerId="LiveId" clId="{E9788300-2509-4FD1-82B7-BCB6DF09BC3E}" dt="2024-05-01T11:04:13.258" v="10" actId="478"/>
          <ac:picMkLst>
            <pc:docMk/>
            <pc:sldMk cId="1915799683" sldId="404"/>
            <ac:picMk id="2050" creationId="{2AB980B0-03D2-2E64-6760-C23D435A121F}"/>
          </ac:picMkLst>
        </pc:picChg>
      </pc:sldChg>
      <pc:sldChg chg="modSp mod">
        <pc:chgData name="pantelis balaouras" userId="25e8755020fc1734" providerId="LiveId" clId="{E9788300-2509-4FD1-82B7-BCB6DF09BC3E}" dt="2024-05-01T11:03:45.982" v="7" actId="14100"/>
        <pc:sldMkLst>
          <pc:docMk/>
          <pc:sldMk cId="319560736" sldId="436"/>
        </pc:sldMkLst>
        <pc:spChg chg="mod">
          <ac:chgData name="pantelis balaouras" userId="25e8755020fc1734" providerId="LiveId" clId="{E9788300-2509-4FD1-82B7-BCB6DF09BC3E}" dt="2024-05-01T11:03:45.982" v="7" actId="14100"/>
          <ac:spMkLst>
            <pc:docMk/>
            <pc:sldMk cId="319560736" sldId="436"/>
            <ac:spMk id="4" creationId="{122BC770-408C-50C8-126F-18790E99F2CB}"/>
          </ac:spMkLst>
        </pc:spChg>
      </pc:sldChg>
      <pc:sldChg chg="addSp modSp mod">
        <pc:chgData name="pantelis balaouras" userId="25e8755020fc1734" providerId="LiveId" clId="{E9788300-2509-4FD1-82B7-BCB6DF09BC3E}" dt="2024-05-01T19:24:16.946" v="34" actId="255"/>
        <pc:sldMkLst>
          <pc:docMk/>
          <pc:sldMk cId="694210016" sldId="437"/>
        </pc:sldMkLst>
        <pc:spChg chg="add mod">
          <ac:chgData name="pantelis balaouras" userId="25e8755020fc1734" providerId="LiveId" clId="{E9788300-2509-4FD1-82B7-BCB6DF09BC3E}" dt="2024-05-01T19:24:16.946" v="34" actId="255"/>
          <ac:spMkLst>
            <pc:docMk/>
            <pc:sldMk cId="694210016" sldId="437"/>
            <ac:spMk id="3" creationId="{8B9FA170-406B-E6EE-3341-88A5F90E3404}"/>
          </ac:spMkLst>
        </pc:spChg>
        <pc:spChg chg="mod">
          <ac:chgData name="pantelis balaouras" userId="25e8755020fc1734" providerId="LiveId" clId="{E9788300-2509-4FD1-82B7-BCB6DF09BC3E}" dt="2024-05-01T16:48:20.100" v="32" actId="27636"/>
          <ac:spMkLst>
            <pc:docMk/>
            <pc:sldMk cId="694210016" sldId="437"/>
            <ac:spMk id="4" creationId="{E0308CCA-7979-6DB8-C0FD-349C24519D98}"/>
          </ac:spMkLst>
        </pc:spChg>
        <pc:picChg chg="add mod">
          <ac:chgData name="pantelis balaouras" userId="25e8755020fc1734" providerId="LiveId" clId="{E9788300-2509-4FD1-82B7-BCB6DF09BC3E}" dt="2024-05-01T16:47:46.473" v="26" actId="1076"/>
          <ac:picMkLst>
            <pc:docMk/>
            <pc:sldMk cId="694210016" sldId="437"/>
            <ac:picMk id="1026" creationId="{A444B1D6-CAA1-0836-0F7C-2A91B438816F}"/>
          </ac:picMkLst>
        </pc:picChg>
      </pc:sldChg>
      <pc:sldMasterChg chg="modSldLayout">
        <pc:chgData name="pantelis balaouras" userId="25e8755020fc1734" providerId="LiveId" clId="{E9788300-2509-4FD1-82B7-BCB6DF09BC3E}" dt="2024-05-01T11:04:03.449" v="9" actId="20577"/>
        <pc:sldMasterMkLst>
          <pc:docMk/>
          <pc:sldMasterMk cId="1468923052" sldId="2147483648"/>
        </pc:sldMasterMkLst>
        <pc:sldLayoutChg chg="modSp mod">
          <pc:chgData name="pantelis balaouras" userId="25e8755020fc1734" providerId="LiveId" clId="{E9788300-2509-4FD1-82B7-BCB6DF09BC3E}" dt="2024-05-01T11:04:03.449" v="9" actId="20577"/>
          <pc:sldLayoutMkLst>
            <pc:docMk/>
            <pc:sldMasterMk cId="1468923052" sldId="2147483648"/>
            <pc:sldLayoutMk cId="2336866591" sldId="2147483666"/>
          </pc:sldLayoutMkLst>
          <pc:spChg chg="mod">
            <ac:chgData name="pantelis balaouras" userId="25e8755020fc1734" providerId="LiveId" clId="{E9788300-2509-4FD1-82B7-BCB6DF09BC3E}" dt="2024-05-01T11:04:03.449" v="9"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17/7/2024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17/7/2024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108635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199809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 xmlns:ask="http://schemas.microsoft.com/office/drawing/2018/sketchyshape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12" name="Εικόνα 11"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1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de-DE" altLang="el-GR" sz="1800" dirty="0">
                <a:solidFill>
                  <a:schemeClr val="tx1">
                    <a:lumMod val="50000"/>
                    <a:lumOff val="50000"/>
                  </a:schemeClr>
                </a:solidFill>
                <a:latin typeface="Abadi Extra Light" panose="020B0204020104020204" pitchFamily="34" charset="0"/>
              </a:rPr>
              <a:t>Wie man Gesundheits-Apps sucht und auswählt</a:t>
            </a:r>
            <a:endParaRPr lang="en-US" altLang="el-GR" sz="1800" dirty="0">
              <a:solidFill>
                <a:schemeClr val="tx1">
                  <a:lumMod val="50000"/>
                  <a:lumOff val="50000"/>
                </a:schemeClr>
              </a:solidFill>
              <a:latin typeface="Abadi Extra Light" panose="020B0204020104020204" pitchFamily="34" charset="0"/>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17/7/2024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21" Type="http://schemas.openxmlformats.org/officeDocument/2006/relationships/image" Target="../media/image19.jp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 Id="rId22"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881656"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 2  - </a:t>
            </a:r>
            <a:r>
              <a:rPr lang="en-US" sz="3400" b="1" kern="1200" dirty="0" err="1">
                <a:solidFill>
                  <a:srgbClr val="C00000"/>
                </a:solidFill>
                <a:effectLst/>
                <a:latin typeface="+mj-lt"/>
                <a:ea typeface="+mj-ea"/>
                <a:cs typeface="+mj-cs"/>
              </a:rPr>
              <a:t>Abschlusssitzung</a:t>
            </a:r>
            <a:r>
              <a:rPr lang="en-US" sz="3400" b="1" dirty="0">
                <a:solidFill>
                  <a:srgbClr val="C00000"/>
                </a:solidFill>
                <a:effectLst/>
                <a:latin typeface="+mj-lt"/>
              </a:rPr>
              <a:t> </a:t>
            </a:r>
            <a:r>
              <a:rPr lang="en-US" sz="2400" b="1" dirty="0">
                <a:solidFill>
                  <a:srgbClr val="C00000"/>
                </a:solidFill>
                <a:effectLst/>
                <a:latin typeface="+mj-lt"/>
              </a:rPr>
              <a:t>(2.4)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de-DE" sz="4000" b="1" dirty="0">
                <a:solidFill>
                  <a:schemeClr val="tx1"/>
                </a:solidFill>
                <a:effectLst/>
                <a:latin typeface="+mj-lt"/>
              </a:rPr>
              <a:t>Wie man Gesundheits-Apps sucht und auswählt</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7" name="Ορθογώνιο 6">
            <a:extLst>
              <a:ext uri="{FF2B5EF4-FFF2-40B4-BE49-F238E27FC236}">
                <a16:creationId xmlns:a16="http://schemas.microsoft.com/office/drawing/2014/main" id="{52BA3253-2FE1-4A1C-A187-C823533C3003}"/>
              </a:ext>
            </a:extLst>
          </p:cNvPr>
          <p:cNvSpPr/>
          <p:nvPr/>
        </p:nvSpPr>
        <p:spPr>
          <a:xfrm>
            <a:off x="-835" y="489244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lumMod val="95000"/>
                  </a:schemeClr>
                </a:solidFill>
              </a:rPr>
              <a:t>6</a:t>
            </a:r>
            <a:endParaRPr lang="el-GR" sz="2400" dirty="0">
              <a:solidFill>
                <a:schemeClr val="bg1">
                  <a:lumMod val="95000"/>
                </a:schemeClr>
              </a:solidFill>
            </a:endParaRPr>
          </a:p>
        </p:txBody>
      </p:sp>
      <p:sp>
        <p:nvSpPr>
          <p:cNvPr id="29" name="Ορθογώνιο 15">
            <a:extLst>
              <a:ext uri="{FF2B5EF4-FFF2-40B4-BE49-F238E27FC236}">
                <a16:creationId xmlns:a16="http://schemas.microsoft.com/office/drawing/2014/main" id="{E2D62582-C445-4009-AC95-BBAC912350A5}"/>
              </a:ext>
            </a:extLst>
          </p:cNvPr>
          <p:cNvSpPr/>
          <p:nvPr/>
        </p:nvSpPr>
        <p:spPr>
          <a:xfrm>
            <a:off x="-8163" y="1495460"/>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effectLst>
                  <a:outerShdw blurRad="38100" dist="38100" dir="2700000" algn="tl">
                    <a:srgbClr val="000000">
                      <a:alpha val="43137"/>
                    </a:srgbClr>
                  </a:outerShdw>
                </a:effectLst>
              </a:rPr>
              <a:t>2</a:t>
            </a:r>
            <a:endParaRPr lang="el-GR" sz="2400" b="1" dirty="0">
              <a:effectLst>
                <a:outerShdw blurRad="38100" dist="38100" dir="2700000" algn="tl">
                  <a:srgbClr val="000000">
                    <a:alpha val="43137"/>
                  </a:srgbClr>
                </a:outerShdw>
              </a:effectLst>
            </a:endParaRPr>
          </a:p>
        </p:txBody>
      </p:sp>
      <p:sp>
        <p:nvSpPr>
          <p:cNvPr id="23" name="Ορθογώνιο 10">
            <a:extLst>
              <a:ext uri="{FF2B5EF4-FFF2-40B4-BE49-F238E27FC236}">
                <a16:creationId xmlns:a16="http://schemas.microsoft.com/office/drawing/2014/main" id="{44C9E6B2-993D-009F-E338-77B2F384E231}"/>
              </a:ext>
            </a:extLst>
          </p:cNvPr>
          <p:cNvSpPr/>
          <p:nvPr/>
        </p:nvSpPr>
        <p:spPr>
          <a:xfrm>
            <a:off x="1888851" y="6338016"/>
            <a:ext cx="8829381" cy="632422"/>
          </a:xfrm>
          <a:prstGeom prst="rect">
            <a:avLst/>
          </a:prstGeom>
        </p:spPr>
        <p:txBody>
          <a:bodyPr vert="horz" lIns="91440" tIns="45720" rIns="91440" bIns="45720" rtlCol="0" anchor="ctr">
            <a:normAutofit/>
          </a:bodyPr>
          <a:lstStyle/>
          <a:p>
            <a:pPr lvl="0">
              <a:lnSpc>
                <a:spcPct val="90000"/>
              </a:lnSpc>
              <a:spcAft>
                <a:spcPts val="600"/>
              </a:spcAft>
              <a:defRPr sz="1100" kern="1200">
                <a:ln>
                  <a:noFill/>
                </a:ln>
                <a:solidFill>
                  <a:prstClr val="black"/>
                </a:solidFill>
                <a:uLnTx/>
                <a:uFillTx/>
                <a:latin typeface="Calibri Light" panose="020F0302020204030204"/>
                <a:ea typeface="+mn-ea"/>
                <a:cs typeface="+mn-cs"/>
              </a:defRPr>
            </a:pPr>
            <a:r>
              <a:rPr lang="de-DE" sz="1000" dirty="0">
                <a:solidFill>
                  <a:schemeClr val="bg1"/>
                </a:solidFil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dirty="0">
              <a:solidFill>
                <a:schemeClr val="bg1"/>
              </a:solidFill>
              <a:effectLst>
                <a:outerShdw blurRad="38100" dist="38100" dir="2700000" algn="tl">
                  <a:srgbClr val="000000">
                    <a:alpha val="43137"/>
                  </a:srgbClr>
                </a:outerShdw>
              </a:effectLst>
            </a:endParaRPr>
          </a:p>
        </p:txBody>
      </p:sp>
      <p:pic>
        <p:nvPicPr>
          <p:cNvPr id="25" name="Εικόνα 24"/>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0" y="6418981"/>
            <a:ext cx="1859035" cy="408330"/>
          </a:xfrm>
          <a:prstGeom prst="rect">
            <a:avLst/>
          </a:prstGeom>
        </p:spPr>
      </p:pic>
    </p:spTree>
    <p:extLst>
      <p:ext uri="{BB962C8B-B14F-4D97-AF65-F5344CB8AC3E}">
        <p14:creationId xmlns:p14="http://schemas.microsoft.com/office/powerpoint/2010/main" val="319560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llustration of speech bubbles">
            <a:extLst>
              <a:ext uri="{FF2B5EF4-FFF2-40B4-BE49-F238E27FC236}">
                <a16:creationId xmlns:a16="http://schemas.microsoft.com/office/drawing/2014/main" id="{A444B1D6-CAA1-0836-0F7C-2A91B43881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557999" y="1808162"/>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Feedback &amp; </a:t>
            </a:r>
            <a:r>
              <a:rPr lang="en-US" sz="3200" dirty="0" err="1"/>
              <a:t>Diskussion</a:t>
            </a:r>
            <a:r>
              <a:rPr lang="en-US" sz="3200" dirty="0"/>
              <a:t>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4952199" y="2061029"/>
            <a:ext cx="7239801" cy="4685459"/>
          </a:xfrm>
        </p:spPr>
        <p:txBody>
          <a:bodyPr>
            <a:normAutofit lnSpcReduction="10000"/>
          </a:bodyPr>
          <a:lstStyle/>
          <a:p>
            <a:pPr>
              <a:lnSpc>
                <a:spcPct val="110000"/>
              </a:lnSpc>
              <a:spcBef>
                <a:spcPts val="1200"/>
              </a:spcBef>
              <a:spcAft>
                <a:spcPts val="1200"/>
              </a:spcAft>
            </a:pPr>
            <a:r>
              <a:rPr lang="de-DE" sz="2400" i="1" dirty="0"/>
              <a:t>Welche Erfahrungen haben Sie bei der Suche und Auswahl von Gesundheits-Apps gemacht?</a:t>
            </a:r>
          </a:p>
          <a:p>
            <a:pPr>
              <a:lnSpc>
                <a:spcPct val="110000"/>
              </a:lnSpc>
              <a:spcBef>
                <a:spcPts val="1200"/>
              </a:spcBef>
              <a:spcAft>
                <a:spcPts val="1200"/>
              </a:spcAft>
            </a:pPr>
            <a:r>
              <a:rPr lang="de-DE" sz="2400" i="1" dirty="0"/>
              <a:t>Gab es bemerkenswerte Aspekte bei den gefundenen Apps in Bezug auf die Kriterien?</a:t>
            </a:r>
          </a:p>
          <a:p>
            <a:pPr>
              <a:lnSpc>
                <a:spcPct val="110000"/>
              </a:lnSpc>
              <a:spcBef>
                <a:spcPts val="1200"/>
              </a:spcBef>
              <a:spcAft>
                <a:spcPts val="1200"/>
              </a:spcAft>
            </a:pPr>
            <a:r>
              <a:rPr lang="de-DE" sz="2400" i="1" dirty="0"/>
              <a:t>Welche Kriterien waren für Sie am wichtigsten?</a:t>
            </a:r>
          </a:p>
          <a:p>
            <a:pPr>
              <a:lnSpc>
                <a:spcPct val="110000"/>
              </a:lnSpc>
              <a:spcBef>
                <a:spcPts val="1200"/>
              </a:spcBef>
              <a:spcAft>
                <a:spcPts val="1200"/>
              </a:spcAft>
            </a:pPr>
            <a:r>
              <a:rPr lang="de-DE" sz="2400" i="1" dirty="0"/>
              <a:t>Welche Kriterien waren am schwierigsten zu überprüfen?</a:t>
            </a:r>
          </a:p>
          <a:p>
            <a:pPr>
              <a:lnSpc>
                <a:spcPct val="110000"/>
              </a:lnSpc>
              <a:spcBef>
                <a:spcPts val="1200"/>
              </a:spcBef>
              <a:spcAft>
                <a:spcPts val="1200"/>
              </a:spcAft>
            </a:pPr>
            <a:r>
              <a:rPr lang="de-DE" sz="2400" i="1" dirty="0"/>
              <a:t>Fühlen Sie sich sicherer bei der Suche und Auswahl von Apps?</a:t>
            </a:r>
          </a:p>
        </p:txBody>
      </p:sp>
      <p:sp>
        <p:nvSpPr>
          <p:cNvPr id="3" name="TextBox 2">
            <a:extLst>
              <a:ext uri="{FF2B5EF4-FFF2-40B4-BE49-F238E27FC236}">
                <a16:creationId xmlns:a16="http://schemas.microsoft.com/office/drawing/2014/main" id="{8B9FA170-406B-E6EE-3341-88A5F90E3404}"/>
              </a:ext>
            </a:extLst>
          </p:cNvPr>
          <p:cNvSpPr txBox="1"/>
          <p:nvPr/>
        </p:nvSpPr>
        <p:spPr>
          <a:xfrm>
            <a:off x="558000" y="6488668"/>
            <a:ext cx="6159136" cy="276999"/>
          </a:xfrm>
          <a:prstGeom prst="rect">
            <a:avLst/>
          </a:prstGeom>
          <a:noFill/>
        </p:spPr>
        <p:txBody>
          <a:bodyPr wrap="square">
            <a:spAutoFit/>
          </a:bodyPr>
          <a:lstStyle/>
          <a:p>
            <a:r>
              <a:rPr lang="en-US" sz="1200" dirty="0">
                <a:hlinkClick r:id="rId4"/>
              </a:rPr>
              <a:t>Design von </a:t>
            </a:r>
            <a:r>
              <a:rPr lang="en-US" sz="1200">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br>
              <a:rPr lang="de-DE" sz="2800" dirty="0">
                <a:solidFill>
                  <a:srgbClr val="C01E24"/>
                </a:solidFill>
                <a:latin typeface="+mj-lt"/>
              </a:rPr>
            </a:br>
            <a:r>
              <a:rPr lang="de-DE" sz="2800" dirty="0">
                <a:solidFill>
                  <a:srgbClr val="C01E24"/>
                </a:solidFill>
                <a:latin typeface="+mj-lt"/>
              </a:rPr>
              <a:t>Sie haben dieses Modul abgeschlossen!</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9" name="Εικόνα 8"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
        <p:nvSpPr>
          <p:cNvPr id="10" name="Ορθογώνιο 10">
            <a:extLst>
              <a:ext uri="{FF2B5EF4-FFF2-40B4-BE49-F238E27FC236}">
                <a16:creationId xmlns:a16="http://schemas.microsoft.com/office/drawing/2014/main" id="{2AEE8F04-0D28-7342-5C1E-E908E35E4C21}"/>
              </a:ext>
            </a:extLst>
          </p:cNvPr>
          <p:cNvSpPr/>
          <p:nvPr/>
        </p:nvSpPr>
        <p:spPr>
          <a:xfrm>
            <a:off x="3898918" y="631935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de-DE" sz="1000" dirty="0">
                <a:solidFill>
                  <a:schemeClr val="accent5">
                    <a:lumMod val="20000"/>
                    <a:lumOff val="80000"/>
                  </a:schemeClr>
                </a:solidFill>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r>
              <a:rPr lang="de-DE" sz="1000" dirty="0" smtClean="0">
                <a:solidFill>
                  <a:schemeClr val="accent5">
                    <a:lumMod val="20000"/>
                    <a:lumOff val="80000"/>
                  </a:schemeClr>
                </a:solidFill>
                <a:latin typeface="+mj-lt"/>
              </a:rPr>
              <a:t>.</a:t>
            </a:r>
            <a:endParaRPr lang="de-DE"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2 4 How to search and select Health Apps CLOSURE SESSION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Ri/F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JGL8V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kYvx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JGL8V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JGL8V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JGL8V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Ri/FYFQaV5GsAAABvAAAAHAAAAHVuaXZlcnNhbC9sb2NhbF9zZXR0aW5ncy54bWwNyrEKwkAMANC9XxEySB3Uugn2rpujCK0fENogB7mk9ELRv/e2N7x++GaBnbeSTANezx0C62xL0k/A9/Q43RCKky4kphxQDWGITS82k4zsXmOBVejH28S5wvlJuc4XqbOkAu1B/B6PeInNH1BLAwQUAAIACACRi/FY9XSmfq0RAACrOQAAFwAAAHVuaXZlcnNhbC91bml2ZXJzYWwucG5n7VsLWJJn37e31dbK/NauzV4r2LXa9r3rLXNm5gFYa9OsNXdqVobUXFlaoENBEXhWLX13EFat2XTC3s4HgU4GgkCLJZUan5ZgcspQUREQER7OfA+KqXvffd91fYfr+65deOn13MD9//3/9+9/uP8Pj/dX77+XGv5s1LNhYWHhaeve/jAsbAY2LGz658/MhN4ZHvrwV+gyDf9h6lth7HsL+6EXT+Ws2bgmLOwyfbZnxwzo9az8dVvwYWFzJYG/aVLcuc/CwhLeTHt7zcfFWUZ1K51VitZafMS4jQ3/drw4+/6vC0ZuLvj02z3rN248ebzx+PaGoQOd2zNpUV8j3n5HebDnVNnzb9Fm1K069f60pTl5ET8/XvNyoo2bIOsvPysOL6XYiRGxV7M43TVbYg1b8nbZLT/uQlI2WyMgk6Ef3kdzuKMD4rddLwauj2gxqj8FBqqYsszA9YukxvzZgUG+dD52WmBgmi9ZFrjeWJTNmzEKkv37IJHhXGAkFViSdgT6HXkkeKAQ2euqOeSepfG4BktjC8bXg1nPH5bLDthid3j37kYnj0omf1ZpggMgESBae6KBkiTNOr5JLiuzxZ7YMarzGehj9pVjIy1bUYujRg39Ir/fd3lB7pK/5I2ZeaDrk7bC8FFL31yhWl/FDgqWZabdjxuz95f8pXv4ZaMmvzQf+8pGxYpR3U9JWKf6g6DbecdWoiWjBPzLHO6RM/+/wb/s77K3nkyNh/sdUlwWxdZeXYmhbmmbvqfmvkGVpXeYVLKg6hUIlWj47lI60yrzDcqwIlc7Zz3pJRaeVKM0LNTWuLcEzTpTrizaqcGOHB5ZsXWyPGR6YdrYMPO/MGafjSZ3zY43l2rdWCoUHiMsqkcKeHoPwj2P7A70pIknZRQTPl7rFmpLrTVaZ42S2ldO3e3m4SfmwKiG9cq4ZvZ+eyRgiYSLARV3prqo3cg3nwVcZ8VdBYIx0rg38pciPPLN7payhwsJGIgeY0zqZBit36v1O3bOG16vxOddolRdxIaPCW4n8Y6dCtL9bgTX8LUoGnA2HTG9z/QO5uB83em+z0ox9pVSFp5MNOUEXXcchoUjSNcWlS6huF0SlEdSTQc8unjApwdEQqDunrqo2fXjJYF/9yJuEnh1Ah2AmGgYk+p+DVVi7YoAHL0g4Ae5INC/AcN39qWiXI7jKO99lBqGv3bPoq5nBsNiB4mHloGNC3Dr+NnCkbYN8WLXRbGr+Cd0hgYGB4x1CizS8UsEUoSrozW5Zb+1VnGMIric2sblFm0y4rxynNpzM9pzkzvoNQN+nY4ou/obVd6DKMdBY8fifuy1e62RWcVdLKpRQTX2EqG8xVFNeqqpN4fam6MZQJhLZC2RYscto46op8qfxCrBW3BS7DOIfyiUuZpzkHjr8yjL8/EoezbKzisqpQySVYnSKQL2bLi7wx8/so4Pp7juM0XOw3DnYSlLKciWJ4imkAh33k7F+h6btSKXJV3l6d0gplh9ER5Xi9jdA6bxy1lWYo3UQM7S26Kwit/IRlP61sabS8wcVYMb4c9qm55bo+AAULhGiz3D9skp5BsGHO3GvsX9PlAZ7aeNIjxaBUGIh3BawSLyErVfvokbDDFovqkRlhbx2ijhN5ZBqc1fEhzzWF32VF9/0sgNpZeokBjaMzBqxpMkxOJ5FK9NYXuz1HIrkutX24ZII32t9knJ2P52mdKwh6hhTpSQ5/+M5ZxVlwAT1WPjZzwhg6D31j8pHHGHu+ykzhpQHwIKAf0fABUukxijRWAGVuPfj9FqiCYF1YrCoZDtrkS54qrAXHI9ySx7suVd/Kqzy16pAeE4X18ss3QgZgT0u/0851GZ2B7OonO4Le/zkX6TLj2XQtPhe43oJpNOW2tVHJUViDheBrNuqvIHc7h5hR4UlNm90T6fH8sgfEFu2/wwi8JP0amlzI9pddqBAeVO0IKTOw13zDYycyy/p8Wqck/s4nnTxd4uKS76zy8xCwf588D5HyiMcRdELi3SIu+oN2WaOTQpMAxQB3o5Yle7VFYPwycrWk0xBmOMiu22FsB9HHiJwVFUmmBKEjFOqo+JBBy9Y5vUygLpdBbXibMcplMHWXqtd8HGuqk0MHrisLLp3fGGNGmvVGHUeePY7DV49EOBBsMCFQUGe+Jypr5vD+woV7FCkKKIS+HQmeXKuJc4MfZitlrfok+6q7+tvFg0SGrmCxl4Cs3my6Usa3nhdvp9UwNqolF5ld/SRQi/YDC+znkXwchWI9m9aNZzRYjeYmjTEtMQANm2kn5HmbcandHce7mJJGCzEQBDJ9oL2roLSkrraAiRPu4Bsl/UPzVaWtGCx3Zyc8EMI/91W/GPB4qaE1fRm0Tt2cN2y7wZ0uyMpgKVZd4zW2ClC4k+h2WhfszWAgwSHCju/9s/oMGxdLlU8Td+SktR6SJB0vLSNggpap+Mc1SwUGpkaxBcN4mmX63N6gHrkzmVKau5U/l8FWpyigyk8weSe/vIgyadPlv+c8m3VQYjxuP117DdGfrK+atdu+hbZGIkg6tQNNASYGJTJg1UUKQvXDI4CRkSk4hBpvXwhonHtHrSj2VFh4YKtBaLvnUqn6Qfugjo81Vre7E3khPhArfDebyotOKnVOfWawa7q8OZ+/A1xC6KZ/UqHEduGIBJmZwbaCmMmVfkI6fqOTlqpClTMmhx2HyJuxBmvrDxEdlHVhUKrL5tT7rIqr4tZZlqTqjyhID+8ECq3vyL5cok3y2xygd1TXkT4jdH8t0M0DdMGDxc6M/UgxNpGOgiT/uHhwlD/+yTOgWsfuAT0hcsK6lGOymvoNug9hwUKI2P9rlwWCk8DeQUITlWElFkzg1qtEL3YWjif/ueMD9TYsR5GnF9+7luM9tQGwThJqhEPpeB9LPQ8fgbpd/EvzeZusydT/TmvixhXZlM9CdbJmrD7fyLtZPZ3CSfqE1vqF6fwv2xSQVyDvduSN1/rK6wRWLM4wgJ1q/SPRq7CF250H93KWcviqqYpBedqGJbhtFm18NqrthbDgdlGosMh7SdT99Hb5F/V5K8q46RTVTtI5A3CtyEHot24LJ/KMnXatcRhRNmfBCr8nUnAQOsi+lQy6Ex0RBbJSYiBQRVDSNt5bAIRrTIsV+KI0o1u2RvqKgXL+LCuenbRy2FJQZ2IXnl+uIqC36RleJ3MPeaM1lrQLXZp6BnnjRZLHEOEXgIQ/JY4ubCs80uR4FnwOHIRd8RpLQ3AEJABSRrW4+K7HF3YdKFMqbWwEdxorIwYIGHXyMxOg0lVUu/F6MnNytFPPTiHi7/MSG80vC1Mq6KYc6c3qekPnoajpJFpSiM2f+KXqznnyAKxYkzO+IYbLlU3idgJJmbpLXQvq8l+Yt9OpE6XyC6l2xy8KF2x9FAIQMl7xTM5Rq0ORUNUrwRqUefn3DFyF8lRv7nhRXf5X2nUjNZBfjw03mPth0cjLkGW2woUBVsGuALaQgk9VqZxtouMCTQCoooiLw3Eaam/UXh5/I+VqsrWdny/FJfMYzJVeiRjV0ns3kIXwUBVN+aFCjGfMHMO3G1vX2ulSwp67B1foriXD2Ww02V8vgLVhOz82hCg8hTNezAEbT1ugvKODsset93Ur3R40mVKkS0TP97ho6/0oUbJpFVBfUHywQpLQ0k2xG5jr4DX3G85NDe67QEdjNi6+IBZ26H7Y2nSm4ZjzY+tOrvuhkPYhrYSylWR4MwRUkWKjfN5eo54PLJHVwhD5GijPue/cHwbgq54oIghkghhzOlbsNxXc9cuZFcoSpSxcjZS/GyjCtsuR41swNqtdi6Cx1xZ9gc/WqCGjlTbtVvlQkXYBV4GEZi8UjBemisv1eJ2wz2tN80iHRujKzS/yKRNaknOy0xRqEU20tMvJeLQP41vbTWslLaFPcnvTfhc7bF7nCQGDZLEQBjZrSyl2Ks9QpjQxRBfU9aw/keXcP0F3s7yWyrla1PpKEw+wW0FnM2mGBeP5GYJ3Kcus9Ixf+7RaNqPlZrYzOFzl9fo+JKtQKtlwPnCtKJnH/MxQUawHIrQkUe+IhJMtiXchqG5ZQypXvTpL6sDfLtFjda60VoV9yGSYwDRpy/Syox8XFCAIZVSOWXBImNWeqaSatoyXdHiHVwYZyITWddts//VGufjiq2aiKp/RY3R2jvjJ/DNXjNbqm/m7WDqF6l0bAmS294pbZrlRZVprQaocgw1OVjSP1rcWquBmW6rz43qXZVQwmDQx8WaNjyF7hlSsFks6+XKxumLjlJxVZcRGhQEVwD/dgisCcfkqtMXQ1hXpxyd+UfXOT3sCqTN5v1+QLfioekWV/aLtvKmz/nobPNpEE+zhYgg31DmD0lAz6J4IY2lD+0OqiZGeiyDzdF4/wCQ+J4y7YvnHuEffaP9HV8CDwEHgIPgYfAQ+Ah8BB4CDwEHgIPgYfAQ+Ah8BB4CDwEHgIPgYfAQ+Ah8BD4Hwy88ZaENXruo22tyabAAPhZJYmCwylHrjS+M3aARLs7vm3dh8HHTskH1esWpwUfGA3NISyuWBJ8snQjtqNi5ZHvg9Cy7b8nxB1swjiV1UTxiKslKcvh0YncGC8nSWGpY3HwFGFFnhNJnEBVnUhHuQZaQKEhVvmchX1dpLEVYR5vFcl2TuDfWEbSu+H7UiUCjYsfXbBMq7+yYM/4CZNHLxobb7rbXiHQxdHo3MlCneGHwNMbBmEAhv8Ae+rwqdoCS74g65z7kNb5WBdpoiplANY93XREjq/Vb5U9FD2zOmBPpEBbYd5Q2YHwiQrPjy5Ld6LL3lrp660XXXKQTLaEwH+f/r3TiyRj+L+aLJAKY0pU2t2oyHCu2WVDKX1vVu+lzIUmFZ8jiGdrK5dfLvVQ+j8cp9xobei0756YEO/V5IiHe2M1ySJh0i4+ZC+qdR9ZW9k5SvbyKCwR1cxIDTjjfSM1QnQtwGu1zG4TvxNrid/NODMq4Mqy4rprgW/UBbK206M+q8iBYZndW7I+CYQK7ILa/EvliB2wirXkM5zSAJv0Uhj6U9BxXg7+JBffMfGuB5ch28mjyBU3oVD6ojwXLB16heJqzYCkqqszkM4MZTYjA+KGesUmhAfEjo+L6STG2WLrLWNB5VOQwoh2E/jo7D7vPcrm6Mj8BcA3rwogqo6yzAjMGzs+pa8OOiQGqWLDq2Qu1Adh4+ruj9Aikf7eWLKaBBBV1sF5Amk62ODbuLxu1OXfhnPhLqEfnJFs8HPggdD7WKA9yDyD029YsjCwHn2rtfjOl0GjFkuMlqrrBuMO76W90swg40+jNpqp/bZ4Zpch8l2hUY/iIkwlhK/UurOZ/pnOz2cZtLuJqtPBUCru7bJ7ym/Lm5bUQoYOH5k17ghqJ0MP7yZVBbxbKDO83j1OX7LKtPWg8WrDvWVPrLuudz5dP+aph1bP2n1B3zKa8gWGI/5ZT49PjO6vMQMjvbEU9VXf/qENgej6iGVOYAFH1QXjQtidPDTA2wu2zUp3AduCoQgj73E+fZPZg2ve1gklAnM3heOcBy3kU6Lq6ngQ10dwzcVdVhzSZfDfP5Rdi8Yp3HpdxkRgxWUhXW3aBue38fFwRwcTR682Bci/JlJIXPHFsJO2YGBl1j8meKddlUTlKdwG45Uk2HiA/SbZ8jgF1bp9nYtmj8fD1CTl1XURjgEWy6Wkub8HMOq9HEH2tPFVTk047hsq5J5raIJ0OpTta+vcCIeoEHIjlLxBqmyn5zFWjXpdY7cylb7lZEUmBnyF3ePeNraUb8qU5lJFznXUg1czmdNHzbBJBURxhNbGGEmVMruf1CHebp6wAs5viVgXOGgXDaP047A9N8/dkSsEItOGbU1g/eB4EZC5y6GyMi9wQu/oaG0LFEE7USeQuxIVCiXvBzN+HBLNUESoc5zTRqPKOFbUto2dvBvyjwGObQE5Q40LcHvLo9K2spjPjZdjR6dCdH1R3pI9ddSUlcGq3Ifz23E43wDHl5vUuY5/Ty770nb17zv/8wOC/xOnDP8SH++PfDZvb8aPxOaywDtp77z3Nvut7Qf+HVBLAwQUAAIACACRi/FYOp3ncEsAAABrAAAAGwAAAHVuaXZlcnNhbC91bml2ZXJzYWwucG5nLnhtbLOxr8jNUShLLSrOzM+zVTLUM1Cyt+PlsikoSi3LTC1XqACKAQUhQEmhEsg1QnDLM1NKMoBCBhYWCMGM1Mz0jBJbJQtDM7igPtBMAFBLAQIAABQAAgAIAKl+UE82YVgCRwMAAOEJAAAUAAAAAAAAAAEAAAAAAAAAAAB1bml2ZXJzYWwvcGxheWVyLnhtbFBLAQIAABQAAgAIAJGL8Vi1N/SoHAUAAOETAAAdAAAAAAAAAAEAAAAAAHkDAAB1bml2ZXJzYWwvY29tbW9uX21lc3NhZ2VzLmxuZ1BLAQIAABQAAgAIAJGL8VgVHmAbowAAAH8BAAAuAAAAAAAAAAEAAAAAANAIAAB1bml2ZXJzYWwvcGxheWJhY2tfYW5kX25hdmlnYXRpb25fc2V0dGluZ3MueG1sUEsBAgAAFAACAAgAkYvxWHRJNR88BAAADBUAACcAAAAAAAAAAQAAAAAAvwkAAHVuaXZlcnNhbC9mbGFzaF9wdWJsaXNoaW5nX3NldHRpbmdzLnhtbFBLAQIAABQAAgAIAJGL8Vg3i4dqewMAAKwMAAAhAAAAAAAAAAEAAAAAAEAOAAB1bml2ZXJzYWwvZmxhc2hfc2tpbl9zZXR0aW5ncy54bWxQSwECAAAUAAIACACRi/FYpq9WIzYEAACWFAAAJgAAAAAAAAABAAAAAAD6EQAAdW5pdmVyc2FsL2h0bWxfcHVibGlzaGluZ19zZXR0aW5ncy54bWxQSwECAAAUAAIACACRi/FYJg9+6LABAABvBgAAHwAAAAAAAAABAAAAAAB0FgAAdW5pdmVyc2FsL2h0bWxfc2tpbl9zZXR0aW5ncy5qc1BLAQIAABQAAgAIAJGL8VgVBpXkawAAAG8AAAAcAAAAAAAAAAEAAAAAAGEYAAB1bml2ZXJzYWwvbG9jYWxfc2V0dGluZ3MueG1sUEsBAgAAFAACAAgAkYvxWPV0pn6tEQAAqzkAABcAAAAAAAAAAAAAAAAABhkAAHVuaXZlcnNhbC91bml2ZXJzYWwucG5nUEsBAgAAFAACAAgAkYvxWDqd53BLAAAAawAAABsAAAAAAAAAAQAAAAAA6CoAAHVuaXZlcnNhbC91bml2ZXJzYWwucG5nLnhtbFBLBQYAAAAACgAKAAYDAABsKwAAAAA="/>
  <p:tag name="ISPRING_LMS_API_VERSION" val="SCORM 1.2"/>
  <p:tag name="ISPRING_ULTRA_SCORM_COURSE_ID" val="BD554CE0-4D2D-4367-B180-96C8C6DA7EE3"/>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2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 2 4 How to search and select Health Apps CLOSURE SESSION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283</Words>
  <Application>Microsoft Office PowerPoint</Application>
  <PresentationFormat>Ευρεία οθόνη</PresentationFormat>
  <Paragraphs>54</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Feedback &amp; Diskussion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2 4 How to search and select Health Apps CLOSURE SESSION_DE</dc:title>
  <dc:creator>pantelis bbalaouras</dc:creator>
  <cp:lastModifiedBy>pantelis</cp:lastModifiedBy>
  <cp:revision>879</cp:revision>
  <dcterms:created xsi:type="dcterms:W3CDTF">2020-06-02T13:31:56Z</dcterms:created>
  <dcterms:modified xsi:type="dcterms:W3CDTF">2024-07-17T14:29:13Z</dcterms:modified>
</cp:coreProperties>
</file>