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436" r:id="rId2"/>
    <p:sldId id="458" r:id="rId3"/>
    <p:sldId id="437" r:id="rId4"/>
    <p:sldId id="404" r:id="rId5"/>
  </p:sldIdLst>
  <p:sldSz cx="12192000" cy="6858000"/>
  <p:notesSz cx="6858000" cy="9144000"/>
  <p:custDataLst>
    <p:tags r:id="rId8"/>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eksandra Stevanović" initials="AS" lastIdx="9" clrIdx="0"/>
  <p:cmAuthor id="2" name="user" initials="u"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8F8"/>
    <a:srgbClr val="DDE0E5"/>
    <a:srgbClr val="203864"/>
    <a:srgbClr val="ABC7F1"/>
    <a:srgbClr val="ED7D31"/>
    <a:srgbClr val="CFD5EA"/>
    <a:srgbClr val="404040"/>
    <a:srgbClr val="C01E24"/>
    <a:srgbClr val="3F3F3F"/>
    <a:srgbClr val="E3E98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9788300-2509-4FD1-82B7-BCB6DF09BC3E}" v="13" dt="2024-05-01T16:47:46.474"/>
  </p1510:revLst>
</p1510:revInfo>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81" autoAdjust="0"/>
    <p:restoredTop sz="93497" autoAdjust="0"/>
  </p:normalViewPr>
  <p:slideViewPr>
    <p:cSldViewPr snapToGrid="0">
      <p:cViewPr varScale="1">
        <p:scale>
          <a:sx n="75" d="100"/>
          <a:sy n="75" d="100"/>
        </p:scale>
        <p:origin x="60" y="504"/>
      </p:cViewPr>
      <p:guideLst>
        <p:guide orient="horz" pos="2160"/>
        <p:guide pos="3840"/>
      </p:guideLst>
    </p:cSldViewPr>
  </p:slideViewPr>
  <p:notesTextViewPr>
    <p:cViewPr>
      <p:scale>
        <a:sx n="1" d="1"/>
        <a:sy n="1" d="1"/>
      </p:scale>
      <p:origin x="0" y="0"/>
    </p:cViewPr>
  </p:notesTextViewPr>
  <p:notesViewPr>
    <p:cSldViewPr snapToGrid="0">
      <p:cViewPr varScale="1">
        <p:scale>
          <a:sx n="100" d="100"/>
          <a:sy n="100" d="100"/>
        </p:scale>
        <p:origin x="3552"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ntelis balaouras" userId="25e8755020fc1734" providerId="LiveId" clId="{3A9E129B-9895-49F4-AB6D-85A6A0AF8B90}"/>
    <pc:docChg chg="undo custSel addSld delSld modSld sldOrd modMainMaster">
      <pc:chgData name="pantelis balaouras" userId="25e8755020fc1734" providerId="LiveId" clId="{3A9E129B-9895-49F4-AB6D-85A6A0AF8B90}" dt="2023-07-01T09:44:01.365" v="1185" actId="1076"/>
      <pc:docMkLst>
        <pc:docMk/>
      </pc:docMkLst>
      <pc:sldChg chg="addSp delSp modSp mod">
        <pc:chgData name="pantelis balaouras" userId="25e8755020fc1734" providerId="LiveId" clId="{3A9E129B-9895-49F4-AB6D-85A6A0AF8B90}" dt="2023-07-01T09:04:44.218" v="942" actId="14100"/>
        <pc:sldMkLst>
          <pc:docMk/>
          <pc:sldMk cId="616025265" sldId="261"/>
        </pc:sldMkLst>
        <pc:spChg chg="mod">
          <ac:chgData name="pantelis balaouras" userId="25e8755020fc1734" providerId="LiveId" clId="{3A9E129B-9895-49F4-AB6D-85A6A0AF8B90}" dt="2023-07-01T09:04:02.058" v="940" actId="207"/>
          <ac:spMkLst>
            <pc:docMk/>
            <pc:sldMk cId="616025265" sldId="261"/>
            <ac:spMk id="5" creationId="{FAA18648-8A7B-40D3-A066-80FDB05B7DF4}"/>
          </ac:spMkLst>
        </pc:spChg>
        <pc:spChg chg="del">
          <ac:chgData name="pantelis balaouras" userId="25e8755020fc1734" providerId="LiveId" clId="{3A9E129B-9895-49F4-AB6D-85A6A0AF8B90}" dt="2023-07-01T08:59:04.228" v="920" actId="478"/>
          <ac:spMkLst>
            <pc:docMk/>
            <pc:sldMk cId="616025265" sldId="261"/>
            <ac:spMk id="7" creationId="{3EABFA14-CCC1-48A6-A2A5-B838C912D37A}"/>
          </ac:spMkLst>
        </pc:spChg>
        <pc:spChg chg="add mod">
          <ac:chgData name="pantelis balaouras" userId="25e8755020fc1734" providerId="LiveId" clId="{3A9E129B-9895-49F4-AB6D-85A6A0AF8B90}" dt="2023-07-01T08:59:34.030" v="923" actId="1076"/>
          <ac:spMkLst>
            <pc:docMk/>
            <pc:sldMk cId="616025265" sldId="261"/>
            <ac:spMk id="10" creationId="{ED2F4DDC-EDFB-2077-F4D4-7EFCA890F8B7}"/>
          </ac:spMkLst>
        </pc:spChg>
        <pc:picChg chg="add del mod modCrop">
          <ac:chgData name="pantelis balaouras" userId="25e8755020fc1734" providerId="LiveId" clId="{3A9E129B-9895-49F4-AB6D-85A6A0AF8B90}" dt="2023-07-01T08:39:14.507" v="832" actId="21"/>
          <ac:picMkLst>
            <pc:docMk/>
            <pc:sldMk cId="616025265" sldId="261"/>
            <ac:picMk id="2" creationId="{198228AE-D0E1-332C-5304-13A58FC6E81A}"/>
          </ac:picMkLst>
        </pc:picChg>
        <pc:picChg chg="add del mod">
          <ac:chgData name="pantelis balaouras" userId="25e8755020fc1734" providerId="LiveId" clId="{3A9E129B-9895-49F4-AB6D-85A6A0AF8B90}" dt="2023-07-01T08:59:01.447" v="919"/>
          <ac:picMkLst>
            <pc:docMk/>
            <pc:sldMk cId="616025265" sldId="261"/>
            <ac:picMk id="3" creationId="{CEB8B32C-A602-E7F8-47DE-DAB1D6D3FEEF}"/>
          </ac:picMkLst>
        </pc:picChg>
        <pc:picChg chg="del">
          <ac:chgData name="pantelis balaouras" userId="25e8755020fc1734" providerId="LiveId" clId="{3A9E129B-9895-49F4-AB6D-85A6A0AF8B90}" dt="2023-07-01T08:58:58.259" v="917" actId="478"/>
          <ac:picMkLst>
            <pc:docMk/>
            <pc:sldMk cId="616025265" sldId="261"/>
            <ac:picMk id="8" creationId="{199A8DC6-D03C-4BE6-8268-D6FFABE8339E}"/>
          </ac:picMkLst>
        </pc:picChg>
        <pc:picChg chg="add del mod">
          <ac:chgData name="pantelis balaouras" userId="25e8755020fc1734" providerId="LiveId" clId="{3A9E129B-9895-49F4-AB6D-85A6A0AF8B90}" dt="2023-07-01T09:01:55.655" v="926" actId="478"/>
          <ac:picMkLst>
            <pc:docMk/>
            <pc:sldMk cId="616025265" sldId="261"/>
            <ac:picMk id="9" creationId="{CFF758E8-3057-B749-FCDA-AB8F95D3A197}"/>
          </ac:picMkLst>
        </pc:picChg>
        <pc:picChg chg="add mod">
          <ac:chgData name="pantelis balaouras" userId="25e8755020fc1734" providerId="LiveId" clId="{3A9E129B-9895-49F4-AB6D-85A6A0AF8B90}" dt="2023-07-01T09:04:44.218" v="942" actId="14100"/>
          <ac:picMkLst>
            <pc:docMk/>
            <pc:sldMk cId="616025265" sldId="261"/>
            <ac:picMk id="6146" creationId="{2F61D9A2-E1E6-CBCE-83BF-D172B000C5B7}"/>
          </ac:picMkLst>
        </pc:picChg>
      </pc:sldChg>
      <pc:sldChg chg="modSp mod">
        <pc:chgData name="pantelis balaouras" userId="25e8755020fc1734" providerId="LiveId" clId="{3A9E129B-9895-49F4-AB6D-85A6A0AF8B90}" dt="2023-07-01T08:53:46.814" v="887" actId="2711"/>
        <pc:sldMkLst>
          <pc:docMk/>
          <pc:sldMk cId="4236537347" sldId="295"/>
        </pc:sldMkLst>
        <pc:spChg chg="mod">
          <ac:chgData name="pantelis balaouras" userId="25e8755020fc1734" providerId="LiveId" clId="{3A9E129B-9895-49F4-AB6D-85A6A0AF8B90}" dt="2023-07-01T08:53:46.814" v="887" actId="2711"/>
          <ac:spMkLst>
            <pc:docMk/>
            <pc:sldMk cId="4236537347" sldId="295"/>
            <ac:spMk id="10" creationId="{C0DFA73F-FDC8-497A-8912-CA8C28C95043}"/>
          </ac:spMkLst>
        </pc:spChg>
      </pc:sldChg>
      <pc:sldChg chg="addSp delSp modSp mod">
        <pc:chgData name="pantelis balaouras" userId="25e8755020fc1734" providerId="LiveId" clId="{3A9E129B-9895-49F4-AB6D-85A6A0AF8B90}" dt="2023-07-01T08:54:34.395" v="894"/>
        <pc:sldMkLst>
          <pc:docMk/>
          <pc:sldMk cId="757881950" sldId="296"/>
        </pc:sldMkLst>
        <pc:spChg chg="add mod">
          <ac:chgData name="pantelis balaouras" userId="25e8755020fc1734" providerId="LiveId" clId="{3A9E129B-9895-49F4-AB6D-85A6A0AF8B90}" dt="2023-07-01T08:54:34.395" v="894"/>
          <ac:spMkLst>
            <pc:docMk/>
            <pc:sldMk cId="757881950" sldId="296"/>
            <ac:spMk id="2" creationId="{BD4FC1F3-1556-EB81-9C6B-3591FF2747D5}"/>
          </ac:spMkLst>
        </pc:spChg>
        <pc:spChg chg="mod">
          <ac:chgData name="pantelis balaouras" userId="25e8755020fc1734" providerId="LiveId" clId="{3A9E129B-9895-49F4-AB6D-85A6A0AF8B90}" dt="2023-07-01T07:15:58.049" v="36" actId="27636"/>
          <ac:spMkLst>
            <pc:docMk/>
            <pc:sldMk cId="757881950" sldId="296"/>
            <ac:spMk id="5" creationId="{FCC0DEC9-291B-4095-9896-1244D3052774}"/>
          </ac:spMkLst>
        </pc:spChg>
        <pc:spChg chg="mod">
          <ac:chgData name="pantelis balaouras" userId="25e8755020fc1734" providerId="LiveId" clId="{3A9E129B-9895-49F4-AB6D-85A6A0AF8B90}" dt="2023-07-01T07:15:58.044" v="35" actId="27636"/>
          <ac:spMkLst>
            <pc:docMk/>
            <pc:sldMk cId="757881950" sldId="296"/>
            <ac:spMk id="6" creationId="{4BD0C7CC-BAC5-4DAE-90C4-844464AC94A7}"/>
          </ac:spMkLst>
        </pc:spChg>
        <pc:spChg chg="del mod">
          <ac:chgData name="pantelis balaouras" userId="25e8755020fc1734" providerId="LiveId" clId="{3A9E129B-9895-49F4-AB6D-85A6A0AF8B90}" dt="2023-07-01T08:53:57.877" v="888" actId="478"/>
          <ac:spMkLst>
            <pc:docMk/>
            <pc:sldMk cId="757881950" sldId="296"/>
            <ac:spMk id="10" creationId="{E7ACBFFE-E9E3-41C4-BB6A-8238F2BCA22C}"/>
          </ac:spMkLst>
        </pc:spChg>
      </pc:sldChg>
      <pc:sldChg chg="addSp delSp modSp mod modAnim">
        <pc:chgData name="pantelis balaouras" userId="25e8755020fc1734" providerId="LiveId" clId="{3A9E129B-9895-49F4-AB6D-85A6A0AF8B90}" dt="2023-07-01T09:17:43.182" v="1011"/>
        <pc:sldMkLst>
          <pc:docMk/>
          <pc:sldMk cId="181460544" sldId="303"/>
        </pc:sldMkLst>
        <pc:spChg chg="add mod">
          <ac:chgData name="pantelis balaouras" userId="25e8755020fc1734" providerId="LiveId" clId="{3A9E129B-9895-49F4-AB6D-85A6A0AF8B90}" dt="2023-07-01T08:54:35.864" v="895"/>
          <ac:spMkLst>
            <pc:docMk/>
            <pc:sldMk cId="181460544" sldId="303"/>
            <ac:spMk id="2" creationId="{251DAF2A-48A7-CFE6-59A1-C2A079499035}"/>
          </ac:spMkLst>
        </pc:spChg>
        <pc:spChg chg="mod">
          <ac:chgData name="pantelis balaouras" userId="25e8755020fc1734" providerId="LiveId" clId="{3A9E129B-9895-49F4-AB6D-85A6A0AF8B90}" dt="2023-07-01T07:15:58.079" v="38" actId="27636"/>
          <ac:spMkLst>
            <pc:docMk/>
            <pc:sldMk cId="181460544" sldId="303"/>
            <ac:spMk id="5" creationId="{FCC0DEC9-291B-4095-9896-1244D3052774}"/>
          </ac:spMkLst>
        </pc:spChg>
        <pc:spChg chg="add mod">
          <ac:chgData name="pantelis balaouras" userId="25e8755020fc1734" providerId="LiveId" clId="{3A9E129B-9895-49F4-AB6D-85A6A0AF8B90}" dt="2023-07-01T09:17:15.292" v="1009" actId="207"/>
          <ac:spMkLst>
            <pc:docMk/>
            <pc:sldMk cId="181460544" sldId="303"/>
            <ac:spMk id="6" creationId="{9F2BA593-9465-FDE8-2506-E452927149A9}"/>
          </ac:spMkLst>
        </pc:spChg>
        <pc:spChg chg="mod">
          <ac:chgData name="pantelis balaouras" userId="25e8755020fc1734" providerId="LiveId" clId="{3A9E129B-9895-49F4-AB6D-85A6A0AF8B90}" dt="2023-07-01T07:15:58.074" v="37" actId="27636"/>
          <ac:spMkLst>
            <pc:docMk/>
            <pc:sldMk cId="181460544" sldId="303"/>
            <ac:spMk id="8" creationId="{ADC8C5CF-E62A-4FD6-8C53-A5F6259B922C}"/>
          </ac:spMkLst>
        </pc:spChg>
        <pc:spChg chg="add mod">
          <ac:chgData name="pantelis balaouras" userId="25e8755020fc1734" providerId="LiveId" clId="{3A9E129B-9895-49F4-AB6D-85A6A0AF8B90}" dt="2023-07-01T09:16:50.092" v="1006" actId="6549"/>
          <ac:spMkLst>
            <pc:docMk/>
            <pc:sldMk cId="181460544" sldId="303"/>
            <ac:spMk id="9" creationId="{AF871B53-F55D-0BD1-57B5-C9CA6D4F149F}"/>
          </ac:spMkLst>
        </pc:spChg>
        <pc:spChg chg="del">
          <ac:chgData name="pantelis balaouras" userId="25e8755020fc1734" providerId="LiveId" clId="{3A9E129B-9895-49F4-AB6D-85A6A0AF8B90}" dt="2023-07-01T09:17:34.724" v="1010" actId="478"/>
          <ac:spMkLst>
            <pc:docMk/>
            <pc:sldMk cId="181460544" sldId="303"/>
            <ac:spMk id="11" creationId="{3338C691-31D6-448C-9C2A-0CC5A676B8BC}"/>
          </ac:spMkLst>
        </pc:spChg>
        <pc:spChg chg="add mod">
          <ac:chgData name="pantelis balaouras" userId="25e8755020fc1734" providerId="LiveId" clId="{3A9E129B-9895-49F4-AB6D-85A6A0AF8B90}" dt="2023-07-01T09:17:43.182" v="1011"/>
          <ac:spMkLst>
            <pc:docMk/>
            <pc:sldMk cId="181460544" sldId="303"/>
            <ac:spMk id="12" creationId="{CB581221-D85C-85B3-D179-F06A6ADE0948}"/>
          </ac:spMkLst>
        </pc:spChg>
        <pc:spChg chg="del mod">
          <ac:chgData name="pantelis balaouras" userId="25e8755020fc1734" providerId="LiveId" clId="{3A9E129B-9895-49F4-AB6D-85A6A0AF8B90}" dt="2023-07-01T08:54:03.487" v="889" actId="478"/>
          <ac:spMkLst>
            <pc:docMk/>
            <pc:sldMk cId="181460544" sldId="303"/>
            <ac:spMk id="14" creationId="{01DD2C8F-C33F-471E-9F8C-BB6C894C3BD9}"/>
          </ac:spMkLst>
        </pc:spChg>
        <pc:picChg chg="add del mod">
          <ac:chgData name="pantelis balaouras" userId="25e8755020fc1734" providerId="LiveId" clId="{3A9E129B-9895-49F4-AB6D-85A6A0AF8B90}" dt="2023-07-01T09:15:02.156" v="1003"/>
          <ac:picMkLst>
            <pc:docMk/>
            <pc:sldMk cId="181460544" sldId="303"/>
            <ac:picMk id="3" creationId="{7CB12374-C38A-391E-A300-E3A3CA11BAC3}"/>
          </ac:picMkLst>
        </pc:picChg>
        <pc:picChg chg="add mod">
          <ac:chgData name="pantelis balaouras" userId="25e8755020fc1734" providerId="LiveId" clId="{3A9E129B-9895-49F4-AB6D-85A6A0AF8B90}" dt="2023-07-01T09:16:59.251" v="1007" actId="207"/>
          <ac:picMkLst>
            <pc:docMk/>
            <pc:sldMk cId="181460544" sldId="303"/>
            <ac:picMk id="7" creationId="{DC9C4F85-B6F7-82BE-BD84-76BFA534171D}"/>
          </ac:picMkLst>
        </pc:picChg>
      </pc:sldChg>
      <pc:sldChg chg="addSp delSp modSp mod">
        <pc:chgData name="pantelis balaouras" userId="25e8755020fc1734" providerId="LiveId" clId="{3A9E129B-9895-49F4-AB6D-85A6A0AF8B90}" dt="2023-07-01T08:54:38.840" v="897"/>
        <pc:sldMkLst>
          <pc:docMk/>
          <pc:sldMk cId="1478958817" sldId="304"/>
        </pc:sldMkLst>
        <pc:spChg chg="add mod">
          <ac:chgData name="pantelis balaouras" userId="25e8755020fc1734" providerId="LiveId" clId="{3A9E129B-9895-49F4-AB6D-85A6A0AF8B90}" dt="2023-07-01T08:54:38.840" v="897"/>
          <ac:spMkLst>
            <pc:docMk/>
            <pc:sldMk cId="1478958817" sldId="304"/>
            <ac:spMk id="2" creationId="{A00340FB-4815-28DF-06CC-769D6101B4A9}"/>
          </ac:spMkLst>
        </pc:spChg>
        <pc:spChg chg="del mod">
          <ac:chgData name="pantelis balaouras" userId="25e8755020fc1734" providerId="LiveId" clId="{3A9E129B-9895-49F4-AB6D-85A6A0AF8B90}" dt="2023-07-01T08:54:10.272" v="891" actId="478"/>
          <ac:spMkLst>
            <pc:docMk/>
            <pc:sldMk cId="1478958817" sldId="304"/>
            <ac:spMk id="11" creationId="{D5681E07-F9B4-4615-B606-D096A911A80C}"/>
          </ac:spMkLst>
        </pc:spChg>
      </pc:sldChg>
      <pc:sldChg chg="addSp delSp modSp mod">
        <pc:chgData name="pantelis balaouras" userId="25e8755020fc1734" providerId="LiveId" clId="{3A9E129B-9895-49F4-AB6D-85A6A0AF8B90}" dt="2023-07-01T08:54:40.297" v="898"/>
        <pc:sldMkLst>
          <pc:docMk/>
          <pc:sldMk cId="2055772528" sldId="305"/>
        </pc:sldMkLst>
        <pc:spChg chg="add mod">
          <ac:chgData name="pantelis balaouras" userId="25e8755020fc1734" providerId="LiveId" clId="{3A9E129B-9895-49F4-AB6D-85A6A0AF8B90}" dt="2023-07-01T08:54:40.297" v="898"/>
          <ac:spMkLst>
            <pc:docMk/>
            <pc:sldMk cId="2055772528" sldId="305"/>
            <ac:spMk id="2" creationId="{AA5D4F4E-F8CB-0A8A-48F5-BEA035E17556}"/>
          </ac:spMkLst>
        </pc:spChg>
        <pc:spChg chg="mod">
          <ac:chgData name="pantelis balaouras" userId="25e8755020fc1734" providerId="LiveId" clId="{3A9E129B-9895-49F4-AB6D-85A6A0AF8B90}" dt="2023-07-01T07:15:58.154" v="42" actId="27636"/>
          <ac:spMkLst>
            <pc:docMk/>
            <pc:sldMk cId="2055772528" sldId="305"/>
            <ac:spMk id="5" creationId="{FCC0DEC9-291B-4095-9896-1244D3052774}"/>
          </ac:spMkLst>
        </pc:spChg>
        <pc:spChg chg="mod">
          <ac:chgData name="pantelis balaouras" userId="25e8755020fc1734" providerId="LiveId" clId="{3A9E129B-9895-49F4-AB6D-85A6A0AF8B90}" dt="2023-07-01T07:15:58.149" v="41" actId="27636"/>
          <ac:spMkLst>
            <pc:docMk/>
            <pc:sldMk cId="2055772528" sldId="305"/>
            <ac:spMk id="6" creationId="{4BD0C7CC-BAC5-4DAE-90C4-844464AC94A7}"/>
          </ac:spMkLst>
        </pc:spChg>
        <pc:spChg chg="del mod">
          <ac:chgData name="pantelis balaouras" userId="25e8755020fc1734" providerId="LiveId" clId="{3A9E129B-9895-49F4-AB6D-85A6A0AF8B90}" dt="2023-07-01T08:54:14.458" v="892" actId="478"/>
          <ac:spMkLst>
            <pc:docMk/>
            <pc:sldMk cId="2055772528" sldId="305"/>
            <ac:spMk id="9" creationId="{D850EBAD-D124-4AC6-84FE-B9BA77B8CBF1}"/>
          </ac:spMkLst>
        </pc:spChg>
      </pc:sldChg>
      <pc:sldChg chg="addSp delSp modSp mod">
        <pc:chgData name="pantelis balaouras" userId="25e8755020fc1734" providerId="LiveId" clId="{3A9E129B-9895-49F4-AB6D-85A6A0AF8B90}" dt="2023-07-01T08:54:41.847" v="899"/>
        <pc:sldMkLst>
          <pc:docMk/>
          <pc:sldMk cId="3918599729" sldId="306"/>
        </pc:sldMkLst>
        <pc:spChg chg="add mod">
          <ac:chgData name="pantelis balaouras" userId="25e8755020fc1734" providerId="LiveId" clId="{3A9E129B-9895-49F4-AB6D-85A6A0AF8B90}" dt="2023-07-01T08:54:41.847" v="899"/>
          <ac:spMkLst>
            <pc:docMk/>
            <pc:sldMk cId="3918599729" sldId="306"/>
            <ac:spMk id="2" creationId="{6ACFC628-19ED-031C-00DF-F88C4C0744FF}"/>
          </ac:spMkLst>
        </pc:spChg>
        <pc:spChg chg="mod">
          <ac:chgData name="pantelis balaouras" userId="25e8755020fc1734" providerId="LiveId" clId="{3A9E129B-9895-49F4-AB6D-85A6A0AF8B90}" dt="2023-07-01T07:15:58.169" v="43" actId="27636"/>
          <ac:spMkLst>
            <pc:docMk/>
            <pc:sldMk cId="3918599729" sldId="306"/>
            <ac:spMk id="5" creationId="{FCC0DEC9-291B-4095-9896-1244D3052774}"/>
          </ac:spMkLst>
        </pc:spChg>
        <pc:spChg chg="del mod">
          <ac:chgData name="pantelis balaouras" userId="25e8755020fc1734" providerId="LiveId" clId="{3A9E129B-9895-49F4-AB6D-85A6A0AF8B90}" dt="2023-07-01T08:54:20.367" v="893" actId="478"/>
          <ac:spMkLst>
            <pc:docMk/>
            <pc:sldMk cId="3918599729" sldId="306"/>
            <ac:spMk id="13" creationId="{97B91448-668C-4CA5-BAB2-2B93CE89E428}"/>
          </ac:spMkLst>
        </pc:spChg>
      </pc:sldChg>
      <pc:sldChg chg="modSp mod">
        <pc:chgData name="pantelis balaouras" userId="25e8755020fc1734" providerId="LiveId" clId="{3A9E129B-9895-49F4-AB6D-85A6A0AF8B90}" dt="2023-07-01T07:51:49.004" v="660" actId="6549"/>
        <pc:sldMkLst>
          <pc:docMk/>
          <pc:sldMk cId="823583658" sldId="374"/>
        </pc:sldMkLst>
        <pc:spChg chg="mod">
          <ac:chgData name="pantelis balaouras" userId="25e8755020fc1734" providerId="LiveId" clId="{3A9E129B-9895-49F4-AB6D-85A6A0AF8B90}" dt="2023-07-01T07:51:49.004" v="660" actId="6549"/>
          <ac:spMkLst>
            <pc:docMk/>
            <pc:sldMk cId="823583658" sldId="374"/>
            <ac:spMk id="5" creationId="{4BC19399-CA4E-48B5-AFEE-CF69C6888765}"/>
          </ac:spMkLst>
        </pc:spChg>
      </pc:sldChg>
      <pc:sldChg chg="addSp delSp modSp mod">
        <pc:chgData name="pantelis balaouras" userId="25e8755020fc1734" providerId="LiveId" clId="{3A9E129B-9895-49F4-AB6D-85A6A0AF8B90}" dt="2023-07-01T08:54:37.431" v="896"/>
        <pc:sldMkLst>
          <pc:docMk/>
          <pc:sldMk cId="2003224513" sldId="402"/>
        </pc:sldMkLst>
        <pc:spChg chg="add mod">
          <ac:chgData name="pantelis balaouras" userId="25e8755020fc1734" providerId="LiveId" clId="{3A9E129B-9895-49F4-AB6D-85A6A0AF8B90}" dt="2023-07-01T08:54:37.431" v="896"/>
          <ac:spMkLst>
            <pc:docMk/>
            <pc:sldMk cId="2003224513" sldId="402"/>
            <ac:spMk id="2" creationId="{10B138FD-0B72-3E40-4672-914973095305}"/>
          </ac:spMkLst>
        </pc:spChg>
        <pc:spChg chg="mod">
          <ac:chgData name="pantelis balaouras" userId="25e8755020fc1734" providerId="LiveId" clId="{3A9E129B-9895-49F4-AB6D-85A6A0AF8B90}" dt="2023-07-01T07:15:58.109" v="39" actId="27636"/>
          <ac:spMkLst>
            <pc:docMk/>
            <pc:sldMk cId="2003224513" sldId="402"/>
            <ac:spMk id="5" creationId="{FCC0DEC9-291B-4095-9896-1244D3052774}"/>
          </ac:spMkLst>
        </pc:spChg>
        <pc:spChg chg="mod">
          <ac:chgData name="pantelis balaouras" userId="25e8755020fc1734" providerId="LiveId" clId="{3A9E129B-9895-49F4-AB6D-85A6A0AF8B90}" dt="2023-07-01T07:15:58.114" v="40" actId="27636"/>
          <ac:spMkLst>
            <pc:docMk/>
            <pc:sldMk cId="2003224513" sldId="402"/>
            <ac:spMk id="6" creationId="{4BD0C7CC-BAC5-4DAE-90C4-844464AC94A7}"/>
          </ac:spMkLst>
        </pc:spChg>
        <pc:spChg chg="del mod">
          <ac:chgData name="pantelis balaouras" userId="25e8755020fc1734" providerId="LiveId" clId="{3A9E129B-9895-49F4-AB6D-85A6A0AF8B90}" dt="2023-07-01T08:54:08.145" v="890" actId="478"/>
          <ac:spMkLst>
            <pc:docMk/>
            <pc:sldMk cId="2003224513" sldId="402"/>
            <ac:spMk id="9" creationId="{B5AB39F5-CB3C-45EE-9E48-06A17BB6D957}"/>
          </ac:spMkLst>
        </pc:spChg>
      </pc:sldChg>
      <pc:sldChg chg="addSp delSp modSp mod">
        <pc:chgData name="pantelis balaouras" userId="25e8755020fc1734" providerId="LiveId" clId="{3A9E129B-9895-49F4-AB6D-85A6A0AF8B90}" dt="2023-07-01T09:09:26.449" v="963" actId="478"/>
        <pc:sldMkLst>
          <pc:docMk/>
          <pc:sldMk cId="1915799683" sldId="404"/>
        </pc:sldMkLst>
        <pc:spChg chg="add del mod">
          <ac:chgData name="pantelis balaouras" userId="25e8755020fc1734" providerId="LiveId" clId="{3A9E129B-9895-49F4-AB6D-85A6A0AF8B90}" dt="2023-07-01T09:09:26.449" v="963" actId="478"/>
          <ac:spMkLst>
            <pc:docMk/>
            <pc:sldMk cId="1915799683" sldId="404"/>
            <ac:spMk id="11" creationId="{252D5588-9D47-4372-A592-FC5F71ED3798}"/>
          </ac:spMkLst>
        </pc:spChg>
        <pc:picChg chg="add mod">
          <ac:chgData name="pantelis balaouras" userId="25e8755020fc1734" providerId="LiveId" clId="{3A9E129B-9895-49F4-AB6D-85A6A0AF8B90}" dt="2023-07-01T07:53:16.312" v="683" actId="1076"/>
          <ac:picMkLst>
            <pc:docMk/>
            <pc:sldMk cId="1915799683" sldId="404"/>
            <ac:picMk id="2" creationId="{25F65A2C-3150-4B5A-D0EF-1CEBF92DC4E4}"/>
          </ac:picMkLst>
        </pc:picChg>
        <pc:picChg chg="add del mod">
          <ac:chgData name="pantelis balaouras" userId="25e8755020fc1734" providerId="LiveId" clId="{3A9E129B-9895-49F4-AB6D-85A6A0AF8B90}" dt="2023-07-01T09:09:23.584" v="962"/>
          <ac:picMkLst>
            <pc:docMk/>
            <pc:sldMk cId="1915799683" sldId="404"/>
            <ac:picMk id="3" creationId="{3B7B339B-F161-9C04-C1E0-0A33E3FA9A98}"/>
          </ac:picMkLst>
        </pc:picChg>
        <pc:picChg chg="del">
          <ac:chgData name="pantelis balaouras" userId="25e8755020fc1734" providerId="LiveId" clId="{3A9E129B-9895-49F4-AB6D-85A6A0AF8B90}" dt="2023-07-01T07:54:34.792" v="685" actId="478"/>
          <ac:picMkLst>
            <pc:docMk/>
            <pc:sldMk cId="1915799683" sldId="404"/>
            <ac:picMk id="10" creationId="{FF1C1EEF-3FD2-4C46-B4FD-C7E50843FBDC}"/>
          </ac:picMkLst>
        </pc:picChg>
        <pc:picChg chg="del">
          <ac:chgData name="pantelis balaouras" userId="25e8755020fc1734" providerId="LiveId" clId="{3A9E129B-9895-49F4-AB6D-85A6A0AF8B90}" dt="2023-07-01T07:52:57.096" v="678" actId="478"/>
          <ac:picMkLst>
            <pc:docMk/>
            <pc:sldMk cId="1915799683" sldId="404"/>
            <ac:picMk id="18" creationId="{6077531A-0788-4660-9281-308ACDA7F681}"/>
          </ac:picMkLst>
        </pc:picChg>
        <pc:picChg chg="add mod">
          <ac:chgData name="pantelis balaouras" userId="25e8755020fc1734" providerId="LiveId" clId="{3A9E129B-9895-49F4-AB6D-85A6A0AF8B90}" dt="2023-07-01T07:54:45.226" v="688" actId="14100"/>
          <ac:picMkLst>
            <pc:docMk/>
            <pc:sldMk cId="1915799683" sldId="404"/>
            <ac:picMk id="2050" creationId="{2AB980B0-03D2-2E64-6760-C23D435A121F}"/>
          </ac:picMkLst>
        </pc:picChg>
      </pc:sldChg>
      <pc:sldChg chg="addSp delSp modSp del mod">
        <pc:chgData name="pantelis balaouras" userId="25e8755020fc1734" providerId="LiveId" clId="{3A9E129B-9895-49F4-AB6D-85A6A0AF8B90}" dt="2023-07-01T07:21:50.763" v="180" actId="47"/>
        <pc:sldMkLst>
          <pc:docMk/>
          <pc:sldMk cId="4229006710" sldId="416"/>
        </pc:sldMkLst>
        <pc:graphicFrameChg chg="del mod">
          <ac:chgData name="pantelis balaouras" userId="25e8755020fc1734" providerId="LiveId" clId="{3A9E129B-9895-49F4-AB6D-85A6A0AF8B90}" dt="2023-07-01T07:13:01.025" v="5"/>
          <ac:graphicFrameMkLst>
            <pc:docMk/>
            <pc:sldMk cId="4229006710" sldId="416"/>
            <ac:graphicFrameMk id="4" creationId="{CF7E726E-B717-4D42-1750-6DFF428F54B3}"/>
          </ac:graphicFrameMkLst>
        </pc:graphicFrameChg>
        <pc:picChg chg="add del mod">
          <ac:chgData name="pantelis balaouras" userId="25e8755020fc1734" providerId="LiveId" clId="{3A9E129B-9895-49F4-AB6D-85A6A0AF8B90}" dt="2023-07-01T07:18:16.686" v="162" actId="478"/>
          <ac:picMkLst>
            <pc:docMk/>
            <pc:sldMk cId="4229006710" sldId="416"/>
            <ac:picMk id="3" creationId="{A49286BC-1E76-A186-06D8-038C90B99D44}"/>
          </ac:picMkLst>
        </pc:picChg>
      </pc:sldChg>
      <pc:sldChg chg="addSp delSp modSp mod">
        <pc:chgData name="pantelis balaouras" userId="25e8755020fc1734" providerId="LiveId" clId="{3A9E129B-9895-49F4-AB6D-85A6A0AF8B90}" dt="2023-07-01T09:26:46.222" v="1134" actId="1035"/>
        <pc:sldMkLst>
          <pc:docMk/>
          <pc:sldMk cId="1311204911" sldId="417"/>
        </pc:sldMkLst>
        <pc:spChg chg="add mod">
          <ac:chgData name="pantelis balaouras" userId="25e8755020fc1734" providerId="LiveId" clId="{3A9E129B-9895-49F4-AB6D-85A6A0AF8B90}" dt="2023-07-01T09:25:54.341" v="1083" actId="1076"/>
          <ac:spMkLst>
            <pc:docMk/>
            <pc:sldMk cId="1311204911" sldId="417"/>
            <ac:spMk id="3" creationId="{AE606473-841C-6846-8375-A32E5D94D2BE}"/>
          </ac:spMkLst>
        </pc:spChg>
        <pc:spChg chg="mod">
          <ac:chgData name="pantelis balaouras" userId="25e8755020fc1734" providerId="LiveId" clId="{3A9E129B-9895-49F4-AB6D-85A6A0AF8B90}" dt="2023-07-01T09:26:20.924" v="1104" actId="1035"/>
          <ac:spMkLst>
            <pc:docMk/>
            <pc:sldMk cId="1311204911" sldId="417"/>
            <ac:spMk id="14" creationId="{DA3FCD0E-FFB9-47FE-8DCC-7998946716D8}"/>
          </ac:spMkLst>
        </pc:spChg>
        <pc:spChg chg="mod">
          <ac:chgData name="pantelis balaouras" userId="25e8755020fc1734" providerId="LiveId" clId="{3A9E129B-9895-49F4-AB6D-85A6A0AF8B90}" dt="2023-07-01T09:25:03.724" v="1069" actId="1076"/>
          <ac:spMkLst>
            <pc:docMk/>
            <pc:sldMk cId="1311204911" sldId="417"/>
            <ac:spMk id="16" creationId="{4203AE03-98BA-484B-983A-314B79666527}"/>
          </ac:spMkLst>
        </pc:spChg>
        <pc:spChg chg="add mod">
          <ac:chgData name="pantelis balaouras" userId="25e8755020fc1734" providerId="LiveId" clId="{3A9E129B-9895-49F4-AB6D-85A6A0AF8B90}" dt="2023-07-01T09:26:46.222" v="1134" actId="1035"/>
          <ac:spMkLst>
            <pc:docMk/>
            <pc:sldMk cId="1311204911" sldId="417"/>
            <ac:spMk id="17" creationId="{031B2B33-5CAB-703B-C0A4-A981582EB252}"/>
          </ac:spMkLst>
        </pc:spChg>
        <pc:spChg chg="add mod">
          <ac:chgData name="pantelis balaouras" userId="25e8755020fc1734" providerId="LiveId" clId="{3A9E129B-9895-49F4-AB6D-85A6A0AF8B90}" dt="2023-07-01T07:32:10.407" v="414" actId="6549"/>
          <ac:spMkLst>
            <pc:docMk/>
            <pc:sldMk cId="1311204911" sldId="417"/>
            <ac:spMk id="19" creationId="{641F4687-D587-65C7-AC09-7F96E55492C1}"/>
          </ac:spMkLst>
        </pc:spChg>
        <pc:spChg chg="mod">
          <ac:chgData name="pantelis balaouras" userId="25e8755020fc1734" providerId="LiveId" clId="{3A9E129B-9895-49F4-AB6D-85A6A0AF8B90}" dt="2023-07-01T09:24:33.811" v="1064" actId="1076"/>
          <ac:spMkLst>
            <pc:docMk/>
            <pc:sldMk cId="1311204911" sldId="417"/>
            <ac:spMk id="20" creationId="{53E35F80-D7C4-4C20-8069-672536C8B9F7}"/>
          </ac:spMkLst>
        </pc:spChg>
        <pc:spChg chg="mod">
          <ac:chgData name="pantelis balaouras" userId="25e8755020fc1734" providerId="LiveId" clId="{3A9E129B-9895-49F4-AB6D-85A6A0AF8B90}" dt="2023-07-01T09:24:25.693" v="1062" actId="1076"/>
          <ac:spMkLst>
            <pc:docMk/>
            <pc:sldMk cId="1311204911" sldId="417"/>
            <ac:spMk id="23" creationId="{E20635EB-D97A-43D7-8FC1-83506650286B}"/>
          </ac:spMkLst>
        </pc:spChg>
        <pc:spChg chg="mod">
          <ac:chgData name="pantelis balaouras" userId="25e8755020fc1734" providerId="LiveId" clId="{3A9E129B-9895-49F4-AB6D-85A6A0AF8B90}" dt="2023-07-01T09:26:30.269" v="1117" actId="1035"/>
          <ac:spMkLst>
            <pc:docMk/>
            <pc:sldMk cId="1311204911" sldId="417"/>
            <ac:spMk id="26" creationId="{62707390-D163-4215-8EC2-A0556358021F}"/>
          </ac:spMkLst>
        </pc:spChg>
        <pc:spChg chg="mod">
          <ac:chgData name="pantelis balaouras" userId="25e8755020fc1734" providerId="LiveId" clId="{3A9E129B-9895-49F4-AB6D-85A6A0AF8B90}" dt="2023-07-01T09:24:28.419" v="1063" actId="1076"/>
          <ac:spMkLst>
            <pc:docMk/>
            <pc:sldMk cId="1311204911" sldId="417"/>
            <ac:spMk id="29" creationId="{79DD61BF-B07B-4EDE-A244-E2458C80016E}"/>
          </ac:spMkLst>
        </pc:spChg>
        <pc:grpChg chg="mod">
          <ac:chgData name="pantelis balaouras" userId="25e8755020fc1734" providerId="LiveId" clId="{3A9E129B-9895-49F4-AB6D-85A6A0AF8B90}" dt="2023-07-01T09:25:03.724" v="1069" actId="1076"/>
          <ac:grpSpMkLst>
            <pc:docMk/>
            <pc:sldMk cId="1311204911" sldId="417"/>
            <ac:grpSpMk id="11" creationId="{96D5137D-F25F-44D3-BFBD-6010E023BCA2}"/>
          </ac:grpSpMkLst>
        </pc:grpChg>
        <pc:grpChg chg="mod">
          <ac:chgData name="pantelis balaouras" userId="25e8755020fc1734" providerId="LiveId" clId="{3A9E129B-9895-49F4-AB6D-85A6A0AF8B90}" dt="2023-07-01T09:26:20.924" v="1104" actId="1035"/>
          <ac:grpSpMkLst>
            <pc:docMk/>
            <pc:sldMk cId="1311204911" sldId="417"/>
            <ac:grpSpMk id="12" creationId="{BF7993EA-D762-4081-AD93-A4C0BC4F2344}"/>
          </ac:grpSpMkLst>
        </pc:grpChg>
        <pc:grpChg chg="mod">
          <ac:chgData name="pantelis balaouras" userId="25e8755020fc1734" providerId="LiveId" clId="{3A9E129B-9895-49F4-AB6D-85A6A0AF8B90}" dt="2023-07-01T09:24:33.811" v="1064" actId="1076"/>
          <ac:grpSpMkLst>
            <pc:docMk/>
            <pc:sldMk cId="1311204911" sldId="417"/>
            <ac:grpSpMk id="15" creationId="{ADA3E3C0-7761-48E5-B929-2F7D24AC3893}"/>
          </ac:grpSpMkLst>
        </pc:grpChg>
        <pc:grpChg chg="add del mod">
          <ac:chgData name="pantelis balaouras" userId="25e8755020fc1734" providerId="LiveId" clId="{3A9E129B-9895-49F4-AB6D-85A6A0AF8B90}" dt="2023-07-01T09:24:25.693" v="1062" actId="1076"/>
          <ac:grpSpMkLst>
            <pc:docMk/>
            <pc:sldMk cId="1311204911" sldId="417"/>
            <ac:grpSpMk id="18" creationId="{A4EB7248-55A7-4CAC-ABDD-957EF148A710}"/>
          </ac:grpSpMkLst>
        </pc:grpChg>
        <pc:grpChg chg="mod">
          <ac:chgData name="pantelis balaouras" userId="25e8755020fc1734" providerId="LiveId" clId="{3A9E129B-9895-49F4-AB6D-85A6A0AF8B90}" dt="2023-07-01T09:26:30.269" v="1117" actId="1035"/>
          <ac:grpSpMkLst>
            <pc:docMk/>
            <pc:sldMk cId="1311204911" sldId="417"/>
            <ac:grpSpMk id="21" creationId="{7876E123-A23E-4A02-9006-CDB2AF14482D}"/>
          </ac:grpSpMkLst>
        </pc:grpChg>
        <pc:grpChg chg="mod">
          <ac:chgData name="pantelis balaouras" userId="25e8755020fc1734" providerId="LiveId" clId="{3A9E129B-9895-49F4-AB6D-85A6A0AF8B90}" dt="2023-07-01T09:24:28.419" v="1063" actId="1076"/>
          <ac:grpSpMkLst>
            <pc:docMk/>
            <pc:sldMk cId="1311204911" sldId="417"/>
            <ac:grpSpMk id="24" creationId="{035DA438-FD53-44DC-8C2E-0859E5BA3DDC}"/>
          </ac:grpSpMkLst>
        </pc:grpChg>
        <pc:grpChg chg="del">
          <ac:chgData name="pantelis balaouras" userId="25e8755020fc1734" providerId="LiveId" clId="{3A9E129B-9895-49F4-AB6D-85A6A0AF8B90}" dt="2023-07-01T07:26:11.089" v="195" actId="478"/>
          <ac:grpSpMkLst>
            <pc:docMk/>
            <pc:sldMk cId="1311204911" sldId="417"/>
            <ac:grpSpMk id="27" creationId="{FAA18049-4E88-457C-8B40-A00C5AE764B5}"/>
          </ac:grpSpMkLst>
        </pc:grpChg>
        <pc:picChg chg="mod">
          <ac:chgData name="pantelis balaouras" userId="25e8755020fc1734" providerId="LiveId" clId="{3A9E129B-9895-49F4-AB6D-85A6A0AF8B90}" dt="2023-07-01T09:25:03.724" v="1069" actId="1076"/>
          <ac:picMkLst>
            <pc:docMk/>
            <pc:sldMk cId="1311204911" sldId="417"/>
            <ac:picMk id="5" creationId="{F7B51B5F-7CC8-4F47-AF41-48413E15C672}"/>
          </ac:picMkLst>
        </pc:picChg>
        <pc:picChg chg="add del mod">
          <ac:chgData name="pantelis balaouras" userId="25e8755020fc1734" providerId="LiveId" clId="{3A9E129B-9895-49F4-AB6D-85A6A0AF8B90}" dt="2023-07-01T09:24:25.693" v="1062" actId="1076"/>
          <ac:picMkLst>
            <pc:docMk/>
            <pc:sldMk cId="1311204911" sldId="417"/>
            <ac:picMk id="6" creationId="{0073D6C2-F7D2-40B0-B531-A2775F3CCD69}"/>
          </ac:picMkLst>
        </pc:picChg>
        <pc:picChg chg="mod">
          <ac:chgData name="pantelis balaouras" userId="25e8755020fc1734" providerId="LiveId" clId="{3A9E129B-9895-49F4-AB6D-85A6A0AF8B90}" dt="2023-07-01T09:26:30.269" v="1117" actId="1035"/>
          <ac:picMkLst>
            <pc:docMk/>
            <pc:sldMk cId="1311204911" sldId="417"/>
            <ac:picMk id="7" creationId="{C6D6E4FC-B9EE-4D42-A9D4-9682872560E9}"/>
          </ac:picMkLst>
        </pc:picChg>
        <pc:picChg chg="add mod">
          <ac:chgData name="pantelis balaouras" userId="25e8755020fc1734" providerId="LiveId" clId="{3A9E129B-9895-49F4-AB6D-85A6A0AF8B90}" dt="2023-07-01T07:30:37.589" v="343" actId="1076"/>
          <ac:picMkLst>
            <pc:docMk/>
            <pc:sldMk cId="1311204911" sldId="417"/>
            <ac:picMk id="9" creationId="{BC328D1D-57E9-1ABD-8D34-33836EEE8C3C}"/>
          </ac:picMkLst>
        </pc:picChg>
        <pc:picChg chg="add mod">
          <ac:chgData name="pantelis balaouras" userId="25e8755020fc1734" providerId="LiveId" clId="{3A9E129B-9895-49F4-AB6D-85A6A0AF8B90}" dt="2023-07-01T09:26:35.037" v="1121" actId="1035"/>
          <ac:picMkLst>
            <pc:docMk/>
            <pc:sldMk cId="1311204911" sldId="417"/>
            <ac:picMk id="13" creationId="{5247138B-334B-E841-E5BA-9682B4E5D6CF}"/>
          </ac:picMkLst>
        </pc:picChg>
        <pc:picChg chg="add del mod">
          <ac:chgData name="pantelis balaouras" userId="25e8755020fc1734" providerId="LiveId" clId="{3A9E129B-9895-49F4-AB6D-85A6A0AF8B90}" dt="2023-07-01T07:34:32.967" v="435" actId="478"/>
          <ac:picMkLst>
            <pc:docMk/>
            <pc:sldMk cId="1311204911" sldId="417"/>
            <ac:picMk id="22" creationId="{0F7856AD-88E0-6965-499A-B7DA650CFEFA}"/>
          </ac:picMkLst>
        </pc:picChg>
        <pc:picChg chg="add mod">
          <ac:chgData name="pantelis balaouras" userId="25e8755020fc1734" providerId="LiveId" clId="{3A9E129B-9895-49F4-AB6D-85A6A0AF8B90}" dt="2023-07-01T09:25:50.581" v="1082" actId="1076"/>
          <ac:picMkLst>
            <pc:docMk/>
            <pc:sldMk cId="1311204911" sldId="417"/>
            <ac:picMk id="28" creationId="{B81FDD7D-F391-A994-0CA6-E7E75329E94C}"/>
          </ac:picMkLst>
        </pc:picChg>
        <pc:picChg chg="add del mod">
          <ac:chgData name="pantelis balaouras" userId="25e8755020fc1734" providerId="LiveId" clId="{3A9E129B-9895-49F4-AB6D-85A6A0AF8B90}" dt="2023-07-01T09:14:00.305" v="998" actId="21"/>
          <ac:picMkLst>
            <pc:docMk/>
            <pc:sldMk cId="1311204911" sldId="417"/>
            <ac:picMk id="30" creationId="{970503D5-3DBC-38FD-353F-1D0E514A6567}"/>
          </ac:picMkLst>
        </pc:picChg>
        <pc:picChg chg="mod">
          <ac:chgData name="pantelis balaouras" userId="25e8755020fc1734" providerId="LiveId" clId="{3A9E129B-9895-49F4-AB6D-85A6A0AF8B90}" dt="2023-07-01T09:26:20.924" v="1104" actId="1035"/>
          <ac:picMkLst>
            <pc:docMk/>
            <pc:sldMk cId="1311204911" sldId="417"/>
            <ac:picMk id="2050" creationId="{8EBF0675-ED45-44CD-A77E-61912329753B}"/>
          </ac:picMkLst>
        </pc:picChg>
        <pc:picChg chg="mod">
          <ac:chgData name="pantelis balaouras" userId="25e8755020fc1734" providerId="LiveId" clId="{3A9E129B-9895-49F4-AB6D-85A6A0AF8B90}" dt="2023-07-01T09:24:33.811" v="1064" actId="1076"/>
          <ac:picMkLst>
            <pc:docMk/>
            <pc:sldMk cId="1311204911" sldId="417"/>
            <ac:picMk id="2052" creationId="{71DD90C8-6291-4D9B-8637-04AA834BD82F}"/>
          </ac:picMkLst>
        </pc:picChg>
        <pc:picChg chg="mod">
          <ac:chgData name="pantelis balaouras" userId="25e8755020fc1734" providerId="LiveId" clId="{3A9E129B-9895-49F4-AB6D-85A6A0AF8B90}" dt="2023-07-01T09:24:28.419" v="1063" actId="1076"/>
          <ac:picMkLst>
            <pc:docMk/>
            <pc:sldMk cId="1311204911" sldId="417"/>
            <ac:picMk id="2054" creationId="{A196C504-2EAF-4F15-B589-4ED26D1458B4}"/>
          </ac:picMkLst>
        </pc:picChg>
      </pc:sldChg>
      <pc:sldChg chg="addSp delSp modSp mod">
        <pc:chgData name="pantelis balaouras" userId="25e8755020fc1734" providerId="LiveId" clId="{3A9E129B-9895-49F4-AB6D-85A6A0AF8B90}" dt="2023-07-01T09:44:01.365" v="1185" actId="1076"/>
        <pc:sldMkLst>
          <pc:docMk/>
          <pc:sldMk cId="1378489231" sldId="418"/>
        </pc:sldMkLst>
        <pc:spChg chg="mod">
          <ac:chgData name="pantelis balaouras" userId="25e8755020fc1734" providerId="LiveId" clId="{3A9E129B-9895-49F4-AB6D-85A6A0AF8B90}" dt="2023-07-01T08:36:21.320" v="774" actId="1076"/>
          <ac:spMkLst>
            <pc:docMk/>
            <pc:sldMk cId="1378489231" sldId="418"/>
            <ac:spMk id="7" creationId="{E2D38E87-33DB-46E9-933D-FDECBD945692}"/>
          </ac:spMkLst>
        </pc:spChg>
        <pc:spChg chg="add del mod">
          <ac:chgData name="pantelis balaouras" userId="25e8755020fc1734" providerId="LiveId" clId="{3A9E129B-9895-49F4-AB6D-85A6A0AF8B90}" dt="2023-07-01T07:21:05.078" v="171" actId="478"/>
          <ac:spMkLst>
            <pc:docMk/>
            <pc:sldMk cId="1378489231" sldId="418"/>
            <ac:spMk id="10" creationId="{666E67CA-9238-33E6-EF49-4B59CB1F5B49}"/>
          </ac:spMkLst>
        </pc:spChg>
        <pc:spChg chg="del">
          <ac:chgData name="pantelis balaouras" userId="25e8755020fc1734" providerId="LiveId" clId="{3A9E129B-9895-49F4-AB6D-85A6A0AF8B90}" dt="2023-07-01T08:35:59.374" v="771" actId="478"/>
          <ac:spMkLst>
            <pc:docMk/>
            <pc:sldMk cId="1378489231" sldId="418"/>
            <ac:spMk id="12" creationId="{038E05FD-5C89-4BC4-AE63-9830C3619510}"/>
          </ac:spMkLst>
        </pc:spChg>
        <pc:spChg chg="add del mod">
          <ac:chgData name="pantelis balaouras" userId="25e8755020fc1734" providerId="LiveId" clId="{3A9E129B-9895-49F4-AB6D-85A6A0AF8B90}" dt="2023-07-01T07:21:11.787" v="174" actId="478"/>
          <ac:spMkLst>
            <pc:docMk/>
            <pc:sldMk cId="1378489231" sldId="418"/>
            <ac:spMk id="14" creationId="{01F6D9B7-E9DD-3731-7161-CDC3F40BBD72}"/>
          </ac:spMkLst>
        </pc:spChg>
        <pc:graphicFrameChg chg="del mod">
          <ac:chgData name="pantelis balaouras" userId="25e8755020fc1734" providerId="LiveId" clId="{3A9E129B-9895-49F4-AB6D-85A6A0AF8B90}" dt="2023-07-01T07:20:48.413" v="166"/>
          <ac:graphicFrameMkLst>
            <pc:docMk/>
            <pc:sldMk cId="1378489231" sldId="418"/>
            <ac:graphicFrameMk id="4" creationId="{0B68E054-ACAA-02B8-EB76-7E7A958310CC}"/>
          </ac:graphicFrameMkLst>
        </pc:graphicFrameChg>
        <pc:graphicFrameChg chg="mod modGraphic">
          <ac:chgData name="pantelis balaouras" userId="25e8755020fc1734" providerId="LiveId" clId="{3A9E129B-9895-49F4-AB6D-85A6A0AF8B90}" dt="2023-07-01T08:52:52.905" v="881" actId="207"/>
          <ac:graphicFrameMkLst>
            <pc:docMk/>
            <pc:sldMk cId="1378489231" sldId="418"/>
            <ac:graphicFrameMk id="6" creationId="{654CCD75-E89A-4C6C-BF75-D840AD726219}"/>
          </ac:graphicFrameMkLst>
        </pc:graphicFrameChg>
        <pc:graphicFrameChg chg="del">
          <ac:chgData name="pantelis balaouras" userId="25e8755020fc1734" providerId="LiveId" clId="{3A9E129B-9895-49F4-AB6D-85A6A0AF8B90}" dt="2023-07-01T07:50:05.734" v="654" actId="478"/>
          <ac:graphicFrameMkLst>
            <pc:docMk/>
            <pc:sldMk cId="1378489231" sldId="418"/>
            <ac:graphicFrameMk id="15" creationId="{57C357C2-B077-7000-CD1C-ABBF375D2A2B}"/>
          </ac:graphicFrameMkLst>
        </pc:graphicFrameChg>
        <pc:picChg chg="add del mod">
          <ac:chgData name="pantelis balaouras" userId="25e8755020fc1734" providerId="LiveId" clId="{3A9E129B-9895-49F4-AB6D-85A6A0AF8B90}" dt="2023-07-01T08:35:34.927" v="766" actId="478"/>
          <ac:picMkLst>
            <pc:docMk/>
            <pc:sldMk cId="1378489231" sldId="418"/>
            <ac:picMk id="2" creationId="{D40432F4-15D1-421F-4F5F-10DF24EBE7E3}"/>
          </ac:picMkLst>
        </pc:picChg>
        <pc:picChg chg="del mod">
          <ac:chgData name="pantelis balaouras" userId="25e8755020fc1734" providerId="LiveId" clId="{3A9E129B-9895-49F4-AB6D-85A6A0AF8B90}" dt="2023-07-01T07:46:15.633" v="467" actId="478"/>
          <ac:picMkLst>
            <pc:docMk/>
            <pc:sldMk cId="1378489231" sldId="418"/>
            <ac:picMk id="3" creationId="{CC6CCB35-71F4-4B98-A632-2AFFFC163491}"/>
          </ac:picMkLst>
        </pc:picChg>
        <pc:picChg chg="add mod ord">
          <ac:chgData name="pantelis balaouras" userId="25e8755020fc1734" providerId="LiveId" clId="{3A9E129B-9895-49F4-AB6D-85A6A0AF8B90}" dt="2023-07-01T09:44:01.365" v="1185" actId="1076"/>
          <ac:picMkLst>
            <pc:docMk/>
            <pc:sldMk cId="1378489231" sldId="418"/>
            <ac:picMk id="8" creationId="{C764441F-E3A0-6001-A655-5380700E753E}"/>
          </ac:picMkLst>
        </pc:picChg>
        <pc:picChg chg="add del mod">
          <ac:chgData name="pantelis balaouras" userId="25e8755020fc1734" providerId="LiveId" clId="{3A9E129B-9895-49F4-AB6D-85A6A0AF8B90}" dt="2023-07-01T07:21:08.136" v="173" actId="478"/>
          <ac:picMkLst>
            <pc:docMk/>
            <pc:sldMk cId="1378489231" sldId="418"/>
            <ac:picMk id="11" creationId="{86CB401F-C964-4D6C-AE35-FB329988D13A}"/>
          </ac:picMkLst>
        </pc:picChg>
        <pc:picChg chg="add mod">
          <ac:chgData name="pantelis balaouras" userId="25e8755020fc1734" providerId="LiveId" clId="{3A9E129B-9895-49F4-AB6D-85A6A0AF8B90}" dt="2023-07-01T08:35:39.462" v="767"/>
          <ac:picMkLst>
            <pc:docMk/>
            <pc:sldMk cId="1378489231" sldId="418"/>
            <ac:picMk id="16" creationId="{34CD108A-15FC-97C2-8658-899505623602}"/>
          </ac:picMkLst>
        </pc:picChg>
        <pc:picChg chg="add del mod">
          <ac:chgData name="pantelis balaouras" userId="25e8755020fc1734" providerId="LiveId" clId="{3A9E129B-9895-49F4-AB6D-85A6A0AF8B90}" dt="2023-07-01T09:13:17.778" v="995" actId="478"/>
          <ac:picMkLst>
            <pc:docMk/>
            <pc:sldMk cId="1378489231" sldId="418"/>
            <ac:picMk id="17" creationId="{19BD276E-CB63-6F9E-183E-03B704309150}"/>
          </ac:picMkLst>
        </pc:picChg>
        <pc:picChg chg="add mod">
          <ac:chgData name="pantelis balaouras" userId="25e8755020fc1734" providerId="LiveId" clId="{3A9E129B-9895-49F4-AB6D-85A6A0AF8B90}" dt="2023-07-01T09:13:24.562" v="996"/>
          <ac:picMkLst>
            <pc:docMk/>
            <pc:sldMk cId="1378489231" sldId="418"/>
            <ac:picMk id="18" creationId="{3AE1B409-01AB-8B54-F592-C862F4DA8564}"/>
          </ac:picMkLst>
        </pc:picChg>
      </pc:sldChg>
      <pc:sldChg chg="addSp delSp modSp mod">
        <pc:chgData name="pantelis balaouras" userId="25e8755020fc1734" providerId="LiveId" clId="{3A9E129B-9895-49F4-AB6D-85A6A0AF8B90}" dt="2023-07-01T08:57:53.221" v="916" actId="207"/>
        <pc:sldMkLst>
          <pc:docMk/>
          <pc:sldMk cId="2033093179" sldId="420"/>
        </pc:sldMkLst>
        <pc:spChg chg="add mod">
          <ac:chgData name="pantelis balaouras" userId="25e8755020fc1734" providerId="LiveId" clId="{3A9E129B-9895-49F4-AB6D-85A6A0AF8B90}" dt="2023-07-01T07:48:38.103" v="653" actId="5793"/>
          <ac:spMkLst>
            <pc:docMk/>
            <pc:sldMk cId="2033093179" sldId="420"/>
            <ac:spMk id="5" creationId="{F56DC747-739E-5A0C-94B8-E8F8E974AC85}"/>
          </ac:spMkLst>
        </pc:spChg>
        <pc:spChg chg="mod">
          <ac:chgData name="pantelis balaouras" userId="25e8755020fc1734" providerId="LiveId" clId="{3A9E129B-9895-49F4-AB6D-85A6A0AF8B90}" dt="2023-07-01T07:51:15.328" v="657" actId="207"/>
          <ac:spMkLst>
            <pc:docMk/>
            <pc:sldMk cId="2033093179" sldId="420"/>
            <ac:spMk id="11" creationId="{70D46B22-84E1-43AA-85C7-DBAEC0E27492}"/>
          </ac:spMkLst>
        </pc:spChg>
        <pc:spChg chg="mod">
          <ac:chgData name="pantelis balaouras" userId="25e8755020fc1734" providerId="LiveId" clId="{3A9E129B-9895-49F4-AB6D-85A6A0AF8B90}" dt="2023-07-01T08:52:58.551" v="882" actId="207"/>
          <ac:spMkLst>
            <pc:docMk/>
            <pc:sldMk cId="2033093179" sldId="420"/>
            <ac:spMk id="12" creationId="{361272D8-C086-4731-B2F4-9D66632A2E33}"/>
          </ac:spMkLst>
        </pc:spChg>
        <pc:spChg chg="mod">
          <ac:chgData name="pantelis balaouras" userId="25e8755020fc1734" providerId="LiveId" clId="{3A9E129B-9895-49F4-AB6D-85A6A0AF8B90}" dt="2023-07-01T08:56:36.187" v="910"/>
          <ac:spMkLst>
            <pc:docMk/>
            <pc:sldMk cId="2033093179" sldId="420"/>
            <ac:spMk id="13" creationId="{ACBE9AD0-B2F0-4ADA-8F10-B83476743F9C}"/>
          </ac:spMkLst>
        </pc:spChg>
        <pc:graphicFrameChg chg="del">
          <ac:chgData name="pantelis balaouras" userId="25e8755020fc1734" providerId="LiveId" clId="{3A9E129B-9895-49F4-AB6D-85A6A0AF8B90}" dt="2023-07-01T07:48:21.465" v="477" actId="478"/>
          <ac:graphicFrameMkLst>
            <pc:docMk/>
            <pc:sldMk cId="2033093179" sldId="420"/>
            <ac:graphicFrameMk id="17" creationId="{86326F3B-A2B0-4471-9663-61D0183E7677}"/>
          </ac:graphicFrameMkLst>
        </pc:graphicFrameChg>
        <pc:picChg chg="add del">
          <ac:chgData name="pantelis balaouras" userId="25e8755020fc1734" providerId="LiveId" clId="{3A9E129B-9895-49F4-AB6D-85A6A0AF8B90}" dt="2023-07-01T07:46:01.120" v="464" actId="478"/>
          <ac:picMkLst>
            <pc:docMk/>
            <pc:sldMk cId="2033093179" sldId="420"/>
            <ac:picMk id="3" creationId="{87402C62-571F-02C7-77E7-EDC10A6B1D66}"/>
          </ac:picMkLst>
        </pc:picChg>
        <pc:picChg chg="mod">
          <ac:chgData name="pantelis balaouras" userId="25e8755020fc1734" providerId="LiveId" clId="{3A9E129B-9895-49F4-AB6D-85A6A0AF8B90}" dt="2023-07-01T08:57:53.221" v="916" actId="207"/>
          <ac:picMkLst>
            <pc:docMk/>
            <pc:sldMk cId="2033093179" sldId="420"/>
            <ac:picMk id="15" creationId="{4313419D-52B3-4469-9529-313D9EB0AF33}"/>
          </ac:picMkLst>
        </pc:picChg>
      </pc:sldChg>
      <pc:sldChg chg="addSp delSp modSp mod">
        <pc:chgData name="pantelis balaouras" userId="25e8755020fc1734" providerId="LiveId" clId="{3A9E129B-9895-49F4-AB6D-85A6A0AF8B90}" dt="2023-07-01T08:56:27.148" v="908"/>
        <pc:sldMkLst>
          <pc:docMk/>
          <pc:sldMk cId="1774881352" sldId="430"/>
        </pc:sldMkLst>
        <pc:spChg chg="add mod">
          <ac:chgData name="pantelis balaouras" userId="25e8755020fc1734" providerId="LiveId" clId="{3A9E129B-9895-49F4-AB6D-85A6A0AF8B90}" dt="2023-07-01T08:53:05.896" v="883" actId="207"/>
          <ac:spMkLst>
            <pc:docMk/>
            <pc:sldMk cId="1774881352" sldId="430"/>
            <ac:spMk id="2" creationId="{438A4F71-BF2C-62DB-DA82-A39E826220D7}"/>
          </ac:spMkLst>
        </pc:spChg>
        <pc:spChg chg="add mod">
          <ac:chgData name="pantelis balaouras" userId="25e8755020fc1734" providerId="LiveId" clId="{3A9E129B-9895-49F4-AB6D-85A6A0AF8B90}" dt="2023-07-01T08:56:27.148" v="908"/>
          <ac:spMkLst>
            <pc:docMk/>
            <pc:sldMk cId="1774881352" sldId="430"/>
            <ac:spMk id="3" creationId="{1A416ECF-DB8A-24C7-4898-C1A252813BB9}"/>
          </ac:spMkLst>
        </pc:spChg>
        <pc:spChg chg="add mod">
          <ac:chgData name="pantelis balaouras" userId="25e8755020fc1734" providerId="LiveId" clId="{3A9E129B-9895-49F4-AB6D-85A6A0AF8B90}" dt="2023-07-01T07:47:35.704" v="475"/>
          <ac:spMkLst>
            <pc:docMk/>
            <pc:sldMk cId="1774881352" sldId="430"/>
            <ac:spMk id="5" creationId="{BDCBC5CA-D8B8-B72C-5585-E6FD5C939628}"/>
          </ac:spMkLst>
        </pc:spChg>
        <pc:spChg chg="mod">
          <ac:chgData name="pantelis balaouras" userId="25e8755020fc1734" providerId="LiveId" clId="{3A9E129B-9895-49F4-AB6D-85A6A0AF8B90}" dt="2023-07-01T07:51:20.711" v="658" actId="207"/>
          <ac:spMkLst>
            <pc:docMk/>
            <pc:sldMk cId="1774881352" sldId="430"/>
            <ac:spMk id="11" creationId="{70D46B22-84E1-43AA-85C7-DBAEC0E27492}"/>
          </ac:spMkLst>
        </pc:spChg>
        <pc:spChg chg="del">
          <ac:chgData name="pantelis balaouras" userId="25e8755020fc1734" providerId="LiveId" clId="{3A9E129B-9895-49F4-AB6D-85A6A0AF8B90}" dt="2023-07-01T07:47:35.090" v="474" actId="478"/>
          <ac:spMkLst>
            <pc:docMk/>
            <pc:sldMk cId="1774881352" sldId="430"/>
            <ac:spMk id="12" creationId="{361272D8-C086-4731-B2F4-9D66632A2E33}"/>
          </ac:spMkLst>
        </pc:spChg>
        <pc:spChg chg="del">
          <ac:chgData name="pantelis balaouras" userId="25e8755020fc1734" providerId="LiveId" clId="{3A9E129B-9895-49F4-AB6D-85A6A0AF8B90}" dt="2023-07-01T07:47:31.667" v="473" actId="478"/>
          <ac:spMkLst>
            <pc:docMk/>
            <pc:sldMk cId="1774881352" sldId="430"/>
            <ac:spMk id="13" creationId="{ACBE9AD0-B2F0-4ADA-8F10-B83476743F9C}"/>
          </ac:spMkLst>
        </pc:spChg>
      </pc:sldChg>
      <pc:sldChg chg="new del">
        <pc:chgData name="pantelis balaouras" userId="25e8755020fc1734" providerId="LiveId" clId="{3A9E129B-9895-49F4-AB6D-85A6A0AF8B90}" dt="2023-07-01T07:18:10.515" v="160" actId="47"/>
        <pc:sldMkLst>
          <pc:docMk/>
          <pc:sldMk cId="1218948916" sldId="433"/>
        </pc:sldMkLst>
      </pc:sldChg>
      <pc:sldChg chg="addSp delSp modSp add del mod">
        <pc:chgData name="pantelis balaouras" userId="25e8755020fc1734" providerId="LiveId" clId="{3A9E129B-9895-49F4-AB6D-85A6A0AF8B90}" dt="2023-07-01T09:43:10.522" v="1165" actId="47"/>
        <pc:sldMkLst>
          <pc:docMk/>
          <pc:sldMk cId="1298027954" sldId="434"/>
        </pc:sldMkLst>
        <pc:spChg chg="mod">
          <ac:chgData name="pantelis balaouras" userId="25e8755020fc1734" providerId="LiveId" clId="{3A9E129B-9895-49F4-AB6D-85A6A0AF8B90}" dt="2023-07-01T09:21:16.520" v="1034" actId="1076"/>
          <ac:spMkLst>
            <pc:docMk/>
            <pc:sldMk cId="1298027954" sldId="434"/>
            <ac:spMk id="5" creationId="{3811DAED-7483-42F0-A933-7484F0EF6AE2}"/>
          </ac:spMkLst>
        </pc:spChg>
        <pc:spChg chg="del mod">
          <ac:chgData name="pantelis balaouras" userId="25e8755020fc1734" providerId="LiveId" clId="{3A9E129B-9895-49F4-AB6D-85A6A0AF8B90}" dt="2023-07-01T07:55:48.330" v="697" actId="478"/>
          <ac:spMkLst>
            <pc:docMk/>
            <pc:sldMk cId="1298027954" sldId="434"/>
            <ac:spMk id="6" creationId="{99B5BB9B-7AC6-4C0F-B87E-6D639D93ACC1}"/>
          </ac:spMkLst>
        </pc:spChg>
        <pc:spChg chg="mod">
          <ac:chgData name="pantelis balaouras" userId="25e8755020fc1734" providerId="LiveId" clId="{3A9E129B-9895-49F4-AB6D-85A6A0AF8B90}" dt="2023-07-01T09:42:26.989" v="1161" actId="1035"/>
          <ac:spMkLst>
            <pc:docMk/>
            <pc:sldMk cId="1298027954" sldId="434"/>
            <ac:spMk id="10" creationId="{2B7A8035-44B9-450E-804B-045911325D8D}"/>
          </ac:spMkLst>
        </pc:spChg>
        <pc:spChg chg="mod">
          <ac:chgData name="pantelis balaouras" userId="25e8755020fc1734" providerId="LiveId" clId="{3A9E129B-9895-49F4-AB6D-85A6A0AF8B90}" dt="2023-07-01T09:42:26.989" v="1161" actId="1035"/>
          <ac:spMkLst>
            <pc:docMk/>
            <pc:sldMk cId="1298027954" sldId="434"/>
            <ac:spMk id="11" creationId="{DE606453-C478-445F-A60D-D8FB13E74A0A}"/>
          </ac:spMkLst>
        </pc:spChg>
        <pc:spChg chg="mod">
          <ac:chgData name="pantelis balaouras" userId="25e8755020fc1734" providerId="LiveId" clId="{3A9E129B-9895-49F4-AB6D-85A6A0AF8B90}" dt="2023-07-01T09:42:26.989" v="1161" actId="1035"/>
          <ac:spMkLst>
            <pc:docMk/>
            <pc:sldMk cId="1298027954" sldId="434"/>
            <ac:spMk id="12" creationId="{AABEBCD1-5391-4D90-80D4-6C753BD63546}"/>
          </ac:spMkLst>
        </pc:spChg>
        <pc:spChg chg="mod">
          <ac:chgData name="pantelis balaouras" userId="25e8755020fc1734" providerId="LiveId" clId="{3A9E129B-9895-49F4-AB6D-85A6A0AF8B90}" dt="2023-07-01T09:42:26.989" v="1161" actId="1035"/>
          <ac:spMkLst>
            <pc:docMk/>
            <pc:sldMk cId="1298027954" sldId="434"/>
            <ac:spMk id="13" creationId="{42526224-F34D-4B03-AAB1-B61D229A9E88}"/>
          </ac:spMkLst>
        </pc:spChg>
        <pc:spChg chg="mod ord">
          <ac:chgData name="pantelis balaouras" userId="25e8755020fc1734" providerId="LiveId" clId="{3A9E129B-9895-49F4-AB6D-85A6A0AF8B90}" dt="2023-07-01T09:42:26.989" v="1161" actId="1035"/>
          <ac:spMkLst>
            <pc:docMk/>
            <pc:sldMk cId="1298027954" sldId="434"/>
            <ac:spMk id="15" creationId="{877DC331-5970-4405-BDC6-4FF87B574BAF}"/>
          </ac:spMkLst>
        </pc:spChg>
        <pc:spChg chg="mod">
          <ac:chgData name="pantelis balaouras" userId="25e8755020fc1734" providerId="LiveId" clId="{3A9E129B-9895-49F4-AB6D-85A6A0AF8B90}" dt="2023-07-01T09:42:26.989" v="1161" actId="1035"/>
          <ac:spMkLst>
            <pc:docMk/>
            <pc:sldMk cId="1298027954" sldId="434"/>
            <ac:spMk id="17" creationId="{5B0ACE87-3C3B-4DE3-A09F-C67F43B8FC91}"/>
          </ac:spMkLst>
        </pc:spChg>
        <pc:spChg chg="mod">
          <ac:chgData name="pantelis balaouras" userId="25e8755020fc1734" providerId="LiveId" clId="{3A9E129B-9895-49F4-AB6D-85A6A0AF8B90}" dt="2023-07-01T09:21:20.088" v="1035" actId="1076"/>
          <ac:spMkLst>
            <pc:docMk/>
            <pc:sldMk cId="1298027954" sldId="434"/>
            <ac:spMk id="20" creationId="{2286FC74-8943-4A4E-B2F8-2E489FA80731}"/>
          </ac:spMkLst>
        </pc:spChg>
        <pc:spChg chg="add mod">
          <ac:chgData name="pantelis balaouras" userId="25e8755020fc1734" providerId="LiveId" clId="{3A9E129B-9895-49F4-AB6D-85A6A0AF8B90}" dt="2023-07-01T09:21:30.847" v="1061" actId="1036"/>
          <ac:spMkLst>
            <pc:docMk/>
            <pc:sldMk cId="1298027954" sldId="434"/>
            <ac:spMk id="27" creationId="{E6E56468-9CA8-2F4B-51FA-F5C3E68774A6}"/>
          </ac:spMkLst>
        </pc:spChg>
        <pc:spChg chg="add mod ord">
          <ac:chgData name="pantelis balaouras" userId="25e8755020fc1734" providerId="LiveId" clId="{3A9E129B-9895-49F4-AB6D-85A6A0AF8B90}" dt="2023-07-01T08:33:56.653" v="765" actId="1038"/>
          <ac:spMkLst>
            <pc:docMk/>
            <pc:sldMk cId="1298027954" sldId="434"/>
            <ac:spMk id="31" creationId="{F52D8B84-EBE1-A90B-58B6-5E22BBB68BC8}"/>
          </ac:spMkLst>
        </pc:spChg>
        <pc:picChg chg="add mod">
          <ac:chgData name="pantelis balaouras" userId="25e8755020fc1734" providerId="LiveId" clId="{3A9E129B-9895-49F4-AB6D-85A6A0AF8B90}" dt="2023-07-01T09:20:30.432" v="1028" actId="1076"/>
          <ac:picMkLst>
            <pc:docMk/>
            <pc:sldMk cId="1298027954" sldId="434"/>
            <ac:picMk id="2" creationId="{F28118C6-347E-A059-56E1-EB79DB77C6FC}"/>
          </ac:picMkLst>
        </pc:picChg>
        <pc:picChg chg="del mod">
          <ac:chgData name="pantelis balaouras" userId="25e8755020fc1734" providerId="LiveId" clId="{3A9E129B-9895-49F4-AB6D-85A6A0AF8B90}" dt="2023-07-01T07:13:27.197" v="10" actId="478"/>
          <ac:picMkLst>
            <pc:docMk/>
            <pc:sldMk cId="1298027954" sldId="434"/>
            <ac:picMk id="3" creationId="{A49286BC-1E76-A186-06D8-038C90B99D44}"/>
          </ac:picMkLst>
        </pc:picChg>
        <pc:picChg chg="add del mod">
          <ac:chgData name="pantelis balaouras" userId="25e8755020fc1734" providerId="LiveId" clId="{3A9E129B-9895-49F4-AB6D-85A6A0AF8B90}" dt="2023-07-01T07:13:53.583" v="18" actId="478"/>
          <ac:picMkLst>
            <pc:docMk/>
            <pc:sldMk cId="1298027954" sldId="434"/>
            <ac:picMk id="4" creationId="{928561F2-6FDD-C049-1957-AFDB18056A5F}"/>
          </ac:picMkLst>
        </pc:picChg>
        <pc:picChg chg="add del mod">
          <ac:chgData name="pantelis balaouras" userId="25e8755020fc1734" providerId="LiveId" clId="{3A9E129B-9895-49F4-AB6D-85A6A0AF8B90}" dt="2023-07-01T07:14:14.725" v="25" actId="478"/>
          <ac:picMkLst>
            <pc:docMk/>
            <pc:sldMk cId="1298027954" sldId="434"/>
            <ac:picMk id="8" creationId="{5DB4F80A-DAD8-0888-AAA7-C1C7292FB87B}"/>
          </ac:picMkLst>
        </pc:picChg>
        <pc:picChg chg="del">
          <ac:chgData name="pantelis balaouras" userId="25e8755020fc1734" providerId="LiveId" clId="{3A9E129B-9895-49F4-AB6D-85A6A0AF8B90}" dt="2023-07-01T07:13:18.007" v="8" actId="478"/>
          <ac:picMkLst>
            <pc:docMk/>
            <pc:sldMk cId="1298027954" sldId="434"/>
            <ac:picMk id="14" creationId="{01860426-9855-423C-9081-4BEAFC96941C}"/>
          </ac:picMkLst>
        </pc:picChg>
        <pc:picChg chg="del">
          <ac:chgData name="pantelis balaouras" userId="25e8755020fc1734" providerId="LiveId" clId="{3A9E129B-9895-49F4-AB6D-85A6A0AF8B90}" dt="2023-07-01T07:19:21.862" v="163" actId="478"/>
          <ac:picMkLst>
            <pc:docMk/>
            <pc:sldMk cId="1298027954" sldId="434"/>
            <ac:picMk id="16" creationId="{7EA3AA5A-0AA5-47E0-845D-D60CC09A96A3}"/>
          </ac:picMkLst>
        </pc:picChg>
        <pc:picChg chg="mod ord">
          <ac:chgData name="pantelis balaouras" userId="25e8755020fc1734" providerId="LiveId" clId="{3A9E129B-9895-49F4-AB6D-85A6A0AF8B90}" dt="2023-07-01T08:33:42.325" v="754" actId="14100"/>
          <ac:picMkLst>
            <pc:docMk/>
            <pc:sldMk cId="1298027954" sldId="434"/>
            <ac:picMk id="18" creationId="{4C5B5993-AF10-4C30-8A15-08F77F0EE64B}"/>
          </ac:picMkLst>
        </pc:picChg>
        <pc:picChg chg="add mod modCrop">
          <ac:chgData name="pantelis balaouras" userId="25e8755020fc1734" providerId="LiveId" clId="{3A9E129B-9895-49F4-AB6D-85A6A0AF8B90}" dt="2023-07-01T09:21:30.847" v="1061" actId="1036"/>
          <ac:picMkLst>
            <pc:docMk/>
            <pc:sldMk cId="1298027954" sldId="434"/>
            <ac:picMk id="22" creationId="{BEBB511E-120E-7149-75EC-E0497D004125}"/>
          </ac:picMkLst>
        </pc:picChg>
        <pc:picChg chg="add del mod">
          <ac:chgData name="pantelis balaouras" userId="25e8755020fc1734" providerId="LiveId" clId="{3A9E129B-9895-49F4-AB6D-85A6A0AF8B90}" dt="2023-07-01T07:15:36.341" v="33" actId="21"/>
          <ac:picMkLst>
            <pc:docMk/>
            <pc:sldMk cId="1298027954" sldId="434"/>
            <ac:picMk id="24" creationId="{265F99E6-24A5-3CCA-B428-CF1B22E89C73}"/>
          </ac:picMkLst>
        </pc:picChg>
        <pc:picChg chg="add mod">
          <ac:chgData name="pantelis balaouras" userId="25e8755020fc1734" providerId="LiveId" clId="{3A9E129B-9895-49F4-AB6D-85A6A0AF8B90}" dt="2023-07-01T07:59:24.526" v="717" actId="166"/>
          <ac:picMkLst>
            <pc:docMk/>
            <pc:sldMk cId="1298027954" sldId="434"/>
            <ac:picMk id="25" creationId="{13C4940A-A870-55CA-C6C1-D84DF514FC1C}"/>
          </ac:picMkLst>
        </pc:picChg>
        <pc:picChg chg="add del">
          <ac:chgData name="pantelis balaouras" userId="25e8755020fc1734" providerId="LiveId" clId="{3A9E129B-9895-49F4-AB6D-85A6A0AF8B90}" dt="2023-07-01T07:45:18.806" v="457" actId="478"/>
          <ac:picMkLst>
            <pc:docMk/>
            <pc:sldMk cId="1298027954" sldId="434"/>
            <ac:picMk id="29" creationId="{4D37F237-6E7A-7D99-82BF-C94AC0F78C42}"/>
          </ac:picMkLst>
        </pc:picChg>
        <pc:picChg chg="add del mod">
          <ac:chgData name="pantelis balaouras" userId="25e8755020fc1734" providerId="LiveId" clId="{3A9E129B-9895-49F4-AB6D-85A6A0AF8B90}" dt="2023-07-01T07:55:17.369" v="691" actId="478"/>
          <ac:picMkLst>
            <pc:docMk/>
            <pc:sldMk cId="1298027954" sldId="434"/>
            <ac:picMk id="30" creationId="{2A20130C-4CDD-8E6C-6B65-5B676A9B9D65}"/>
          </ac:picMkLst>
        </pc:picChg>
        <pc:picChg chg="add mod ord">
          <ac:chgData name="pantelis balaouras" userId="25e8755020fc1734" providerId="LiveId" clId="{3A9E129B-9895-49F4-AB6D-85A6A0AF8B90}" dt="2023-07-01T08:33:25.967" v="752" actId="1076"/>
          <ac:picMkLst>
            <pc:docMk/>
            <pc:sldMk cId="1298027954" sldId="434"/>
            <ac:picMk id="1025" creationId="{51F900EA-7395-7D16-D3BD-AA3D815291E0}"/>
          </ac:picMkLst>
        </pc:picChg>
        <pc:picChg chg="add del mod">
          <ac:chgData name="pantelis balaouras" userId="25e8755020fc1734" providerId="LiveId" clId="{3A9E129B-9895-49F4-AB6D-85A6A0AF8B90}" dt="2023-07-01T07:23:50.345" v="190" actId="478"/>
          <ac:picMkLst>
            <pc:docMk/>
            <pc:sldMk cId="1298027954" sldId="434"/>
            <ac:picMk id="1026" creationId="{F5520CAA-DD86-A0AF-3420-54E017A8414E}"/>
          </ac:picMkLst>
        </pc:picChg>
        <pc:picChg chg="add mod">
          <ac:chgData name="pantelis balaouras" userId="25e8755020fc1734" providerId="LiveId" clId="{3A9E129B-9895-49F4-AB6D-85A6A0AF8B90}" dt="2023-07-01T09:13:08.450" v="993" actId="1076"/>
          <ac:picMkLst>
            <pc:docMk/>
            <pc:sldMk cId="1298027954" sldId="434"/>
            <ac:picMk id="1027" creationId="{CC353038-113C-0406-1C20-329DC0685309}"/>
          </ac:picMkLst>
        </pc:picChg>
      </pc:sldChg>
      <pc:sldChg chg="modSp new mod ord">
        <pc:chgData name="pantelis balaouras" userId="25e8755020fc1734" providerId="LiveId" clId="{3A9E129B-9895-49F4-AB6D-85A6A0AF8B90}" dt="2023-07-01T07:52:28.954" v="677"/>
        <pc:sldMkLst>
          <pc:docMk/>
          <pc:sldMk cId="1721382212" sldId="435"/>
        </pc:sldMkLst>
        <pc:spChg chg="mod">
          <ac:chgData name="pantelis balaouras" userId="25e8755020fc1734" providerId="LiveId" clId="{3A9E129B-9895-49F4-AB6D-85A6A0AF8B90}" dt="2023-07-01T07:52:15.896" v="675" actId="20577"/>
          <ac:spMkLst>
            <pc:docMk/>
            <pc:sldMk cId="1721382212" sldId="435"/>
            <ac:spMk id="2" creationId="{4C948405-ECC1-0AD2-1FDE-1A86DAE1899B}"/>
          </ac:spMkLst>
        </pc:spChg>
      </pc:sldChg>
      <pc:sldChg chg="addSp delSp modSp new mod modClrScheme chgLayout">
        <pc:chgData name="pantelis balaouras" userId="25e8755020fc1734" providerId="LiveId" clId="{3A9E129B-9895-49F4-AB6D-85A6A0AF8B90}" dt="2023-07-01T09:43:22.879" v="1184" actId="1035"/>
        <pc:sldMkLst>
          <pc:docMk/>
          <pc:sldMk cId="319560736" sldId="436"/>
        </pc:sldMkLst>
        <pc:spChg chg="del">
          <ac:chgData name="pantelis balaouras" userId="25e8755020fc1734" providerId="LiveId" clId="{3A9E129B-9895-49F4-AB6D-85A6A0AF8B90}" dt="2023-07-01T09:42:44.518" v="1163" actId="700"/>
          <ac:spMkLst>
            <pc:docMk/>
            <pc:sldMk cId="319560736" sldId="436"/>
            <ac:spMk id="2" creationId="{77E4FED6-EBB2-33C6-28F7-9F912FD7DCBD}"/>
          </ac:spMkLst>
        </pc:spChg>
        <pc:spChg chg="del">
          <ac:chgData name="pantelis balaouras" userId="25e8755020fc1734" providerId="LiveId" clId="{3A9E129B-9895-49F4-AB6D-85A6A0AF8B90}" dt="2023-07-01T09:42:44.518" v="1163" actId="700"/>
          <ac:spMkLst>
            <pc:docMk/>
            <pc:sldMk cId="319560736" sldId="436"/>
            <ac:spMk id="3" creationId="{ECAC14A1-F41E-B6AB-46F7-2D3D85C7108B}"/>
          </ac:spMkLst>
        </pc:spChg>
        <pc:spChg chg="add mod">
          <ac:chgData name="pantelis balaouras" userId="25e8755020fc1734" providerId="LiveId" clId="{3A9E129B-9895-49F4-AB6D-85A6A0AF8B90}" dt="2023-07-01T09:42:57.344" v="1164"/>
          <ac:spMkLst>
            <pc:docMk/>
            <pc:sldMk cId="319560736" sldId="436"/>
            <ac:spMk id="4" creationId="{122BC770-408C-50C8-126F-18790E99F2CB}"/>
          </ac:spMkLst>
        </pc:spChg>
        <pc:spChg chg="add mod">
          <ac:chgData name="pantelis balaouras" userId="25e8755020fc1734" providerId="LiveId" clId="{3A9E129B-9895-49F4-AB6D-85A6A0AF8B90}" dt="2023-07-01T09:42:57.344" v="1164"/>
          <ac:spMkLst>
            <pc:docMk/>
            <pc:sldMk cId="319560736" sldId="436"/>
            <ac:spMk id="5" creationId="{9C196132-8E2D-3323-B795-861D3CE5DD11}"/>
          </ac:spMkLst>
        </pc:spChg>
        <pc:spChg chg="add mod">
          <ac:chgData name="pantelis balaouras" userId="25e8755020fc1734" providerId="LiveId" clId="{3A9E129B-9895-49F4-AB6D-85A6A0AF8B90}" dt="2023-07-01T09:43:22.879" v="1184" actId="1035"/>
          <ac:spMkLst>
            <pc:docMk/>
            <pc:sldMk cId="319560736" sldId="436"/>
            <ac:spMk id="6" creationId="{C7AD4A93-931E-A31D-52A4-60E47B032034}"/>
          </ac:spMkLst>
        </pc:spChg>
        <pc:spChg chg="add mod">
          <ac:chgData name="pantelis balaouras" userId="25e8755020fc1734" providerId="LiveId" clId="{3A9E129B-9895-49F4-AB6D-85A6A0AF8B90}" dt="2023-07-01T09:43:22.879" v="1184" actId="1035"/>
          <ac:spMkLst>
            <pc:docMk/>
            <pc:sldMk cId="319560736" sldId="436"/>
            <ac:spMk id="7" creationId="{B08F5D6B-3FD6-2800-C5A1-3C9A7908BC37}"/>
          </ac:spMkLst>
        </pc:spChg>
        <pc:spChg chg="add mod">
          <ac:chgData name="pantelis balaouras" userId="25e8755020fc1734" providerId="LiveId" clId="{3A9E129B-9895-49F4-AB6D-85A6A0AF8B90}" dt="2023-07-01T09:43:22.879" v="1184" actId="1035"/>
          <ac:spMkLst>
            <pc:docMk/>
            <pc:sldMk cId="319560736" sldId="436"/>
            <ac:spMk id="8" creationId="{B63E7FEB-73DF-67ED-3B6B-EFAC8BBCBDE5}"/>
          </ac:spMkLst>
        </pc:spChg>
        <pc:spChg chg="add mod">
          <ac:chgData name="pantelis balaouras" userId="25e8755020fc1734" providerId="LiveId" clId="{3A9E129B-9895-49F4-AB6D-85A6A0AF8B90}" dt="2023-07-01T09:43:22.879" v="1184" actId="1035"/>
          <ac:spMkLst>
            <pc:docMk/>
            <pc:sldMk cId="319560736" sldId="436"/>
            <ac:spMk id="9" creationId="{9296058F-B1EF-E3C5-E1C3-C7D0F3D64C9C}"/>
          </ac:spMkLst>
        </pc:spChg>
        <pc:spChg chg="add mod">
          <ac:chgData name="pantelis balaouras" userId="25e8755020fc1734" providerId="LiveId" clId="{3A9E129B-9895-49F4-AB6D-85A6A0AF8B90}" dt="2023-07-01T09:43:22.879" v="1184" actId="1035"/>
          <ac:spMkLst>
            <pc:docMk/>
            <pc:sldMk cId="319560736" sldId="436"/>
            <ac:spMk id="10" creationId="{8D1A44D9-A0E1-CEEC-8556-1AF31A36C35E}"/>
          </ac:spMkLst>
        </pc:spChg>
        <pc:spChg chg="add mod">
          <ac:chgData name="pantelis balaouras" userId="25e8755020fc1734" providerId="LiveId" clId="{3A9E129B-9895-49F4-AB6D-85A6A0AF8B90}" dt="2023-07-01T09:42:57.344" v="1164"/>
          <ac:spMkLst>
            <pc:docMk/>
            <pc:sldMk cId="319560736" sldId="436"/>
            <ac:spMk id="12" creationId="{FA472B88-FA84-AD45-BFBA-453D2E042006}"/>
          </ac:spMkLst>
        </pc:spChg>
        <pc:spChg chg="add mod">
          <ac:chgData name="pantelis balaouras" userId="25e8755020fc1734" providerId="LiveId" clId="{3A9E129B-9895-49F4-AB6D-85A6A0AF8B90}" dt="2023-07-01T09:43:22.879" v="1184" actId="1035"/>
          <ac:spMkLst>
            <pc:docMk/>
            <pc:sldMk cId="319560736" sldId="436"/>
            <ac:spMk id="16" creationId="{DFF0B65B-CBA5-9B67-090E-F3AF9A6A1A47}"/>
          </ac:spMkLst>
        </pc:spChg>
        <pc:picChg chg="add mod">
          <ac:chgData name="pantelis balaouras" userId="25e8755020fc1734" providerId="LiveId" clId="{3A9E129B-9895-49F4-AB6D-85A6A0AF8B90}" dt="2023-07-01T09:42:57.344" v="1164"/>
          <ac:picMkLst>
            <pc:docMk/>
            <pc:sldMk cId="319560736" sldId="436"/>
            <ac:picMk id="11" creationId="{300ED21F-BA4A-76D4-938D-43CD49C53764}"/>
          </ac:picMkLst>
        </pc:picChg>
        <pc:picChg chg="add mod">
          <ac:chgData name="pantelis balaouras" userId="25e8755020fc1734" providerId="LiveId" clId="{3A9E129B-9895-49F4-AB6D-85A6A0AF8B90}" dt="2023-07-01T09:42:57.344" v="1164"/>
          <ac:picMkLst>
            <pc:docMk/>
            <pc:sldMk cId="319560736" sldId="436"/>
            <ac:picMk id="13" creationId="{7C86EE4D-CAC2-9380-C65D-7DA71C9CBC3B}"/>
          </ac:picMkLst>
        </pc:picChg>
        <pc:picChg chg="add mod">
          <ac:chgData name="pantelis balaouras" userId="25e8755020fc1734" providerId="LiveId" clId="{3A9E129B-9895-49F4-AB6D-85A6A0AF8B90}" dt="2023-07-01T09:42:57.344" v="1164"/>
          <ac:picMkLst>
            <pc:docMk/>
            <pc:sldMk cId="319560736" sldId="436"/>
            <ac:picMk id="14" creationId="{C54C3464-3C1E-988B-5CEF-752563404FEF}"/>
          </ac:picMkLst>
        </pc:picChg>
        <pc:picChg chg="add mod">
          <ac:chgData name="pantelis balaouras" userId="25e8755020fc1734" providerId="LiveId" clId="{3A9E129B-9895-49F4-AB6D-85A6A0AF8B90}" dt="2023-07-01T09:42:57.344" v="1164"/>
          <ac:picMkLst>
            <pc:docMk/>
            <pc:sldMk cId="319560736" sldId="436"/>
            <ac:picMk id="15" creationId="{DF93CA6E-F0D2-43DE-CEAB-6AC1B5BB4718}"/>
          </ac:picMkLst>
        </pc:picChg>
        <pc:picChg chg="add mod">
          <ac:chgData name="pantelis balaouras" userId="25e8755020fc1734" providerId="LiveId" clId="{3A9E129B-9895-49F4-AB6D-85A6A0AF8B90}" dt="2023-07-01T09:42:57.344" v="1164"/>
          <ac:picMkLst>
            <pc:docMk/>
            <pc:sldMk cId="319560736" sldId="436"/>
            <ac:picMk id="17" creationId="{776D3A79-A4EA-011B-EE3F-2B5EC1352C1D}"/>
          </ac:picMkLst>
        </pc:picChg>
        <pc:picChg chg="add mod">
          <ac:chgData name="pantelis balaouras" userId="25e8755020fc1734" providerId="LiveId" clId="{3A9E129B-9895-49F4-AB6D-85A6A0AF8B90}" dt="2023-07-01T09:42:57.344" v="1164"/>
          <ac:picMkLst>
            <pc:docMk/>
            <pc:sldMk cId="319560736" sldId="436"/>
            <ac:picMk id="18" creationId="{29A217B1-02FB-0D22-229B-F635B22A4006}"/>
          </ac:picMkLst>
        </pc:picChg>
      </pc:sldChg>
      <pc:sldChg chg="addSp delSp modSp add del mod setBg delDesignElem">
        <pc:chgData name="pantelis balaouras" userId="25e8755020fc1734" providerId="LiveId" clId="{3A9E129B-9895-49F4-AB6D-85A6A0AF8B90}" dt="2023-07-01T09:09:30.899" v="964" actId="47"/>
        <pc:sldMkLst>
          <pc:docMk/>
          <pc:sldMk cId="2447011863" sldId="436"/>
        </pc:sldMkLst>
        <pc:spChg chg="add mod">
          <ac:chgData name="pantelis balaouras" userId="25e8755020fc1734" providerId="LiveId" clId="{3A9E129B-9895-49F4-AB6D-85A6A0AF8B90}" dt="2023-07-01T09:05:42.762" v="948"/>
          <ac:spMkLst>
            <pc:docMk/>
            <pc:sldMk cId="2447011863" sldId="436"/>
            <ac:spMk id="5" creationId="{0D09BCE4-F154-F40B-2DF5-D0EFDC9FD24B}"/>
          </ac:spMkLst>
        </pc:spChg>
        <pc:spChg chg="del">
          <ac:chgData name="pantelis balaouras" userId="25e8755020fc1734" providerId="LiveId" clId="{3A9E129B-9895-49F4-AB6D-85A6A0AF8B90}" dt="2023-07-01T09:05:35.514" v="945" actId="478"/>
          <ac:spMkLst>
            <pc:docMk/>
            <pc:sldMk cId="2447011863" sldId="436"/>
            <ac:spMk id="11" creationId="{252D5588-9D47-4372-A592-FC5F71ED3798}"/>
          </ac:spMkLst>
        </pc:spChg>
        <pc:spChg chg="del">
          <ac:chgData name="pantelis balaouras" userId="25e8755020fc1734" providerId="LiveId" clId="{3A9E129B-9895-49F4-AB6D-85A6A0AF8B90}" dt="2023-07-01T09:05:12.428" v="944"/>
          <ac:spMkLst>
            <pc:docMk/>
            <pc:sldMk cId="2447011863" sldId="436"/>
            <ac:spMk id="33" creationId="{DCFD1A13-2B88-47B7-AAE9-AD6F3296EE2F}"/>
          </ac:spMkLst>
        </pc:spChg>
        <pc:spChg chg="del">
          <ac:chgData name="pantelis balaouras" userId="25e8755020fc1734" providerId="LiveId" clId="{3A9E129B-9895-49F4-AB6D-85A6A0AF8B90}" dt="2023-07-01T09:05:12.428" v="944"/>
          <ac:spMkLst>
            <pc:docMk/>
            <pc:sldMk cId="2447011863" sldId="436"/>
            <ac:spMk id="34" creationId="{F5CE4102-C93A-420A-98A7-5A7DD0C5C5B1}"/>
          </ac:spMkLst>
        </pc:spChg>
        <pc:picChg chg="add mod">
          <ac:chgData name="pantelis balaouras" userId="25e8755020fc1734" providerId="LiveId" clId="{3A9E129B-9895-49F4-AB6D-85A6A0AF8B90}" dt="2023-07-01T09:05:42.762" v="948"/>
          <ac:picMkLst>
            <pc:docMk/>
            <pc:sldMk cId="2447011863" sldId="436"/>
            <ac:picMk id="3" creationId="{C70D5A9B-8F63-93E8-B064-F52F6E580A22}"/>
          </ac:picMkLst>
        </pc:picChg>
        <pc:picChg chg="add mod">
          <ac:chgData name="pantelis balaouras" userId="25e8755020fc1734" providerId="LiveId" clId="{3A9E129B-9895-49F4-AB6D-85A6A0AF8B90}" dt="2023-07-01T09:06:23.671" v="954" actId="1076"/>
          <ac:picMkLst>
            <pc:docMk/>
            <pc:sldMk cId="2447011863" sldId="436"/>
            <ac:picMk id="4" creationId="{D4FEE5D4-7420-CE9D-307F-9E9859219F21}"/>
          </ac:picMkLst>
        </pc:picChg>
        <pc:picChg chg="add mod">
          <ac:chgData name="pantelis balaouras" userId="25e8755020fc1734" providerId="LiveId" clId="{3A9E129B-9895-49F4-AB6D-85A6A0AF8B90}" dt="2023-07-01T09:06:21.678" v="952" actId="1076"/>
          <ac:picMkLst>
            <pc:docMk/>
            <pc:sldMk cId="2447011863" sldId="436"/>
            <ac:picMk id="6" creationId="{B3E78EB4-E8D0-916E-35C9-A1C40851B09C}"/>
          </ac:picMkLst>
        </pc:picChg>
        <pc:picChg chg="mod">
          <ac:chgData name="pantelis balaouras" userId="25e8755020fc1734" providerId="LiveId" clId="{3A9E129B-9895-49F4-AB6D-85A6A0AF8B90}" dt="2023-07-01T09:08:33.184" v="957" actId="207"/>
          <ac:picMkLst>
            <pc:docMk/>
            <pc:sldMk cId="2447011863" sldId="436"/>
            <ac:picMk id="20" creationId="{2B4EC7FF-7919-4EE7-8992-C34F2E54819D}"/>
          </ac:picMkLst>
        </pc:picChg>
        <pc:picChg chg="del mod">
          <ac:chgData name="pantelis balaouras" userId="25e8755020fc1734" providerId="LiveId" clId="{3A9E129B-9895-49F4-AB6D-85A6A0AF8B90}" dt="2023-07-01T09:05:38.762" v="947" actId="478"/>
          <ac:picMkLst>
            <pc:docMk/>
            <pc:sldMk cId="2447011863" sldId="436"/>
            <ac:picMk id="2050" creationId="{2AB980B0-03D2-2E64-6760-C23D435A121F}"/>
          </ac:picMkLst>
        </pc:picChg>
      </pc:sldChg>
      <pc:sldChg chg="addSp delSp modSp new del mod setBg">
        <pc:chgData name="pantelis balaouras" userId="25e8755020fc1734" providerId="LiveId" clId="{3A9E129B-9895-49F4-AB6D-85A6A0AF8B90}" dt="2023-07-01T09:11:59.370" v="986" actId="47"/>
        <pc:sldMkLst>
          <pc:docMk/>
          <pc:sldMk cId="2543095721" sldId="436"/>
        </pc:sldMkLst>
        <pc:spChg chg="mod">
          <ac:chgData name="pantelis balaouras" userId="25e8755020fc1734" providerId="LiveId" clId="{3A9E129B-9895-49F4-AB6D-85A6A0AF8B90}" dt="2023-07-01T09:10:53.507" v="979" actId="26606"/>
          <ac:spMkLst>
            <pc:docMk/>
            <pc:sldMk cId="2543095721" sldId="436"/>
            <ac:spMk id="2" creationId="{E036D07D-5E06-EE9B-09A5-C13A76BD861C}"/>
          </ac:spMkLst>
        </pc:spChg>
        <pc:spChg chg="del mod ord">
          <ac:chgData name="pantelis balaouras" userId="25e8755020fc1734" providerId="LiveId" clId="{3A9E129B-9895-49F4-AB6D-85A6A0AF8B90}" dt="2023-07-01T09:10:41.373" v="977" actId="478"/>
          <ac:spMkLst>
            <pc:docMk/>
            <pc:sldMk cId="2543095721" sldId="436"/>
            <ac:spMk id="3" creationId="{C0D9351E-DF8F-3133-34C1-BF2CA9430A61}"/>
          </ac:spMkLst>
        </pc:spChg>
        <pc:spChg chg="add del mod">
          <ac:chgData name="pantelis balaouras" userId="25e8755020fc1734" providerId="LiveId" clId="{3A9E129B-9895-49F4-AB6D-85A6A0AF8B90}" dt="2023-07-01T09:10:33.777" v="969"/>
          <ac:spMkLst>
            <pc:docMk/>
            <pc:sldMk cId="2543095721" sldId="436"/>
            <ac:spMk id="5" creationId="{48DB3307-217E-4D7F-7AF8-AAE1E3DB670E}"/>
          </ac:spMkLst>
        </pc:spChg>
        <pc:spChg chg="add del">
          <ac:chgData name="pantelis balaouras" userId="25e8755020fc1734" providerId="LiveId" clId="{3A9E129B-9895-49F4-AB6D-85A6A0AF8B90}" dt="2023-07-01T09:10:53.507" v="979" actId="26606"/>
          <ac:spMkLst>
            <pc:docMk/>
            <pc:sldMk cId="2543095721" sldId="436"/>
            <ac:spMk id="9" creationId="{2C61293E-6EBE-43EF-A52C-9BEBFD7679D4}"/>
          </ac:spMkLst>
        </pc:spChg>
        <pc:spChg chg="add del">
          <ac:chgData name="pantelis balaouras" userId="25e8755020fc1734" providerId="LiveId" clId="{3A9E129B-9895-49F4-AB6D-85A6A0AF8B90}" dt="2023-07-01T09:10:53.507" v="979" actId="26606"/>
          <ac:spMkLst>
            <pc:docMk/>
            <pc:sldMk cId="2543095721" sldId="436"/>
            <ac:spMk id="11" creationId="{21540236-BFD5-4A9D-8840-4703E7F76825}"/>
          </ac:spMkLst>
        </pc:spChg>
        <pc:spChg chg="add del">
          <ac:chgData name="pantelis balaouras" userId="25e8755020fc1734" providerId="LiveId" clId="{3A9E129B-9895-49F4-AB6D-85A6A0AF8B90}" dt="2023-07-01T09:10:53.507" v="979" actId="26606"/>
          <ac:spMkLst>
            <pc:docMk/>
            <pc:sldMk cId="2543095721" sldId="436"/>
            <ac:spMk id="16" creationId="{06DA9DF9-31F7-4056-B42E-878CC92417B8}"/>
          </ac:spMkLst>
        </pc:spChg>
        <pc:graphicFrameChg chg="add del mod">
          <ac:chgData name="pantelis balaouras" userId="25e8755020fc1734" providerId="LiveId" clId="{3A9E129B-9895-49F4-AB6D-85A6A0AF8B90}" dt="2023-07-01T09:10:33.777" v="969"/>
          <ac:graphicFrameMkLst>
            <pc:docMk/>
            <pc:sldMk cId="2543095721" sldId="436"/>
            <ac:graphicFrameMk id="6" creationId="{B143B159-CFAC-33B0-0CCD-61A26EEFA40D}"/>
          </ac:graphicFrameMkLst>
        </pc:graphicFrameChg>
        <pc:graphicFrameChg chg="add mod">
          <ac:chgData name="pantelis balaouras" userId="25e8755020fc1734" providerId="LiveId" clId="{3A9E129B-9895-49F4-AB6D-85A6A0AF8B90}" dt="2023-07-01T09:11:04.831" v="980"/>
          <ac:graphicFrameMkLst>
            <pc:docMk/>
            <pc:sldMk cId="2543095721" sldId="436"/>
            <ac:graphicFrameMk id="7" creationId="{13C48851-621B-5840-92E5-AEA2C50DBFC5}"/>
          </ac:graphicFrameMkLst>
        </pc:graphicFrameChg>
        <pc:picChg chg="add mod ord">
          <ac:chgData name="pantelis balaouras" userId="25e8755020fc1734" providerId="LiveId" clId="{3A9E129B-9895-49F4-AB6D-85A6A0AF8B90}" dt="2023-07-01T09:11:43.080" v="985" actId="166"/>
          <ac:picMkLst>
            <pc:docMk/>
            <pc:sldMk cId="2543095721" sldId="436"/>
            <ac:picMk id="4" creationId="{8AE06932-B213-C308-7059-0BC4EB6394A9}"/>
          </ac:picMkLst>
        </pc:picChg>
        <pc:picChg chg="add mod ord">
          <ac:chgData name="pantelis balaouras" userId="25e8755020fc1734" providerId="LiveId" clId="{3A9E129B-9895-49F4-AB6D-85A6A0AF8B90}" dt="2023-07-01T09:11:36.360" v="984" actId="171"/>
          <ac:picMkLst>
            <pc:docMk/>
            <pc:sldMk cId="2543095721" sldId="436"/>
            <ac:picMk id="8" creationId="{25C0E6D0-F42C-80ED-0DD2-E673C8A18D77}"/>
          </ac:picMkLst>
        </pc:picChg>
      </pc:sldChg>
      <pc:sldMasterChg chg="modSp modSldLayout">
        <pc:chgData name="pantelis balaouras" userId="25e8755020fc1734" providerId="LiveId" clId="{3A9E129B-9895-49F4-AB6D-85A6A0AF8B90}" dt="2023-07-01T09:14:22.531" v="1001" actId="1076"/>
        <pc:sldMasterMkLst>
          <pc:docMk/>
          <pc:sldMasterMk cId="1468923052" sldId="2147483648"/>
        </pc:sldMasterMkLst>
        <pc:spChg chg="mod">
          <ac:chgData name="pantelis balaouras" userId="25e8755020fc1734" providerId="LiveId" clId="{3A9E129B-9895-49F4-AB6D-85A6A0AF8B90}" dt="2023-07-01T07:15:57.994" v="34" actId="255"/>
          <ac:spMkLst>
            <pc:docMk/>
            <pc:sldMasterMk cId="1468923052" sldId="2147483648"/>
            <ac:spMk id="3" creationId="{25648635-3CA0-4F1E-817C-A6E98ACC2516}"/>
          </ac:spMkLst>
        </pc:spChg>
        <pc:sldLayoutChg chg="addSp delSp modSp mod">
          <pc:chgData name="pantelis balaouras" userId="25e8755020fc1734" providerId="LiveId" clId="{3A9E129B-9895-49F4-AB6D-85A6A0AF8B90}" dt="2023-07-01T08:57:21.433" v="915"/>
          <pc:sldLayoutMkLst>
            <pc:docMk/>
            <pc:sldMasterMk cId="1468923052" sldId="2147483648"/>
            <pc:sldLayoutMk cId="40206502" sldId="2147483650"/>
          </pc:sldLayoutMkLst>
          <pc:spChg chg="mod">
            <ac:chgData name="pantelis balaouras" userId="25e8755020fc1734" providerId="LiveId" clId="{3A9E129B-9895-49F4-AB6D-85A6A0AF8B90}" dt="2023-07-01T08:57:21.433" v="915"/>
            <ac:spMkLst>
              <pc:docMk/>
              <pc:sldMasterMk cId="1468923052" sldId="2147483648"/>
              <pc:sldLayoutMk cId="40206502" sldId="2147483650"/>
              <ac:spMk id="3" creationId="{A4A2ACF4-3ABE-4CDD-AD36-30AD91F1B033}"/>
            </ac:spMkLst>
          </pc:spChg>
          <pc:spChg chg="mod">
            <ac:chgData name="pantelis balaouras" userId="25e8755020fc1734" providerId="LiveId" clId="{3A9E129B-9895-49F4-AB6D-85A6A0AF8B90}" dt="2023-07-01T08:57:04.167" v="912" actId="207"/>
            <ac:spMkLst>
              <pc:docMk/>
              <pc:sldMasterMk cId="1468923052" sldId="2147483648"/>
              <pc:sldLayoutMk cId="40206502" sldId="2147483650"/>
              <ac:spMk id="11" creationId="{85AC0203-B144-4B95-B9C1-17443F665396}"/>
            </ac:spMkLst>
          </pc:spChg>
          <pc:picChg chg="add del mod">
            <ac:chgData name="pantelis balaouras" userId="25e8755020fc1734" providerId="LiveId" clId="{3A9E129B-9895-49F4-AB6D-85A6A0AF8B90}" dt="2023-07-01T08:42:46.295" v="841" actId="478"/>
            <ac:picMkLst>
              <pc:docMk/>
              <pc:sldMasterMk cId="1468923052" sldId="2147483648"/>
              <pc:sldLayoutMk cId="40206502" sldId="2147483650"/>
              <ac:picMk id="4" creationId="{F6A2E3B0-2692-BC86-0FE2-247B7F092663}"/>
            </ac:picMkLst>
          </pc:picChg>
          <pc:picChg chg="add mod">
            <ac:chgData name="pantelis balaouras" userId="25e8755020fc1734" providerId="LiveId" clId="{3A9E129B-9895-49F4-AB6D-85A6A0AF8B90}" dt="2023-07-01T08:42:50.572" v="843"/>
            <ac:picMkLst>
              <pc:docMk/>
              <pc:sldMasterMk cId="1468923052" sldId="2147483648"/>
              <pc:sldLayoutMk cId="40206502" sldId="2147483650"/>
              <ac:picMk id="5" creationId="{315B9CD0-664A-1A57-5482-64081E3C8776}"/>
            </ac:picMkLst>
          </pc:picChg>
          <pc:picChg chg="add mod">
            <ac:chgData name="pantelis balaouras" userId="25e8755020fc1734" providerId="LiveId" clId="{3A9E129B-9895-49F4-AB6D-85A6A0AF8B90}" dt="2023-07-01T08:42:50.572" v="843"/>
            <ac:picMkLst>
              <pc:docMk/>
              <pc:sldMasterMk cId="1468923052" sldId="2147483648"/>
              <pc:sldLayoutMk cId="40206502" sldId="2147483650"/>
              <ac:picMk id="6" creationId="{8AD8DA09-CA51-90FC-C37F-AA4EB941D2EB}"/>
            </ac:picMkLst>
          </pc:picChg>
          <pc:picChg chg="del">
            <ac:chgData name="pantelis balaouras" userId="25e8755020fc1734" providerId="LiveId" clId="{3A9E129B-9895-49F4-AB6D-85A6A0AF8B90}" dt="2023-07-01T07:17:50.419" v="158" actId="478"/>
            <ac:picMkLst>
              <pc:docMk/>
              <pc:sldMasterMk cId="1468923052" sldId="2147483648"/>
              <pc:sldLayoutMk cId="40206502" sldId="2147483650"/>
              <ac:picMk id="7" creationId="{B9E8A86F-6D40-4A6F-8DE1-79AB8C1D441A}"/>
            </ac:picMkLst>
          </pc:picChg>
          <pc:picChg chg="add mod">
            <ac:chgData name="pantelis balaouras" userId="25e8755020fc1734" providerId="LiveId" clId="{3A9E129B-9895-49F4-AB6D-85A6A0AF8B90}" dt="2023-07-01T08:42:50.572" v="843"/>
            <ac:picMkLst>
              <pc:docMk/>
              <pc:sldMasterMk cId="1468923052" sldId="2147483648"/>
              <pc:sldLayoutMk cId="40206502" sldId="2147483650"/>
              <ac:picMk id="8" creationId="{532CAFD4-E5F6-DB64-4C00-8F6568C21D15}"/>
            </ac:picMkLst>
          </pc:picChg>
          <pc:picChg chg="del">
            <ac:chgData name="pantelis balaouras" userId="25e8755020fc1734" providerId="LiveId" clId="{3A9E129B-9895-49F4-AB6D-85A6A0AF8B90}" dt="2023-07-01T08:42:49.428" v="842" actId="478"/>
            <ac:picMkLst>
              <pc:docMk/>
              <pc:sldMasterMk cId="1468923052" sldId="2147483648"/>
              <pc:sldLayoutMk cId="40206502" sldId="2147483650"/>
              <ac:picMk id="24" creationId="{E9CF43A1-297F-4D11-B9BC-80A006176C71}"/>
            </ac:picMkLst>
          </pc:picChg>
        </pc:sldLayoutChg>
        <pc:sldLayoutChg chg="addSp delSp modSp mod">
          <pc:chgData name="pantelis balaouras" userId="25e8755020fc1734" providerId="LiveId" clId="{3A9E129B-9895-49F4-AB6D-85A6A0AF8B90}" dt="2023-07-01T09:14:22.531" v="1001" actId="1076"/>
          <pc:sldLayoutMkLst>
            <pc:docMk/>
            <pc:sldMasterMk cId="1468923052" sldId="2147483648"/>
            <pc:sldLayoutMk cId="2071699226" sldId="2147483660"/>
          </pc:sldLayoutMkLst>
          <pc:picChg chg="add mod ord">
            <ac:chgData name="pantelis balaouras" userId="25e8755020fc1734" providerId="LiveId" clId="{3A9E129B-9895-49F4-AB6D-85A6A0AF8B90}" dt="2023-07-01T09:14:22.531" v="1001" actId="1076"/>
            <ac:picMkLst>
              <pc:docMk/>
              <pc:sldMasterMk cId="1468923052" sldId="2147483648"/>
              <pc:sldLayoutMk cId="2071699226" sldId="2147483660"/>
              <ac:picMk id="2" creationId="{0974A85F-3A88-CEEA-7639-BFA4470EC4C3}"/>
            </ac:picMkLst>
          </pc:picChg>
          <pc:picChg chg="del">
            <ac:chgData name="pantelis balaouras" userId="25e8755020fc1734" providerId="LiveId" clId="{3A9E129B-9895-49F4-AB6D-85A6A0AF8B90}" dt="2023-07-01T07:16:30.883" v="55" actId="478"/>
            <ac:picMkLst>
              <pc:docMk/>
              <pc:sldMasterMk cId="1468923052" sldId="2147483648"/>
              <pc:sldLayoutMk cId="2071699226" sldId="2147483660"/>
              <ac:picMk id="3" creationId="{0C984EDE-031D-47A7-AE69-1E5BA3DE6138}"/>
            </ac:picMkLst>
          </pc:picChg>
          <pc:picChg chg="add mod">
            <ac:chgData name="pantelis balaouras" userId="25e8755020fc1734" providerId="LiveId" clId="{3A9E129B-9895-49F4-AB6D-85A6A0AF8B90}" dt="2023-07-01T08:44:11.563" v="845"/>
            <ac:picMkLst>
              <pc:docMk/>
              <pc:sldMasterMk cId="1468923052" sldId="2147483648"/>
              <pc:sldLayoutMk cId="2071699226" sldId="2147483660"/>
              <ac:picMk id="4" creationId="{2422E4BA-8C61-60DE-25F8-335B91431FA3}"/>
            </ac:picMkLst>
          </pc:picChg>
          <pc:picChg chg="add mod">
            <ac:chgData name="pantelis balaouras" userId="25e8755020fc1734" providerId="LiveId" clId="{3A9E129B-9895-49F4-AB6D-85A6A0AF8B90}" dt="2023-07-01T08:44:11.563" v="845"/>
            <ac:picMkLst>
              <pc:docMk/>
              <pc:sldMasterMk cId="1468923052" sldId="2147483648"/>
              <pc:sldLayoutMk cId="2071699226" sldId="2147483660"/>
              <ac:picMk id="6" creationId="{9AC18A60-AF1F-03C0-B0BE-E0F798ADD6AC}"/>
            </ac:picMkLst>
          </pc:picChg>
          <pc:picChg chg="add mod">
            <ac:chgData name="pantelis balaouras" userId="25e8755020fc1734" providerId="LiveId" clId="{3A9E129B-9895-49F4-AB6D-85A6A0AF8B90}" dt="2023-07-01T09:14:07.815" v="999"/>
            <ac:picMkLst>
              <pc:docMk/>
              <pc:sldMasterMk cId="1468923052" sldId="2147483648"/>
              <pc:sldLayoutMk cId="2071699226" sldId="2147483660"/>
              <ac:picMk id="7" creationId="{79E7C37E-A457-1396-C30F-E6C37DEB4963}"/>
            </ac:picMkLst>
          </pc:picChg>
          <pc:picChg chg="del">
            <ac:chgData name="pantelis balaouras" userId="25e8755020fc1734" providerId="LiveId" clId="{3A9E129B-9895-49F4-AB6D-85A6A0AF8B90}" dt="2023-07-01T08:44:11.078" v="844" actId="478"/>
            <ac:picMkLst>
              <pc:docMk/>
              <pc:sldMasterMk cId="1468923052" sldId="2147483648"/>
              <pc:sldLayoutMk cId="2071699226" sldId="2147483660"/>
              <ac:picMk id="12" creationId="{B6D1E8F0-8810-4EB0-8AB0-C8161F94E6F5}"/>
            </ac:picMkLst>
          </pc:picChg>
        </pc:sldLayoutChg>
        <pc:sldLayoutChg chg="addSp delSp modSp mod">
          <pc:chgData name="pantelis balaouras" userId="25e8755020fc1734" providerId="LiveId" clId="{3A9E129B-9895-49F4-AB6D-85A6A0AF8B90}" dt="2023-07-01T08:55:39.185" v="902" actId="2711"/>
          <pc:sldLayoutMkLst>
            <pc:docMk/>
            <pc:sldMasterMk cId="1468923052" sldId="2147483648"/>
            <pc:sldLayoutMk cId="2577986437" sldId="2147483661"/>
          </pc:sldLayoutMkLst>
          <pc:spChg chg="mod">
            <ac:chgData name="pantelis balaouras" userId="25e8755020fc1734" providerId="LiveId" clId="{3A9E129B-9895-49F4-AB6D-85A6A0AF8B90}" dt="2023-07-01T08:55:39.185" v="902" actId="2711"/>
            <ac:spMkLst>
              <pc:docMk/>
              <pc:sldMasterMk cId="1468923052" sldId="2147483648"/>
              <pc:sldLayoutMk cId="2577986437" sldId="2147483661"/>
              <ac:spMk id="11" creationId="{2B11A1E7-A92D-4ADD-A414-173299287A7B}"/>
            </ac:spMkLst>
          </pc:spChg>
          <pc:picChg chg="add mod">
            <ac:chgData name="pantelis balaouras" userId="25e8755020fc1734" providerId="LiveId" clId="{3A9E129B-9895-49F4-AB6D-85A6A0AF8B90}" dt="2023-07-01T07:17:21.911" v="153" actId="1035"/>
            <ac:picMkLst>
              <pc:docMk/>
              <pc:sldMasterMk cId="1468923052" sldId="2147483648"/>
              <pc:sldLayoutMk cId="2577986437" sldId="2147483661"/>
              <ac:picMk id="4" creationId="{A36E9AEE-CF4B-71A4-5EBB-574F1E021CE3}"/>
            </ac:picMkLst>
          </pc:picChg>
          <pc:picChg chg="del mod">
            <ac:chgData name="pantelis balaouras" userId="25e8755020fc1734" providerId="LiveId" clId="{3A9E129B-9895-49F4-AB6D-85A6A0AF8B90}" dt="2023-07-01T07:16:58.693" v="100" actId="478"/>
            <ac:picMkLst>
              <pc:docMk/>
              <pc:sldMasterMk cId="1468923052" sldId="2147483648"/>
              <pc:sldLayoutMk cId="2577986437" sldId="2147483661"/>
              <ac:picMk id="12" creationId="{7199FC14-4E92-4B49-B9E9-5C0DFBD93C25}"/>
            </ac:picMkLst>
          </pc:picChg>
        </pc:sldLayoutChg>
        <pc:sldLayoutChg chg="addSp delSp modSp mod">
          <pc:chgData name="pantelis balaouras" userId="25e8755020fc1734" providerId="LiveId" clId="{3A9E129B-9895-49F4-AB6D-85A6A0AF8B90}" dt="2023-07-01T08:41:08.652" v="839" actId="14100"/>
          <pc:sldLayoutMkLst>
            <pc:docMk/>
            <pc:sldMasterMk cId="1468923052" sldId="2147483648"/>
            <pc:sldLayoutMk cId="575485684" sldId="2147483662"/>
          </pc:sldLayoutMkLst>
          <pc:picChg chg="add mod ord">
            <ac:chgData name="pantelis balaouras" userId="25e8755020fc1734" providerId="LiveId" clId="{3A9E129B-9895-49F4-AB6D-85A6A0AF8B90}" dt="2023-07-01T08:41:08.652" v="839" actId="14100"/>
            <ac:picMkLst>
              <pc:docMk/>
              <pc:sldMasterMk cId="1468923052" sldId="2147483648"/>
              <pc:sldLayoutMk cId="575485684" sldId="2147483662"/>
              <ac:picMk id="5" creationId="{B601D7AC-22F9-68D2-2485-EF228EEDE292}"/>
            </ac:picMkLst>
          </pc:picChg>
          <pc:picChg chg="add mod">
            <ac:chgData name="pantelis balaouras" userId="25e8755020fc1734" providerId="LiveId" clId="{3A9E129B-9895-49F4-AB6D-85A6A0AF8B90}" dt="2023-07-01T08:39:21.487" v="833"/>
            <ac:picMkLst>
              <pc:docMk/>
              <pc:sldMasterMk cId="1468923052" sldId="2147483648"/>
              <pc:sldLayoutMk cId="575485684" sldId="2147483662"/>
              <ac:picMk id="6" creationId="{32D2C6E2-DA3C-03C5-4B1D-9DB2EFCDEC7A}"/>
            </ac:picMkLst>
          </pc:picChg>
          <pc:picChg chg="del">
            <ac:chgData name="pantelis balaouras" userId="25e8755020fc1734" providerId="LiveId" clId="{3A9E129B-9895-49F4-AB6D-85A6A0AF8B90}" dt="2023-07-01T07:17:42.453" v="157" actId="478"/>
            <ac:picMkLst>
              <pc:docMk/>
              <pc:sldMasterMk cId="1468923052" sldId="2147483648"/>
              <pc:sldLayoutMk cId="575485684" sldId="2147483662"/>
              <ac:picMk id="7" creationId="{6DF9BBC8-A2FD-434B-AB56-C5B11E8AF0F6}"/>
            </ac:picMkLst>
          </pc:picChg>
          <pc:picChg chg="mod ord">
            <ac:chgData name="pantelis balaouras" userId="25e8755020fc1734" providerId="LiveId" clId="{3A9E129B-9895-49F4-AB6D-85A6A0AF8B90}" dt="2023-07-01T08:39:59.933" v="837" actId="166"/>
            <ac:picMkLst>
              <pc:docMk/>
              <pc:sldMasterMk cId="1468923052" sldId="2147483648"/>
              <pc:sldLayoutMk cId="575485684" sldId="2147483662"/>
              <ac:picMk id="19" creationId="{B9911DEF-60F4-4A71-9614-3CF965F78B27}"/>
            </ac:picMkLst>
          </pc:picChg>
        </pc:sldLayoutChg>
        <pc:sldLayoutChg chg="addSp delSp modSp mod">
          <pc:chgData name="pantelis balaouras" userId="25e8755020fc1734" providerId="LiveId" clId="{3A9E129B-9895-49F4-AB6D-85A6A0AF8B90}" dt="2023-07-01T08:55:55.065" v="904"/>
          <pc:sldLayoutMkLst>
            <pc:docMk/>
            <pc:sldMasterMk cId="1468923052" sldId="2147483648"/>
            <pc:sldLayoutMk cId="2515741970" sldId="2147483665"/>
          </pc:sldLayoutMkLst>
          <pc:spChg chg="add mod">
            <ac:chgData name="pantelis balaouras" userId="25e8755020fc1734" providerId="LiveId" clId="{3A9E129B-9895-49F4-AB6D-85A6A0AF8B90}" dt="2023-07-01T08:55:55.065" v="904"/>
            <ac:spMkLst>
              <pc:docMk/>
              <pc:sldMasterMk cId="1468923052" sldId="2147483648"/>
              <pc:sldLayoutMk cId="2515741970" sldId="2147483665"/>
              <ac:spMk id="6" creationId="{CA3CB49D-6037-D654-139D-27D28DCF05C0}"/>
            </ac:spMkLst>
          </pc:spChg>
          <pc:spChg chg="del">
            <ac:chgData name="pantelis balaouras" userId="25e8755020fc1734" providerId="LiveId" clId="{3A9E129B-9895-49F4-AB6D-85A6A0AF8B90}" dt="2023-07-01T08:55:54.337" v="903" actId="478"/>
            <ac:spMkLst>
              <pc:docMk/>
              <pc:sldMasterMk cId="1468923052" sldId="2147483648"/>
              <pc:sldLayoutMk cId="2515741970" sldId="2147483665"/>
              <ac:spMk id="18" creationId="{A5910906-1B7C-42D7-8B02-1FC02AF31C6F}"/>
            </ac:spMkLst>
          </pc:spChg>
          <pc:picChg chg="add mod">
            <ac:chgData name="pantelis balaouras" userId="25e8755020fc1734" providerId="LiveId" clId="{3A9E129B-9895-49F4-AB6D-85A6A0AF8B90}" dt="2023-07-01T07:17:32.379" v="155"/>
            <ac:picMkLst>
              <pc:docMk/>
              <pc:sldMasterMk cId="1468923052" sldId="2147483648"/>
              <pc:sldLayoutMk cId="2515741970" sldId="2147483665"/>
              <ac:picMk id="5" creationId="{22E2C5BC-041B-E0DB-5C32-C01D4FD312A7}"/>
            </ac:picMkLst>
          </pc:picChg>
          <pc:picChg chg="del">
            <ac:chgData name="pantelis balaouras" userId="25e8755020fc1734" providerId="LiveId" clId="{3A9E129B-9895-49F4-AB6D-85A6A0AF8B90}" dt="2023-07-01T07:17:31.636" v="154" actId="478"/>
            <ac:picMkLst>
              <pc:docMk/>
              <pc:sldMasterMk cId="1468923052" sldId="2147483648"/>
              <pc:sldLayoutMk cId="2515741970" sldId="2147483665"/>
              <ac:picMk id="9" creationId="{249055C7-1E2D-4E92-A91B-8BEE1786194E}"/>
            </ac:picMkLst>
          </pc:picChg>
        </pc:sldLayoutChg>
        <pc:sldLayoutChg chg="addSp delSp modSp">
          <pc:chgData name="pantelis balaouras" userId="25e8755020fc1734" providerId="LiveId" clId="{3A9E129B-9895-49F4-AB6D-85A6A0AF8B90}" dt="2023-07-01T08:56:00.062" v="906"/>
          <pc:sldLayoutMkLst>
            <pc:docMk/>
            <pc:sldMasterMk cId="1468923052" sldId="2147483648"/>
            <pc:sldLayoutMk cId="2336866591" sldId="2147483666"/>
          </pc:sldLayoutMkLst>
          <pc:spChg chg="add mod">
            <ac:chgData name="pantelis balaouras" userId="25e8755020fc1734" providerId="LiveId" clId="{3A9E129B-9895-49F4-AB6D-85A6A0AF8B90}" dt="2023-07-01T08:56:00.062" v="906"/>
            <ac:spMkLst>
              <pc:docMk/>
              <pc:sldMasterMk cId="1468923052" sldId="2147483648"/>
              <pc:sldLayoutMk cId="2336866591" sldId="2147483666"/>
              <ac:spMk id="4" creationId="{28198CF2-91B3-6C1C-0A93-DC5CB01069DA}"/>
            </ac:spMkLst>
          </pc:spChg>
          <pc:spChg chg="del">
            <ac:chgData name="pantelis balaouras" userId="25e8755020fc1734" providerId="LiveId" clId="{3A9E129B-9895-49F4-AB6D-85A6A0AF8B90}" dt="2023-07-01T08:55:59.393" v="905" actId="478"/>
            <ac:spMkLst>
              <pc:docMk/>
              <pc:sldMasterMk cId="1468923052" sldId="2147483648"/>
              <pc:sldLayoutMk cId="2336866591" sldId="2147483666"/>
              <ac:spMk id="16" creationId="{4393DB0F-DC6B-4FC2-AA6D-49148E8F1955}"/>
            </ac:spMkLst>
          </pc:spChg>
        </pc:sldLayoutChg>
      </pc:sldMasterChg>
    </pc:docChg>
  </pc:docChgLst>
  <pc:docChgLst>
    <pc:chgData name="pantelis balaouras" userId="25e8755020fc1734" providerId="LiveId" clId="{5934AE52-556E-461B-BF1C-9A2AF6141503}"/>
    <pc:docChg chg="delSld modSld modMainMaster">
      <pc:chgData name="pantelis balaouras" userId="25e8755020fc1734" providerId="LiveId" clId="{5934AE52-556E-461B-BF1C-9A2AF6141503}" dt="2021-10-02T07:35:09.871" v="163" actId="1036"/>
      <pc:docMkLst>
        <pc:docMk/>
      </pc:docMkLst>
      <pc:sldChg chg="modSp mod">
        <pc:chgData name="pantelis balaouras" userId="25e8755020fc1734" providerId="LiveId" clId="{5934AE52-556E-461B-BF1C-9A2AF6141503}" dt="2021-10-02T07:32:49.701" v="66" actId="20577"/>
        <pc:sldMkLst>
          <pc:docMk/>
          <pc:sldMk cId="4236537347" sldId="295"/>
        </pc:sldMkLst>
        <pc:spChg chg="mod">
          <ac:chgData name="pantelis balaouras" userId="25e8755020fc1734" providerId="LiveId" clId="{5934AE52-556E-461B-BF1C-9A2AF6141503}" dt="2021-10-02T07:32:49.701" v="66" actId="20577"/>
          <ac:spMkLst>
            <pc:docMk/>
            <pc:sldMk cId="4236537347" sldId="295"/>
            <ac:spMk id="5" creationId="{779F93A1-3BC4-4CAA-B56F-3375A7D00191}"/>
          </ac:spMkLst>
        </pc:spChg>
      </pc:sldChg>
      <pc:sldChg chg="modSp mod">
        <pc:chgData name="pantelis balaouras" userId="25e8755020fc1734" providerId="LiveId" clId="{5934AE52-556E-461B-BF1C-9A2AF6141503}" dt="2021-10-02T07:32:55.526" v="68" actId="20577"/>
        <pc:sldMkLst>
          <pc:docMk/>
          <pc:sldMk cId="757881950" sldId="296"/>
        </pc:sldMkLst>
        <pc:spChg chg="mod">
          <ac:chgData name="pantelis balaouras" userId="25e8755020fc1734" providerId="LiveId" clId="{5934AE52-556E-461B-BF1C-9A2AF6141503}" dt="2021-10-02T07:32:55.526" v="68" actId="20577"/>
          <ac:spMkLst>
            <pc:docMk/>
            <pc:sldMk cId="757881950" sldId="296"/>
            <ac:spMk id="4" creationId="{E9C56DBA-3CDD-4F31-8203-CE1939C66906}"/>
          </ac:spMkLst>
        </pc:spChg>
      </pc:sldChg>
      <pc:sldChg chg="modSp mod">
        <pc:chgData name="pantelis balaouras" userId="25e8755020fc1734" providerId="LiveId" clId="{5934AE52-556E-461B-BF1C-9A2AF6141503}" dt="2021-10-02T07:33:04.860" v="69"/>
        <pc:sldMkLst>
          <pc:docMk/>
          <pc:sldMk cId="181460544" sldId="303"/>
        </pc:sldMkLst>
        <pc:spChg chg="mod">
          <ac:chgData name="pantelis balaouras" userId="25e8755020fc1734" providerId="LiveId" clId="{5934AE52-556E-461B-BF1C-9A2AF6141503}" dt="2021-10-02T07:33:04.860" v="69"/>
          <ac:spMkLst>
            <pc:docMk/>
            <pc:sldMk cId="181460544" sldId="303"/>
            <ac:spMk id="4" creationId="{E9C56DBA-3CDD-4F31-8203-CE1939C66906}"/>
          </ac:spMkLst>
        </pc:spChg>
      </pc:sldChg>
      <pc:sldChg chg="modSp mod">
        <pc:chgData name="pantelis balaouras" userId="25e8755020fc1734" providerId="LiveId" clId="{5934AE52-556E-461B-BF1C-9A2AF6141503}" dt="2021-10-02T07:33:13.010" v="71" actId="20577"/>
        <pc:sldMkLst>
          <pc:docMk/>
          <pc:sldMk cId="1478958817" sldId="304"/>
        </pc:sldMkLst>
        <pc:spChg chg="mod">
          <ac:chgData name="pantelis balaouras" userId="25e8755020fc1734" providerId="LiveId" clId="{5934AE52-556E-461B-BF1C-9A2AF6141503}" dt="2021-10-02T07:33:13.010" v="71" actId="20577"/>
          <ac:spMkLst>
            <pc:docMk/>
            <pc:sldMk cId="1478958817" sldId="304"/>
            <ac:spMk id="5" creationId="{779F93A1-3BC4-4CAA-B56F-3375A7D00191}"/>
          </ac:spMkLst>
        </pc:spChg>
      </pc:sldChg>
      <pc:sldChg chg="modSp mod">
        <pc:chgData name="pantelis balaouras" userId="25e8755020fc1734" providerId="LiveId" clId="{5934AE52-556E-461B-BF1C-9A2AF6141503}" dt="2021-10-02T07:33:16.820" v="72" actId="6549"/>
        <pc:sldMkLst>
          <pc:docMk/>
          <pc:sldMk cId="2055772528" sldId="305"/>
        </pc:sldMkLst>
        <pc:spChg chg="mod">
          <ac:chgData name="pantelis balaouras" userId="25e8755020fc1734" providerId="LiveId" clId="{5934AE52-556E-461B-BF1C-9A2AF6141503}" dt="2021-10-02T07:33:16.820" v="72" actId="6549"/>
          <ac:spMkLst>
            <pc:docMk/>
            <pc:sldMk cId="2055772528" sldId="305"/>
            <ac:spMk id="4" creationId="{E9C56DBA-3CDD-4F31-8203-CE1939C66906}"/>
          </ac:spMkLst>
        </pc:spChg>
      </pc:sldChg>
      <pc:sldChg chg="modSp mod">
        <pc:chgData name="pantelis balaouras" userId="25e8755020fc1734" providerId="LiveId" clId="{5934AE52-556E-461B-BF1C-9A2AF6141503}" dt="2021-10-02T07:33:21.606" v="73" actId="6549"/>
        <pc:sldMkLst>
          <pc:docMk/>
          <pc:sldMk cId="3918599729" sldId="306"/>
        </pc:sldMkLst>
        <pc:spChg chg="mod">
          <ac:chgData name="pantelis balaouras" userId="25e8755020fc1734" providerId="LiveId" clId="{5934AE52-556E-461B-BF1C-9A2AF6141503}" dt="2021-10-02T07:33:21.606" v="73" actId="6549"/>
          <ac:spMkLst>
            <pc:docMk/>
            <pc:sldMk cId="3918599729" sldId="306"/>
            <ac:spMk id="4" creationId="{E9C56DBA-3CDD-4F31-8203-CE1939C66906}"/>
          </ac:spMkLst>
        </pc:spChg>
      </pc:sldChg>
      <pc:sldChg chg="modSp mod">
        <pc:chgData name="pantelis balaouras" userId="25e8755020fc1734" providerId="LiveId" clId="{5934AE52-556E-461B-BF1C-9A2AF6141503}" dt="2021-10-02T07:33:08.582" v="70"/>
        <pc:sldMkLst>
          <pc:docMk/>
          <pc:sldMk cId="2003224513" sldId="402"/>
        </pc:sldMkLst>
        <pc:spChg chg="mod">
          <ac:chgData name="pantelis balaouras" userId="25e8755020fc1734" providerId="LiveId" clId="{5934AE52-556E-461B-BF1C-9A2AF6141503}" dt="2021-10-02T07:33:08.582" v="70"/>
          <ac:spMkLst>
            <pc:docMk/>
            <pc:sldMk cId="2003224513" sldId="402"/>
            <ac:spMk id="4" creationId="{E9C56DBA-3CDD-4F31-8203-CE1939C66906}"/>
          </ac:spMkLst>
        </pc:spChg>
      </pc:sldChg>
      <pc:sldChg chg="addSp modSp mod">
        <pc:chgData name="pantelis balaouras" userId="25e8755020fc1734" providerId="LiveId" clId="{5934AE52-556E-461B-BF1C-9A2AF6141503}" dt="2021-10-02T07:31:33.506" v="32" actId="1036"/>
        <pc:sldMkLst>
          <pc:docMk/>
          <pc:sldMk cId="4229006710" sldId="416"/>
        </pc:sldMkLst>
        <pc:spChg chg="mod">
          <ac:chgData name="pantelis balaouras" userId="25e8755020fc1734" providerId="LiveId" clId="{5934AE52-556E-461B-BF1C-9A2AF6141503}" dt="2021-10-02T07:31:33.506" v="32" actId="1036"/>
          <ac:spMkLst>
            <pc:docMk/>
            <pc:sldMk cId="4229006710" sldId="416"/>
            <ac:spMk id="6" creationId="{99B5BB9B-7AC6-4C0F-B87E-6D639D93ACC1}"/>
          </ac:spMkLst>
        </pc:spChg>
        <pc:picChg chg="add mod">
          <ac:chgData name="pantelis balaouras" userId="25e8755020fc1734" providerId="LiveId" clId="{5934AE52-556E-461B-BF1C-9A2AF6141503}" dt="2021-10-02T07:31:03.788" v="2"/>
          <ac:picMkLst>
            <pc:docMk/>
            <pc:sldMk cId="4229006710" sldId="416"/>
            <ac:picMk id="16" creationId="{7EA3AA5A-0AA5-47E0-845D-D60CC09A96A3}"/>
          </ac:picMkLst>
        </pc:picChg>
      </pc:sldChg>
      <pc:sldChg chg="addSp delSp modSp">
        <pc:chgData name="pantelis balaouras" userId="25e8755020fc1734" providerId="LiveId" clId="{5934AE52-556E-461B-BF1C-9A2AF6141503}" dt="2021-10-02T07:32:11.428" v="63" actId="1036"/>
        <pc:sldMkLst>
          <pc:docMk/>
          <pc:sldMk cId="1311204911" sldId="417"/>
        </pc:sldMkLst>
        <pc:spChg chg="mod">
          <ac:chgData name="pantelis balaouras" userId="25e8755020fc1734" providerId="LiveId" clId="{5934AE52-556E-461B-BF1C-9A2AF6141503}" dt="2021-10-02T07:32:11.428" v="63" actId="1036"/>
          <ac:spMkLst>
            <pc:docMk/>
            <pc:sldMk cId="1311204911" sldId="417"/>
            <ac:spMk id="14" creationId="{DA3FCD0E-FFB9-47FE-8DCC-7998946716D8}"/>
          </ac:spMkLst>
        </pc:spChg>
        <pc:spChg chg="mod">
          <ac:chgData name="pantelis balaouras" userId="25e8755020fc1734" providerId="LiveId" clId="{5934AE52-556E-461B-BF1C-9A2AF6141503}" dt="2021-10-02T07:32:03.297" v="53" actId="1038"/>
          <ac:spMkLst>
            <pc:docMk/>
            <pc:sldMk cId="1311204911" sldId="417"/>
            <ac:spMk id="16" creationId="{4203AE03-98BA-484B-983A-314B79666527}"/>
          </ac:spMkLst>
        </pc:spChg>
        <pc:spChg chg="mod">
          <ac:chgData name="pantelis balaouras" userId="25e8755020fc1734" providerId="LiveId" clId="{5934AE52-556E-461B-BF1C-9A2AF6141503}" dt="2021-10-02T07:32:11.428" v="63" actId="1036"/>
          <ac:spMkLst>
            <pc:docMk/>
            <pc:sldMk cId="1311204911" sldId="417"/>
            <ac:spMk id="20" creationId="{53E35F80-D7C4-4C20-8069-672536C8B9F7}"/>
          </ac:spMkLst>
        </pc:spChg>
        <pc:spChg chg="mod">
          <ac:chgData name="pantelis balaouras" userId="25e8755020fc1734" providerId="LiveId" clId="{5934AE52-556E-461B-BF1C-9A2AF6141503}" dt="2021-10-02T07:32:03.297" v="53" actId="1038"/>
          <ac:spMkLst>
            <pc:docMk/>
            <pc:sldMk cId="1311204911" sldId="417"/>
            <ac:spMk id="23" creationId="{E20635EB-D97A-43D7-8FC1-83506650286B}"/>
          </ac:spMkLst>
        </pc:spChg>
        <pc:spChg chg="mod">
          <ac:chgData name="pantelis balaouras" userId="25e8755020fc1734" providerId="LiveId" clId="{5934AE52-556E-461B-BF1C-9A2AF6141503}" dt="2021-10-02T07:32:03.297" v="53" actId="1038"/>
          <ac:spMkLst>
            <pc:docMk/>
            <pc:sldMk cId="1311204911" sldId="417"/>
            <ac:spMk id="26" creationId="{62707390-D163-4215-8EC2-A0556358021F}"/>
          </ac:spMkLst>
        </pc:spChg>
        <pc:spChg chg="mod">
          <ac:chgData name="pantelis balaouras" userId="25e8755020fc1734" providerId="LiveId" clId="{5934AE52-556E-461B-BF1C-9A2AF6141503}" dt="2021-10-02T07:32:11.428" v="63" actId="1036"/>
          <ac:spMkLst>
            <pc:docMk/>
            <pc:sldMk cId="1311204911" sldId="417"/>
            <ac:spMk id="29" creationId="{79DD61BF-B07B-4EDE-A244-E2458C80016E}"/>
          </ac:spMkLst>
        </pc:spChg>
        <pc:spChg chg="mod">
          <ac:chgData name="pantelis balaouras" userId="25e8755020fc1734" providerId="LiveId" clId="{5934AE52-556E-461B-BF1C-9A2AF6141503}" dt="2021-10-02T07:32:03.297" v="53" actId="1038"/>
          <ac:spMkLst>
            <pc:docMk/>
            <pc:sldMk cId="1311204911" sldId="417"/>
            <ac:spMk id="32" creationId="{77222350-D614-4C8B-BF11-EE712FC0E938}"/>
          </ac:spMkLst>
        </pc:spChg>
        <pc:grpChg chg="mod">
          <ac:chgData name="pantelis balaouras" userId="25e8755020fc1734" providerId="LiveId" clId="{5934AE52-556E-461B-BF1C-9A2AF6141503}" dt="2021-10-02T07:32:03.297" v="53" actId="1038"/>
          <ac:grpSpMkLst>
            <pc:docMk/>
            <pc:sldMk cId="1311204911" sldId="417"/>
            <ac:grpSpMk id="11" creationId="{96D5137D-F25F-44D3-BFBD-6010E023BCA2}"/>
          </ac:grpSpMkLst>
        </pc:grpChg>
        <pc:grpChg chg="mod">
          <ac:chgData name="pantelis balaouras" userId="25e8755020fc1734" providerId="LiveId" clId="{5934AE52-556E-461B-BF1C-9A2AF6141503}" dt="2021-10-02T07:32:11.428" v="63" actId="1036"/>
          <ac:grpSpMkLst>
            <pc:docMk/>
            <pc:sldMk cId="1311204911" sldId="417"/>
            <ac:grpSpMk id="12" creationId="{BF7993EA-D762-4081-AD93-A4C0BC4F2344}"/>
          </ac:grpSpMkLst>
        </pc:grpChg>
        <pc:grpChg chg="mod">
          <ac:chgData name="pantelis balaouras" userId="25e8755020fc1734" providerId="LiveId" clId="{5934AE52-556E-461B-BF1C-9A2AF6141503}" dt="2021-10-02T07:32:11.428" v="63" actId="1036"/>
          <ac:grpSpMkLst>
            <pc:docMk/>
            <pc:sldMk cId="1311204911" sldId="417"/>
            <ac:grpSpMk id="15" creationId="{ADA3E3C0-7761-48E5-B929-2F7D24AC3893}"/>
          </ac:grpSpMkLst>
        </pc:grpChg>
        <pc:grpChg chg="mod">
          <ac:chgData name="pantelis balaouras" userId="25e8755020fc1734" providerId="LiveId" clId="{5934AE52-556E-461B-BF1C-9A2AF6141503}" dt="2021-10-02T07:32:03.297" v="53" actId="1038"/>
          <ac:grpSpMkLst>
            <pc:docMk/>
            <pc:sldMk cId="1311204911" sldId="417"/>
            <ac:grpSpMk id="18" creationId="{A4EB7248-55A7-4CAC-ABDD-957EF148A710}"/>
          </ac:grpSpMkLst>
        </pc:grpChg>
        <pc:grpChg chg="mod">
          <ac:chgData name="pantelis balaouras" userId="25e8755020fc1734" providerId="LiveId" clId="{5934AE52-556E-461B-BF1C-9A2AF6141503}" dt="2021-10-02T07:32:03.297" v="53" actId="1038"/>
          <ac:grpSpMkLst>
            <pc:docMk/>
            <pc:sldMk cId="1311204911" sldId="417"/>
            <ac:grpSpMk id="21" creationId="{7876E123-A23E-4A02-9006-CDB2AF14482D}"/>
          </ac:grpSpMkLst>
        </pc:grpChg>
        <pc:grpChg chg="mod">
          <ac:chgData name="pantelis balaouras" userId="25e8755020fc1734" providerId="LiveId" clId="{5934AE52-556E-461B-BF1C-9A2AF6141503}" dt="2021-10-02T07:32:11.428" v="63" actId="1036"/>
          <ac:grpSpMkLst>
            <pc:docMk/>
            <pc:sldMk cId="1311204911" sldId="417"/>
            <ac:grpSpMk id="24" creationId="{035DA438-FD53-44DC-8C2E-0859E5BA3DDC}"/>
          </ac:grpSpMkLst>
        </pc:grpChg>
        <pc:grpChg chg="mod">
          <ac:chgData name="pantelis balaouras" userId="25e8755020fc1734" providerId="LiveId" clId="{5934AE52-556E-461B-BF1C-9A2AF6141503}" dt="2021-10-02T07:32:03.297" v="53" actId="1038"/>
          <ac:grpSpMkLst>
            <pc:docMk/>
            <pc:sldMk cId="1311204911" sldId="417"/>
            <ac:grpSpMk id="27" creationId="{FAA18049-4E88-457C-8B40-A00C5AE764B5}"/>
          </ac:grpSpMkLst>
        </pc:grpChg>
        <pc:picChg chg="mod">
          <ac:chgData name="pantelis balaouras" userId="25e8755020fc1734" providerId="LiveId" clId="{5934AE52-556E-461B-BF1C-9A2AF6141503}" dt="2021-10-02T07:32:03.297" v="53" actId="1038"/>
          <ac:picMkLst>
            <pc:docMk/>
            <pc:sldMk cId="1311204911" sldId="417"/>
            <ac:picMk id="5" creationId="{F7B51B5F-7CC8-4F47-AF41-48413E15C672}"/>
          </ac:picMkLst>
        </pc:picChg>
        <pc:picChg chg="mod">
          <ac:chgData name="pantelis balaouras" userId="25e8755020fc1734" providerId="LiveId" clId="{5934AE52-556E-461B-BF1C-9A2AF6141503}" dt="2021-10-02T07:32:03.297" v="53" actId="1038"/>
          <ac:picMkLst>
            <pc:docMk/>
            <pc:sldMk cId="1311204911" sldId="417"/>
            <ac:picMk id="6" creationId="{0073D6C2-F7D2-40B0-B531-A2775F3CCD69}"/>
          </ac:picMkLst>
        </pc:picChg>
        <pc:picChg chg="mod">
          <ac:chgData name="pantelis balaouras" userId="25e8755020fc1734" providerId="LiveId" clId="{5934AE52-556E-461B-BF1C-9A2AF6141503}" dt="2021-10-02T07:32:03.297" v="53" actId="1038"/>
          <ac:picMkLst>
            <pc:docMk/>
            <pc:sldMk cId="1311204911" sldId="417"/>
            <ac:picMk id="7" creationId="{C6D6E4FC-B9EE-4D42-A9D4-9682872560E9}"/>
          </ac:picMkLst>
        </pc:picChg>
        <pc:picChg chg="add del mod">
          <ac:chgData name="pantelis balaouras" userId="25e8755020fc1734" providerId="LiveId" clId="{5934AE52-556E-461B-BF1C-9A2AF6141503}" dt="2021-10-02T07:31:53.171" v="33" actId="478"/>
          <ac:picMkLst>
            <pc:docMk/>
            <pc:sldMk cId="1311204911" sldId="417"/>
            <ac:picMk id="25" creationId="{515C7C8C-B9F6-4320-A773-0187C9D396C9}"/>
          </ac:picMkLst>
        </pc:picChg>
        <pc:picChg chg="mod">
          <ac:chgData name="pantelis balaouras" userId="25e8755020fc1734" providerId="LiveId" clId="{5934AE52-556E-461B-BF1C-9A2AF6141503}" dt="2021-10-02T07:32:11.428" v="63" actId="1036"/>
          <ac:picMkLst>
            <pc:docMk/>
            <pc:sldMk cId="1311204911" sldId="417"/>
            <ac:picMk id="2050" creationId="{8EBF0675-ED45-44CD-A77E-61912329753B}"/>
          </ac:picMkLst>
        </pc:picChg>
        <pc:picChg chg="mod">
          <ac:chgData name="pantelis balaouras" userId="25e8755020fc1734" providerId="LiveId" clId="{5934AE52-556E-461B-BF1C-9A2AF6141503}" dt="2021-10-02T07:32:11.428" v="63" actId="1036"/>
          <ac:picMkLst>
            <pc:docMk/>
            <pc:sldMk cId="1311204911" sldId="417"/>
            <ac:picMk id="2052" creationId="{71DD90C8-6291-4D9B-8637-04AA834BD82F}"/>
          </ac:picMkLst>
        </pc:picChg>
        <pc:picChg chg="mod">
          <ac:chgData name="pantelis balaouras" userId="25e8755020fc1734" providerId="LiveId" clId="{5934AE52-556E-461B-BF1C-9A2AF6141503}" dt="2021-10-02T07:32:11.428" v="63" actId="1036"/>
          <ac:picMkLst>
            <pc:docMk/>
            <pc:sldMk cId="1311204911" sldId="417"/>
            <ac:picMk id="2054" creationId="{A196C504-2EAF-4F15-B589-4ED26D1458B4}"/>
          </ac:picMkLst>
        </pc:picChg>
        <pc:picChg chg="mod">
          <ac:chgData name="pantelis balaouras" userId="25e8755020fc1734" providerId="LiveId" clId="{5934AE52-556E-461B-BF1C-9A2AF6141503}" dt="2021-10-02T07:32:03.297" v="53" actId="1038"/>
          <ac:picMkLst>
            <pc:docMk/>
            <pc:sldMk cId="1311204911" sldId="417"/>
            <ac:picMk id="2056" creationId="{AB8DE177-3B14-4DD1-8555-B9CAA76C5EC2}"/>
          </ac:picMkLst>
        </pc:picChg>
      </pc:sldChg>
      <pc:sldChg chg="del">
        <pc:chgData name="pantelis balaouras" userId="25e8755020fc1734" providerId="LiveId" clId="{5934AE52-556E-461B-BF1C-9A2AF6141503}" dt="2021-10-02T07:32:16.702" v="64" actId="47"/>
        <pc:sldMkLst>
          <pc:docMk/>
          <pc:sldMk cId="825429724" sldId="419"/>
        </pc:sldMkLst>
      </pc:sldChg>
      <pc:sldChg chg="modSp mod">
        <pc:chgData name="pantelis balaouras" userId="25e8755020fc1734" providerId="LiveId" clId="{5934AE52-556E-461B-BF1C-9A2AF6141503}" dt="2021-10-02T07:33:39.312" v="83" actId="1036"/>
        <pc:sldMkLst>
          <pc:docMk/>
          <pc:sldMk cId="3724834240" sldId="423"/>
        </pc:sldMkLst>
        <pc:spChg chg="mod">
          <ac:chgData name="pantelis balaouras" userId="25e8755020fc1734" providerId="LiveId" clId="{5934AE52-556E-461B-BF1C-9A2AF6141503}" dt="2021-10-02T07:33:39.312" v="83" actId="1036"/>
          <ac:spMkLst>
            <pc:docMk/>
            <pc:sldMk cId="3724834240" sldId="423"/>
            <ac:spMk id="5" creationId="{88178301-C8A7-4724-8CF8-344EAE75664C}"/>
          </ac:spMkLst>
        </pc:spChg>
        <pc:spChg chg="mod">
          <ac:chgData name="pantelis balaouras" userId="25e8755020fc1734" providerId="LiveId" clId="{5934AE52-556E-461B-BF1C-9A2AF6141503}" dt="2021-10-02T07:33:39.312" v="83" actId="1036"/>
          <ac:spMkLst>
            <pc:docMk/>
            <pc:sldMk cId="3724834240" sldId="423"/>
            <ac:spMk id="10" creationId="{E448F981-31BC-4A5C-A52A-2CB296CA1B95}"/>
          </ac:spMkLst>
        </pc:spChg>
        <pc:spChg chg="mod">
          <ac:chgData name="pantelis balaouras" userId="25e8755020fc1734" providerId="LiveId" clId="{5934AE52-556E-461B-BF1C-9A2AF6141503}" dt="2021-10-02T07:33:39.312" v="83" actId="1036"/>
          <ac:spMkLst>
            <pc:docMk/>
            <pc:sldMk cId="3724834240" sldId="423"/>
            <ac:spMk id="11" creationId="{B08E9EB4-6838-4FCD-B853-E6E51FCAD438}"/>
          </ac:spMkLst>
        </pc:spChg>
        <pc:spChg chg="mod">
          <ac:chgData name="pantelis balaouras" userId="25e8755020fc1734" providerId="LiveId" clId="{5934AE52-556E-461B-BF1C-9A2AF6141503}" dt="2021-10-02T07:33:39.312" v="83" actId="1036"/>
          <ac:spMkLst>
            <pc:docMk/>
            <pc:sldMk cId="3724834240" sldId="423"/>
            <ac:spMk id="12" creationId="{330EFFD1-979D-4EE1-BDD9-918267F048CC}"/>
          </ac:spMkLst>
        </pc:spChg>
      </pc:sldChg>
      <pc:sldChg chg="modSp mod">
        <pc:chgData name="pantelis balaouras" userId="25e8755020fc1734" providerId="LiveId" clId="{5934AE52-556E-461B-BF1C-9A2AF6141503}" dt="2021-10-02T07:33:58.961" v="93" actId="1036"/>
        <pc:sldMkLst>
          <pc:docMk/>
          <pc:sldMk cId="4008420260" sldId="424"/>
        </pc:sldMkLst>
        <pc:spChg chg="mod">
          <ac:chgData name="pantelis balaouras" userId="25e8755020fc1734" providerId="LiveId" clId="{5934AE52-556E-461B-BF1C-9A2AF6141503}" dt="2021-10-02T07:33:58.961" v="93" actId="1036"/>
          <ac:spMkLst>
            <pc:docMk/>
            <pc:sldMk cId="4008420260" sldId="424"/>
            <ac:spMk id="5" creationId="{88178301-C8A7-4724-8CF8-344EAE75664C}"/>
          </ac:spMkLst>
        </pc:spChg>
        <pc:spChg chg="mod">
          <ac:chgData name="pantelis balaouras" userId="25e8755020fc1734" providerId="LiveId" clId="{5934AE52-556E-461B-BF1C-9A2AF6141503}" dt="2021-10-02T07:33:58.961" v="93" actId="1036"/>
          <ac:spMkLst>
            <pc:docMk/>
            <pc:sldMk cId="4008420260" sldId="424"/>
            <ac:spMk id="10" creationId="{E448F981-31BC-4A5C-A52A-2CB296CA1B95}"/>
          </ac:spMkLst>
        </pc:spChg>
        <pc:spChg chg="mod">
          <ac:chgData name="pantelis balaouras" userId="25e8755020fc1734" providerId="LiveId" clId="{5934AE52-556E-461B-BF1C-9A2AF6141503}" dt="2021-10-02T07:33:58.961" v="93" actId="1036"/>
          <ac:spMkLst>
            <pc:docMk/>
            <pc:sldMk cId="4008420260" sldId="424"/>
            <ac:spMk id="11" creationId="{B08E9EB4-6838-4FCD-B853-E6E51FCAD438}"/>
          </ac:spMkLst>
        </pc:spChg>
        <pc:spChg chg="mod">
          <ac:chgData name="pantelis balaouras" userId="25e8755020fc1734" providerId="LiveId" clId="{5934AE52-556E-461B-BF1C-9A2AF6141503}" dt="2021-10-02T07:33:58.961" v="93" actId="1036"/>
          <ac:spMkLst>
            <pc:docMk/>
            <pc:sldMk cId="4008420260" sldId="424"/>
            <ac:spMk id="12" creationId="{330EFFD1-979D-4EE1-BDD9-918267F048CC}"/>
          </ac:spMkLst>
        </pc:spChg>
      </pc:sldChg>
      <pc:sldChg chg="modSp mod">
        <pc:chgData name="pantelis balaouras" userId="25e8755020fc1734" providerId="LiveId" clId="{5934AE52-556E-461B-BF1C-9A2AF6141503}" dt="2021-10-02T07:34:18.915" v="113" actId="1035"/>
        <pc:sldMkLst>
          <pc:docMk/>
          <pc:sldMk cId="98713546" sldId="425"/>
        </pc:sldMkLst>
        <pc:spChg chg="mod">
          <ac:chgData name="pantelis balaouras" userId="25e8755020fc1734" providerId="LiveId" clId="{5934AE52-556E-461B-BF1C-9A2AF6141503}" dt="2021-10-02T07:34:10.434" v="103" actId="1036"/>
          <ac:spMkLst>
            <pc:docMk/>
            <pc:sldMk cId="98713546" sldId="425"/>
            <ac:spMk id="5" creationId="{88178301-C8A7-4724-8CF8-344EAE75664C}"/>
          </ac:spMkLst>
        </pc:spChg>
        <pc:spChg chg="mod">
          <ac:chgData name="pantelis balaouras" userId="25e8755020fc1734" providerId="LiveId" clId="{5934AE52-556E-461B-BF1C-9A2AF6141503}" dt="2021-10-02T07:34:18.915" v="113" actId="1035"/>
          <ac:spMkLst>
            <pc:docMk/>
            <pc:sldMk cId="98713546" sldId="425"/>
            <ac:spMk id="7" creationId="{2D144F21-E427-4B8F-B9EF-32DFED7D2EDD}"/>
          </ac:spMkLst>
        </pc:spChg>
        <pc:spChg chg="mod">
          <ac:chgData name="pantelis balaouras" userId="25e8755020fc1734" providerId="LiveId" clId="{5934AE52-556E-461B-BF1C-9A2AF6141503}" dt="2021-10-02T07:34:10.434" v="103" actId="1036"/>
          <ac:spMkLst>
            <pc:docMk/>
            <pc:sldMk cId="98713546" sldId="425"/>
            <ac:spMk id="10" creationId="{E448F981-31BC-4A5C-A52A-2CB296CA1B95}"/>
          </ac:spMkLst>
        </pc:spChg>
        <pc:spChg chg="mod">
          <ac:chgData name="pantelis balaouras" userId="25e8755020fc1734" providerId="LiveId" clId="{5934AE52-556E-461B-BF1C-9A2AF6141503}" dt="2021-10-02T07:34:10.434" v="103" actId="1036"/>
          <ac:spMkLst>
            <pc:docMk/>
            <pc:sldMk cId="98713546" sldId="425"/>
            <ac:spMk id="11" creationId="{B08E9EB4-6838-4FCD-B853-E6E51FCAD438}"/>
          </ac:spMkLst>
        </pc:spChg>
        <pc:spChg chg="mod">
          <ac:chgData name="pantelis balaouras" userId="25e8755020fc1734" providerId="LiveId" clId="{5934AE52-556E-461B-BF1C-9A2AF6141503}" dt="2021-10-02T07:34:10.434" v="103" actId="1036"/>
          <ac:spMkLst>
            <pc:docMk/>
            <pc:sldMk cId="98713546" sldId="425"/>
            <ac:spMk id="12" creationId="{330EFFD1-979D-4EE1-BDD9-918267F048CC}"/>
          </ac:spMkLst>
        </pc:spChg>
      </pc:sldChg>
      <pc:sldChg chg="modSp mod">
        <pc:chgData name="pantelis balaouras" userId="25e8755020fc1734" providerId="LiveId" clId="{5934AE52-556E-461B-BF1C-9A2AF6141503}" dt="2021-10-02T07:34:30.786" v="123" actId="1036"/>
        <pc:sldMkLst>
          <pc:docMk/>
          <pc:sldMk cId="2403147566" sldId="426"/>
        </pc:sldMkLst>
        <pc:spChg chg="mod">
          <ac:chgData name="pantelis balaouras" userId="25e8755020fc1734" providerId="LiveId" clId="{5934AE52-556E-461B-BF1C-9A2AF6141503}" dt="2021-10-02T07:34:30.786" v="123" actId="1036"/>
          <ac:spMkLst>
            <pc:docMk/>
            <pc:sldMk cId="2403147566" sldId="426"/>
            <ac:spMk id="5" creationId="{88178301-C8A7-4724-8CF8-344EAE75664C}"/>
          </ac:spMkLst>
        </pc:spChg>
        <pc:spChg chg="mod">
          <ac:chgData name="pantelis balaouras" userId="25e8755020fc1734" providerId="LiveId" clId="{5934AE52-556E-461B-BF1C-9A2AF6141503}" dt="2021-10-02T07:34:30.786" v="123" actId="1036"/>
          <ac:spMkLst>
            <pc:docMk/>
            <pc:sldMk cId="2403147566" sldId="426"/>
            <ac:spMk id="10" creationId="{E448F981-31BC-4A5C-A52A-2CB296CA1B95}"/>
          </ac:spMkLst>
        </pc:spChg>
        <pc:spChg chg="mod">
          <ac:chgData name="pantelis balaouras" userId="25e8755020fc1734" providerId="LiveId" clId="{5934AE52-556E-461B-BF1C-9A2AF6141503}" dt="2021-10-02T07:34:30.786" v="123" actId="1036"/>
          <ac:spMkLst>
            <pc:docMk/>
            <pc:sldMk cId="2403147566" sldId="426"/>
            <ac:spMk id="11" creationId="{B08E9EB4-6838-4FCD-B853-E6E51FCAD438}"/>
          </ac:spMkLst>
        </pc:spChg>
        <pc:spChg chg="mod">
          <ac:chgData name="pantelis balaouras" userId="25e8755020fc1734" providerId="LiveId" clId="{5934AE52-556E-461B-BF1C-9A2AF6141503}" dt="2021-10-02T07:34:30.786" v="123" actId="1036"/>
          <ac:spMkLst>
            <pc:docMk/>
            <pc:sldMk cId="2403147566" sldId="426"/>
            <ac:spMk id="12" creationId="{330EFFD1-979D-4EE1-BDD9-918267F048CC}"/>
          </ac:spMkLst>
        </pc:spChg>
      </pc:sldChg>
      <pc:sldChg chg="modSp mod">
        <pc:chgData name="pantelis balaouras" userId="25e8755020fc1734" providerId="LiveId" clId="{5934AE52-556E-461B-BF1C-9A2AF6141503}" dt="2021-10-02T07:34:40.978" v="133" actId="1036"/>
        <pc:sldMkLst>
          <pc:docMk/>
          <pc:sldMk cId="3901938234" sldId="427"/>
        </pc:sldMkLst>
        <pc:spChg chg="mod">
          <ac:chgData name="pantelis balaouras" userId="25e8755020fc1734" providerId="LiveId" clId="{5934AE52-556E-461B-BF1C-9A2AF6141503}" dt="2021-10-02T07:34:40.978" v="133" actId="1036"/>
          <ac:spMkLst>
            <pc:docMk/>
            <pc:sldMk cId="3901938234" sldId="427"/>
            <ac:spMk id="5" creationId="{88178301-C8A7-4724-8CF8-344EAE75664C}"/>
          </ac:spMkLst>
        </pc:spChg>
        <pc:spChg chg="mod">
          <ac:chgData name="pantelis balaouras" userId="25e8755020fc1734" providerId="LiveId" clId="{5934AE52-556E-461B-BF1C-9A2AF6141503}" dt="2021-10-02T07:34:40.978" v="133" actId="1036"/>
          <ac:spMkLst>
            <pc:docMk/>
            <pc:sldMk cId="3901938234" sldId="427"/>
            <ac:spMk id="10" creationId="{E448F981-31BC-4A5C-A52A-2CB296CA1B95}"/>
          </ac:spMkLst>
        </pc:spChg>
        <pc:spChg chg="mod">
          <ac:chgData name="pantelis balaouras" userId="25e8755020fc1734" providerId="LiveId" clId="{5934AE52-556E-461B-BF1C-9A2AF6141503}" dt="2021-10-02T07:34:40.978" v="133" actId="1036"/>
          <ac:spMkLst>
            <pc:docMk/>
            <pc:sldMk cId="3901938234" sldId="427"/>
            <ac:spMk id="11" creationId="{B08E9EB4-6838-4FCD-B853-E6E51FCAD438}"/>
          </ac:spMkLst>
        </pc:spChg>
        <pc:spChg chg="mod">
          <ac:chgData name="pantelis balaouras" userId="25e8755020fc1734" providerId="LiveId" clId="{5934AE52-556E-461B-BF1C-9A2AF6141503}" dt="2021-10-02T07:34:40.978" v="133" actId="1036"/>
          <ac:spMkLst>
            <pc:docMk/>
            <pc:sldMk cId="3901938234" sldId="427"/>
            <ac:spMk id="12" creationId="{330EFFD1-979D-4EE1-BDD9-918267F048CC}"/>
          </ac:spMkLst>
        </pc:spChg>
      </pc:sldChg>
      <pc:sldChg chg="modSp mod">
        <pc:chgData name="pantelis balaouras" userId="25e8755020fc1734" providerId="LiveId" clId="{5934AE52-556E-461B-BF1C-9A2AF6141503}" dt="2021-10-02T07:35:01.024" v="153" actId="1036"/>
        <pc:sldMkLst>
          <pc:docMk/>
          <pc:sldMk cId="474639284" sldId="428"/>
        </pc:sldMkLst>
        <pc:spChg chg="mod">
          <ac:chgData name="pantelis balaouras" userId="25e8755020fc1734" providerId="LiveId" clId="{5934AE52-556E-461B-BF1C-9A2AF6141503}" dt="2021-10-02T07:35:01.024" v="153" actId="1036"/>
          <ac:spMkLst>
            <pc:docMk/>
            <pc:sldMk cId="474639284" sldId="428"/>
            <ac:spMk id="5" creationId="{88178301-C8A7-4724-8CF8-344EAE75664C}"/>
          </ac:spMkLst>
        </pc:spChg>
        <pc:spChg chg="mod">
          <ac:chgData name="pantelis balaouras" userId="25e8755020fc1734" providerId="LiveId" clId="{5934AE52-556E-461B-BF1C-9A2AF6141503}" dt="2021-10-02T07:35:01.024" v="153" actId="1036"/>
          <ac:spMkLst>
            <pc:docMk/>
            <pc:sldMk cId="474639284" sldId="428"/>
            <ac:spMk id="10" creationId="{E448F981-31BC-4A5C-A52A-2CB296CA1B95}"/>
          </ac:spMkLst>
        </pc:spChg>
      </pc:sldChg>
      <pc:sldChg chg="modSp mod">
        <pc:chgData name="pantelis balaouras" userId="25e8755020fc1734" providerId="LiveId" clId="{5934AE52-556E-461B-BF1C-9A2AF6141503}" dt="2021-10-02T07:35:09.871" v="163" actId="1036"/>
        <pc:sldMkLst>
          <pc:docMk/>
          <pc:sldMk cId="1138894477" sldId="429"/>
        </pc:sldMkLst>
        <pc:spChg chg="mod">
          <ac:chgData name="pantelis balaouras" userId="25e8755020fc1734" providerId="LiveId" clId="{5934AE52-556E-461B-BF1C-9A2AF6141503}" dt="2021-10-02T07:35:09.871" v="163" actId="1036"/>
          <ac:spMkLst>
            <pc:docMk/>
            <pc:sldMk cId="1138894477" sldId="429"/>
            <ac:spMk id="5" creationId="{88178301-C8A7-4724-8CF8-344EAE75664C}"/>
          </ac:spMkLst>
        </pc:spChg>
        <pc:spChg chg="mod">
          <ac:chgData name="pantelis balaouras" userId="25e8755020fc1734" providerId="LiveId" clId="{5934AE52-556E-461B-BF1C-9A2AF6141503}" dt="2021-10-02T07:35:09.871" v="163" actId="1036"/>
          <ac:spMkLst>
            <pc:docMk/>
            <pc:sldMk cId="1138894477" sldId="429"/>
            <ac:spMk id="10" creationId="{E448F981-31BC-4A5C-A52A-2CB296CA1B95}"/>
          </ac:spMkLst>
        </pc:spChg>
      </pc:sldChg>
      <pc:sldChg chg="modSp mod">
        <pc:chgData name="pantelis balaouras" userId="25e8755020fc1734" providerId="LiveId" clId="{5934AE52-556E-461B-BF1C-9A2AF6141503}" dt="2021-10-02T07:34:51.907" v="143" actId="1036"/>
        <pc:sldMkLst>
          <pc:docMk/>
          <pc:sldMk cId="3653248982" sldId="431"/>
        </pc:sldMkLst>
        <pc:spChg chg="mod">
          <ac:chgData name="pantelis balaouras" userId="25e8755020fc1734" providerId="LiveId" clId="{5934AE52-556E-461B-BF1C-9A2AF6141503}" dt="2021-10-02T07:34:51.907" v="143" actId="1036"/>
          <ac:spMkLst>
            <pc:docMk/>
            <pc:sldMk cId="3653248982" sldId="431"/>
            <ac:spMk id="5" creationId="{88178301-C8A7-4724-8CF8-344EAE75664C}"/>
          </ac:spMkLst>
        </pc:spChg>
        <pc:spChg chg="mod">
          <ac:chgData name="pantelis balaouras" userId="25e8755020fc1734" providerId="LiveId" clId="{5934AE52-556E-461B-BF1C-9A2AF6141503}" dt="2021-10-02T07:34:51.907" v="143" actId="1036"/>
          <ac:spMkLst>
            <pc:docMk/>
            <pc:sldMk cId="3653248982" sldId="431"/>
            <ac:spMk id="10" creationId="{E448F981-31BC-4A5C-A52A-2CB296CA1B95}"/>
          </ac:spMkLst>
        </pc:spChg>
        <pc:spChg chg="mod">
          <ac:chgData name="pantelis balaouras" userId="25e8755020fc1734" providerId="LiveId" clId="{5934AE52-556E-461B-BF1C-9A2AF6141503}" dt="2021-10-02T07:34:51.907" v="143" actId="1036"/>
          <ac:spMkLst>
            <pc:docMk/>
            <pc:sldMk cId="3653248982" sldId="431"/>
            <ac:spMk id="11" creationId="{B08E9EB4-6838-4FCD-B853-E6E51FCAD438}"/>
          </ac:spMkLst>
        </pc:spChg>
        <pc:spChg chg="mod">
          <ac:chgData name="pantelis balaouras" userId="25e8755020fc1734" providerId="LiveId" clId="{5934AE52-556E-461B-BF1C-9A2AF6141503}" dt="2021-10-02T07:34:51.907" v="143" actId="1036"/>
          <ac:spMkLst>
            <pc:docMk/>
            <pc:sldMk cId="3653248982" sldId="431"/>
            <ac:spMk id="12" creationId="{330EFFD1-979D-4EE1-BDD9-918267F048CC}"/>
          </ac:spMkLst>
        </pc:spChg>
      </pc:sldChg>
      <pc:sldMasterChg chg="modSldLayout">
        <pc:chgData name="pantelis balaouras" userId="25e8755020fc1734" providerId="LiveId" clId="{5934AE52-556E-461B-BF1C-9A2AF6141503}" dt="2021-10-02T07:30:54.575" v="0" actId="21"/>
        <pc:sldMasterMkLst>
          <pc:docMk/>
          <pc:sldMasterMk cId="1468923052" sldId="2147483648"/>
        </pc:sldMasterMkLst>
        <pc:sldLayoutChg chg="delSp">
          <pc:chgData name="pantelis balaouras" userId="25e8755020fc1734" providerId="LiveId" clId="{5934AE52-556E-461B-BF1C-9A2AF6141503}" dt="2021-10-02T07:30:54.575" v="0" actId="21"/>
          <pc:sldLayoutMkLst>
            <pc:docMk/>
            <pc:sldMasterMk cId="1468923052" sldId="2147483648"/>
            <pc:sldLayoutMk cId="2071699226" sldId="2147483660"/>
          </pc:sldLayoutMkLst>
          <pc:picChg chg="del">
            <ac:chgData name="pantelis balaouras" userId="25e8755020fc1734" providerId="LiveId" clId="{5934AE52-556E-461B-BF1C-9A2AF6141503}" dt="2021-10-02T07:30:54.575" v="0" actId="21"/>
            <ac:picMkLst>
              <pc:docMk/>
              <pc:sldMasterMk cId="1468923052" sldId="2147483648"/>
              <pc:sldLayoutMk cId="2071699226" sldId="2147483660"/>
              <ac:picMk id="15" creationId="{81109D2E-338A-42A6-8ECC-740E22E3F7EB}"/>
            </ac:picMkLst>
          </pc:picChg>
        </pc:sldLayoutChg>
      </pc:sldMasterChg>
    </pc:docChg>
  </pc:docChgLst>
  <pc:docChgLst>
    <pc:chgData name="pantelis balaouras" userId="25e8755020fc1734" providerId="LiveId" clId="{E9788300-2509-4FD1-82B7-BCB6DF09BC3E}"/>
    <pc:docChg chg="custSel modSld modMainMaster">
      <pc:chgData name="pantelis balaouras" userId="25e8755020fc1734" providerId="LiveId" clId="{E9788300-2509-4FD1-82B7-BCB6DF09BC3E}" dt="2024-05-01T19:24:16.946" v="34" actId="255"/>
      <pc:docMkLst>
        <pc:docMk/>
      </pc:docMkLst>
      <pc:sldChg chg="addSp delSp modSp mod">
        <pc:chgData name="pantelis balaouras" userId="25e8755020fc1734" providerId="LiveId" clId="{E9788300-2509-4FD1-82B7-BCB6DF09BC3E}" dt="2024-05-01T11:04:35.402" v="12"/>
        <pc:sldMkLst>
          <pc:docMk/>
          <pc:sldMk cId="1915799683" sldId="404"/>
        </pc:sldMkLst>
        <pc:picChg chg="add mod">
          <ac:chgData name="pantelis balaouras" userId="25e8755020fc1734" providerId="LiveId" clId="{E9788300-2509-4FD1-82B7-BCB6DF09BC3E}" dt="2024-05-01T11:04:35.402" v="12"/>
          <ac:picMkLst>
            <pc:docMk/>
            <pc:sldMk cId="1915799683" sldId="404"/>
            <ac:picMk id="4" creationId="{14FE39E2-5713-DE95-F7D3-C8204604788B}"/>
          </ac:picMkLst>
        </pc:picChg>
        <pc:picChg chg="del">
          <ac:chgData name="pantelis balaouras" userId="25e8755020fc1734" providerId="LiveId" clId="{E9788300-2509-4FD1-82B7-BCB6DF09BC3E}" dt="2024-05-01T11:04:34.499" v="11" actId="478"/>
          <ac:picMkLst>
            <pc:docMk/>
            <pc:sldMk cId="1915799683" sldId="404"/>
            <ac:picMk id="22" creationId="{807C98D1-01AE-4DFA-9C42-DDBEB533C1BE}"/>
          </ac:picMkLst>
        </pc:picChg>
        <pc:picChg chg="del">
          <ac:chgData name="pantelis balaouras" userId="25e8755020fc1734" providerId="LiveId" clId="{E9788300-2509-4FD1-82B7-BCB6DF09BC3E}" dt="2024-05-01T11:04:13.258" v="10" actId="478"/>
          <ac:picMkLst>
            <pc:docMk/>
            <pc:sldMk cId="1915799683" sldId="404"/>
            <ac:picMk id="2050" creationId="{2AB980B0-03D2-2E64-6760-C23D435A121F}"/>
          </ac:picMkLst>
        </pc:picChg>
      </pc:sldChg>
      <pc:sldChg chg="modSp mod">
        <pc:chgData name="pantelis balaouras" userId="25e8755020fc1734" providerId="LiveId" clId="{E9788300-2509-4FD1-82B7-BCB6DF09BC3E}" dt="2024-05-01T11:03:45.982" v="7" actId="14100"/>
        <pc:sldMkLst>
          <pc:docMk/>
          <pc:sldMk cId="319560736" sldId="436"/>
        </pc:sldMkLst>
        <pc:spChg chg="mod">
          <ac:chgData name="pantelis balaouras" userId="25e8755020fc1734" providerId="LiveId" clId="{E9788300-2509-4FD1-82B7-BCB6DF09BC3E}" dt="2024-05-01T11:03:45.982" v="7" actId="14100"/>
          <ac:spMkLst>
            <pc:docMk/>
            <pc:sldMk cId="319560736" sldId="436"/>
            <ac:spMk id="4" creationId="{122BC770-408C-50C8-126F-18790E99F2CB}"/>
          </ac:spMkLst>
        </pc:spChg>
      </pc:sldChg>
      <pc:sldChg chg="addSp modSp mod">
        <pc:chgData name="pantelis balaouras" userId="25e8755020fc1734" providerId="LiveId" clId="{E9788300-2509-4FD1-82B7-BCB6DF09BC3E}" dt="2024-05-01T19:24:16.946" v="34" actId="255"/>
        <pc:sldMkLst>
          <pc:docMk/>
          <pc:sldMk cId="694210016" sldId="437"/>
        </pc:sldMkLst>
        <pc:spChg chg="add mod">
          <ac:chgData name="pantelis balaouras" userId="25e8755020fc1734" providerId="LiveId" clId="{E9788300-2509-4FD1-82B7-BCB6DF09BC3E}" dt="2024-05-01T19:24:16.946" v="34" actId="255"/>
          <ac:spMkLst>
            <pc:docMk/>
            <pc:sldMk cId="694210016" sldId="437"/>
            <ac:spMk id="3" creationId="{8B9FA170-406B-E6EE-3341-88A5F90E3404}"/>
          </ac:spMkLst>
        </pc:spChg>
        <pc:spChg chg="mod">
          <ac:chgData name="pantelis balaouras" userId="25e8755020fc1734" providerId="LiveId" clId="{E9788300-2509-4FD1-82B7-BCB6DF09BC3E}" dt="2024-05-01T16:48:20.100" v="32" actId="27636"/>
          <ac:spMkLst>
            <pc:docMk/>
            <pc:sldMk cId="694210016" sldId="437"/>
            <ac:spMk id="4" creationId="{E0308CCA-7979-6DB8-C0FD-349C24519D98}"/>
          </ac:spMkLst>
        </pc:spChg>
        <pc:picChg chg="add mod">
          <ac:chgData name="pantelis balaouras" userId="25e8755020fc1734" providerId="LiveId" clId="{E9788300-2509-4FD1-82B7-BCB6DF09BC3E}" dt="2024-05-01T16:47:46.473" v="26" actId="1076"/>
          <ac:picMkLst>
            <pc:docMk/>
            <pc:sldMk cId="694210016" sldId="437"/>
            <ac:picMk id="1026" creationId="{A444B1D6-CAA1-0836-0F7C-2A91B438816F}"/>
          </ac:picMkLst>
        </pc:picChg>
      </pc:sldChg>
      <pc:sldMasterChg chg="modSldLayout">
        <pc:chgData name="pantelis balaouras" userId="25e8755020fc1734" providerId="LiveId" clId="{E9788300-2509-4FD1-82B7-BCB6DF09BC3E}" dt="2024-05-01T11:04:03.449" v="9" actId="20577"/>
        <pc:sldMasterMkLst>
          <pc:docMk/>
          <pc:sldMasterMk cId="1468923052" sldId="2147483648"/>
        </pc:sldMasterMkLst>
        <pc:sldLayoutChg chg="modSp mod">
          <pc:chgData name="pantelis balaouras" userId="25e8755020fc1734" providerId="LiveId" clId="{E9788300-2509-4FD1-82B7-BCB6DF09BC3E}" dt="2024-05-01T11:04:03.449" v="9" actId="20577"/>
          <pc:sldLayoutMkLst>
            <pc:docMk/>
            <pc:sldMasterMk cId="1468923052" sldId="2147483648"/>
            <pc:sldLayoutMk cId="2336866591" sldId="2147483666"/>
          </pc:sldLayoutMkLst>
          <pc:spChg chg="mod">
            <ac:chgData name="pantelis balaouras" userId="25e8755020fc1734" providerId="LiveId" clId="{E9788300-2509-4FD1-82B7-BCB6DF09BC3E}" dt="2024-05-01T11:04:03.449" v="9" actId="20577"/>
            <ac:spMkLst>
              <pc:docMk/>
              <pc:sldMasterMk cId="1468923052" sldId="2147483648"/>
              <pc:sldLayoutMk cId="2336866591" sldId="2147483666"/>
              <ac:spMk id="4" creationId="{28198CF2-91B3-6C1C-0A93-DC5CB01069DA}"/>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a:extLst>
              <a:ext uri="{FF2B5EF4-FFF2-40B4-BE49-F238E27FC236}">
                <a16:creationId xmlns:a16="http://schemas.microsoft.com/office/drawing/2014/main" id="{AE6F319F-557A-4033-9A7E-7B30C1709D8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a:extLst>
              <a:ext uri="{FF2B5EF4-FFF2-40B4-BE49-F238E27FC236}">
                <a16:creationId xmlns:a16="http://schemas.microsoft.com/office/drawing/2014/main" id="{FED24FFA-E381-4D15-9323-2E7F167B5D6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670361F-8793-4678-8399-75402180233D}" type="datetimeFigureOut">
              <a:rPr lang="el-GR" smtClean="0"/>
              <a:t>17/7/2024</a:t>
            </a:fld>
            <a:endParaRPr lang="el-GR"/>
          </a:p>
        </p:txBody>
      </p:sp>
      <p:sp>
        <p:nvSpPr>
          <p:cNvPr id="4" name="Θέση υποσέλιδου 3">
            <a:extLst>
              <a:ext uri="{FF2B5EF4-FFF2-40B4-BE49-F238E27FC236}">
                <a16:creationId xmlns:a16="http://schemas.microsoft.com/office/drawing/2014/main" id="{F7A14582-B00E-403A-B9F6-8137B447B5D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a:extLst>
              <a:ext uri="{FF2B5EF4-FFF2-40B4-BE49-F238E27FC236}">
                <a16:creationId xmlns:a16="http://schemas.microsoft.com/office/drawing/2014/main" id="{29BBD3CB-00AE-4B41-B6C8-39534586D0B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6D2EE3A-1E6C-47AF-A0C5-588F1B9CC394}" type="slidenum">
              <a:rPr lang="el-GR" smtClean="0"/>
              <a:t>‹#›</a:t>
            </a:fld>
            <a:endParaRPr lang="el-GR"/>
          </a:p>
        </p:txBody>
      </p:sp>
    </p:spTree>
    <p:extLst>
      <p:ext uri="{BB962C8B-B14F-4D97-AF65-F5344CB8AC3E}">
        <p14:creationId xmlns:p14="http://schemas.microsoft.com/office/powerpoint/2010/main" val="10830680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C42A8D-6A8A-4D0C-BE99-5FB2E4FC1A13}" type="datetimeFigureOut">
              <a:rPr lang="el-GR" smtClean="0"/>
              <a:t>17/7/2024</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890C62-02BA-4B64-96F1-99D7E3BEEE56}" type="slidenum">
              <a:rPr lang="el-GR" smtClean="0"/>
              <a:t>‹#›</a:t>
            </a:fld>
            <a:endParaRPr lang="el-GR"/>
          </a:p>
        </p:txBody>
      </p:sp>
    </p:spTree>
    <p:extLst>
      <p:ext uri="{BB962C8B-B14F-4D97-AF65-F5344CB8AC3E}">
        <p14:creationId xmlns:p14="http://schemas.microsoft.com/office/powerpoint/2010/main" val="646302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a:t>
            </a:fld>
            <a:endParaRPr lang="el-GR"/>
          </a:p>
        </p:txBody>
      </p:sp>
    </p:spTree>
    <p:extLst>
      <p:ext uri="{BB962C8B-B14F-4D97-AF65-F5344CB8AC3E}">
        <p14:creationId xmlns:p14="http://schemas.microsoft.com/office/powerpoint/2010/main" val="10863598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FD890C62-02BA-4B64-96F1-99D7E3BEEE56}" type="slidenum">
              <a:rPr lang="el-GR" smtClean="0"/>
              <a:t>2</a:t>
            </a:fld>
            <a:endParaRPr lang="el-GR"/>
          </a:p>
        </p:txBody>
      </p:sp>
    </p:spTree>
    <p:extLst>
      <p:ext uri="{BB962C8B-B14F-4D97-AF65-F5344CB8AC3E}">
        <p14:creationId xmlns:p14="http://schemas.microsoft.com/office/powerpoint/2010/main" val="3059324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3</a:t>
            </a:fld>
            <a:endParaRPr lang="el-GR"/>
          </a:p>
        </p:txBody>
      </p:sp>
    </p:spTree>
    <p:extLst>
      <p:ext uri="{BB962C8B-B14F-4D97-AF65-F5344CB8AC3E}">
        <p14:creationId xmlns:p14="http://schemas.microsoft.com/office/powerpoint/2010/main" val="19980907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4</a:t>
            </a:fld>
            <a:endParaRPr lang="el-GR"/>
          </a:p>
        </p:txBody>
      </p:sp>
    </p:spTree>
    <p:extLst>
      <p:ext uri="{BB962C8B-B14F-4D97-AF65-F5344CB8AC3E}">
        <p14:creationId xmlns:p14="http://schemas.microsoft.com/office/powerpoint/2010/main" val="3885236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rting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797067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Submodule Intro">
    <p:spTree>
      <p:nvGrpSpPr>
        <p:cNvPr id="1" name=""/>
        <p:cNvGrpSpPr/>
        <p:nvPr/>
      </p:nvGrpSpPr>
      <p:grpSpPr>
        <a:xfrm>
          <a:off x="0" y="0"/>
          <a:ext cx="0" cy="0"/>
          <a:chOff x="0" y="0"/>
          <a:chExt cx="0" cy="0"/>
        </a:xfrm>
      </p:grpSpPr>
      <p:sp>
        <p:nvSpPr>
          <p:cNvPr id="11" name="Rectangle 1">
            <a:extLst>
              <a:ext uri="{FF2B5EF4-FFF2-40B4-BE49-F238E27FC236}">
                <a16:creationId xmlns:a16="http://schemas.microsoft.com/office/drawing/2014/main" id="{85AC0203-B144-4B95-B9C1-17443F665396}"/>
              </a:ext>
            </a:extLst>
          </p:cNvPr>
          <p:cNvSpPr/>
          <p:nvPr userDrawn="1"/>
        </p:nvSpPr>
        <p:spPr>
          <a:xfrm>
            <a:off x="0" y="2218305"/>
            <a:ext cx="12192001" cy="3787362"/>
          </a:xfrm>
          <a:custGeom>
            <a:avLst/>
            <a:gdLst>
              <a:gd name="connsiteX0" fmla="*/ 0 w 12192001"/>
              <a:gd name="connsiteY0" fmla="*/ 0 h 3787362"/>
              <a:gd name="connsiteX1" fmla="*/ 12192001 w 12192001"/>
              <a:gd name="connsiteY1" fmla="*/ 0 h 3787362"/>
              <a:gd name="connsiteX2" fmla="*/ 12192001 w 12192001"/>
              <a:gd name="connsiteY2" fmla="*/ 3787362 h 3787362"/>
              <a:gd name="connsiteX3" fmla="*/ 0 w 12192001"/>
              <a:gd name="connsiteY3" fmla="*/ 3787362 h 3787362"/>
              <a:gd name="connsiteX4" fmla="*/ 0 w 12192001"/>
              <a:gd name="connsiteY4" fmla="*/ 0 h 37873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1" h="3787362" fill="none" extrusionOk="0">
                <a:moveTo>
                  <a:pt x="0" y="0"/>
                </a:moveTo>
                <a:cubicBezTo>
                  <a:pt x="5267857" y="115912"/>
                  <a:pt x="10534044" y="115906"/>
                  <a:pt x="12192001" y="0"/>
                </a:cubicBezTo>
                <a:cubicBezTo>
                  <a:pt x="12023287" y="884214"/>
                  <a:pt x="12337058" y="2861203"/>
                  <a:pt x="12192001" y="3787362"/>
                </a:cubicBezTo>
                <a:cubicBezTo>
                  <a:pt x="6856763" y="3858406"/>
                  <a:pt x="3552369" y="3797966"/>
                  <a:pt x="0" y="3787362"/>
                </a:cubicBezTo>
                <a:cubicBezTo>
                  <a:pt x="-168955" y="3245399"/>
                  <a:pt x="-23238" y="1332813"/>
                  <a:pt x="0" y="0"/>
                </a:cubicBezTo>
                <a:close/>
              </a:path>
              <a:path w="12192001" h="3787362" stroke="0" extrusionOk="0">
                <a:moveTo>
                  <a:pt x="0" y="0"/>
                </a:moveTo>
                <a:cubicBezTo>
                  <a:pt x="4883943" y="25039"/>
                  <a:pt x="6582665" y="-133"/>
                  <a:pt x="12192001" y="0"/>
                </a:cubicBezTo>
                <a:cubicBezTo>
                  <a:pt x="12322435" y="1274441"/>
                  <a:pt x="12072005" y="3367144"/>
                  <a:pt x="12192001" y="3787362"/>
                </a:cubicBezTo>
                <a:cubicBezTo>
                  <a:pt x="10180307" y="3658891"/>
                  <a:pt x="3276446" y="3637757"/>
                  <a:pt x="0" y="3787362"/>
                </a:cubicBezTo>
                <a:cubicBezTo>
                  <a:pt x="-18279" y="2559161"/>
                  <a:pt x="166913" y="1839966"/>
                  <a:pt x="0" y="0"/>
                </a:cubicBezTo>
                <a:close/>
              </a:path>
            </a:pathLst>
          </a:custGeom>
          <a:solidFill>
            <a:srgbClr val="DDE0E5"/>
          </a:solidFill>
          <a:ln w="9525">
            <a:noFill/>
            <a:miter lim="800000"/>
            <a:headEnd/>
            <a:tailEnd/>
            <a:extLst>
              <a:ext uri="{C807C97D-BFC1-408E-A445-0C87EB9F89A2}">
                <ask:lineSketchStyleProps xmlns="" xmlns:ask="http://schemas.microsoft.com/office/drawing/2018/sketchyshapes" sd="943183522">
                  <a:prstGeom prst="rect">
                    <a:avLst/>
                  </a:prstGeom>
                  <ask:type>
                    <ask:lineSketchCurved/>
                  </ask:type>
                </ask:lineSketchStyleProps>
              </a:ext>
            </a:extLst>
          </a:ln>
          <a:effectLst>
            <a:outerShdw blurRad="40000" dist="23000" dir="5400000" rotWithShape="0">
              <a:srgbClr val="808080">
                <a:alpha val="34998"/>
              </a:srgbClr>
            </a:outerShdw>
          </a:effectLst>
        </p:spPr>
        <p:txBody>
          <a:bodyPr anchor="ctr"/>
          <a:lstStyle/>
          <a:p>
            <a:pPr marL="285750" lvl="0" indent="-285750" algn="ctr">
              <a:buFont typeface="Wingdings" panose="05000000000000000000" pitchFamily="2" charset="2"/>
              <a:buChar char="§"/>
            </a:pPr>
            <a:endParaRPr lang="el-GR">
              <a:solidFill>
                <a:schemeClr val="tx1"/>
              </a:solidFill>
            </a:endParaRPr>
          </a:p>
        </p:txBody>
      </p:sp>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0515600" cy="618346"/>
          </a:xfrm>
        </p:spPr>
        <p:txBody>
          <a:bodyPr>
            <a:noAutofit/>
          </a:bodyPr>
          <a:lstStyle>
            <a:lvl1pPr>
              <a:defRPr lang="el-GR" sz="2200" kern="1200" dirty="0">
                <a:solidFill>
                  <a:srgbClr val="C01E24"/>
                </a:solidFill>
                <a:latin typeface="+mn-lt"/>
                <a:ea typeface="+mj-ea"/>
                <a:cs typeface="+mj-cs"/>
              </a:defRPr>
            </a:lvl1pPr>
          </a:lstStyle>
          <a:p>
            <a:r>
              <a:rPr lang="el-GR"/>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8000" y="2218304"/>
            <a:ext cx="7872768" cy="3787361"/>
          </a:xfrm>
        </p:spPr>
        <p:txBody>
          <a:bodyPr/>
          <a:lstStyle>
            <a:lvl1pPr marL="228600" indent="-228600">
              <a:buClr>
                <a:srgbClr val="C00000"/>
              </a:buClr>
              <a:buFont typeface="Wingdings" panose="05000000000000000000" pitchFamily="2" charset="2"/>
              <a:buChar char="ü"/>
              <a:defRPr>
                <a:solidFill>
                  <a:schemeClr val="tx1"/>
                </a:solidFill>
                <a:effectLst/>
                <a:latin typeface="+mn-lt"/>
              </a:defRPr>
            </a:lvl1pPr>
            <a:lvl2pPr marL="685800" indent="-228600">
              <a:buClr>
                <a:srgbClr val="C00000"/>
              </a:buClr>
              <a:buFont typeface="Wingdings" panose="05000000000000000000" pitchFamily="2" charset="2"/>
              <a:buChar char="ü"/>
              <a:defRPr>
                <a:solidFill>
                  <a:schemeClr val="tx1"/>
                </a:solidFill>
                <a:effectLst/>
                <a:latin typeface="+mn-lt"/>
              </a:defRPr>
            </a:lvl2pPr>
            <a:lvl3pPr marL="1143000" indent="-228600">
              <a:buClr>
                <a:srgbClr val="C00000"/>
              </a:buClr>
              <a:buFont typeface="Wingdings" panose="05000000000000000000" pitchFamily="2" charset="2"/>
              <a:buChar char="ü"/>
              <a:defRPr>
                <a:solidFill>
                  <a:schemeClr val="tx1"/>
                </a:solidFill>
                <a:effectLst/>
                <a:latin typeface="+mn-lt"/>
              </a:defRPr>
            </a:lvl3pPr>
            <a:lvl4pPr marL="1600200" indent="-228600">
              <a:buClr>
                <a:srgbClr val="C00000"/>
              </a:buClr>
              <a:buFont typeface="Wingdings" panose="05000000000000000000" pitchFamily="2" charset="2"/>
              <a:buChar char="ü"/>
              <a:defRPr>
                <a:solidFill>
                  <a:schemeClr val="tx1"/>
                </a:solidFill>
                <a:effectLst/>
                <a:latin typeface="+mn-lt"/>
              </a:defRPr>
            </a:lvl4pPr>
            <a:lvl5pPr marL="2057400" indent="-228600">
              <a:buClr>
                <a:srgbClr val="C00000"/>
              </a:buClr>
              <a:buFont typeface="Wingdings" panose="05000000000000000000" pitchFamily="2" charset="2"/>
              <a:buChar char="ü"/>
              <a:defRPr>
                <a:solidFill>
                  <a:schemeClr val="tx1"/>
                </a:solidFill>
                <a:effectLst/>
                <a:latin typeface="+mn-lt"/>
              </a:defRPr>
            </a:lvl5p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pic>
        <p:nvPicPr>
          <p:cNvPr id="5" name="Εικόνα 4">
            <a:extLst>
              <a:ext uri="{FF2B5EF4-FFF2-40B4-BE49-F238E27FC236}">
                <a16:creationId xmlns:a16="http://schemas.microsoft.com/office/drawing/2014/main" id="{315B9CD0-664A-1A57-5482-64081E3C8776}"/>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6" name="Εικόνα 5"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8AD8DA09-CA51-90FC-C37F-AA4EB941D2E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1652422" y="61782"/>
            <a:ext cx="473524" cy="827819"/>
          </a:xfrm>
          <a:prstGeom prst="rect">
            <a:avLst/>
          </a:prstGeom>
        </p:spPr>
      </p:pic>
      <p:pic>
        <p:nvPicPr>
          <p:cNvPr id="8" name="Εικόνα 7" descr="Εικόνα που περιέχει στιγμιότυπο οθόνης, γραμματοσειρά, Μπελ ηλεκτρίκ, Μπλε Majorelle&#10;&#10;Περιγραφή που δημιουργήθηκε αυτόματα">
            <a:extLst>
              <a:ext uri="{FF2B5EF4-FFF2-40B4-BE49-F238E27FC236}">
                <a16:creationId xmlns:a16="http://schemas.microsoft.com/office/drawing/2014/main" id="{7D790D35-08F5-DA8F-3D0F-1C206306CD42}"/>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0" y="6404920"/>
            <a:ext cx="2063265" cy="453080"/>
          </a:xfrm>
          <a:prstGeom prst="rect">
            <a:avLst/>
          </a:prstGeom>
        </p:spPr>
      </p:pic>
    </p:spTree>
    <p:extLst>
      <p:ext uri="{BB962C8B-B14F-4D97-AF65-F5344CB8AC3E}">
        <p14:creationId xmlns:p14="http://schemas.microsoft.com/office/powerpoint/2010/main" val="40206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verall outline">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FC282D51-334C-492B-9A39-B63B0DF2D66D}"/>
              </a:ext>
            </a:extLst>
          </p:cNvPr>
          <p:cNvSpPr>
            <a:spLocks noGrp="1"/>
          </p:cNvSpPr>
          <p:nvPr>
            <p:ph type="title"/>
          </p:nvPr>
        </p:nvSpPr>
        <p:spPr/>
        <p:txBody>
          <a:bodyPr>
            <a:normAutofit/>
          </a:bodyPr>
          <a:lstStyle>
            <a:lvl1pPr algn="ctr">
              <a:defRPr lang="el-GR" sz="4000" b="0" kern="1200" dirty="0" smtClean="0">
                <a:solidFill>
                  <a:schemeClr val="tx1"/>
                </a:solidFill>
                <a:latin typeface="Gill Sans Nova" panose="020B0602020104020203" pitchFamily="34" charset="0"/>
                <a:ea typeface="Adobe Gothic Std B" panose="020B0800000000000000" pitchFamily="34" charset="-128"/>
                <a:cs typeface="+mj-cs"/>
              </a:defRPr>
            </a:lvl1pPr>
          </a:lstStyle>
          <a:p>
            <a:r>
              <a:rPr lang="el-GR"/>
              <a:t>Στυλ κύριου τίτλου</a:t>
            </a:r>
          </a:p>
        </p:txBody>
      </p:sp>
      <p:sp>
        <p:nvSpPr>
          <p:cNvPr id="10" name="TextBox 80">
            <a:extLst>
              <a:ext uri="{FF2B5EF4-FFF2-40B4-BE49-F238E27FC236}">
                <a16:creationId xmlns:a16="http://schemas.microsoft.com/office/drawing/2014/main" id="{79C9303C-96F0-47F7-8FD2-205DF32B61F9}"/>
              </a:ext>
            </a:extLst>
          </p:cNvPr>
          <p:cNvSpPr txBox="1">
            <a:spLocks noChangeArrowheads="1"/>
          </p:cNvSpPr>
          <p:nvPr userDrawn="1"/>
        </p:nvSpPr>
        <p:spPr bwMode="auto">
          <a:xfrm>
            <a:off x="361999" y="5260932"/>
            <a:ext cx="25624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a:solidFill>
                  <a:srgbClr val="FFFFFF"/>
                </a:solidFill>
                <a:latin typeface="Impact" panose="020B0806030902050204" pitchFamily="34" charset="0"/>
              </a:rPr>
              <a:t>2. Empower</a:t>
            </a:r>
          </a:p>
        </p:txBody>
      </p:sp>
      <p:sp>
        <p:nvSpPr>
          <p:cNvPr id="11" name="TextBox 81">
            <a:extLst>
              <a:ext uri="{FF2B5EF4-FFF2-40B4-BE49-F238E27FC236}">
                <a16:creationId xmlns:a16="http://schemas.microsoft.com/office/drawing/2014/main" id="{DA09FF50-0927-454B-AFBE-BC816B37A0E3}"/>
              </a:ext>
            </a:extLst>
          </p:cNvPr>
          <p:cNvSpPr txBox="1">
            <a:spLocks noChangeArrowheads="1"/>
          </p:cNvSpPr>
          <p:nvPr userDrawn="1"/>
        </p:nvSpPr>
        <p:spPr bwMode="auto">
          <a:xfrm>
            <a:off x="6112132" y="5231422"/>
            <a:ext cx="24658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a:solidFill>
                  <a:srgbClr val="FFFFFF"/>
                </a:solidFill>
                <a:latin typeface="Impact" panose="020B0806030902050204" pitchFamily="34" charset="0"/>
              </a:rPr>
              <a:t>3. Participate</a:t>
            </a:r>
          </a:p>
        </p:txBody>
      </p:sp>
      <p:sp>
        <p:nvSpPr>
          <p:cNvPr id="13" name="TextBox 80">
            <a:extLst>
              <a:ext uri="{FF2B5EF4-FFF2-40B4-BE49-F238E27FC236}">
                <a16:creationId xmlns:a16="http://schemas.microsoft.com/office/drawing/2014/main" id="{D64053F3-B864-46DB-814C-6742DA12C851}"/>
              </a:ext>
            </a:extLst>
          </p:cNvPr>
          <p:cNvSpPr txBox="1">
            <a:spLocks noChangeArrowheads="1"/>
          </p:cNvSpPr>
          <p:nvPr userDrawn="1"/>
        </p:nvSpPr>
        <p:spPr bwMode="auto">
          <a:xfrm>
            <a:off x="381260" y="2409476"/>
            <a:ext cx="25096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sz="2800">
                <a:solidFill>
                  <a:srgbClr val="FFFFFF"/>
                </a:solidFill>
                <a:latin typeface="Impact" panose="020B0806030902050204" pitchFamily="34" charset="0"/>
              </a:rPr>
              <a:t>1. Prevent</a:t>
            </a:r>
          </a:p>
        </p:txBody>
      </p:sp>
      <p:pic>
        <p:nvPicPr>
          <p:cNvPr id="4" name="Εικόνα 3">
            <a:extLst>
              <a:ext uri="{FF2B5EF4-FFF2-40B4-BE49-F238E27FC236}">
                <a16:creationId xmlns:a16="http://schemas.microsoft.com/office/drawing/2014/main" id="{2422E4BA-8C61-60DE-25F8-335B91431FA3}"/>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7" name="Εικόνα 6">
            <a:extLst>
              <a:ext uri="{FF2B5EF4-FFF2-40B4-BE49-F238E27FC236}">
                <a16:creationId xmlns:a16="http://schemas.microsoft.com/office/drawing/2014/main" id="{79E7C37E-A457-1396-C30F-E6C37DEB4963}"/>
              </a:ext>
            </a:extLst>
          </p:cNvPr>
          <p:cNvPicPr>
            <a:picLocks noChangeAspect="1"/>
          </p:cNvPicPr>
          <p:nvPr userDrawn="1"/>
        </p:nvPicPr>
        <p:blipFill rotWithShape="1">
          <a:blip r:embed="rId2"/>
          <a:srcRect b="59835"/>
          <a:stretch/>
        </p:blipFill>
        <p:spPr>
          <a:xfrm rot="10800000">
            <a:off x="-8250" y="-4107"/>
            <a:ext cx="12191695" cy="349261"/>
          </a:xfrm>
          <a:prstGeom prst="rect">
            <a:avLst/>
          </a:prstGeom>
        </p:spPr>
      </p:pic>
      <p:pic>
        <p:nvPicPr>
          <p:cNvPr id="2" name="Εικόνα 1"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0974A85F-3A88-CEEA-7639-BFA4470EC4C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31635" y="365125"/>
            <a:ext cx="591924" cy="1059378"/>
          </a:xfrm>
          <a:prstGeom prst="rect">
            <a:avLst/>
          </a:prstGeom>
        </p:spPr>
      </p:pic>
      <p:pic>
        <p:nvPicPr>
          <p:cNvPr id="12" name="Εικόνα 11" descr="Εικόνα που περιέχει στιγμιότυπο οθόνης, γραμματοσειρά, Μπελ ηλεκτρίκ, Μπλε Majorelle&#10;&#10;Περιγραφή που δημιουργήθηκε αυτόματα">
            <a:extLst>
              <a:ext uri="{FF2B5EF4-FFF2-40B4-BE49-F238E27FC236}">
                <a16:creationId xmlns:a16="http://schemas.microsoft.com/office/drawing/2014/main" id="{7D790D35-08F5-DA8F-3D0F-1C206306CD42}"/>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0" y="6404920"/>
            <a:ext cx="2063265" cy="453080"/>
          </a:xfrm>
          <a:prstGeom prst="rect">
            <a:avLst/>
          </a:prstGeom>
        </p:spPr>
      </p:pic>
    </p:spTree>
    <p:extLst>
      <p:ext uri="{BB962C8B-B14F-4D97-AF65-F5344CB8AC3E}">
        <p14:creationId xmlns:p14="http://schemas.microsoft.com/office/powerpoint/2010/main" val="207169922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tro Unit">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12B5C26-F28B-4AA9-BD2D-9793B5ACAA02}"/>
              </a:ext>
            </a:extLst>
          </p:cNvPr>
          <p:cNvSpPr>
            <a:spLocks noGrp="1"/>
          </p:cNvSpPr>
          <p:nvPr>
            <p:ph type="title" hasCustomPrompt="1"/>
          </p:nvPr>
        </p:nvSpPr>
        <p:spPr>
          <a:xfrm>
            <a:off x="558000" y="1079999"/>
            <a:ext cx="10515600" cy="893179"/>
          </a:xfrm>
        </p:spPr>
        <p:txBody>
          <a:bodyPr>
            <a:normAutofit/>
          </a:bodyPr>
          <a:lstStyle>
            <a:lvl1pPr>
              <a:defRPr lang="el-GR" sz="3600" b="1" kern="1200" dirty="0">
                <a:solidFill>
                  <a:srgbClr val="203864"/>
                </a:solidFill>
                <a:effectLst/>
                <a:latin typeface="+mn-lt"/>
                <a:ea typeface="Adobe Gothic Std B" panose="020B0800000000000000" pitchFamily="34" charset="-128"/>
                <a:cs typeface="+mj-cs"/>
              </a:defRPr>
            </a:lvl1pPr>
          </a:lstStyle>
          <a:p>
            <a:r>
              <a:rPr lang="en-US"/>
              <a:t>Unit 1</a:t>
            </a:r>
            <a:br>
              <a:rPr lang="en-US"/>
            </a:br>
            <a:r>
              <a:rPr lang="el-GR"/>
              <a:t>Στυλ κύριου τίτλου</a:t>
            </a:r>
          </a:p>
        </p:txBody>
      </p:sp>
      <p:sp>
        <p:nvSpPr>
          <p:cNvPr id="3" name="Θέση κειμένου 2">
            <a:extLst>
              <a:ext uri="{FF2B5EF4-FFF2-40B4-BE49-F238E27FC236}">
                <a16:creationId xmlns:a16="http://schemas.microsoft.com/office/drawing/2014/main" id="{C2867843-C85E-4F95-822E-2E2E06813F6C}"/>
              </a:ext>
            </a:extLst>
          </p:cNvPr>
          <p:cNvSpPr>
            <a:spLocks noGrp="1"/>
          </p:cNvSpPr>
          <p:nvPr>
            <p:ph type="body" idx="1"/>
          </p:nvPr>
        </p:nvSpPr>
        <p:spPr>
          <a:xfrm>
            <a:off x="558000" y="2160000"/>
            <a:ext cx="5157787" cy="503020"/>
          </a:xfrm>
        </p:spPr>
        <p:txBody>
          <a:bodyPr anchor="b">
            <a:normAutofit/>
          </a:bodyPr>
          <a:lstStyle>
            <a:lvl1pPr marL="0" indent="0">
              <a:buNone/>
              <a:defRPr lang="el-GR" sz="1800" b="1" kern="1200" dirty="0" smtClean="0">
                <a:solidFill>
                  <a:srgbClr val="000000"/>
                </a:solidFill>
                <a:latin typeface="Arial" panose="020B0604020202020204" pitchFamily="34" charset="0"/>
                <a:ea typeface="MS PGothic" panose="020B0600070205080204" pitchFamily="34" charset="-128"/>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a16="http://schemas.microsoft.com/office/drawing/2014/main" id="{A8468A7D-D857-4528-93D4-75CB428F4675}"/>
              </a:ext>
            </a:extLst>
          </p:cNvPr>
          <p:cNvSpPr>
            <a:spLocks noGrp="1"/>
          </p:cNvSpPr>
          <p:nvPr>
            <p:ph sz="half" idx="2"/>
          </p:nvPr>
        </p:nvSpPr>
        <p:spPr>
          <a:xfrm>
            <a:off x="558000" y="2687950"/>
            <a:ext cx="10515600" cy="3684588"/>
          </a:xfrm>
        </p:spPr>
        <p:txBody>
          <a:bodyPr/>
          <a:lstStyle>
            <a:lvl1pPr>
              <a:lnSpc>
                <a:spcPct val="150000"/>
              </a:lnSpc>
              <a:buClr>
                <a:srgbClr val="C01E24"/>
              </a:buClr>
              <a:defRPr>
                <a:latin typeface="+mn-lt"/>
              </a:defRPr>
            </a:lvl1pPr>
            <a:lvl2pPr>
              <a:lnSpc>
                <a:spcPct val="150000"/>
              </a:lnSpc>
              <a:buClr>
                <a:srgbClr val="C01E24"/>
              </a:buClr>
              <a:defRPr>
                <a:latin typeface="+mn-lt"/>
              </a:defRPr>
            </a:lvl2pPr>
            <a:lvl3pPr>
              <a:lnSpc>
                <a:spcPct val="150000"/>
              </a:lnSpc>
              <a:buClr>
                <a:srgbClr val="C01E24"/>
              </a:buClr>
              <a:defRPr>
                <a:latin typeface="+mn-lt"/>
              </a:defRPr>
            </a:lvl3pPr>
            <a:lvl4pPr>
              <a:lnSpc>
                <a:spcPct val="150000"/>
              </a:lnSpc>
              <a:buClr>
                <a:srgbClr val="C01E24"/>
              </a:buClr>
              <a:defRPr>
                <a:latin typeface="+mn-lt"/>
              </a:defRPr>
            </a:lvl4pPr>
            <a:lvl5pPr>
              <a:lnSpc>
                <a:spcPct val="150000"/>
              </a:lnSpc>
              <a:buClr>
                <a:srgbClr val="C01E24"/>
              </a:buClr>
              <a:defRPr>
                <a:latin typeface="+mn-lt"/>
              </a:defRPr>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pic>
        <p:nvPicPr>
          <p:cNvPr id="6" name="Εικόνα 5">
            <a:extLst>
              <a:ext uri="{FF2B5EF4-FFF2-40B4-BE49-F238E27FC236}">
                <a16:creationId xmlns:a16="http://schemas.microsoft.com/office/drawing/2014/main" id="{32D2C6E2-DA3C-03C5-4B1D-9DB2EFCDEC7A}"/>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5" name="Εικόνα 4"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B601D7AC-22F9-68D2-2485-EF228EEDE29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1652422" y="61782"/>
            <a:ext cx="473524" cy="827819"/>
          </a:xfrm>
          <a:prstGeom prst="rect">
            <a:avLst/>
          </a:prstGeom>
        </p:spPr>
      </p:pic>
      <p:pic>
        <p:nvPicPr>
          <p:cNvPr id="8" name="Εικόνα 7" descr="Εικόνα που περιέχει στιγμιότυπο οθόνης, γραμματοσειρά, Μπελ ηλεκτρίκ, Μπλε Majorelle&#10;&#10;Περιγραφή που δημιουργήθηκε αυτόματα">
            <a:extLst>
              <a:ext uri="{FF2B5EF4-FFF2-40B4-BE49-F238E27FC236}">
                <a16:creationId xmlns:a16="http://schemas.microsoft.com/office/drawing/2014/main" id="{7D790D35-08F5-DA8F-3D0F-1C206306CD42}"/>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0" y="6404920"/>
            <a:ext cx="2063265" cy="453080"/>
          </a:xfrm>
          <a:prstGeom prst="rect">
            <a:avLst/>
          </a:prstGeom>
        </p:spPr>
      </p:pic>
    </p:spTree>
    <p:extLst>
      <p:ext uri="{BB962C8B-B14F-4D97-AF65-F5344CB8AC3E}">
        <p14:creationId xmlns:p14="http://schemas.microsoft.com/office/powerpoint/2010/main" val="575485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Unit slide single column">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1059692" cy="605096"/>
          </a:xfrm>
        </p:spPr>
        <p:txBody>
          <a:bodyPr>
            <a:normAutofit/>
          </a:bodyPr>
          <a:lstStyle>
            <a:lvl1pPr>
              <a:defRPr lang="el-GR" sz="28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7999" y="1799999"/>
            <a:ext cx="5852132" cy="4865977"/>
          </a:xfrm>
        </p:spPr>
        <p:txBody>
          <a:bodyPr/>
          <a:lstStyle>
            <a:lvl1pPr>
              <a:defRPr sz="2400"/>
            </a:lvl1p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11" name="TextBox 12">
            <a:extLst>
              <a:ext uri="{FF2B5EF4-FFF2-40B4-BE49-F238E27FC236}">
                <a16:creationId xmlns:a16="http://schemas.microsoft.com/office/drawing/2014/main" id="{2B11A1E7-A92D-4ADD-A414-173299287A7B}"/>
              </a:ext>
            </a:extLst>
          </p:cNvPr>
          <p:cNvSpPr txBox="1">
            <a:spLocks noChangeArrowheads="1"/>
          </p:cNvSpPr>
          <p:nvPr userDrawn="1"/>
        </p:nvSpPr>
        <p:spPr bwMode="auto">
          <a:xfrm>
            <a:off x="0" y="81370"/>
            <a:ext cx="8709225"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b="1" dirty="0">
                <a:solidFill>
                  <a:schemeClr val="bg1"/>
                </a:solidFill>
                <a:effectLst>
                  <a:outerShdw blurRad="38100" dist="38100" dir="2700000" algn="tl">
                    <a:srgbClr val="000000">
                      <a:alpha val="43137"/>
                    </a:srgbClr>
                  </a:outerShdw>
                </a:effectLst>
                <a:highlight>
                  <a:srgbClr val="C01E24"/>
                </a:highlight>
                <a:latin typeface="+mj-lt"/>
              </a:rPr>
              <a:t>6</a:t>
            </a: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dirty="0">
                <a:solidFill>
                  <a:schemeClr val="tx1">
                    <a:lumMod val="50000"/>
                    <a:lumOff val="50000"/>
                  </a:schemeClr>
                </a:solidFill>
                <a:latin typeface="Abadi Extra Light" panose="020B0204020104020204" pitchFamily="34" charset="0"/>
              </a:rPr>
              <a:t> Nutrition and relevant</a:t>
            </a:r>
            <a:r>
              <a:rPr lang="en-US" altLang="el-GR" sz="1800" baseline="0" dirty="0">
                <a:solidFill>
                  <a:schemeClr val="tx1">
                    <a:lumMod val="50000"/>
                    <a:lumOff val="50000"/>
                  </a:schemeClr>
                </a:solidFill>
                <a:latin typeface="Abadi Extra Light" panose="020B0204020104020204" pitchFamily="34" charset="0"/>
              </a:rPr>
              <a:t> Health Apps</a:t>
            </a:r>
            <a:endParaRPr lang="en-US" altLang="el-GR" sz="1800" dirty="0">
              <a:solidFill>
                <a:schemeClr val="tx1">
                  <a:lumMod val="50000"/>
                  <a:lumOff val="50000"/>
                </a:schemeClr>
              </a:solidFill>
              <a:latin typeface="+mj-lt"/>
            </a:endParaRPr>
          </a:p>
        </p:txBody>
      </p:sp>
      <p:pic>
        <p:nvPicPr>
          <p:cNvPr id="4" name="Εικόνα 3"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A36E9AEE-CF4B-71A4-5EBB-574F1E021CE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a:off x="45131" y="6258144"/>
            <a:ext cx="311004" cy="556610"/>
          </a:xfrm>
          <a:prstGeom prst="rect">
            <a:avLst/>
          </a:prstGeom>
        </p:spPr>
      </p:pic>
    </p:spTree>
    <p:extLst>
      <p:ext uri="{BB962C8B-B14F-4D97-AF65-F5344CB8AC3E}">
        <p14:creationId xmlns:p14="http://schemas.microsoft.com/office/powerpoint/2010/main" val="2577986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Unit slide with 2 columns">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A508F4D-74CD-4DC9-8CC6-A32508E7E132}"/>
              </a:ext>
            </a:extLst>
          </p:cNvPr>
          <p:cNvSpPr>
            <a:spLocks noGrp="1"/>
          </p:cNvSpPr>
          <p:nvPr>
            <p:ph type="title"/>
          </p:nvPr>
        </p:nvSpPr>
        <p:spPr>
          <a:xfrm>
            <a:off x="558000" y="1080000"/>
            <a:ext cx="11396576" cy="599188"/>
          </a:xfrm>
        </p:spPr>
        <p:txBody>
          <a:bodyPr>
            <a:normAutofit/>
          </a:bodyPr>
          <a:lstStyle>
            <a:lvl1pPr>
              <a:defRPr lang="el-GR" sz="28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E983499B-D787-4204-9DCD-5D794F92BB3F}"/>
              </a:ext>
            </a:extLst>
          </p:cNvPr>
          <p:cNvSpPr>
            <a:spLocks noGrp="1"/>
          </p:cNvSpPr>
          <p:nvPr>
            <p:ph sz="half" idx="1"/>
          </p:nvPr>
        </p:nvSpPr>
        <p:spPr>
          <a:xfrm>
            <a:off x="557999" y="1800000"/>
            <a:ext cx="5409663" cy="4893408"/>
          </a:xfrm>
        </p:spPr>
        <p:txBody>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Θέση περιεχομένου 3">
            <a:extLst>
              <a:ext uri="{FF2B5EF4-FFF2-40B4-BE49-F238E27FC236}">
                <a16:creationId xmlns:a16="http://schemas.microsoft.com/office/drawing/2014/main" id="{CCB6C04F-453F-4B55-9704-E13D0B2BC950}"/>
              </a:ext>
            </a:extLst>
          </p:cNvPr>
          <p:cNvSpPr>
            <a:spLocks noGrp="1"/>
          </p:cNvSpPr>
          <p:nvPr>
            <p:ph sz="half" idx="2"/>
          </p:nvPr>
        </p:nvSpPr>
        <p:spPr>
          <a:xfrm>
            <a:off x="6172199" y="1800000"/>
            <a:ext cx="5782377" cy="489340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pic>
        <p:nvPicPr>
          <p:cNvPr id="5" name="Εικόνα 4"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22E2C5BC-041B-E0DB-5C32-C01D4FD312A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a:off x="45131" y="6258144"/>
            <a:ext cx="311004" cy="556610"/>
          </a:xfrm>
          <a:prstGeom prst="rect">
            <a:avLst/>
          </a:prstGeom>
        </p:spPr>
      </p:pic>
      <p:sp>
        <p:nvSpPr>
          <p:cNvPr id="6" name="TextBox 12">
            <a:extLst>
              <a:ext uri="{FF2B5EF4-FFF2-40B4-BE49-F238E27FC236}">
                <a16:creationId xmlns:a16="http://schemas.microsoft.com/office/drawing/2014/main" id="{CA3CB49D-6037-D654-139D-27D28DCF05C0}"/>
              </a:ext>
            </a:extLst>
          </p:cNvPr>
          <p:cNvSpPr txBox="1">
            <a:spLocks noChangeArrowheads="1"/>
          </p:cNvSpPr>
          <p:nvPr userDrawn="1"/>
        </p:nvSpPr>
        <p:spPr bwMode="auto">
          <a:xfrm>
            <a:off x="0" y="98623"/>
            <a:ext cx="8709225"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b="1" dirty="0">
                <a:solidFill>
                  <a:schemeClr val="bg1"/>
                </a:solidFill>
                <a:effectLst>
                  <a:outerShdw blurRad="38100" dist="38100" dir="2700000" algn="tl">
                    <a:srgbClr val="000000">
                      <a:alpha val="43137"/>
                    </a:srgbClr>
                  </a:outerShdw>
                </a:effectLst>
                <a:highlight>
                  <a:srgbClr val="C01E24"/>
                </a:highlight>
                <a:latin typeface="+mj-lt"/>
              </a:rPr>
              <a:t>6</a:t>
            </a: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dirty="0">
                <a:solidFill>
                  <a:schemeClr val="tx1">
                    <a:lumMod val="50000"/>
                    <a:lumOff val="50000"/>
                  </a:schemeClr>
                </a:solidFill>
                <a:latin typeface="Abadi Extra Light" panose="020B0204020104020204" pitchFamily="34" charset="0"/>
              </a:rPr>
              <a:t> Nutrition and relevant Health Apps</a:t>
            </a:r>
            <a:endParaRPr lang="en-US" altLang="el-GR" sz="1800" dirty="0">
              <a:solidFill>
                <a:schemeClr val="tx1">
                  <a:lumMod val="50000"/>
                  <a:lumOff val="50000"/>
                </a:schemeClr>
              </a:solidFill>
              <a:latin typeface="+mj-lt"/>
            </a:endParaRPr>
          </a:p>
        </p:txBody>
      </p:sp>
    </p:spTree>
    <p:extLst>
      <p:ext uri="{BB962C8B-B14F-4D97-AF65-F5344CB8AC3E}">
        <p14:creationId xmlns:p14="http://schemas.microsoft.com/office/powerpoint/2010/main" val="2515741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Submodule other slide 1 column">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1059692" cy="728162"/>
          </a:xfrm>
        </p:spPr>
        <p:txBody>
          <a:bodyPr>
            <a:normAutofit/>
          </a:bodyPr>
          <a:lstStyle>
            <a:lvl1pPr>
              <a:defRPr lang="el-GR" sz="24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7999" y="2459736"/>
            <a:ext cx="11059693" cy="3941326"/>
          </a:xfrm>
        </p:spPr>
        <p:txBody>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TextBox 12">
            <a:extLst>
              <a:ext uri="{FF2B5EF4-FFF2-40B4-BE49-F238E27FC236}">
                <a16:creationId xmlns:a16="http://schemas.microsoft.com/office/drawing/2014/main" id="{28198CF2-91B3-6C1C-0A93-DC5CB01069DA}"/>
              </a:ext>
            </a:extLst>
          </p:cNvPr>
          <p:cNvSpPr txBox="1">
            <a:spLocks noChangeArrowheads="1"/>
          </p:cNvSpPr>
          <p:nvPr userDrawn="1"/>
        </p:nvSpPr>
        <p:spPr bwMode="auto">
          <a:xfrm>
            <a:off x="0" y="98623"/>
            <a:ext cx="8709225" cy="3188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b="1" dirty="0">
                <a:solidFill>
                  <a:schemeClr val="bg1"/>
                </a:solidFill>
                <a:effectLst>
                  <a:outerShdw blurRad="38100" dist="38100" dir="2700000" algn="tl">
                    <a:srgbClr val="000000">
                      <a:alpha val="43137"/>
                    </a:srgbClr>
                  </a:outerShdw>
                </a:effectLst>
                <a:highlight>
                  <a:srgbClr val="C01E24"/>
                </a:highlight>
                <a:latin typeface="+mj-lt"/>
              </a:rPr>
              <a:t>2.4</a:t>
            </a: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dirty="0">
                <a:solidFill>
                  <a:schemeClr val="tx1">
                    <a:lumMod val="50000"/>
                    <a:lumOff val="50000"/>
                  </a:schemeClr>
                </a:solidFill>
                <a:latin typeface="Abadi Extra Light" panose="020B0204020104020204" pitchFamily="34" charset="0"/>
              </a:rPr>
              <a:t>  </a:t>
            </a:r>
            <a:r>
              <a:rPr lang="de-DE" altLang="el-GR" sz="1800" dirty="0">
                <a:solidFill>
                  <a:schemeClr val="tx1">
                    <a:lumMod val="50000"/>
                    <a:lumOff val="50000"/>
                  </a:schemeClr>
                </a:solidFill>
                <a:latin typeface="Abadi Extra Light" panose="020B0204020104020204" pitchFamily="34" charset="0"/>
              </a:rPr>
              <a:t>Wie man Gesundheits-Apps sucht und auswählt</a:t>
            </a:r>
            <a:endParaRPr lang="en-US" altLang="el-GR" sz="1800" dirty="0">
              <a:solidFill>
                <a:schemeClr val="tx1">
                  <a:lumMod val="50000"/>
                  <a:lumOff val="50000"/>
                </a:schemeClr>
              </a:solidFill>
              <a:latin typeface="Abadi Extra Light" panose="020B0204020104020204" pitchFamily="34" charset="0"/>
            </a:endParaRPr>
          </a:p>
        </p:txBody>
      </p:sp>
    </p:spTree>
    <p:extLst>
      <p:ext uri="{BB962C8B-B14F-4D97-AF65-F5344CB8AC3E}">
        <p14:creationId xmlns:p14="http://schemas.microsoft.com/office/powerpoint/2010/main" val="233686659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B46BB58A-A75B-4A0C-BE6F-D0731393F4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a:extLst>
              <a:ext uri="{FF2B5EF4-FFF2-40B4-BE49-F238E27FC236}">
                <a16:creationId xmlns:a16="http://schemas.microsoft.com/office/drawing/2014/main" id="{25648635-3CA0-4F1E-817C-A6E98ACC2516}"/>
              </a:ext>
            </a:extLst>
          </p:cNvPr>
          <p:cNvSpPr>
            <a:spLocks noGrp="1"/>
          </p:cNvSpPr>
          <p:nvPr>
            <p:ph type="body" idx="1"/>
          </p:nvPr>
        </p:nvSpPr>
        <p:spPr>
          <a:xfrm>
            <a:off x="838200" y="1825624"/>
            <a:ext cx="10515600" cy="4530725"/>
          </a:xfrm>
          <a:prstGeom prst="rect">
            <a:avLst/>
          </a:prstGeom>
        </p:spPr>
        <p:txBody>
          <a:bodyPr vert="horz" lIns="91440" tIns="45720" rIns="91440" bIns="45720" rtlCol="0">
            <a:normAutofit/>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Θέση ημερομηνίας 3">
            <a:extLst>
              <a:ext uri="{FF2B5EF4-FFF2-40B4-BE49-F238E27FC236}">
                <a16:creationId xmlns:a16="http://schemas.microsoft.com/office/drawing/2014/main" id="{E95B5D2D-F1A2-4F99-B9AD-6FD2B8D1E7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F040FA-9906-4CC1-BC45-485E7EF45242}" type="datetimeFigureOut">
              <a:rPr lang="el-GR" smtClean="0"/>
              <a:t>17/7/2024</a:t>
            </a:fld>
            <a:endParaRPr lang="el-GR"/>
          </a:p>
        </p:txBody>
      </p:sp>
      <p:sp>
        <p:nvSpPr>
          <p:cNvPr id="5" name="Θέση υποσέλιδου 4">
            <a:extLst>
              <a:ext uri="{FF2B5EF4-FFF2-40B4-BE49-F238E27FC236}">
                <a16:creationId xmlns:a16="http://schemas.microsoft.com/office/drawing/2014/main" id="{9903A71A-FD73-44B7-9409-E37DDE72B6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406CDE5E-65B0-4D9D-8085-7599318DCE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1572DE-A66B-47C0-8B9C-780E58F2F0B4}" type="slidenum">
              <a:rPr lang="el-GR" smtClean="0"/>
              <a:t>‹#›</a:t>
            </a:fld>
            <a:endParaRPr lang="el-GR"/>
          </a:p>
        </p:txBody>
      </p:sp>
    </p:spTree>
    <p:extLst>
      <p:ext uri="{BB962C8B-B14F-4D97-AF65-F5344CB8AC3E}">
        <p14:creationId xmlns:p14="http://schemas.microsoft.com/office/powerpoint/2010/main" val="1468923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2" r:id="rId4"/>
    <p:sldLayoutId id="2147483661" r:id="rId5"/>
    <p:sldLayoutId id="2147483665" r:id="rId6"/>
    <p:sldLayoutId id="2147483666" r:id="rId7"/>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b="1" kern="1200">
          <a:solidFill>
            <a:srgbClr val="203864"/>
          </a:solidFill>
          <a:effectLst/>
          <a:latin typeface="+mn-lt"/>
          <a:ea typeface="+mj-ea"/>
          <a:cs typeface="+mj-cs"/>
        </a:defRPr>
      </a:lvl1pPr>
    </p:titleStyle>
    <p:bodyStyle>
      <a:lvl1pPr marL="2286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200" kern="1200">
          <a:solidFill>
            <a:schemeClr val="tx1"/>
          </a:solidFill>
          <a:latin typeface="+mn-lt"/>
          <a:ea typeface="+mn-ea"/>
          <a:cs typeface="+mn-cs"/>
        </a:defRPr>
      </a:lvl1pPr>
      <a:lvl2pPr marL="685800" indent="-228600" algn="l" defTabSz="914400" rtl="0" eaLnBrk="1" latinLnBrk="0" hangingPunct="1">
        <a:lnSpc>
          <a:spcPct val="100000"/>
        </a:lnSpc>
        <a:spcBef>
          <a:spcPts val="600"/>
        </a:spcBef>
        <a:spcAft>
          <a:spcPts val="600"/>
        </a:spcAft>
        <a:buClr>
          <a:srgbClr val="C01E24"/>
        </a:buClr>
        <a:buSzPct val="120000"/>
        <a:buFont typeface="Wingdings" panose="05000000000000000000" pitchFamily="2" charset="2"/>
        <a:buChar char="§"/>
        <a:defRPr sz="2200" kern="1200">
          <a:solidFill>
            <a:schemeClr val="tx1"/>
          </a:solidFill>
          <a:latin typeface="+mn-lt"/>
          <a:ea typeface="+mn-ea"/>
          <a:cs typeface="+mn-cs"/>
        </a:defRPr>
      </a:lvl2pPr>
      <a:lvl3pPr marL="11430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4pPr>
      <a:lvl5pPr marL="20574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g"/><Relationship Id="rId7"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8.jpg"/><Relationship Id="rId5" Type="http://schemas.openxmlformats.org/officeDocument/2006/relationships/image" Target="../media/image7.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8" Type="http://schemas.openxmlformats.org/officeDocument/2006/relationships/hyperlink" Target="https://www.prolepsis.gr/" TargetMode="External"/><Relationship Id="rId13" Type="http://schemas.openxmlformats.org/officeDocument/2006/relationships/image" Target="../media/image15.jpeg"/><Relationship Id="rId18" Type="http://schemas.openxmlformats.org/officeDocument/2006/relationships/hyperlink" Target="http://www.amsed.fr/" TargetMode="External"/><Relationship Id="rId3" Type="http://schemas.openxmlformats.org/officeDocument/2006/relationships/image" Target="../media/image10.jpeg"/><Relationship Id="rId21" Type="http://schemas.openxmlformats.org/officeDocument/2006/relationships/image" Target="../media/image19.jpg"/><Relationship Id="rId7" Type="http://schemas.openxmlformats.org/officeDocument/2006/relationships/image" Target="../media/image12.jpeg"/><Relationship Id="rId12" Type="http://schemas.openxmlformats.org/officeDocument/2006/relationships/hyperlink" Target="https://www.media-k.eu/" TargetMode="External"/><Relationship Id="rId17" Type="http://schemas.openxmlformats.org/officeDocument/2006/relationships/image" Target="../media/image17.png"/><Relationship Id="rId2" Type="http://schemas.openxmlformats.org/officeDocument/2006/relationships/notesSlide" Target="../notesSlides/notesSlide2.xml"/><Relationship Id="rId16" Type="http://schemas.openxmlformats.org/officeDocument/2006/relationships/image" Target="../media/image16.png"/><Relationship Id="rId20" Type="http://schemas.openxmlformats.org/officeDocument/2006/relationships/image" Target="../media/image18.png"/><Relationship Id="rId1" Type="http://schemas.openxmlformats.org/officeDocument/2006/relationships/slideLayout" Target="../slideLayouts/slideLayout3.xml"/><Relationship Id="rId6" Type="http://schemas.openxmlformats.org/officeDocument/2006/relationships/hyperlink" Target="http://www.coordina-oerh.com/" TargetMode="External"/><Relationship Id="rId11" Type="http://schemas.openxmlformats.org/officeDocument/2006/relationships/image" Target="../media/image14.jpeg"/><Relationship Id="rId5" Type="http://schemas.openxmlformats.org/officeDocument/2006/relationships/image" Target="../media/image11.jpeg"/><Relationship Id="rId15" Type="http://schemas.openxmlformats.org/officeDocument/2006/relationships/hyperlink" Target="http://www.connexions.gr/" TargetMode="External"/><Relationship Id="rId10" Type="http://schemas.openxmlformats.org/officeDocument/2006/relationships/hyperlink" Target="http://www.uv.es/" TargetMode="External"/><Relationship Id="rId19" Type="http://schemas.openxmlformats.org/officeDocument/2006/relationships/hyperlink" Target="http://www.resetcy.com/" TargetMode="External"/><Relationship Id="rId4" Type="http://schemas.openxmlformats.org/officeDocument/2006/relationships/hyperlink" Target="https://www.w-hs.de/" TargetMode="External"/><Relationship Id="rId9" Type="http://schemas.openxmlformats.org/officeDocument/2006/relationships/image" Target="../media/image13.jpeg"/><Relationship Id="rId14" Type="http://schemas.openxmlformats.org/officeDocument/2006/relationships/hyperlink" Target="https://www.oxfamitalia.org/" TargetMode="External"/><Relationship Id="rId22" Type="http://schemas.openxmlformats.org/officeDocument/2006/relationships/image" Target="../media/image20.png"/></Relationships>
</file>

<file path=ppt/slides/_rels/slide3.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https://www.freepik.com/free-vector/illustration-speech-bubbles_2945500.htm#fromView=search&amp;page=3&amp;position=37&amp;uuid=1e961146-892f-475a-8cdf-236551e73b3c"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122BC770-408C-50C8-126F-18790E99F2CB}"/>
              </a:ext>
            </a:extLst>
          </p:cNvPr>
          <p:cNvSpPr txBox="1">
            <a:spLocks/>
          </p:cNvSpPr>
          <p:nvPr/>
        </p:nvSpPr>
        <p:spPr>
          <a:xfrm>
            <a:off x="4310344" y="3513902"/>
            <a:ext cx="7881656" cy="20157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rgbClr val="E3E98B"/>
                </a:solidFill>
                <a:effectLst>
                  <a:outerShdw blurRad="38100" dist="38100" dir="2700000" algn="tl">
                    <a:srgbClr val="000000">
                      <a:alpha val="43137"/>
                    </a:srgbClr>
                  </a:outerShdw>
                </a:effectLst>
                <a:latin typeface="Gill Sans MT" panose="020B0502020104020203" pitchFamily="34" charset="0"/>
                <a:ea typeface="+mj-ea"/>
                <a:cs typeface="+mj-cs"/>
              </a:defRPr>
            </a:lvl1pPr>
          </a:lstStyle>
          <a:p>
            <a:pPr>
              <a:spcAft>
                <a:spcPts val="600"/>
              </a:spcAft>
            </a:pPr>
            <a:r>
              <a:rPr lang="en-US" sz="3400" b="1" kern="1200" dirty="0">
                <a:solidFill>
                  <a:srgbClr val="C00000"/>
                </a:solidFill>
                <a:effectLst/>
                <a:latin typeface="+mj-lt"/>
                <a:ea typeface="+mj-ea"/>
                <a:cs typeface="+mj-cs"/>
              </a:rPr>
              <a:t>Modul 2  - </a:t>
            </a:r>
            <a:r>
              <a:rPr lang="en-US" sz="3400" b="1" kern="1200" dirty="0" err="1">
                <a:solidFill>
                  <a:srgbClr val="C00000"/>
                </a:solidFill>
                <a:effectLst/>
                <a:latin typeface="+mj-lt"/>
                <a:ea typeface="+mj-ea"/>
                <a:cs typeface="+mj-cs"/>
              </a:rPr>
              <a:t>Abschlusssitzung</a:t>
            </a:r>
            <a:r>
              <a:rPr lang="en-US" sz="3400" b="1" dirty="0">
                <a:solidFill>
                  <a:srgbClr val="C00000"/>
                </a:solidFill>
                <a:effectLst/>
                <a:latin typeface="+mj-lt"/>
              </a:rPr>
              <a:t> </a:t>
            </a:r>
            <a:r>
              <a:rPr lang="en-US" sz="2400" b="1" dirty="0">
                <a:solidFill>
                  <a:srgbClr val="C00000"/>
                </a:solidFill>
                <a:effectLst/>
                <a:latin typeface="+mj-lt"/>
              </a:rPr>
              <a:t>(2.4)</a:t>
            </a:r>
            <a:r>
              <a:rPr lang="en-US" sz="3400" b="1" kern="1200" dirty="0">
                <a:solidFill>
                  <a:schemeClr val="tx1"/>
                </a:solidFill>
                <a:latin typeface="+mj-lt"/>
                <a:ea typeface="+mj-ea"/>
                <a:cs typeface="+mj-cs"/>
              </a:rPr>
              <a:t/>
            </a:r>
            <a:br>
              <a:rPr lang="en-US" sz="3400" b="1" kern="1200" dirty="0">
                <a:solidFill>
                  <a:schemeClr val="tx1"/>
                </a:solidFill>
                <a:latin typeface="+mj-lt"/>
                <a:ea typeface="+mj-ea"/>
                <a:cs typeface="+mj-cs"/>
              </a:rPr>
            </a:br>
            <a:r>
              <a:rPr lang="de-DE" sz="4000" b="1" dirty="0">
                <a:solidFill>
                  <a:schemeClr val="tx1"/>
                </a:solidFill>
                <a:effectLst/>
                <a:latin typeface="+mj-lt"/>
              </a:rPr>
              <a:t>Wie man Gesundheits-Apps sucht und auswählt</a:t>
            </a:r>
            <a:endParaRPr lang="en-US" sz="3400" b="1" dirty="0">
              <a:solidFill>
                <a:schemeClr val="tx1"/>
              </a:solidFill>
              <a:effectLst/>
              <a:latin typeface="+mj-lt"/>
            </a:endParaRPr>
          </a:p>
        </p:txBody>
      </p:sp>
      <p:sp>
        <p:nvSpPr>
          <p:cNvPr id="6" name="Ορθογώνιο 5">
            <a:extLst>
              <a:ext uri="{FF2B5EF4-FFF2-40B4-BE49-F238E27FC236}">
                <a16:creationId xmlns:a16="http://schemas.microsoft.com/office/drawing/2014/main" id="{C7AD4A93-931E-A31D-52A4-60E47B032034}"/>
              </a:ext>
            </a:extLst>
          </p:cNvPr>
          <p:cNvSpPr/>
          <p:nvPr/>
        </p:nvSpPr>
        <p:spPr>
          <a:xfrm>
            <a:off x="-2" y="671930"/>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a:t>
            </a:r>
            <a:endParaRPr lang="el-GR" sz="2400" dirty="0">
              <a:solidFill>
                <a:schemeClr val="bg1">
                  <a:lumMod val="95000"/>
                </a:schemeClr>
              </a:solidFill>
            </a:endParaRPr>
          </a:p>
        </p:txBody>
      </p:sp>
      <p:sp>
        <p:nvSpPr>
          <p:cNvPr id="8" name="Ορθογώνιο 7">
            <a:extLst>
              <a:ext uri="{FF2B5EF4-FFF2-40B4-BE49-F238E27FC236}">
                <a16:creationId xmlns:a16="http://schemas.microsoft.com/office/drawing/2014/main" id="{B63E7FEB-73DF-67ED-3B6B-EFAC8BBCBDE5}"/>
              </a:ext>
            </a:extLst>
          </p:cNvPr>
          <p:cNvSpPr/>
          <p:nvPr/>
        </p:nvSpPr>
        <p:spPr>
          <a:xfrm>
            <a:off x="-56" y="2302518"/>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3</a:t>
            </a:r>
            <a:endParaRPr lang="el-GR" sz="2400" dirty="0">
              <a:solidFill>
                <a:schemeClr val="bg1">
                  <a:lumMod val="95000"/>
                </a:schemeClr>
              </a:solidFill>
            </a:endParaRPr>
          </a:p>
        </p:txBody>
      </p:sp>
      <p:sp>
        <p:nvSpPr>
          <p:cNvPr id="9" name="Ορθογώνιο 8">
            <a:extLst>
              <a:ext uri="{FF2B5EF4-FFF2-40B4-BE49-F238E27FC236}">
                <a16:creationId xmlns:a16="http://schemas.microsoft.com/office/drawing/2014/main" id="{9296058F-B1EF-E3C5-E1C3-C7D0F3D64C9C}"/>
              </a:ext>
            </a:extLst>
          </p:cNvPr>
          <p:cNvSpPr/>
          <p:nvPr/>
        </p:nvSpPr>
        <p:spPr>
          <a:xfrm>
            <a:off x="-2" y="3170974"/>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4</a:t>
            </a:r>
            <a:endParaRPr lang="el-GR" sz="2400" dirty="0">
              <a:solidFill>
                <a:schemeClr val="bg1">
                  <a:lumMod val="95000"/>
                </a:schemeClr>
              </a:solidFill>
            </a:endParaRPr>
          </a:p>
        </p:txBody>
      </p:sp>
      <p:sp>
        <p:nvSpPr>
          <p:cNvPr id="10" name="Ορθογώνιο 9">
            <a:extLst>
              <a:ext uri="{FF2B5EF4-FFF2-40B4-BE49-F238E27FC236}">
                <a16:creationId xmlns:a16="http://schemas.microsoft.com/office/drawing/2014/main" id="{8D1A44D9-A0E1-CEEC-8556-1AF31A36C35E}"/>
              </a:ext>
            </a:extLst>
          </p:cNvPr>
          <p:cNvSpPr/>
          <p:nvPr/>
        </p:nvSpPr>
        <p:spPr>
          <a:xfrm>
            <a:off x="1655" y="4036937"/>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5</a:t>
            </a:r>
            <a:endParaRPr lang="el-GR" sz="2400" dirty="0">
              <a:solidFill>
                <a:schemeClr val="bg1">
                  <a:lumMod val="95000"/>
                </a:schemeClr>
              </a:solidFill>
            </a:endParaRPr>
          </a:p>
        </p:txBody>
      </p:sp>
      <p:pic>
        <p:nvPicPr>
          <p:cNvPr id="11" name="Εικόνα 10" descr="Εικόνα που περιέχει κείμενο, γραμματοσειρά, λογότυπο, γραφικά&#10;&#10;Περιγραφή που δημιουργήθηκε αυτόματα">
            <a:extLst>
              <a:ext uri="{FF2B5EF4-FFF2-40B4-BE49-F238E27FC236}">
                <a16:creationId xmlns:a16="http://schemas.microsoft.com/office/drawing/2014/main" id="{300ED21F-BA4A-76D4-938D-43CD49C53764}"/>
              </a:ext>
            </a:extLst>
          </p:cNvPr>
          <p:cNvPicPr>
            <a:picLocks noChangeAspect="1"/>
          </p:cNvPicPr>
          <p:nvPr/>
        </p:nvPicPr>
        <p:blipFill rotWithShape="1">
          <a:blip r:embed="rId3">
            <a:extLst>
              <a:ext uri="{28A0092B-C50C-407E-A947-70E740481C1C}">
                <a14:useLocalDpi xmlns:a14="http://schemas.microsoft.com/office/drawing/2010/main" val="0"/>
              </a:ext>
            </a:extLst>
          </a:blip>
          <a:srcRect l="19107"/>
          <a:stretch/>
        </p:blipFill>
        <p:spPr>
          <a:xfrm>
            <a:off x="4310344" y="1134849"/>
            <a:ext cx="6563496" cy="2084244"/>
          </a:xfrm>
          <a:prstGeom prst="rect">
            <a:avLst/>
          </a:prstGeom>
        </p:spPr>
      </p:pic>
      <p:sp>
        <p:nvSpPr>
          <p:cNvPr id="12" name="TextBox 11">
            <a:extLst>
              <a:ext uri="{FF2B5EF4-FFF2-40B4-BE49-F238E27FC236}">
                <a16:creationId xmlns:a16="http://schemas.microsoft.com/office/drawing/2014/main" id="{FA472B88-FA84-AD45-BFBA-453D2E042006}"/>
              </a:ext>
            </a:extLst>
          </p:cNvPr>
          <p:cNvSpPr txBox="1"/>
          <p:nvPr/>
        </p:nvSpPr>
        <p:spPr>
          <a:xfrm>
            <a:off x="4863323" y="2899483"/>
            <a:ext cx="6094902" cy="369332"/>
          </a:xfrm>
          <a:prstGeom prst="rect">
            <a:avLst/>
          </a:prstGeom>
          <a:noFill/>
        </p:spPr>
        <p:txBody>
          <a:bodyPr wrap="square">
            <a:spAutoFit/>
          </a:bodyPr>
          <a:lstStyle/>
          <a:p>
            <a:pPr algn="r"/>
            <a:r>
              <a:rPr lang="el-GR" dirty="0">
                <a:solidFill>
                  <a:srgbClr val="ABC7F1"/>
                </a:solidFill>
              </a:rPr>
              <a:t>https://apps4health.eu/</a:t>
            </a:r>
          </a:p>
        </p:txBody>
      </p:sp>
      <p:pic>
        <p:nvPicPr>
          <p:cNvPr id="13" name="Εικόνα 12">
            <a:extLst>
              <a:ext uri="{FF2B5EF4-FFF2-40B4-BE49-F238E27FC236}">
                <a16:creationId xmlns:a16="http://schemas.microsoft.com/office/drawing/2014/main" id="{7C86EE4D-CAC2-9380-C65D-7DA71C9CBC3B}"/>
              </a:ext>
            </a:extLst>
          </p:cNvPr>
          <p:cNvPicPr>
            <a:picLocks noChangeAspect="1"/>
          </p:cNvPicPr>
          <p:nvPr/>
        </p:nvPicPr>
        <p:blipFill>
          <a:blip r:embed="rId4"/>
          <a:stretch>
            <a:fillRect/>
          </a:stretch>
        </p:blipFill>
        <p:spPr>
          <a:xfrm>
            <a:off x="-8249" y="5991490"/>
            <a:ext cx="12191695" cy="869554"/>
          </a:xfrm>
          <a:prstGeom prst="rect">
            <a:avLst/>
          </a:prstGeom>
        </p:spPr>
      </p:pic>
      <p:pic>
        <p:nvPicPr>
          <p:cNvPr id="14" name="Picture 2">
            <a:extLst>
              <a:ext uri="{FF2B5EF4-FFF2-40B4-BE49-F238E27FC236}">
                <a16:creationId xmlns:a16="http://schemas.microsoft.com/office/drawing/2014/main" id="{C54C3464-3C1E-988B-5CEF-752563404FEF}"/>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748048" y="6336215"/>
            <a:ext cx="1406013" cy="492105"/>
          </a:xfrm>
          <a:prstGeom prst="rect">
            <a:avLst/>
          </a:prstGeom>
          <a:noFill/>
          <a:extLst>
            <a:ext uri="{909E8E84-426E-40DD-AFC4-6F175D3DCCD1}">
              <a14:hiddenFill xmlns:a14="http://schemas.microsoft.com/office/drawing/2010/main">
                <a:solidFill>
                  <a:srgbClr val="FFFFFF"/>
                </a:solidFill>
              </a14:hiddenFill>
            </a:ext>
          </a:extLst>
        </p:spPr>
      </p:pic>
      <p:pic>
        <p:nvPicPr>
          <p:cNvPr id="17" name="Εικόνα 16">
            <a:extLst>
              <a:ext uri="{FF2B5EF4-FFF2-40B4-BE49-F238E27FC236}">
                <a16:creationId xmlns:a16="http://schemas.microsoft.com/office/drawing/2014/main" id="{776D3A79-A4EA-011B-EE3F-2B5EC1352C1D}"/>
              </a:ext>
            </a:extLst>
          </p:cNvPr>
          <p:cNvPicPr>
            <a:picLocks noChangeAspect="1"/>
          </p:cNvPicPr>
          <p:nvPr/>
        </p:nvPicPr>
        <p:blipFill rotWithShape="1">
          <a:blip r:embed="rId4"/>
          <a:srcRect b="59835"/>
          <a:stretch/>
        </p:blipFill>
        <p:spPr>
          <a:xfrm rot="10800000">
            <a:off x="-8250" y="-4107"/>
            <a:ext cx="12191695" cy="349261"/>
          </a:xfrm>
          <a:prstGeom prst="rect">
            <a:avLst/>
          </a:prstGeom>
        </p:spPr>
      </p:pic>
      <p:pic>
        <p:nvPicPr>
          <p:cNvPr id="18" name="Εικόνα 17"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29A217B1-02FB-0D22-229B-F635B22A400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996896" y="1576370"/>
            <a:ext cx="1880187" cy="3365007"/>
          </a:xfrm>
          <a:prstGeom prst="rect">
            <a:avLst/>
          </a:prstGeom>
        </p:spPr>
      </p:pic>
      <p:sp>
        <p:nvSpPr>
          <p:cNvPr id="3" name="Ορθογώνιο 5">
            <a:extLst>
              <a:ext uri="{FF2B5EF4-FFF2-40B4-BE49-F238E27FC236}">
                <a16:creationId xmlns:a16="http://schemas.microsoft.com/office/drawing/2014/main" id="{A1482017-CE48-BD3A-636F-4833CBAAF02A}"/>
              </a:ext>
            </a:extLst>
          </p:cNvPr>
          <p:cNvSpPr/>
          <p:nvPr/>
        </p:nvSpPr>
        <p:spPr>
          <a:xfrm>
            <a:off x="728869" y="1172199"/>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7</a:t>
            </a:r>
            <a:endParaRPr lang="el-GR" sz="2400" dirty="0">
              <a:solidFill>
                <a:schemeClr val="bg1">
                  <a:lumMod val="95000"/>
                </a:schemeClr>
              </a:solidFill>
            </a:endParaRPr>
          </a:p>
        </p:txBody>
      </p:sp>
      <p:sp>
        <p:nvSpPr>
          <p:cNvPr id="19" name="Ορθογώνιο 6">
            <a:extLst>
              <a:ext uri="{FF2B5EF4-FFF2-40B4-BE49-F238E27FC236}">
                <a16:creationId xmlns:a16="http://schemas.microsoft.com/office/drawing/2014/main" id="{CAD63FE0-D81D-FCE9-CCA7-3575A1CD6940}"/>
              </a:ext>
            </a:extLst>
          </p:cNvPr>
          <p:cNvSpPr/>
          <p:nvPr/>
        </p:nvSpPr>
        <p:spPr>
          <a:xfrm>
            <a:off x="721541" y="2008020"/>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8</a:t>
            </a:r>
            <a:endParaRPr lang="el-GR" sz="2400" dirty="0">
              <a:solidFill>
                <a:schemeClr val="bg1">
                  <a:lumMod val="95000"/>
                </a:schemeClr>
              </a:solidFill>
            </a:endParaRPr>
          </a:p>
        </p:txBody>
      </p:sp>
      <p:sp>
        <p:nvSpPr>
          <p:cNvPr id="20" name="Ορθογώνιο 7">
            <a:extLst>
              <a:ext uri="{FF2B5EF4-FFF2-40B4-BE49-F238E27FC236}">
                <a16:creationId xmlns:a16="http://schemas.microsoft.com/office/drawing/2014/main" id="{6C932FDB-0CEA-CF4D-38E2-9F9CD825E408}"/>
              </a:ext>
            </a:extLst>
          </p:cNvPr>
          <p:cNvSpPr/>
          <p:nvPr/>
        </p:nvSpPr>
        <p:spPr>
          <a:xfrm>
            <a:off x="728815" y="2802787"/>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9</a:t>
            </a:r>
            <a:endParaRPr lang="el-GR" sz="2400" dirty="0">
              <a:solidFill>
                <a:schemeClr val="bg1">
                  <a:lumMod val="95000"/>
                </a:schemeClr>
              </a:solidFill>
            </a:endParaRPr>
          </a:p>
        </p:txBody>
      </p:sp>
      <p:sp>
        <p:nvSpPr>
          <p:cNvPr id="21" name="Ορθογώνιο 8">
            <a:extLst>
              <a:ext uri="{FF2B5EF4-FFF2-40B4-BE49-F238E27FC236}">
                <a16:creationId xmlns:a16="http://schemas.microsoft.com/office/drawing/2014/main" id="{EF7D337B-3CF9-B720-8142-510959218B2D}"/>
              </a:ext>
            </a:extLst>
          </p:cNvPr>
          <p:cNvSpPr/>
          <p:nvPr/>
        </p:nvSpPr>
        <p:spPr>
          <a:xfrm>
            <a:off x="728869" y="3671243"/>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10</a:t>
            </a:r>
            <a:endParaRPr lang="el-GR" sz="2400" dirty="0">
              <a:solidFill>
                <a:schemeClr val="bg1">
                  <a:lumMod val="95000"/>
                </a:schemeClr>
              </a:solidFill>
            </a:endParaRPr>
          </a:p>
        </p:txBody>
      </p:sp>
      <p:sp>
        <p:nvSpPr>
          <p:cNvPr id="22" name="Ορθογώνιο 9">
            <a:extLst>
              <a:ext uri="{FF2B5EF4-FFF2-40B4-BE49-F238E27FC236}">
                <a16:creationId xmlns:a16="http://schemas.microsoft.com/office/drawing/2014/main" id="{CC1E6879-142D-AECE-94E7-214111DCC508}"/>
              </a:ext>
            </a:extLst>
          </p:cNvPr>
          <p:cNvSpPr/>
          <p:nvPr/>
        </p:nvSpPr>
        <p:spPr>
          <a:xfrm>
            <a:off x="730526" y="4537206"/>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11</a:t>
            </a:r>
            <a:endParaRPr lang="el-GR" sz="2400" dirty="0">
              <a:solidFill>
                <a:schemeClr val="bg1">
                  <a:lumMod val="95000"/>
                </a:schemeClr>
              </a:solidFill>
            </a:endParaRPr>
          </a:p>
        </p:txBody>
      </p:sp>
      <p:sp>
        <p:nvSpPr>
          <p:cNvPr id="27" name="Ορθογώνιο 6">
            <a:extLst>
              <a:ext uri="{FF2B5EF4-FFF2-40B4-BE49-F238E27FC236}">
                <a16:creationId xmlns:a16="http://schemas.microsoft.com/office/drawing/2014/main" id="{52BA3253-2FE1-4A1C-A187-C823533C3003}"/>
              </a:ext>
            </a:extLst>
          </p:cNvPr>
          <p:cNvSpPr/>
          <p:nvPr/>
        </p:nvSpPr>
        <p:spPr>
          <a:xfrm>
            <a:off x="-835" y="4892447"/>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a:solidFill>
                  <a:schemeClr val="bg1">
                    <a:lumMod val="95000"/>
                  </a:schemeClr>
                </a:solidFill>
              </a:rPr>
              <a:t>6</a:t>
            </a:r>
            <a:endParaRPr lang="el-GR" sz="2400" dirty="0">
              <a:solidFill>
                <a:schemeClr val="bg1">
                  <a:lumMod val="95000"/>
                </a:schemeClr>
              </a:solidFill>
            </a:endParaRPr>
          </a:p>
        </p:txBody>
      </p:sp>
      <p:sp>
        <p:nvSpPr>
          <p:cNvPr id="29" name="Ορθογώνιο 15">
            <a:extLst>
              <a:ext uri="{FF2B5EF4-FFF2-40B4-BE49-F238E27FC236}">
                <a16:creationId xmlns:a16="http://schemas.microsoft.com/office/drawing/2014/main" id="{E2D62582-C445-4009-AC95-BBAC912350A5}"/>
              </a:ext>
            </a:extLst>
          </p:cNvPr>
          <p:cNvSpPr/>
          <p:nvPr/>
        </p:nvSpPr>
        <p:spPr>
          <a:xfrm>
            <a:off x="-8163" y="1495460"/>
            <a:ext cx="722376" cy="868136"/>
          </a:xfrm>
          <a:prstGeom prst="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effectLst>
                  <a:outerShdw blurRad="38100" dist="38100" dir="2700000" algn="tl">
                    <a:srgbClr val="000000">
                      <a:alpha val="43137"/>
                    </a:srgbClr>
                  </a:outerShdw>
                </a:effectLst>
              </a:rPr>
              <a:t>2</a:t>
            </a:r>
            <a:endParaRPr lang="el-GR" sz="2400" b="1" dirty="0">
              <a:effectLst>
                <a:outerShdw blurRad="38100" dist="38100" dir="2700000" algn="tl">
                  <a:srgbClr val="000000">
                    <a:alpha val="43137"/>
                  </a:srgbClr>
                </a:outerShdw>
              </a:effectLst>
            </a:endParaRPr>
          </a:p>
        </p:txBody>
      </p:sp>
      <p:sp>
        <p:nvSpPr>
          <p:cNvPr id="23" name="Ορθογώνιο 10">
            <a:extLst>
              <a:ext uri="{FF2B5EF4-FFF2-40B4-BE49-F238E27FC236}">
                <a16:creationId xmlns:a16="http://schemas.microsoft.com/office/drawing/2014/main" id="{44C9E6B2-993D-009F-E338-77B2F384E231}"/>
              </a:ext>
            </a:extLst>
          </p:cNvPr>
          <p:cNvSpPr/>
          <p:nvPr/>
        </p:nvSpPr>
        <p:spPr>
          <a:xfrm>
            <a:off x="1888851" y="6338016"/>
            <a:ext cx="8829381" cy="632422"/>
          </a:xfrm>
          <a:prstGeom prst="rect">
            <a:avLst/>
          </a:prstGeom>
        </p:spPr>
        <p:txBody>
          <a:bodyPr vert="horz" lIns="91440" tIns="45720" rIns="91440" bIns="45720" rtlCol="0" anchor="ctr">
            <a:normAutofit/>
          </a:bodyPr>
          <a:lstStyle/>
          <a:p>
            <a:pPr lvl="0">
              <a:lnSpc>
                <a:spcPct val="90000"/>
              </a:lnSpc>
              <a:spcAft>
                <a:spcPts val="600"/>
              </a:spcAft>
              <a:defRPr sz="1100" kern="1200">
                <a:ln>
                  <a:noFill/>
                </a:ln>
                <a:solidFill>
                  <a:prstClr val="black"/>
                </a:solidFill>
                <a:uLnTx/>
                <a:uFillTx/>
                <a:latin typeface="Calibri Light" panose="020F0302020204030204"/>
                <a:ea typeface="+mn-ea"/>
                <a:cs typeface="+mn-cs"/>
              </a:defRPr>
            </a:pPr>
            <a:r>
              <a:rPr lang="de-DE" sz="1000" dirty="0">
                <a:solidFill>
                  <a:schemeClr val="bg1"/>
                </a:solidFill>
              </a:rPr>
              <a:t>Von der Europäischen Union finanziert. Die geäußerten Ansichten und Meinungen entsprechen jedoch ausschließlich denen des Autors bzw. der Autoren und spiegeln nicht zwingend die der Europäischen Union oder der Europäischen Exekutivagentur für Bildung und Kultur (EACEA) wider. Weder die Europäische Union noch die EACEA können dafür verantwortlich gemacht werden.</a:t>
            </a:r>
            <a:endParaRPr lang="de-DE" sz="1000" dirty="0">
              <a:solidFill>
                <a:schemeClr val="bg1"/>
              </a:solidFill>
              <a:effectLst>
                <a:outerShdw blurRad="38100" dist="38100" dir="2700000" algn="tl">
                  <a:srgbClr val="000000">
                    <a:alpha val="43137"/>
                  </a:srgbClr>
                </a:outerShdw>
              </a:effectLst>
            </a:endParaRPr>
          </a:p>
        </p:txBody>
      </p:sp>
      <p:pic>
        <p:nvPicPr>
          <p:cNvPr id="25" name="Εικόνα 24"/>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0" y="6418981"/>
            <a:ext cx="1859035" cy="408330"/>
          </a:xfrm>
          <a:prstGeom prst="rect">
            <a:avLst/>
          </a:prstGeom>
        </p:spPr>
      </p:pic>
    </p:spTree>
    <p:extLst>
      <p:ext uri="{BB962C8B-B14F-4D97-AF65-F5344CB8AC3E}">
        <p14:creationId xmlns:p14="http://schemas.microsoft.com/office/powerpoint/2010/main" val="3195607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9A6A0DFE-6EE7-43A9-9127-F286DC144B85}"/>
              </a:ext>
            </a:extLst>
          </p:cNvPr>
          <p:cNvSpPr>
            <a:spLocks noGrp="1"/>
          </p:cNvSpPr>
          <p:nvPr>
            <p:ph type="title"/>
          </p:nvPr>
        </p:nvSpPr>
        <p:spPr/>
        <p:txBody>
          <a:bodyPr>
            <a:normAutofit/>
          </a:bodyPr>
          <a:lstStyle/>
          <a:p>
            <a:r>
              <a:rPr lang="en-US" sz="4800" b="1" dirty="0">
                <a:solidFill>
                  <a:srgbClr val="203864"/>
                </a:solidFill>
                <a:latin typeface="+mn-lt"/>
              </a:rPr>
              <a:t>Partners</a:t>
            </a:r>
            <a:endParaRPr lang="el-GR" sz="4800" b="1" dirty="0">
              <a:solidFill>
                <a:srgbClr val="203864"/>
              </a:solidFill>
              <a:latin typeface="+mn-lt"/>
            </a:endParaRPr>
          </a:p>
        </p:txBody>
      </p:sp>
      <p:grpSp>
        <p:nvGrpSpPr>
          <p:cNvPr id="12" name="Ομάδα 11">
            <a:extLst>
              <a:ext uri="{FF2B5EF4-FFF2-40B4-BE49-F238E27FC236}">
                <a16:creationId xmlns:a16="http://schemas.microsoft.com/office/drawing/2014/main" id="{BF7993EA-D762-4081-AD93-A4C0BC4F2344}"/>
              </a:ext>
            </a:extLst>
          </p:cNvPr>
          <p:cNvGrpSpPr/>
          <p:nvPr/>
        </p:nvGrpSpPr>
        <p:grpSpPr>
          <a:xfrm>
            <a:off x="6606686" y="1812884"/>
            <a:ext cx="6096000" cy="1677637"/>
            <a:chOff x="-1066801" y="1523553"/>
            <a:chExt cx="6096000" cy="1677637"/>
          </a:xfrm>
        </p:grpSpPr>
        <p:pic>
          <p:nvPicPr>
            <p:cNvPr id="2050" name="Picture 2">
              <a:extLst>
                <a:ext uri="{FF2B5EF4-FFF2-40B4-BE49-F238E27FC236}">
                  <a16:creationId xmlns:a16="http://schemas.microsoft.com/office/drawing/2014/main" id="{8EBF0675-ED45-44CD-A77E-61912329753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6678" y="1523553"/>
              <a:ext cx="1449043" cy="997191"/>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DA3FCD0E-FFB9-47FE-8DCC-7998946716D8}"/>
                </a:ext>
              </a:extLst>
            </p:cNvPr>
            <p:cNvSpPr txBox="1"/>
            <p:nvPr/>
          </p:nvSpPr>
          <p:spPr>
            <a:xfrm>
              <a:off x="-1066801" y="2462526"/>
              <a:ext cx="6096000" cy="738664"/>
            </a:xfrm>
            <a:prstGeom prst="rect">
              <a:avLst/>
            </a:prstGeom>
            <a:noFill/>
          </p:spPr>
          <p:txBody>
            <a:bodyPr wrap="square">
              <a:spAutoFit/>
            </a:bodyPr>
            <a:lstStyle/>
            <a:p>
              <a:pPr algn="ctr" fontAlgn="base"/>
              <a:r>
                <a:rPr lang="de-DE" sz="1050" b="0" i="0" dirty="0">
                  <a:solidFill>
                    <a:srgbClr val="203864"/>
                  </a:solidFill>
                  <a:effectLst/>
                  <a:latin typeface="Roboto" panose="02000000000000000000" pitchFamily="2" charset="0"/>
                </a:rPr>
                <a:t>WESTFALISCHE </a:t>
              </a:r>
              <a:r>
                <a:rPr lang="de-DE" sz="1000" b="0" i="0" dirty="0">
                  <a:solidFill>
                    <a:srgbClr val="203864"/>
                  </a:solidFill>
                  <a:effectLst/>
                  <a:latin typeface="Roboto" panose="02000000000000000000" pitchFamily="2" charset="0"/>
                </a:rPr>
                <a:t>HOCHSCHULE</a:t>
              </a:r>
              <a:r>
                <a:rPr lang="de-DE" sz="1050" b="0" i="0" dirty="0">
                  <a:solidFill>
                    <a:srgbClr val="203864"/>
                  </a:solidFill>
                  <a:effectLst/>
                  <a:latin typeface="Roboto" panose="02000000000000000000" pitchFamily="2" charset="0"/>
                </a:rPr>
                <a:t> GELSENKIRCHEN,</a:t>
              </a:r>
              <a:br>
                <a:rPr lang="de-DE" sz="1050" b="0" i="0" dirty="0">
                  <a:solidFill>
                    <a:srgbClr val="203864"/>
                  </a:solidFill>
                  <a:effectLst/>
                  <a:latin typeface="Roboto" panose="02000000000000000000" pitchFamily="2" charset="0"/>
                </a:rPr>
              </a:br>
              <a:r>
                <a:rPr lang="de-DE" sz="1050" b="0" i="0" dirty="0">
                  <a:solidFill>
                    <a:srgbClr val="203864"/>
                  </a:solidFill>
                  <a:effectLst/>
                  <a:latin typeface="Roboto" panose="02000000000000000000" pitchFamily="2" charset="0"/>
                </a:rPr>
                <a:t>BOCHOLT, RECKLINGHAUSEN</a:t>
              </a:r>
            </a:p>
            <a:p>
              <a:pPr algn="ctr" fontAlgn="base"/>
              <a:r>
                <a:rPr lang="de-DE" sz="1050" b="0" i="0" dirty="0">
                  <a:solidFill>
                    <a:srgbClr val="414042"/>
                  </a:solidFill>
                  <a:effectLst/>
                  <a:latin typeface="Roboto" panose="02000000000000000000" pitchFamily="2" charset="0"/>
                </a:rPr>
                <a:t>GELSENKIRCHEN, GERMANY</a:t>
              </a:r>
            </a:p>
            <a:p>
              <a:pPr algn="ctr" fontAlgn="base"/>
              <a:r>
                <a:rPr lang="de-DE" sz="1050" b="0" i="0" u="none" strike="noStrike" dirty="0">
                  <a:solidFill>
                    <a:srgbClr val="D71920"/>
                  </a:solidFill>
                  <a:effectLst/>
                  <a:latin typeface="Roboto" panose="02000000000000000000" pitchFamily="2" charset="0"/>
                  <a:hlinkClick r:id="rId4"/>
                </a:rPr>
                <a:t>www.w-hs.de</a:t>
              </a:r>
              <a:endParaRPr lang="de-DE" sz="1050" b="0" i="0" dirty="0">
                <a:solidFill>
                  <a:srgbClr val="414042"/>
                </a:solidFill>
                <a:effectLst/>
                <a:latin typeface="Roboto" panose="02000000000000000000" pitchFamily="2" charset="0"/>
              </a:endParaRPr>
            </a:p>
          </p:txBody>
        </p:sp>
      </p:grpSp>
      <p:grpSp>
        <p:nvGrpSpPr>
          <p:cNvPr id="11" name="Ομάδα 10">
            <a:extLst>
              <a:ext uri="{FF2B5EF4-FFF2-40B4-BE49-F238E27FC236}">
                <a16:creationId xmlns:a16="http://schemas.microsoft.com/office/drawing/2014/main" id="{96D5137D-F25F-44D3-BFBD-6010E023BCA2}"/>
              </a:ext>
            </a:extLst>
          </p:cNvPr>
          <p:cNvGrpSpPr/>
          <p:nvPr/>
        </p:nvGrpSpPr>
        <p:grpSpPr>
          <a:xfrm>
            <a:off x="3483817" y="4504058"/>
            <a:ext cx="6629400" cy="1738414"/>
            <a:chOff x="2579204" y="1882706"/>
            <a:chExt cx="6629400" cy="1738414"/>
          </a:xfrm>
        </p:grpSpPr>
        <p:pic>
          <p:nvPicPr>
            <p:cNvPr id="5" name="Picture 4">
              <a:extLst>
                <a:ext uri="{FF2B5EF4-FFF2-40B4-BE49-F238E27FC236}">
                  <a16:creationId xmlns:a16="http://schemas.microsoft.com/office/drawing/2014/main" id="{F7B51B5F-7CC8-4F47-AF41-48413E15C67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27079" y="1882706"/>
              <a:ext cx="2533650" cy="1047750"/>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a:extLst>
                <a:ext uri="{FF2B5EF4-FFF2-40B4-BE49-F238E27FC236}">
                  <a16:creationId xmlns:a16="http://schemas.microsoft.com/office/drawing/2014/main" id="{4203AE03-98BA-484B-983A-314B79666527}"/>
                </a:ext>
              </a:extLst>
            </p:cNvPr>
            <p:cNvSpPr txBox="1"/>
            <p:nvPr/>
          </p:nvSpPr>
          <p:spPr>
            <a:xfrm>
              <a:off x="2579204" y="2913234"/>
              <a:ext cx="6629400" cy="707886"/>
            </a:xfrm>
            <a:prstGeom prst="rect">
              <a:avLst/>
            </a:prstGeom>
            <a:noFill/>
          </p:spPr>
          <p:txBody>
            <a:bodyPr wrap="square">
              <a:spAutoFit/>
            </a:bodyPr>
            <a:lstStyle/>
            <a:p>
              <a:pPr algn="ctr" fontAlgn="base"/>
              <a:r>
                <a:rPr lang="es-ES" sz="1000" b="0" i="0">
                  <a:solidFill>
                    <a:srgbClr val="203864"/>
                  </a:solidFill>
                  <a:effectLst/>
                  <a:latin typeface="Roboto" panose="02000000000000000000" pitchFamily="2" charset="0"/>
                </a:rPr>
                <a:t>COORDINA ORGANIZACIÓN DE EMPRESAS Y</a:t>
              </a:r>
              <a:br>
                <a:rPr lang="es-ES" sz="1000" b="0" i="0">
                  <a:solidFill>
                    <a:srgbClr val="203864"/>
                  </a:solidFill>
                  <a:effectLst/>
                  <a:latin typeface="Roboto" panose="02000000000000000000" pitchFamily="2" charset="0"/>
                </a:rPr>
              </a:br>
              <a:r>
                <a:rPr lang="es-ES" sz="1000" b="0" i="0">
                  <a:solidFill>
                    <a:srgbClr val="203864"/>
                  </a:solidFill>
                  <a:effectLst/>
                  <a:latin typeface="Roboto" panose="02000000000000000000" pitchFamily="2" charset="0"/>
                </a:rPr>
                <a:t>RECURSOS HUMANOS, S.L.</a:t>
              </a:r>
            </a:p>
            <a:p>
              <a:pPr algn="ctr" fontAlgn="base"/>
              <a:r>
                <a:rPr lang="es-ES" sz="1000" b="0" i="0">
                  <a:solidFill>
                    <a:srgbClr val="414042"/>
                  </a:solidFill>
                  <a:effectLst/>
                  <a:latin typeface="Roboto" panose="02000000000000000000" pitchFamily="2" charset="0"/>
                </a:rPr>
                <a:t>VALENCIA, SPAIN</a:t>
              </a:r>
            </a:p>
            <a:p>
              <a:pPr algn="ctr" fontAlgn="base"/>
              <a:r>
                <a:rPr lang="es-ES" sz="1000" b="0" i="0" u="none" strike="noStrike">
                  <a:solidFill>
                    <a:srgbClr val="D71920"/>
                  </a:solidFill>
                  <a:effectLst/>
                  <a:latin typeface="Roboto" panose="02000000000000000000" pitchFamily="2" charset="0"/>
                  <a:hlinkClick r:id="rId6"/>
                </a:rPr>
                <a:t>coordina-oerh.com</a:t>
              </a:r>
              <a:endParaRPr lang="es-ES" sz="1000" b="0" i="0">
                <a:solidFill>
                  <a:srgbClr val="414042"/>
                </a:solidFill>
                <a:effectLst/>
                <a:latin typeface="Roboto" panose="02000000000000000000" pitchFamily="2" charset="0"/>
              </a:endParaRPr>
            </a:p>
          </p:txBody>
        </p:sp>
      </p:grpSp>
      <p:grpSp>
        <p:nvGrpSpPr>
          <p:cNvPr id="15" name="Ομάδα 14">
            <a:extLst>
              <a:ext uri="{FF2B5EF4-FFF2-40B4-BE49-F238E27FC236}">
                <a16:creationId xmlns:a16="http://schemas.microsoft.com/office/drawing/2014/main" id="{ADA3E3C0-7761-48E5-B929-2F7D24AC3893}"/>
              </a:ext>
            </a:extLst>
          </p:cNvPr>
          <p:cNvGrpSpPr/>
          <p:nvPr/>
        </p:nvGrpSpPr>
        <p:grpSpPr>
          <a:xfrm>
            <a:off x="3020318" y="1776505"/>
            <a:ext cx="6634368" cy="1584248"/>
            <a:chOff x="6639106" y="2919412"/>
            <a:chExt cx="6634368" cy="1584248"/>
          </a:xfrm>
        </p:grpSpPr>
        <p:pic>
          <p:nvPicPr>
            <p:cNvPr id="2052" name="Picture 4">
              <a:extLst>
                <a:ext uri="{FF2B5EF4-FFF2-40B4-BE49-F238E27FC236}">
                  <a16:creationId xmlns:a16="http://schemas.microsoft.com/office/drawing/2014/main" id="{71DD90C8-6291-4D9B-8637-04AA834BD82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684703" y="2919412"/>
              <a:ext cx="2543175" cy="1047750"/>
            </a:xfrm>
            <a:prstGeom prst="rect">
              <a:avLst/>
            </a:prstGeom>
            <a:noFill/>
            <a:extLst>
              <a:ext uri="{909E8E84-426E-40DD-AFC4-6F175D3DCCD1}">
                <a14:hiddenFill xmlns:a14="http://schemas.microsoft.com/office/drawing/2010/main">
                  <a:solidFill>
                    <a:srgbClr val="FFFFFF"/>
                  </a:solidFill>
                </a14:hiddenFill>
              </a:ext>
            </a:extLst>
          </p:spPr>
        </p:pic>
        <p:sp>
          <p:nvSpPr>
            <p:cNvPr id="20" name="TextBox 19">
              <a:extLst>
                <a:ext uri="{FF2B5EF4-FFF2-40B4-BE49-F238E27FC236}">
                  <a16:creationId xmlns:a16="http://schemas.microsoft.com/office/drawing/2014/main" id="{53E35F80-D7C4-4C20-8069-672536C8B9F7}"/>
                </a:ext>
              </a:extLst>
            </p:cNvPr>
            <p:cNvSpPr txBox="1"/>
            <p:nvPr/>
          </p:nvSpPr>
          <p:spPr>
            <a:xfrm>
              <a:off x="6639106" y="3949662"/>
              <a:ext cx="6634368" cy="553998"/>
            </a:xfrm>
            <a:prstGeom prst="rect">
              <a:avLst/>
            </a:prstGeom>
            <a:noFill/>
          </p:spPr>
          <p:txBody>
            <a:bodyPr wrap="square">
              <a:spAutoFit/>
            </a:bodyPr>
            <a:lstStyle/>
            <a:p>
              <a:pPr algn="ctr" fontAlgn="base"/>
              <a:r>
                <a:rPr lang="nb-NO" sz="1000" b="0" i="0" dirty="0">
                  <a:solidFill>
                    <a:srgbClr val="203864"/>
                  </a:solidFill>
                  <a:effectLst/>
                  <a:latin typeface="Roboto" panose="02000000000000000000" pitchFamily="2" charset="0"/>
                </a:rPr>
                <a:t>PROLEPSIS</a:t>
              </a:r>
            </a:p>
            <a:p>
              <a:pPr algn="ctr" fontAlgn="base"/>
              <a:r>
                <a:rPr lang="nb-NO" sz="1000" b="0" i="0" dirty="0">
                  <a:solidFill>
                    <a:srgbClr val="666666"/>
                  </a:solidFill>
                  <a:effectLst/>
                  <a:latin typeface="Roboto" panose="02000000000000000000" pitchFamily="2" charset="0"/>
                </a:rPr>
                <a:t>ATHENS, GREECE</a:t>
              </a:r>
              <a:br>
                <a:rPr lang="nb-NO" sz="1000" b="0" i="0" dirty="0">
                  <a:solidFill>
                    <a:srgbClr val="666666"/>
                  </a:solidFill>
                  <a:effectLst/>
                  <a:latin typeface="Roboto" panose="02000000000000000000" pitchFamily="2" charset="0"/>
                </a:rPr>
              </a:br>
              <a:r>
                <a:rPr lang="nb-NO" sz="1000" b="0" i="0" u="none" strike="noStrike" dirty="0">
                  <a:solidFill>
                    <a:srgbClr val="D71920"/>
                  </a:solidFill>
                  <a:effectLst/>
                  <a:latin typeface="Roboto" panose="02000000000000000000" pitchFamily="2" charset="0"/>
                  <a:hlinkClick r:id="rId8"/>
                </a:rPr>
                <a:t>www.prolepsis.gr</a:t>
              </a:r>
              <a:endParaRPr lang="nb-NO" sz="1000" b="0" i="0" dirty="0">
                <a:solidFill>
                  <a:srgbClr val="666666"/>
                </a:solidFill>
                <a:effectLst/>
                <a:latin typeface="Roboto" panose="02000000000000000000" pitchFamily="2" charset="0"/>
              </a:endParaRPr>
            </a:p>
          </p:txBody>
        </p:sp>
      </p:grpSp>
      <p:grpSp>
        <p:nvGrpSpPr>
          <p:cNvPr id="18" name="Ομάδα 17">
            <a:extLst>
              <a:ext uri="{FF2B5EF4-FFF2-40B4-BE49-F238E27FC236}">
                <a16:creationId xmlns:a16="http://schemas.microsoft.com/office/drawing/2014/main" id="{A4EB7248-55A7-4CAC-ABDD-957EF148A710}"/>
              </a:ext>
            </a:extLst>
          </p:cNvPr>
          <p:cNvGrpSpPr/>
          <p:nvPr/>
        </p:nvGrpSpPr>
        <p:grpSpPr>
          <a:xfrm>
            <a:off x="-1974174" y="1729933"/>
            <a:ext cx="6952420" cy="1601615"/>
            <a:chOff x="-1240501" y="3160643"/>
            <a:chExt cx="6952420" cy="1601615"/>
          </a:xfrm>
        </p:grpSpPr>
        <p:pic>
          <p:nvPicPr>
            <p:cNvPr id="6" name="Picture 6">
              <a:extLst>
                <a:ext uri="{FF2B5EF4-FFF2-40B4-BE49-F238E27FC236}">
                  <a16:creationId xmlns:a16="http://schemas.microsoft.com/office/drawing/2014/main" id="{0073D6C2-F7D2-40B0-B531-A2775F3CCD69}"/>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4123" y="3160643"/>
              <a:ext cx="2543175" cy="1038225"/>
            </a:xfrm>
            <a:prstGeom prst="rect">
              <a:avLst/>
            </a:prstGeom>
            <a:noFill/>
            <a:extLst>
              <a:ext uri="{909E8E84-426E-40DD-AFC4-6F175D3DCCD1}">
                <a14:hiddenFill xmlns:a14="http://schemas.microsoft.com/office/drawing/2010/main">
                  <a:solidFill>
                    <a:srgbClr val="FFFFFF"/>
                  </a:solidFill>
                </a14:hiddenFill>
              </a:ext>
            </a:extLst>
          </p:spPr>
        </p:pic>
        <p:sp>
          <p:nvSpPr>
            <p:cNvPr id="23" name="TextBox 22">
              <a:extLst>
                <a:ext uri="{FF2B5EF4-FFF2-40B4-BE49-F238E27FC236}">
                  <a16:creationId xmlns:a16="http://schemas.microsoft.com/office/drawing/2014/main" id="{E20635EB-D97A-43D7-8FC1-83506650286B}"/>
                </a:ext>
              </a:extLst>
            </p:cNvPr>
            <p:cNvSpPr txBox="1"/>
            <p:nvPr/>
          </p:nvSpPr>
          <p:spPr>
            <a:xfrm>
              <a:off x="-1240501" y="4208260"/>
              <a:ext cx="6952420" cy="553998"/>
            </a:xfrm>
            <a:prstGeom prst="rect">
              <a:avLst/>
            </a:prstGeom>
            <a:noFill/>
          </p:spPr>
          <p:txBody>
            <a:bodyPr wrap="square">
              <a:spAutoFit/>
            </a:bodyPr>
            <a:lstStyle/>
            <a:p>
              <a:pPr algn="ctr" fontAlgn="base"/>
              <a:r>
                <a:rPr lang="es-ES" sz="1000" b="0" i="0" dirty="0">
                  <a:solidFill>
                    <a:srgbClr val="203864"/>
                  </a:solidFill>
                  <a:effectLst/>
                  <a:latin typeface="Roboto" panose="02000000000000000000" pitchFamily="2" charset="0"/>
                </a:rPr>
                <a:t>UNIVERSITAT DE VALENCIA</a:t>
              </a:r>
            </a:p>
            <a:p>
              <a:pPr algn="ctr" fontAlgn="base"/>
              <a:r>
                <a:rPr lang="es-ES" sz="1000" b="0" i="0" dirty="0">
                  <a:solidFill>
                    <a:srgbClr val="414042"/>
                  </a:solidFill>
                  <a:effectLst/>
                  <a:latin typeface="Roboto" panose="02000000000000000000" pitchFamily="2" charset="0"/>
                </a:rPr>
                <a:t>VALENCIA, SPAIN</a:t>
              </a:r>
            </a:p>
            <a:p>
              <a:pPr algn="ctr" fontAlgn="base"/>
              <a:r>
                <a:rPr lang="es-ES" sz="1000" b="0" i="0" u="none" strike="noStrike" dirty="0">
                  <a:solidFill>
                    <a:srgbClr val="D71920"/>
                  </a:solidFill>
                  <a:effectLst/>
                  <a:latin typeface="Roboto" panose="02000000000000000000" pitchFamily="2" charset="0"/>
                  <a:hlinkClick r:id="rId10"/>
                </a:rPr>
                <a:t>www.uv.es</a:t>
              </a:r>
              <a:endParaRPr lang="es-ES" sz="1000" b="0" i="0" dirty="0">
                <a:solidFill>
                  <a:srgbClr val="414042"/>
                </a:solidFill>
                <a:effectLst/>
                <a:latin typeface="Roboto" panose="02000000000000000000" pitchFamily="2" charset="0"/>
              </a:endParaRPr>
            </a:p>
          </p:txBody>
        </p:sp>
      </p:grpSp>
      <p:grpSp>
        <p:nvGrpSpPr>
          <p:cNvPr id="21" name="Ομάδα 20">
            <a:extLst>
              <a:ext uri="{FF2B5EF4-FFF2-40B4-BE49-F238E27FC236}">
                <a16:creationId xmlns:a16="http://schemas.microsoft.com/office/drawing/2014/main" id="{7876E123-A23E-4A02-9006-CDB2AF14482D}"/>
              </a:ext>
            </a:extLst>
          </p:cNvPr>
          <p:cNvGrpSpPr/>
          <p:nvPr/>
        </p:nvGrpSpPr>
        <p:grpSpPr>
          <a:xfrm>
            <a:off x="2776075" y="4478327"/>
            <a:ext cx="2543175" cy="1592961"/>
            <a:chOff x="4517932" y="3531206"/>
            <a:chExt cx="2543175" cy="1592961"/>
          </a:xfrm>
        </p:grpSpPr>
        <p:pic>
          <p:nvPicPr>
            <p:cNvPr id="7" name="Picture 8">
              <a:extLst>
                <a:ext uri="{FF2B5EF4-FFF2-40B4-BE49-F238E27FC236}">
                  <a16:creationId xmlns:a16="http://schemas.microsoft.com/office/drawing/2014/main" id="{C6D6E4FC-B9EE-4D42-A9D4-9682872560E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517932" y="3531206"/>
              <a:ext cx="2543175" cy="1020916"/>
            </a:xfrm>
            <a:prstGeom prst="rect">
              <a:avLst/>
            </a:prstGeom>
            <a:noFill/>
            <a:extLst>
              <a:ext uri="{909E8E84-426E-40DD-AFC4-6F175D3DCCD1}">
                <a14:hiddenFill xmlns:a14="http://schemas.microsoft.com/office/drawing/2010/main">
                  <a:solidFill>
                    <a:srgbClr val="FFFFFF"/>
                  </a:solidFill>
                </a14:hiddenFill>
              </a:ext>
            </a:extLst>
          </p:spPr>
        </p:pic>
        <p:sp>
          <p:nvSpPr>
            <p:cNvPr id="26" name="TextBox 25">
              <a:extLst>
                <a:ext uri="{FF2B5EF4-FFF2-40B4-BE49-F238E27FC236}">
                  <a16:creationId xmlns:a16="http://schemas.microsoft.com/office/drawing/2014/main" id="{62707390-D163-4215-8EC2-A0556358021F}"/>
                </a:ext>
              </a:extLst>
            </p:cNvPr>
            <p:cNvSpPr txBox="1"/>
            <p:nvPr/>
          </p:nvSpPr>
          <p:spPr>
            <a:xfrm>
              <a:off x="4824413" y="4570169"/>
              <a:ext cx="2037497" cy="553998"/>
            </a:xfrm>
            <a:prstGeom prst="rect">
              <a:avLst/>
            </a:prstGeom>
            <a:noFill/>
          </p:spPr>
          <p:txBody>
            <a:bodyPr wrap="square">
              <a:spAutoFit/>
            </a:bodyPr>
            <a:lstStyle/>
            <a:p>
              <a:pPr algn="ctr" fontAlgn="base"/>
              <a:r>
                <a:rPr lang="nn-NO" sz="1000" b="0" i="0">
                  <a:solidFill>
                    <a:srgbClr val="203864"/>
                  </a:solidFill>
                  <a:effectLst/>
                  <a:latin typeface="Roboto" panose="02000000000000000000" pitchFamily="2" charset="0"/>
                </a:rPr>
                <a:t>media k GmbH</a:t>
              </a:r>
            </a:p>
            <a:p>
              <a:pPr algn="ctr" fontAlgn="base"/>
              <a:r>
                <a:rPr lang="nn-NO" sz="1000" b="0" i="0">
                  <a:solidFill>
                    <a:srgbClr val="414042"/>
                  </a:solidFill>
                  <a:effectLst/>
                  <a:latin typeface="Roboto" panose="02000000000000000000" pitchFamily="2" charset="0"/>
                </a:rPr>
                <a:t>Bad Mergentheim, GERMANY</a:t>
              </a:r>
            </a:p>
            <a:p>
              <a:pPr algn="ctr" fontAlgn="base"/>
              <a:r>
                <a:rPr lang="nn-NO" sz="1000" b="0" i="0" u="none" strike="noStrike">
                  <a:solidFill>
                    <a:srgbClr val="D71920"/>
                  </a:solidFill>
                  <a:effectLst/>
                  <a:latin typeface="Roboto" panose="02000000000000000000" pitchFamily="2" charset="0"/>
                  <a:hlinkClick r:id="rId12"/>
                </a:rPr>
                <a:t>www.media-k.eu</a:t>
              </a:r>
              <a:endParaRPr lang="nn-NO" sz="1000" b="0" i="0">
                <a:solidFill>
                  <a:srgbClr val="414042"/>
                </a:solidFill>
                <a:effectLst/>
                <a:latin typeface="Roboto" panose="02000000000000000000" pitchFamily="2" charset="0"/>
              </a:endParaRPr>
            </a:p>
          </p:txBody>
        </p:sp>
      </p:grpSp>
      <p:grpSp>
        <p:nvGrpSpPr>
          <p:cNvPr id="24" name="Ομάδα 23">
            <a:extLst>
              <a:ext uri="{FF2B5EF4-FFF2-40B4-BE49-F238E27FC236}">
                <a16:creationId xmlns:a16="http://schemas.microsoft.com/office/drawing/2014/main" id="{035DA438-FD53-44DC-8C2E-0859E5BA3DDC}"/>
              </a:ext>
            </a:extLst>
          </p:cNvPr>
          <p:cNvGrpSpPr/>
          <p:nvPr/>
        </p:nvGrpSpPr>
        <p:grpSpPr>
          <a:xfrm>
            <a:off x="2859813" y="1422238"/>
            <a:ext cx="1973150" cy="2726448"/>
            <a:chOff x="9320178" y="2976204"/>
            <a:chExt cx="1973150" cy="2726448"/>
          </a:xfrm>
        </p:grpSpPr>
        <p:pic>
          <p:nvPicPr>
            <p:cNvPr id="2054" name="Picture 6">
              <a:extLst>
                <a:ext uri="{FF2B5EF4-FFF2-40B4-BE49-F238E27FC236}">
                  <a16:creationId xmlns:a16="http://schemas.microsoft.com/office/drawing/2014/main" id="{A196C504-2EAF-4F15-B589-4ED26D1458B4}"/>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320178" y="2976204"/>
              <a:ext cx="1962150" cy="2152650"/>
            </a:xfrm>
            <a:prstGeom prst="rect">
              <a:avLst/>
            </a:prstGeom>
            <a:noFill/>
            <a:extLst>
              <a:ext uri="{909E8E84-426E-40DD-AFC4-6F175D3DCCD1}">
                <a14:hiddenFill xmlns:a14="http://schemas.microsoft.com/office/drawing/2010/main">
                  <a:solidFill>
                    <a:srgbClr val="FFFFFF"/>
                  </a:solidFill>
                </a14:hiddenFill>
              </a:ext>
            </a:extLst>
          </p:spPr>
        </p:pic>
        <p:sp>
          <p:nvSpPr>
            <p:cNvPr id="29" name="TextBox 28">
              <a:extLst>
                <a:ext uri="{FF2B5EF4-FFF2-40B4-BE49-F238E27FC236}">
                  <a16:creationId xmlns:a16="http://schemas.microsoft.com/office/drawing/2014/main" id="{79DD61BF-B07B-4EDE-A244-E2458C80016E}"/>
                </a:ext>
              </a:extLst>
            </p:cNvPr>
            <p:cNvSpPr txBox="1"/>
            <p:nvPr/>
          </p:nvSpPr>
          <p:spPr>
            <a:xfrm>
              <a:off x="9331178" y="5148654"/>
              <a:ext cx="1962150" cy="553998"/>
            </a:xfrm>
            <a:prstGeom prst="rect">
              <a:avLst/>
            </a:prstGeom>
            <a:noFill/>
          </p:spPr>
          <p:txBody>
            <a:bodyPr wrap="square">
              <a:spAutoFit/>
            </a:bodyPr>
            <a:lstStyle/>
            <a:p>
              <a:pPr algn="ctr" fontAlgn="base"/>
              <a:r>
                <a:rPr lang="en-US" sz="1000" b="0" i="0">
                  <a:solidFill>
                    <a:srgbClr val="203864"/>
                  </a:solidFill>
                  <a:effectLst/>
                  <a:latin typeface="Roboto" panose="02000000000000000000" pitchFamily="2" charset="0"/>
                </a:rPr>
                <a:t>OXFAM ITALIA INTERCULTURA</a:t>
              </a:r>
            </a:p>
            <a:p>
              <a:pPr algn="ctr" fontAlgn="base"/>
              <a:r>
                <a:rPr lang="en-US" sz="1000" b="0" i="0">
                  <a:solidFill>
                    <a:srgbClr val="414042"/>
                  </a:solidFill>
                  <a:effectLst/>
                  <a:latin typeface="Roboto" panose="02000000000000000000" pitchFamily="2" charset="0"/>
                </a:rPr>
                <a:t>AREZZO, ITALY</a:t>
              </a:r>
            </a:p>
            <a:p>
              <a:pPr algn="ctr" fontAlgn="base"/>
              <a:r>
                <a:rPr lang="en-US" sz="1000" b="0" i="0" u="none" strike="noStrike">
                  <a:solidFill>
                    <a:srgbClr val="D71920"/>
                  </a:solidFill>
                  <a:effectLst/>
                  <a:latin typeface="Roboto" panose="02000000000000000000" pitchFamily="2" charset="0"/>
                  <a:hlinkClick r:id="rId14"/>
                </a:rPr>
                <a:t>www.oxfamitalia.org/</a:t>
              </a:r>
              <a:endParaRPr lang="en-US" sz="1000" b="0" i="0">
                <a:solidFill>
                  <a:srgbClr val="414042"/>
                </a:solidFill>
                <a:effectLst/>
                <a:latin typeface="Roboto" panose="02000000000000000000" pitchFamily="2" charset="0"/>
              </a:endParaRPr>
            </a:p>
          </p:txBody>
        </p:sp>
      </p:grpSp>
      <p:sp>
        <p:nvSpPr>
          <p:cNvPr id="3" name="TextBox 2">
            <a:extLst>
              <a:ext uri="{FF2B5EF4-FFF2-40B4-BE49-F238E27FC236}">
                <a16:creationId xmlns:a16="http://schemas.microsoft.com/office/drawing/2014/main" id="{AE606473-841C-6846-8375-A32E5D94D2BE}"/>
              </a:ext>
            </a:extLst>
          </p:cNvPr>
          <p:cNvSpPr txBox="1"/>
          <p:nvPr/>
        </p:nvSpPr>
        <p:spPr>
          <a:xfrm>
            <a:off x="5662539" y="3702651"/>
            <a:ext cx="8558520" cy="600164"/>
          </a:xfrm>
          <a:prstGeom prst="rect">
            <a:avLst/>
          </a:prstGeom>
          <a:noFill/>
        </p:spPr>
        <p:txBody>
          <a:bodyPr wrap="square">
            <a:spAutoFit/>
          </a:bodyPr>
          <a:lstStyle/>
          <a:p>
            <a:pPr algn="ctr" fontAlgn="base"/>
            <a:r>
              <a:rPr lang="es-ES" sz="1100" b="0" i="0" dirty="0">
                <a:solidFill>
                  <a:srgbClr val="203864"/>
                </a:solidFill>
                <a:effectLst/>
                <a:latin typeface="Roboto" panose="02000000000000000000" pitchFamily="2" charset="0"/>
              </a:rPr>
              <a:t>CONNEXIONS</a:t>
            </a:r>
          </a:p>
          <a:p>
            <a:pPr algn="ctr" fontAlgn="base"/>
            <a:r>
              <a:rPr lang="es-ES" sz="1100" b="0" i="0" dirty="0">
                <a:solidFill>
                  <a:srgbClr val="414042"/>
                </a:solidFill>
                <a:effectLst/>
                <a:latin typeface="Roboto" panose="02000000000000000000" pitchFamily="2" charset="0"/>
              </a:rPr>
              <a:t>ATHENS, GREECE</a:t>
            </a:r>
          </a:p>
          <a:p>
            <a:pPr algn="ctr" fontAlgn="base"/>
            <a:r>
              <a:rPr lang="es-ES" sz="1100" dirty="0">
                <a:solidFill>
                  <a:srgbClr val="D71920"/>
                </a:solidFill>
                <a:latin typeface="Roboto" panose="02000000000000000000" pitchFamily="2" charset="0"/>
                <a:hlinkClick r:id="rId15"/>
              </a:rPr>
              <a:t>www.connexions.gr</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pic>
        <p:nvPicPr>
          <p:cNvPr id="9" name="Εικόνα 8">
            <a:extLst>
              <a:ext uri="{FF2B5EF4-FFF2-40B4-BE49-F238E27FC236}">
                <a16:creationId xmlns:a16="http://schemas.microsoft.com/office/drawing/2014/main" id="{BC328D1D-57E9-1ABD-8D34-33836EEE8C3C}"/>
              </a:ext>
            </a:extLst>
          </p:cNvPr>
          <p:cNvPicPr>
            <a:picLocks noChangeAspect="1"/>
          </p:cNvPicPr>
          <p:nvPr/>
        </p:nvPicPr>
        <p:blipFill>
          <a:blip r:embed="rId16"/>
          <a:stretch>
            <a:fillRect/>
          </a:stretch>
        </p:blipFill>
        <p:spPr>
          <a:xfrm>
            <a:off x="588861" y="4109931"/>
            <a:ext cx="2083037" cy="1322563"/>
          </a:xfrm>
          <a:prstGeom prst="rect">
            <a:avLst/>
          </a:prstGeom>
        </p:spPr>
      </p:pic>
      <p:pic>
        <p:nvPicPr>
          <p:cNvPr id="13" name="Εικόνα 12">
            <a:extLst>
              <a:ext uri="{FF2B5EF4-FFF2-40B4-BE49-F238E27FC236}">
                <a16:creationId xmlns:a16="http://schemas.microsoft.com/office/drawing/2014/main" id="{5247138B-334B-E841-E5BA-9682B4E5D6CF}"/>
              </a:ext>
            </a:extLst>
          </p:cNvPr>
          <p:cNvPicPr>
            <a:picLocks noChangeAspect="1"/>
          </p:cNvPicPr>
          <p:nvPr/>
        </p:nvPicPr>
        <p:blipFill>
          <a:blip r:embed="rId17"/>
          <a:stretch>
            <a:fillRect/>
          </a:stretch>
        </p:blipFill>
        <p:spPr>
          <a:xfrm>
            <a:off x="8766354" y="4519731"/>
            <a:ext cx="2158782" cy="886067"/>
          </a:xfrm>
          <a:prstGeom prst="rect">
            <a:avLst/>
          </a:prstGeom>
        </p:spPr>
      </p:pic>
      <p:sp>
        <p:nvSpPr>
          <p:cNvPr id="17" name="TextBox 16">
            <a:extLst>
              <a:ext uri="{FF2B5EF4-FFF2-40B4-BE49-F238E27FC236}">
                <a16:creationId xmlns:a16="http://schemas.microsoft.com/office/drawing/2014/main" id="{031B2B33-5CAB-703B-C0A4-A981582EB252}"/>
              </a:ext>
            </a:extLst>
          </p:cNvPr>
          <p:cNvSpPr txBox="1"/>
          <p:nvPr/>
        </p:nvSpPr>
        <p:spPr>
          <a:xfrm>
            <a:off x="5662539" y="5551538"/>
            <a:ext cx="8558520" cy="600164"/>
          </a:xfrm>
          <a:prstGeom prst="rect">
            <a:avLst/>
          </a:prstGeom>
          <a:noFill/>
        </p:spPr>
        <p:txBody>
          <a:bodyPr wrap="square">
            <a:spAutoFit/>
          </a:bodyPr>
          <a:lstStyle/>
          <a:p>
            <a:pPr algn="ctr" fontAlgn="base"/>
            <a:r>
              <a:rPr lang="es-ES" sz="1100" dirty="0">
                <a:solidFill>
                  <a:srgbClr val="203864"/>
                </a:solidFill>
                <a:latin typeface="Roboto" panose="02000000000000000000" pitchFamily="2" charset="0"/>
              </a:rPr>
              <a:t>AMSED</a:t>
            </a:r>
          </a:p>
          <a:p>
            <a:pPr algn="ctr" fontAlgn="base"/>
            <a:r>
              <a:rPr lang="es-ES" sz="1100" b="0" i="0" dirty="0">
                <a:solidFill>
                  <a:srgbClr val="414042"/>
                </a:solidFill>
                <a:effectLst/>
                <a:latin typeface="Roboto" panose="02000000000000000000" pitchFamily="2" charset="0"/>
              </a:rPr>
              <a:t>STRASBOURG, FRANCE</a:t>
            </a:r>
          </a:p>
          <a:p>
            <a:pPr algn="ctr" fontAlgn="base"/>
            <a:r>
              <a:rPr lang="es-ES" sz="1100" dirty="0">
                <a:solidFill>
                  <a:srgbClr val="D71920"/>
                </a:solidFill>
                <a:latin typeface="Roboto" panose="02000000000000000000" pitchFamily="2" charset="0"/>
                <a:hlinkClick r:id="rId18"/>
              </a:rPr>
              <a:t>www.amsed.fr</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sp>
        <p:nvSpPr>
          <p:cNvPr id="19" name="TextBox 18">
            <a:extLst>
              <a:ext uri="{FF2B5EF4-FFF2-40B4-BE49-F238E27FC236}">
                <a16:creationId xmlns:a16="http://schemas.microsoft.com/office/drawing/2014/main" id="{641F4687-D587-65C7-AC09-7F96E55492C1}"/>
              </a:ext>
            </a:extLst>
          </p:cNvPr>
          <p:cNvSpPr txBox="1"/>
          <p:nvPr/>
        </p:nvSpPr>
        <p:spPr>
          <a:xfrm>
            <a:off x="-2994706" y="5494738"/>
            <a:ext cx="8558520" cy="600164"/>
          </a:xfrm>
          <a:prstGeom prst="rect">
            <a:avLst/>
          </a:prstGeom>
          <a:noFill/>
        </p:spPr>
        <p:txBody>
          <a:bodyPr wrap="square">
            <a:spAutoFit/>
          </a:bodyPr>
          <a:lstStyle/>
          <a:p>
            <a:pPr algn="ctr" fontAlgn="base"/>
            <a:r>
              <a:rPr lang="es-ES" sz="1100" b="0" i="0" dirty="0">
                <a:solidFill>
                  <a:srgbClr val="203864"/>
                </a:solidFill>
                <a:effectLst/>
                <a:latin typeface="Roboto" panose="02000000000000000000" pitchFamily="2" charset="0"/>
              </a:rPr>
              <a:t>RESET</a:t>
            </a:r>
          </a:p>
          <a:p>
            <a:pPr algn="ctr" fontAlgn="base"/>
            <a:r>
              <a:rPr lang="es-ES" sz="1100" b="0" i="0" dirty="0">
                <a:solidFill>
                  <a:srgbClr val="414042"/>
                </a:solidFill>
                <a:effectLst/>
                <a:latin typeface="Roboto" panose="02000000000000000000" pitchFamily="2" charset="0"/>
              </a:rPr>
              <a:t>CYPRUS</a:t>
            </a:r>
          </a:p>
          <a:p>
            <a:pPr algn="ctr" fontAlgn="base"/>
            <a:r>
              <a:rPr lang="es-ES" sz="1100" dirty="0">
                <a:solidFill>
                  <a:srgbClr val="D71920"/>
                </a:solidFill>
                <a:latin typeface="Roboto" panose="02000000000000000000" pitchFamily="2" charset="0"/>
                <a:hlinkClick r:id="rId19"/>
              </a:rPr>
              <a:t>www.resetcy.com</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pic>
        <p:nvPicPr>
          <p:cNvPr id="28" name="Εικόνα 27" descr="Εικόνα που περιέχει γραφικά, κείμενο, γραφιστική, γραμματοσειρά&#10;&#10;Περιγραφή που δημιουργήθηκε αυτόματα">
            <a:extLst>
              <a:ext uri="{FF2B5EF4-FFF2-40B4-BE49-F238E27FC236}">
                <a16:creationId xmlns:a16="http://schemas.microsoft.com/office/drawing/2014/main" id="{B81FDD7D-F391-A994-0CA6-E7E75329E94C}"/>
              </a:ext>
            </a:extLst>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6337502" y="3609276"/>
            <a:ext cx="2687298" cy="812537"/>
          </a:xfrm>
          <a:prstGeom prst="rect">
            <a:avLst/>
          </a:prstGeom>
        </p:spPr>
      </p:pic>
      <p:pic>
        <p:nvPicPr>
          <p:cNvPr id="22" name="Picture 21" descr="A close up of a logo&#10;&#10;Description automatically generated">
            <a:extLst>
              <a:ext uri="{FF2B5EF4-FFF2-40B4-BE49-F238E27FC236}">
                <a16:creationId xmlns:a16="http://schemas.microsoft.com/office/drawing/2014/main" id="{62B15278-B3B1-4441-49D1-1E5070FDB056}"/>
              </a:ext>
            </a:extLst>
          </p:cNvPr>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267150" y="1608940"/>
            <a:ext cx="2543175" cy="1038225"/>
          </a:xfrm>
          <a:prstGeom prst="rect">
            <a:avLst/>
          </a:prstGeom>
        </p:spPr>
      </p:pic>
      <p:pic>
        <p:nvPicPr>
          <p:cNvPr id="27" name="Picture 26">
            <a:extLst>
              <a:ext uri="{FF2B5EF4-FFF2-40B4-BE49-F238E27FC236}">
                <a16:creationId xmlns:a16="http://schemas.microsoft.com/office/drawing/2014/main" id="{C8487AA3-D374-17D8-7600-1C465748AD49}"/>
              </a:ext>
            </a:extLst>
          </p:cNvPr>
          <p:cNvPicPr>
            <a:picLocks noChangeAspect="1"/>
          </p:cNvPicPr>
          <p:nvPr/>
        </p:nvPicPr>
        <p:blipFill>
          <a:blip r:embed="rId22"/>
          <a:stretch>
            <a:fillRect/>
          </a:stretch>
        </p:blipFill>
        <p:spPr>
          <a:xfrm>
            <a:off x="2949707" y="1129701"/>
            <a:ext cx="1971950" cy="2238687"/>
          </a:xfrm>
          <a:prstGeom prst="rect">
            <a:avLst/>
          </a:prstGeom>
        </p:spPr>
      </p:pic>
    </p:spTree>
    <p:extLst>
      <p:ext uri="{BB962C8B-B14F-4D97-AF65-F5344CB8AC3E}">
        <p14:creationId xmlns:p14="http://schemas.microsoft.com/office/powerpoint/2010/main" val="11439926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llustration of speech bubbles">
            <a:extLst>
              <a:ext uri="{FF2B5EF4-FFF2-40B4-BE49-F238E27FC236}">
                <a16:creationId xmlns:a16="http://schemas.microsoft.com/office/drawing/2014/main" id="{A444B1D6-CAA1-0836-0F7C-2A91B438816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3951" t="22662" r="15336" b="22972"/>
          <a:stretch/>
        </p:blipFill>
        <p:spPr bwMode="auto">
          <a:xfrm>
            <a:off x="557999" y="1808162"/>
            <a:ext cx="4216400" cy="3241677"/>
          </a:xfrm>
          <a:prstGeom prst="rect">
            <a:avLst/>
          </a:prstGeom>
          <a:noFill/>
          <a:extLst>
            <a:ext uri="{909E8E84-426E-40DD-AFC4-6F175D3DCCD1}">
              <a14:hiddenFill xmlns:a14="http://schemas.microsoft.com/office/drawing/2010/main">
                <a:solidFill>
                  <a:srgbClr val="FFFFFF"/>
                </a:solidFill>
              </a14:hiddenFill>
            </a:ext>
          </a:extLst>
        </p:spPr>
      </p:pic>
      <p:sp>
        <p:nvSpPr>
          <p:cNvPr id="2" name="Τίτλος 1">
            <a:extLst>
              <a:ext uri="{FF2B5EF4-FFF2-40B4-BE49-F238E27FC236}">
                <a16:creationId xmlns:a16="http://schemas.microsoft.com/office/drawing/2014/main" id="{15C23247-9771-0759-F97C-1C14560E522A}"/>
              </a:ext>
            </a:extLst>
          </p:cNvPr>
          <p:cNvSpPr>
            <a:spLocks noGrp="1"/>
          </p:cNvSpPr>
          <p:nvPr>
            <p:ph type="title"/>
          </p:nvPr>
        </p:nvSpPr>
        <p:spPr/>
        <p:txBody>
          <a:bodyPr>
            <a:normAutofit/>
          </a:bodyPr>
          <a:lstStyle/>
          <a:p>
            <a:r>
              <a:rPr lang="en-US" sz="3200" dirty="0"/>
              <a:t>Feedback &amp; </a:t>
            </a:r>
            <a:r>
              <a:rPr lang="en-US" sz="3200" dirty="0" err="1"/>
              <a:t>Diskussion</a:t>
            </a:r>
            <a:r>
              <a:rPr lang="en-US" sz="3200" dirty="0"/>
              <a:t> </a:t>
            </a:r>
            <a:endParaRPr lang="el-GR" sz="3200" dirty="0"/>
          </a:p>
        </p:txBody>
      </p:sp>
      <p:sp>
        <p:nvSpPr>
          <p:cNvPr id="4" name="Θέση περιεχομένου 3">
            <a:extLst>
              <a:ext uri="{FF2B5EF4-FFF2-40B4-BE49-F238E27FC236}">
                <a16:creationId xmlns:a16="http://schemas.microsoft.com/office/drawing/2014/main" id="{E0308CCA-7979-6DB8-C0FD-349C24519D98}"/>
              </a:ext>
            </a:extLst>
          </p:cNvPr>
          <p:cNvSpPr>
            <a:spLocks noGrp="1"/>
          </p:cNvSpPr>
          <p:nvPr>
            <p:ph idx="1"/>
          </p:nvPr>
        </p:nvSpPr>
        <p:spPr>
          <a:xfrm>
            <a:off x="4952199" y="2061029"/>
            <a:ext cx="7239801" cy="4685459"/>
          </a:xfrm>
        </p:spPr>
        <p:txBody>
          <a:bodyPr>
            <a:normAutofit lnSpcReduction="10000"/>
          </a:bodyPr>
          <a:lstStyle/>
          <a:p>
            <a:pPr>
              <a:lnSpc>
                <a:spcPct val="110000"/>
              </a:lnSpc>
              <a:spcBef>
                <a:spcPts val="1200"/>
              </a:spcBef>
              <a:spcAft>
                <a:spcPts val="1200"/>
              </a:spcAft>
            </a:pPr>
            <a:r>
              <a:rPr lang="de-DE" sz="2400" i="1" dirty="0"/>
              <a:t>Welche Erfahrungen haben Sie bei der Suche und Auswahl von Gesundheits-Apps gemacht?</a:t>
            </a:r>
          </a:p>
          <a:p>
            <a:pPr>
              <a:lnSpc>
                <a:spcPct val="110000"/>
              </a:lnSpc>
              <a:spcBef>
                <a:spcPts val="1200"/>
              </a:spcBef>
              <a:spcAft>
                <a:spcPts val="1200"/>
              </a:spcAft>
            </a:pPr>
            <a:r>
              <a:rPr lang="de-DE" sz="2400" i="1" dirty="0"/>
              <a:t>Gab es bemerkenswerte Aspekte bei den gefundenen Apps in Bezug auf die Kriterien?</a:t>
            </a:r>
          </a:p>
          <a:p>
            <a:pPr>
              <a:lnSpc>
                <a:spcPct val="110000"/>
              </a:lnSpc>
              <a:spcBef>
                <a:spcPts val="1200"/>
              </a:spcBef>
              <a:spcAft>
                <a:spcPts val="1200"/>
              </a:spcAft>
            </a:pPr>
            <a:r>
              <a:rPr lang="de-DE" sz="2400" i="1" dirty="0"/>
              <a:t>Welche Kriterien waren für Sie am wichtigsten?</a:t>
            </a:r>
          </a:p>
          <a:p>
            <a:pPr>
              <a:lnSpc>
                <a:spcPct val="110000"/>
              </a:lnSpc>
              <a:spcBef>
                <a:spcPts val="1200"/>
              </a:spcBef>
              <a:spcAft>
                <a:spcPts val="1200"/>
              </a:spcAft>
            </a:pPr>
            <a:r>
              <a:rPr lang="de-DE" sz="2400" i="1" dirty="0"/>
              <a:t>Welche Kriterien waren am schwierigsten zu überprüfen?</a:t>
            </a:r>
          </a:p>
          <a:p>
            <a:pPr>
              <a:lnSpc>
                <a:spcPct val="110000"/>
              </a:lnSpc>
              <a:spcBef>
                <a:spcPts val="1200"/>
              </a:spcBef>
              <a:spcAft>
                <a:spcPts val="1200"/>
              </a:spcAft>
            </a:pPr>
            <a:r>
              <a:rPr lang="de-DE" sz="2400" i="1" dirty="0"/>
              <a:t>Fühlen Sie sich sicherer bei der Suche und Auswahl von Apps?</a:t>
            </a:r>
          </a:p>
        </p:txBody>
      </p:sp>
      <p:sp>
        <p:nvSpPr>
          <p:cNvPr id="3" name="TextBox 2">
            <a:extLst>
              <a:ext uri="{FF2B5EF4-FFF2-40B4-BE49-F238E27FC236}">
                <a16:creationId xmlns:a16="http://schemas.microsoft.com/office/drawing/2014/main" id="{8B9FA170-406B-E6EE-3341-88A5F90E3404}"/>
              </a:ext>
            </a:extLst>
          </p:cNvPr>
          <p:cNvSpPr txBox="1"/>
          <p:nvPr/>
        </p:nvSpPr>
        <p:spPr>
          <a:xfrm>
            <a:off x="558000" y="6488668"/>
            <a:ext cx="6159136" cy="276999"/>
          </a:xfrm>
          <a:prstGeom prst="rect">
            <a:avLst/>
          </a:prstGeom>
          <a:noFill/>
        </p:spPr>
        <p:txBody>
          <a:bodyPr wrap="square">
            <a:spAutoFit/>
          </a:bodyPr>
          <a:lstStyle/>
          <a:p>
            <a:r>
              <a:rPr lang="en-US" sz="1200" dirty="0">
                <a:hlinkClick r:id="rId4"/>
              </a:rPr>
              <a:t>Design von </a:t>
            </a:r>
            <a:r>
              <a:rPr lang="en-US" sz="1200">
                <a:hlinkClick r:id="rId4"/>
              </a:rPr>
              <a:t>Freepik</a:t>
            </a:r>
            <a:endParaRPr lang="el-GR" sz="1200" dirty="0"/>
          </a:p>
        </p:txBody>
      </p:sp>
    </p:spTree>
    <p:extLst>
      <p:ext uri="{BB962C8B-B14F-4D97-AF65-F5344CB8AC3E}">
        <p14:creationId xmlns:p14="http://schemas.microsoft.com/office/powerpoint/2010/main" val="6942100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203864"/>
        </a:solidFill>
        <a:effectLst/>
      </p:bgPr>
    </p:bg>
    <p:spTree>
      <p:nvGrpSpPr>
        <p:cNvPr id="1" name=""/>
        <p:cNvGrpSpPr/>
        <p:nvPr/>
      </p:nvGrpSpPr>
      <p:grpSpPr>
        <a:xfrm>
          <a:off x="0" y="0"/>
          <a:ext cx="0" cy="0"/>
          <a:chOff x="0" y="0"/>
          <a:chExt cx="0" cy="0"/>
        </a:xfrm>
      </p:grpSpPr>
      <p:sp>
        <p:nvSpPr>
          <p:cNvPr id="33" name="Freeform: Shape 28">
            <a:extLst>
              <a:ext uri="{FF2B5EF4-FFF2-40B4-BE49-F238E27FC236}">
                <a16:creationId xmlns:a16="http://schemas.microsoft.com/office/drawing/2014/main" id="{DCFD1A13-2B88-47B7-AAE9-AD6F3296EE2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0">
            <a:extLst>
              <a:ext uri="{FF2B5EF4-FFF2-40B4-BE49-F238E27FC236}">
                <a16:creationId xmlns:a16="http://schemas.microsoft.com/office/drawing/2014/main" id="{F5CE4102-C93A-420A-98A7-5A7DD0C5C5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024154" cy="685800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 name="Picture 5">
            <a:extLst>
              <a:ext uri="{FF2B5EF4-FFF2-40B4-BE49-F238E27FC236}">
                <a16:creationId xmlns:a16="http://schemas.microsoft.com/office/drawing/2014/main" id="{2B4EC7FF-7919-4EE7-8992-C34F2E54819D}"/>
              </a:ext>
            </a:extLst>
          </p:cNvPr>
          <p:cNvPicPr>
            <a:picLocks noChangeAspect="1"/>
          </p:cNvPicPr>
          <p:nvPr/>
        </p:nvPicPr>
        <p:blipFill>
          <a:blip r:embed="rId3"/>
          <a:stretch>
            <a:fillRect/>
          </a:stretch>
        </p:blipFill>
        <p:spPr>
          <a:xfrm>
            <a:off x="7476818" y="1708146"/>
            <a:ext cx="3265071" cy="3265071"/>
          </a:xfrm>
          <a:prstGeom prst="rect">
            <a:avLst/>
          </a:prstGeom>
          <a:solidFill>
            <a:srgbClr val="203864"/>
          </a:solidFill>
        </p:spPr>
      </p:pic>
      <p:sp>
        <p:nvSpPr>
          <p:cNvPr id="24" name="Τίτλος 6">
            <a:extLst>
              <a:ext uri="{FF2B5EF4-FFF2-40B4-BE49-F238E27FC236}">
                <a16:creationId xmlns:a16="http://schemas.microsoft.com/office/drawing/2014/main" id="{88F39797-8ECA-4CC0-ADFC-28793E1CA72E}"/>
              </a:ext>
            </a:extLst>
          </p:cNvPr>
          <p:cNvSpPr txBox="1">
            <a:spLocks/>
          </p:cNvSpPr>
          <p:nvPr/>
        </p:nvSpPr>
        <p:spPr>
          <a:xfrm>
            <a:off x="340474" y="2922021"/>
            <a:ext cx="5034783" cy="132556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lang="el-GR" sz="2000" kern="1200" dirty="0">
                <a:solidFill>
                  <a:srgbClr val="7030A0"/>
                </a:solidFill>
                <a:latin typeface="Gill Sans Ultra Bold" panose="020B0A02020104020203" pitchFamily="34" charset="0"/>
                <a:ea typeface="+mj-ea"/>
                <a:cs typeface="+mj-cs"/>
              </a:defRPr>
            </a:lvl1pPr>
          </a:lstStyle>
          <a:p>
            <a:pPr algn="l">
              <a:spcAft>
                <a:spcPts val="600"/>
              </a:spcAft>
            </a:pPr>
            <a:r>
              <a:rPr lang="de-DE" sz="2800" dirty="0">
                <a:solidFill>
                  <a:srgbClr val="C01E24"/>
                </a:solidFill>
                <a:latin typeface="+mj-lt"/>
              </a:rPr>
              <a:t>Glückwunsch!</a:t>
            </a:r>
            <a:br>
              <a:rPr lang="de-DE" sz="2800" dirty="0">
                <a:solidFill>
                  <a:srgbClr val="C01E24"/>
                </a:solidFill>
                <a:latin typeface="+mj-lt"/>
              </a:rPr>
            </a:br>
            <a:r>
              <a:rPr lang="de-DE" sz="2800" dirty="0">
                <a:solidFill>
                  <a:srgbClr val="C01E24"/>
                </a:solidFill>
                <a:latin typeface="+mj-lt"/>
              </a:rPr>
              <a:t>Sie haben dieses Modul abgeschlossen!</a:t>
            </a:r>
          </a:p>
        </p:txBody>
      </p:sp>
      <p:pic>
        <p:nvPicPr>
          <p:cNvPr id="2" name="Εικόνα 1" descr="Εικόνα που περιέχει κείμενο, γραμματοσειρά, λογότυπο, γραφικά&#10;&#10;Περιγραφή που δημιουργήθηκε αυτόματα">
            <a:extLst>
              <a:ext uri="{FF2B5EF4-FFF2-40B4-BE49-F238E27FC236}">
                <a16:creationId xmlns:a16="http://schemas.microsoft.com/office/drawing/2014/main" id="{25F65A2C-3150-4B5A-D0EF-1CEBF92DC4E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7847" y="934357"/>
            <a:ext cx="5598661" cy="1438154"/>
          </a:xfrm>
          <a:prstGeom prst="rect">
            <a:avLst/>
          </a:prstGeom>
        </p:spPr>
      </p:pic>
      <p:pic>
        <p:nvPicPr>
          <p:cNvPr id="9" name="Εικόνα 8" descr="Εικόνα που περιέχει στιγμιότυπο οθόνης, γραμματοσειρά, Μπελ ηλεκτρίκ, Μπλε Majorelle&#10;&#10;Περιγραφή που δημιουργήθηκε αυτόματα">
            <a:extLst>
              <a:ext uri="{FF2B5EF4-FFF2-40B4-BE49-F238E27FC236}">
                <a16:creationId xmlns:a16="http://schemas.microsoft.com/office/drawing/2014/main" id="{7D790D35-08F5-DA8F-3D0F-1C206306CD42}"/>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0" y="6404920"/>
            <a:ext cx="2063265" cy="453080"/>
          </a:xfrm>
          <a:prstGeom prst="rect">
            <a:avLst/>
          </a:prstGeom>
        </p:spPr>
      </p:pic>
      <p:sp>
        <p:nvSpPr>
          <p:cNvPr id="10" name="Ορθογώνιο 10">
            <a:extLst>
              <a:ext uri="{FF2B5EF4-FFF2-40B4-BE49-F238E27FC236}">
                <a16:creationId xmlns:a16="http://schemas.microsoft.com/office/drawing/2014/main" id="{2AEE8F04-0D28-7342-5C1E-E908E35E4C21}"/>
              </a:ext>
            </a:extLst>
          </p:cNvPr>
          <p:cNvSpPr/>
          <p:nvPr/>
        </p:nvSpPr>
        <p:spPr>
          <a:xfrm>
            <a:off x="3898918" y="6319352"/>
            <a:ext cx="8293082" cy="632422"/>
          </a:xfrm>
          <a:prstGeom prst="rect">
            <a:avLst/>
          </a:prstGeom>
        </p:spPr>
        <p:txBody>
          <a:bodyPr vert="horz" lIns="91440" tIns="45720" rIns="91440" bIns="45720" rtlCol="0" anchor="ctr">
            <a:normAutofit/>
          </a:bodyPr>
          <a:lstStyle/>
          <a:p>
            <a:pPr algn="r">
              <a:lnSpc>
                <a:spcPct val="90000"/>
              </a:lnSpc>
              <a:spcAft>
                <a:spcPts val="600"/>
              </a:spcAft>
            </a:pPr>
            <a:r>
              <a:rPr lang="de-DE" sz="1000" dirty="0">
                <a:solidFill>
                  <a:schemeClr val="accent5">
                    <a:lumMod val="20000"/>
                    <a:lumOff val="80000"/>
                  </a:schemeClr>
                </a:solidFill>
                <a:latin typeface="+mj-lt"/>
              </a:rPr>
              <a:t>Von der Europäischen Union finanziert. Die geäußerten Ansichten und Meinungen entsprechen jedoch ausschließlich denen des Autors bzw. der Autoren und spiegeln nicht zwingend die der Europäischen Union oder der Europäischen Exekutivagentur für Bildung und Kultur (EACEA) wider. Weder die Europäische Union noch die EACEA können dafür verantwortlich gemacht werden</a:t>
            </a:r>
            <a:r>
              <a:rPr lang="de-DE" sz="1000" dirty="0" smtClean="0">
                <a:solidFill>
                  <a:schemeClr val="accent5">
                    <a:lumMod val="20000"/>
                    <a:lumOff val="80000"/>
                  </a:schemeClr>
                </a:solidFill>
                <a:latin typeface="+mj-lt"/>
              </a:rPr>
              <a:t>.</a:t>
            </a:r>
            <a:endParaRPr lang="de-DE" sz="1000" dirty="0">
              <a:solidFill>
                <a:schemeClr val="accent5">
                  <a:lumMod val="20000"/>
                  <a:lumOff val="80000"/>
                </a:schemeClr>
              </a:solidFill>
              <a:latin typeface="+mj-lt"/>
            </a:endParaRPr>
          </a:p>
        </p:txBody>
      </p:sp>
    </p:spTree>
    <p:extLst>
      <p:ext uri="{BB962C8B-B14F-4D97-AF65-F5344CB8AC3E}">
        <p14:creationId xmlns:p14="http://schemas.microsoft.com/office/powerpoint/2010/main" val="191579968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COURSE_TITLE" val="ETA 2 4 How to search and select Health Apps CLOSURE SESSION_DE"/>
  <p:tag name="ISPRING_PLAYERS_CUSTOMIZATION_2" val="UEsDBBQAAgAIAKl+UE82YVgCRwMAAOEJAAAUAAAAdW5pdmVyc2FsL3BsYXllci54bWytVl1P2zAUfS4S/yHyO3FLxwYoATEktIcxIXVse6vc5DbxmtiZ7RC6X78b5zukbEir1Cq5vuf4fhxf17t+ThPnCZTmUvhk4c6JAyKQIReRTx6/3p2ck+ur4yMvS9gelMNDn+SClwCWECcEHSieGQQ/MBP7pGdwkZk4meJScbP3yXKO3O1Oyzk5Ppqhi9A+iY3JLiktisLlGhEi0jLJSxLtBjKlmQINwoCiVRjEabCX5u9o/KZSULPPQPeQmXn7xjVJy/Gs+YCkWLpSRfR0Pl/QH/efV0EMKTvhQhsmAiAOVnJmS7lhwe5ehnkCurTNvCrIFRhTBmFtM89c8sW5cLQKfFI5rFPQmkWg3UREhLZ+DWdDUGEa65qJcC3YE49Ymdta1162RR2JjqUyQW5q9A72G8lUuG7tPX+PTkTsbROm45pPD3Kx/DteJ2P91uX7ZCw2o3yTcB3jUh/SWaeToMNdvdTW2Mr2sZHtXclEHAW/cq4gtK/f2hMwX5Bqw1bmNk5XFwEu4NMdC4xU+1uEoXRr2bitUtxKKa4FtRxuu/uqoyBNtltgJlfQlGrmPfEQ5BemlO3XlVE5eHRkrLF0CPZolXLdpK4hXmzS5OwfelP6jVrzU7/WGQv4H435hERtTbgI4fmOo4+BFGtqAItd2lyTJW65ZxeTzjdp7zANTN1JwKZgIo5hKgI8+yEzjHZ2eggKiml0CXI1wvYWDoJjHsUJfs0kw3j1IE3K1G6SobdwEJzIYDcBbc0HgRslC8xQ51mGA+Bl8V6utx2h45aMdNmK0aMT49ALcm1kyn9bpQ/mpLm0kn7l9B4fOYc+Degm4y3kw/w1xGgSDOJq5sL2NQKcC08citWA56S2uhkO8YlZXz6NBnxpeihnTDOdS8M6qyzjOQ4mzyqv5hzn2cgnhC3LE3PbT2h4eVjoKOHpe2OK6zueVVms+G9wCh6Wfw0WSyy1E0Opd5+8P1/2GFCLOBkH21vToR23UjR1cF1q36pf247mhqq1UsnskKS8uhcVppoHH1GOkZK5CEcCsA2r6XWC8/hGAXMS2GJGi1M8HjLzyTt8qHO+OLvoUv6wuGiwNq6HauMqljdcR3XAnfxofZDaRLx6ruHjH1BLAwQUAAIACACRi/FYtTf0qBwFAADhEwAAHQAAAHVuaXZlcnNhbC9jb21tb25fbWVzc2FnZXMubG5nrVj/bts2EP6/QN+BEFBgA7q0HdBgGBIXtMTEQmTJleik2TAIjMTYRCjR1Q8n3l97mj3YnmRHSnbttoGkpIANmJLvuyP5fXdHnnx4yCRa86IUKj+13h29tRDPE5WKfHFqzenZL79ZqKxYnjKpcn5q5cpCH0YvX5xIli9qtuDw++ULhE4yXpYwLEd69GWMRHpqzcbxGNsXMQ1iPJvF4zmlgR97eEw8azRmyd3Jm/bvj1jbwXSG/evYC86DeOyeWyNbZSuWb5CnFuqnX4+PH969P/55EEw0xZ53CIQM0vu3PYB8GgZeDGjEi33yiVqjYTbBnHquT6xR+2OY9Swklz08zsOQ+DSOPNchsRvFfkDNGniEEscaXasaLdmao0qhteD3qFpy2P1KFByVUqTmRaLgQV7zLmdOMMWuH4ckoqFrUzfwrVGkimLz2sCyulqqAtyVKBUlu5E8NT6BZ+b9quAluGYV8BDBp1oK+KfKmMiPul1f+V6AHUOuKYkifA4LS3eTAqQD+HtRLeFdytVrcHGfS8VSdFtwAAwixFYrKZLmnyJaFTrCmWSbzihCfOX650DywIti4jvbJ9aI5ClyCqYnOxAlxBEJAaBgJS+eYBsbjhtzhKUchjBxzycefKkOYSIWSwnfamgcMwJMmPG8ywqYSkLgdxRdBaGjFw1cIYZWrCzvVZEesHR/P7uAXd8OQAg23QOnGmMLDPwQkPOKgidVNxhEiQ2/W13BVIGAMTVJQEsqq8sKZJOtJK+4iVboqbDEUOqG3yrQl+Rs3XAfvBuxddLcw3PfnsRjukudHqvzZNnTDsT5XX3sq6EGmuxzvjOmFi0eB58gu1gjPxhiEVxA/rsYYnFNIlhkEnXZ+PjSPcdmlyDvbZPSNuklTOcYuUEsScBOs2ktVF3CE70kkJrMjpRHw9xE5OMcWOxi75Hc2qACHcxoIdYc4ihSXnQ6goRvE0eL6uPc/SM+w65HnO9Qj21QrirE0jXLEw5kS5je0w28S0Vq3mnaG/+fa/E3YlWb6l+1VcJ3yKdXQ+M5KCyPKIJVFc9WVZdrvWBt+E+JQkv80RD6TP1p/iOb+Dh0gx+zM6XIatlUoGfvzy6yoXvUGcQzV6r/bv3oSKKm1BBoWHRxhB5D9reaaLdjN9AVMeX97Vz/DGxmTd2Cwubmt6q/tR+0AL5CT8WIJrDGJvIIWp0MqlB/20uY9UH4l7pg9Le/IuPIpVB1rvhNKapOz0bPveurkfPTC+tez3pQbKhLPQjZB8BF2w+WSIoM4k97YM6nZLsCTYk4mMmVqmVq5C/FnSkTsLZ1xr/thm8LlZmnkpVb+jdl6sNzomgmFzZOZwP6qZ2Ce+/PnoCfvksRwSG0MTb2bd372FrtsqcRyEcvhUejbesEOspYlSyhHN+qOk97AjXHL4ecYQBr59zT9KsAmqeoffr7IBDdy0H6JDuwP31V8fKvwSB6AjuMqDny8YeqE4ji8WEAZtDHqj3ubu06TVyg7w85U7KmqmUqg0dH3X5BHe1uY0qxPZmCgCKjF1UX0DUOQdjyxQ7mIZzJWunZAAQdABWV5Ig8MC2YIahTHF5AajWnLGs0ZcUd5GWqlBwUm9k5rYdq2Jy+XGDUlRT5oMifVxX1hKk7i7HjmJscWEk4sN81TUAKJ8akvdKRatEbzJ5gH9L+V3g8FdVQwJCQ3W2NvpUwNwCeYvpK7b9//u2yN5V2m1QhbzXjL1lr/W3h3Y1Kcxl38mbvbu5/UEsDBBQAAgAIAJGL8VgVHmAbowAAAH8BAAAuAAAAdW5pdmVyc2FsL3BsYXliYWNrX2FuZF9uYXZpZ2F0aW9uX3NldHRpbmdzLnhtbHWQQQqDMBBF957CGwhdh0DXpUWoFxhxlECSCZlR8PZNRG1p02Xe+z/DjGIUMX5iXdW1glnoKRBFS5xRNe93tgwLXr1xIIZ8woK850omNyxRaCMyetmUHsFyyv/wY3hrYT0/4iNeMOVCZxzqS6mwmVzysJhpY90aUI8R04AvmHPoobd4w7UniMPjDOwb/9W5mzabHd5pQB0iuSCq+UBVutdx9BdQSwMEFAACAAgAkYvxWHRJNR88BAAADBUAACcAAAB1bml2ZXJzYWwvZmxhc2hfcHVibGlzaGluZ19zZXR0aW5ncy54bWztWN1y2jgUvucpNN7pZTFpkk3KGDJZMBOmBFLs7jbT6WSELbA2suRaMpRe9Wn6YH2SPbLAgUBakw3T7WwvMsRH53zn6Ds/0sg5+xgzNCWppII3rINqzUKEByKkfNKw3vid56cWkgrzEDPBScPiwkJnzYqTZCNGZeQRpUBVIoDhsp6ohhUpldRtezabValMUr0qWKYAX1YDEdtJSiThiqR2wvAcftQ8IdJaIJQAgL9Y8IVZs1JByDFIlyLMGEE0hMg51ZvCrMOwjCzbqI1wcDtJRcbDlmAiRelk1LB+a7ntg/bhUsdAtWlMuOZENkGoxaqOw5DqKDDz6CeCIkInEYR7cmShGQ1V1LAOay80DKjbmzA5uNk71jAtASRwtcCPicIhVth8GoeKfFRyKTCicM5xTAMfVpAmoGG1/Ruv1227N/2B73o3F/5lz8Swg5HvvvV3MPK7fs/dRb8s/MX1lTvsdfuvbvzBoOd3r+6sgNE1Qhx7nTEHmBVZGpCCMEdFWTzimDIo0ns0SqKgzBlOJ8QXHQpZHGMmiYX+TsjkdYYZVXPohhp0wy0hyblMSKCGOm0NS6UZse7gDCAEBrksauL4ZVETJ6drW7eN97ttbY3SwUrhIILiAVkemmOvipZqVPcRDhSdQmWSe5scZ4x5WZKIVDV10LnvVWERwwMwzljwNeb0NxoJFhZ8kXhEwj6OyUrLebeUd0DzwEJjyDEDJgcJ4cjDHNqcKmA3KABkNpKKqry9Owvt85RihgAP5hBBl94G20GEU7mW1CKxureC5ru+UES+N2wb0YOqHqPgRZdWKf2/RMZCNBcZYvQW7ASCysti+C8iaLW/0TgVcS6FEaSQzN1MKZmR8KyMo2twEWdgCfMuYUQZDx8y+gmNyFikgEvwFKYjyKk0+NWdgBMs5R0oXsb4zHRtt9923z7TG8ThFPNgR3AoVxInai/4eI64UEs7oCPAmSR5UkIa5mtl9lZ9fBqKjoE8P1E21vAljTOGnxK+IGQFeo8p34+XXRL/3QhKu43wNG903bw5NLQ4hZQYTFgIYNpRvpiwJQADzJHgbI5wAAeW1GNjSkUmQWIGhIGWj4/Q2EOZ5l8TmMzgMQ1JWgqydvDi8Oj495PTl/Wq/fXzl+ffNFoc5VcMa3fmLG89eFcoZ3XvxvAdo2/cGzZsOyKNdaGGG06334VKmHf7vjs8b/ndP7v+9RaAnL3NM8ux9Xm6/XjNLxn/1dPVc8+HrQs0dL03Pd+rl6movoDmVUEENTnW9+9SNjofpTqgnFp/UEZr8KqM1tCc+Vcr532pEGCGT8xMginOaEyhkn6KjizVHI9q5p+jIf/1fdd09H4a8lHV8f8YhL9o/zHlvtcD6MmIX2fOcy+7fwx67V8T40cxaL6KJ561Nx3H3vp6pldiymkMtOpLb/Hk1jw+qjn29qVKBdDWXzCblX8AUEsDBBQAAgAIAJGL8Vg3i4dqewMAAKwMAAAhAAAAdW5pdmVyc2FsL2ZsYXNoX3NraW5fc2V0dGluZ3MueG1slVdtb9s2EP6eX2F4wLB+iVcnnRtMEeDYHlA0a4MlyHfaOttEKFIgT07973cUKYm0pcqNECC8ex7yXh4ekcS8cTk6gDZcyfvxdJxejUbJptQaJL5AXgiGMJIsh/vxE5MIgpvRH78L/Dv9MJ44sBJKPwMilztjLbVtxLP78bpEVPJ6o4gr8VoqnTMxTn/7p/pJJhVyiKUowEs5W7aB9phP088Py4so/ozbh9lycddH2Ki8YPL4qHbqes02bzutSpnZ0G7s10fbHwvQgsu3wYiovPgFIY9iWn1cTVfTyyiFBmPAhnS3nE/nfw2yBFuDaLKf3X6+nV/IaY/6eWNOaAduOFa02XR2M7vtoxVsB3GRF6vlx+VNP17S7nFXfhqXIyD8wMHM6RocQf/S5qooi1/RSKHVzhb0hDOz3yBHKJbR9SPC8s5+gwSbkD1oUJBG8IzaoHTmpPin/frAfbX0f4ZDIrF3WyvxZJtwMj2sQtYCUtQlJJN65Xxmr96/l0iXCdItE4YAoakFPVGGT6w0Eaw1tsD/4J3LLER5Swt5VaLMYeEiDpGxoyUsFg/VaAmxjS2IUcPBG12uJ8YW+Y0qe4YMjC3y2TbsuxTHM/ipx3FqSTww38+gAT76qAPkBslomfmt61XttUc92ptugrO9ocbkKoO0ktYLz8F2LplUNhfT5CyoRLID3zGkV+pfi1sfq2xMMjlxeLV1aytBjgK6JLdRpTYUDLlf4+Q7PI7iHg8zx0fYYo2OjW1X7IsRiqFaXw0Wuz6kKZxbj5AelPtxzvQb6BelhBmPPI8uIRXdPc3nDDuy6UEF/UVuVcCpzu4jSYVgLgUrdxEvhTNEttnnFFNfCk1NXWu7O5j4Y7taK8t8DXpFiuBQSzK2Odye7/aCfvGVwztkMaHH6Zi4p+0k443iA4OXADC92df3wS2cJy8FcgEHEN4bGKqE+zJLDOm/K18rr1iUgeUiRfop1ColGqGRo4PwSnF1M5xneMYjW5sqs2im1CO+HSrR0K8HpRVreLozeClFO5O/q4TUrKierET1jEyjP7ld++TZAeaS59UMIgc2ounyOI5QqvBlqZx1wGf2NgT7dDWbNRl2ePoodtKm0y5K5Tkdsy90P9OtBghHbGW8Ch6Br3BcK6azbw0kehU63I5NOdLDWU1smvV5gckkMLnmNG2gv+m/lPR/UEsDBBQAAgAIAJGL8Vimr1YjNgQAAJYUAAAmAAAAdW5pdmVyc2FsL2h0bWxfcHVibGlzaGluZ19zZXR0aW5ncy54bWztWN1u2kgUvucpRl71sjhp2k2KDFEWjIJKgGJ3t9FqFY3tAc9mPOP1jKH0ap+mD7ZPsmc84EAgqYlCV5H2IiI+Puc7Z77zN7Jz/iVhaEYySQVvWsf1IwsRHoqI8mnT+uR3X59ZSCrMI8wEJ02LCwudt2pOmgeMytgjSoGqRADDZSNVTStWKm3Y9nw+r1OZZvqtYLkCfFkPRWKnGZGEK5LZKcML+FGLlEhriVABAP4SwZdmrVoNIccgXYkoZwTRCCLnVB8Ks0uVMMs2WgEOb6eZyHnUFkxkKJsGTeuntts57pysdAxShyaEa0pkC4RarBo4iqgOAjOPfiUoJnQaQ7Snby00p5GKm9bJ0RsNA+r2NkwBbo6ONUxbAAdcLfETonCEFTaPxqEiX5RcCYwoWnCc0NCHN0ifv2l1/Buv3+u4N4Oh73o3l/5V38Swh5Hvfvb3MPJ7ft/dR78q/OX1yB33e4MPN/5w2Pd7ozsrYHSDEMfeZMwBZkWehaQkzFFxngQcUwY1eo9GSRRUOcPZlPiiSyGLE8wksdCfKZl+zDGjagHNcATNcEtIeiFTEqqxTlvTUllOrDs4AwiBQS7Lmnj3vqyJ07ONo9vG+92xdkbpYKVwGEPxgKwIzbHXRSs1qtsIh4rOoDLJvUNOcsa8PE1Fplo66ML3urCM4QEYZyL4BnP6GQWCRSVfJAlINMAJ5G/U5RaaQFIZUDdMCUce5tDWVAGdYWkh80Aqqop27i61LzKKGYKWhblD0JW3RW8Y40xuZLHMpG6msPX7QCgi/zD0GtGDqh6j4EXXUiX930TOIrQQOWL0FuwEglLLE/gvJmi9odEkE0khZVgqJAs3M0rmJDqv4ugaXCQ5WMJ8SxlRxsNfOf2KAjIRGeASPINpCHIqDX59L+AUS3kHilcxvjJt2ht03M+v9AFxNMM83BMc6pMkqToIPl4gLtTKDugIcS5JkZSIRsW7KmerPz0NZYtAnp8pGxv4kiY5w88JXxKyBn3AlB/Gyz6J/24Eld3GeFY0um7eAhpanEJKDCa8CGEQUr4cqRUAQ8yR4GyBcAgbSuqxMaMilyAxA8JAy6dHaOyhTIunKVx+wGMWkawS5NHxm5O3734+PXvfqNv//P3t9aNGy909Yli7M8u7/eDloJrVvSvCd4weuShs2XZFluhCjbac7r78VDDvDXx3fNH2e7/2/OsdAAV72zvLsfUC3b1Pi1vFvXUa/Hf71HMvxu1LNHa9T33fa1SpoYGAdlVhDFU40VfsSjY6A5VqvpraYFhFa/ihitbYbPnR2oavFAJM7amZQjC3GU0o1M6L6MFK7fCk9n0ZLbjzSksf7UHTtYdpwSfVwwsedv8z/aNqWu5aLMgjCdVGP2jDPBvpm6x57lXvl2G/c1D6aDX+XkTNPi995qn8RrPxUcaxd37+qoF881tiq/YvUEsDBBQAAgAIAJGL8VgmD37osAEAAG8GAAAfAAAAdW5pdmVyc2FsL2h0bWxfc2tpbl9zZXR0aW5ncy5qc42UwU/CMBTG7/wVZF4NkYEOvIHDxMSDidyMh248xkLX17QFRcP/7joUuu4NWS/0y4/v9b2t33enWz5BGnTvu9/V72r/Ut9XGljNqA1c13XeohdWDzTPFzDPC+C5gMBDthZZMq7hqO9PCOUciMo12b1aX+0YBng0c0RJiYrw1RS4JcAPCvykxK+/f3ecxg5NOaNONsag6KUoDAjTE6gKVjHB1WP1uD16MG5B/YMuWQo109twNI1byZPjcBrFD2OXS7GQTOyeMcNewtJ1pnAjFr/1B3a59GonQZUvfd1WlufaPBko/MKz/iyche2kVKA1/NYdx5NwckfCnCXA3Yai4Wg4OYPWjJsD9ehtrnPzR0dhNIiGLi1ZBo0pPczifjyoY6L0akyzUfzAGfg0bc1IznagLrFCuZEXvECpMLMTaaKRXSTKkS1ykR24eGwXydnDWtu2b6NKjV6CanH8Km7scpnGMGrXDL1rtiKuctGWL1Q2eJohL7f2qj5TucApUVAiEoXl2aCqncb4UWP3b2XfTK1BzRF5GaDdgBnD0lVRBkp5/Hc3GMiTphf35MX7vrP/AVBLAwQUAAIACACRi/FYFQaV5GsAAABvAAAAHAAAAHVuaXZlcnNhbC9sb2NhbF9zZXR0aW5ncy54bWwNyrEKwkAMANC9XxEySB3Uugn2rpujCK0fENogB7mk9ELRv/e2N7x++GaBnbeSTANezx0C62xL0k/A9/Q43RCKky4kphxQDWGITS82k4zsXmOBVejH28S5wvlJuc4XqbOkAu1B/B6PeInNH1BLAwQUAAIACACRi/FY9XSmfq0RAACrOQAAFwAAAHVuaXZlcnNhbC91bml2ZXJzYWwucG5n7VsLWJJn37e31dbK/NauzV4r2LXa9r3rLXNm5gFYa9OsNXdqVobUXFlaoENBEXhWLX13EFat2XTC3s4HgU4GgkCLJZUan5ZgcspQUREQER7OfA+KqXvffd91fYfr+65deOn13MD9//3/9+9/uP8Pj/dX77+XGv5s1LNhYWHhaeve/jAsbAY2LGz658/MhN4ZHvrwV+gyDf9h6lth7HsL+6EXT+Ws2bgmLOwyfbZnxwzo9az8dVvwYWFzJYG/aVLcuc/CwhLeTHt7zcfFWUZ1K51VitZafMS4jQ3/drw4+/6vC0ZuLvj02z3rN248ebzx+PaGoQOd2zNpUV8j3n5HebDnVNnzb9Fm1K069f60pTl5ET8/XvNyoo2bIOsvPysOL6XYiRGxV7M43TVbYg1b8nbZLT/uQlI2WyMgk6Ef3kdzuKMD4rddLwauj2gxqj8FBqqYsszA9YukxvzZgUG+dD52WmBgmi9ZFrjeWJTNmzEKkv37IJHhXGAkFViSdgT6HXkkeKAQ2euqOeSepfG4BktjC8bXg1nPH5bLDthid3j37kYnj0omf1ZpggMgESBae6KBkiTNOr5JLiuzxZ7YMarzGehj9pVjIy1bUYujRg39Ir/fd3lB7pK/5I2ZeaDrk7bC8FFL31yhWl/FDgqWZabdjxuz95f8pXv4ZaMmvzQf+8pGxYpR3U9JWKf6g6DbecdWoiWjBPzLHO6RM/+/wb/s77K3nkyNh/sdUlwWxdZeXYmhbmmbvqfmvkGVpXeYVLKg6hUIlWj47lI60yrzDcqwIlc7Zz3pJRaeVKM0LNTWuLcEzTpTrizaqcGOHB5ZsXWyPGR6YdrYMPO/MGafjSZ3zY43l2rdWCoUHiMsqkcKeHoPwj2P7A70pIknZRQTPl7rFmpLrTVaZ42S2ldO3e3m4SfmwKiG9cq4ZvZ+eyRgiYSLARV3prqo3cg3nwVcZ8VdBYIx0rg38pciPPLN7payhwsJGIgeY0zqZBit36v1O3bOG16vxOddolRdxIaPCW4n8Y6dCtL9bgTX8LUoGnA2HTG9z/QO5uB83em+z0ox9pVSFp5MNOUEXXcchoUjSNcWlS6huF0SlEdSTQc8unjApwdEQqDunrqo2fXjJYF/9yJuEnh1Ah2AmGgYk+p+DVVi7YoAHL0g4Ae5INC/AcN39qWiXI7jKO99lBqGv3bPoq5nBsNiB4mHloGNC3Dr+NnCkbYN8WLXRbGr+Cd0hgYGB4x1CizS8UsEUoSrozW5Zb+1VnGMIric2sblFm0y4rxynNpzM9pzkzvoNQN+nY4ou/obVd6DKMdBY8fifuy1e62RWcVdLKpRQTX2EqG8xVFNeqqpN4fam6MZQJhLZC2RYscto46op8qfxCrBW3BS7DOIfyiUuZpzkHjr8yjL8/EoezbKzisqpQySVYnSKQL2bLi7wx8/so4Pp7juM0XOw3DnYSlLKciWJ4imkAh33k7F+h6btSKXJV3l6d0gplh9ER5Xi9jdA6bxy1lWYo3UQM7S26Kwit/IRlP61sabS8wcVYMb4c9qm55bo+AAULhGiz3D9skp5BsGHO3GvsX9PlAZ7aeNIjxaBUGIh3BawSLyErVfvokbDDFovqkRlhbx2ijhN5ZBqc1fEhzzWF32VF9/0sgNpZeokBjaMzBqxpMkxOJ5FK9NYXuz1HIrkutX24ZII32t9knJ2P52mdKwh6hhTpSQ5/+M5ZxVlwAT1WPjZzwhg6D31j8pHHGHu+ykzhpQHwIKAf0fABUukxijRWAGVuPfj9FqiCYF1YrCoZDtrkS54qrAXHI9ySx7suVd/Kqzy16pAeE4X18ss3QgZgT0u/0851GZ2B7OonO4Le/zkX6TLj2XQtPhe43oJpNOW2tVHJUViDheBrNuqvIHc7h5hR4UlNm90T6fH8sgfEFu2/wwi8JP0amlzI9pddqBAeVO0IKTOw13zDYycyy/p8Wqck/s4nnTxd4uKS76zy8xCwf588D5HyiMcRdELi3SIu+oN2WaOTQpMAxQB3o5Yle7VFYPwycrWk0xBmOMiu22FsB9HHiJwVFUmmBKEjFOqo+JBBy9Y5vUygLpdBbXibMcplMHWXqtd8HGuqk0MHrisLLp3fGGNGmvVGHUeePY7DV49EOBBsMCFQUGe+Jypr5vD+woV7FCkKKIS+HQmeXKuJc4MfZitlrfok+6q7+tvFg0SGrmCxl4Cs3my6Usa3nhdvp9UwNqolF5ld/SRQi/YDC+znkXwchWI9m9aNZzRYjeYmjTEtMQANm2kn5HmbcandHce7mJJGCzEQBDJ9oL2roLSkrraAiRPu4Bsl/UPzVaWtGCx3Zyc8EMI/91W/GPB4qaE1fRm0Tt2cN2y7wZ0uyMpgKVZd4zW2ClC4k+h2WhfszWAgwSHCju/9s/oMGxdLlU8Td+SktR6SJB0vLSNggpap+Mc1SwUGpkaxBcN4mmX63N6gHrkzmVKau5U/l8FWpyigyk8weSe/vIgyadPlv+c8m3VQYjxuP117DdGfrK+atdu+hbZGIkg6tQNNASYGJTJg1UUKQvXDI4CRkSk4hBpvXwhonHtHrSj2VFh4YKtBaLvnUqn6Qfugjo81Vre7E3khPhArfDebyotOKnVOfWawa7q8OZ+/A1xC6KZ/UqHEduGIBJmZwbaCmMmVfkI6fqOTlqpClTMmhx2HyJuxBmvrDxEdlHVhUKrL5tT7rIqr4tZZlqTqjyhID+8ECq3vyL5cok3y2xygd1TXkT4jdH8t0M0DdMGDxc6M/UgxNpGOgiT/uHhwlD/+yTOgWsfuAT0hcsK6lGOymvoNug9hwUKI2P9rlwWCk8DeQUITlWElFkzg1qtEL3YWjif/ueMD9TYsR5GnF9+7luM9tQGwThJqhEPpeB9LPQ8fgbpd/EvzeZusydT/TmvixhXZlM9CdbJmrD7fyLtZPZ3CSfqE1vqF6fwv2xSQVyDvduSN1/rK6wRWLM4wgJ1q/SPRq7CF250H93KWcviqqYpBedqGJbhtFm18NqrthbDgdlGosMh7SdT99Hb5F/V5K8q46RTVTtI5A3CtyEHot24LJ/KMnXatcRhRNmfBCr8nUnAQOsi+lQy6Ex0RBbJSYiBQRVDSNt5bAIRrTIsV+KI0o1u2RvqKgXL+LCuenbRy2FJQZ2IXnl+uIqC36RleJ3MPeaM1lrQLXZp6BnnjRZLHEOEXgIQ/JY4ubCs80uR4FnwOHIRd8RpLQ3AEJABSRrW4+K7HF3YdKFMqbWwEdxorIwYIGHXyMxOg0lVUu/F6MnNytFPPTiHi7/MSG80vC1Mq6KYc6c3qekPnoajpJFpSiM2f+KXqznnyAKxYkzO+IYbLlU3idgJJmbpLXQvq8l+Yt9OpE6XyC6l2xy8KF2x9FAIQMl7xTM5Rq0ORUNUrwRqUefn3DFyF8lRv7nhRXf5X2nUjNZBfjw03mPth0cjLkGW2woUBVsGuALaQgk9VqZxtouMCTQCoooiLw3Eaam/UXh5/I+VqsrWdny/FJfMYzJVeiRjV0ns3kIXwUBVN+aFCjGfMHMO3G1vX2ulSwp67B1foriXD2Ww02V8vgLVhOz82hCg8hTNezAEbT1ugvKODsset93Ur3R40mVKkS0TP97ho6/0oUbJpFVBfUHywQpLQ0k2xG5jr4DX3G85NDe67QEdjNi6+IBZ26H7Y2nSm4ZjzY+tOrvuhkPYhrYSylWR4MwRUkWKjfN5eo54PLJHVwhD5GijPue/cHwbgq54oIghkghhzOlbsNxXc9cuZFcoSpSxcjZS/GyjCtsuR41swNqtdi6Cx1xZ9gc/WqCGjlTbtVvlQkXYBV4GEZi8UjBemisv1eJ2wz2tN80iHRujKzS/yKRNaknOy0xRqEU20tMvJeLQP41vbTWslLaFPcnvTfhc7bF7nCQGDZLEQBjZrSyl2Ks9QpjQxRBfU9aw/keXcP0F3s7yWyrla1PpKEw+wW0FnM2mGBeP5GYJ3Kcus9Ixf+7RaNqPlZrYzOFzl9fo+JKtQKtlwPnCtKJnH/MxQUawHIrQkUe+IhJMtiXchqG5ZQypXvTpL6sDfLtFjda60VoV9yGSYwDRpy/Syox8XFCAIZVSOWXBImNWeqaSatoyXdHiHVwYZyITWddts//VGufjiq2aiKp/RY3R2jvjJ/DNXjNbqm/m7WDqF6l0bAmS294pbZrlRZVprQaocgw1OVjSP1rcWquBmW6rz43qXZVQwmDQx8WaNjyF7hlSsFks6+XKxumLjlJxVZcRGhQEVwD/dgisCcfkqtMXQ1hXpxyd+UfXOT3sCqTN5v1+QLfioekWV/aLtvKmz/nobPNpEE+zhYgg31DmD0lAz6J4IY2lD+0OqiZGeiyDzdF4/wCQ+J4y7YvnHuEffaP9HV8CDwEHgIPgYfAQ+Ah8BB4CDwEHgIPgYfAQ+Ah8BB4CDwEHgIPgYfAQ+Ah8BD4Hwy88ZaENXruo22tyabAAPhZJYmCwylHrjS+M3aARLs7vm3dh8HHTskH1esWpwUfGA3NISyuWBJ8snQjtqNi5ZHvg9Cy7b8nxB1swjiV1UTxiKslKcvh0YncGC8nSWGpY3HwFGFFnhNJnEBVnUhHuQZaQKEhVvmchX1dpLEVYR5vFcl2TuDfWEbSu+H7UiUCjYsfXbBMq7+yYM/4CZNHLxobb7rbXiHQxdHo3MlCneGHwNMbBmEAhv8Ae+rwqdoCS74g65z7kNb5WBdpoiplANY93XREjq/Vb5U9FD2zOmBPpEBbYd5Q2YHwiQrPjy5Ld6LL3lrp660XXXKQTLaEwH+f/r3TiyRj+L+aLJAKY0pU2t2oyHCu2WVDKX1vVu+lzIUmFZ8jiGdrK5dfLvVQ+j8cp9xobei0756YEO/V5IiHe2M1ySJh0i4+ZC+qdR9ZW9k5SvbyKCwR1cxIDTjjfSM1QnQtwGu1zG4TvxNrid/NODMq4Mqy4rprgW/UBbK206M+q8iBYZndW7I+CYQK7ILa/EvliB2wirXkM5zSAJv0Uhj6U9BxXg7+JBffMfGuB5ch28mjyBU3oVD6ojwXLB16heJqzYCkqqszkM4MZTYjA+KGesUmhAfEjo+L6STG2WLrLWNB5VOQwoh2E/jo7D7vPcrm6Mj8BcA3rwogqo6yzAjMGzs+pa8OOiQGqWLDq2Qu1Adh4+ruj9Aikf7eWLKaBBBV1sF5Amk62ODbuLxu1OXfhnPhLqEfnJFs8HPggdD7WKA9yDyD029YsjCwHn2rtfjOl0GjFkuMlqrrBuMO76W90swg40+jNpqp/bZ4Zpch8l2hUY/iIkwlhK/UurOZ/pnOz2cZtLuJqtPBUCru7bJ7ym/Lm5bUQoYOH5k17ghqJ0MP7yZVBbxbKDO83j1OX7LKtPWg8WrDvWVPrLuudz5dP+aph1bP2n1B3zKa8gWGI/5ZT49PjO6vMQMjvbEU9VXf/qENgej6iGVOYAFH1QXjQtidPDTA2wu2zUp3AduCoQgj73E+fZPZg2ve1gklAnM3heOcBy3kU6Lq6ngQ10dwzcVdVhzSZfDfP5Rdi8Yp3HpdxkRgxWUhXW3aBue38fFwRwcTR682Bci/JlJIXPHFsJO2YGBl1j8meKddlUTlKdwG45Uk2HiA/SbZ8jgF1bp9nYtmj8fD1CTl1XURjgEWy6Wkub8HMOq9HEH2tPFVTk047hsq5J5raIJ0OpTta+vcCIeoEHIjlLxBqmyn5zFWjXpdY7cylb7lZEUmBnyF3ePeNraUb8qU5lJFznXUg1czmdNHzbBJBURxhNbGGEmVMruf1CHebp6wAs5viVgXOGgXDaP047A9N8/dkSsEItOGbU1g/eB4EZC5y6GyMi9wQu/oaG0LFEE7USeQuxIVCiXvBzN+HBLNUESoc5zTRqPKOFbUto2dvBvyjwGObQE5Q40LcHvLo9K2spjPjZdjR6dCdH1R3pI9ddSUlcGq3Ifz23E43wDHl5vUuY5/Ty770nb17zv/8wOC/xOnDP8SH++PfDZvb8aPxOaywDtp77z3Nvut7Qf+HVBLAwQUAAIACACRi/FYOp3ncEsAAABrAAAAGwAAAHVuaXZlcnNhbC91bml2ZXJzYWwucG5nLnhtbLOxr8jNUShLLSrOzM+zVTLUM1Cyt+PlsikoSi3LTC1XqACKAQUhQEmhEsg1QnDLM1NKMoBCBhYWCMGM1Mz0jBJbJQtDM7igPtBMAFBLAQIAABQAAgAIAKl+UE82YVgCRwMAAOEJAAAUAAAAAAAAAAEAAAAAAAAAAAB1bml2ZXJzYWwvcGxheWVyLnhtbFBLAQIAABQAAgAIAJGL8Vi1N/SoHAUAAOETAAAdAAAAAAAAAAEAAAAAAHkDAAB1bml2ZXJzYWwvY29tbW9uX21lc3NhZ2VzLmxuZ1BLAQIAABQAAgAIAJGL8VgVHmAbowAAAH8BAAAuAAAAAAAAAAEAAAAAANAIAAB1bml2ZXJzYWwvcGxheWJhY2tfYW5kX25hdmlnYXRpb25fc2V0dGluZ3MueG1sUEsBAgAAFAACAAgAkYvxWHRJNR88BAAADBUAACcAAAAAAAAAAQAAAAAAvwkAAHVuaXZlcnNhbC9mbGFzaF9wdWJsaXNoaW5nX3NldHRpbmdzLnhtbFBLAQIAABQAAgAIAJGL8Vg3i4dqewMAAKwMAAAhAAAAAAAAAAEAAAAAAEAOAAB1bml2ZXJzYWwvZmxhc2hfc2tpbl9zZXR0aW5ncy54bWxQSwECAAAUAAIACACRi/FYpq9WIzYEAACWFAAAJgAAAAAAAAABAAAAAAD6EQAAdW5pdmVyc2FsL2h0bWxfcHVibGlzaGluZ19zZXR0aW5ncy54bWxQSwECAAAUAAIACACRi/FYJg9+6LABAABvBgAAHwAAAAAAAAABAAAAAAB0FgAAdW5pdmVyc2FsL2h0bWxfc2tpbl9zZXR0aW5ncy5qc1BLAQIAABQAAgAIAJGL8VgVBpXkawAAAG8AAAAcAAAAAAAAAAEAAAAAAGEYAAB1bml2ZXJzYWwvbG9jYWxfc2V0dGluZ3MueG1sUEsBAgAAFAACAAgAkYvxWPV0pn6tEQAAqzkAABcAAAAAAAAAAAAAAAAABhkAAHVuaXZlcnNhbC91bml2ZXJzYWwucG5nUEsBAgAAFAACAAgAkYvxWDqd53BLAAAAawAAABsAAAAAAAAAAQAAAAAA6CoAAHVuaXZlcnNhbC91bml2ZXJzYWwucG5nLnhtbFBLBQYAAAAACgAKAAYDAABsKwAAAAA="/>
  <p:tag name="ISPRING_LMS_API_VERSION" val="SCORM 1.2"/>
  <p:tag name="ISPRING_ULTRA_SCORM_COURSE_ID" val="BD554CE0-4D2D-4367-B180-96C8C6DA7EE3"/>
  <p:tag name="ISPRING_CMI5_LAUNCH_METHOD" val="any window"/>
  <p:tag name="ISPRING_SCORM_ENDPOINT" val="&lt;endpoint&gt;&lt;enable&gt;0&lt;/enable&gt;&lt;lrs&gt;http://&lt;/lrs&gt;&lt;auth&gt;0&lt;/auth&gt;&lt;login&gt;&lt;/login&gt;&lt;password&gt;&lt;/password&gt;&lt;key&gt;&lt;/key&gt;&lt;name&gt;&lt;/name&gt;&lt;email&gt;&lt;/email&gt;&lt;/endpoint&gt;&#10;"/>
  <p:tag name="ISPRINGCLOUDFOLDERID" val="1"/>
  <p:tag name="ISPRINGONLINEFOLDERID" val="1"/>
  <p:tag name="ISPRING_OUTPUT_FOLDER" val="[[&quot;\u007F\uFFFD\uFFFD{A396230D-9A3A-426D-B380-67D82CDE4863}&quot;,&quot;C:\\Users\\pantelis\\Documents\\MHAPPS\\DE\\German\\Training material for ETA 02_Deutsch&quot;]]"/>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advancedSettings&quot;:{&quot;enableTextAllocation&quot;:&quot;T_TRUE&quot;,&quot;viewingFromLocalDrive&quot;:&quot;T_TRUE&quot;,&quot;contentScale&quot;:75,&quot;contentScaleMode&quot;:&quot;FIT_TO_WINDOW&quot;},&quot;accessibilitySettings&quot;:{&quot;enabled&quot;:&quot;T_FALSE&quot;},&quot;compressionSettings&quot;:{&quot;imageSettings&quot;:{&quot;jpegQuality&quot;:70,&quot;optimizeImageForResolution&quot;:&quot;T_FALSE&quot;},&quot;audioQuality&quot;:70,&quot;videoQuality&quot;:65},&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1&quot;},&quot;cloudSettings&quot;:{&quot;onlineDestinationFolderId&quot;:&quot;1&quot;},&quot;wordSettings&quot;:{&quot;printCopies&quot;:1}}"/>
  <p:tag name="ISPRING_SCORM_RATE_SLIDES" val="0"/>
  <p:tag name="ISPRING_SCORM_RATE_QUIZZES" val="0"/>
  <p:tag name="ISPRING_SCORM_PASSING_SCORE" val="0.000000"/>
  <p:tag name="ISPRING_CURRENT_PLAYER_ID" val="universal"/>
  <p:tag name="ISPRING_PRESENTATION_TITLE" val="ETA 2 4 How to search and select Health Apps CLOSURE SESSION_DE"/>
  <p:tag name="ISPRING_FIRST_PUBLISH" val="1"/>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wrap="square" rtlCol="0">
        <a:spAutoFit/>
      </a:bodyPr>
      <a:lstStyle>
        <a:defPPr algn="l">
          <a:defRPr dirty="0" err="1"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283</Words>
  <Application>Microsoft Office PowerPoint</Application>
  <PresentationFormat>Ευρεία οθόνη</PresentationFormat>
  <Paragraphs>54</Paragraphs>
  <Slides>4</Slides>
  <Notes>4</Notes>
  <HiddenSlides>0</HiddenSlides>
  <MMClips>0</MMClips>
  <ScaleCrop>false</ScaleCrop>
  <HeadingPairs>
    <vt:vector size="6" baseType="variant">
      <vt:variant>
        <vt:lpstr>Γραμματοσειρές που χρησιμοποιούνται</vt:lpstr>
      </vt:variant>
      <vt:variant>
        <vt:i4>10</vt:i4>
      </vt:variant>
      <vt:variant>
        <vt:lpstr>Θέμα</vt:lpstr>
      </vt:variant>
      <vt:variant>
        <vt:i4>1</vt:i4>
      </vt:variant>
      <vt:variant>
        <vt:lpstr>Τίτλοι διαφανειών</vt:lpstr>
      </vt:variant>
      <vt:variant>
        <vt:i4>4</vt:i4>
      </vt:variant>
    </vt:vector>
  </HeadingPairs>
  <TitlesOfParts>
    <vt:vector size="15" baseType="lpstr">
      <vt:lpstr>Adobe Gothic Std B</vt:lpstr>
      <vt:lpstr>MS PGothic</vt:lpstr>
      <vt:lpstr>Abadi Extra Light</vt:lpstr>
      <vt:lpstr>Arial</vt:lpstr>
      <vt:lpstr>Calibri</vt:lpstr>
      <vt:lpstr>Calibri Light</vt:lpstr>
      <vt:lpstr>Gill Sans Nova</vt:lpstr>
      <vt:lpstr>Impact</vt:lpstr>
      <vt:lpstr>Roboto</vt:lpstr>
      <vt:lpstr>Wingdings</vt:lpstr>
      <vt:lpstr>Θέμα του Office</vt:lpstr>
      <vt:lpstr>Παρουσίαση του PowerPoint</vt:lpstr>
      <vt:lpstr>Partners</vt:lpstr>
      <vt:lpstr>Feedback &amp; Diskussion </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ETA 2 4 How to search and select Health Apps CLOSURE SESSION_DE</dc:title>
  <dc:creator>pantelis bbalaouras</dc:creator>
  <cp:lastModifiedBy>pantelis</cp:lastModifiedBy>
  <cp:revision>879</cp:revision>
  <dcterms:created xsi:type="dcterms:W3CDTF">2020-06-02T13:31:56Z</dcterms:created>
  <dcterms:modified xsi:type="dcterms:W3CDTF">2024-07-17T14:29:13Z</dcterms:modified>
</cp:coreProperties>
</file>