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457" r:id="rId2"/>
    <p:sldId id="417" r:id="rId3"/>
    <p:sldId id="418" r:id="rId4"/>
    <p:sldId id="437" r:id="rId5"/>
    <p:sldId id="439" r:id="rId6"/>
    <p:sldId id="442" r:id="rId7"/>
    <p:sldId id="444" r:id="rId8"/>
    <p:sldId id="440" r:id="rId9"/>
    <p:sldId id="445" r:id="rId10"/>
    <p:sldId id="452" r:id="rId11"/>
    <p:sldId id="456" r:id="rId12"/>
    <p:sldId id="458" r:id="rId13"/>
    <p:sldId id="459" r:id="rId14"/>
    <p:sldId id="460" r:id="rId15"/>
    <p:sldId id="404" r:id="rId16"/>
  </p:sldIdLst>
  <p:sldSz cx="12192000" cy="6858000"/>
  <p:notesSz cx="6858000" cy="9144000"/>
  <p:custDataLst>
    <p:tags r:id="rId1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A10022-5FDC-4D79-859D-DF0FECB18ADA}" v="69" dt="2024-05-01T12:04:23.601"/>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86871" autoAdjust="0"/>
  </p:normalViewPr>
  <p:slideViewPr>
    <p:cSldViewPr snapToGrid="0">
      <p:cViewPr varScale="1">
        <p:scale>
          <a:sx n="75" d="100"/>
          <a:sy n="75" d="100"/>
        </p:scale>
        <p:origin x="60" y="34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00" d="100"/>
          <a:sy n="100" d="100"/>
        </p:scale>
        <p:origin x="355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92A10022-5FDC-4D79-859D-DF0FECB18ADA}"/>
    <pc:docChg chg="custSel delSld modSld modMainMaster">
      <pc:chgData name="pantelis balaouras" userId="25e8755020fc1734" providerId="LiveId" clId="{92A10022-5FDC-4D79-859D-DF0FECB18ADA}" dt="2024-05-01T12:04:23.601" v="143" actId="6549"/>
      <pc:docMkLst>
        <pc:docMk/>
      </pc:docMkLst>
      <pc:sldChg chg="del">
        <pc:chgData name="pantelis balaouras" userId="25e8755020fc1734" providerId="LiveId" clId="{92A10022-5FDC-4D79-859D-DF0FECB18ADA}" dt="2024-05-01T11:07:53.842" v="15" actId="47"/>
        <pc:sldMkLst>
          <pc:docMk/>
          <pc:sldMk cId="2363218854" sldId="383"/>
        </pc:sldMkLst>
      </pc:sldChg>
      <pc:sldChg chg="addSp delSp modSp">
        <pc:chgData name="pantelis balaouras" userId="25e8755020fc1734" providerId="LiveId" clId="{92A10022-5FDC-4D79-859D-DF0FECB18ADA}" dt="2024-05-01T11:08:10.316" v="18"/>
        <pc:sldMkLst>
          <pc:docMk/>
          <pc:sldMk cId="1915799683" sldId="404"/>
        </pc:sldMkLst>
        <pc:picChg chg="add mod">
          <ac:chgData name="pantelis balaouras" userId="25e8755020fc1734" providerId="LiveId" clId="{92A10022-5FDC-4D79-859D-DF0FECB18ADA}" dt="2024-05-01T11:08:10.316" v="18"/>
          <ac:picMkLst>
            <pc:docMk/>
            <pc:sldMk cId="1915799683" sldId="404"/>
            <ac:picMk id="3" creationId="{3A00D1BB-9C38-800B-1DDD-52559A4342E3}"/>
          </ac:picMkLst>
        </pc:picChg>
        <pc:picChg chg="del mod">
          <ac:chgData name="pantelis balaouras" userId="25e8755020fc1734" providerId="LiveId" clId="{92A10022-5FDC-4D79-859D-DF0FECB18ADA}" dt="2024-05-01T11:08:02.578" v="17" actId="478"/>
          <ac:picMkLst>
            <pc:docMk/>
            <pc:sldMk cId="1915799683" sldId="404"/>
            <ac:picMk id="2050" creationId="{2AB980B0-03D2-2E64-6760-C23D435A121F}"/>
          </ac:picMkLst>
        </pc:picChg>
      </pc:sldChg>
      <pc:sldChg chg="addSp delSp modSp mod delAnim modAnim">
        <pc:chgData name="pantelis balaouras" userId="25e8755020fc1734" providerId="LiveId" clId="{92A10022-5FDC-4D79-859D-DF0FECB18ADA}" dt="2024-05-01T11:59:28.704" v="81" actId="20577"/>
        <pc:sldMkLst>
          <pc:docMk/>
          <pc:sldMk cId="3998387987" sldId="437"/>
        </pc:sldMkLst>
        <pc:spChg chg="add mod">
          <ac:chgData name="pantelis balaouras" userId="25e8755020fc1734" providerId="LiveId" clId="{92A10022-5FDC-4D79-859D-DF0FECB18ADA}" dt="2024-05-01T11:44:34.806" v="33" actId="1076"/>
          <ac:spMkLst>
            <pc:docMk/>
            <pc:sldMk cId="3998387987" sldId="437"/>
            <ac:spMk id="3" creationId="{17264997-BBDF-1A84-F3D3-701F3ED59250}"/>
          </ac:spMkLst>
        </pc:spChg>
        <pc:spChg chg="mod">
          <ac:chgData name="pantelis balaouras" userId="25e8755020fc1734" providerId="LiveId" clId="{92A10022-5FDC-4D79-859D-DF0FECB18ADA}" dt="2024-05-01T11:59:28.704" v="81" actId="20577"/>
          <ac:spMkLst>
            <pc:docMk/>
            <pc:sldMk cId="3998387987" sldId="437"/>
            <ac:spMk id="4" creationId="{9651827C-5BB0-427C-8C65-8784AC89CEFC}"/>
          </ac:spMkLst>
        </pc:spChg>
        <pc:spChg chg="del">
          <ac:chgData name="pantelis balaouras" userId="25e8755020fc1734" providerId="LiveId" clId="{92A10022-5FDC-4D79-859D-DF0FECB18ADA}" dt="2024-05-01T11:44:29.459" v="32" actId="478"/>
          <ac:spMkLst>
            <pc:docMk/>
            <pc:sldMk cId="3998387987" sldId="437"/>
            <ac:spMk id="5" creationId="{88178301-C8A7-4724-8CF8-344EAE75664C}"/>
          </ac:spMkLst>
        </pc:spChg>
      </pc:sldChg>
      <pc:sldChg chg="addSp delSp modSp mod delAnim modAnim">
        <pc:chgData name="pantelis balaouras" userId="25e8755020fc1734" providerId="LiveId" clId="{92A10022-5FDC-4D79-859D-DF0FECB18ADA}" dt="2024-05-01T11:57:15.069" v="43" actId="1076"/>
        <pc:sldMkLst>
          <pc:docMk/>
          <pc:sldMk cId="3833976795" sldId="439"/>
        </pc:sldMkLst>
        <pc:spChg chg="add mod">
          <ac:chgData name="pantelis balaouras" userId="25e8755020fc1734" providerId="LiveId" clId="{92A10022-5FDC-4D79-859D-DF0FECB18ADA}" dt="2024-05-01T11:56:52.215" v="39" actId="1076"/>
          <ac:spMkLst>
            <pc:docMk/>
            <pc:sldMk cId="3833976795" sldId="439"/>
            <ac:spMk id="2" creationId="{5045F096-306F-A502-A0CD-F942A3196CC0}"/>
          </ac:spMkLst>
        </pc:spChg>
        <pc:spChg chg="add mod">
          <ac:chgData name="pantelis balaouras" userId="25e8755020fc1734" providerId="LiveId" clId="{92A10022-5FDC-4D79-859D-DF0FECB18ADA}" dt="2024-05-01T11:57:15.069" v="43" actId="1076"/>
          <ac:spMkLst>
            <pc:docMk/>
            <pc:sldMk cId="3833976795" sldId="439"/>
            <ac:spMk id="3" creationId="{404C7ADF-8A63-CE66-7BF4-7B2999D8822F}"/>
          </ac:spMkLst>
        </pc:spChg>
        <pc:spChg chg="del">
          <ac:chgData name="pantelis balaouras" userId="25e8755020fc1734" providerId="LiveId" clId="{92A10022-5FDC-4D79-859D-DF0FECB18ADA}" dt="2024-05-01T11:57:07.019" v="42" actId="478"/>
          <ac:spMkLst>
            <pc:docMk/>
            <pc:sldMk cId="3833976795" sldId="439"/>
            <ac:spMk id="5" creationId="{88178301-C8A7-4724-8CF8-344EAE75664C}"/>
          </ac:spMkLst>
        </pc:spChg>
        <pc:spChg chg="del">
          <ac:chgData name="pantelis balaouras" userId="25e8755020fc1734" providerId="LiveId" clId="{92A10022-5FDC-4D79-859D-DF0FECB18ADA}" dt="2024-05-01T11:56:34.978" v="37" actId="478"/>
          <ac:spMkLst>
            <pc:docMk/>
            <pc:sldMk cId="3833976795" sldId="439"/>
            <ac:spMk id="11" creationId="{B08E9EB4-6838-4FCD-B853-E6E51FCAD438}"/>
          </ac:spMkLst>
        </pc:spChg>
      </pc:sldChg>
      <pc:sldChg chg="addSp delSp modSp mod delAnim modAnim">
        <pc:chgData name="pantelis balaouras" userId="25e8755020fc1734" providerId="LiveId" clId="{92A10022-5FDC-4D79-859D-DF0FECB18ADA}" dt="2024-05-01T12:00:16.620" v="88" actId="1076"/>
        <pc:sldMkLst>
          <pc:docMk/>
          <pc:sldMk cId="1072759670" sldId="440"/>
        </pc:sldMkLst>
        <pc:spChg chg="add mod">
          <ac:chgData name="pantelis balaouras" userId="25e8755020fc1734" providerId="LiveId" clId="{92A10022-5FDC-4D79-859D-DF0FECB18ADA}" dt="2024-05-01T12:00:16.620" v="88" actId="1076"/>
          <ac:spMkLst>
            <pc:docMk/>
            <pc:sldMk cId="1072759670" sldId="440"/>
            <ac:spMk id="2" creationId="{2820AE4A-C0AE-8031-8456-F2AC0F597356}"/>
          </ac:spMkLst>
        </pc:spChg>
        <pc:spChg chg="add mod">
          <ac:chgData name="pantelis balaouras" userId="25e8755020fc1734" providerId="LiveId" clId="{92A10022-5FDC-4D79-859D-DF0FECB18ADA}" dt="2024-05-01T12:00:09.475" v="87" actId="1076"/>
          <ac:spMkLst>
            <pc:docMk/>
            <pc:sldMk cId="1072759670" sldId="440"/>
            <ac:spMk id="3" creationId="{40FAAD88-8716-A0B9-716A-49080BB8FEF3}"/>
          </ac:spMkLst>
        </pc:spChg>
        <pc:spChg chg="mod">
          <ac:chgData name="pantelis balaouras" userId="25e8755020fc1734" providerId="LiveId" clId="{92A10022-5FDC-4D79-859D-DF0FECB18ADA}" dt="2024-05-01T11:59:15.593" v="79" actId="6549"/>
          <ac:spMkLst>
            <pc:docMk/>
            <pc:sldMk cId="1072759670" sldId="440"/>
            <ac:spMk id="5" creationId="{88178301-C8A7-4724-8CF8-344EAE75664C}"/>
          </ac:spMkLst>
        </pc:spChg>
        <pc:spChg chg="add mod">
          <ac:chgData name="pantelis balaouras" userId="25e8755020fc1734" providerId="LiveId" clId="{92A10022-5FDC-4D79-859D-DF0FECB18ADA}" dt="2024-05-01T11:59:39.286" v="82" actId="1076"/>
          <ac:spMkLst>
            <pc:docMk/>
            <pc:sldMk cId="1072759670" sldId="440"/>
            <ac:spMk id="6" creationId="{27DAFA60-08FF-E63C-EBDB-145DF7E796E3}"/>
          </ac:spMkLst>
        </pc:spChg>
        <pc:spChg chg="del">
          <ac:chgData name="pantelis balaouras" userId="25e8755020fc1734" providerId="LiveId" clId="{92A10022-5FDC-4D79-859D-DF0FECB18ADA}" dt="2024-05-01T12:00:03.661" v="85" actId="478"/>
          <ac:spMkLst>
            <pc:docMk/>
            <pc:sldMk cId="1072759670" sldId="440"/>
            <ac:spMk id="10" creationId="{E448F981-31BC-4A5C-A52A-2CB296CA1B95}"/>
          </ac:spMkLst>
        </pc:spChg>
        <pc:spChg chg="del">
          <ac:chgData name="pantelis balaouras" userId="25e8755020fc1734" providerId="LiveId" clId="{92A10022-5FDC-4D79-859D-DF0FECB18ADA}" dt="2024-05-01T11:59:12.353" v="78" actId="478"/>
          <ac:spMkLst>
            <pc:docMk/>
            <pc:sldMk cId="1072759670" sldId="440"/>
            <ac:spMk id="11" creationId="{B08E9EB4-6838-4FCD-B853-E6E51FCAD438}"/>
          </ac:spMkLst>
        </pc:spChg>
        <pc:spChg chg="del mod">
          <ac:chgData name="pantelis balaouras" userId="25e8755020fc1734" providerId="LiveId" clId="{92A10022-5FDC-4D79-859D-DF0FECB18ADA}" dt="2024-05-01T12:00:05.098" v="86" actId="478"/>
          <ac:spMkLst>
            <pc:docMk/>
            <pc:sldMk cId="1072759670" sldId="440"/>
            <ac:spMk id="12" creationId="{330EFFD1-979D-4EE1-BDD9-918267F048CC}"/>
          </ac:spMkLst>
        </pc:spChg>
      </pc:sldChg>
      <pc:sldChg chg="modSp mod">
        <pc:chgData name="pantelis balaouras" userId="25e8755020fc1734" providerId="LiveId" clId="{92A10022-5FDC-4D79-859D-DF0FECB18ADA}" dt="2024-05-01T12:04:23.601" v="143" actId="6549"/>
        <pc:sldMkLst>
          <pc:docMk/>
          <pc:sldMk cId="2063507733" sldId="442"/>
        </pc:sldMkLst>
        <pc:spChg chg="mod">
          <ac:chgData name="pantelis balaouras" userId="25e8755020fc1734" providerId="LiveId" clId="{92A10022-5FDC-4D79-859D-DF0FECB18ADA}" dt="2024-05-01T12:04:23.601" v="143" actId="6549"/>
          <ac:spMkLst>
            <pc:docMk/>
            <pc:sldMk cId="2063507733" sldId="442"/>
            <ac:spMk id="5" creationId="{88178301-C8A7-4724-8CF8-344EAE75664C}"/>
          </ac:spMkLst>
        </pc:spChg>
        <pc:spChg chg="mod">
          <ac:chgData name="pantelis balaouras" userId="25e8755020fc1734" providerId="LiveId" clId="{92A10022-5FDC-4D79-859D-DF0FECB18ADA}" dt="2024-05-01T11:57:38.012" v="55" actId="20577"/>
          <ac:spMkLst>
            <pc:docMk/>
            <pc:sldMk cId="2063507733" sldId="442"/>
            <ac:spMk id="10" creationId="{E448F981-31BC-4A5C-A52A-2CB296CA1B95}"/>
          </ac:spMkLst>
        </pc:spChg>
      </pc:sldChg>
      <pc:sldChg chg="addSp delSp modSp mod delAnim modAnim">
        <pc:chgData name="pantelis balaouras" userId="25e8755020fc1734" providerId="LiveId" clId="{92A10022-5FDC-4D79-859D-DF0FECB18ADA}" dt="2024-05-01T11:58:26.063" v="68" actId="1076"/>
        <pc:sldMkLst>
          <pc:docMk/>
          <pc:sldMk cId="3053928393" sldId="444"/>
        </pc:sldMkLst>
        <pc:spChg chg="add mod">
          <ac:chgData name="pantelis balaouras" userId="25e8755020fc1734" providerId="LiveId" clId="{92A10022-5FDC-4D79-859D-DF0FECB18ADA}" dt="2024-05-01T11:58:26.063" v="68" actId="1076"/>
          <ac:spMkLst>
            <pc:docMk/>
            <pc:sldMk cId="3053928393" sldId="444"/>
            <ac:spMk id="2" creationId="{A45518AA-F061-EE6C-06B7-F594F1AC7F8C}"/>
          </ac:spMkLst>
        </pc:spChg>
        <pc:spChg chg="del">
          <ac:chgData name="pantelis balaouras" userId="25e8755020fc1734" providerId="LiveId" clId="{92A10022-5FDC-4D79-859D-DF0FECB18ADA}" dt="2024-05-01T11:58:16.508" v="67" actId="478"/>
          <ac:spMkLst>
            <pc:docMk/>
            <pc:sldMk cId="3053928393" sldId="444"/>
            <ac:spMk id="10" creationId="{E448F981-31BC-4A5C-A52A-2CB296CA1B95}"/>
          </ac:spMkLst>
        </pc:spChg>
      </pc:sldChg>
      <pc:sldChg chg="modSp mod">
        <pc:chgData name="pantelis balaouras" userId="25e8755020fc1734" providerId="LiveId" clId="{92A10022-5FDC-4D79-859D-DF0FECB18ADA}" dt="2024-05-01T12:00:57.899" v="109" actId="6549"/>
        <pc:sldMkLst>
          <pc:docMk/>
          <pc:sldMk cId="1769676193" sldId="452"/>
        </pc:sldMkLst>
        <pc:spChg chg="mod">
          <ac:chgData name="pantelis balaouras" userId="25e8755020fc1734" providerId="LiveId" clId="{92A10022-5FDC-4D79-859D-DF0FECB18ADA}" dt="2024-05-01T12:00:57.899" v="109" actId="6549"/>
          <ac:spMkLst>
            <pc:docMk/>
            <pc:sldMk cId="1769676193" sldId="452"/>
            <ac:spMk id="5" creationId="{88178301-C8A7-4724-8CF8-344EAE75664C}"/>
          </ac:spMkLst>
        </pc:spChg>
        <pc:spChg chg="mod">
          <ac:chgData name="pantelis balaouras" userId="25e8755020fc1734" providerId="LiveId" clId="{92A10022-5FDC-4D79-859D-DF0FECB18ADA}" dt="2024-05-01T12:00:51.231" v="100" actId="20577"/>
          <ac:spMkLst>
            <pc:docMk/>
            <pc:sldMk cId="1769676193" sldId="452"/>
            <ac:spMk id="10" creationId="{E448F981-31BC-4A5C-A52A-2CB296CA1B95}"/>
          </ac:spMkLst>
        </pc:spChg>
      </pc:sldChg>
      <pc:sldChg chg="addSp delSp modSp mod delAnim modAnim">
        <pc:chgData name="pantelis balaouras" userId="25e8755020fc1734" providerId="LiveId" clId="{92A10022-5FDC-4D79-859D-DF0FECB18ADA}" dt="2024-05-01T12:02:03.067" v="125" actId="1076"/>
        <pc:sldMkLst>
          <pc:docMk/>
          <pc:sldMk cId="2417493894" sldId="456"/>
        </pc:sldMkLst>
        <pc:spChg chg="add mod">
          <ac:chgData name="pantelis balaouras" userId="25e8755020fc1734" providerId="LiveId" clId="{92A10022-5FDC-4D79-859D-DF0FECB18ADA}" dt="2024-05-01T12:01:34.130" v="114" actId="1076"/>
          <ac:spMkLst>
            <pc:docMk/>
            <pc:sldMk cId="2417493894" sldId="456"/>
            <ac:spMk id="2" creationId="{453F1606-7CA3-397D-C6BF-162075F56CBA}"/>
          </ac:spMkLst>
        </pc:spChg>
        <pc:spChg chg="add mod">
          <ac:chgData name="pantelis balaouras" userId="25e8755020fc1734" providerId="LiveId" clId="{92A10022-5FDC-4D79-859D-DF0FECB18ADA}" dt="2024-05-01T12:02:03.067" v="125" actId="1076"/>
          <ac:spMkLst>
            <pc:docMk/>
            <pc:sldMk cId="2417493894" sldId="456"/>
            <ac:spMk id="3" creationId="{CAAE83D5-94E1-E69B-F4FC-8082A441E4B5}"/>
          </ac:spMkLst>
        </pc:spChg>
        <pc:spChg chg="del">
          <ac:chgData name="pantelis balaouras" userId="25e8755020fc1734" providerId="LiveId" clId="{92A10022-5FDC-4D79-859D-DF0FECB18ADA}" dt="2024-05-01T12:01:46.564" v="117" actId="478"/>
          <ac:spMkLst>
            <pc:docMk/>
            <pc:sldMk cId="2417493894" sldId="456"/>
            <ac:spMk id="5" creationId="{88178301-C8A7-4724-8CF8-344EAE75664C}"/>
          </ac:spMkLst>
        </pc:spChg>
        <pc:spChg chg="del">
          <ac:chgData name="pantelis balaouras" userId="25e8755020fc1734" providerId="LiveId" clId="{92A10022-5FDC-4D79-859D-DF0FECB18ADA}" dt="2024-05-01T12:01:26.700" v="113" actId="478"/>
          <ac:spMkLst>
            <pc:docMk/>
            <pc:sldMk cId="2417493894" sldId="456"/>
            <ac:spMk id="11" creationId="{B08E9EB4-6838-4FCD-B853-E6E51FCAD438}"/>
          </ac:spMkLst>
        </pc:spChg>
      </pc:sldChg>
      <pc:sldChg chg="modSp mod">
        <pc:chgData name="pantelis balaouras" userId="25e8755020fc1734" providerId="LiveId" clId="{92A10022-5FDC-4D79-859D-DF0FECB18ADA}" dt="2024-05-01T11:07:49.930" v="14" actId="14100"/>
        <pc:sldMkLst>
          <pc:docMk/>
          <pc:sldMk cId="3540078219" sldId="457"/>
        </pc:sldMkLst>
        <pc:spChg chg="mod">
          <ac:chgData name="pantelis balaouras" userId="25e8755020fc1734" providerId="LiveId" clId="{92A10022-5FDC-4D79-859D-DF0FECB18ADA}" dt="2024-05-01T11:07:49.930" v="14" actId="14100"/>
          <ac:spMkLst>
            <pc:docMk/>
            <pc:sldMk cId="3540078219" sldId="457"/>
            <ac:spMk id="4" creationId="{122BC770-408C-50C8-126F-18790E99F2CB}"/>
          </ac:spMkLst>
        </pc:spChg>
      </pc:sldChg>
      <pc:sldChg chg="addSp delSp modSp mod delAnim modAnim">
        <pc:chgData name="pantelis balaouras" userId="25e8755020fc1734" providerId="LiveId" clId="{92A10022-5FDC-4D79-859D-DF0FECB18ADA}" dt="2024-05-01T12:02:23.348" v="128"/>
        <pc:sldMkLst>
          <pc:docMk/>
          <pc:sldMk cId="920710917" sldId="458"/>
        </pc:sldMkLst>
        <pc:spChg chg="add mod">
          <ac:chgData name="pantelis balaouras" userId="25e8755020fc1734" providerId="LiveId" clId="{92A10022-5FDC-4D79-859D-DF0FECB18ADA}" dt="2024-05-01T12:02:23.348" v="128"/>
          <ac:spMkLst>
            <pc:docMk/>
            <pc:sldMk cId="920710917" sldId="458"/>
            <ac:spMk id="2" creationId="{C76CDE12-5511-424D-19B5-5EC439569320}"/>
          </ac:spMkLst>
        </pc:spChg>
        <pc:spChg chg="add mod">
          <ac:chgData name="pantelis balaouras" userId="25e8755020fc1734" providerId="LiveId" clId="{92A10022-5FDC-4D79-859D-DF0FECB18ADA}" dt="2024-05-01T12:02:23.348" v="128"/>
          <ac:spMkLst>
            <pc:docMk/>
            <pc:sldMk cId="920710917" sldId="458"/>
            <ac:spMk id="3" creationId="{7DCD47D7-0C88-2FEC-FD06-BC192015A4F3}"/>
          </ac:spMkLst>
        </pc:spChg>
        <pc:spChg chg="del">
          <ac:chgData name="pantelis balaouras" userId="25e8755020fc1734" providerId="LiveId" clId="{92A10022-5FDC-4D79-859D-DF0FECB18ADA}" dt="2024-05-01T12:02:20.396" v="126" actId="478"/>
          <ac:spMkLst>
            <pc:docMk/>
            <pc:sldMk cId="920710917" sldId="458"/>
            <ac:spMk id="5" creationId="{88178301-C8A7-4724-8CF8-344EAE75664C}"/>
          </ac:spMkLst>
        </pc:spChg>
        <pc:spChg chg="del">
          <ac:chgData name="pantelis balaouras" userId="25e8755020fc1734" providerId="LiveId" clId="{92A10022-5FDC-4D79-859D-DF0FECB18ADA}" dt="2024-05-01T12:02:22.016" v="127" actId="478"/>
          <ac:spMkLst>
            <pc:docMk/>
            <pc:sldMk cId="920710917" sldId="458"/>
            <ac:spMk id="10" creationId="{E448F981-31BC-4A5C-A52A-2CB296CA1B95}"/>
          </ac:spMkLst>
        </pc:spChg>
      </pc:sldChg>
      <pc:sldChg chg="addSp delSp modSp mod delAnim modAnim">
        <pc:chgData name="pantelis balaouras" userId="25e8755020fc1734" providerId="LiveId" clId="{92A10022-5FDC-4D79-859D-DF0FECB18ADA}" dt="2024-05-01T12:03:51.456" v="141" actId="1076"/>
        <pc:sldMkLst>
          <pc:docMk/>
          <pc:sldMk cId="2364836531" sldId="459"/>
        </pc:sldMkLst>
        <pc:spChg chg="add mod">
          <ac:chgData name="pantelis balaouras" userId="25e8755020fc1734" providerId="LiveId" clId="{92A10022-5FDC-4D79-859D-DF0FECB18ADA}" dt="2024-05-01T12:03:35.558" v="138" actId="1076"/>
          <ac:spMkLst>
            <pc:docMk/>
            <pc:sldMk cId="2364836531" sldId="459"/>
            <ac:spMk id="2" creationId="{125F46EE-6CDA-8890-2C52-D9C9E385EB0C}"/>
          </ac:spMkLst>
        </pc:spChg>
        <pc:spChg chg="add mod">
          <ac:chgData name="pantelis balaouras" userId="25e8755020fc1734" providerId="LiveId" clId="{92A10022-5FDC-4D79-859D-DF0FECB18ADA}" dt="2024-05-01T12:03:16.580" v="135" actId="1076"/>
          <ac:spMkLst>
            <pc:docMk/>
            <pc:sldMk cId="2364836531" sldId="459"/>
            <ac:spMk id="3" creationId="{0F4E5BB2-8B66-2676-A3B1-75DE3D29E88D}"/>
          </ac:spMkLst>
        </pc:spChg>
        <pc:spChg chg="mod">
          <ac:chgData name="pantelis balaouras" userId="25e8755020fc1734" providerId="LiveId" clId="{92A10022-5FDC-4D79-859D-DF0FECB18ADA}" dt="2024-05-01T12:03:51.456" v="141" actId="1076"/>
          <ac:spMkLst>
            <pc:docMk/>
            <pc:sldMk cId="2364836531" sldId="459"/>
            <ac:spMk id="10" creationId="{E448F981-31BC-4A5C-A52A-2CB296CA1B95}"/>
          </ac:spMkLst>
        </pc:spChg>
        <pc:spChg chg="del">
          <ac:chgData name="pantelis balaouras" userId="25e8755020fc1734" providerId="LiveId" clId="{92A10022-5FDC-4D79-859D-DF0FECB18ADA}" dt="2024-05-01T12:03:45.553" v="140" actId="478"/>
          <ac:spMkLst>
            <pc:docMk/>
            <pc:sldMk cId="2364836531" sldId="459"/>
            <ac:spMk id="11" creationId="{B08E9EB4-6838-4FCD-B853-E6E51FCAD438}"/>
          </ac:spMkLst>
        </pc:spChg>
        <pc:spChg chg="del">
          <ac:chgData name="pantelis balaouras" userId="25e8755020fc1734" providerId="LiveId" clId="{92A10022-5FDC-4D79-859D-DF0FECB18ADA}" dt="2024-05-01T12:03:27.539" v="137" actId="478"/>
          <ac:spMkLst>
            <pc:docMk/>
            <pc:sldMk cId="2364836531" sldId="459"/>
            <ac:spMk id="12" creationId="{330EFFD1-979D-4EE1-BDD9-918267F048CC}"/>
          </ac:spMkLst>
        </pc:spChg>
      </pc:sldChg>
      <pc:sldChg chg="addSp delSp modSp mod delAnim modAnim">
        <pc:chgData name="pantelis balaouras" userId="25e8755020fc1734" providerId="LiveId" clId="{92A10022-5FDC-4D79-859D-DF0FECB18ADA}" dt="2024-05-01T12:04:11.936" v="142" actId="6549"/>
        <pc:sldMkLst>
          <pc:docMk/>
          <pc:sldMk cId="1891001830" sldId="460"/>
        </pc:sldMkLst>
        <pc:spChg chg="add mod">
          <ac:chgData name="pantelis balaouras" userId="25e8755020fc1734" providerId="LiveId" clId="{92A10022-5FDC-4D79-859D-DF0FECB18ADA}" dt="2024-05-01T12:04:11.936" v="142" actId="6549"/>
          <ac:spMkLst>
            <pc:docMk/>
            <pc:sldMk cId="1891001830" sldId="460"/>
            <ac:spMk id="2" creationId="{2B18EBC2-C597-E149-F7FB-2325398F777F}"/>
          </ac:spMkLst>
        </pc:spChg>
        <pc:spChg chg="add mod">
          <ac:chgData name="pantelis balaouras" userId="25e8755020fc1734" providerId="LiveId" clId="{92A10022-5FDC-4D79-859D-DF0FECB18ADA}" dt="2024-05-01T12:02:44.829" v="130"/>
          <ac:spMkLst>
            <pc:docMk/>
            <pc:sldMk cId="1891001830" sldId="460"/>
            <ac:spMk id="3" creationId="{8E6EDB1D-739B-CB3E-986A-C5618EE44AC4}"/>
          </ac:spMkLst>
        </pc:spChg>
        <pc:spChg chg="del">
          <ac:chgData name="pantelis balaouras" userId="25e8755020fc1734" providerId="LiveId" clId="{92A10022-5FDC-4D79-859D-DF0FECB18ADA}" dt="2024-05-01T12:02:43.739" v="129" actId="478"/>
          <ac:spMkLst>
            <pc:docMk/>
            <pc:sldMk cId="1891001830" sldId="460"/>
            <ac:spMk id="5" creationId="{88178301-C8A7-4724-8CF8-344EAE75664C}"/>
          </ac:spMkLst>
        </pc:spChg>
        <pc:spChg chg="del">
          <ac:chgData name="pantelis balaouras" userId="25e8755020fc1734" providerId="LiveId" clId="{92A10022-5FDC-4D79-859D-DF0FECB18ADA}" dt="2024-05-01T12:02:43.739" v="129" actId="478"/>
          <ac:spMkLst>
            <pc:docMk/>
            <pc:sldMk cId="1891001830" sldId="460"/>
            <ac:spMk id="10" creationId="{E448F981-31BC-4A5C-A52A-2CB296CA1B95}"/>
          </ac:spMkLst>
        </pc:spChg>
      </pc:sldChg>
      <pc:sldMasterChg chg="modSldLayout">
        <pc:chgData name="pantelis balaouras" userId="25e8755020fc1734" providerId="LiveId" clId="{92A10022-5FDC-4D79-859D-DF0FECB18ADA}" dt="2024-05-01T11:08:49.257" v="28" actId="20577"/>
        <pc:sldMasterMkLst>
          <pc:docMk/>
          <pc:sldMasterMk cId="1468923052" sldId="2147483648"/>
        </pc:sldMasterMkLst>
        <pc:sldLayoutChg chg="modSp mod">
          <pc:chgData name="pantelis balaouras" userId="25e8755020fc1734" providerId="LiveId" clId="{92A10022-5FDC-4D79-859D-DF0FECB18ADA}" dt="2024-05-01T11:08:34.554" v="20" actId="20577"/>
          <pc:sldLayoutMkLst>
            <pc:docMk/>
            <pc:sldMasterMk cId="1468923052" sldId="2147483648"/>
            <pc:sldLayoutMk cId="2577986437" sldId="2147483661"/>
          </pc:sldLayoutMkLst>
          <pc:spChg chg="mod">
            <ac:chgData name="pantelis balaouras" userId="25e8755020fc1734" providerId="LiveId" clId="{92A10022-5FDC-4D79-859D-DF0FECB18ADA}" dt="2024-05-01T11:08:34.554" v="20"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92A10022-5FDC-4D79-859D-DF0FECB18ADA}" dt="2024-05-01T11:08:40.140" v="22" actId="20577"/>
          <pc:sldLayoutMkLst>
            <pc:docMk/>
            <pc:sldMasterMk cId="1468923052" sldId="2147483648"/>
            <pc:sldLayoutMk cId="2515741970" sldId="2147483665"/>
          </pc:sldLayoutMkLst>
          <pc:spChg chg="mod">
            <ac:chgData name="pantelis balaouras" userId="25e8755020fc1734" providerId="LiveId" clId="{92A10022-5FDC-4D79-859D-DF0FECB18ADA}" dt="2024-05-01T11:08:40.140" v="22"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92A10022-5FDC-4D79-859D-DF0FECB18ADA}" dt="2024-05-01T11:08:49.257" v="28" actId="20577"/>
          <pc:sldLayoutMkLst>
            <pc:docMk/>
            <pc:sldMasterMk cId="1468923052" sldId="2147483648"/>
            <pc:sldLayoutMk cId="2336866591" sldId="2147483666"/>
          </pc:sldLayoutMkLst>
          <pc:spChg chg="mod">
            <ac:chgData name="pantelis balaouras" userId="25e8755020fc1734" providerId="LiveId" clId="{92A10022-5FDC-4D79-859D-DF0FECB18ADA}" dt="2024-05-01T11:08:49.257" v="28" actId="20577"/>
            <ac:spMkLst>
              <pc:docMk/>
              <pc:sldMasterMk cId="1468923052" sldId="2147483648"/>
              <pc:sldLayoutMk cId="2336866591" sldId="2147483666"/>
              <ac:spMk id="4" creationId="{28198CF2-91B3-6C1C-0A93-DC5CB01069DA}"/>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D5358F-2C12-40D3-A142-40CC932D99A4}"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l-GR"/>
        </a:p>
      </dgm:t>
    </dgm:pt>
    <dgm:pt modelId="{EC327B3B-64E2-4867-8E05-4626CF7AA557}">
      <dgm:prSet phldrT="[Κείμενο]" custT="1"/>
      <dgm:spPr>
        <a:solidFill>
          <a:srgbClr val="C00000"/>
        </a:solidFill>
      </dgm:spPr>
      <dgm:t>
        <a:bodyPr/>
        <a:lstStyle/>
        <a:p>
          <a:r>
            <a:rPr lang="en-US" sz="2100" b="0" strike="noStrike" spc="-1" dirty="0">
              <a:solidFill>
                <a:schemeClr val="lt1"/>
              </a:solidFill>
              <a:latin typeface="Calibri"/>
              <a:ea typeface="DejaVu Sans"/>
            </a:rPr>
            <a:t>1. Quiz und </a:t>
          </a:r>
          <a:r>
            <a:rPr lang="en-US" sz="2100" b="0" strike="noStrike" spc="-1" dirty="0" err="1">
              <a:solidFill>
                <a:schemeClr val="lt1"/>
              </a:solidFill>
              <a:latin typeface="Calibri"/>
              <a:ea typeface="DejaVu Sans"/>
            </a:rPr>
            <a:t>Selbsteinschätzung</a:t>
          </a:r>
          <a:endParaRPr lang="el-GR" sz="2100" dirty="0">
            <a:effectLst>
              <a:outerShdw blurRad="38100" dist="38100" dir="2700000" algn="tl">
                <a:srgbClr val="000000">
                  <a:alpha val="43137"/>
                </a:srgbClr>
              </a:outerShdw>
            </a:effectLst>
          </a:endParaRPr>
        </a:p>
      </dgm:t>
    </dgm:pt>
    <dgm:pt modelId="{DF29B433-28C4-4212-B73F-BBA2E55D71FD}" type="parTrans" cxnId="{013F4C26-68C0-4526-9DB3-5EB519553F3C}">
      <dgm:prSet/>
      <dgm:spPr/>
      <dgm:t>
        <a:bodyPr/>
        <a:lstStyle/>
        <a:p>
          <a:endParaRPr lang="el-GR" sz="1600">
            <a:effectLst>
              <a:outerShdw blurRad="38100" dist="38100" dir="2700000" algn="tl">
                <a:srgbClr val="000000">
                  <a:alpha val="43137"/>
                </a:srgbClr>
              </a:outerShdw>
            </a:effectLst>
          </a:endParaRPr>
        </a:p>
      </dgm:t>
    </dgm:pt>
    <dgm:pt modelId="{E3EA5345-B843-40CC-AF3F-48429EEC6F62}" type="sibTrans" cxnId="{013F4C26-68C0-4526-9DB3-5EB519553F3C}">
      <dgm:prSet/>
      <dgm:spPr/>
      <dgm:t>
        <a:bodyPr/>
        <a:lstStyle/>
        <a:p>
          <a:endParaRPr lang="el-GR">
            <a:effectLst>
              <a:outerShdw blurRad="38100" dist="38100" dir="2700000" algn="tl">
                <a:srgbClr val="000000">
                  <a:alpha val="43137"/>
                </a:srgbClr>
              </a:outerShdw>
            </a:effectLst>
          </a:endParaRPr>
        </a:p>
      </dgm:t>
    </dgm:pt>
    <dgm:pt modelId="{1E395D00-6435-47AF-BDD1-99EEEBD551EE}" type="pres">
      <dgm:prSet presAssocID="{C4D5358F-2C12-40D3-A142-40CC932D99A4}" presName="linear" presStyleCnt="0">
        <dgm:presLayoutVars>
          <dgm:animLvl val="lvl"/>
          <dgm:resizeHandles val="exact"/>
        </dgm:presLayoutVars>
      </dgm:prSet>
      <dgm:spPr/>
      <dgm:t>
        <a:bodyPr/>
        <a:lstStyle/>
        <a:p>
          <a:endParaRPr lang="el-GR"/>
        </a:p>
      </dgm:t>
    </dgm:pt>
    <dgm:pt modelId="{470C7429-9401-4802-AB33-313A76532508}" type="pres">
      <dgm:prSet presAssocID="{EC327B3B-64E2-4867-8E05-4626CF7AA557}" presName="parentText" presStyleLbl="node1" presStyleIdx="0" presStyleCnt="1" custScaleY="59573" custLinFactNeighborX="-3215" custLinFactNeighborY="-9452">
        <dgm:presLayoutVars>
          <dgm:chMax val="0"/>
          <dgm:bulletEnabled val="1"/>
        </dgm:presLayoutVars>
      </dgm:prSet>
      <dgm:spPr/>
      <dgm:t>
        <a:bodyPr/>
        <a:lstStyle/>
        <a:p>
          <a:endParaRPr lang="el-GR"/>
        </a:p>
      </dgm:t>
    </dgm:pt>
  </dgm:ptLst>
  <dgm:cxnLst>
    <dgm:cxn modelId="{013F4C26-68C0-4526-9DB3-5EB519553F3C}" srcId="{C4D5358F-2C12-40D3-A142-40CC932D99A4}" destId="{EC327B3B-64E2-4867-8E05-4626CF7AA557}" srcOrd="0" destOrd="0" parTransId="{DF29B433-28C4-4212-B73F-BBA2E55D71FD}" sibTransId="{E3EA5345-B843-40CC-AF3F-48429EEC6F62}"/>
    <dgm:cxn modelId="{71170B66-801D-42B1-BD88-3067EF1E3D30}" type="presOf" srcId="{EC327B3B-64E2-4867-8E05-4626CF7AA557}" destId="{470C7429-9401-4802-AB33-313A76532508}" srcOrd="0" destOrd="0" presId="urn:microsoft.com/office/officeart/2005/8/layout/vList2"/>
    <dgm:cxn modelId="{7533573D-AE90-413F-8D5E-92E484CC53EE}" type="presOf" srcId="{C4D5358F-2C12-40D3-A142-40CC932D99A4}" destId="{1E395D00-6435-47AF-BDD1-99EEEBD551EE}" srcOrd="0" destOrd="0" presId="urn:microsoft.com/office/officeart/2005/8/layout/vList2"/>
    <dgm:cxn modelId="{D194C380-2F5A-4D83-B19D-EDEBF138C04E}" type="presParOf" srcId="{1E395D00-6435-47AF-BDD1-99EEEBD551EE}" destId="{470C7429-9401-4802-AB33-313A7653250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C7429-9401-4802-AB33-313A76532508}">
      <dsp:nvSpPr>
        <dsp:cNvPr id="0" name=""/>
        <dsp:cNvSpPr/>
      </dsp:nvSpPr>
      <dsp:spPr>
        <a:xfrm>
          <a:off x="0" y="747745"/>
          <a:ext cx="6251110" cy="724884"/>
        </a:xfrm>
        <a:prstGeom prst="roundRect">
          <a:avLst/>
        </a:prstGeom>
        <a:solidFill>
          <a:srgbClr val="C00000"/>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0" strike="noStrike" kern="1200" spc="-1" dirty="0">
              <a:solidFill>
                <a:schemeClr val="lt1"/>
              </a:solidFill>
              <a:latin typeface="Calibri"/>
              <a:ea typeface="DejaVu Sans"/>
            </a:rPr>
            <a:t>1. Quiz und </a:t>
          </a:r>
          <a:r>
            <a:rPr lang="en-US" sz="2100" b="0" strike="noStrike" kern="1200" spc="-1" dirty="0" err="1">
              <a:solidFill>
                <a:schemeClr val="lt1"/>
              </a:solidFill>
              <a:latin typeface="Calibri"/>
              <a:ea typeface="DejaVu Sans"/>
            </a:rPr>
            <a:t>Selbsteinschätzung</a:t>
          </a:r>
          <a:endParaRPr lang="el-GR" sz="2100" kern="1200" dirty="0">
            <a:effectLst>
              <a:outerShdw blurRad="38100" dist="38100" dir="2700000" algn="tl">
                <a:srgbClr val="000000">
                  <a:alpha val="43137"/>
                </a:srgbClr>
              </a:outerShdw>
            </a:effectLst>
          </a:endParaRPr>
        </a:p>
      </dsp:txBody>
      <dsp:txXfrm>
        <a:off x="35386" y="783131"/>
        <a:ext cx="6180338" cy="6541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17/7/2024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17/7/2024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4772757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2674530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A and B and C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3900493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3516950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and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9523733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4133227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493197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A and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740139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C and D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5160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76346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B and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2253311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and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3252240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5903010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 xmlns:ask="http://schemas.microsoft.com/office/drawing/2018/sketchyshape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8"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532CAFD4-E5F6-DB64-4C00-8F6568C21D15}"/>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9AC18A60-AF1F-03C0-B0BE-E0F798ADD6AC}"/>
              </a:ext>
            </a:extLst>
          </p:cNvPr>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19"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B9911DEF-60F4-4A71-9614-3CF965F78B27}"/>
              </a:ext>
            </a:extLst>
          </p:cNvPr>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07980" y="6374858"/>
            <a:ext cx="1684020" cy="495300"/>
          </a:xfrm>
          <a:prstGeom prst="rect">
            <a:avLst/>
          </a:prstGeom>
          <a:noFill/>
          <a:ln>
            <a:noFill/>
          </a:ln>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2.2</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de-DE" altLang="el-GR" sz="1800" dirty="0">
                <a:solidFill>
                  <a:schemeClr val="tx1">
                    <a:lumMod val="50000"/>
                    <a:lumOff val="50000"/>
                  </a:schemeClr>
                </a:solidFill>
                <a:latin typeface="Abadi Extra Light" panose="020B0204020104020204" pitchFamily="34" charset="0"/>
              </a:rPr>
              <a:t>Wie man Gesundheits-Apps sucht und auswählt</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2.2</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de-DE" altLang="el-GR" sz="1800" dirty="0">
                <a:solidFill>
                  <a:schemeClr val="tx1">
                    <a:lumMod val="50000"/>
                    <a:lumOff val="50000"/>
                  </a:schemeClr>
                </a:solidFill>
                <a:latin typeface="Abadi Extra Light" panose="020B0204020104020204" pitchFamily="34" charset="0"/>
              </a:rPr>
              <a:t>Wie man Gesundheits-Apps sucht und auswählt</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2.2</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de-DE" altLang="el-GR" sz="1800" dirty="0">
                <a:solidFill>
                  <a:schemeClr val="tx1">
                    <a:lumMod val="50000"/>
                    <a:lumOff val="50000"/>
                  </a:schemeClr>
                </a:solidFill>
                <a:latin typeface="Abadi Extra Light" panose="020B0204020104020204" pitchFamily="34" charset="0"/>
              </a:rPr>
              <a:t>Wie man Gesundheits-Apps sucht und auswählt</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17/7/2024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5.jpeg"/><Relationship Id="rId18" Type="http://schemas.openxmlformats.org/officeDocument/2006/relationships/hyperlink" Target="http://www.amsed.fr/" TargetMode="External"/><Relationship Id="rId3" Type="http://schemas.openxmlformats.org/officeDocument/2006/relationships/image" Target="../media/image10.jpeg"/><Relationship Id="rId7" Type="http://schemas.openxmlformats.org/officeDocument/2006/relationships/image" Target="../media/image12.jpeg"/><Relationship Id="rId12" Type="http://schemas.openxmlformats.org/officeDocument/2006/relationships/hyperlink" Target="https://www.media-k.eu/" TargetMode="External"/><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18.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4.jpeg"/><Relationship Id="rId5" Type="http://schemas.openxmlformats.org/officeDocument/2006/relationships/image" Target="../media/image11.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3.jpeg"/><Relationship Id="rId14" Type="http://schemas.openxmlformats.org/officeDocument/2006/relationships/hyperlink" Target="https://www.oxfamitalia.org/"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84371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marL="0" marR="0" lvl="0" indent="0" algn="l" defTabSz="914400" rtl="0" eaLnBrk="1" fontAlgn="auto" latinLnBrk="0" hangingPunct="1">
              <a:lnSpc>
                <a:spcPct val="90000"/>
              </a:lnSpc>
              <a:spcBef>
                <a:spcPts val="0"/>
              </a:spcBef>
              <a:spcAft>
                <a:spcPts val="601"/>
              </a:spcAft>
              <a:buClrTx/>
              <a:buSzTx/>
              <a:buFontTx/>
              <a:buNone/>
              <a:tabLst/>
              <a:defRPr/>
            </a:pPr>
            <a:r>
              <a:rPr kumimoji="0" lang="de-DE" sz="3400" b="1" i="0" u="none" strike="noStrike" kern="1200" cap="none" spc="-1" normalizeH="0" baseline="0" noProof="0" dirty="0">
                <a:ln>
                  <a:noFill/>
                </a:ln>
                <a:solidFill>
                  <a:srgbClr val="C00000"/>
                </a:solidFill>
                <a:effectLst/>
                <a:uLnTx/>
                <a:uFillTx/>
                <a:latin typeface="Calibri Light"/>
                <a:ea typeface="DejaVu Sans"/>
              </a:rPr>
              <a:t>Modul 2  - Selbstlerneinheit </a:t>
            </a:r>
            <a:r>
              <a:rPr kumimoji="0" lang="de-DE" sz="2400" b="1" i="0" u="none" strike="noStrike" kern="1200" cap="none" spc="-1" normalizeH="0" baseline="0" noProof="0" dirty="0">
                <a:ln>
                  <a:noFill/>
                </a:ln>
                <a:solidFill>
                  <a:srgbClr val="C00000"/>
                </a:solidFill>
                <a:effectLst/>
                <a:uLnTx/>
                <a:uFillTx/>
                <a:latin typeface="Calibri Light"/>
                <a:ea typeface="DejaVu Sans"/>
              </a:rPr>
              <a:t>(2.3)</a:t>
            </a:r>
            <a:r>
              <a:rPr kumimoji="0" lang="de-DE" sz="3400" b="0" i="0" u="none" strike="noStrike" kern="1200" cap="none" spc="0" normalizeH="0" baseline="0" noProof="0" dirty="0">
                <a:ln>
                  <a:noFill/>
                </a:ln>
                <a:solidFill>
                  <a:srgbClr val="000000"/>
                </a:solidFill>
                <a:effectLst/>
                <a:uLnTx/>
                <a:uFillTx/>
                <a:latin typeface="Arial"/>
              </a:rPr>
              <a:t/>
            </a:r>
            <a:br>
              <a:rPr kumimoji="0" lang="de-DE" sz="3400" b="0" i="0" u="none" strike="noStrike" kern="1200" cap="none" spc="0" normalizeH="0" baseline="0" noProof="0" dirty="0">
                <a:ln>
                  <a:noFill/>
                </a:ln>
                <a:solidFill>
                  <a:srgbClr val="000000"/>
                </a:solidFill>
                <a:effectLst/>
                <a:uLnTx/>
                <a:uFillTx/>
                <a:latin typeface="Arial"/>
              </a:rPr>
            </a:br>
            <a:r>
              <a:rPr kumimoji="0" lang="de-DE" sz="4000" b="1" i="0" u="none" strike="noStrike" kern="1200" cap="none" spc="-1" normalizeH="0" baseline="0" noProof="0" dirty="0">
                <a:ln>
                  <a:noFill/>
                </a:ln>
                <a:solidFill>
                  <a:srgbClr val="000000"/>
                </a:solidFill>
                <a:effectLst/>
                <a:uLnTx/>
                <a:uFillTx/>
                <a:latin typeface="Calibri Light"/>
                <a:ea typeface="DejaVu Sans"/>
              </a:rPr>
              <a:t>Wie man Gesundheits-Apps sucht und auswählt</a:t>
            </a:r>
            <a:endParaRPr kumimoji="0" lang="de-DE" sz="4000" b="0" i="0" u="none" strike="noStrike" kern="1200" cap="none" spc="-1" normalizeH="0" baseline="0" noProof="0" dirty="0">
              <a:ln>
                <a:noFill/>
              </a:ln>
              <a:solidFill>
                <a:srgbClr val="000000"/>
              </a:solidFill>
              <a:effectLst/>
              <a:uLnTx/>
              <a:uFillTx/>
              <a:latin typeface="Arial"/>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7" name="Ορθογώνιο 6">
            <a:extLst>
              <a:ext uri="{FF2B5EF4-FFF2-40B4-BE49-F238E27FC236}">
                <a16:creationId xmlns:a16="http://schemas.microsoft.com/office/drawing/2014/main" id="{52BA3253-2FE1-4A1C-A187-C823533C3003}"/>
              </a:ext>
            </a:extLst>
          </p:cNvPr>
          <p:cNvSpPr/>
          <p:nvPr/>
        </p:nvSpPr>
        <p:spPr>
          <a:xfrm>
            <a:off x="-835" y="489244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bg1">
                    <a:lumMod val="95000"/>
                  </a:schemeClr>
                </a:solidFill>
              </a:rPr>
              <a:t>6</a:t>
            </a:r>
            <a:endParaRPr lang="el-GR" sz="2400" dirty="0">
              <a:solidFill>
                <a:schemeClr val="bg1">
                  <a:lumMod val="95000"/>
                </a:schemeClr>
              </a:solidFill>
            </a:endParaRPr>
          </a:p>
        </p:txBody>
      </p:sp>
      <p:sp>
        <p:nvSpPr>
          <p:cNvPr id="29" name="Ορθογώνιο 15">
            <a:extLst>
              <a:ext uri="{FF2B5EF4-FFF2-40B4-BE49-F238E27FC236}">
                <a16:creationId xmlns:a16="http://schemas.microsoft.com/office/drawing/2014/main" id="{E2D62582-C445-4009-AC95-BBAC912350A5}"/>
              </a:ext>
            </a:extLst>
          </p:cNvPr>
          <p:cNvSpPr/>
          <p:nvPr/>
        </p:nvSpPr>
        <p:spPr>
          <a:xfrm>
            <a:off x="-8163" y="1495460"/>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effectLst>
                  <a:outerShdw blurRad="38100" dist="38100" dir="2700000" algn="tl">
                    <a:srgbClr val="000000">
                      <a:alpha val="43137"/>
                    </a:srgbClr>
                  </a:outerShdw>
                </a:effectLst>
              </a:rPr>
              <a:t>2</a:t>
            </a:r>
            <a:endParaRPr lang="el-GR" sz="2400" b="1" dirty="0">
              <a:effectLst>
                <a:outerShdw blurRad="38100" dist="38100" dir="2700000" algn="tl">
                  <a:srgbClr val="000000">
                    <a:alpha val="43137"/>
                  </a:srgbClr>
                </a:outerShdw>
              </a:effectLst>
            </a:endParaRPr>
          </a:p>
        </p:txBody>
      </p:sp>
      <p:sp>
        <p:nvSpPr>
          <p:cNvPr id="23" name="Ορθογώνιο 10">
            <a:extLst>
              <a:ext uri="{FF2B5EF4-FFF2-40B4-BE49-F238E27FC236}">
                <a16:creationId xmlns:a16="http://schemas.microsoft.com/office/drawing/2014/main" id="{44C9E6B2-993D-009F-E338-77B2F384E231}"/>
              </a:ext>
            </a:extLst>
          </p:cNvPr>
          <p:cNvSpPr/>
          <p:nvPr/>
        </p:nvSpPr>
        <p:spPr>
          <a:xfrm>
            <a:off x="1888851" y="6338016"/>
            <a:ext cx="8829381" cy="632422"/>
          </a:xfrm>
          <a:prstGeom prst="rect">
            <a:avLst/>
          </a:prstGeom>
        </p:spPr>
        <p:txBody>
          <a:bodyPr vert="horz" lIns="91440" tIns="45720" rIns="91440" bIns="45720" rtlCol="0" anchor="ctr">
            <a:normAutofit/>
          </a:bodyPr>
          <a:lstStyle/>
          <a:p>
            <a:pPr lvl="0">
              <a:lnSpc>
                <a:spcPct val="90000"/>
              </a:lnSpc>
              <a:spcAft>
                <a:spcPts val="600"/>
              </a:spcAft>
              <a:defRPr sz="1100" kern="1200">
                <a:ln>
                  <a:noFill/>
                </a:ln>
                <a:solidFill>
                  <a:prstClr val="black"/>
                </a:solidFill>
                <a:uLnTx/>
                <a:uFillTx/>
                <a:latin typeface="Calibri Light" panose="020F0302020204030204"/>
                <a:ea typeface="+mn-ea"/>
                <a:cs typeface="+mn-cs"/>
              </a:defRPr>
            </a:pPr>
            <a:r>
              <a:rPr lang="de-DE" sz="1000" dirty="0">
                <a:solidFill>
                  <a:schemeClr val="bg1"/>
                </a:solidFil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dirty="0">
              <a:solidFill>
                <a:schemeClr val="bg1"/>
              </a:solidFill>
              <a:effectLst>
                <a:outerShdw blurRad="38100" dist="38100" dir="2700000" algn="tl">
                  <a:srgbClr val="000000">
                    <a:alpha val="43137"/>
                  </a:srgbClr>
                </a:outerShdw>
              </a:effectLst>
            </a:endParaRPr>
          </a:p>
        </p:txBody>
      </p:sp>
      <p:pic>
        <p:nvPicPr>
          <p:cNvPr id="25" name="Εικόνα 24"/>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0" y="6418981"/>
            <a:ext cx="1859035" cy="408330"/>
          </a:xfrm>
          <a:prstGeom prst="rect">
            <a:avLst/>
          </a:prstGeom>
        </p:spPr>
      </p:pic>
    </p:spTree>
    <p:extLst>
      <p:ext uri="{BB962C8B-B14F-4D97-AF65-F5344CB8AC3E}">
        <p14:creationId xmlns:p14="http://schemas.microsoft.com/office/powerpoint/2010/main" val="35400782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Sie sollten skeptisch sein, wenn die einzigen Daten über die Wirksamkeit einer App vom Entwickler selbst stammen.</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Falsch</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Richtig</a:t>
            </a:r>
            <a:endParaRPr lang="de-DE" spc="-1" dirty="0">
              <a:solidFill>
                <a:srgbClr val="000000"/>
              </a:solidFill>
              <a:latin typeface="Arial"/>
            </a:endParaRPr>
          </a:p>
        </p:txBody>
      </p:sp>
    </p:spTree>
    <p:extLst>
      <p:ext uri="{BB962C8B-B14F-4D97-AF65-F5344CB8AC3E}">
        <p14:creationId xmlns:p14="http://schemas.microsoft.com/office/powerpoint/2010/main" val="17696761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Welche Risiken birgt die Nutzung minderwertiger Gesundheits-Apps?</a:t>
            </a:r>
            <a:endParaRPr lang="de-DE" sz="2000" b="0" strike="noStrik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Apps können mangelhafte oder sogar falsche Informationen bündeln</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111196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D. Gesundheits-Apps sind im Allgemeinen risikofrei </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308517" cy="307777"/>
          </a:xfrm>
          <a:prstGeom prst="rect">
            <a:avLst/>
          </a:prstGeom>
        </p:spPr>
        <p:txBody>
          <a:bodyPr wrap="none" rtlCol="0">
            <a:spAutoFit/>
          </a:bodyPr>
          <a:lstStyle/>
          <a:p>
            <a:pPr defTabSz="914400">
              <a:lnSpc>
                <a:spcPct val="100000"/>
              </a:lnSpc>
            </a:pPr>
            <a:r>
              <a:rPr lang="de-DE" sz="1400" b="1" i="1" strike="noStrike" spc="-1" dirty="0">
                <a:solidFill>
                  <a:schemeClr val="dk1"/>
                </a:solidFill>
                <a:latin typeface="Calibri"/>
                <a:ea typeface="DejaVu Sans"/>
              </a:rPr>
              <a:t>Drei Antworten sind korrekt!</a:t>
            </a:r>
            <a:endParaRPr lang="de-DE" sz="1400" b="0" strike="noStrike" spc="-1" dirty="0">
              <a:solidFill>
                <a:srgbClr val="000000"/>
              </a:solidFill>
              <a:latin typeface="Arial"/>
            </a:endParaRPr>
          </a:p>
        </p:txBody>
      </p:sp>
      <p:sp>
        <p:nvSpPr>
          <p:cNvPr id="2" name="Ορθογώνιο 1">
            <a:extLst>
              <a:ext uri="{FF2B5EF4-FFF2-40B4-BE49-F238E27FC236}">
                <a16:creationId xmlns:a16="http://schemas.microsoft.com/office/drawing/2014/main" id="{453F1606-7CA3-397D-C6BF-162075F56CBA}"/>
              </a:ext>
            </a:extLst>
          </p:cNvPr>
          <p:cNvSpPr/>
          <p:nvPr/>
        </p:nvSpPr>
        <p:spPr>
          <a:xfrm>
            <a:off x="2105025" y="3727450"/>
            <a:ext cx="3505200" cy="111196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C. Eine Fehlinformation der App könnte zu einer falschen Einschätzung einer Krankheit führen</a:t>
            </a:r>
            <a:endParaRPr lang="de-DE" spc="-1" dirty="0">
              <a:solidFill>
                <a:srgbClr val="000000"/>
              </a:solidFill>
              <a:latin typeface="Arial"/>
            </a:endParaRPr>
          </a:p>
        </p:txBody>
      </p:sp>
      <p:sp>
        <p:nvSpPr>
          <p:cNvPr id="3" name="Ορθογώνιο 2">
            <a:extLst>
              <a:ext uri="{FF2B5EF4-FFF2-40B4-BE49-F238E27FC236}">
                <a16:creationId xmlns:a16="http://schemas.microsoft.com/office/drawing/2014/main" id="{CAAE83D5-94E1-E69B-F4FC-8082A441E4B5}"/>
              </a:ext>
            </a:extLst>
          </p:cNvPr>
          <p:cNvSpPr/>
          <p:nvPr/>
        </p:nvSpPr>
        <p:spPr>
          <a:xfrm>
            <a:off x="2105025" y="248121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A. Apps können falsche Gesundheitsangaben machen</a:t>
            </a:r>
            <a:endParaRPr lang="de-DE" spc="-1" dirty="0">
              <a:solidFill>
                <a:srgbClr val="000000"/>
              </a:solidFill>
              <a:latin typeface="Arial"/>
            </a:endParaRPr>
          </a:p>
        </p:txBody>
      </p:sp>
    </p:spTree>
    <p:extLst>
      <p:ext uri="{BB962C8B-B14F-4D97-AF65-F5344CB8AC3E}">
        <p14:creationId xmlns:p14="http://schemas.microsoft.com/office/powerpoint/2010/main" val="24174938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0"/>
                                        </p:tgtEl>
                                        <p:attrNameLst>
                                          <p:attrName>fillcolor</p:attrName>
                                        </p:attrNameLst>
                                      </p:cBhvr>
                                      <p:to>
                                        <a:srgbClr val="538135"/>
                                      </p:to>
                                    </p:animClr>
                                    <p:set>
                                      <p:cBhvr>
                                        <p:cTn id="7" dur="2000" fill="hold"/>
                                        <p:tgtEl>
                                          <p:spTgt spid="10"/>
                                        </p:tgtEl>
                                        <p:attrNameLst>
                                          <p:attrName>fill.type</p:attrName>
                                        </p:attrNameLst>
                                      </p:cBhvr>
                                      <p:to>
                                        <p:strVal val="solid"/>
                                      </p:to>
                                    </p:set>
                                    <p:set>
                                      <p:cBhvr>
                                        <p:cTn id="8"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C01E24"/>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538135"/>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1231421"/>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Ein schlechtes App-Design, wie z. B. eine unbequeme Benutzeroberfläche, kann zu einer seltenen Nutzung und einer geringeren Behandlungstreue führen, wenn die App zusätzlich zu einer Therapie verwendet wird.</a:t>
            </a:r>
            <a:endParaRPr lang="de-DE" sz="2000" b="0" strike="noStrike" spc="-1" dirty="0">
              <a:solidFill>
                <a:srgbClr val="000000"/>
              </a:solidFill>
              <a:latin typeface="Arial"/>
            </a:endParaRPr>
          </a:p>
        </p:txBody>
      </p:sp>
      <p:sp>
        <p:nvSpPr>
          <p:cNvPr id="2" name="Ορθογώνιο 1">
            <a:extLst>
              <a:ext uri="{FF2B5EF4-FFF2-40B4-BE49-F238E27FC236}">
                <a16:creationId xmlns:a16="http://schemas.microsoft.com/office/drawing/2014/main" id="{C76CDE12-5511-424D-19B5-5EC439569320}"/>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pc="-1" dirty="0" err="1">
                <a:ea typeface="DejaVu Sans"/>
              </a:rPr>
              <a:t>Falsch</a:t>
            </a:r>
            <a:endParaRPr lang="el-GR" dirty="0"/>
          </a:p>
        </p:txBody>
      </p:sp>
      <p:sp>
        <p:nvSpPr>
          <p:cNvPr id="3" name="Ορθογώνιο 2">
            <a:extLst>
              <a:ext uri="{FF2B5EF4-FFF2-40B4-BE49-F238E27FC236}">
                <a16:creationId xmlns:a16="http://schemas.microsoft.com/office/drawing/2014/main" id="{7DCD47D7-0C88-2FEC-FD06-BC192015A4F3}"/>
              </a:ext>
            </a:extLst>
          </p:cNvPr>
          <p:cNvSpPr/>
          <p:nvPr/>
        </p:nvSpPr>
        <p:spPr>
          <a:xfrm>
            <a:off x="2105025" y="252412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Richtig</a:t>
            </a:r>
            <a:endParaRPr lang="el-GR" dirty="0"/>
          </a:p>
        </p:txBody>
      </p:sp>
    </p:spTree>
    <p:extLst>
      <p:ext uri="{BB962C8B-B14F-4D97-AF65-F5344CB8AC3E}">
        <p14:creationId xmlns:p14="http://schemas.microsoft.com/office/powerpoint/2010/main" val="92071091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rgbClr val="C01E24"/>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9" restart="whenNotActive" fill="hold" evtFilter="cancelBubble" nodeType="interactiveSeq">
                <p:stCondLst>
                  <p:cond evt="onClick" delay="0">
                    <p:tgtEl>
                      <p:spTgt spid="3"/>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3"/>
                                        </p:tgtEl>
                                        <p:attrNameLst>
                                          <p:attrName>fillcolor</p:attrName>
                                        </p:attrNameLst>
                                      </p:cBhvr>
                                      <p:to>
                                        <a:srgbClr val="538135"/>
                                      </p:to>
                                    </p:animClr>
                                    <p:set>
                                      <p:cBhvr>
                                        <p:cTn id="14" dur="2000" fill="hold"/>
                                        <p:tgtEl>
                                          <p:spTgt spid="3"/>
                                        </p:tgtEl>
                                        <p:attrNameLst>
                                          <p:attrName>fill.type</p:attrName>
                                        </p:attrNameLst>
                                      </p:cBhvr>
                                      <p:to>
                                        <p:strVal val="solid"/>
                                      </p:to>
                                    </p:set>
                                    <p:set>
                                      <p:cBhvr>
                                        <p:cTn id="15"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Worauf sollte man sonst noch achten, bevor man sich auf eine App einlässt?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A. Kann ich ein Konto mit meinem bevorzugten Benutzernamen erstellen?</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C. Nehmen Sie nur Anwendungen in Anspruch, die Ergebnisse in maximal 3 Tagen versprechen.</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351862" cy="307777"/>
          </a:xfrm>
          <a:prstGeom prst="rect">
            <a:avLst/>
          </a:prstGeom>
        </p:spPr>
        <p:txBody>
          <a:bodyPr wrap="none" rtlCol="0">
            <a:spAutoFit/>
          </a:bodyPr>
          <a:lstStyle/>
          <a:p>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korrekt</a:t>
            </a:r>
            <a:r>
              <a:rPr lang="en-US" sz="1400" b="1" i="1" dirty="0"/>
              <a:t>!</a:t>
            </a:r>
          </a:p>
        </p:txBody>
      </p:sp>
      <p:sp>
        <p:nvSpPr>
          <p:cNvPr id="2" name="Ορθογώνιο 1">
            <a:extLst>
              <a:ext uri="{FF2B5EF4-FFF2-40B4-BE49-F238E27FC236}">
                <a16:creationId xmlns:a16="http://schemas.microsoft.com/office/drawing/2014/main" id="{125F46EE-6CDA-8890-2C52-D9C9E385EB0C}"/>
              </a:ext>
            </a:extLst>
          </p:cNvPr>
          <p:cNvSpPr/>
          <p:nvPr/>
        </p:nvSpPr>
        <p:spPr>
          <a:xfrm>
            <a:off x="6134100"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D. Ist die App bequem zu bedienen, so dass Sie sie regelmäßig nutzen möchten?</a:t>
            </a:r>
            <a:endParaRPr lang="de-DE" spc="-1" dirty="0">
              <a:solidFill>
                <a:srgbClr val="000000"/>
              </a:solidFill>
              <a:latin typeface="Arial"/>
            </a:endParaRPr>
          </a:p>
        </p:txBody>
      </p:sp>
      <p:sp>
        <p:nvSpPr>
          <p:cNvPr id="3" name="Ορθογώνιο 2">
            <a:extLst>
              <a:ext uri="{FF2B5EF4-FFF2-40B4-BE49-F238E27FC236}">
                <a16:creationId xmlns:a16="http://schemas.microsoft.com/office/drawing/2014/main" id="{0F4E5BB2-8B66-2676-A3B1-75DE3D29E88D}"/>
              </a:ext>
            </a:extLst>
          </p:cNvPr>
          <p:cNvSpPr/>
          <p:nvPr/>
        </p:nvSpPr>
        <p:spPr>
          <a:xfrm>
            <a:off x="6134100" y="24542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Erfordert die App In-App-Käufe, um nützlich zu sein? </a:t>
            </a:r>
            <a:endParaRPr lang="de-DE" spc="-1" dirty="0">
              <a:solidFill>
                <a:srgbClr val="000000"/>
              </a:solidFill>
              <a:latin typeface="Arial"/>
            </a:endParaRPr>
          </a:p>
        </p:txBody>
      </p:sp>
    </p:spTree>
    <p:extLst>
      <p:ext uri="{BB962C8B-B14F-4D97-AF65-F5344CB8AC3E}">
        <p14:creationId xmlns:p14="http://schemas.microsoft.com/office/powerpoint/2010/main" val="236483653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538135"/>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Wenn Ihre Daten aufgrund geringer Datenschutzstandards durchgesickert sind, ist es sehr einfach, die Daten wieder aus dem Internet zu löschen.</a:t>
            </a:r>
            <a:endParaRPr lang="de-DE" sz="2000" b="0" strike="noStrike" spc="-1" dirty="0">
              <a:solidFill>
                <a:srgbClr val="000000"/>
              </a:solidFill>
              <a:latin typeface="Arial"/>
            </a:endParaRPr>
          </a:p>
        </p:txBody>
      </p:sp>
      <p:sp>
        <p:nvSpPr>
          <p:cNvPr id="2" name="Ορθογώνιο 1">
            <a:extLst>
              <a:ext uri="{FF2B5EF4-FFF2-40B4-BE49-F238E27FC236}">
                <a16:creationId xmlns:a16="http://schemas.microsoft.com/office/drawing/2014/main" id="{2B18EBC2-C597-E149-F7FB-2325398F777F}"/>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Falsch</a:t>
            </a:r>
            <a:endParaRPr lang="de-DE" spc="-1" dirty="0">
              <a:solidFill>
                <a:srgbClr val="000000"/>
              </a:solidFill>
              <a:latin typeface="Arial"/>
            </a:endParaRPr>
          </a:p>
        </p:txBody>
      </p:sp>
      <p:sp>
        <p:nvSpPr>
          <p:cNvPr id="3" name="Ορθογώνιο 2">
            <a:extLst>
              <a:ext uri="{FF2B5EF4-FFF2-40B4-BE49-F238E27FC236}">
                <a16:creationId xmlns:a16="http://schemas.microsoft.com/office/drawing/2014/main" id="{8E6EDB1D-739B-CB3E-986A-C5618EE44AC4}"/>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Richtig</a:t>
            </a:r>
            <a:endParaRPr lang="de-DE" spc="-1" dirty="0">
              <a:solidFill>
                <a:srgbClr val="000000"/>
              </a:solidFill>
              <a:latin typeface="Arial"/>
            </a:endParaRPr>
          </a:p>
        </p:txBody>
      </p:sp>
    </p:spTree>
    <p:extLst>
      <p:ext uri="{BB962C8B-B14F-4D97-AF65-F5344CB8AC3E}">
        <p14:creationId xmlns:p14="http://schemas.microsoft.com/office/powerpoint/2010/main" val="189100183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rgbClr val="538135"/>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9" restart="whenNotActive" fill="hold" evtFilter="cancelBubble" nodeType="interactiveSeq">
                <p:stCondLst>
                  <p:cond evt="onClick" delay="0">
                    <p:tgtEl>
                      <p:spTgt spid="3"/>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3"/>
                                        </p:tgtEl>
                                        <p:attrNameLst>
                                          <p:attrName>fillcolor</p:attrName>
                                        </p:attrNameLst>
                                      </p:cBhvr>
                                      <p:to>
                                        <a:srgbClr val="C00000"/>
                                      </p:to>
                                    </p:animClr>
                                    <p:set>
                                      <p:cBhvr>
                                        <p:cTn id="14" dur="2000" fill="hold"/>
                                        <p:tgtEl>
                                          <p:spTgt spid="3"/>
                                        </p:tgtEl>
                                        <p:attrNameLst>
                                          <p:attrName>fill.type</p:attrName>
                                        </p:attrNameLst>
                                      </p:cBhvr>
                                      <p:to>
                                        <p:strVal val="solid"/>
                                      </p:to>
                                    </p:set>
                                    <p:set>
                                      <p:cBhvr>
                                        <p:cTn id="15"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de-DE" sz="2800">
                <a:solidFill>
                  <a:srgbClr val="C01E24"/>
                </a:solidFill>
                <a:latin typeface="+mj-lt"/>
              </a:rPr>
              <a:t>Glückwunsch</a:t>
            </a:r>
            <a:r>
              <a:rPr lang="de-DE" sz="2800" dirty="0">
                <a:solidFill>
                  <a:srgbClr val="C01E24"/>
                </a:solidFill>
                <a:latin typeface="+mj-lt"/>
              </a:rPr>
              <a:t>!</a:t>
            </a:r>
          </a:p>
          <a:p>
            <a:pPr algn="l">
              <a:spcAft>
                <a:spcPts val="600"/>
              </a:spcAft>
            </a:pPr>
            <a:endParaRPr lang="de-DE" sz="2800" dirty="0">
              <a:solidFill>
                <a:srgbClr val="C01E24"/>
              </a:solidFill>
              <a:latin typeface="+mj-lt"/>
            </a:endParaRPr>
          </a:p>
          <a:p>
            <a:pPr algn="l">
              <a:spcAft>
                <a:spcPts val="600"/>
              </a:spcAft>
            </a:pPr>
            <a:r>
              <a:rPr lang="de-DE" sz="2800" dirty="0">
                <a:solidFill>
                  <a:srgbClr val="C01E24"/>
                </a:solidFill>
                <a:latin typeface="+mj-lt"/>
              </a:rPr>
              <a:t>Sie haben die Selbstlerneinheit dieses Moduls abgeschlossen!</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10" name="Εικόνα 9"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0" y="6404920"/>
            <a:ext cx="2063265" cy="453080"/>
          </a:xfrm>
          <a:prstGeom prst="rect">
            <a:avLst/>
          </a:prstGeom>
        </p:spPr>
      </p:pic>
      <p:sp>
        <p:nvSpPr>
          <p:cNvPr id="12" name="Ορθογώνιο 10">
            <a:extLst>
              <a:ext uri="{FF2B5EF4-FFF2-40B4-BE49-F238E27FC236}">
                <a16:creationId xmlns:a16="http://schemas.microsoft.com/office/drawing/2014/main" id="{2AEE8F04-0D28-7342-5C1E-E908E35E4C21}"/>
              </a:ext>
            </a:extLst>
          </p:cNvPr>
          <p:cNvSpPr/>
          <p:nvPr/>
        </p:nvSpPr>
        <p:spPr>
          <a:xfrm>
            <a:off x="3898918" y="6319352"/>
            <a:ext cx="8293082" cy="632422"/>
          </a:xfrm>
          <a:prstGeom prst="rect">
            <a:avLst/>
          </a:prstGeom>
        </p:spPr>
        <p:txBody>
          <a:bodyPr vert="horz" lIns="91440" tIns="45720" rIns="91440" bIns="45720" rtlCol="0" anchor="ctr">
            <a:normAutofit/>
          </a:bodyPr>
          <a:lstStyle/>
          <a:p>
            <a:pPr algn="r">
              <a:lnSpc>
                <a:spcPct val="90000"/>
              </a:lnSpc>
              <a:spcAft>
                <a:spcPts val="600"/>
              </a:spcAft>
            </a:pPr>
            <a:r>
              <a:rPr lang="de-DE" sz="1000" dirty="0">
                <a:solidFill>
                  <a:schemeClr val="accent5">
                    <a:lumMod val="20000"/>
                    <a:lumOff val="80000"/>
                  </a:schemeClr>
                </a:solidFill>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r>
              <a:rPr lang="de-DE" sz="1000" dirty="0" smtClean="0">
                <a:solidFill>
                  <a:schemeClr val="accent5">
                    <a:lumMod val="20000"/>
                    <a:lumOff val="80000"/>
                  </a:schemeClr>
                </a:solidFill>
                <a:latin typeface="+mj-lt"/>
              </a:rPr>
              <a:t>.</a:t>
            </a:r>
            <a:endParaRPr lang="de-DE" sz="1000" dirty="0">
              <a:solidFill>
                <a:schemeClr val="accent5">
                  <a:lumMod val="20000"/>
                  <a:lumOff val="80000"/>
                </a:schemeClr>
              </a:solidFill>
              <a:latin typeface="+mj-lt"/>
            </a:endParaRPr>
          </a:p>
        </p:txBody>
      </p:sp>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spTree>
    <p:extLst>
      <p:ext uri="{BB962C8B-B14F-4D97-AF65-F5344CB8AC3E}">
        <p14:creationId xmlns:p14="http://schemas.microsoft.com/office/powerpoint/2010/main" val="1311204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2C61293E-6EBE-43EF-A52C-9BEBFD7679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a:xfrm>
            <a:off x="4673298" y="345155"/>
            <a:ext cx="6992839" cy="3257339"/>
          </a:xfrm>
        </p:spPr>
        <p:txBody>
          <a:bodyPr anchor="b">
            <a:normAutofit fontScale="90000"/>
          </a:bodyPr>
          <a:lstStyle/>
          <a:p>
            <a:r>
              <a:rPr lang="de-DE" sz="5400" dirty="0"/>
              <a:t>Selbstlernen unterstützt durch Online-Trainingswerkzeuge: Inhalt</a:t>
            </a:r>
            <a:endParaRPr lang="el-GR" sz="5400" dirty="0"/>
          </a:p>
        </p:txBody>
      </p:sp>
      <p:graphicFrame>
        <p:nvGraphicFramePr>
          <p:cNvPr id="6" name="Διάγραμμα 5">
            <a:extLst>
              <a:ext uri="{FF2B5EF4-FFF2-40B4-BE49-F238E27FC236}">
                <a16:creationId xmlns:a16="http://schemas.microsoft.com/office/drawing/2014/main" id="{654CCD75-E89A-4C6C-BF75-D840AD726219}"/>
              </a:ext>
            </a:extLst>
          </p:cNvPr>
          <p:cNvGraphicFramePr/>
          <p:nvPr>
            <p:extLst>
              <p:ext uri="{D42A27DB-BD31-4B8C-83A1-F6EECF244321}">
                <p14:modId xmlns:p14="http://schemas.microsoft.com/office/powerpoint/2010/main" val="3645837618"/>
              </p:ext>
            </p:extLst>
          </p:nvPr>
        </p:nvGraphicFramePr>
        <p:xfrm>
          <a:off x="4796610" y="3176388"/>
          <a:ext cx="6251110" cy="2450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6" name="Εικόνα 15">
            <a:extLst>
              <a:ext uri="{FF2B5EF4-FFF2-40B4-BE49-F238E27FC236}">
                <a16:creationId xmlns:a16="http://schemas.microsoft.com/office/drawing/2014/main" id="{34CD108A-15FC-97C2-8658-899505623602}"/>
              </a:ext>
            </a:extLst>
          </p:cNvPr>
          <p:cNvPicPr>
            <a:picLocks noChangeAspect="1"/>
          </p:cNvPicPr>
          <p:nvPr/>
        </p:nvPicPr>
        <p:blipFill>
          <a:blip r:embed="rId8"/>
          <a:stretch>
            <a:fillRect/>
          </a:stretch>
        </p:blipFill>
        <p:spPr>
          <a:xfrm>
            <a:off x="-8249" y="5991490"/>
            <a:ext cx="12191695" cy="869554"/>
          </a:xfrm>
          <a:prstGeom prst="rect">
            <a:avLst/>
          </a:prstGeom>
        </p:spPr>
      </p:pic>
      <p:pic>
        <p:nvPicPr>
          <p:cNvPr id="8" name="Εικόνα 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C764441F-E3A0-6001-A655-5380700E753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69532" y="772050"/>
            <a:ext cx="2807395" cy="5024450"/>
          </a:xfrm>
          <a:prstGeom prst="rect">
            <a:avLst/>
          </a:prstGeom>
        </p:spPr>
      </p:pic>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8"/>
          <a:srcRect b="59835"/>
          <a:stretch/>
        </p:blipFill>
        <p:spPr>
          <a:xfrm rot="10800000">
            <a:off x="-8250" y="-4107"/>
            <a:ext cx="12191695" cy="349261"/>
          </a:xfrm>
          <a:prstGeom prst="rect">
            <a:avLst/>
          </a:prstGeom>
        </p:spPr>
      </p:pic>
    </p:spTree>
    <p:extLst>
      <p:ext uri="{BB962C8B-B14F-4D97-AF65-F5344CB8AC3E}">
        <p14:creationId xmlns:p14="http://schemas.microsoft.com/office/powerpoint/2010/main" val="1378489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Welche wichtigen Fragen sollte man über Entwickler einer Gesundheits-App stellen?</a:t>
            </a:r>
            <a:endParaRPr lang="de-DE" sz="2000" b="0" strike="noStrik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Haben sie einen gut klingenden Firmennamen?</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C. Haben sie ein schönes Logo und ansprechende Grafiken?</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D. Haben sie während der Entwicklung Gesundheitsfachleute konsultiert?</a:t>
            </a:r>
            <a:endParaRPr lang="de-DE" spc="-1" dirty="0">
              <a:solidFill>
                <a:srgbClr val="000000"/>
              </a:solidFill>
              <a:latin typeface="Arial"/>
            </a:endParaRPr>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351862"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korrekt</a:t>
            </a:r>
            <a:r>
              <a:rPr lang="en-US" sz="1400" b="1" i="1" dirty="0"/>
              <a:t>!</a:t>
            </a:r>
            <a:endParaRPr lang="el-GR" sz="1400" b="1" i="1" dirty="0" err="1"/>
          </a:p>
        </p:txBody>
      </p:sp>
      <p:sp>
        <p:nvSpPr>
          <p:cNvPr id="3" name="Ορθογώνιο 2">
            <a:extLst>
              <a:ext uri="{FF2B5EF4-FFF2-40B4-BE49-F238E27FC236}">
                <a16:creationId xmlns:a16="http://schemas.microsoft.com/office/drawing/2014/main" id="{17264997-BBDF-1A84-F3D3-701F3ED59250}"/>
              </a:ext>
            </a:extLst>
          </p:cNvPr>
          <p:cNvSpPr/>
          <p:nvPr/>
        </p:nvSpPr>
        <p:spPr>
          <a:xfrm>
            <a:off x="2105025" y="246096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A. Haben sie bereits Gesundheits-Apps entwickelt?</a:t>
            </a:r>
            <a:endParaRPr lang="de-DE" spc="-1" dirty="0">
              <a:solidFill>
                <a:srgbClr val="000000"/>
              </a:solidFill>
              <a:latin typeface="Arial"/>
            </a:endParaRPr>
          </a:p>
        </p:txBody>
      </p:sp>
    </p:spTree>
    <p:extLst>
      <p:ext uri="{BB962C8B-B14F-4D97-AF65-F5344CB8AC3E}">
        <p14:creationId xmlns:p14="http://schemas.microsoft.com/office/powerpoint/2010/main" val="39983879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0"/>
                                        </p:tgtEl>
                                        <p:attrNameLst>
                                          <p:attrName>fillcolor</p:attrName>
                                        </p:attrNameLst>
                                      </p:cBhvr>
                                      <p:to>
                                        <a:srgbClr val="C00000"/>
                                      </p:to>
                                    </p:animClr>
                                    <p:set>
                                      <p:cBhvr>
                                        <p:cTn id="7" dur="2000" fill="hold"/>
                                        <p:tgtEl>
                                          <p:spTgt spid="10"/>
                                        </p:tgtEl>
                                        <p:attrNameLst>
                                          <p:attrName>fill.type</p:attrName>
                                        </p:attrNameLst>
                                      </p:cBhvr>
                                      <p:to>
                                        <p:strVal val="solid"/>
                                      </p:to>
                                    </p:set>
                                    <p:set>
                                      <p:cBhvr>
                                        <p:cTn id="8"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C00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538135"/>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In Bezug auf Datenschutz- und Sicherheitsbedenken sollten Sie Folgendes überprüfen:</a:t>
            </a:r>
            <a:endParaRPr lang="de-DE" sz="2000" b="0" strike="noStrik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Datenschutzbedenken sind im Fall von Gesundheits-Apps unwichtig.</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14311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D. Ob die App um Erlaubnis bittet, auf nicht mit ihrer Funktion zusammenhängende Informationen zuzugreifen, die möglicherweise für Werbung verwendet werden</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351862"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korrekt</a:t>
            </a:r>
            <a:r>
              <a:rPr lang="en-US" sz="1400" b="1" i="1" dirty="0"/>
              <a:t>!</a:t>
            </a:r>
            <a:endParaRPr lang="el-GR" sz="1400" b="1" i="1" dirty="0" err="1"/>
          </a:p>
        </p:txBody>
      </p:sp>
      <p:sp>
        <p:nvSpPr>
          <p:cNvPr id="2" name="Ορθογώνιο 1">
            <a:extLst>
              <a:ext uri="{FF2B5EF4-FFF2-40B4-BE49-F238E27FC236}">
                <a16:creationId xmlns:a16="http://schemas.microsoft.com/office/drawing/2014/main" id="{5045F096-306F-A502-A0CD-F942A3196CC0}"/>
              </a:ext>
            </a:extLst>
          </p:cNvPr>
          <p:cNvSpPr/>
          <p:nvPr/>
        </p:nvSpPr>
        <p:spPr>
          <a:xfrm>
            <a:off x="2105025" y="3727449"/>
            <a:ext cx="3505200" cy="143114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C. Ob es klare Richtlinien darüber gibt, welche Daten gespeichert werden, wie sie gespeichert werden und ob sie geteilt werden</a:t>
            </a:r>
            <a:endParaRPr lang="de-DE" spc="-1" dirty="0">
              <a:solidFill>
                <a:srgbClr val="000000"/>
              </a:solidFill>
              <a:latin typeface="Arial"/>
            </a:endParaRPr>
          </a:p>
        </p:txBody>
      </p:sp>
      <p:sp>
        <p:nvSpPr>
          <p:cNvPr id="3" name="Ορθογώνιο 2">
            <a:extLst>
              <a:ext uri="{FF2B5EF4-FFF2-40B4-BE49-F238E27FC236}">
                <a16:creationId xmlns:a16="http://schemas.microsoft.com/office/drawing/2014/main" id="{404C7ADF-8A63-CE66-7BF4-7B2999D8822F}"/>
              </a:ext>
            </a:extLst>
          </p:cNvPr>
          <p:cNvSpPr/>
          <p:nvPr/>
        </p:nvSpPr>
        <p:spPr>
          <a:xfrm>
            <a:off x="2112607" y="247420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A. Ob das Wort "Datenschutz" in der Beschreibung der App verwendet wird</a:t>
            </a:r>
            <a:endParaRPr lang="de-DE" spc="-1" dirty="0">
              <a:solidFill>
                <a:srgbClr val="000000"/>
              </a:solidFill>
              <a:latin typeface="Arial"/>
            </a:endParaRPr>
          </a:p>
        </p:txBody>
      </p:sp>
    </p:spTree>
    <p:extLst>
      <p:ext uri="{BB962C8B-B14F-4D97-AF65-F5344CB8AC3E}">
        <p14:creationId xmlns:p14="http://schemas.microsoft.com/office/powerpoint/2010/main" val="38339767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0"/>
                                        </p:tgtEl>
                                        <p:attrNameLst>
                                          <p:attrName>fillcolor</p:attrName>
                                        </p:attrNameLst>
                                      </p:cBhvr>
                                      <p:to>
                                        <a:srgbClr val="C00000"/>
                                      </p:to>
                                    </p:animClr>
                                    <p:set>
                                      <p:cBhvr>
                                        <p:cTn id="7" dur="2000" fill="hold"/>
                                        <p:tgtEl>
                                          <p:spTgt spid="10"/>
                                        </p:tgtEl>
                                        <p:attrNameLst>
                                          <p:attrName>fill.type</p:attrName>
                                        </p:attrNameLst>
                                      </p:cBhvr>
                                      <p:to>
                                        <p:strVal val="solid"/>
                                      </p:to>
                                    </p:set>
                                    <p:set>
                                      <p:cBhvr>
                                        <p:cTn id="8"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9" restart="whenNotActive" fill="hold" evtFilter="cancelBubble" nodeType="interactiveSeq">
                <p:stCondLst>
                  <p:cond evt="onClick" delay="0">
                    <p:tgtEl>
                      <p:spTgt spid="1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2"/>
                                        </p:tgtEl>
                                        <p:attrNameLst>
                                          <p:attrName>fillcolor</p:attrName>
                                        </p:attrNameLst>
                                      </p:cBhvr>
                                      <p:to>
                                        <a:srgbClr val="538135"/>
                                      </p:to>
                                    </p:animClr>
                                    <p:set>
                                      <p:cBhvr>
                                        <p:cTn id="14" dur="2000" fill="hold"/>
                                        <p:tgtEl>
                                          <p:spTgt spid="12"/>
                                        </p:tgtEl>
                                        <p:attrNameLst>
                                          <p:attrName>fill.type</p:attrName>
                                        </p:attrNameLst>
                                      </p:cBhvr>
                                      <p:to>
                                        <p:strVal val="solid"/>
                                      </p:to>
                                    </p:set>
                                    <p:set>
                                      <p:cBhvr>
                                        <p:cTn id="15"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16" restart="whenNotActive" fill="hold" evtFilter="cancelBubble" nodeType="interactiveSeq">
                <p:stCondLst>
                  <p:cond evt="onClick" delay="0">
                    <p:tgtEl>
                      <p:spTgt spid="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2"/>
                                        </p:tgtEl>
                                        <p:attrNameLst>
                                          <p:attrName>fillcolor</p:attrName>
                                        </p:attrNameLst>
                                      </p:cBhvr>
                                      <p:to>
                                        <a:srgbClr val="538135"/>
                                      </p:to>
                                    </p:animClr>
                                    <p:set>
                                      <p:cBhvr>
                                        <p:cTn id="21" dur="2000" fill="hold"/>
                                        <p:tgtEl>
                                          <p:spTgt spid="2"/>
                                        </p:tgtEl>
                                        <p:attrNameLst>
                                          <p:attrName>fill.type</p:attrName>
                                        </p:attrNameLst>
                                      </p:cBhvr>
                                      <p:to>
                                        <p:strVal val="solid"/>
                                      </p:to>
                                    </p:set>
                                    <p:set>
                                      <p:cBhvr>
                                        <p:cTn id="22"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Nur gesponserte Inhalte können vertrauenswürdig sein.</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Richtig</a:t>
            </a:r>
            <a:endParaRPr lang="el-GR" dirty="0"/>
          </a:p>
        </p:txBody>
      </p:sp>
    </p:spTree>
    <p:extLst>
      <p:ext uri="{BB962C8B-B14F-4D97-AF65-F5344CB8AC3E}">
        <p14:creationId xmlns:p14="http://schemas.microsoft.com/office/powerpoint/2010/main" val="20635077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Was sind evidenzbasierten Strategien, die von Gesundheits-Apps verwendet werden können?</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A. Selbstüberwachung/ -tracking</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C. Eine Vielzahl von In-App-Käufen</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D. Hinweise oder Push-Benachrichtigungen</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312108" cy="307777"/>
          </a:xfrm>
          <a:prstGeom prst="rect">
            <a:avLst/>
          </a:prstGeom>
        </p:spPr>
        <p:txBody>
          <a:bodyPr wrap="none" rtlCol="0">
            <a:spAutoFit/>
          </a:bodyPr>
          <a:lstStyle/>
          <a:p>
            <a:pPr algn="l"/>
            <a:r>
              <a:rPr lang="en-US" sz="1400" b="1" i="1" dirty="0" err="1"/>
              <a:t>Drei</a:t>
            </a:r>
            <a:r>
              <a:rPr lang="en-US" sz="1400" b="1" i="1" dirty="0"/>
              <a:t> </a:t>
            </a:r>
            <a:r>
              <a:rPr lang="en-US" sz="1400" b="1" i="1" dirty="0" err="1"/>
              <a:t>Antworten</a:t>
            </a:r>
            <a:r>
              <a:rPr lang="en-US" sz="1400" b="1" i="1" dirty="0"/>
              <a:t> </a:t>
            </a:r>
            <a:r>
              <a:rPr lang="en-US" sz="1400" b="1" i="1" dirty="0" err="1"/>
              <a:t>sind</a:t>
            </a:r>
            <a:r>
              <a:rPr lang="en-US" sz="1400" b="1" i="1" dirty="0"/>
              <a:t> </a:t>
            </a:r>
            <a:r>
              <a:rPr lang="en-US" sz="1400" b="1" i="1" dirty="0" err="1"/>
              <a:t>korrekt</a:t>
            </a:r>
            <a:r>
              <a:rPr lang="en-US" sz="1400" b="1" i="1" dirty="0"/>
              <a:t>!</a:t>
            </a:r>
          </a:p>
        </p:txBody>
      </p:sp>
      <p:sp>
        <p:nvSpPr>
          <p:cNvPr id="2" name="Ορθογώνιο 1">
            <a:extLst>
              <a:ext uri="{FF2B5EF4-FFF2-40B4-BE49-F238E27FC236}">
                <a16:creationId xmlns:a16="http://schemas.microsoft.com/office/drawing/2014/main" id="{A45518AA-F061-EE6C-06B7-F594F1AC7F8C}"/>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Zielsetzung</a:t>
            </a:r>
            <a:endParaRPr lang="de-DE" spc="-1" dirty="0">
              <a:solidFill>
                <a:srgbClr val="000000"/>
              </a:solidFill>
              <a:latin typeface="Arial"/>
            </a:endParaRPr>
          </a:p>
        </p:txBody>
      </p:sp>
    </p:spTree>
    <p:extLst>
      <p:ext uri="{BB962C8B-B14F-4D97-AF65-F5344CB8AC3E}">
        <p14:creationId xmlns:p14="http://schemas.microsoft.com/office/powerpoint/2010/main" val="30539283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C00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Was sollten Sie überprüfen, um herauszufinden, ob eine App vertrauenswürdig ist?</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112616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A. Gibt es überzeugende Werbeanzeigen für die App?</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351862" cy="307777"/>
          </a:xfrm>
          <a:prstGeom prst="rect">
            <a:avLst/>
          </a:prstGeom>
        </p:spPr>
        <p:txBody>
          <a:bodyPr wrap="none" rtlCol="0">
            <a:spAutoFit/>
          </a:bodyPr>
          <a:lstStyle/>
          <a:p>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korrekt</a:t>
            </a:r>
            <a:r>
              <a:rPr lang="en-US" sz="1400" b="1" i="1" dirty="0"/>
              <a:t>!</a:t>
            </a:r>
          </a:p>
        </p:txBody>
      </p:sp>
      <p:sp>
        <p:nvSpPr>
          <p:cNvPr id="2" name="Ορθογώνιο 1">
            <a:extLst>
              <a:ext uri="{FF2B5EF4-FFF2-40B4-BE49-F238E27FC236}">
                <a16:creationId xmlns:a16="http://schemas.microsoft.com/office/drawing/2014/main" id="{2820AE4A-C0AE-8031-8456-F2AC0F597356}"/>
              </a:ext>
            </a:extLst>
          </p:cNvPr>
          <p:cNvSpPr/>
          <p:nvPr/>
        </p:nvSpPr>
        <p:spPr>
          <a:xfrm>
            <a:off x="6096000" y="3746505"/>
            <a:ext cx="3505200" cy="125681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D. Wurde die App von einer vertrauenswürdigen und unabhängigen Stelle getestet und als erfolgreich eingestuft?</a:t>
            </a:r>
            <a:endParaRPr lang="de-DE" spc="-1" dirty="0">
              <a:solidFill>
                <a:srgbClr val="000000"/>
              </a:solidFill>
              <a:latin typeface="Arial"/>
            </a:endParaRPr>
          </a:p>
        </p:txBody>
      </p:sp>
      <p:sp>
        <p:nvSpPr>
          <p:cNvPr id="3" name="Ορθογώνιο 2">
            <a:extLst>
              <a:ext uri="{FF2B5EF4-FFF2-40B4-BE49-F238E27FC236}">
                <a16:creationId xmlns:a16="http://schemas.microsoft.com/office/drawing/2014/main" id="{40FAAD88-8716-A0B9-716A-49080BB8FEF3}"/>
              </a:ext>
            </a:extLst>
          </p:cNvPr>
          <p:cNvSpPr/>
          <p:nvPr/>
        </p:nvSpPr>
        <p:spPr>
          <a:xfrm>
            <a:off x="6096000" y="2461173"/>
            <a:ext cx="3505200" cy="114466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Werden die App von angesehenen Krankenhäusern oder Gesundheitsorganisationen unterstützt?</a:t>
            </a:r>
            <a:endParaRPr lang="de-DE" spc="-1" dirty="0">
              <a:solidFill>
                <a:srgbClr val="000000"/>
              </a:solidFill>
              <a:latin typeface="Arial"/>
            </a:endParaRPr>
          </a:p>
        </p:txBody>
      </p:sp>
      <p:sp>
        <p:nvSpPr>
          <p:cNvPr id="6" name="Ορθογώνιο 5">
            <a:extLst>
              <a:ext uri="{FF2B5EF4-FFF2-40B4-BE49-F238E27FC236}">
                <a16:creationId xmlns:a16="http://schemas.microsoft.com/office/drawing/2014/main" id="{27DAFA60-08FF-E63C-EBDB-145DF7E796E3}"/>
              </a:ext>
            </a:extLst>
          </p:cNvPr>
          <p:cNvSpPr/>
          <p:nvPr/>
        </p:nvSpPr>
        <p:spPr>
          <a:xfrm>
            <a:off x="2105025" y="3746506"/>
            <a:ext cx="3505200" cy="125681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C. Äußert sich der App-Entwickler selbst positiv über ihre App?</a:t>
            </a:r>
            <a:endParaRPr lang="de-DE" spc="-1" dirty="0">
              <a:solidFill>
                <a:srgbClr val="000000"/>
              </a:solidFill>
              <a:latin typeface="Arial"/>
            </a:endParaRPr>
          </a:p>
        </p:txBody>
      </p:sp>
    </p:spTree>
    <p:extLst>
      <p:ext uri="{BB962C8B-B14F-4D97-AF65-F5344CB8AC3E}">
        <p14:creationId xmlns:p14="http://schemas.microsoft.com/office/powerpoint/2010/main" val="107275967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2"/>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2"/>
                                        </p:tgtEl>
                                        <p:attrNameLst>
                                          <p:attrName>fillcolor</p:attrName>
                                        </p:attrNameLst>
                                      </p:cBhvr>
                                      <p:to>
                                        <a:srgbClr val="538135"/>
                                      </p:to>
                                    </p:animClr>
                                    <p:set>
                                      <p:cBhvr>
                                        <p:cTn id="14" dur="2000" fill="hold"/>
                                        <p:tgtEl>
                                          <p:spTgt spid="2"/>
                                        </p:tgtEl>
                                        <p:attrNameLst>
                                          <p:attrName>fill.type</p:attrName>
                                        </p:attrNameLst>
                                      </p:cBhvr>
                                      <p:to>
                                        <p:strVal val="solid"/>
                                      </p:to>
                                    </p:set>
                                    <p:set>
                                      <p:cBhvr>
                                        <p:cTn id="15"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seq concurrent="1" nextAc="seek">
              <p:cTn id="16" restart="whenNotActive" fill="hold" evtFilter="cancelBubble" nodeType="interactiveSeq">
                <p:stCondLst>
                  <p:cond evt="onClick" delay="0">
                    <p:tgtEl>
                      <p:spTgt spid="3"/>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3"/>
                                        </p:tgtEl>
                                        <p:attrNameLst>
                                          <p:attrName>fillcolor</p:attrName>
                                        </p:attrNameLst>
                                      </p:cBhvr>
                                      <p:to>
                                        <a:srgbClr val="538135"/>
                                      </p:to>
                                    </p:animClr>
                                    <p:set>
                                      <p:cBhvr>
                                        <p:cTn id="21" dur="2000" fill="hold"/>
                                        <p:tgtEl>
                                          <p:spTgt spid="3"/>
                                        </p:tgtEl>
                                        <p:attrNameLst>
                                          <p:attrName>fill.type</p:attrName>
                                        </p:attrNameLst>
                                      </p:cBhvr>
                                      <p:to>
                                        <p:strVal val="solid"/>
                                      </p:to>
                                    </p:set>
                                    <p:set>
                                      <p:cBhvr>
                                        <p:cTn id="22"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C00000"/>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914400">
              <a:lnSpc>
                <a:spcPct val="100000"/>
              </a:lnSpc>
            </a:pPr>
            <a:r>
              <a:rPr lang="de-DE" sz="2000" b="1" strike="noStrike" spc="-1" dirty="0">
                <a:solidFill>
                  <a:srgbClr val="203864"/>
                </a:solidFill>
                <a:latin typeface="Calibri"/>
                <a:ea typeface="DejaVu Sans"/>
              </a:rPr>
              <a:t>Wo sollte man nach Gesundheits-Apps suchen?</a:t>
            </a:r>
            <a:endParaRPr lang="de-DE" sz="2000" b="0" strike="noStrike" spc="-1" dirty="0">
              <a:solidFill>
                <a:srgbClr val="000000"/>
              </a:solidFill>
              <a:latin typeface="Aria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A. WhatsApp/ </a:t>
            </a:r>
            <a:r>
              <a:rPr lang="de-DE" spc="-1" dirty="0" err="1">
                <a:ea typeface="DejaVu Sans"/>
              </a:rPr>
              <a:t>Telegram</a:t>
            </a:r>
            <a:r>
              <a:rPr lang="de-DE" spc="-1" dirty="0">
                <a:ea typeface="DejaVu Sans"/>
              </a:rPr>
              <a:t>-Gruppen </a:t>
            </a:r>
            <a:endParaRPr lang="de-DE" spc="-1" dirty="0">
              <a:solidFill>
                <a:srgbClr val="000000"/>
              </a:solidFill>
              <a:latin typeface="Arial"/>
            </a:endParaRPr>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B. Offizielle App-Stores: Apples App Store oder Google Play Store</a:t>
            </a:r>
            <a:endParaRPr lang="de-DE" spc="-1" dirty="0">
              <a:solidFill>
                <a:srgbClr val="000000"/>
              </a:solidFill>
              <a:latin typeface="Arial"/>
            </a:endParaRPr>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C. Nur auf kleinen Blogseiten im Internet</a:t>
            </a:r>
            <a:endParaRPr lang="de-DE" spc="-1" dirty="0">
              <a:solidFill>
                <a:srgbClr val="000000"/>
              </a:solidFill>
              <a:latin typeface="Arial"/>
            </a:endParaRPr>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spc="-1" dirty="0">
                <a:ea typeface="DejaVu Sans"/>
              </a:rPr>
              <a:t>D. Darknet</a:t>
            </a:r>
            <a:endParaRPr lang="de-DE" spc="-1" dirty="0">
              <a:solidFill>
                <a:srgbClr val="000000"/>
              </a:solidFill>
              <a:latin typeface="Arial"/>
            </a:endParaRPr>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320700" cy="307777"/>
          </a:xfrm>
          <a:prstGeom prst="rect">
            <a:avLst/>
          </a:prstGeom>
        </p:spPr>
        <p:txBody>
          <a:bodyPr wrap="none" rtlCol="0">
            <a:spAutoFit/>
          </a:bodyPr>
          <a:lstStyle/>
          <a:p>
            <a:pPr defTabSz="914400">
              <a:lnSpc>
                <a:spcPct val="100000"/>
              </a:lnSpc>
            </a:pPr>
            <a:r>
              <a:rPr lang="de-DE" sz="1400" b="1" i="1" strike="noStrike" spc="-1" dirty="0">
                <a:solidFill>
                  <a:schemeClr val="dk1"/>
                </a:solidFill>
                <a:latin typeface="Calibri"/>
                <a:ea typeface="DejaVu Sans"/>
              </a:rPr>
              <a:t>Nur eine Antwort ist korrekt!</a:t>
            </a:r>
            <a:endParaRPr lang="de-DE" sz="1400" b="0" strike="noStrike" spc="-1" dirty="0">
              <a:solidFill>
                <a:srgbClr val="000000"/>
              </a:solidFill>
              <a:latin typeface="Arial"/>
            </a:endParaRPr>
          </a:p>
        </p:txBody>
      </p:sp>
    </p:spTree>
    <p:extLst>
      <p:ext uri="{BB962C8B-B14F-4D97-AF65-F5344CB8AC3E}">
        <p14:creationId xmlns:p14="http://schemas.microsoft.com/office/powerpoint/2010/main" val="30328657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 2 3 How to search and select Health Apps SELF-LEARNING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ii/F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CKL8V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Iovx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CKL8V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CKL8V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CKL8V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ii/FYFQaV5GsAAABvAAAAHAAAAHVuaXZlcnNhbC9sb2NhbF9zZXR0aW5ncy54bWwNyrEKwkAMANC9XxEySB3Uugn2rpujCK0fENogB7mk9ELRv/e2N7x++GaBnbeSTANezx0C62xL0k/A9/Q43RCKky4kphxQDWGITS82k4zsXmOBVejH28S5wvlJuc4XqbOkAu1B/B6PeInNH1BLAwQUAAIACAAji/FY9XSmfq0RAACrOQAAFwAAAHVuaXZlcnNhbC91bml2ZXJzYWwucG5n7VsLWJJn37e31dbK/NauzV4r2LXa9r3rLXNm5gFYa9OsNXdqVobUXFlaoENBEXhWLX13EFat2XTC3s4HgU4GgkCLJZUan5ZgcspQUREQER7OfA+KqXvffd91fYfr+65deOn13MD9//3/9+9/uP8Pj/dX77+XGv5s1LNhYWHhaeve/jAsbAY2LGz658/MhN4ZHvrwV+gyDf9h6lth7HsL+6EXT+Ws2bgmLOwyfbZnxwzo9az8dVvwYWFzJYG/aVLcuc/CwhLeTHt7zcfFWUZ1K51VitZafMS4jQ3/drw4+/6vC0ZuLvj02z3rN248ebzx+PaGoQOd2zNpUV8j3n5HebDnVNnzb9Fm1K069f60pTl5ET8/XvNyoo2bIOsvPysOL6XYiRGxV7M43TVbYg1b8nbZLT/uQlI2WyMgk6Ef3kdzuKMD4rddLwauj2gxqj8FBqqYsszA9YukxvzZgUG+dD52WmBgmi9ZFrjeWJTNmzEKkv37IJHhXGAkFViSdgT6HXkkeKAQ2euqOeSepfG4BktjC8bXg1nPH5bLDthid3j37kYnj0omf1ZpggMgESBae6KBkiTNOr5JLiuzxZ7YMarzGehj9pVjIy1bUYujRg39Ir/fd3lB7pK/5I2ZeaDrk7bC8FFL31yhWl/FDgqWZabdjxuz95f8pXv4ZaMmvzQf+8pGxYpR3U9JWKf6g6DbecdWoiWjBPzLHO6RM/+/wb/s77K3nkyNh/sdUlwWxdZeXYmhbmmbvqfmvkGVpXeYVLKg6hUIlWj47lI60yrzDcqwIlc7Zz3pJRaeVKM0LNTWuLcEzTpTrizaqcGOHB5ZsXWyPGR6YdrYMPO/MGafjSZ3zY43l2rdWCoUHiMsqkcKeHoPwj2P7A70pIknZRQTPl7rFmpLrTVaZ42S2ldO3e3m4SfmwKiG9cq4ZvZ+eyRgiYSLARV3prqo3cg3nwVcZ8VdBYIx0rg38pciPPLN7payhwsJGIgeY0zqZBit36v1O3bOG16vxOddolRdxIaPCW4n8Y6dCtL9bgTX8LUoGnA2HTG9z/QO5uB83em+z0ox9pVSFp5MNOUEXXcchoUjSNcWlS6huF0SlEdSTQc8unjApwdEQqDunrqo2fXjJYF/9yJuEnh1Ah2AmGgYk+p+DVVi7YoAHL0g4Ae5INC/AcN39qWiXI7jKO99lBqGv3bPoq5nBsNiB4mHloGNC3Dr+NnCkbYN8WLXRbGr+Cd0hgYGB4x1CizS8UsEUoSrozW5Zb+1VnGMIric2sblFm0y4rxynNpzM9pzkzvoNQN+nY4ou/obVd6DKMdBY8fifuy1e62RWcVdLKpRQTX2EqG8xVFNeqqpN4fam6MZQJhLZC2RYscto46op8qfxCrBW3BS7DOIfyiUuZpzkHjr8yjL8/EoezbKzisqpQySVYnSKQL2bLi7wx8/so4Pp7juM0XOw3DnYSlLKciWJ4imkAh33k7F+h6btSKXJV3l6d0gplh9ER5Xi9jdA6bxy1lWYo3UQM7S26Kwit/IRlP61sabS8wcVYMb4c9qm55bo+AAULhGiz3D9skp5BsGHO3GvsX9PlAZ7aeNIjxaBUGIh3BawSLyErVfvokbDDFovqkRlhbx2ijhN5ZBqc1fEhzzWF32VF9/0sgNpZeokBjaMzBqxpMkxOJ5FK9NYXuz1HIrkutX24ZII32t9knJ2P52mdKwh6hhTpSQ5/+M5ZxVlwAT1WPjZzwhg6D31j8pHHGHu+ykzhpQHwIKAf0fABUukxijRWAGVuPfj9FqiCYF1YrCoZDtrkS54qrAXHI9ySx7suVd/Kqzy16pAeE4X18ss3QgZgT0u/0851GZ2B7OonO4Le/zkX6TLj2XQtPhe43oJpNOW2tVHJUViDheBrNuqvIHc7h5hR4UlNm90T6fH8sgfEFu2/wwi8JP0amlzI9pddqBAeVO0IKTOw13zDYycyy/p8Wqck/s4nnTxd4uKS76zy8xCwf588D5HyiMcRdELi3SIu+oN2WaOTQpMAxQB3o5Yle7VFYPwycrWk0xBmOMiu22FsB9HHiJwVFUmmBKEjFOqo+JBBy9Y5vUygLpdBbXibMcplMHWXqtd8HGuqk0MHrisLLp3fGGNGmvVGHUeePY7DV49EOBBsMCFQUGe+Jypr5vD+woV7FCkKKIS+HQmeXKuJc4MfZitlrfok+6q7+tvFg0SGrmCxl4Cs3my6Usa3nhdvp9UwNqolF5ld/SRQi/YDC+znkXwchWI9m9aNZzRYjeYmjTEtMQANm2kn5HmbcandHce7mJJGCzEQBDJ9oL2roLSkrraAiRPu4Bsl/UPzVaWtGCx3Zyc8EMI/91W/GPB4qaE1fRm0Tt2cN2y7wZ0uyMpgKVZd4zW2ClC4k+h2WhfszWAgwSHCju/9s/oMGxdLlU8Td+SktR6SJB0vLSNggpap+Mc1SwUGpkaxBcN4mmX63N6gHrkzmVKau5U/l8FWpyigyk8weSe/vIgyadPlv+c8m3VQYjxuP117DdGfrK+atdu+hbZGIkg6tQNNASYGJTJg1UUKQvXDI4CRkSk4hBpvXwhonHtHrSj2VFh4YKtBaLvnUqn6Qfugjo81Vre7E3khPhArfDebyotOKnVOfWawa7q8OZ+/A1xC6KZ/UqHEduGIBJmZwbaCmMmVfkI6fqOTlqpClTMmhx2HyJuxBmvrDxEdlHVhUKrL5tT7rIqr4tZZlqTqjyhID+8ECq3vyL5cok3y2xygd1TXkT4jdH8t0M0DdMGDxc6M/UgxNpGOgiT/uHhwlD/+yTOgWsfuAT0hcsK6lGOymvoNug9hwUKI2P9rlwWCk8DeQUITlWElFkzg1qtEL3YWjif/ueMD9TYsR5GnF9+7luM9tQGwThJqhEPpeB9LPQ8fgbpd/EvzeZusydT/TmvixhXZlM9CdbJmrD7fyLtZPZ3CSfqE1vqF6fwv2xSQVyDvduSN1/rK6wRWLM4wgJ1q/SPRq7CF250H93KWcviqqYpBedqGJbhtFm18NqrthbDgdlGosMh7SdT99Hb5F/V5K8q46RTVTtI5A3CtyEHot24LJ/KMnXatcRhRNmfBCr8nUnAQOsi+lQy6Ex0RBbJSYiBQRVDSNt5bAIRrTIsV+KI0o1u2RvqKgXL+LCuenbRy2FJQZ2IXnl+uIqC36RleJ3MPeaM1lrQLXZp6BnnjRZLHEOEXgIQ/JY4ubCs80uR4FnwOHIRd8RpLQ3AEJABSRrW4+K7HF3YdKFMqbWwEdxorIwYIGHXyMxOg0lVUu/F6MnNytFPPTiHi7/MSG80vC1Mq6KYc6c3qekPnoajpJFpSiM2f+KXqznnyAKxYkzO+IYbLlU3idgJJmbpLXQvq8l+Yt9OpE6XyC6l2xy8KF2x9FAIQMl7xTM5Rq0ORUNUrwRqUefn3DFyF8lRv7nhRXf5X2nUjNZBfjw03mPth0cjLkGW2woUBVsGuALaQgk9VqZxtouMCTQCoooiLw3Eaam/UXh5/I+VqsrWdny/FJfMYzJVeiRjV0ns3kIXwUBVN+aFCjGfMHMO3G1vX2ulSwp67B1foriXD2Ww02V8vgLVhOz82hCg8hTNezAEbT1ugvKODsset93Ur3R40mVKkS0TP97ho6/0oUbJpFVBfUHywQpLQ0k2xG5jr4DX3G85NDe67QEdjNi6+IBZ26H7Y2nSm4ZjzY+tOrvuhkPYhrYSylWR4MwRUkWKjfN5eo54PLJHVwhD5GijPue/cHwbgq54oIghkghhzOlbsNxXc9cuZFcoSpSxcjZS/GyjCtsuR41swNqtdi6Cx1xZ9gc/WqCGjlTbtVvlQkXYBV4GEZi8UjBemisv1eJ2wz2tN80iHRujKzS/yKRNaknOy0xRqEU20tMvJeLQP41vbTWslLaFPcnvTfhc7bF7nCQGDZLEQBjZrSyl2Ks9QpjQxRBfU9aw/keXcP0F3s7yWyrla1PpKEw+wW0FnM2mGBeP5GYJ3Kcus9Ixf+7RaNqPlZrYzOFzl9fo+JKtQKtlwPnCtKJnH/MxQUawHIrQkUe+IhJMtiXchqG5ZQypXvTpL6sDfLtFjda60VoV9yGSYwDRpy/Syox8XFCAIZVSOWXBImNWeqaSatoyXdHiHVwYZyITWddts//VGufjiq2aiKp/RY3R2jvjJ/DNXjNbqm/m7WDqF6l0bAmS294pbZrlRZVprQaocgw1OVjSP1rcWquBmW6rz43qXZVQwmDQx8WaNjyF7hlSsFks6+XKxumLjlJxVZcRGhQEVwD/dgisCcfkqtMXQ1hXpxyd+UfXOT3sCqTN5v1+QLfioekWV/aLtvKmz/nobPNpEE+zhYgg31DmD0lAz6J4IY2lD+0OqiZGeiyDzdF4/wCQ+J4y7YvnHuEffaP9HV8CDwEHgIPgYfAQ+Ah8BB4CDwEHgIPgYfAQ+Ah8BB4CDwEHgIPgYfAQ+Ah8BD4Hwy88ZaENXruo22tyabAAPhZJYmCwylHrjS+M3aARLs7vm3dh8HHTskH1esWpwUfGA3NISyuWBJ8snQjtqNi5ZHvg9Cy7b8nxB1swjiV1UTxiKslKcvh0YncGC8nSWGpY3HwFGFFnhNJnEBVnUhHuQZaQKEhVvmchX1dpLEVYR5vFcl2TuDfWEbSu+H7UiUCjYsfXbBMq7+yYM/4CZNHLxobb7rbXiHQxdHo3MlCneGHwNMbBmEAhv8Ae+rwqdoCS74g65z7kNb5WBdpoiplANY93XREjq/Vb5U9FD2zOmBPpEBbYd5Q2YHwiQrPjy5Ld6LL3lrp660XXXKQTLaEwH+f/r3TiyRj+L+aLJAKY0pU2t2oyHCu2WVDKX1vVu+lzIUmFZ8jiGdrK5dfLvVQ+j8cp9xobei0756YEO/V5IiHe2M1ySJh0i4+ZC+qdR9ZW9k5SvbyKCwR1cxIDTjjfSM1QnQtwGu1zG4TvxNrid/NODMq4Mqy4rprgW/UBbK206M+q8iBYZndW7I+CYQK7ILa/EvliB2wirXkM5zSAJv0Uhj6U9BxXg7+JBffMfGuB5ch28mjyBU3oVD6ojwXLB16heJqzYCkqqszkM4MZTYjA+KGesUmhAfEjo+L6STG2WLrLWNB5VOQwoh2E/jo7D7vPcrm6Mj8BcA3rwogqo6yzAjMGzs+pa8OOiQGqWLDq2Qu1Adh4+ruj9Aikf7eWLKaBBBV1sF5Amk62ODbuLxu1OXfhnPhLqEfnJFs8HPggdD7WKA9yDyD029YsjCwHn2rtfjOl0GjFkuMlqrrBuMO76W90swg40+jNpqp/bZ4Zpch8l2hUY/iIkwlhK/UurOZ/pnOz2cZtLuJqtPBUCru7bJ7ym/Lm5bUQoYOH5k17ghqJ0MP7yZVBbxbKDO83j1OX7LKtPWg8WrDvWVPrLuudz5dP+aph1bP2n1B3zKa8gWGI/5ZT49PjO6vMQMjvbEU9VXf/qENgej6iGVOYAFH1QXjQtidPDTA2wu2zUp3AduCoQgj73E+fZPZg2ve1gklAnM3heOcBy3kU6Lq6ngQ10dwzcVdVhzSZfDfP5Rdi8Yp3HpdxkRgxWUhXW3aBue38fFwRwcTR682Bci/JlJIXPHFsJO2YGBl1j8meKddlUTlKdwG45Uk2HiA/SbZ8jgF1bp9nYtmj8fD1CTl1XURjgEWy6Wkub8HMOq9HEH2tPFVTk047hsq5J5raIJ0OpTta+vcCIeoEHIjlLxBqmyn5zFWjXpdY7cylb7lZEUmBnyF3ePeNraUb8qU5lJFznXUg1czmdNHzbBJBURxhNbGGEmVMruf1CHebp6wAs5viVgXOGgXDaP047A9N8/dkSsEItOGbU1g/eB4EZC5y6GyMi9wQu/oaG0LFEE7USeQuxIVCiXvBzN+HBLNUESoc5zTRqPKOFbUto2dvBvyjwGObQE5Q40LcHvLo9K2spjPjZdjR6dCdH1R3pI9ddSUlcGq3Ifz23E43wDHl5vUuY5/Ty770nb17zv/8wOC/xOnDP8SH++PfDZvb8aPxOaywDtp77z3Nvut7Qf+HVBLAwQUAAIACAAji/FYOp3ncEsAAABrAAAAGwAAAHVuaXZlcnNhbC91bml2ZXJzYWwucG5nLnhtbLOxr8jNUShLLSrOzM+zVTLUM1Cyt+PlsikoSi3LTC1XqACKAQUhQEmhEsg1QnDLM1NKMoBCBhYWCMGM1Mz0jBJbJQtDM7igPtBMAFBLAQIAABQAAgAIAKl+UE82YVgCRwMAAOEJAAAUAAAAAAAAAAEAAAAAAAAAAAB1bml2ZXJzYWwvcGxheWVyLnhtbFBLAQIAABQAAgAIACKL8Vi1N/SoHAUAAOETAAAdAAAAAAAAAAEAAAAAAHkDAAB1bml2ZXJzYWwvY29tbW9uX21lc3NhZ2VzLmxuZ1BLAQIAABQAAgAIACKL8VgVHmAbowAAAH8BAAAuAAAAAAAAAAEAAAAAANAIAAB1bml2ZXJzYWwvcGxheWJhY2tfYW5kX25hdmlnYXRpb25fc2V0dGluZ3MueG1sUEsBAgAAFAACAAgAIovxWHRJNR88BAAADBUAACcAAAAAAAAAAQAAAAAAvwkAAHVuaXZlcnNhbC9mbGFzaF9wdWJsaXNoaW5nX3NldHRpbmdzLnhtbFBLAQIAABQAAgAIACKL8Vg3i4dqewMAAKwMAAAhAAAAAAAAAAEAAAAAAEAOAAB1bml2ZXJzYWwvZmxhc2hfc2tpbl9zZXR0aW5ncy54bWxQSwECAAAUAAIACAAii/FYpq9WIzYEAACWFAAAJgAAAAAAAAABAAAAAAD6EQAAdW5pdmVyc2FsL2h0bWxfcHVibGlzaGluZ19zZXR0aW5ncy54bWxQSwECAAAUAAIACAAii/FYJg9+6LABAABvBgAAHwAAAAAAAAABAAAAAAB0FgAAdW5pdmVyc2FsL2h0bWxfc2tpbl9zZXR0aW5ncy5qc1BLAQIAABQAAgAIACKL8VgVBpXkawAAAG8AAAAcAAAAAAAAAAEAAAAAAGEYAAB1bml2ZXJzYWwvbG9jYWxfc2V0dGluZ3MueG1sUEsBAgAAFAACAAgAI4vxWPV0pn6tEQAAqzkAABcAAAAAAAAAAAAAAAAABhkAAHVuaXZlcnNhbC91bml2ZXJzYWwucG5nUEsBAgAAFAACAAgAI4vxWDqd53BLAAAAawAAABsAAAAAAAAAAQAAAAAA6CoAAHVuaXZlcnNhbC91bml2ZXJzYWwucG5nLnhtbFBLBQYAAAAACgAKAAYDAABsKwAAAAA="/>
  <p:tag name="ISPRING_LMS_API_VERSION" val="SCORM 1.2"/>
  <p:tag name="ISPRING_ULTRA_SCORM_COURSE_ID" val="B01DFE96-E79E-40D1-913B-F70D1D3A5006"/>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2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PASSING_SCORE" val="0.000000"/>
  <p:tag name="ISPRING_CURRENT_PLAYER_ID" val="universal"/>
  <p:tag name="ISPRING_PRESENTATION_TITLE" val="ETA 2 3 How to search and select Health Apps SELF-LEARNING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815</Words>
  <Application>Microsoft Office PowerPoint</Application>
  <PresentationFormat>Ευρεία οθόνη</PresentationFormat>
  <Paragraphs>127</Paragraphs>
  <Slides>15</Slides>
  <Notes>15</Notes>
  <HiddenSlides>0</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1</vt:i4>
      </vt:variant>
      <vt:variant>
        <vt:lpstr>Τίτλοι διαφανειών</vt:lpstr>
      </vt:variant>
      <vt:variant>
        <vt:i4>15</vt:i4>
      </vt:variant>
    </vt:vector>
  </HeadingPairs>
  <TitlesOfParts>
    <vt:vector size="27" baseType="lpstr">
      <vt:lpstr>Adobe Gothic Std B</vt:lpstr>
      <vt:lpstr>MS PGothic</vt:lpstr>
      <vt:lpstr>Abadi Extra Light</vt:lpstr>
      <vt:lpstr>Arial</vt:lpstr>
      <vt:lpstr>Calibri</vt:lpstr>
      <vt:lpstr>Calibri Light</vt:lpstr>
      <vt:lpstr>DejaVu Sans</vt:lpstr>
      <vt:lpstr>Gill Sans Nova</vt:lpstr>
      <vt:lpstr>Impact</vt:lpstr>
      <vt:lpstr>Roboto</vt:lpstr>
      <vt:lpstr>Wingdings</vt:lpstr>
      <vt:lpstr>Θέμα του Office</vt:lpstr>
      <vt:lpstr>Παρουσίαση του PowerPoint</vt:lpstr>
      <vt:lpstr>Partners</vt:lpstr>
      <vt:lpstr>Selbstlernen unterstützt durch Online-Trainingswerkzeuge: Inhalt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 2 3 How to search and select Health Apps SELF-LEARNING_DE</dc:title>
  <dc:creator>pantelis bbalaouras</dc:creator>
  <cp:lastModifiedBy>pantelis</cp:lastModifiedBy>
  <cp:revision>934</cp:revision>
  <dcterms:created xsi:type="dcterms:W3CDTF">2020-06-02T13:31:56Z</dcterms:created>
  <dcterms:modified xsi:type="dcterms:W3CDTF">2024-07-17T14:25:35Z</dcterms:modified>
</cp:coreProperties>
</file>