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handoutMasterIdLst>
    <p:handoutMasterId r:id="rId46"/>
  </p:handoutMasterIdLst>
  <p:sldIdLst>
    <p:sldId id="436" r:id="rId2"/>
    <p:sldId id="576" r:id="rId3"/>
    <p:sldId id="417" r:id="rId4"/>
    <p:sldId id="545" r:id="rId5"/>
    <p:sldId id="420" r:id="rId6"/>
    <p:sldId id="535" r:id="rId7"/>
    <p:sldId id="575" r:id="rId8"/>
    <p:sldId id="261" r:id="rId9"/>
    <p:sldId id="546" r:id="rId10"/>
    <p:sldId id="442" r:id="rId11"/>
    <p:sldId id="547" r:id="rId12"/>
    <p:sldId id="541" r:id="rId13"/>
    <p:sldId id="437" r:id="rId14"/>
    <p:sldId id="549" r:id="rId15"/>
    <p:sldId id="550" r:id="rId16"/>
    <p:sldId id="552" r:id="rId17"/>
    <p:sldId id="553" r:id="rId18"/>
    <p:sldId id="554" r:id="rId19"/>
    <p:sldId id="555" r:id="rId20"/>
    <p:sldId id="556" r:id="rId21"/>
    <p:sldId id="558" r:id="rId22"/>
    <p:sldId id="559" r:id="rId23"/>
    <p:sldId id="560" r:id="rId24"/>
    <p:sldId id="561" r:id="rId25"/>
    <p:sldId id="562" r:id="rId26"/>
    <p:sldId id="563" r:id="rId27"/>
    <p:sldId id="564" r:id="rId28"/>
    <p:sldId id="565" r:id="rId29"/>
    <p:sldId id="566" r:id="rId30"/>
    <p:sldId id="567" r:id="rId31"/>
    <p:sldId id="568" r:id="rId32"/>
    <p:sldId id="569" r:id="rId33"/>
    <p:sldId id="570" r:id="rId34"/>
    <p:sldId id="571" r:id="rId35"/>
    <p:sldId id="572" r:id="rId36"/>
    <p:sldId id="573" r:id="rId37"/>
    <p:sldId id="524" r:id="rId38"/>
    <p:sldId id="532" r:id="rId39"/>
    <p:sldId id="533" r:id="rId40"/>
    <p:sldId id="534" r:id="rId41"/>
    <p:sldId id="325" r:id="rId42"/>
    <p:sldId id="574" r:id="rId43"/>
    <p:sldId id="404" r:id="rId44"/>
  </p:sldIdLst>
  <p:sldSz cx="12192000" cy="6858000"/>
  <p:notesSz cx="6858000" cy="9144000"/>
  <p:custDataLst>
    <p:tags r:id="rId47"/>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ksandra Stevanović" initials="AS" lastIdx="9" clrIdx="0"/>
  <p:cmAuthor id="2" name="user" initials="u" lastIdx="1" clrIdx="1"/>
  <p:cmAuthor id="3" name="prolepsis" initials="p" lastIdx="1" clrIdx="2">
    <p:extLst>
      <p:ext uri="{19B8F6BF-5375-455C-9EA6-DF929625EA0E}">
        <p15:presenceInfo xmlns:p15="http://schemas.microsoft.com/office/powerpoint/2012/main" userId="prolepsis" providerId="None"/>
      </p:ext>
    </p:extLst>
  </p:cmAuthor>
  <p:cmAuthor id="4" name="Hares Sarwary" initials="HS" lastIdx="1" clrIdx="3">
    <p:extLst>
      <p:ext uri="{19B8F6BF-5375-455C-9EA6-DF929625EA0E}">
        <p15:presenceInfo xmlns:p15="http://schemas.microsoft.com/office/powerpoint/2012/main" userId="Hares Sarwar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4CF3"/>
    <a:srgbClr val="DDE0E5"/>
    <a:srgbClr val="C01E24"/>
    <a:srgbClr val="FF3399"/>
    <a:srgbClr val="9933FF"/>
    <a:srgbClr val="ED7D31"/>
    <a:srgbClr val="F8F8F8"/>
    <a:srgbClr val="203864"/>
    <a:srgbClr val="ABC7F1"/>
    <a:srgbClr val="CFD5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2CA8DD-148A-446E-BDB7-4DBFE9C3CDB7}" v="15" dt="2024-05-01T17:19:36.459"/>
    <p1510:client id="{D79D621E-12D6-4E80-83F9-9C1648CA6E2F}" v="51" dt="2024-05-01T10:36:45.293"/>
  </p1510:revLst>
</p1510:revInfo>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6871" autoAdjust="0"/>
  </p:normalViewPr>
  <p:slideViewPr>
    <p:cSldViewPr snapToGrid="0">
      <p:cViewPr varScale="1">
        <p:scale>
          <a:sx n="74" d="100"/>
          <a:sy n="74" d="100"/>
        </p:scale>
        <p:origin x="60" y="420"/>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gs" Target="tags/tag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ntelis balaouras" userId="25e8755020fc1734" providerId="LiveId" clId="{A22CA8DD-148A-446E-BDB7-4DBFE9C3CDB7}"/>
    <pc:docChg chg="custSel modSld">
      <pc:chgData name="pantelis balaouras" userId="25e8755020fc1734" providerId="LiveId" clId="{A22CA8DD-148A-446E-BDB7-4DBFE9C3CDB7}" dt="2024-05-02T09:25:00.439" v="38" actId="6549"/>
      <pc:docMkLst>
        <pc:docMk/>
      </pc:docMkLst>
      <pc:sldChg chg="addSp delSp modSp mod">
        <pc:chgData name="pantelis balaouras" userId="25e8755020fc1734" providerId="LiveId" clId="{A22CA8DD-148A-446E-BDB7-4DBFE9C3CDB7}" dt="2024-05-02T09:24:47.361" v="36" actId="6549"/>
        <pc:sldMkLst>
          <pc:docMk/>
          <pc:sldMk cId="2033093179" sldId="420"/>
        </pc:sldMkLst>
        <pc:spChg chg="add mod">
          <ac:chgData name="pantelis balaouras" userId="25e8755020fc1734" providerId="LiveId" clId="{A22CA8DD-148A-446E-BDB7-4DBFE9C3CDB7}" dt="2024-05-01T16:37:26.110" v="1"/>
          <ac:spMkLst>
            <pc:docMk/>
            <pc:sldMk cId="2033093179" sldId="420"/>
            <ac:spMk id="3" creationId="{4A970CFA-ED27-ED0C-44BB-78873F63DDB9}"/>
          </ac:spMkLst>
        </pc:spChg>
        <pc:spChg chg="mod">
          <ac:chgData name="pantelis balaouras" userId="25e8755020fc1734" providerId="LiveId" clId="{A22CA8DD-148A-446E-BDB7-4DBFE9C3CDB7}" dt="2024-05-01T16:37:38.239" v="5" actId="27636"/>
          <ac:spMkLst>
            <pc:docMk/>
            <pc:sldMk cId="2033093179" sldId="420"/>
            <ac:spMk id="5" creationId="{F56DC747-739E-5A0C-94B8-E8F8E974AC85}"/>
          </ac:spMkLst>
        </pc:spChg>
        <pc:spChg chg="mod">
          <ac:chgData name="pantelis balaouras" userId="25e8755020fc1734" providerId="LiveId" clId="{A22CA8DD-148A-446E-BDB7-4DBFE9C3CDB7}" dt="2024-05-02T09:24:47.361" v="36" actId="6549"/>
          <ac:spMkLst>
            <pc:docMk/>
            <pc:sldMk cId="2033093179" sldId="420"/>
            <ac:spMk id="13" creationId="{ACBE9AD0-B2F0-4ADA-8F10-B83476743F9C}"/>
          </ac:spMkLst>
        </pc:spChg>
        <pc:picChg chg="del">
          <ac:chgData name="pantelis balaouras" userId="25e8755020fc1734" providerId="LiveId" clId="{A22CA8DD-148A-446E-BDB7-4DBFE9C3CDB7}" dt="2024-05-01T16:37:25.263" v="0" actId="478"/>
          <ac:picMkLst>
            <pc:docMk/>
            <pc:sldMk cId="2033093179" sldId="420"/>
            <ac:picMk id="2" creationId="{22E70B03-7126-1B0C-05F9-2C1895BCD0C5}"/>
          </ac:picMkLst>
        </pc:picChg>
        <pc:picChg chg="add mod">
          <ac:chgData name="pantelis balaouras" userId="25e8755020fc1734" providerId="LiveId" clId="{A22CA8DD-148A-446E-BDB7-4DBFE9C3CDB7}" dt="2024-05-01T16:37:26.110" v="1"/>
          <ac:picMkLst>
            <pc:docMk/>
            <pc:sldMk cId="2033093179" sldId="420"/>
            <ac:picMk id="4" creationId="{E7D61A25-089D-DDC8-EE22-A1936BC76DEF}"/>
          </ac:picMkLst>
        </pc:picChg>
      </pc:sldChg>
      <pc:sldChg chg="addSp delSp modSp mod">
        <pc:chgData name="pantelis balaouras" userId="25e8755020fc1734" providerId="LiveId" clId="{A22CA8DD-148A-446E-BDB7-4DBFE9C3CDB7}" dt="2024-05-02T09:24:53.970" v="37" actId="6549"/>
        <pc:sldMkLst>
          <pc:docMk/>
          <pc:sldMk cId="2585051265" sldId="535"/>
        </pc:sldMkLst>
        <pc:spChg chg="del">
          <ac:chgData name="pantelis balaouras" userId="25e8755020fc1734" providerId="LiveId" clId="{A22CA8DD-148A-446E-BDB7-4DBFE9C3CDB7}" dt="2024-05-01T16:38:25.140" v="8" actId="478"/>
          <ac:spMkLst>
            <pc:docMk/>
            <pc:sldMk cId="2585051265" sldId="535"/>
            <ac:spMk id="3" creationId="{4A1A03FD-DBE8-88F4-1AA3-88B814677301}"/>
          </ac:spMkLst>
        </pc:spChg>
        <pc:spChg chg="add mod">
          <ac:chgData name="pantelis balaouras" userId="25e8755020fc1734" providerId="LiveId" clId="{A22CA8DD-148A-446E-BDB7-4DBFE9C3CDB7}" dt="2024-05-01T16:38:27.069" v="9"/>
          <ac:spMkLst>
            <pc:docMk/>
            <pc:sldMk cId="2585051265" sldId="535"/>
            <ac:spMk id="4" creationId="{92A6C540-A7E4-424E-C853-75DC81BACD1E}"/>
          </ac:spMkLst>
        </pc:spChg>
        <pc:spChg chg="mod">
          <ac:chgData name="pantelis balaouras" userId="25e8755020fc1734" providerId="LiveId" clId="{A22CA8DD-148A-446E-BDB7-4DBFE9C3CDB7}" dt="2024-05-02T09:24:53.970" v="37" actId="6549"/>
          <ac:spMkLst>
            <pc:docMk/>
            <pc:sldMk cId="2585051265" sldId="535"/>
            <ac:spMk id="13" creationId="{ACBE9AD0-B2F0-4ADA-8F10-B83476743F9C}"/>
          </ac:spMkLst>
        </pc:spChg>
        <pc:picChg chg="del">
          <ac:chgData name="pantelis balaouras" userId="25e8755020fc1734" providerId="LiveId" clId="{A22CA8DD-148A-446E-BDB7-4DBFE9C3CDB7}" dt="2024-05-01T16:38:22.380" v="7" actId="478"/>
          <ac:picMkLst>
            <pc:docMk/>
            <pc:sldMk cId="2585051265" sldId="535"/>
            <ac:picMk id="2" creationId="{7F194105-A616-1811-CCD2-0261AE6759AF}"/>
          </ac:picMkLst>
        </pc:picChg>
        <pc:picChg chg="add mod">
          <ac:chgData name="pantelis balaouras" userId="25e8755020fc1734" providerId="LiveId" clId="{A22CA8DD-148A-446E-BDB7-4DBFE9C3CDB7}" dt="2024-05-01T16:38:27.069" v="9"/>
          <ac:picMkLst>
            <pc:docMk/>
            <pc:sldMk cId="2585051265" sldId="535"/>
            <ac:picMk id="6" creationId="{642589AB-DC11-5D25-12CC-6FC253DCA4D5}"/>
          </ac:picMkLst>
        </pc:picChg>
      </pc:sldChg>
      <pc:sldChg chg="addSp modSp mod">
        <pc:chgData name="pantelis balaouras" userId="25e8755020fc1734" providerId="LiveId" clId="{A22CA8DD-148A-446E-BDB7-4DBFE9C3CDB7}" dt="2024-05-01T17:18:20.856" v="21" actId="255"/>
        <pc:sldMkLst>
          <pc:docMk/>
          <pc:sldMk cId="3183176733" sldId="559"/>
        </pc:sldMkLst>
        <pc:spChg chg="add mod">
          <ac:chgData name="pantelis balaouras" userId="25e8755020fc1734" providerId="LiveId" clId="{A22CA8DD-148A-446E-BDB7-4DBFE9C3CDB7}" dt="2024-05-01T17:18:09.611" v="18" actId="1076"/>
          <ac:spMkLst>
            <pc:docMk/>
            <pc:sldMk cId="3183176733" sldId="559"/>
            <ac:spMk id="4" creationId="{BE4B1D44-24AB-D91B-51B2-5FD5C5891E15}"/>
          </ac:spMkLst>
        </pc:spChg>
        <pc:spChg chg="mod">
          <ac:chgData name="pantelis balaouras" userId="25e8755020fc1734" providerId="LiveId" clId="{A22CA8DD-148A-446E-BDB7-4DBFE9C3CDB7}" dt="2024-05-01T17:18:20.856" v="21" actId="255"/>
          <ac:spMkLst>
            <pc:docMk/>
            <pc:sldMk cId="3183176733" sldId="559"/>
            <ac:spMk id="5" creationId="{779F93A1-3BC4-4CAA-B56F-3375A7D00191}"/>
          </ac:spMkLst>
        </pc:spChg>
        <pc:spChg chg="mod">
          <ac:chgData name="pantelis balaouras" userId="25e8755020fc1734" providerId="LiveId" clId="{A22CA8DD-148A-446E-BDB7-4DBFE9C3CDB7}" dt="2024-05-01T17:18:02.267" v="16" actId="1076"/>
          <ac:spMkLst>
            <pc:docMk/>
            <pc:sldMk cId="3183176733" sldId="559"/>
            <ac:spMk id="12" creationId="{8045C3A2-42D7-9705-F471-8AA1E9986FF4}"/>
          </ac:spMkLst>
        </pc:spChg>
        <pc:picChg chg="add mod">
          <ac:chgData name="pantelis balaouras" userId="25e8755020fc1734" providerId="LiveId" clId="{A22CA8DD-148A-446E-BDB7-4DBFE9C3CDB7}" dt="2024-05-01T17:18:04.836" v="17" actId="1076"/>
          <ac:picMkLst>
            <pc:docMk/>
            <pc:sldMk cId="3183176733" sldId="559"/>
            <ac:picMk id="3" creationId="{030B4A77-815C-A52D-5922-E694E644C0EE}"/>
          </ac:picMkLst>
        </pc:picChg>
        <pc:picChg chg="mod">
          <ac:chgData name="pantelis balaouras" userId="25e8755020fc1734" providerId="LiveId" clId="{A22CA8DD-148A-446E-BDB7-4DBFE9C3CDB7}" dt="2024-05-01T17:17:52.453" v="13" actId="1076"/>
          <ac:picMkLst>
            <pc:docMk/>
            <pc:sldMk cId="3183176733" sldId="559"/>
            <ac:picMk id="13" creationId="{C95F5952-9AF9-44B8-B2EE-D4E08460F646}"/>
          </ac:picMkLst>
        </pc:picChg>
      </pc:sldChg>
      <pc:sldChg chg="addSp modSp mod">
        <pc:chgData name="pantelis balaouras" userId="25e8755020fc1734" providerId="LiveId" clId="{A22CA8DD-148A-446E-BDB7-4DBFE9C3CDB7}" dt="2024-05-01T17:18:53.525" v="27" actId="255"/>
        <pc:sldMkLst>
          <pc:docMk/>
          <pc:sldMk cId="3304052412" sldId="567"/>
        </pc:sldMkLst>
        <pc:spChg chg="add mod">
          <ac:chgData name="pantelis balaouras" userId="25e8755020fc1734" providerId="LiveId" clId="{A22CA8DD-148A-446E-BDB7-4DBFE9C3CDB7}" dt="2024-05-01T17:18:32.835" v="22"/>
          <ac:spMkLst>
            <pc:docMk/>
            <pc:sldMk cId="3304052412" sldId="567"/>
            <ac:spMk id="4" creationId="{751BED74-A8B0-F411-2F90-BF086364F44B}"/>
          </ac:spMkLst>
        </pc:spChg>
        <pc:spChg chg="mod">
          <ac:chgData name="pantelis balaouras" userId="25e8755020fc1734" providerId="LiveId" clId="{A22CA8DD-148A-446E-BDB7-4DBFE9C3CDB7}" dt="2024-05-01T17:18:45.514" v="25" actId="14100"/>
          <ac:spMkLst>
            <pc:docMk/>
            <pc:sldMk cId="3304052412" sldId="567"/>
            <ac:spMk id="9" creationId="{0A3789FC-9303-AC1C-A4D4-407A7A66F4E0}"/>
          </ac:spMkLst>
        </pc:spChg>
        <pc:spChg chg="mod">
          <ac:chgData name="pantelis balaouras" userId="25e8755020fc1734" providerId="LiveId" clId="{A22CA8DD-148A-446E-BDB7-4DBFE9C3CDB7}" dt="2024-05-01T17:18:53.525" v="27" actId="255"/>
          <ac:spMkLst>
            <pc:docMk/>
            <pc:sldMk cId="3304052412" sldId="567"/>
            <ac:spMk id="13" creationId="{524F7A08-6374-A137-B246-47C075DBC28B}"/>
          </ac:spMkLst>
        </pc:spChg>
        <pc:picChg chg="add mod">
          <ac:chgData name="pantelis balaouras" userId="25e8755020fc1734" providerId="LiveId" clId="{A22CA8DD-148A-446E-BDB7-4DBFE9C3CDB7}" dt="2024-05-01T17:18:39.925" v="24" actId="1076"/>
          <ac:picMkLst>
            <pc:docMk/>
            <pc:sldMk cId="3304052412" sldId="567"/>
            <ac:picMk id="3" creationId="{4740670E-7EA7-A16B-A5FE-DF0196C98E01}"/>
          </ac:picMkLst>
        </pc:picChg>
      </pc:sldChg>
      <pc:sldChg chg="addSp modSp mod">
        <pc:chgData name="pantelis balaouras" userId="25e8755020fc1734" providerId="LiveId" clId="{A22CA8DD-148A-446E-BDB7-4DBFE9C3CDB7}" dt="2024-05-01T17:19:20.718" v="31" actId="1076"/>
        <pc:sldMkLst>
          <pc:docMk/>
          <pc:sldMk cId="2093691541" sldId="569"/>
        </pc:sldMkLst>
        <pc:spChg chg="add mod">
          <ac:chgData name="pantelis balaouras" userId="25e8755020fc1734" providerId="LiveId" clId="{A22CA8DD-148A-446E-BDB7-4DBFE9C3CDB7}" dt="2024-05-01T17:19:20.718" v="31" actId="1076"/>
          <ac:spMkLst>
            <pc:docMk/>
            <pc:sldMk cId="2093691541" sldId="569"/>
            <ac:spMk id="4" creationId="{EA02F3C6-C5EA-3710-D1C4-098332A9ADDF}"/>
          </ac:spMkLst>
        </pc:spChg>
        <pc:spChg chg="mod">
          <ac:chgData name="pantelis balaouras" userId="25e8755020fc1734" providerId="LiveId" clId="{A22CA8DD-148A-446E-BDB7-4DBFE9C3CDB7}" dt="2024-05-01T17:19:06.181" v="28" actId="207"/>
          <ac:spMkLst>
            <pc:docMk/>
            <pc:sldMk cId="2093691541" sldId="569"/>
            <ac:spMk id="13" creationId="{524F7A08-6374-A137-B246-47C075DBC28B}"/>
          </ac:spMkLst>
        </pc:spChg>
        <pc:picChg chg="add mod">
          <ac:chgData name="pantelis balaouras" userId="25e8755020fc1734" providerId="LiveId" clId="{A22CA8DD-148A-446E-BDB7-4DBFE9C3CDB7}" dt="2024-05-01T17:19:20.718" v="31" actId="1076"/>
          <ac:picMkLst>
            <pc:docMk/>
            <pc:sldMk cId="2093691541" sldId="569"/>
            <ac:picMk id="3" creationId="{E347FCD8-4F98-3E2D-7248-372CF325AC79}"/>
          </ac:picMkLst>
        </pc:picChg>
      </pc:sldChg>
      <pc:sldChg chg="modSp mod">
        <pc:chgData name="pantelis balaouras" userId="25e8755020fc1734" providerId="LiveId" clId="{A22CA8DD-148A-446E-BDB7-4DBFE9C3CDB7}" dt="2024-05-01T17:19:30.795" v="32" actId="207"/>
        <pc:sldMkLst>
          <pc:docMk/>
          <pc:sldMk cId="1647466980" sldId="571"/>
        </pc:sldMkLst>
        <pc:spChg chg="mod">
          <ac:chgData name="pantelis balaouras" userId="25e8755020fc1734" providerId="LiveId" clId="{A22CA8DD-148A-446E-BDB7-4DBFE9C3CDB7}" dt="2024-05-01T17:19:30.795" v="32" actId="207"/>
          <ac:spMkLst>
            <pc:docMk/>
            <pc:sldMk cId="1647466980" sldId="571"/>
            <ac:spMk id="13" creationId="{524F7A08-6374-A137-B246-47C075DBC28B}"/>
          </ac:spMkLst>
        </pc:spChg>
      </pc:sldChg>
      <pc:sldChg chg="addSp modSp mod">
        <pc:chgData name="pantelis balaouras" userId="25e8755020fc1734" providerId="LiveId" clId="{A22CA8DD-148A-446E-BDB7-4DBFE9C3CDB7}" dt="2024-05-01T17:19:49.866" v="35" actId="255"/>
        <pc:sldMkLst>
          <pc:docMk/>
          <pc:sldMk cId="2785471319" sldId="572"/>
        </pc:sldMkLst>
        <pc:spChg chg="add mod">
          <ac:chgData name="pantelis balaouras" userId="25e8755020fc1734" providerId="LiveId" clId="{A22CA8DD-148A-446E-BDB7-4DBFE9C3CDB7}" dt="2024-05-01T17:19:36.459" v="33"/>
          <ac:spMkLst>
            <pc:docMk/>
            <pc:sldMk cId="2785471319" sldId="572"/>
            <ac:spMk id="4" creationId="{8264B51A-8AED-9E03-37CC-60BA6DE277A9}"/>
          </ac:spMkLst>
        </pc:spChg>
        <pc:spChg chg="mod">
          <ac:chgData name="pantelis balaouras" userId="25e8755020fc1734" providerId="LiveId" clId="{A22CA8DD-148A-446E-BDB7-4DBFE9C3CDB7}" dt="2024-05-01T17:19:49.866" v="35" actId="255"/>
          <ac:spMkLst>
            <pc:docMk/>
            <pc:sldMk cId="2785471319" sldId="572"/>
            <ac:spMk id="13" creationId="{524F7A08-6374-A137-B246-47C075DBC28B}"/>
          </ac:spMkLst>
        </pc:spChg>
        <pc:picChg chg="add mod">
          <ac:chgData name="pantelis balaouras" userId="25e8755020fc1734" providerId="LiveId" clId="{A22CA8DD-148A-446E-BDB7-4DBFE9C3CDB7}" dt="2024-05-01T17:19:36.459" v="33"/>
          <ac:picMkLst>
            <pc:docMk/>
            <pc:sldMk cId="2785471319" sldId="572"/>
            <ac:picMk id="3" creationId="{64EF4DA7-53E9-C14F-3B42-9036B673F86D}"/>
          </ac:picMkLst>
        </pc:picChg>
      </pc:sldChg>
      <pc:sldChg chg="modSp mod">
        <pc:chgData name="pantelis balaouras" userId="25e8755020fc1734" providerId="LiveId" clId="{A22CA8DD-148A-446E-BDB7-4DBFE9C3CDB7}" dt="2024-05-02T09:25:00.439" v="38" actId="6549"/>
        <pc:sldMkLst>
          <pc:docMk/>
          <pc:sldMk cId="3423835718" sldId="575"/>
        </pc:sldMkLst>
        <pc:spChg chg="mod">
          <ac:chgData name="pantelis balaouras" userId="25e8755020fc1734" providerId="LiveId" clId="{A22CA8DD-148A-446E-BDB7-4DBFE9C3CDB7}" dt="2024-05-02T09:25:00.439" v="38" actId="6549"/>
          <ac:spMkLst>
            <pc:docMk/>
            <pc:sldMk cId="3423835718" sldId="575"/>
            <ac:spMk id="13" creationId="{ACBE9AD0-B2F0-4ADA-8F10-B83476743F9C}"/>
          </ac:spMkLst>
        </pc:spChg>
      </pc:sldChg>
    </pc:docChg>
  </pc:docChgLst>
  <pc:docChgLst>
    <pc:chgData name="pantelis balaouras" userId="25e8755020fc1734" providerId="LiveId" clId="{D79D621E-12D6-4E80-83F9-9C1648CA6E2F}"/>
    <pc:docChg chg="undo custSel addSld modSld modMainMaster">
      <pc:chgData name="pantelis balaouras" userId="25e8755020fc1734" providerId="LiveId" clId="{D79D621E-12D6-4E80-83F9-9C1648CA6E2F}" dt="2024-05-01T10:36:01.238" v="236" actId="20577"/>
      <pc:docMkLst>
        <pc:docMk/>
      </pc:docMkLst>
      <pc:sldChg chg="modSp mod">
        <pc:chgData name="pantelis balaouras" userId="25e8755020fc1734" providerId="LiveId" clId="{D79D621E-12D6-4E80-83F9-9C1648CA6E2F}" dt="2024-05-01T10:16:16.977" v="21" actId="20577"/>
        <pc:sldMkLst>
          <pc:docMk/>
          <pc:sldMk cId="616025265" sldId="261"/>
        </pc:sldMkLst>
        <pc:spChg chg="mod">
          <ac:chgData name="pantelis balaouras" userId="25e8755020fc1734" providerId="LiveId" clId="{D79D621E-12D6-4E80-83F9-9C1648CA6E2F}" dt="2024-05-01T10:16:16.977" v="21" actId="20577"/>
          <ac:spMkLst>
            <pc:docMk/>
            <pc:sldMk cId="616025265" sldId="261"/>
            <ac:spMk id="4" creationId="{E47D0821-8573-4002-9B33-F43C68A1D403}"/>
          </ac:spMkLst>
        </pc:spChg>
      </pc:sldChg>
      <pc:sldChg chg="addSp delSp modSp">
        <pc:chgData name="pantelis balaouras" userId="25e8755020fc1734" providerId="LiveId" clId="{D79D621E-12D6-4E80-83F9-9C1648CA6E2F}" dt="2024-05-01T09:56:48.090" v="1"/>
        <pc:sldMkLst>
          <pc:docMk/>
          <pc:sldMk cId="1915799683" sldId="404"/>
        </pc:sldMkLst>
        <pc:picChg chg="add mod">
          <ac:chgData name="pantelis balaouras" userId="25e8755020fc1734" providerId="LiveId" clId="{D79D621E-12D6-4E80-83F9-9C1648CA6E2F}" dt="2024-05-01T09:56:48.090" v="1"/>
          <ac:picMkLst>
            <pc:docMk/>
            <pc:sldMk cId="1915799683" sldId="404"/>
            <ac:picMk id="3" creationId="{0FBA98B1-AFBD-4B8D-D074-8DBC305AB727}"/>
          </ac:picMkLst>
        </pc:picChg>
        <pc:picChg chg="del">
          <ac:chgData name="pantelis balaouras" userId="25e8755020fc1734" providerId="LiveId" clId="{D79D621E-12D6-4E80-83F9-9C1648CA6E2F}" dt="2024-05-01T09:56:47.457" v="0" actId="478"/>
          <ac:picMkLst>
            <pc:docMk/>
            <pc:sldMk cId="1915799683" sldId="404"/>
            <ac:picMk id="2050" creationId="{2AB980B0-03D2-2E64-6760-C23D435A121F}"/>
          </ac:picMkLst>
        </pc:picChg>
      </pc:sldChg>
      <pc:sldChg chg="modSp mod">
        <pc:chgData name="pantelis balaouras" userId="25e8755020fc1734" providerId="LiveId" clId="{D79D621E-12D6-4E80-83F9-9C1648CA6E2F}" dt="2024-05-01T10:06:06.731" v="9" actId="255"/>
        <pc:sldMkLst>
          <pc:docMk/>
          <pc:sldMk cId="319560736" sldId="436"/>
        </pc:sldMkLst>
        <pc:spChg chg="mod">
          <ac:chgData name="pantelis balaouras" userId="25e8755020fc1734" providerId="LiveId" clId="{D79D621E-12D6-4E80-83F9-9C1648CA6E2F}" dt="2024-05-01T10:06:06.731" v="9" actId="255"/>
          <ac:spMkLst>
            <pc:docMk/>
            <pc:sldMk cId="319560736" sldId="436"/>
            <ac:spMk id="4" creationId="{122BC770-408C-50C8-126F-18790E99F2CB}"/>
          </ac:spMkLst>
        </pc:spChg>
      </pc:sldChg>
      <pc:sldChg chg="modSp mod">
        <pc:chgData name="pantelis balaouras" userId="25e8755020fc1734" providerId="LiveId" clId="{D79D621E-12D6-4E80-83F9-9C1648CA6E2F}" dt="2024-05-01T10:17:40.263" v="41" actId="20577"/>
        <pc:sldMkLst>
          <pc:docMk/>
          <pc:sldMk cId="2140994750" sldId="437"/>
        </pc:sldMkLst>
        <pc:spChg chg="mod">
          <ac:chgData name="pantelis balaouras" userId="25e8755020fc1734" providerId="LiveId" clId="{D79D621E-12D6-4E80-83F9-9C1648CA6E2F}" dt="2024-05-01T10:17:40.263" v="41" actId="20577"/>
          <ac:spMkLst>
            <pc:docMk/>
            <pc:sldMk cId="2140994750" sldId="437"/>
            <ac:spMk id="4" creationId="{E47D0821-8573-4002-9B33-F43C68A1D403}"/>
          </ac:spMkLst>
        </pc:spChg>
      </pc:sldChg>
      <pc:sldChg chg="addSp delSp modSp mod">
        <pc:chgData name="pantelis balaouras" userId="25e8755020fc1734" providerId="LiveId" clId="{D79D621E-12D6-4E80-83F9-9C1648CA6E2F}" dt="2024-05-01T10:26:39.282" v="130" actId="1076"/>
        <pc:sldMkLst>
          <pc:docMk/>
          <pc:sldMk cId="3038715148" sldId="442"/>
        </pc:sldMkLst>
        <pc:spChg chg="add mod">
          <ac:chgData name="pantelis balaouras" userId="25e8755020fc1734" providerId="LiveId" clId="{D79D621E-12D6-4E80-83F9-9C1648CA6E2F}" dt="2024-05-01T10:16:51.183" v="30"/>
          <ac:spMkLst>
            <pc:docMk/>
            <pc:sldMk cId="3038715148" sldId="442"/>
            <ac:spMk id="2" creationId="{06D9DA45-6340-30CA-D756-EE607DE0C626}"/>
          </ac:spMkLst>
        </pc:spChg>
        <pc:spChg chg="mod">
          <ac:chgData name="pantelis balaouras" userId="25e8755020fc1734" providerId="LiveId" clId="{D79D621E-12D6-4E80-83F9-9C1648CA6E2F}" dt="2024-05-01T10:17:17" v="35" actId="20577"/>
          <ac:spMkLst>
            <pc:docMk/>
            <pc:sldMk cId="3038715148" sldId="442"/>
            <ac:spMk id="5" creationId="{779F93A1-3BC4-4CAA-B56F-3375A7D00191}"/>
          </ac:spMkLst>
        </pc:spChg>
        <pc:spChg chg="del">
          <ac:chgData name="pantelis balaouras" userId="25e8755020fc1734" providerId="LiveId" clId="{D79D621E-12D6-4E80-83F9-9C1648CA6E2F}" dt="2024-05-01T10:16:50.458" v="29" actId="478"/>
          <ac:spMkLst>
            <pc:docMk/>
            <pc:sldMk cId="3038715148" sldId="442"/>
            <ac:spMk id="10" creationId="{C0DFA73F-FDC8-497A-8912-CA8C28C95043}"/>
          </ac:spMkLst>
        </pc:spChg>
        <pc:picChg chg="mod">
          <ac:chgData name="pantelis balaouras" userId="25e8755020fc1734" providerId="LiveId" clId="{D79D621E-12D6-4E80-83F9-9C1648CA6E2F}" dt="2024-05-01T10:26:39.282" v="130" actId="1076"/>
          <ac:picMkLst>
            <pc:docMk/>
            <pc:sldMk cId="3038715148" sldId="442"/>
            <ac:picMk id="1026" creationId="{A3C66C1B-FD49-0F44-DB25-B87868E9FFE5}"/>
          </ac:picMkLst>
        </pc:picChg>
      </pc:sldChg>
      <pc:sldChg chg="modSp add mod">
        <pc:chgData name="pantelis balaouras" userId="25e8755020fc1734" providerId="LiveId" clId="{D79D621E-12D6-4E80-83F9-9C1648CA6E2F}" dt="2024-05-01T10:25:43.697" v="121" actId="20577"/>
        <pc:sldMkLst>
          <pc:docMk/>
          <pc:sldMk cId="886959175" sldId="524"/>
        </pc:sldMkLst>
        <pc:spChg chg="mod">
          <ac:chgData name="pantelis balaouras" userId="25e8755020fc1734" providerId="LiveId" clId="{D79D621E-12D6-4E80-83F9-9C1648CA6E2F}" dt="2024-05-01T10:25:43.697" v="121" actId="20577"/>
          <ac:spMkLst>
            <pc:docMk/>
            <pc:sldMk cId="886959175" sldId="524"/>
            <ac:spMk id="4" creationId="{E47D0821-8573-4002-9B33-F43C68A1D403}"/>
          </ac:spMkLst>
        </pc:spChg>
      </pc:sldChg>
      <pc:sldChg chg="modSp mod">
        <pc:chgData name="pantelis balaouras" userId="25e8755020fc1734" providerId="LiveId" clId="{D79D621E-12D6-4E80-83F9-9C1648CA6E2F}" dt="2024-05-01T10:25:59.165" v="128" actId="14100"/>
        <pc:sldMkLst>
          <pc:docMk/>
          <pc:sldMk cId="422675489" sldId="532"/>
        </pc:sldMkLst>
        <pc:spChg chg="mod">
          <ac:chgData name="pantelis balaouras" userId="25e8755020fc1734" providerId="LiveId" clId="{D79D621E-12D6-4E80-83F9-9C1648CA6E2F}" dt="2024-05-01T10:25:59.165" v="128" actId="14100"/>
          <ac:spMkLst>
            <pc:docMk/>
            <pc:sldMk cId="422675489" sldId="532"/>
            <ac:spMk id="9" creationId="{C0DFA73F-FDC8-497A-8912-CA8C28C95043}"/>
          </ac:spMkLst>
        </pc:spChg>
      </pc:sldChg>
      <pc:sldChg chg="modSp mod">
        <pc:chgData name="pantelis balaouras" userId="25e8755020fc1734" providerId="LiveId" clId="{D79D621E-12D6-4E80-83F9-9C1648CA6E2F}" dt="2024-05-01T10:16:05.031" v="16" actId="20577"/>
        <pc:sldMkLst>
          <pc:docMk/>
          <pc:sldMk cId="2585051265" sldId="535"/>
        </pc:sldMkLst>
        <pc:spChg chg="mod">
          <ac:chgData name="pantelis balaouras" userId="25e8755020fc1734" providerId="LiveId" clId="{D79D621E-12D6-4E80-83F9-9C1648CA6E2F}" dt="2024-05-01T10:16:05.031" v="16" actId="20577"/>
          <ac:spMkLst>
            <pc:docMk/>
            <pc:sldMk cId="2585051265" sldId="535"/>
            <ac:spMk id="13" creationId="{ACBE9AD0-B2F0-4ADA-8F10-B83476743F9C}"/>
          </ac:spMkLst>
        </pc:spChg>
      </pc:sldChg>
      <pc:sldChg chg="addSp delSp modSp mod">
        <pc:chgData name="pantelis balaouras" userId="25e8755020fc1734" providerId="LiveId" clId="{D79D621E-12D6-4E80-83F9-9C1648CA6E2F}" dt="2024-05-01T10:17:29.509" v="37" actId="6549"/>
        <pc:sldMkLst>
          <pc:docMk/>
          <pc:sldMk cId="2841568079" sldId="541"/>
        </pc:sldMkLst>
        <pc:spChg chg="add mod">
          <ac:chgData name="pantelis balaouras" userId="25e8755020fc1734" providerId="LiveId" clId="{D79D621E-12D6-4E80-83F9-9C1648CA6E2F}" dt="2024-05-01T10:17:00.457" v="34"/>
          <ac:spMkLst>
            <pc:docMk/>
            <pc:sldMk cId="2841568079" sldId="541"/>
            <ac:spMk id="2" creationId="{4249B4CB-07B3-BC94-1F8F-242CA0F62325}"/>
          </ac:spMkLst>
        </pc:spChg>
        <pc:spChg chg="del">
          <ac:chgData name="pantelis balaouras" userId="25e8755020fc1734" providerId="LiveId" clId="{D79D621E-12D6-4E80-83F9-9C1648CA6E2F}" dt="2024-05-01T10:16:59.577" v="33" actId="478"/>
          <ac:spMkLst>
            <pc:docMk/>
            <pc:sldMk cId="2841568079" sldId="541"/>
            <ac:spMk id="5" creationId="{CD54D8FF-2675-4FD3-803F-A792DB60BAEE}"/>
          </ac:spMkLst>
        </pc:spChg>
        <pc:spChg chg="mod">
          <ac:chgData name="pantelis balaouras" userId="25e8755020fc1734" providerId="LiveId" clId="{D79D621E-12D6-4E80-83F9-9C1648CA6E2F}" dt="2024-05-01T10:17:29.509" v="37" actId="6549"/>
          <ac:spMkLst>
            <pc:docMk/>
            <pc:sldMk cId="2841568079" sldId="541"/>
            <ac:spMk id="13" creationId="{524F7A08-6374-A137-B246-47C075DBC28B}"/>
          </ac:spMkLst>
        </pc:spChg>
      </pc:sldChg>
      <pc:sldChg chg="addSp modSp mod">
        <pc:chgData name="pantelis balaouras" userId="25e8755020fc1734" providerId="LiveId" clId="{D79D621E-12D6-4E80-83F9-9C1648CA6E2F}" dt="2024-05-01T10:36:01.238" v="236" actId="20577"/>
        <pc:sldMkLst>
          <pc:docMk/>
          <pc:sldMk cId="811085658" sldId="545"/>
        </pc:sldMkLst>
        <pc:spChg chg="add mod">
          <ac:chgData name="pantelis balaouras" userId="25e8755020fc1734" providerId="LiveId" clId="{D79D621E-12D6-4E80-83F9-9C1648CA6E2F}" dt="2024-05-01T10:36:01.238" v="236" actId="20577"/>
          <ac:spMkLst>
            <pc:docMk/>
            <pc:sldMk cId="811085658" sldId="545"/>
            <ac:spMk id="2" creationId="{904CF561-FB1B-DE42-C736-962E696DF00B}"/>
          </ac:spMkLst>
        </pc:spChg>
        <pc:spChg chg="mod">
          <ac:chgData name="pantelis balaouras" userId="25e8755020fc1734" providerId="LiveId" clId="{D79D621E-12D6-4E80-83F9-9C1648CA6E2F}" dt="2024-05-01T10:09:05.527" v="15" actId="1076"/>
          <ac:spMkLst>
            <pc:docMk/>
            <pc:sldMk cId="811085658" sldId="545"/>
            <ac:spMk id="4" creationId="{5E00FF1A-B048-1782-B343-A99D04F3B146}"/>
          </ac:spMkLst>
        </pc:spChg>
        <pc:spChg chg="mod">
          <ac:chgData name="pantelis balaouras" userId="25e8755020fc1734" providerId="LiveId" clId="{D79D621E-12D6-4E80-83F9-9C1648CA6E2F}" dt="2024-05-01T10:09:05.527" v="15" actId="1076"/>
          <ac:spMkLst>
            <pc:docMk/>
            <pc:sldMk cId="811085658" sldId="545"/>
            <ac:spMk id="9" creationId="{B254F5AA-F28C-4567-C48D-9FB27EBEFD95}"/>
          </ac:spMkLst>
        </pc:spChg>
        <pc:spChg chg="mod">
          <ac:chgData name="pantelis balaouras" userId="25e8755020fc1734" providerId="LiveId" clId="{D79D621E-12D6-4E80-83F9-9C1648CA6E2F}" dt="2024-05-01T10:09:05.527" v="15" actId="1076"/>
          <ac:spMkLst>
            <pc:docMk/>
            <pc:sldMk cId="811085658" sldId="545"/>
            <ac:spMk id="11" creationId="{4DE36EF5-3CFD-546C-4EFD-1D524728CCA2}"/>
          </ac:spMkLst>
        </pc:spChg>
        <pc:spChg chg="mod">
          <ac:chgData name="pantelis balaouras" userId="25e8755020fc1734" providerId="LiveId" clId="{D79D621E-12D6-4E80-83F9-9C1648CA6E2F}" dt="2024-05-01T10:09:05.527" v="15" actId="1076"/>
          <ac:spMkLst>
            <pc:docMk/>
            <pc:sldMk cId="811085658" sldId="545"/>
            <ac:spMk id="15" creationId="{5ADAB96D-17EF-C387-76E1-75DCB4D858FE}"/>
          </ac:spMkLst>
        </pc:spChg>
      </pc:sldChg>
      <pc:sldChg chg="modSp mod">
        <pc:chgData name="pantelis balaouras" userId="25e8755020fc1734" providerId="LiveId" clId="{D79D621E-12D6-4E80-83F9-9C1648CA6E2F}" dt="2024-05-01T10:26:33.088" v="129" actId="20577"/>
        <pc:sldMkLst>
          <pc:docMk/>
          <pc:sldMk cId="853865206" sldId="546"/>
        </pc:sldMkLst>
        <pc:spChg chg="mod">
          <ac:chgData name="pantelis balaouras" userId="25e8755020fc1734" providerId="LiveId" clId="{D79D621E-12D6-4E80-83F9-9C1648CA6E2F}" dt="2024-05-01T10:26:33.088" v="129" actId="20577"/>
          <ac:spMkLst>
            <pc:docMk/>
            <pc:sldMk cId="853865206" sldId="546"/>
            <ac:spMk id="8" creationId="{B7397BB1-EFFC-5CD7-ACD9-E7BD863406B0}"/>
          </ac:spMkLst>
        </pc:spChg>
        <pc:spChg chg="mod">
          <ac:chgData name="pantelis balaouras" userId="25e8755020fc1734" providerId="LiveId" clId="{D79D621E-12D6-4E80-83F9-9C1648CA6E2F}" dt="2024-05-01T10:16:42.183" v="28" actId="20577"/>
          <ac:spMkLst>
            <pc:docMk/>
            <pc:sldMk cId="853865206" sldId="546"/>
            <ac:spMk id="10" creationId="{C0DFA73F-FDC8-497A-8912-CA8C28C95043}"/>
          </ac:spMkLst>
        </pc:spChg>
      </pc:sldChg>
      <pc:sldChg chg="addSp delSp modSp mod">
        <pc:chgData name="pantelis balaouras" userId="25e8755020fc1734" providerId="LiveId" clId="{D79D621E-12D6-4E80-83F9-9C1648CA6E2F}" dt="2024-05-01T10:26:50.771" v="132" actId="12"/>
        <pc:sldMkLst>
          <pc:docMk/>
          <pc:sldMk cId="356055448" sldId="547"/>
        </pc:sldMkLst>
        <pc:spChg chg="add mod">
          <ac:chgData name="pantelis balaouras" userId="25e8755020fc1734" providerId="LiveId" clId="{D79D621E-12D6-4E80-83F9-9C1648CA6E2F}" dt="2024-05-01T10:16:55.623" v="32"/>
          <ac:spMkLst>
            <pc:docMk/>
            <pc:sldMk cId="356055448" sldId="547"/>
            <ac:spMk id="2" creationId="{2F5A3546-47E1-A97F-B76A-36B1531E20A2}"/>
          </ac:spMkLst>
        </pc:spChg>
        <pc:spChg chg="mod">
          <ac:chgData name="pantelis balaouras" userId="25e8755020fc1734" providerId="LiveId" clId="{D79D621E-12D6-4E80-83F9-9C1648CA6E2F}" dt="2024-05-01T10:17:24.204" v="36" actId="20577"/>
          <ac:spMkLst>
            <pc:docMk/>
            <pc:sldMk cId="356055448" sldId="547"/>
            <ac:spMk id="5" creationId="{779F93A1-3BC4-4CAA-B56F-3375A7D00191}"/>
          </ac:spMkLst>
        </pc:spChg>
        <pc:spChg chg="mod">
          <ac:chgData name="pantelis balaouras" userId="25e8755020fc1734" providerId="LiveId" clId="{D79D621E-12D6-4E80-83F9-9C1648CA6E2F}" dt="2024-05-01T10:26:50.771" v="132" actId="12"/>
          <ac:spMkLst>
            <pc:docMk/>
            <pc:sldMk cId="356055448" sldId="547"/>
            <ac:spMk id="8" creationId="{B7397BB1-EFFC-5CD7-ACD9-E7BD863406B0}"/>
          </ac:spMkLst>
        </pc:spChg>
        <pc:spChg chg="del">
          <ac:chgData name="pantelis balaouras" userId="25e8755020fc1734" providerId="LiveId" clId="{D79D621E-12D6-4E80-83F9-9C1648CA6E2F}" dt="2024-05-01T10:16:54.898" v="31" actId="478"/>
          <ac:spMkLst>
            <pc:docMk/>
            <pc:sldMk cId="356055448" sldId="547"/>
            <ac:spMk id="10" creationId="{C0DFA73F-FDC8-497A-8912-CA8C28C95043}"/>
          </ac:spMkLst>
        </pc:spChg>
        <pc:picChg chg="mod">
          <ac:chgData name="pantelis balaouras" userId="25e8755020fc1734" providerId="LiveId" clId="{D79D621E-12D6-4E80-83F9-9C1648CA6E2F}" dt="2024-05-01T10:26:47.149" v="131" actId="1076"/>
          <ac:picMkLst>
            <pc:docMk/>
            <pc:sldMk cId="356055448" sldId="547"/>
            <ac:picMk id="1026" creationId="{A3C66C1B-FD49-0F44-DB25-B87868E9FFE5}"/>
          </ac:picMkLst>
        </pc:picChg>
      </pc:sldChg>
      <pc:sldChg chg="modSp mod">
        <pc:chgData name="pantelis balaouras" userId="25e8755020fc1734" providerId="LiveId" clId="{D79D621E-12D6-4E80-83F9-9C1648CA6E2F}" dt="2024-05-01T10:19:14.961" v="52" actId="27636"/>
        <pc:sldMkLst>
          <pc:docMk/>
          <pc:sldMk cId="447283363" sldId="549"/>
        </pc:sldMkLst>
        <pc:spChg chg="mod">
          <ac:chgData name="pantelis balaouras" userId="25e8755020fc1734" providerId="LiveId" clId="{D79D621E-12D6-4E80-83F9-9C1648CA6E2F}" dt="2024-05-01T10:19:14.961" v="52" actId="27636"/>
          <ac:spMkLst>
            <pc:docMk/>
            <pc:sldMk cId="447283363" sldId="549"/>
            <ac:spMk id="11" creationId="{C66D4FE0-E030-4EE1-B18E-053961C93B61}"/>
          </ac:spMkLst>
        </pc:spChg>
      </pc:sldChg>
      <pc:sldChg chg="addSp delSp modSp mod">
        <pc:chgData name="pantelis balaouras" userId="25e8755020fc1734" providerId="LiveId" clId="{D79D621E-12D6-4E80-83F9-9C1648CA6E2F}" dt="2024-05-01T10:19:55.047" v="63" actId="20577"/>
        <pc:sldMkLst>
          <pc:docMk/>
          <pc:sldMk cId="4233088085" sldId="550"/>
        </pc:sldMkLst>
        <pc:spChg chg="add mod">
          <ac:chgData name="pantelis balaouras" userId="25e8755020fc1734" providerId="LiveId" clId="{D79D621E-12D6-4E80-83F9-9C1648CA6E2F}" dt="2024-05-01T10:19:21.370" v="54"/>
          <ac:spMkLst>
            <pc:docMk/>
            <pc:sldMk cId="4233088085" sldId="550"/>
            <ac:spMk id="2" creationId="{E3D871A2-25D4-2F14-FEC2-88F7DDCF8734}"/>
          </ac:spMkLst>
        </pc:spChg>
        <pc:spChg chg="del">
          <ac:chgData name="pantelis balaouras" userId="25e8755020fc1734" providerId="LiveId" clId="{D79D621E-12D6-4E80-83F9-9C1648CA6E2F}" dt="2024-05-01T10:19:20.576" v="53" actId="478"/>
          <ac:spMkLst>
            <pc:docMk/>
            <pc:sldMk cId="4233088085" sldId="550"/>
            <ac:spMk id="7" creationId="{D4E17D26-4C77-42BB-96D1-4C4D00615A2B}"/>
          </ac:spMkLst>
        </pc:spChg>
        <pc:spChg chg="mod">
          <ac:chgData name="pantelis balaouras" userId="25e8755020fc1734" providerId="LiveId" clId="{D79D621E-12D6-4E80-83F9-9C1648CA6E2F}" dt="2024-05-01T10:19:55.047" v="63" actId="20577"/>
          <ac:spMkLst>
            <pc:docMk/>
            <pc:sldMk cId="4233088085" sldId="550"/>
            <ac:spMk id="8" creationId="{B7397BB1-EFFC-5CD7-ACD9-E7BD863406B0}"/>
          </ac:spMkLst>
        </pc:spChg>
      </pc:sldChg>
      <pc:sldChg chg="addSp delSp modSp mod">
        <pc:chgData name="pantelis balaouras" userId="25e8755020fc1734" providerId="LiveId" clId="{D79D621E-12D6-4E80-83F9-9C1648CA6E2F}" dt="2024-05-01T10:27:12.393" v="133" actId="1076"/>
        <pc:sldMkLst>
          <pc:docMk/>
          <pc:sldMk cId="2798185928" sldId="552"/>
        </pc:sldMkLst>
        <pc:spChg chg="add mod">
          <ac:chgData name="pantelis balaouras" userId="25e8755020fc1734" providerId="LiveId" clId="{D79D621E-12D6-4E80-83F9-9C1648CA6E2F}" dt="2024-05-01T10:19:25.867" v="56"/>
          <ac:spMkLst>
            <pc:docMk/>
            <pc:sldMk cId="2798185928" sldId="552"/>
            <ac:spMk id="2" creationId="{CF0EE5F3-15B0-34F0-30E7-C3BE8D1F1B9E}"/>
          </ac:spMkLst>
        </pc:spChg>
        <pc:spChg chg="del">
          <ac:chgData name="pantelis balaouras" userId="25e8755020fc1734" providerId="LiveId" clId="{D79D621E-12D6-4E80-83F9-9C1648CA6E2F}" dt="2024-05-01T10:19:25.068" v="55" actId="478"/>
          <ac:spMkLst>
            <pc:docMk/>
            <pc:sldMk cId="2798185928" sldId="552"/>
            <ac:spMk id="7" creationId="{95CC6902-2E9B-4781-9247-DEA0CCD10CA4}"/>
          </ac:spMkLst>
        </pc:spChg>
        <pc:spChg chg="mod">
          <ac:chgData name="pantelis balaouras" userId="25e8755020fc1734" providerId="LiveId" clId="{D79D621E-12D6-4E80-83F9-9C1648CA6E2F}" dt="2024-05-01T10:20:06.105" v="64" actId="33524"/>
          <ac:spMkLst>
            <pc:docMk/>
            <pc:sldMk cId="2798185928" sldId="552"/>
            <ac:spMk id="8" creationId="{B7397BB1-EFFC-5CD7-ACD9-E7BD863406B0}"/>
          </ac:spMkLst>
        </pc:spChg>
        <pc:picChg chg="mod">
          <ac:chgData name="pantelis balaouras" userId="25e8755020fc1734" providerId="LiveId" clId="{D79D621E-12D6-4E80-83F9-9C1648CA6E2F}" dt="2024-05-01T10:27:12.393" v="133" actId="1076"/>
          <ac:picMkLst>
            <pc:docMk/>
            <pc:sldMk cId="2798185928" sldId="552"/>
            <ac:picMk id="11" creationId="{F30A5E65-CA90-42BC-8CDB-92E2071BDB7D}"/>
          </ac:picMkLst>
        </pc:picChg>
      </pc:sldChg>
      <pc:sldChg chg="addSp delSp modSp mod">
        <pc:chgData name="pantelis balaouras" userId="25e8755020fc1734" providerId="LiveId" clId="{D79D621E-12D6-4E80-83F9-9C1648CA6E2F}" dt="2024-05-01T10:20:13.578" v="65" actId="20577"/>
        <pc:sldMkLst>
          <pc:docMk/>
          <pc:sldMk cId="1935459812" sldId="553"/>
        </pc:sldMkLst>
        <pc:spChg chg="add mod">
          <ac:chgData name="pantelis balaouras" userId="25e8755020fc1734" providerId="LiveId" clId="{D79D621E-12D6-4E80-83F9-9C1648CA6E2F}" dt="2024-05-01T10:19:30.842" v="58"/>
          <ac:spMkLst>
            <pc:docMk/>
            <pc:sldMk cId="1935459812" sldId="553"/>
            <ac:spMk id="2" creationId="{46DCE35B-21CF-CF52-05C2-CE68D8F386B7}"/>
          </ac:spMkLst>
        </pc:spChg>
        <pc:spChg chg="mod">
          <ac:chgData name="pantelis balaouras" userId="25e8755020fc1734" providerId="LiveId" clId="{D79D621E-12D6-4E80-83F9-9C1648CA6E2F}" dt="2024-05-01T10:20:13.578" v="65" actId="20577"/>
          <ac:spMkLst>
            <pc:docMk/>
            <pc:sldMk cId="1935459812" sldId="553"/>
            <ac:spMk id="5" creationId="{779F93A1-3BC4-4CAA-B56F-3375A7D00191}"/>
          </ac:spMkLst>
        </pc:spChg>
        <pc:spChg chg="del">
          <ac:chgData name="pantelis balaouras" userId="25e8755020fc1734" providerId="LiveId" clId="{D79D621E-12D6-4E80-83F9-9C1648CA6E2F}" dt="2024-05-01T10:19:30.060" v="57" actId="478"/>
          <ac:spMkLst>
            <pc:docMk/>
            <pc:sldMk cId="1935459812" sldId="553"/>
            <ac:spMk id="9" creationId="{D8816C58-78CC-4065-A87B-BF444DD81F63}"/>
          </ac:spMkLst>
        </pc:spChg>
      </pc:sldChg>
      <pc:sldChg chg="addSp delSp modSp mod">
        <pc:chgData name="pantelis balaouras" userId="25e8755020fc1734" providerId="LiveId" clId="{D79D621E-12D6-4E80-83F9-9C1648CA6E2F}" dt="2024-05-01T10:27:23.498" v="136" actId="1076"/>
        <pc:sldMkLst>
          <pc:docMk/>
          <pc:sldMk cId="1382358853" sldId="554"/>
        </pc:sldMkLst>
        <pc:spChg chg="add mod">
          <ac:chgData name="pantelis balaouras" userId="25e8755020fc1734" providerId="LiveId" clId="{D79D621E-12D6-4E80-83F9-9C1648CA6E2F}" dt="2024-05-01T10:19:36.184" v="60"/>
          <ac:spMkLst>
            <pc:docMk/>
            <pc:sldMk cId="1382358853" sldId="554"/>
            <ac:spMk id="2" creationId="{DF54335A-45BC-93BC-4837-09CE116F64AA}"/>
          </ac:spMkLst>
        </pc:spChg>
        <pc:spChg chg="del">
          <ac:chgData name="pantelis balaouras" userId="25e8755020fc1734" providerId="LiveId" clId="{D79D621E-12D6-4E80-83F9-9C1648CA6E2F}" dt="2024-05-01T10:19:35.392" v="59" actId="478"/>
          <ac:spMkLst>
            <pc:docMk/>
            <pc:sldMk cId="1382358853" sldId="554"/>
            <ac:spMk id="9" creationId="{D8816C58-78CC-4065-A87B-BF444DD81F63}"/>
          </ac:spMkLst>
        </pc:spChg>
        <pc:picChg chg="mod">
          <ac:chgData name="pantelis balaouras" userId="25e8755020fc1734" providerId="LiveId" clId="{D79D621E-12D6-4E80-83F9-9C1648CA6E2F}" dt="2024-05-01T10:27:23.498" v="136" actId="1076"/>
          <ac:picMkLst>
            <pc:docMk/>
            <pc:sldMk cId="1382358853" sldId="554"/>
            <ac:picMk id="13" creationId="{C95F5952-9AF9-44B8-B2EE-D4E08460F646}"/>
          </ac:picMkLst>
        </pc:picChg>
      </pc:sldChg>
      <pc:sldChg chg="addSp delSp modSp mod">
        <pc:chgData name="pantelis balaouras" userId="25e8755020fc1734" providerId="LiveId" clId="{D79D621E-12D6-4E80-83F9-9C1648CA6E2F}" dt="2024-05-01T10:27:29.643" v="137" actId="1076"/>
        <pc:sldMkLst>
          <pc:docMk/>
          <pc:sldMk cId="381087970" sldId="555"/>
        </pc:sldMkLst>
        <pc:spChg chg="add mod">
          <ac:chgData name="pantelis balaouras" userId="25e8755020fc1734" providerId="LiveId" clId="{D79D621E-12D6-4E80-83F9-9C1648CA6E2F}" dt="2024-05-01T10:19:41.466" v="62"/>
          <ac:spMkLst>
            <pc:docMk/>
            <pc:sldMk cId="381087970" sldId="555"/>
            <ac:spMk id="2" creationId="{0AA9FE91-E77E-4E23-69D7-1B590F049710}"/>
          </ac:spMkLst>
        </pc:spChg>
        <pc:spChg chg="del">
          <ac:chgData name="pantelis balaouras" userId="25e8755020fc1734" providerId="LiveId" clId="{D79D621E-12D6-4E80-83F9-9C1648CA6E2F}" dt="2024-05-01T10:19:40.545" v="61" actId="478"/>
          <ac:spMkLst>
            <pc:docMk/>
            <pc:sldMk cId="381087970" sldId="555"/>
            <ac:spMk id="9" creationId="{D8816C58-78CC-4065-A87B-BF444DD81F63}"/>
          </ac:spMkLst>
        </pc:spChg>
        <pc:picChg chg="mod">
          <ac:chgData name="pantelis balaouras" userId="25e8755020fc1734" providerId="LiveId" clId="{D79D621E-12D6-4E80-83F9-9C1648CA6E2F}" dt="2024-05-01T10:27:29.643" v="137" actId="1076"/>
          <ac:picMkLst>
            <pc:docMk/>
            <pc:sldMk cId="381087970" sldId="555"/>
            <ac:picMk id="13" creationId="{C95F5952-9AF9-44B8-B2EE-D4E08460F646}"/>
          </ac:picMkLst>
        </pc:picChg>
      </pc:sldChg>
      <pc:sldChg chg="modSp mod">
        <pc:chgData name="pantelis balaouras" userId="25e8755020fc1734" providerId="LiveId" clId="{D79D621E-12D6-4E80-83F9-9C1648CA6E2F}" dt="2024-05-01T10:27:44.971" v="141" actId="1076"/>
        <pc:sldMkLst>
          <pc:docMk/>
          <pc:sldMk cId="4194050951" sldId="556"/>
        </pc:sldMkLst>
        <pc:spChg chg="mod">
          <ac:chgData name="pantelis balaouras" userId="25e8755020fc1734" providerId="LiveId" clId="{D79D621E-12D6-4E80-83F9-9C1648CA6E2F}" dt="2024-05-01T10:20:29.657" v="67" actId="20577"/>
          <ac:spMkLst>
            <pc:docMk/>
            <pc:sldMk cId="4194050951" sldId="556"/>
            <ac:spMk id="4" creationId="{E47D0821-8573-4002-9B33-F43C68A1D403}"/>
          </ac:spMkLst>
        </pc:spChg>
        <pc:picChg chg="mod">
          <ac:chgData name="pantelis balaouras" userId="25e8755020fc1734" providerId="LiveId" clId="{D79D621E-12D6-4E80-83F9-9C1648CA6E2F}" dt="2024-05-01T10:27:44.971" v="141" actId="1076"/>
          <ac:picMkLst>
            <pc:docMk/>
            <pc:sldMk cId="4194050951" sldId="556"/>
            <ac:picMk id="7" creationId="{A51E80C3-D57B-4421-BDE8-F2CB4F079BAE}"/>
          </ac:picMkLst>
        </pc:picChg>
        <pc:picChg chg="mod">
          <ac:chgData name="pantelis balaouras" userId="25e8755020fc1734" providerId="LiveId" clId="{D79D621E-12D6-4E80-83F9-9C1648CA6E2F}" dt="2024-05-01T10:27:41.339" v="140" actId="1076"/>
          <ac:picMkLst>
            <pc:docMk/>
            <pc:sldMk cId="4194050951" sldId="556"/>
            <ac:picMk id="8" creationId="{060C9932-559F-4F34-AEAF-C7E9E94E6E74}"/>
          </ac:picMkLst>
        </pc:picChg>
      </pc:sldChg>
      <pc:sldChg chg="modSp mod">
        <pc:chgData name="pantelis balaouras" userId="25e8755020fc1734" providerId="LiveId" clId="{D79D621E-12D6-4E80-83F9-9C1648CA6E2F}" dt="2024-05-01T10:27:59.370" v="144" actId="1076"/>
        <pc:sldMkLst>
          <pc:docMk/>
          <pc:sldMk cId="2488032591" sldId="558"/>
        </pc:sldMkLst>
        <pc:spChg chg="mod">
          <ac:chgData name="pantelis balaouras" userId="25e8755020fc1734" providerId="LiveId" clId="{D79D621E-12D6-4E80-83F9-9C1648CA6E2F}" dt="2024-05-01T10:21:25.964" v="79" actId="14100"/>
          <ac:spMkLst>
            <pc:docMk/>
            <pc:sldMk cId="2488032591" sldId="558"/>
            <ac:spMk id="7" creationId="{E9CADBF9-2CC7-4EA6-9191-8993FC7F69EC}"/>
          </ac:spMkLst>
        </pc:spChg>
        <pc:spChg chg="mod">
          <ac:chgData name="pantelis balaouras" userId="25e8755020fc1734" providerId="LiveId" clId="{D79D621E-12D6-4E80-83F9-9C1648CA6E2F}" dt="2024-05-01T10:27:54.114" v="143" actId="404"/>
          <ac:spMkLst>
            <pc:docMk/>
            <pc:sldMk cId="2488032591" sldId="558"/>
            <ac:spMk id="8" creationId="{B7397BB1-EFFC-5CD7-ACD9-E7BD863406B0}"/>
          </ac:spMkLst>
        </pc:spChg>
        <pc:picChg chg="mod">
          <ac:chgData name="pantelis balaouras" userId="25e8755020fc1734" providerId="LiveId" clId="{D79D621E-12D6-4E80-83F9-9C1648CA6E2F}" dt="2024-05-01T10:27:59.370" v="144" actId="1076"/>
          <ac:picMkLst>
            <pc:docMk/>
            <pc:sldMk cId="2488032591" sldId="558"/>
            <ac:picMk id="13" creationId="{C95F5952-9AF9-44B8-B2EE-D4E08460F646}"/>
          </ac:picMkLst>
        </pc:picChg>
      </pc:sldChg>
      <pc:sldChg chg="addSp delSp modSp mod">
        <pc:chgData name="pantelis balaouras" userId="25e8755020fc1734" providerId="LiveId" clId="{D79D621E-12D6-4E80-83F9-9C1648CA6E2F}" dt="2024-05-01T10:28:04.926" v="145" actId="1076"/>
        <pc:sldMkLst>
          <pc:docMk/>
          <pc:sldMk cId="3183176733" sldId="559"/>
        </pc:sldMkLst>
        <pc:spChg chg="add mod">
          <ac:chgData name="pantelis balaouras" userId="25e8755020fc1734" providerId="LiveId" clId="{D79D621E-12D6-4E80-83F9-9C1648CA6E2F}" dt="2024-05-01T10:21:33.522" v="81"/>
          <ac:spMkLst>
            <pc:docMk/>
            <pc:sldMk cId="3183176733" sldId="559"/>
            <ac:spMk id="2" creationId="{0C4306D0-481B-CB6C-CF42-76EC0D472CF5}"/>
          </ac:spMkLst>
        </pc:spChg>
        <pc:spChg chg="del">
          <ac:chgData name="pantelis balaouras" userId="25e8755020fc1734" providerId="LiveId" clId="{D79D621E-12D6-4E80-83F9-9C1648CA6E2F}" dt="2024-05-01T10:21:32.863" v="80" actId="478"/>
          <ac:spMkLst>
            <pc:docMk/>
            <pc:sldMk cId="3183176733" sldId="559"/>
            <ac:spMk id="7" creationId="{E9CADBF9-2CC7-4EA6-9191-8993FC7F69EC}"/>
          </ac:spMkLst>
        </pc:spChg>
        <pc:picChg chg="mod">
          <ac:chgData name="pantelis balaouras" userId="25e8755020fc1734" providerId="LiveId" clId="{D79D621E-12D6-4E80-83F9-9C1648CA6E2F}" dt="2024-05-01T10:28:04.926" v="145" actId="1076"/>
          <ac:picMkLst>
            <pc:docMk/>
            <pc:sldMk cId="3183176733" sldId="559"/>
            <ac:picMk id="13" creationId="{C95F5952-9AF9-44B8-B2EE-D4E08460F646}"/>
          </ac:picMkLst>
        </pc:picChg>
      </pc:sldChg>
      <pc:sldChg chg="modSp mod">
        <pc:chgData name="pantelis balaouras" userId="25e8755020fc1734" providerId="LiveId" clId="{D79D621E-12D6-4E80-83F9-9C1648CA6E2F}" dt="2024-05-01T10:28:08.913" v="146" actId="1076"/>
        <pc:sldMkLst>
          <pc:docMk/>
          <pc:sldMk cId="2526741058" sldId="560"/>
        </pc:sldMkLst>
        <pc:spChg chg="mod">
          <ac:chgData name="pantelis balaouras" userId="25e8755020fc1734" providerId="LiveId" clId="{D79D621E-12D6-4E80-83F9-9C1648CA6E2F}" dt="2024-05-01T10:22:06.540" v="83" actId="20577"/>
          <ac:spMkLst>
            <pc:docMk/>
            <pc:sldMk cId="2526741058" sldId="560"/>
            <ac:spMk id="4" creationId="{E47D0821-8573-4002-9B33-F43C68A1D403}"/>
          </ac:spMkLst>
        </pc:spChg>
        <pc:picChg chg="mod">
          <ac:chgData name="pantelis balaouras" userId="25e8755020fc1734" providerId="LiveId" clId="{D79D621E-12D6-4E80-83F9-9C1648CA6E2F}" dt="2024-05-01T10:28:08.913" v="146" actId="1076"/>
          <ac:picMkLst>
            <pc:docMk/>
            <pc:sldMk cId="2526741058" sldId="560"/>
            <ac:picMk id="10" creationId="{A9B64144-05D1-4503-BE5F-79E0CFEDEB23}"/>
          </ac:picMkLst>
        </pc:picChg>
      </pc:sldChg>
      <pc:sldChg chg="modSp mod">
        <pc:chgData name="pantelis balaouras" userId="25e8755020fc1734" providerId="LiveId" clId="{D79D621E-12D6-4E80-83F9-9C1648CA6E2F}" dt="2024-05-01T10:28:46.501" v="154" actId="20577"/>
        <pc:sldMkLst>
          <pc:docMk/>
          <pc:sldMk cId="1275138650" sldId="561"/>
        </pc:sldMkLst>
        <pc:spChg chg="mod">
          <ac:chgData name="pantelis balaouras" userId="25e8755020fc1734" providerId="LiveId" clId="{D79D621E-12D6-4E80-83F9-9C1648CA6E2F}" dt="2024-05-01T10:28:46.501" v="154" actId="20577"/>
          <ac:spMkLst>
            <pc:docMk/>
            <pc:sldMk cId="1275138650" sldId="561"/>
            <ac:spMk id="5" creationId="{779F93A1-3BC4-4CAA-B56F-3375A7D00191}"/>
          </ac:spMkLst>
        </pc:spChg>
        <pc:spChg chg="mod">
          <ac:chgData name="pantelis balaouras" userId="25e8755020fc1734" providerId="LiveId" clId="{D79D621E-12D6-4E80-83F9-9C1648CA6E2F}" dt="2024-05-01T10:22:50.595" v="91" actId="113"/>
          <ac:spMkLst>
            <pc:docMk/>
            <pc:sldMk cId="1275138650" sldId="561"/>
            <ac:spMk id="7" creationId="{E9CADBF9-2CC7-4EA6-9191-8993FC7F69EC}"/>
          </ac:spMkLst>
        </pc:spChg>
        <pc:spChg chg="mod">
          <ac:chgData name="pantelis balaouras" userId="25e8755020fc1734" providerId="LiveId" clId="{D79D621E-12D6-4E80-83F9-9C1648CA6E2F}" dt="2024-05-01T10:28:36.712" v="150" actId="14100"/>
          <ac:spMkLst>
            <pc:docMk/>
            <pc:sldMk cId="1275138650" sldId="561"/>
            <ac:spMk id="8" creationId="{B7397BB1-EFFC-5CD7-ACD9-E7BD863406B0}"/>
          </ac:spMkLst>
        </pc:spChg>
        <pc:picChg chg="mod">
          <ac:chgData name="pantelis balaouras" userId="25e8755020fc1734" providerId="LiveId" clId="{D79D621E-12D6-4E80-83F9-9C1648CA6E2F}" dt="2024-05-01T10:28:30.120" v="149" actId="1076"/>
          <ac:picMkLst>
            <pc:docMk/>
            <pc:sldMk cId="1275138650" sldId="561"/>
            <ac:picMk id="13" creationId="{C95F5952-9AF9-44B8-B2EE-D4E08460F646}"/>
          </ac:picMkLst>
        </pc:picChg>
      </pc:sldChg>
      <pc:sldChg chg="addSp delSp modSp mod">
        <pc:chgData name="pantelis balaouras" userId="25e8755020fc1734" providerId="LiveId" clId="{D79D621E-12D6-4E80-83F9-9C1648CA6E2F}" dt="2024-05-01T10:28:56.904" v="159" actId="14100"/>
        <pc:sldMkLst>
          <pc:docMk/>
          <pc:sldMk cId="4253180914" sldId="562"/>
        </pc:sldMkLst>
        <pc:spChg chg="add mod">
          <ac:chgData name="pantelis balaouras" userId="25e8755020fc1734" providerId="LiveId" clId="{D79D621E-12D6-4E80-83F9-9C1648CA6E2F}" dt="2024-05-01T10:22:58.132" v="93"/>
          <ac:spMkLst>
            <pc:docMk/>
            <pc:sldMk cId="4253180914" sldId="562"/>
            <ac:spMk id="2" creationId="{5A255847-EBEE-2129-5BCC-5C2266276A08}"/>
          </ac:spMkLst>
        </pc:spChg>
        <pc:spChg chg="mod">
          <ac:chgData name="pantelis balaouras" userId="25e8755020fc1734" providerId="LiveId" clId="{D79D621E-12D6-4E80-83F9-9C1648CA6E2F}" dt="2024-05-01T10:28:51.185" v="158" actId="20577"/>
          <ac:spMkLst>
            <pc:docMk/>
            <pc:sldMk cId="4253180914" sldId="562"/>
            <ac:spMk id="5" creationId="{779F93A1-3BC4-4CAA-B56F-3375A7D00191}"/>
          </ac:spMkLst>
        </pc:spChg>
        <pc:spChg chg="del">
          <ac:chgData name="pantelis balaouras" userId="25e8755020fc1734" providerId="LiveId" clId="{D79D621E-12D6-4E80-83F9-9C1648CA6E2F}" dt="2024-05-01T10:22:57.417" v="92" actId="478"/>
          <ac:spMkLst>
            <pc:docMk/>
            <pc:sldMk cId="4253180914" sldId="562"/>
            <ac:spMk id="7" creationId="{E9CADBF9-2CC7-4EA6-9191-8993FC7F69EC}"/>
          </ac:spMkLst>
        </pc:spChg>
        <pc:spChg chg="mod">
          <ac:chgData name="pantelis balaouras" userId="25e8755020fc1734" providerId="LiveId" clId="{D79D621E-12D6-4E80-83F9-9C1648CA6E2F}" dt="2024-05-01T10:28:56.904" v="159" actId="14100"/>
          <ac:spMkLst>
            <pc:docMk/>
            <pc:sldMk cId="4253180914" sldId="562"/>
            <ac:spMk id="8" creationId="{B7397BB1-EFFC-5CD7-ACD9-E7BD863406B0}"/>
          </ac:spMkLst>
        </pc:spChg>
      </pc:sldChg>
      <pc:sldChg chg="addSp delSp modSp mod">
        <pc:chgData name="pantelis balaouras" userId="25e8755020fc1734" providerId="LiveId" clId="{D79D621E-12D6-4E80-83F9-9C1648CA6E2F}" dt="2024-05-01T10:29:17.566" v="164" actId="1076"/>
        <pc:sldMkLst>
          <pc:docMk/>
          <pc:sldMk cId="766328758" sldId="563"/>
        </pc:sldMkLst>
        <pc:spChg chg="add mod">
          <ac:chgData name="pantelis balaouras" userId="25e8755020fc1734" providerId="LiveId" clId="{D79D621E-12D6-4E80-83F9-9C1648CA6E2F}" dt="2024-05-01T10:23:05.412" v="95"/>
          <ac:spMkLst>
            <pc:docMk/>
            <pc:sldMk cId="766328758" sldId="563"/>
            <ac:spMk id="2" creationId="{70B1DA78-31CD-7A1C-968F-10E2D66F528D}"/>
          </ac:spMkLst>
        </pc:spChg>
        <pc:spChg chg="del">
          <ac:chgData name="pantelis balaouras" userId="25e8755020fc1734" providerId="LiveId" clId="{D79D621E-12D6-4E80-83F9-9C1648CA6E2F}" dt="2024-05-01T10:23:04.616" v="94" actId="478"/>
          <ac:spMkLst>
            <pc:docMk/>
            <pc:sldMk cId="766328758" sldId="563"/>
            <ac:spMk id="7" creationId="{E9CADBF9-2CC7-4EA6-9191-8993FC7F69EC}"/>
          </ac:spMkLst>
        </pc:spChg>
        <pc:spChg chg="mod">
          <ac:chgData name="pantelis balaouras" userId="25e8755020fc1734" providerId="LiveId" clId="{D79D621E-12D6-4E80-83F9-9C1648CA6E2F}" dt="2024-05-01T10:29:14.101" v="163" actId="14100"/>
          <ac:spMkLst>
            <pc:docMk/>
            <pc:sldMk cId="766328758" sldId="563"/>
            <ac:spMk id="8" creationId="{B7397BB1-EFFC-5CD7-ACD9-E7BD863406B0}"/>
          </ac:spMkLst>
        </pc:spChg>
        <pc:picChg chg="mod">
          <ac:chgData name="pantelis balaouras" userId="25e8755020fc1734" providerId="LiveId" clId="{D79D621E-12D6-4E80-83F9-9C1648CA6E2F}" dt="2024-05-01T10:29:17.566" v="164" actId="1076"/>
          <ac:picMkLst>
            <pc:docMk/>
            <pc:sldMk cId="766328758" sldId="563"/>
            <ac:picMk id="13" creationId="{C95F5952-9AF9-44B8-B2EE-D4E08460F646}"/>
          </ac:picMkLst>
        </pc:picChg>
      </pc:sldChg>
      <pc:sldChg chg="addSp delSp modSp mod">
        <pc:chgData name="pantelis balaouras" userId="25e8755020fc1734" providerId="LiveId" clId="{D79D621E-12D6-4E80-83F9-9C1648CA6E2F}" dt="2024-05-01T10:29:30.488" v="167" actId="1076"/>
        <pc:sldMkLst>
          <pc:docMk/>
          <pc:sldMk cId="1479201095" sldId="564"/>
        </pc:sldMkLst>
        <pc:spChg chg="add mod">
          <ac:chgData name="pantelis balaouras" userId="25e8755020fc1734" providerId="LiveId" clId="{D79D621E-12D6-4E80-83F9-9C1648CA6E2F}" dt="2024-05-01T10:23:11.896" v="97"/>
          <ac:spMkLst>
            <pc:docMk/>
            <pc:sldMk cId="1479201095" sldId="564"/>
            <ac:spMk id="2" creationId="{80AA736E-2D1B-AAD9-1954-E070E884F277}"/>
          </ac:spMkLst>
        </pc:spChg>
        <pc:spChg chg="del">
          <ac:chgData name="pantelis balaouras" userId="25e8755020fc1734" providerId="LiveId" clId="{D79D621E-12D6-4E80-83F9-9C1648CA6E2F}" dt="2024-05-01T10:23:11.222" v="96" actId="478"/>
          <ac:spMkLst>
            <pc:docMk/>
            <pc:sldMk cId="1479201095" sldId="564"/>
            <ac:spMk id="7" creationId="{E9CADBF9-2CC7-4EA6-9191-8993FC7F69EC}"/>
          </ac:spMkLst>
        </pc:spChg>
        <pc:spChg chg="mod">
          <ac:chgData name="pantelis balaouras" userId="25e8755020fc1734" providerId="LiveId" clId="{D79D621E-12D6-4E80-83F9-9C1648CA6E2F}" dt="2024-05-01T10:29:28.693" v="166" actId="14100"/>
          <ac:spMkLst>
            <pc:docMk/>
            <pc:sldMk cId="1479201095" sldId="564"/>
            <ac:spMk id="8" creationId="{B7397BB1-EFFC-5CD7-ACD9-E7BD863406B0}"/>
          </ac:spMkLst>
        </pc:spChg>
        <pc:picChg chg="mod">
          <ac:chgData name="pantelis balaouras" userId="25e8755020fc1734" providerId="LiveId" clId="{D79D621E-12D6-4E80-83F9-9C1648CA6E2F}" dt="2024-05-01T10:29:30.488" v="167" actId="1076"/>
          <ac:picMkLst>
            <pc:docMk/>
            <pc:sldMk cId="1479201095" sldId="564"/>
            <ac:picMk id="10" creationId="{131254F2-5C77-4761-AF4F-258D04BE1147}"/>
          </ac:picMkLst>
        </pc:picChg>
      </pc:sldChg>
      <pc:sldChg chg="addSp delSp modSp mod">
        <pc:chgData name="pantelis balaouras" userId="25e8755020fc1734" providerId="LiveId" clId="{D79D621E-12D6-4E80-83F9-9C1648CA6E2F}" dt="2024-05-01T10:29:43.093" v="170" actId="1076"/>
        <pc:sldMkLst>
          <pc:docMk/>
          <pc:sldMk cId="860251628" sldId="565"/>
        </pc:sldMkLst>
        <pc:spChg chg="add mod">
          <ac:chgData name="pantelis balaouras" userId="25e8755020fc1734" providerId="LiveId" clId="{D79D621E-12D6-4E80-83F9-9C1648CA6E2F}" dt="2024-05-01T10:23:17.843" v="99"/>
          <ac:spMkLst>
            <pc:docMk/>
            <pc:sldMk cId="860251628" sldId="565"/>
            <ac:spMk id="2" creationId="{9BFE8E7D-2379-5C8C-1A63-75B8C3668F08}"/>
          </ac:spMkLst>
        </pc:spChg>
        <pc:spChg chg="del">
          <ac:chgData name="pantelis balaouras" userId="25e8755020fc1734" providerId="LiveId" clId="{D79D621E-12D6-4E80-83F9-9C1648CA6E2F}" dt="2024-05-01T10:23:17.217" v="98" actId="478"/>
          <ac:spMkLst>
            <pc:docMk/>
            <pc:sldMk cId="860251628" sldId="565"/>
            <ac:spMk id="7" creationId="{E9CADBF9-2CC7-4EA6-9191-8993FC7F69EC}"/>
          </ac:spMkLst>
        </pc:spChg>
        <pc:spChg chg="mod">
          <ac:chgData name="pantelis balaouras" userId="25e8755020fc1734" providerId="LiveId" clId="{D79D621E-12D6-4E80-83F9-9C1648CA6E2F}" dt="2024-05-01T10:29:39.454" v="169" actId="14100"/>
          <ac:spMkLst>
            <pc:docMk/>
            <pc:sldMk cId="860251628" sldId="565"/>
            <ac:spMk id="8" creationId="{B7397BB1-EFFC-5CD7-ACD9-E7BD863406B0}"/>
          </ac:spMkLst>
        </pc:spChg>
        <pc:picChg chg="mod">
          <ac:chgData name="pantelis balaouras" userId="25e8755020fc1734" providerId="LiveId" clId="{D79D621E-12D6-4E80-83F9-9C1648CA6E2F}" dt="2024-05-01T10:29:43.093" v="170" actId="1076"/>
          <ac:picMkLst>
            <pc:docMk/>
            <pc:sldMk cId="860251628" sldId="565"/>
            <ac:picMk id="10" creationId="{131254F2-5C77-4761-AF4F-258D04BE1147}"/>
          </ac:picMkLst>
        </pc:picChg>
      </pc:sldChg>
      <pc:sldChg chg="addSp delSp modSp mod">
        <pc:chgData name="pantelis balaouras" userId="25e8755020fc1734" providerId="LiveId" clId="{D79D621E-12D6-4E80-83F9-9C1648CA6E2F}" dt="2024-05-01T10:29:51.793" v="171" actId="14100"/>
        <pc:sldMkLst>
          <pc:docMk/>
          <pc:sldMk cId="2998701250" sldId="566"/>
        </pc:sldMkLst>
        <pc:spChg chg="add mod">
          <ac:chgData name="pantelis balaouras" userId="25e8755020fc1734" providerId="LiveId" clId="{D79D621E-12D6-4E80-83F9-9C1648CA6E2F}" dt="2024-05-01T10:23:25.399" v="101"/>
          <ac:spMkLst>
            <pc:docMk/>
            <pc:sldMk cId="2998701250" sldId="566"/>
            <ac:spMk id="2" creationId="{1C45CC35-87AE-2B66-3E8C-E928120C2821}"/>
          </ac:spMkLst>
        </pc:spChg>
        <pc:spChg chg="del">
          <ac:chgData name="pantelis balaouras" userId="25e8755020fc1734" providerId="LiveId" clId="{D79D621E-12D6-4E80-83F9-9C1648CA6E2F}" dt="2024-05-01T10:23:24.540" v="100" actId="478"/>
          <ac:spMkLst>
            <pc:docMk/>
            <pc:sldMk cId="2998701250" sldId="566"/>
            <ac:spMk id="6" creationId="{4F290CE8-EB62-4281-98AE-A9E07F3F221C}"/>
          </ac:spMkLst>
        </pc:spChg>
        <pc:spChg chg="mod">
          <ac:chgData name="pantelis balaouras" userId="25e8755020fc1734" providerId="LiveId" clId="{D79D621E-12D6-4E80-83F9-9C1648CA6E2F}" dt="2024-05-01T10:29:51.793" v="171" actId="14100"/>
          <ac:spMkLst>
            <pc:docMk/>
            <pc:sldMk cId="2998701250" sldId="566"/>
            <ac:spMk id="9" creationId="{0A3789FC-9303-AC1C-A4D4-407A7A66F4E0}"/>
          </ac:spMkLst>
        </pc:spChg>
      </pc:sldChg>
      <pc:sldChg chg="addSp delSp modSp mod">
        <pc:chgData name="pantelis balaouras" userId="25e8755020fc1734" providerId="LiveId" clId="{D79D621E-12D6-4E80-83F9-9C1648CA6E2F}" dt="2024-05-01T10:30:17.308" v="176" actId="207"/>
        <pc:sldMkLst>
          <pc:docMk/>
          <pc:sldMk cId="3304052412" sldId="567"/>
        </pc:sldMkLst>
        <pc:spChg chg="add mod">
          <ac:chgData name="pantelis balaouras" userId="25e8755020fc1734" providerId="LiveId" clId="{D79D621E-12D6-4E80-83F9-9C1648CA6E2F}" dt="2024-05-01T10:23:29.845" v="103"/>
          <ac:spMkLst>
            <pc:docMk/>
            <pc:sldMk cId="3304052412" sldId="567"/>
            <ac:spMk id="2" creationId="{F6DDEDA2-4FF5-9C63-4153-014731B1DA40}"/>
          </ac:spMkLst>
        </pc:spChg>
        <pc:spChg chg="del">
          <ac:chgData name="pantelis balaouras" userId="25e8755020fc1734" providerId="LiveId" clId="{D79D621E-12D6-4E80-83F9-9C1648CA6E2F}" dt="2024-05-01T10:23:29.256" v="102" actId="478"/>
          <ac:spMkLst>
            <pc:docMk/>
            <pc:sldMk cId="3304052412" sldId="567"/>
            <ac:spMk id="6" creationId="{4F290CE8-EB62-4281-98AE-A9E07F3F221C}"/>
          </ac:spMkLst>
        </pc:spChg>
        <pc:spChg chg="mod">
          <ac:chgData name="pantelis balaouras" userId="25e8755020fc1734" providerId="LiveId" clId="{D79D621E-12D6-4E80-83F9-9C1648CA6E2F}" dt="2024-05-01T10:30:02.221" v="173" actId="12"/>
          <ac:spMkLst>
            <pc:docMk/>
            <pc:sldMk cId="3304052412" sldId="567"/>
            <ac:spMk id="9" creationId="{0A3789FC-9303-AC1C-A4D4-407A7A66F4E0}"/>
          </ac:spMkLst>
        </pc:spChg>
        <pc:spChg chg="mod">
          <ac:chgData name="pantelis balaouras" userId="25e8755020fc1734" providerId="LiveId" clId="{D79D621E-12D6-4E80-83F9-9C1648CA6E2F}" dt="2024-05-01T10:30:17.308" v="176" actId="207"/>
          <ac:spMkLst>
            <pc:docMk/>
            <pc:sldMk cId="3304052412" sldId="567"/>
            <ac:spMk id="13" creationId="{524F7A08-6374-A137-B246-47C075DBC28B}"/>
          </ac:spMkLst>
        </pc:spChg>
      </pc:sldChg>
      <pc:sldChg chg="addSp delSp modSp mod">
        <pc:chgData name="pantelis balaouras" userId="25e8755020fc1734" providerId="LiveId" clId="{D79D621E-12D6-4E80-83F9-9C1648CA6E2F}" dt="2024-05-01T10:30:27.549" v="179" actId="1076"/>
        <pc:sldMkLst>
          <pc:docMk/>
          <pc:sldMk cId="3732608807" sldId="568"/>
        </pc:sldMkLst>
        <pc:spChg chg="add mod">
          <ac:chgData name="pantelis balaouras" userId="25e8755020fc1734" providerId="LiveId" clId="{D79D621E-12D6-4E80-83F9-9C1648CA6E2F}" dt="2024-05-01T10:23:35.187" v="105"/>
          <ac:spMkLst>
            <pc:docMk/>
            <pc:sldMk cId="3732608807" sldId="568"/>
            <ac:spMk id="2" creationId="{6C0678F3-9A42-005C-3B6E-F5DD7375BB98}"/>
          </ac:spMkLst>
        </pc:spChg>
        <pc:spChg chg="del">
          <ac:chgData name="pantelis balaouras" userId="25e8755020fc1734" providerId="LiveId" clId="{D79D621E-12D6-4E80-83F9-9C1648CA6E2F}" dt="2024-05-01T10:23:34.397" v="104" actId="478"/>
          <ac:spMkLst>
            <pc:docMk/>
            <pc:sldMk cId="3732608807" sldId="568"/>
            <ac:spMk id="7" creationId="{E9CADBF9-2CC7-4EA6-9191-8993FC7F69EC}"/>
          </ac:spMkLst>
        </pc:spChg>
        <pc:spChg chg="mod">
          <ac:chgData name="pantelis balaouras" userId="25e8755020fc1734" providerId="LiveId" clId="{D79D621E-12D6-4E80-83F9-9C1648CA6E2F}" dt="2024-05-01T10:30:24.868" v="178" actId="27636"/>
          <ac:spMkLst>
            <pc:docMk/>
            <pc:sldMk cId="3732608807" sldId="568"/>
            <ac:spMk id="8" creationId="{B7397BB1-EFFC-5CD7-ACD9-E7BD863406B0}"/>
          </ac:spMkLst>
        </pc:spChg>
        <pc:picChg chg="mod">
          <ac:chgData name="pantelis balaouras" userId="25e8755020fc1734" providerId="LiveId" clId="{D79D621E-12D6-4E80-83F9-9C1648CA6E2F}" dt="2024-05-01T10:30:27.549" v="179" actId="1076"/>
          <ac:picMkLst>
            <pc:docMk/>
            <pc:sldMk cId="3732608807" sldId="568"/>
            <ac:picMk id="10" creationId="{131254F2-5C77-4761-AF4F-258D04BE1147}"/>
          </ac:picMkLst>
        </pc:picChg>
      </pc:sldChg>
      <pc:sldChg chg="addSp delSp modSp mod">
        <pc:chgData name="pantelis balaouras" userId="25e8755020fc1734" providerId="LiveId" clId="{D79D621E-12D6-4E80-83F9-9C1648CA6E2F}" dt="2024-05-01T10:23:40.291" v="107"/>
        <pc:sldMkLst>
          <pc:docMk/>
          <pc:sldMk cId="2093691541" sldId="569"/>
        </pc:sldMkLst>
        <pc:spChg chg="add mod">
          <ac:chgData name="pantelis balaouras" userId="25e8755020fc1734" providerId="LiveId" clId="{D79D621E-12D6-4E80-83F9-9C1648CA6E2F}" dt="2024-05-01T10:23:40.291" v="107"/>
          <ac:spMkLst>
            <pc:docMk/>
            <pc:sldMk cId="2093691541" sldId="569"/>
            <ac:spMk id="2" creationId="{34600E2B-04E9-41A4-22EB-E6B08EB49F3F}"/>
          </ac:spMkLst>
        </pc:spChg>
        <pc:spChg chg="del">
          <ac:chgData name="pantelis balaouras" userId="25e8755020fc1734" providerId="LiveId" clId="{D79D621E-12D6-4E80-83F9-9C1648CA6E2F}" dt="2024-05-01T10:23:39.680" v="106" actId="478"/>
          <ac:spMkLst>
            <pc:docMk/>
            <pc:sldMk cId="2093691541" sldId="569"/>
            <ac:spMk id="6" creationId="{4F290CE8-EB62-4281-98AE-A9E07F3F221C}"/>
          </ac:spMkLst>
        </pc:spChg>
      </pc:sldChg>
      <pc:sldChg chg="addSp delSp modSp mod">
        <pc:chgData name="pantelis balaouras" userId="25e8755020fc1734" providerId="LiveId" clId="{D79D621E-12D6-4E80-83F9-9C1648CA6E2F}" dt="2024-05-01T10:30:50.340" v="183" actId="1076"/>
        <pc:sldMkLst>
          <pc:docMk/>
          <pc:sldMk cId="594503961" sldId="570"/>
        </pc:sldMkLst>
        <pc:spChg chg="add mod">
          <ac:chgData name="pantelis balaouras" userId="25e8755020fc1734" providerId="LiveId" clId="{D79D621E-12D6-4E80-83F9-9C1648CA6E2F}" dt="2024-05-01T10:23:44.580" v="109"/>
          <ac:spMkLst>
            <pc:docMk/>
            <pc:sldMk cId="594503961" sldId="570"/>
            <ac:spMk id="2" creationId="{C5ED65E3-5B92-8F72-EF7F-C1396CBFCD89}"/>
          </ac:spMkLst>
        </pc:spChg>
        <pc:spChg chg="del">
          <ac:chgData name="pantelis balaouras" userId="25e8755020fc1734" providerId="LiveId" clId="{D79D621E-12D6-4E80-83F9-9C1648CA6E2F}" dt="2024-05-01T10:23:44.024" v="108" actId="478"/>
          <ac:spMkLst>
            <pc:docMk/>
            <pc:sldMk cId="594503961" sldId="570"/>
            <ac:spMk id="7" creationId="{E9CADBF9-2CC7-4EA6-9191-8993FC7F69EC}"/>
          </ac:spMkLst>
        </pc:spChg>
        <pc:spChg chg="mod">
          <ac:chgData name="pantelis balaouras" userId="25e8755020fc1734" providerId="LiveId" clId="{D79D621E-12D6-4E80-83F9-9C1648CA6E2F}" dt="2024-05-01T10:30:46.631" v="182" actId="27636"/>
          <ac:spMkLst>
            <pc:docMk/>
            <pc:sldMk cId="594503961" sldId="570"/>
            <ac:spMk id="8" creationId="{B7397BB1-EFFC-5CD7-ACD9-E7BD863406B0}"/>
          </ac:spMkLst>
        </pc:spChg>
        <pc:picChg chg="mod">
          <ac:chgData name="pantelis balaouras" userId="25e8755020fc1734" providerId="LiveId" clId="{D79D621E-12D6-4E80-83F9-9C1648CA6E2F}" dt="2024-05-01T10:30:50.340" v="183" actId="1076"/>
          <ac:picMkLst>
            <pc:docMk/>
            <pc:sldMk cId="594503961" sldId="570"/>
            <ac:picMk id="10" creationId="{131254F2-5C77-4761-AF4F-258D04BE1147}"/>
          </ac:picMkLst>
        </pc:picChg>
      </pc:sldChg>
      <pc:sldChg chg="addSp delSp modSp mod">
        <pc:chgData name="pantelis balaouras" userId="25e8755020fc1734" providerId="LiveId" clId="{D79D621E-12D6-4E80-83F9-9C1648CA6E2F}" dt="2024-05-01T10:23:49.318" v="112"/>
        <pc:sldMkLst>
          <pc:docMk/>
          <pc:sldMk cId="1647466980" sldId="571"/>
        </pc:sldMkLst>
        <pc:spChg chg="add mod">
          <ac:chgData name="pantelis balaouras" userId="25e8755020fc1734" providerId="LiveId" clId="{D79D621E-12D6-4E80-83F9-9C1648CA6E2F}" dt="2024-05-01T10:23:49.318" v="112"/>
          <ac:spMkLst>
            <pc:docMk/>
            <pc:sldMk cId="1647466980" sldId="571"/>
            <ac:spMk id="2" creationId="{C5984CFC-CCA0-E56A-AAEA-E3EB2F1F6A90}"/>
          </ac:spMkLst>
        </pc:spChg>
        <pc:spChg chg="del mod">
          <ac:chgData name="pantelis balaouras" userId="25e8755020fc1734" providerId="LiveId" clId="{D79D621E-12D6-4E80-83F9-9C1648CA6E2F}" dt="2024-05-01T10:23:48.715" v="111" actId="478"/>
          <ac:spMkLst>
            <pc:docMk/>
            <pc:sldMk cId="1647466980" sldId="571"/>
            <ac:spMk id="6" creationId="{4F290CE8-EB62-4281-98AE-A9E07F3F221C}"/>
          </ac:spMkLst>
        </pc:spChg>
      </pc:sldChg>
      <pc:sldChg chg="addSp delSp modSp mod">
        <pc:chgData name="pantelis balaouras" userId="25e8755020fc1734" providerId="LiveId" clId="{D79D621E-12D6-4E80-83F9-9C1648CA6E2F}" dt="2024-05-01T10:31:18.644" v="186" actId="114"/>
        <pc:sldMkLst>
          <pc:docMk/>
          <pc:sldMk cId="2785471319" sldId="572"/>
        </pc:sldMkLst>
        <pc:spChg chg="add mod">
          <ac:chgData name="pantelis balaouras" userId="25e8755020fc1734" providerId="LiveId" clId="{D79D621E-12D6-4E80-83F9-9C1648CA6E2F}" dt="2024-05-01T10:23:54.644" v="114"/>
          <ac:spMkLst>
            <pc:docMk/>
            <pc:sldMk cId="2785471319" sldId="572"/>
            <ac:spMk id="2" creationId="{1574DC2E-7C67-75A3-9B1D-237D18D090BC}"/>
          </ac:spMkLst>
        </pc:spChg>
        <pc:spChg chg="del">
          <ac:chgData name="pantelis balaouras" userId="25e8755020fc1734" providerId="LiveId" clId="{D79D621E-12D6-4E80-83F9-9C1648CA6E2F}" dt="2024-05-01T10:23:53.697" v="113" actId="478"/>
          <ac:spMkLst>
            <pc:docMk/>
            <pc:sldMk cId="2785471319" sldId="572"/>
            <ac:spMk id="6" creationId="{4F290CE8-EB62-4281-98AE-A9E07F3F221C}"/>
          </ac:spMkLst>
        </pc:spChg>
        <pc:spChg chg="mod">
          <ac:chgData name="pantelis balaouras" userId="25e8755020fc1734" providerId="LiveId" clId="{D79D621E-12D6-4E80-83F9-9C1648CA6E2F}" dt="2024-05-01T10:31:18.644" v="186" actId="114"/>
          <ac:spMkLst>
            <pc:docMk/>
            <pc:sldMk cId="2785471319" sldId="572"/>
            <ac:spMk id="9" creationId="{0A3789FC-9303-AC1C-A4D4-407A7A66F4E0}"/>
          </ac:spMkLst>
        </pc:spChg>
        <pc:spChg chg="mod">
          <ac:chgData name="pantelis balaouras" userId="25e8755020fc1734" providerId="LiveId" clId="{D79D621E-12D6-4E80-83F9-9C1648CA6E2F}" dt="2024-05-01T10:31:13.237" v="185" actId="20577"/>
          <ac:spMkLst>
            <pc:docMk/>
            <pc:sldMk cId="2785471319" sldId="572"/>
            <ac:spMk id="13" creationId="{524F7A08-6374-A137-B246-47C075DBC28B}"/>
          </ac:spMkLst>
        </pc:spChg>
      </pc:sldChg>
      <pc:sldChg chg="addSp delSp modSp mod">
        <pc:chgData name="pantelis balaouras" userId="25e8755020fc1734" providerId="LiveId" clId="{D79D621E-12D6-4E80-83F9-9C1648CA6E2F}" dt="2024-05-01T10:31:33.062" v="189" actId="114"/>
        <pc:sldMkLst>
          <pc:docMk/>
          <pc:sldMk cId="113646876" sldId="573"/>
        </pc:sldMkLst>
        <pc:spChg chg="add mod">
          <ac:chgData name="pantelis balaouras" userId="25e8755020fc1734" providerId="LiveId" clId="{D79D621E-12D6-4E80-83F9-9C1648CA6E2F}" dt="2024-05-01T10:24:01.985" v="116"/>
          <ac:spMkLst>
            <pc:docMk/>
            <pc:sldMk cId="113646876" sldId="573"/>
            <ac:spMk id="2" creationId="{DC18718B-B15A-E088-D1E0-6A32DF59A52B}"/>
          </ac:spMkLst>
        </pc:spChg>
        <pc:spChg chg="del">
          <ac:chgData name="pantelis balaouras" userId="25e8755020fc1734" providerId="LiveId" clId="{D79D621E-12D6-4E80-83F9-9C1648CA6E2F}" dt="2024-05-01T10:24:01.300" v="115" actId="478"/>
          <ac:spMkLst>
            <pc:docMk/>
            <pc:sldMk cId="113646876" sldId="573"/>
            <ac:spMk id="6" creationId="{4F290CE8-EB62-4281-98AE-A9E07F3F221C}"/>
          </ac:spMkLst>
        </pc:spChg>
        <pc:spChg chg="mod">
          <ac:chgData name="pantelis balaouras" userId="25e8755020fc1734" providerId="LiveId" clId="{D79D621E-12D6-4E80-83F9-9C1648CA6E2F}" dt="2024-05-01T10:31:33.062" v="189" actId="114"/>
          <ac:spMkLst>
            <pc:docMk/>
            <pc:sldMk cId="113646876" sldId="573"/>
            <ac:spMk id="9" creationId="{0A3789FC-9303-AC1C-A4D4-407A7A66F4E0}"/>
          </ac:spMkLst>
        </pc:spChg>
        <pc:spChg chg="mod">
          <ac:chgData name="pantelis balaouras" userId="25e8755020fc1734" providerId="LiveId" clId="{D79D621E-12D6-4E80-83F9-9C1648CA6E2F}" dt="2024-05-01T10:31:29.101" v="188" actId="207"/>
          <ac:spMkLst>
            <pc:docMk/>
            <pc:sldMk cId="113646876" sldId="573"/>
            <ac:spMk id="13" creationId="{524F7A08-6374-A137-B246-47C075DBC28B}"/>
          </ac:spMkLst>
        </pc:spChg>
      </pc:sldChg>
      <pc:sldChg chg="modSp mod">
        <pc:chgData name="pantelis balaouras" userId="25e8755020fc1734" providerId="LiveId" clId="{D79D621E-12D6-4E80-83F9-9C1648CA6E2F}" dt="2024-05-01T10:16:09.079" v="17" actId="20577"/>
        <pc:sldMkLst>
          <pc:docMk/>
          <pc:sldMk cId="3423835718" sldId="575"/>
        </pc:sldMkLst>
        <pc:spChg chg="mod">
          <ac:chgData name="pantelis balaouras" userId="25e8755020fc1734" providerId="LiveId" clId="{D79D621E-12D6-4E80-83F9-9C1648CA6E2F}" dt="2024-05-01T10:06:43.300" v="10" actId="12"/>
          <ac:spMkLst>
            <pc:docMk/>
            <pc:sldMk cId="3423835718" sldId="575"/>
            <ac:spMk id="5" creationId="{F56DC747-739E-5A0C-94B8-E8F8E974AC85}"/>
          </ac:spMkLst>
        </pc:spChg>
        <pc:spChg chg="mod">
          <ac:chgData name="pantelis balaouras" userId="25e8755020fc1734" providerId="LiveId" clId="{D79D621E-12D6-4E80-83F9-9C1648CA6E2F}" dt="2024-05-01T10:16:09.079" v="17" actId="20577"/>
          <ac:spMkLst>
            <pc:docMk/>
            <pc:sldMk cId="3423835718" sldId="575"/>
            <ac:spMk id="13" creationId="{ACBE9AD0-B2F0-4ADA-8F10-B83476743F9C}"/>
          </ac:spMkLst>
        </pc:spChg>
      </pc:sldChg>
      <pc:sldMasterChg chg="modSldLayout">
        <pc:chgData name="pantelis balaouras" userId="25e8755020fc1734" providerId="LiveId" clId="{D79D621E-12D6-4E80-83F9-9C1648CA6E2F}" dt="2024-05-01T10:18:20.535" v="47" actId="20577"/>
        <pc:sldMasterMkLst>
          <pc:docMk/>
          <pc:sldMasterMk cId="1468923052" sldId="2147483648"/>
        </pc:sldMasterMkLst>
        <pc:sldLayoutChg chg="modSp mod">
          <pc:chgData name="pantelis balaouras" userId="25e8755020fc1734" providerId="LiveId" clId="{D79D621E-12D6-4E80-83F9-9C1648CA6E2F}" dt="2024-05-01T10:18:05.465" v="43" actId="20577"/>
          <pc:sldLayoutMkLst>
            <pc:docMk/>
            <pc:sldMasterMk cId="1468923052" sldId="2147483648"/>
            <pc:sldLayoutMk cId="2577986437" sldId="2147483661"/>
          </pc:sldLayoutMkLst>
          <pc:spChg chg="mod">
            <ac:chgData name="pantelis balaouras" userId="25e8755020fc1734" providerId="LiveId" clId="{D79D621E-12D6-4E80-83F9-9C1648CA6E2F}" dt="2024-05-01T10:18:05.465" v="43" actId="20577"/>
            <ac:spMkLst>
              <pc:docMk/>
              <pc:sldMasterMk cId="1468923052" sldId="2147483648"/>
              <pc:sldLayoutMk cId="2577986437" sldId="2147483661"/>
              <ac:spMk id="11" creationId="{2B11A1E7-A92D-4ADD-A414-173299287A7B}"/>
            </ac:spMkLst>
          </pc:spChg>
        </pc:sldLayoutChg>
        <pc:sldLayoutChg chg="modSp mod">
          <pc:chgData name="pantelis balaouras" userId="25e8755020fc1734" providerId="LiveId" clId="{D79D621E-12D6-4E80-83F9-9C1648CA6E2F}" dt="2024-05-01T10:18:12.667" v="45" actId="20577"/>
          <pc:sldLayoutMkLst>
            <pc:docMk/>
            <pc:sldMasterMk cId="1468923052" sldId="2147483648"/>
            <pc:sldLayoutMk cId="2515741970" sldId="2147483665"/>
          </pc:sldLayoutMkLst>
          <pc:spChg chg="mod">
            <ac:chgData name="pantelis balaouras" userId="25e8755020fc1734" providerId="LiveId" clId="{D79D621E-12D6-4E80-83F9-9C1648CA6E2F}" dt="2024-05-01T10:18:12.667" v="45" actId="20577"/>
            <ac:spMkLst>
              <pc:docMk/>
              <pc:sldMasterMk cId="1468923052" sldId="2147483648"/>
              <pc:sldLayoutMk cId="2515741970" sldId="2147483665"/>
              <ac:spMk id="6" creationId="{CA3CB49D-6037-D654-139D-27D28DCF05C0}"/>
            </ac:spMkLst>
          </pc:spChg>
        </pc:sldLayoutChg>
        <pc:sldLayoutChg chg="modSp mod">
          <pc:chgData name="pantelis balaouras" userId="25e8755020fc1734" providerId="LiveId" clId="{D79D621E-12D6-4E80-83F9-9C1648CA6E2F}" dt="2024-05-01T10:18:20.535" v="47" actId="20577"/>
          <pc:sldLayoutMkLst>
            <pc:docMk/>
            <pc:sldMasterMk cId="1468923052" sldId="2147483648"/>
            <pc:sldLayoutMk cId="2336866591" sldId="2147483666"/>
          </pc:sldLayoutMkLst>
          <pc:spChg chg="mod">
            <ac:chgData name="pantelis balaouras" userId="25e8755020fc1734" providerId="LiveId" clId="{D79D621E-12D6-4E80-83F9-9C1648CA6E2F}" dt="2024-05-01T10:18:20.535" v="47" actId="20577"/>
            <ac:spMkLst>
              <pc:docMk/>
              <pc:sldMasterMk cId="1468923052" sldId="2147483648"/>
              <pc:sldLayoutMk cId="2336866591" sldId="2147483666"/>
              <ac:spMk id="4" creationId="{28198CF2-91B3-6C1C-0A93-DC5CB01069DA}"/>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a:extLst>
              <a:ext uri="{FF2B5EF4-FFF2-40B4-BE49-F238E27FC236}">
                <a16:creationId xmlns:a16="http://schemas.microsoft.com/office/drawing/2014/main" id="{AE6F319F-557A-4033-9A7E-7B30C1709D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a:extLst>
              <a:ext uri="{FF2B5EF4-FFF2-40B4-BE49-F238E27FC236}">
                <a16:creationId xmlns:a16="http://schemas.microsoft.com/office/drawing/2014/main" id="{FED24FFA-E381-4D15-9323-2E7F167B5D6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70361F-8793-4678-8399-75402180233D}" type="datetimeFigureOut">
              <a:rPr lang="el-GR" smtClean="0"/>
              <a:t>17/7/2024</a:t>
            </a:fld>
            <a:endParaRPr lang="el-GR"/>
          </a:p>
        </p:txBody>
      </p:sp>
      <p:sp>
        <p:nvSpPr>
          <p:cNvPr id="4" name="Θέση υποσέλιδου 3">
            <a:extLst>
              <a:ext uri="{FF2B5EF4-FFF2-40B4-BE49-F238E27FC236}">
                <a16:creationId xmlns:a16="http://schemas.microsoft.com/office/drawing/2014/main" id="{F7A14582-B00E-403A-B9F6-8137B447B5D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5" name="Θέση αριθμού διαφάνειας 4">
            <a:extLst>
              <a:ext uri="{FF2B5EF4-FFF2-40B4-BE49-F238E27FC236}">
                <a16:creationId xmlns:a16="http://schemas.microsoft.com/office/drawing/2014/main" id="{29BBD3CB-00AE-4B41-B6C8-39534586D0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D2EE3A-1E6C-47AF-A0C5-588F1B9CC394}" type="slidenum">
              <a:rPr lang="el-GR" smtClean="0"/>
              <a:t>‹#›</a:t>
            </a:fld>
            <a:endParaRPr lang="el-GR"/>
          </a:p>
        </p:txBody>
      </p:sp>
    </p:spTree>
    <p:extLst>
      <p:ext uri="{BB962C8B-B14F-4D97-AF65-F5344CB8AC3E}">
        <p14:creationId xmlns:p14="http://schemas.microsoft.com/office/powerpoint/2010/main" val="10830680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C42A8D-6A8A-4D0C-BE99-5FB2E4FC1A13}" type="datetimeFigureOut">
              <a:rPr lang="el-GR" smtClean="0"/>
              <a:t>17/7/2024</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890C62-02BA-4B64-96F1-99D7E3BEEE56}" type="slidenum">
              <a:rPr lang="el-GR" smtClean="0"/>
              <a:t>‹#›</a:t>
            </a:fld>
            <a:endParaRPr lang="el-GR"/>
          </a:p>
        </p:txBody>
      </p:sp>
    </p:spTree>
    <p:extLst>
      <p:ext uri="{BB962C8B-B14F-4D97-AF65-F5344CB8AC3E}">
        <p14:creationId xmlns:p14="http://schemas.microsoft.com/office/powerpoint/2010/main" val="646302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a:t>
            </a:fld>
            <a:endParaRPr lang="el-GR"/>
          </a:p>
        </p:txBody>
      </p:sp>
    </p:spTree>
    <p:extLst>
      <p:ext uri="{BB962C8B-B14F-4D97-AF65-F5344CB8AC3E}">
        <p14:creationId xmlns:p14="http://schemas.microsoft.com/office/powerpoint/2010/main" val="1344023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10</a:t>
            </a:fld>
            <a:endParaRPr lang="el-GR"/>
          </a:p>
        </p:txBody>
      </p:sp>
    </p:spTree>
    <p:extLst>
      <p:ext uri="{BB962C8B-B14F-4D97-AF65-F5344CB8AC3E}">
        <p14:creationId xmlns:p14="http://schemas.microsoft.com/office/powerpoint/2010/main" val="441892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11</a:t>
            </a:fld>
            <a:endParaRPr lang="el-GR"/>
          </a:p>
        </p:txBody>
      </p:sp>
    </p:spTree>
    <p:extLst>
      <p:ext uri="{BB962C8B-B14F-4D97-AF65-F5344CB8AC3E}">
        <p14:creationId xmlns:p14="http://schemas.microsoft.com/office/powerpoint/2010/main" val="1534492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12</a:t>
            </a:fld>
            <a:endParaRPr lang="el-GR"/>
          </a:p>
        </p:txBody>
      </p:sp>
    </p:spTree>
    <p:extLst>
      <p:ext uri="{BB962C8B-B14F-4D97-AF65-F5344CB8AC3E}">
        <p14:creationId xmlns:p14="http://schemas.microsoft.com/office/powerpoint/2010/main" val="1721931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13</a:t>
            </a:fld>
            <a:endParaRPr lang="el-GR"/>
          </a:p>
        </p:txBody>
      </p:sp>
    </p:spTree>
    <p:extLst>
      <p:ext uri="{BB962C8B-B14F-4D97-AF65-F5344CB8AC3E}">
        <p14:creationId xmlns:p14="http://schemas.microsoft.com/office/powerpoint/2010/main" val="1449503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14</a:t>
            </a:fld>
            <a:endParaRPr lang="el-GR"/>
          </a:p>
        </p:txBody>
      </p:sp>
    </p:spTree>
    <p:extLst>
      <p:ext uri="{BB962C8B-B14F-4D97-AF65-F5344CB8AC3E}">
        <p14:creationId xmlns:p14="http://schemas.microsoft.com/office/powerpoint/2010/main" val="1318484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15</a:t>
            </a:fld>
            <a:endParaRPr lang="el-GR"/>
          </a:p>
        </p:txBody>
      </p:sp>
    </p:spTree>
    <p:extLst>
      <p:ext uri="{BB962C8B-B14F-4D97-AF65-F5344CB8AC3E}">
        <p14:creationId xmlns:p14="http://schemas.microsoft.com/office/powerpoint/2010/main" val="3535203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16</a:t>
            </a:fld>
            <a:endParaRPr lang="el-GR"/>
          </a:p>
        </p:txBody>
      </p:sp>
    </p:spTree>
    <p:extLst>
      <p:ext uri="{BB962C8B-B14F-4D97-AF65-F5344CB8AC3E}">
        <p14:creationId xmlns:p14="http://schemas.microsoft.com/office/powerpoint/2010/main" val="1947959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17</a:t>
            </a:fld>
            <a:endParaRPr lang="el-GR"/>
          </a:p>
        </p:txBody>
      </p:sp>
    </p:spTree>
    <p:extLst>
      <p:ext uri="{BB962C8B-B14F-4D97-AF65-F5344CB8AC3E}">
        <p14:creationId xmlns:p14="http://schemas.microsoft.com/office/powerpoint/2010/main" val="25710233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18</a:t>
            </a:fld>
            <a:endParaRPr lang="el-GR"/>
          </a:p>
        </p:txBody>
      </p:sp>
    </p:spTree>
    <p:extLst>
      <p:ext uri="{BB962C8B-B14F-4D97-AF65-F5344CB8AC3E}">
        <p14:creationId xmlns:p14="http://schemas.microsoft.com/office/powerpoint/2010/main" val="8260315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19</a:t>
            </a:fld>
            <a:endParaRPr lang="el-GR"/>
          </a:p>
        </p:txBody>
      </p:sp>
    </p:spTree>
    <p:extLst>
      <p:ext uri="{BB962C8B-B14F-4D97-AF65-F5344CB8AC3E}">
        <p14:creationId xmlns:p14="http://schemas.microsoft.com/office/powerpoint/2010/main" val="600787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a:t>
            </a:fld>
            <a:endParaRPr lang="el-GR"/>
          </a:p>
        </p:txBody>
      </p:sp>
    </p:spTree>
    <p:extLst>
      <p:ext uri="{BB962C8B-B14F-4D97-AF65-F5344CB8AC3E}">
        <p14:creationId xmlns:p14="http://schemas.microsoft.com/office/powerpoint/2010/main" val="37224538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20</a:t>
            </a:fld>
            <a:endParaRPr lang="el-GR"/>
          </a:p>
        </p:txBody>
      </p:sp>
    </p:spTree>
    <p:extLst>
      <p:ext uri="{BB962C8B-B14F-4D97-AF65-F5344CB8AC3E}">
        <p14:creationId xmlns:p14="http://schemas.microsoft.com/office/powerpoint/2010/main" val="35990280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21</a:t>
            </a:fld>
            <a:endParaRPr lang="el-GR"/>
          </a:p>
        </p:txBody>
      </p:sp>
    </p:spTree>
    <p:extLst>
      <p:ext uri="{BB962C8B-B14F-4D97-AF65-F5344CB8AC3E}">
        <p14:creationId xmlns:p14="http://schemas.microsoft.com/office/powerpoint/2010/main" val="1508735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22</a:t>
            </a:fld>
            <a:endParaRPr lang="el-GR"/>
          </a:p>
        </p:txBody>
      </p:sp>
    </p:spTree>
    <p:extLst>
      <p:ext uri="{BB962C8B-B14F-4D97-AF65-F5344CB8AC3E}">
        <p14:creationId xmlns:p14="http://schemas.microsoft.com/office/powerpoint/2010/main" val="739043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23</a:t>
            </a:fld>
            <a:endParaRPr lang="el-GR"/>
          </a:p>
        </p:txBody>
      </p:sp>
    </p:spTree>
    <p:extLst>
      <p:ext uri="{BB962C8B-B14F-4D97-AF65-F5344CB8AC3E}">
        <p14:creationId xmlns:p14="http://schemas.microsoft.com/office/powerpoint/2010/main" val="3919440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24</a:t>
            </a:fld>
            <a:endParaRPr lang="el-GR"/>
          </a:p>
        </p:txBody>
      </p:sp>
    </p:spTree>
    <p:extLst>
      <p:ext uri="{BB962C8B-B14F-4D97-AF65-F5344CB8AC3E}">
        <p14:creationId xmlns:p14="http://schemas.microsoft.com/office/powerpoint/2010/main" val="21937079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25</a:t>
            </a:fld>
            <a:endParaRPr lang="el-GR"/>
          </a:p>
        </p:txBody>
      </p:sp>
    </p:spTree>
    <p:extLst>
      <p:ext uri="{BB962C8B-B14F-4D97-AF65-F5344CB8AC3E}">
        <p14:creationId xmlns:p14="http://schemas.microsoft.com/office/powerpoint/2010/main" val="6342384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26</a:t>
            </a:fld>
            <a:endParaRPr lang="el-GR"/>
          </a:p>
        </p:txBody>
      </p:sp>
    </p:spTree>
    <p:extLst>
      <p:ext uri="{BB962C8B-B14F-4D97-AF65-F5344CB8AC3E}">
        <p14:creationId xmlns:p14="http://schemas.microsoft.com/office/powerpoint/2010/main" val="23771389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27</a:t>
            </a:fld>
            <a:endParaRPr lang="el-GR"/>
          </a:p>
        </p:txBody>
      </p:sp>
    </p:spTree>
    <p:extLst>
      <p:ext uri="{BB962C8B-B14F-4D97-AF65-F5344CB8AC3E}">
        <p14:creationId xmlns:p14="http://schemas.microsoft.com/office/powerpoint/2010/main" val="22446414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28</a:t>
            </a:fld>
            <a:endParaRPr lang="el-GR"/>
          </a:p>
        </p:txBody>
      </p:sp>
    </p:spTree>
    <p:extLst>
      <p:ext uri="{BB962C8B-B14F-4D97-AF65-F5344CB8AC3E}">
        <p14:creationId xmlns:p14="http://schemas.microsoft.com/office/powerpoint/2010/main" val="34572693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29</a:t>
            </a:fld>
            <a:endParaRPr lang="el-GR"/>
          </a:p>
        </p:txBody>
      </p:sp>
    </p:spTree>
    <p:extLst>
      <p:ext uri="{BB962C8B-B14F-4D97-AF65-F5344CB8AC3E}">
        <p14:creationId xmlns:p14="http://schemas.microsoft.com/office/powerpoint/2010/main" val="98897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FD890C62-02BA-4B64-96F1-99D7E3BEEE56}" type="slidenum">
              <a:rPr lang="el-GR" smtClean="0"/>
              <a:t>3</a:t>
            </a:fld>
            <a:endParaRPr lang="el-GR"/>
          </a:p>
        </p:txBody>
      </p:sp>
    </p:spTree>
    <p:extLst>
      <p:ext uri="{BB962C8B-B14F-4D97-AF65-F5344CB8AC3E}">
        <p14:creationId xmlns:p14="http://schemas.microsoft.com/office/powerpoint/2010/main" val="30593247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30</a:t>
            </a:fld>
            <a:endParaRPr lang="el-GR"/>
          </a:p>
        </p:txBody>
      </p:sp>
    </p:spTree>
    <p:extLst>
      <p:ext uri="{BB962C8B-B14F-4D97-AF65-F5344CB8AC3E}">
        <p14:creationId xmlns:p14="http://schemas.microsoft.com/office/powerpoint/2010/main" val="22293973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31</a:t>
            </a:fld>
            <a:endParaRPr lang="el-GR"/>
          </a:p>
        </p:txBody>
      </p:sp>
    </p:spTree>
    <p:extLst>
      <p:ext uri="{BB962C8B-B14F-4D97-AF65-F5344CB8AC3E}">
        <p14:creationId xmlns:p14="http://schemas.microsoft.com/office/powerpoint/2010/main" val="35429180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32</a:t>
            </a:fld>
            <a:endParaRPr lang="el-GR"/>
          </a:p>
        </p:txBody>
      </p:sp>
    </p:spTree>
    <p:extLst>
      <p:ext uri="{BB962C8B-B14F-4D97-AF65-F5344CB8AC3E}">
        <p14:creationId xmlns:p14="http://schemas.microsoft.com/office/powerpoint/2010/main" val="9424759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33</a:t>
            </a:fld>
            <a:endParaRPr lang="el-GR"/>
          </a:p>
        </p:txBody>
      </p:sp>
    </p:spTree>
    <p:extLst>
      <p:ext uri="{BB962C8B-B14F-4D97-AF65-F5344CB8AC3E}">
        <p14:creationId xmlns:p14="http://schemas.microsoft.com/office/powerpoint/2010/main" val="5383112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34</a:t>
            </a:fld>
            <a:endParaRPr lang="el-GR"/>
          </a:p>
        </p:txBody>
      </p:sp>
    </p:spTree>
    <p:extLst>
      <p:ext uri="{BB962C8B-B14F-4D97-AF65-F5344CB8AC3E}">
        <p14:creationId xmlns:p14="http://schemas.microsoft.com/office/powerpoint/2010/main" val="33954529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35</a:t>
            </a:fld>
            <a:endParaRPr lang="el-GR"/>
          </a:p>
        </p:txBody>
      </p:sp>
    </p:spTree>
    <p:extLst>
      <p:ext uri="{BB962C8B-B14F-4D97-AF65-F5344CB8AC3E}">
        <p14:creationId xmlns:p14="http://schemas.microsoft.com/office/powerpoint/2010/main" val="39385773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36</a:t>
            </a:fld>
            <a:endParaRPr lang="el-GR"/>
          </a:p>
        </p:txBody>
      </p:sp>
    </p:spTree>
    <p:extLst>
      <p:ext uri="{BB962C8B-B14F-4D97-AF65-F5344CB8AC3E}">
        <p14:creationId xmlns:p14="http://schemas.microsoft.com/office/powerpoint/2010/main" val="38165563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37</a:t>
            </a:fld>
            <a:endParaRPr lang="el-GR"/>
          </a:p>
        </p:txBody>
      </p:sp>
    </p:spTree>
    <p:extLst>
      <p:ext uri="{BB962C8B-B14F-4D97-AF65-F5344CB8AC3E}">
        <p14:creationId xmlns:p14="http://schemas.microsoft.com/office/powerpoint/2010/main" val="14653223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GB" b="1" dirty="0"/>
              <a:t/>
            </a:r>
            <a:br>
              <a:rPr lang="en-GB" b="1" dirty="0"/>
            </a:br>
            <a:r>
              <a:rPr lang="en-GB" b="1" dirty="0"/>
              <a:t/>
            </a:r>
            <a:br>
              <a:rPr lang="en-GB" b="1" dirty="0"/>
            </a:br>
            <a:endParaRPr lang="en-GB" dirty="0"/>
          </a:p>
          <a:p>
            <a:endParaRPr lang="en-GB" dirty="0"/>
          </a:p>
          <a:p>
            <a:endParaRPr lang="el-GR" dirty="0"/>
          </a:p>
          <a:p>
            <a:endParaRPr lang="en-GB" b="1"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38</a:t>
            </a:fld>
            <a:endParaRPr lang="el-GR"/>
          </a:p>
        </p:txBody>
      </p:sp>
    </p:spTree>
    <p:extLst>
      <p:ext uri="{BB962C8B-B14F-4D97-AF65-F5344CB8AC3E}">
        <p14:creationId xmlns:p14="http://schemas.microsoft.com/office/powerpoint/2010/main" val="25585200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39</a:t>
            </a:fld>
            <a:endParaRPr lang="el-GR"/>
          </a:p>
        </p:txBody>
      </p:sp>
    </p:spTree>
    <p:extLst>
      <p:ext uri="{BB962C8B-B14F-4D97-AF65-F5344CB8AC3E}">
        <p14:creationId xmlns:p14="http://schemas.microsoft.com/office/powerpoint/2010/main" val="3780577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4</a:t>
            </a:fld>
            <a:endParaRPr lang="el-GR"/>
          </a:p>
        </p:txBody>
      </p:sp>
    </p:spTree>
    <p:extLst>
      <p:ext uri="{BB962C8B-B14F-4D97-AF65-F5344CB8AC3E}">
        <p14:creationId xmlns:p14="http://schemas.microsoft.com/office/powerpoint/2010/main" val="36287923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40</a:t>
            </a:fld>
            <a:endParaRPr lang="el-GR"/>
          </a:p>
        </p:txBody>
      </p:sp>
    </p:spTree>
    <p:extLst>
      <p:ext uri="{BB962C8B-B14F-4D97-AF65-F5344CB8AC3E}">
        <p14:creationId xmlns:p14="http://schemas.microsoft.com/office/powerpoint/2010/main" val="2974853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41</a:t>
            </a:fld>
            <a:endParaRPr lang="el-GR"/>
          </a:p>
        </p:txBody>
      </p:sp>
    </p:spTree>
    <p:extLst>
      <p:ext uri="{BB962C8B-B14F-4D97-AF65-F5344CB8AC3E}">
        <p14:creationId xmlns:p14="http://schemas.microsoft.com/office/powerpoint/2010/main" val="15120463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42</a:t>
            </a:fld>
            <a:endParaRPr lang="el-GR"/>
          </a:p>
        </p:txBody>
      </p:sp>
    </p:spTree>
    <p:extLst>
      <p:ext uri="{BB962C8B-B14F-4D97-AF65-F5344CB8AC3E}">
        <p14:creationId xmlns:p14="http://schemas.microsoft.com/office/powerpoint/2010/main" val="17866094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43</a:t>
            </a:fld>
            <a:endParaRPr lang="el-GR"/>
          </a:p>
        </p:txBody>
      </p:sp>
    </p:spTree>
    <p:extLst>
      <p:ext uri="{BB962C8B-B14F-4D97-AF65-F5344CB8AC3E}">
        <p14:creationId xmlns:p14="http://schemas.microsoft.com/office/powerpoint/2010/main" val="3885236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solidFill>
                <a:srgbClr val="FF0000"/>
              </a:solidFill>
            </a:endParaRPr>
          </a:p>
        </p:txBody>
      </p:sp>
      <p:sp>
        <p:nvSpPr>
          <p:cNvPr id="4" name="Rezervirano mjesto broja slajda 3"/>
          <p:cNvSpPr>
            <a:spLocks noGrp="1"/>
          </p:cNvSpPr>
          <p:nvPr>
            <p:ph type="sldNum" sz="quarter" idx="10"/>
          </p:nvPr>
        </p:nvSpPr>
        <p:spPr/>
        <p:txBody>
          <a:bodyPr/>
          <a:lstStyle/>
          <a:p>
            <a:fld id="{FD890C62-02BA-4B64-96F1-99D7E3BEEE56}" type="slidenum">
              <a:rPr lang="el-GR" smtClean="0"/>
              <a:t>5</a:t>
            </a:fld>
            <a:endParaRPr lang="el-GR"/>
          </a:p>
        </p:txBody>
      </p:sp>
    </p:spTree>
    <p:extLst>
      <p:ext uri="{BB962C8B-B14F-4D97-AF65-F5344CB8AC3E}">
        <p14:creationId xmlns:p14="http://schemas.microsoft.com/office/powerpoint/2010/main" val="116205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solidFill>
                <a:srgbClr val="FF0000"/>
              </a:solidFill>
            </a:endParaRPr>
          </a:p>
        </p:txBody>
      </p:sp>
      <p:sp>
        <p:nvSpPr>
          <p:cNvPr id="4" name="Rezervirano mjesto broja slajda 3"/>
          <p:cNvSpPr>
            <a:spLocks noGrp="1"/>
          </p:cNvSpPr>
          <p:nvPr>
            <p:ph type="sldNum" sz="quarter" idx="10"/>
          </p:nvPr>
        </p:nvSpPr>
        <p:spPr/>
        <p:txBody>
          <a:bodyPr/>
          <a:lstStyle/>
          <a:p>
            <a:fld id="{FD890C62-02BA-4B64-96F1-99D7E3BEEE56}" type="slidenum">
              <a:rPr lang="el-GR" smtClean="0"/>
              <a:t>6</a:t>
            </a:fld>
            <a:endParaRPr lang="el-GR"/>
          </a:p>
        </p:txBody>
      </p:sp>
    </p:spTree>
    <p:extLst>
      <p:ext uri="{BB962C8B-B14F-4D97-AF65-F5344CB8AC3E}">
        <p14:creationId xmlns:p14="http://schemas.microsoft.com/office/powerpoint/2010/main" val="2407188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solidFill>
                <a:srgbClr val="FF0000"/>
              </a:solidFill>
            </a:endParaRPr>
          </a:p>
        </p:txBody>
      </p:sp>
      <p:sp>
        <p:nvSpPr>
          <p:cNvPr id="4" name="Rezervirano mjesto broja slajda 3"/>
          <p:cNvSpPr>
            <a:spLocks noGrp="1"/>
          </p:cNvSpPr>
          <p:nvPr>
            <p:ph type="sldNum" sz="quarter" idx="10"/>
          </p:nvPr>
        </p:nvSpPr>
        <p:spPr/>
        <p:txBody>
          <a:bodyPr/>
          <a:lstStyle/>
          <a:p>
            <a:fld id="{FD890C62-02BA-4B64-96F1-99D7E3BEEE56}" type="slidenum">
              <a:rPr lang="el-GR" smtClean="0"/>
              <a:t>7</a:t>
            </a:fld>
            <a:endParaRPr lang="el-GR"/>
          </a:p>
        </p:txBody>
      </p:sp>
    </p:spTree>
    <p:extLst>
      <p:ext uri="{BB962C8B-B14F-4D97-AF65-F5344CB8AC3E}">
        <p14:creationId xmlns:p14="http://schemas.microsoft.com/office/powerpoint/2010/main" val="19739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8</a:t>
            </a:fld>
            <a:endParaRPr lang="el-GR"/>
          </a:p>
        </p:txBody>
      </p:sp>
    </p:spTree>
    <p:extLst>
      <p:ext uri="{BB962C8B-B14F-4D97-AF65-F5344CB8AC3E}">
        <p14:creationId xmlns:p14="http://schemas.microsoft.com/office/powerpoint/2010/main" val="1210176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9</a:t>
            </a:fld>
            <a:endParaRPr lang="el-GR"/>
          </a:p>
        </p:txBody>
      </p:sp>
    </p:spTree>
    <p:extLst>
      <p:ext uri="{BB962C8B-B14F-4D97-AF65-F5344CB8AC3E}">
        <p14:creationId xmlns:p14="http://schemas.microsoft.com/office/powerpoint/2010/main" val="2226807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ing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97067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ubmodule Intro">
    <p:spTree>
      <p:nvGrpSpPr>
        <p:cNvPr id="1" name=""/>
        <p:cNvGrpSpPr/>
        <p:nvPr/>
      </p:nvGrpSpPr>
      <p:grpSpPr>
        <a:xfrm>
          <a:off x="0" y="0"/>
          <a:ext cx="0" cy="0"/>
          <a:chOff x="0" y="0"/>
          <a:chExt cx="0" cy="0"/>
        </a:xfrm>
      </p:grpSpPr>
      <p:sp>
        <p:nvSpPr>
          <p:cNvPr id="11" name="Rectangle 1">
            <a:extLst>
              <a:ext uri="{FF2B5EF4-FFF2-40B4-BE49-F238E27FC236}">
                <a16:creationId xmlns:a16="http://schemas.microsoft.com/office/drawing/2014/main" id="{85AC0203-B144-4B95-B9C1-17443F665396}"/>
              </a:ext>
            </a:extLst>
          </p:cNvPr>
          <p:cNvSpPr/>
          <p:nvPr userDrawn="1"/>
        </p:nvSpPr>
        <p:spPr>
          <a:xfrm>
            <a:off x="0" y="2218305"/>
            <a:ext cx="12192001" cy="3787362"/>
          </a:xfrm>
          <a:custGeom>
            <a:avLst/>
            <a:gdLst>
              <a:gd name="connsiteX0" fmla="*/ 0 w 12192001"/>
              <a:gd name="connsiteY0" fmla="*/ 0 h 3787362"/>
              <a:gd name="connsiteX1" fmla="*/ 12192001 w 12192001"/>
              <a:gd name="connsiteY1" fmla="*/ 0 h 3787362"/>
              <a:gd name="connsiteX2" fmla="*/ 12192001 w 12192001"/>
              <a:gd name="connsiteY2" fmla="*/ 3787362 h 3787362"/>
              <a:gd name="connsiteX3" fmla="*/ 0 w 12192001"/>
              <a:gd name="connsiteY3" fmla="*/ 3787362 h 3787362"/>
              <a:gd name="connsiteX4" fmla="*/ 0 w 12192001"/>
              <a:gd name="connsiteY4" fmla="*/ 0 h 3787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1" h="3787362" fill="none" extrusionOk="0">
                <a:moveTo>
                  <a:pt x="0" y="0"/>
                </a:moveTo>
                <a:cubicBezTo>
                  <a:pt x="5267857" y="115912"/>
                  <a:pt x="10534044" y="115906"/>
                  <a:pt x="12192001" y="0"/>
                </a:cubicBezTo>
                <a:cubicBezTo>
                  <a:pt x="12023287" y="884214"/>
                  <a:pt x="12337058" y="2861203"/>
                  <a:pt x="12192001" y="3787362"/>
                </a:cubicBezTo>
                <a:cubicBezTo>
                  <a:pt x="6856763" y="3858406"/>
                  <a:pt x="3552369" y="3797966"/>
                  <a:pt x="0" y="3787362"/>
                </a:cubicBezTo>
                <a:cubicBezTo>
                  <a:pt x="-168955" y="3245399"/>
                  <a:pt x="-23238" y="1332813"/>
                  <a:pt x="0" y="0"/>
                </a:cubicBezTo>
                <a:close/>
              </a:path>
              <a:path w="12192001" h="3787362" stroke="0" extrusionOk="0">
                <a:moveTo>
                  <a:pt x="0" y="0"/>
                </a:moveTo>
                <a:cubicBezTo>
                  <a:pt x="4883943" y="25039"/>
                  <a:pt x="6582665" y="-133"/>
                  <a:pt x="12192001" y="0"/>
                </a:cubicBezTo>
                <a:cubicBezTo>
                  <a:pt x="12322435" y="1274441"/>
                  <a:pt x="12072005" y="3367144"/>
                  <a:pt x="12192001" y="3787362"/>
                </a:cubicBezTo>
                <a:cubicBezTo>
                  <a:pt x="10180307" y="3658891"/>
                  <a:pt x="3276446" y="3637757"/>
                  <a:pt x="0" y="3787362"/>
                </a:cubicBezTo>
                <a:cubicBezTo>
                  <a:pt x="-18279" y="2559161"/>
                  <a:pt x="166913" y="1839966"/>
                  <a:pt x="0" y="0"/>
                </a:cubicBezTo>
                <a:close/>
              </a:path>
            </a:pathLst>
          </a:custGeom>
          <a:solidFill>
            <a:srgbClr val="DDE0E5"/>
          </a:solidFill>
          <a:ln w="9525">
            <a:noFill/>
            <a:miter lim="800000"/>
            <a:headEnd/>
            <a:tailEnd/>
            <a:extLst>
              <a:ext uri="{C807C97D-BFC1-408E-A445-0C87EB9F89A2}">
                <ask:lineSketchStyleProps xmlns:ask="http://schemas.microsoft.com/office/drawing/2018/sketchyshapes" xmlns="" sd="943183522">
                  <a:prstGeom prst="rect">
                    <a:avLst/>
                  </a:prstGeom>
                  <ask:type>
                    <ask:lineSketchCurved/>
                  </ask:type>
                </ask:lineSketchStyleProps>
              </a:ext>
            </a:extLst>
          </a:ln>
          <a:effectLst>
            <a:outerShdw blurRad="40000" dist="23000" dir="5400000" rotWithShape="0">
              <a:srgbClr val="808080">
                <a:alpha val="34998"/>
              </a:srgbClr>
            </a:outerShdw>
          </a:effectLst>
        </p:spPr>
        <p:txBody>
          <a:bodyPr anchor="ctr"/>
          <a:lstStyle/>
          <a:p>
            <a:pPr marL="285750" lvl="0" indent="-285750" algn="ctr">
              <a:buFont typeface="Wingdings" panose="05000000000000000000" pitchFamily="2" charset="2"/>
              <a:buChar char="§"/>
            </a:pPr>
            <a:endParaRPr lang="el-GR">
              <a:solidFill>
                <a:schemeClr val="tx1"/>
              </a:solidFill>
            </a:endParaRPr>
          </a:p>
        </p:txBody>
      </p:sp>
      <p:sp>
        <p:nvSpPr>
          <p:cNvPr id="2" name="Τίτλος 1">
            <a:extLst>
              <a:ext uri="{FF2B5EF4-FFF2-40B4-BE49-F238E27FC236}">
                <a16:creationId xmlns:a16="http://schemas.microsoft.com/office/drawing/2014/main" id="{92E2F149-5B82-4AC0-9047-B6440DBA3BCD}"/>
              </a:ext>
            </a:extLst>
          </p:cNvPr>
          <p:cNvSpPr>
            <a:spLocks noGrp="1"/>
          </p:cNvSpPr>
          <p:nvPr>
            <p:ph type="title"/>
          </p:nvPr>
        </p:nvSpPr>
        <p:spPr>
          <a:xfrm>
            <a:off x="558000" y="1080000"/>
            <a:ext cx="10515600" cy="618346"/>
          </a:xfrm>
        </p:spPr>
        <p:txBody>
          <a:bodyPr>
            <a:noAutofit/>
          </a:bodyPr>
          <a:lstStyle>
            <a:lvl1pPr>
              <a:defRPr lang="el-GR" sz="2200" kern="1200" dirty="0">
                <a:solidFill>
                  <a:srgbClr val="C01E24"/>
                </a:solidFill>
                <a:latin typeface="+mn-lt"/>
                <a:ea typeface="+mj-ea"/>
                <a:cs typeface="+mj-cs"/>
              </a:defRPr>
            </a:lvl1pPr>
          </a:lstStyle>
          <a:p>
            <a:r>
              <a:rPr lang="el-GR"/>
              <a:t>Στυλ κύριου τίτλου</a:t>
            </a:r>
          </a:p>
        </p:txBody>
      </p:sp>
      <p:sp>
        <p:nvSpPr>
          <p:cNvPr id="3" name="Θέση περιεχομένου 2">
            <a:extLst>
              <a:ext uri="{FF2B5EF4-FFF2-40B4-BE49-F238E27FC236}">
                <a16:creationId xmlns:a16="http://schemas.microsoft.com/office/drawing/2014/main" id="{A4A2ACF4-3ABE-4CDD-AD36-30AD91F1B033}"/>
              </a:ext>
            </a:extLst>
          </p:cNvPr>
          <p:cNvSpPr>
            <a:spLocks noGrp="1"/>
          </p:cNvSpPr>
          <p:nvPr>
            <p:ph idx="1"/>
          </p:nvPr>
        </p:nvSpPr>
        <p:spPr>
          <a:xfrm>
            <a:off x="558000" y="2218304"/>
            <a:ext cx="7872768" cy="3787361"/>
          </a:xfrm>
        </p:spPr>
        <p:txBody>
          <a:bodyPr/>
          <a:lstStyle>
            <a:lvl1pPr marL="228600" indent="-228600">
              <a:buClr>
                <a:srgbClr val="C00000"/>
              </a:buClr>
              <a:buFont typeface="Wingdings" panose="05000000000000000000" pitchFamily="2" charset="2"/>
              <a:buChar char="ü"/>
              <a:defRPr>
                <a:solidFill>
                  <a:schemeClr val="tx1"/>
                </a:solidFill>
                <a:effectLst/>
                <a:latin typeface="+mn-lt"/>
              </a:defRPr>
            </a:lvl1pPr>
            <a:lvl2pPr marL="685800" indent="-228600">
              <a:buClr>
                <a:srgbClr val="C00000"/>
              </a:buClr>
              <a:buFont typeface="Wingdings" panose="05000000000000000000" pitchFamily="2" charset="2"/>
              <a:buChar char="ü"/>
              <a:defRPr>
                <a:solidFill>
                  <a:schemeClr val="tx1"/>
                </a:solidFill>
                <a:effectLst/>
                <a:latin typeface="+mn-lt"/>
              </a:defRPr>
            </a:lvl2pPr>
            <a:lvl3pPr marL="1143000" indent="-228600">
              <a:buClr>
                <a:srgbClr val="C00000"/>
              </a:buClr>
              <a:buFont typeface="Wingdings" panose="05000000000000000000" pitchFamily="2" charset="2"/>
              <a:buChar char="ü"/>
              <a:defRPr>
                <a:solidFill>
                  <a:schemeClr val="tx1"/>
                </a:solidFill>
                <a:effectLst/>
                <a:latin typeface="+mn-lt"/>
              </a:defRPr>
            </a:lvl3pPr>
            <a:lvl4pPr marL="1600200" indent="-228600">
              <a:buClr>
                <a:srgbClr val="C00000"/>
              </a:buClr>
              <a:buFont typeface="Wingdings" panose="05000000000000000000" pitchFamily="2" charset="2"/>
              <a:buChar char="ü"/>
              <a:defRPr>
                <a:solidFill>
                  <a:schemeClr val="tx1"/>
                </a:solidFill>
                <a:effectLst/>
                <a:latin typeface="+mn-lt"/>
              </a:defRPr>
            </a:lvl4pPr>
            <a:lvl5pPr marL="2057400" indent="-228600">
              <a:buClr>
                <a:srgbClr val="C00000"/>
              </a:buClr>
              <a:buFont typeface="Wingdings" panose="05000000000000000000" pitchFamily="2" charset="2"/>
              <a:buChar char="ü"/>
              <a:defRPr>
                <a:solidFill>
                  <a:schemeClr val="tx1"/>
                </a:solidFill>
                <a:effectLst/>
                <a:latin typeface="+mn-lt"/>
              </a:defRPr>
            </a:lvl5p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pic>
        <p:nvPicPr>
          <p:cNvPr id="5" name="Εικόνα 4">
            <a:extLst>
              <a:ext uri="{FF2B5EF4-FFF2-40B4-BE49-F238E27FC236}">
                <a16:creationId xmlns:a16="http://schemas.microsoft.com/office/drawing/2014/main" id="{315B9CD0-664A-1A57-5482-64081E3C8776}"/>
              </a:ext>
            </a:extLst>
          </p:cNvPr>
          <p:cNvPicPr>
            <a:picLocks noChangeAspect="1"/>
          </p:cNvPicPr>
          <p:nvPr userDrawn="1"/>
        </p:nvPicPr>
        <p:blipFill rotWithShape="1">
          <a:blip r:embed="rId2"/>
          <a:srcRect b="59835"/>
          <a:stretch/>
        </p:blipFill>
        <p:spPr>
          <a:xfrm>
            <a:off x="4903" y="6508739"/>
            <a:ext cx="12191695" cy="349261"/>
          </a:xfrm>
          <a:prstGeom prst="rect">
            <a:avLst/>
          </a:prstGeom>
        </p:spPr>
      </p:pic>
      <p:pic>
        <p:nvPicPr>
          <p:cNvPr id="6" name="Εικόνα 5"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8AD8DA09-CA51-90FC-C37F-AA4EB941D2E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1652422" y="61782"/>
            <a:ext cx="473524" cy="827819"/>
          </a:xfrm>
          <a:prstGeom prst="rect">
            <a:avLst/>
          </a:prstGeom>
        </p:spPr>
      </p:pic>
      <p:pic>
        <p:nvPicPr>
          <p:cNvPr id="8" name="Εικόνα 7" descr="Εικόνα που περιέχει στιγμιότυπο οθόνης, γραμματοσειρά, Μπελ ηλεκτρίκ, Μπλε Majorelle&#10;&#10;Περιγραφή που δημιουργήθηκε αυτόματα">
            <a:extLst>
              <a:ext uri="{FF2B5EF4-FFF2-40B4-BE49-F238E27FC236}">
                <a16:creationId xmlns:a16="http://schemas.microsoft.com/office/drawing/2014/main" id="{7D790D35-08F5-DA8F-3D0F-1C206306CD4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6404920"/>
            <a:ext cx="2063265" cy="453080"/>
          </a:xfrm>
          <a:prstGeom prst="rect">
            <a:avLst/>
          </a:prstGeom>
        </p:spPr>
      </p:pic>
    </p:spTree>
    <p:extLst>
      <p:ext uri="{BB962C8B-B14F-4D97-AF65-F5344CB8AC3E}">
        <p14:creationId xmlns:p14="http://schemas.microsoft.com/office/powerpoint/2010/main" val="4020650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all outline">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FC282D51-334C-492B-9A39-B63B0DF2D66D}"/>
              </a:ext>
            </a:extLst>
          </p:cNvPr>
          <p:cNvSpPr>
            <a:spLocks noGrp="1"/>
          </p:cNvSpPr>
          <p:nvPr>
            <p:ph type="title"/>
          </p:nvPr>
        </p:nvSpPr>
        <p:spPr/>
        <p:txBody>
          <a:bodyPr>
            <a:normAutofit/>
          </a:bodyPr>
          <a:lstStyle>
            <a:lvl1pPr algn="ctr">
              <a:defRPr lang="el-GR" sz="4000" b="0" kern="1200" dirty="0" smtClean="0">
                <a:solidFill>
                  <a:schemeClr val="tx1"/>
                </a:solidFill>
                <a:latin typeface="Gill Sans Nova" panose="020B0602020104020203" pitchFamily="34" charset="0"/>
                <a:ea typeface="Adobe Gothic Std B" panose="020B0800000000000000" pitchFamily="34" charset="-128"/>
                <a:cs typeface="+mj-cs"/>
              </a:defRPr>
            </a:lvl1pPr>
          </a:lstStyle>
          <a:p>
            <a:r>
              <a:rPr lang="el-GR"/>
              <a:t>Στυλ κύριου τίτλου</a:t>
            </a:r>
          </a:p>
        </p:txBody>
      </p:sp>
      <p:sp>
        <p:nvSpPr>
          <p:cNvPr id="10" name="TextBox 80">
            <a:extLst>
              <a:ext uri="{FF2B5EF4-FFF2-40B4-BE49-F238E27FC236}">
                <a16:creationId xmlns:a16="http://schemas.microsoft.com/office/drawing/2014/main" id="{79C9303C-96F0-47F7-8FD2-205DF32B61F9}"/>
              </a:ext>
            </a:extLst>
          </p:cNvPr>
          <p:cNvSpPr txBox="1">
            <a:spLocks noChangeArrowheads="1"/>
          </p:cNvSpPr>
          <p:nvPr userDrawn="1"/>
        </p:nvSpPr>
        <p:spPr bwMode="auto">
          <a:xfrm>
            <a:off x="361999" y="5260932"/>
            <a:ext cx="25624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l-GR">
                <a:solidFill>
                  <a:srgbClr val="FFFFFF"/>
                </a:solidFill>
                <a:latin typeface="Impact" panose="020B0806030902050204" pitchFamily="34" charset="0"/>
              </a:rPr>
              <a:t>2. Empower</a:t>
            </a:r>
          </a:p>
        </p:txBody>
      </p:sp>
      <p:sp>
        <p:nvSpPr>
          <p:cNvPr id="11" name="TextBox 81">
            <a:extLst>
              <a:ext uri="{FF2B5EF4-FFF2-40B4-BE49-F238E27FC236}">
                <a16:creationId xmlns:a16="http://schemas.microsoft.com/office/drawing/2014/main" id="{DA09FF50-0927-454B-AFBE-BC816B37A0E3}"/>
              </a:ext>
            </a:extLst>
          </p:cNvPr>
          <p:cNvSpPr txBox="1">
            <a:spLocks noChangeArrowheads="1"/>
          </p:cNvSpPr>
          <p:nvPr userDrawn="1"/>
        </p:nvSpPr>
        <p:spPr bwMode="auto">
          <a:xfrm>
            <a:off x="6112132" y="5231422"/>
            <a:ext cx="24658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l-GR">
                <a:solidFill>
                  <a:srgbClr val="FFFFFF"/>
                </a:solidFill>
                <a:latin typeface="Impact" panose="020B0806030902050204" pitchFamily="34" charset="0"/>
              </a:rPr>
              <a:t>3. Participate</a:t>
            </a:r>
          </a:p>
        </p:txBody>
      </p:sp>
      <p:sp>
        <p:nvSpPr>
          <p:cNvPr id="13" name="TextBox 80">
            <a:extLst>
              <a:ext uri="{FF2B5EF4-FFF2-40B4-BE49-F238E27FC236}">
                <a16:creationId xmlns:a16="http://schemas.microsoft.com/office/drawing/2014/main" id="{D64053F3-B864-46DB-814C-6742DA12C851}"/>
              </a:ext>
            </a:extLst>
          </p:cNvPr>
          <p:cNvSpPr txBox="1">
            <a:spLocks noChangeArrowheads="1"/>
          </p:cNvSpPr>
          <p:nvPr userDrawn="1"/>
        </p:nvSpPr>
        <p:spPr bwMode="auto">
          <a:xfrm>
            <a:off x="381260" y="2409476"/>
            <a:ext cx="25096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l-GR" sz="2800">
                <a:solidFill>
                  <a:srgbClr val="FFFFFF"/>
                </a:solidFill>
                <a:latin typeface="Impact" panose="020B0806030902050204" pitchFamily="34" charset="0"/>
              </a:rPr>
              <a:t>1. Prevent</a:t>
            </a:r>
          </a:p>
        </p:txBody>
      </p:sp>
      <p:pic>
        <p:nvPicPr>
          <p:cNvPr id="4" name="Εικόνα 3">
            <a:extLst>
              <a:ext uri="{FF2B5EF4-FFF2-40B4-BE49-F238E27FC236}">
                <a16:creationId xmlns:a16="http://schemas.microsoft.com/office/drawing/2014/main" id="{2422E4BA-8C61-60DE-25F8-335B91431FA3}"/>
              </a:ext>
            </a:extLst>
          </p:cNvPr>
          <p:cNvPicPr>
            <a:picLocks noChangeAspect="1"/>
          </p:cNvPicPr>
          <p:nvPr userDrawn="1"/>
        </p:nvPicPr>
        <p:blipFill rotWithShape="1">
          <a:blip r:embed="rId2"/>
          <a:srcRect b="59835"/>
          <a:stretch/>
        </p:blipFill>
        <p:spPr>
          <a:xfrm>
            <a:off x="4903" y="6508739"/>
            <a:ext cx="12191695" cy="349261"/>
          </a:xfrm>
          <a:prstGeom prst="rect">
            <a:avLst/>
          </a:prstGeom>
        </p:spPr>
      </p:pic>
      <p:pic>
        <p:nvPicPr>
          <p:cNvPr id="7" name="Εικόνα 6">
            <a:extLst>
              <a:ext uri="{FF2B5EF4-FFF2-40B4-BE49-F238E27FC236}">
                <a16:creationId xmlns:a16="http://schemas.microsoft.com/office/drawing/2014/main" id="{79E7C37E-A457-1396-C30F-E6C37DEB4963}"/>
              </a:ext>
            </a:extLst>
          </p:cNvPr>
          <p:cNvPicPr>
            <a:picLocks noChangeAspect="1"/>
          </p:cNvPicPr>
          <p:nvPr userDrawn="1"/>
        </p:nvPicPr>
        <p:blipFill rotWithShape="1">
          <a:blip r:embed="rId2"/>
          <a:srcRect b="59835"/>
          <a:stretch/>
        </p:blipFill>
        <p:spPr>
          <a:xfrm rot="10800000">
            <a:off x="-8250" y="-4107"/>
            <a:ext cx="12191695" cy="349261"/>
          </a:xfrm>
          <a:prstGeom prst="rect">
            <a:avLst/>
          </a:prstGeom>
        </p:spPr>
      </p:pic>
      <p:pic>
        <p:nvPicPr>
          <p:cNvPr id="2" name="Εικόνα 1"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0974A85F-3A88-CEEA-7639-BFA4470EC4C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31635" y="365125"/>
            <a:ext cx="591924" cy="1059378"/>
          </a:xfrm>
          <a:prstGeom prst="rect">
            <a:avLst/>
          </a:prstGeom>
        </p:spPr>
      </p:pic>
      <p:pic>
        <p:nvPicPr>
          <p:cNvPr id="12" name="Εικόνα 11" descr="Εικόνα που περιέχει στιγμιότυπο οθόνης, γραμματοσειρά, Μπελ ηλεκτρίκ, Μπλε Majorelle&#10;&#10;Περιγραφή που δημιουργήθηκε αυτόματα">
            <a:extLst>
              <a:ext uri="{FF2B5EF4-FFF2-40B4-BE49-F238E27FC236}">
                <a16:creationId xmlns:a16="http://schemas.microsoft.com/office/drawing/2014/main" id="{7D790D35-08F5-DA8F-3D0F-1C206306CD4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6404920"/>
            <a:ext cx="2063265" cy="453080"/>
          </a:xfrm>
          <a:prstGeom prst="rect">
            <a:avLst/>
          </a:prstGeom>
        </p:spPr>
      </p:pic>
    </p:spTree>
    <p:extLst>
      <p:ext uri="{BB962C8B-B14F-4D97-AF65-F5344CB8AC3E}">
        <p14:creationId xmlns:p14="http://schemas.microsoft.com/office/powerpoint/2010/main" val="207169922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 Unit">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12B5C26-F28B-4AA9-BD2D-9793B5ACAA02}"/>
              </a:ext>
            </a:extLst>
          </p:cNvPr>
          <p:cNvSpPr>
            <a:spLocks noGrp="1"/>
          </p:cNvSpPr>
          <p:nvPr>
            <p:ph type="title" hasCustomPrompt="1"/>
          </p:nvPr>
        </p:nvSpPr>
        <p:spPr>
          <a:xfrm>
            <a:off x="558000" y="1079999"/>
            <a:ext cx="10515600" cy="893179"/>
          </a:xfrm>
        </p:spPr>
        <p:txBody>
          <a:bodyPr>
            <a:normAutofit/>
          </a:bodyPr>
          <a:lstStyle>
            <a:lvl1pPr>
              <a:defRPr lang="el-GR" sz="3600" b="1" kern="1200" dirty="0">
                <a:solidFill>
                  <a:srgbClr val="203864"/>
                </a:solidFill>
                <a:effectLst/>
                <a:latin typeface="+mn-lt"/>
                <a:ea typeface="Adobe Gothic Std B" panose="020B0800000000000000" pitchFamily="34" charset="-128"/>
                <a:cs typeface="+mj-cs"/>
              </a:defRPr>
            </a:lvl1pPr>
          </a:lstStyle>
          <a:p>
            <a:r>
              <a:rPr lang="en-US"/>
              <a:t>Unit 1</a:t>
            </a:r>
            <a:br>
              <a:rPr lang="en-US"/>
            </a:br>
            <a:r>
              <a:rPr lang="el-GR"/>
              <a:t>Στυλ κύριου τίτλου</a:t>
            </a:r>
          </a:p>
        </p:txBody>
      </p:sp>
      <p:sp>
        <p:nvSpPr>
          <p:cNvPr id="3" name="Θέση κειμένου 2">
            <a:extLst>
              <a:ext uri="{FF2B5EF4-FFF2-40B4-BE49-F238E27FC236}">
                <a16:creationId xmlns:a16="http://schemas.microsoft.com/office/drawing/2014/main" id="{C2867843-C85E-4F95-822E-2E2E06813F6C}"/>
              </a:ext>
            </a:extLst>
          </p:cNvPr>
          <p:cNvSpPr>
            <a:spLocks noGrp="1"/>
          </p:cNvSpPr>
          <p:nvPr>
            <p:ph type="body" idx="1"/>
          </p:nvPr>
        </p:nvSpPr>
        <p:spPr>
          <a:xfrm>
            <a:off x="558000" y="2160000"/>
            <a:ext cx="5157787" cy="503020"/>
          </a:xfrm>
        </p:spPr>
        <p:txBody>
          <a:bodyPr anchor="b">
            <a:normAutofit/>
          </a:bodyPr>
          <a:lstStyle>
            <a:lvl1pPr marL="0" indent="0">
              <a:buNone/>
              <a:defRPr lang="el-GR" sz="1800" b="1" kern="1200" dirty="0" smtClean="0">
                <a:solidFill>
                  <a:srgbClr val="000000"/>
                </a:solidFill>
                <a:latin typeface="Arial" panose="020B0604020202020204" pitchFamily="34" charset="0"/>
                <a:ea typeface="MS PGothic" panose="020B0600070205080204" pitchFamily="34" charset="-128"/>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a:extLst>
              <a:ext uri="{FF2B5EF4-FFF2-40B4-BE49-F238E27FC236}">
                <a16:creationId xmlns:a16="http://schemas.microsoft.com/office/drawing/2014/main" id="{A8468A7D-D857-4528-93D4-75CB428F4675}"/>
              </a:ext>
            </a:extLst>
          </p:cNvPr>
          <p:cNvSpPr>
            <a:spLocks noGrp="1"/>
          </p:cNvSpPr>
          <p:nvPr>
            <p:ph sz="half" idx="2"/>
          </p:nvPr>
        </p:nvSpPr>
        <p:spPr>
          <a:xfrm>
            <a:off x="558000" y="2687950"/>
            <a:ext cx="10515600" cy="3684588"/>
          </a:xfrm>
        </p:spPr>
        <p:txBody>
          <a:bodyPr/>
          <a:lstStyle>
            <a:lvl1pPr>
              <a:lnSpc>
                <a:spcPct val="150000"/>
              </a:lnSpc>
              <a:buClr>
                <a:srgbClr val="C01E24"/>
              </a:buClr>
              <a:defRPr>
                <a:latin typeface="+mn-lt"/>
              </a:defRPr>
            </a:lvl1pPr>
            <a:lvl2pPr>
              <a:lnSpc>
                <a:spcPct val="150000"/>
              </a:lnSpc>
              <a:buClr>
                <a:srgbClr val="C01E24"/>
              </a:buClr>
              <a:defRPr>
                <a:latin typeface="+mn-lt"/>
              </a:defRPr>
            </a:lvl2pPr>
            <a:lvl3pPr>
              <a:lnSpc>
                <a:spcPct val="150000"/>
              </a:lnSpc>
              <a:buClr>
                <a:srgbClr val="C01E24"/>
              </a:buClr>
              <a:defRPr>
                <a:latin typeface="+mn-lt"/>
              </a:defRPr>
            </a:lvl3pPr>
            <a:lvl4pPr>
              <a:lnSpc>
                <a:spcPct val="150000"/>
              </a:lnSpc>
              <a:buClr>
                <a:srgbClr val="C01E24"/>
              </a:buClr>
              <a:defRPr>
                <a:latin typeface="+mn-lt"/>
              </a:defRPr>
            </a:lvl4pPr>
            <a:lvl5pPr>
              <a:lnSpc>
                <a:spcPct val="150000"/>
              </a:lnSpc>
              <a:buClr>
                <a:srgbClr val="C01E24"/>
              </a:buClr>
              <a:defRPr>
                <a:latin typeface="+mn-lt"/>
              </a:defRPr>
            </a:lvl5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pic>
        <p:nvPicPr>
          <p:cNvPr id="6" name="Εικόνα 5">
            <a:extLst>
              <a:ext uri="{FF2B5EF4-FFF2-40B4-BE49-F238E27FC236}">
                <a16:creationId xmlns:a16="http://schemas.microsoft.com/office/drawing/2014/main" id="{32D2C6E2-DA3C-03C5-4B1D-9DB2EFCDEC7A}"/>
              </a:ext>
            </a:extLst>
          </p:cNvPr>
          <p:cNvPicPr>
            <a:picLocks noChangeAspect="1"/>
          </p:cNvPicPr>
          <p:nvPr userDrawn="1"/>
        </p:nvPicPr>
        <p:blipFill rotWithShape="1">
          <a:blip r:embed="rId2"/>
          <a:srcRect b="59835"/>
          <a:stretch/>
        </p:blipFill>
        <p:spPr>
          <a:xfrm>
            <a:off x="4903" y="6508739"/>
            <a:ext cx="12191695" cy="349261"/>
          </a:xfrm>
          <a:prstGeom prst="rect">
            <a:avLst/>
          </a:prstGeom>
        </p:spPr>
      </p:pic>
      <p:pic>
        <p:nvPicPr>
          <p:cNvPr id="5" name="Εικόνα 4"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B601D7AC-22F9-68D2-2485-EF228EEDE29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1652422" y="61782"/>
            <a:ext cx="473524" cy="827819"/>
          </a:xfrm>
          <a:prstGeom prst="rect">
            <a:avLst/>
          </a:prstGeom>
        </p:spPr>
      </p:pic>
      <p:pic>
        <p:nvPicPr>
          <p:cNvPr id="9" name="Εικόνα 8" descr="Εικόνα που περιέχει στιγμιότυπο οθόνης, γραμματοσειρά, Μπελ ηλεκτρίκ, Μπλε Majorelle&#10;&#10;Περιγραφή που δημιουργήθηκε αυτόματα">
            <a:extLst>
              <a:ext uri="{FF2B5EF4-FFF2-40B4-BE49-F238E27FC236}">
                <a16:creationId xmlns:a16="http://schemas.microsoft.com/office/drawing/2014/main" id="{7D790D35-08F5-DA8F-3D0F-1C206306CD4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6404920"/>
            <a:ext cx="2063265" cy="453080"/>
          </a:xfrm>
          <a:prstGeom prst="rect">
            <a:avLst/>
          </a:prstGeom>
        </p:spPr>
      </p:pic>
    </p:spTree>
    <p:extLst>
      <p:ext uri="{BB962C8B-B14F-4D97-AF65-F5344CB8AC3E}">
        <p14:creationId xmlns:p14="http://schemas.microsoft.com/office/powerpoint/2010/main" val="57548568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Unit slide single column">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2E2F149-5B82-4AC0-9047-B6440DBA3BCD}"/>
              </a:ext>
            </a:extLst>
          </p:cNvPr>
          <p:cNvSpPr>
            <a:spLocks noGrp="1"/>
          </p:cNvSpPr>
          <p:nvPr>
            <p:ph type="title"/>
          </p:nvPr>
        </p:nvSpPr>
        <p:spPr>
          <a:xfrm>
            <a:off x="558000" y="1080000"/>
            <a:ext cx="11059692" cy="605096"/>
          </a:xfrm>
        </p:spPr>
        <p:txBody>
          <a:bodyPr>
            <a:normAutofit/>
          </a:bodyPr>
          <a:lstStyle>
            <a:lvl1pPr>
              <a:defRPr lang="el-GR" sz="2800" b="1" kern="1200" dirty="0">
                <a:solidFill>
                  <a:srgbClr val="203864"/>
                </a:solidFill>
                <a:effectLst/>
                <a:latin typeface="+mn-lt"/>
                <a:ea typeface="Adobe Gothic Std B" panose="020B0800000000000000" pitchFamily="34" charset="-128"/>
                <a:cs typeface="+mj-cs"/>
              </a:defRPr>
            </a:lvl1pPr>
          </a:lstStyle>
          <a:p>
            <a:r>
              <a:rPr lang="el-GR" dirty="0"/>
              <a:t>Στυλ κύριου τίτλου</a:t>
            </a:r>
          </a:p>
        </p:txBody>
      </p:sp>
      <p:sp>
        <p:nvSpPr>
          <p:cNvPr id="3" name="Θέση περιεχομένου 2">
            <a:extLst>
              <a:ext uri="{FF2B5EF4-FFF2-40B4-BE49-F238E27FC236}">
                <a16:creationId xmlns:a16="http://schemas.microsoft.com/office/drawing/2014/main" id="{A4A2ACF4-3ABE-4CDD-AD36-30AD91F1B033}"/>
              </a:ext>
            </a:extLst>
          </p:cNvPr>
          <p:cNvSpPr>
            <a:spLocks noGrp="1"/>
          </p:cNvSpPr>
          <p:nvPr>
            <p:ph idx="1"/>
          </p:nvPr>
        </p:nvSpPr>
        <p:spPr>
          <a:xfrm>
            <a:off x="557999" y="1799999"/>
            <a:ext cx="5852132" cy="4865977"/>
          </a:xfrm>
        </p:spPr>
        <p:txBody>
          <a:bodyPr/>
          <a:lstStyle>
            <a:lvl1pPr>
              <a:defRPr sz="2400"/>
            </a:lvl1p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11" name="TextBox 12">
            <a:extLst>
              <a:ext uri="{FF2B5EF4-FFF2-40B4-BE49-F238E27FC236}">
                <a16:creationId xmlns:a16="http://schemas.microsoft.com/office/drawing/2014/main" id="{2B11A1E7-A92D-4ADD-A414-173299287A7B}"/>
              </a:ext>
            </a:extLst>
          </p:cNvPr>
          <p:cNvSpPr txBox="1">
            <a:spLocks noChangeArrowheads="1"/>
          </p:cNvSpPr>
          <p:nvPr userDrawn="1"/>
        </p:nvSpPr>
        <p:spPr bwMode="auto">
          <a:xfrm>
            <a:off x="0" y="81370"/>
            <a:ext cx="8709225" cy="318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1pPr>
            <a:lvl2pPr marL="742950" indent="-28575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2pPr>
            <a:lvl3pPr marL="11430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3pPr>
            <a:lvl4pPr marL="16002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4pPr>
            <a:lvl5pPr marL="20574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9pPr>
          </a:lstStyle>
          <a:p>
            <a:pPr algn="l" eaLnBrk="1" hangingPunct="1">
              <a:lnSpc>
                <a:spcPct val="80000"/>
              </a:lnSpc>
              <a:buClr>
                <a:schemeClr val="bg1"/>
              </a:buClr>
              <a:buSzPct val="140000"/>
            </a:pPr>
            <a:r>
              <a:rPr lang="en-US" altLang="el-GR" sz="1800" b="1" dirty="0">
                <a:solidFill>
                  <a:schemeClr val="bg1"/>
                </a:solidFill>
                <a:effectLst>
                  <a:outerShdw blurRad="38100" dist="38100" dir="2700000" algn="tl">
                    <a:srgbClr val="000000">
                      <a:alpha val="43137"/>
                    </a:srgbClr>
                  </a:outerShdw>
                </a:effectLst>
                <a:highlight>
                  <a:srgbClr val="C01E24"/>
                </a:highlight>
                <a:latin typeface="Abadi Extra Light" panose="020B0204020104020204" pitchFamily="34" charset="0"/>
              </a:rPr>
              <a:t> </a:t>
            </a:r>
            <a:r>
              <a:rPr lang="en-US" altLang="el-GR" sz="1800" b="1" dirty="0">
                <a:solidFill>
                  <a:schemeClr val="bg1"/>
                </a:solidFill>
                <a:effectLst>
                  <a:outerShdw blurRad="38100" dist="38100" dir="2700000" algn="tl">
                    <a:srgbClr val="000000">
                      <a:alpha val="43137"/>
                    </a:srgbClr>
                  </a:outerShdw>
                </a:effectLst>
                <a:highlight>
                  <a:srgbClr val="C01E24"/>
                </a:highlight>
                <a:latin typeface="+mj-lt"/>
              </a:rPr>
              <a:t>2.1</a:t>
            </a:r>
            <a:r>
              <a:rPr lang="en-US" altLang="el-GR" sz="1800" b="1" dirty="0">
                <a:solidFill>
                  <a:schemeClr val="bg1"/>
                </a:solidFill>
                <a:effectLst>
                  <a:outerShdw blurRad="38100" dist="38100" dir="2700000" algn="tl">
                    <a:srgbClr val="000000">
                      <a:alpha val="43137"/>
                    </a:srgbClr>
                  </a:outerShdw>
                </a:effectLst>
                <a:highlight>
                  <a:srgbClr val="C01E24"/>
                </a:highlight>
                <a:latin typeface="Abadi Extra Light" panose="020B0204020104020204" pitchFamily="34" charset="0"/>
              </a:rPr>
              <a:t> </a:t>
            </a:r>
            <a:r>
              <a:rPr lang="en-US" altLang="el-GR" sz="1800" dirty="0">
                <a:solidFill>
                  <a:schemeClr val="tx1">
                    <a:lumMod val="50000"/>
                    <a:lumOff val="50000"/>
                  </a:schemeClr>
                </a:solidFill>
                <a:latin typeface="Abadi Extra Light" panose="020B0204020104020204" pitchFamily="34" charset="0"/>
              </a:rPr>
              <a:t> </a:t>
            </a:r>
            <a:r>
              <a:rPr lang="de-DE" altLang="el-GR" sz="1800" dirty="0">
                <a:solidFill>
                  <a:schemeClr val="tx1">
                    <a:lumMod val="50000"/>
                    <a:lumOff val="50000"/>
                  </a:schemeClr>
                </a:solidFill>
                <a:latin typeface="Abadi Extra Light" panose="020B0204020104020204" pitchFamily="34" charset="0"/>
              </a:rPr>
              <a:t>Wie man Gesundheits-Apps sucht und auswählt</a:t>
            </a:r>
            <a:endParaRPr lang="en-US" altLang="el-GR" sz="1800" dirty="0">
              <a:solidFill>
                <a:schemeClr val="tx1">
                  <a:lumMod val="50000"/>
                  <a:lumOff val="50000"/>
                </a:schemeClr>
              </a:solidFill>
              <a:latin typeface="Abadi Extra Light" panose="020B0204020104020204" pitchFamily="34" charset="0"/>
            </a:endParaRPr>
          </a:p>
        </p:txBody>
      </p:sp>
      <p:pic>
        <p:nvPicPr>
          <p:cNvPr id="4" name="Εικόνα 3"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A36E9AEE-CF4B-71A4-5EBB-574F1E021C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45131" y="6258144"/>
            <a:ext cx="311004" cy="556610"/>
          </a:xfrm>
          <a:prstGeom prst="rect">
            <a:avLst/>
          </a:prstGeom>
        </p:spPr>
      </p:pic>
    </p:spTree>
    <p:extLst>
      <p:ext uri="{BB962C8B-B14F-4D97-AF65-F5344CB8AC3E}">
        <p14:creationId xmlns:p14="http://schemas.microsoft.com/office/powerpoint/2010/main" val="257798643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Unit slide with 2 columns">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A508F4D-74CD-4DC9-8CC6-A32508E7E132}"/>
              </a:ext>
            </a:extLst>
          </p:cNvPr>
          <p:cNvSpPr>
            <a:spLocks noGrp="1"/>
          </p:cNvSpPr>
          <p:nvPr>
            <p:ph type="title"/>
          </p:nvPr>
        </p:nvSpPr>
        <p:spPr>
          <a:xfrm>
            <a:off x="558000" y="1080000"/>
            <a:ext cx="11396576" cy="599188"/>
          </a:xfrm>
        </p:spPr>
        <p:txBody>
          <a:bodyPr>
            <a:normAutofit/>
          </a:bodyPr>
          <a:lstStyle>
            <a:lvl1pPr>
              <a:defRPr lang="el-GR" sz="2800" b="1" kern="1200" dirty="0">
                <a:solidFill>
                  <a:srgbClr val="203864"/>
                </a:solidFill>
                <a:effectLst/>
                <a:latin typeface="+mn-lt"/>
                <a:ea typeface="Adobe Gothic Std B" panose="020B0800000000000000" pitchFamily="34" charset="-128"/>
                <a:cs typeface="+mj-cs"/>
              </a:defRPr>
            </a:lvl1pPr>
          </a:lstStyle>
          <a:p>
            <a:r>
              <a:rPr lang="el-GR" dirty="0"/>
              <a:t>Στυλ κύριου τίτλου</a:t>
            </a:r>
          </a:p>
        </p:txBody>
      </p:sp>
      <p:sp>
        <p:nvSpPr>
          <p:cNvPr id="3" name="Θέση περιεχομένου 2">
            <a:extLst>
              <a:ext uri="{FF2B5EF4-FFF2-40B4-BE49-F238E27FC236}">
                <a16:creationId xmlns:a16="http://schemas.microsoft.com/office/drawing/2014/main" id="{E983499B-D787-4204-9DCD-5D794F92BB3F}"/>
              </a:ext>
            </a:extLst>
          </p:cNvPr>
          <p:cNvSpPr>
            <a:spLocks noGrp="1"/>
          </p:cNvSpPr>
          <p:nvPr>
            <p:ph sz="half" idx="1"/>
          </p:nvPr>
        </p:nvSpPr>
        <p:spPr>
          <a:xfrm>
            <a:off x="557999" y="1800000"/>
            <a:ext cx="5409663" cy="4893408"/>
          </a:xfrm>
        </p:spPr>
        <p:txBody>
          <a:body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4" name="Θέση περιεχομένου 3">
            <a:extLst>
              <a:ext uri="{FF2B5EF4-FFF2-40B4-BE49-F238E27FC236}">
                <a16:creationId xmlns:a16="http://schemas.microsoft.com/office/drawing/2014/main" id="{CCB6C04F-453F-4B55-9704-E13D0B2BC950}"/>
              </a:ext>
            </a:extLst>
          </p:cNvPr>
          <p:cNvSpPr>
            <a:spLocks noGrp="1"/>
          </p:cNvSpPr>
          <p:nvPr>
            <p:ph sz="half" idx="2"/>
          </p:nvPr>
        </p:nvSpPr>
        <p:spPr>
          <a:xfrm>
            <a:off x="6172199" y="1800000"/>
            <a:ext cx="5782377" cy="489340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pic>
        <p:nvPicPr>
          <p:cNvPr id="5" name="Εικόνα 4"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22E2C5BC-041B-E0DB-5C32-C01D4FD312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45131" y="6258144"/>
            <a:ext cx="311004" cy="556610"/>
          </a:xfrm>
          <a:prstGeom prst="rect">
            <a:avLst/>
          </a:prstGeom>
        </p:spPr>
      </p:pic>
      <p:sp>
        <p:nvSpPr>
          <p:cNvPr id="6" name="TextBox 12">
            <a:extLst>
              <a:ext uri="{FF2B5EF4-FFF2-40B4-BE49-F238E27FC236}">
                <a16:creationId xmlns:a16="http://schemas.microsoft.com/office/drawing/2014/main" id="{CA3CB49D-6037-D654-139D-27D28DCF05C0}"/>
              </a:ext>
            </a:extLst>
          </p:cNvPr>
          <p:cNvSpPr txBox="1">
            <a:spLocks noChangeArrowheads="1"/>
          </p:cNvSpPr>
          <p:nvPr userDrawn="1"/>
        </p:nvSpPr>
        <p:spPr bwMode="auto">
          <a:xfrm>
            <a:off x="0" y="98623"/>
            <a:ext cx="8709225" cy="318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1pPr>
            <a:lvl2pPr marL="742950" indent="-28575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2pPr>
            <a:lvl3pPr marL="11430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3pPr>
            <a:lvl4pPr marL="16002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4pPr>
            <a:lvl5pPr marL="20574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9pPr>
          </a:lstStyle>
          <a:p>
            <a:pPr algn="l" eaLnBrk="1" hangingPunct="1">
              <a:lnSpc>
                <a:spcPct val="80000"/>
              </a:lnSpc>
              <a:buClr>
                <a:schemeClr val="bg1"/>
              </a:buClr>
              <a:buSzPct val="140000"/>
            </a:pPr>
            <a:r>
              <a:rPr lang="en-US" altLang="el-GR" sz="1800" b="1" dirty="0">
                <a:solidFill>
                  <a:schemeClr val="bg1"/>
                </a:solidFill>
                <a:effectLst>
                  <a:outerShdw blurRad="38100" dist="38100" dir="2700000" algn="tl">
                    <a:srgbClr val="000000">
                      <a:alpha val="43137"/>
                    </a:srgbClr>
                  </a:outerShdw>
                </a:effectLst>
                <a:highlight>
                  <a:srgbClr val="C01E24"/>
                </a:highlight>
                <a:latin typeface="Abadi Extra Light" panose="020B0204020104020204" pitchFamily="34" charset="0"/>
              </a:rPr>
              <a:t> </a:t>
            </a:r>
            <a:r>
              <a:rPr lang="en-US" altLang="el-GR" sz="1800" b="1" dirty="0">
                <a:solidFill>
                  <a:schemeClr val="bg1"/>
                </a:solidFill>
                <a:effectLst>
                  <a:outerShdw blurRad="38100" dist="38100" dir="2700000" algn="tl">
                    <a:srgbClr val="000000">
                      <a:alpha val="43137"/>
                    </a:srgbClr>
                  </a:outerShdw>
                </a:effectLst>
                <a:highlight>
                  <a:srgbClr val="C01E24"/>
                </a:highlight>
                <a:latin typeface="+mj-lt"/>
              </a:rPr>
              <a:t>2.1</a:t>
            </a:r>
            <a:r>
              <a:rPr lang="en-US" altLang="el-GR" sz="1800" b="1" dirty="0">
                <a:solidFill>
                  <a:schemeClr val="bg1"/>
                </a:solidFill>
                <a:effectLst>
                  <a:outerShdw blurRad="38100" dist="38100" dir="2700000" algn="tl">
                    <a:srgbClr val="000000">
                      <a:alpha val="43137"/>
                    </a:srgbClr>
                  </a:outerShdw>
                </a:effectLst>
                <a:highlight>
                  <a:srgbClr val="C01E24"/>
                </a:highlight>
                <a:latin typeface="Abadi Extra Light" panose="020B0204020104020204" pitchFamily="34" charset="0"/>
              </a:rPr>
              <a:t> </a:t>
            </a:r>
            <a:r>
              <a:rPr lang="en-US" altLang="el-GR" sz="1800" dirty="0">
                <a:solidFill>
                  <a:schemeClr val="tx1">
                    <a:lumMod val="50000"/>
                    <a:lumOff val="50000"/>
                  </a:schemeClr>
                </a:solidFill>
                <a:latin typeface="Abadi Extra Light" panose="020B0204020104020204" pitchFamily="34" charset="0"/>
              </a:rPr>
              <a:t> </a:t>
            </a:r>
            <a:r>
              <a:rPr lang="de-DE" altLang="el-GR" sz="1800" dirty="0">
                <a:solidFill>
                  <a:schemeClr val="tx1">
                    <a:lumMod val="50000"/>
                    <a:lumOff val="50000"/>
                  </a:schemeClr>
                </a:solidFill>
                <a:latin typeface="Abadi Extra Light" panose="020B0204020104020204" pitchFamily="34" charset="0"/>
              </a:rPr>
              <a:t>Wie man Gesundheits-Apps sucht und auswählt</a:t>
            </a:r>
          </a:p>
        </p:txBody>
      </p:sp>
    </p:spTree>
    <p:extLst>
      <p:ext uri="{BB962C8B-B14F-4D97-AF65-F5344CB8AC3E}">
        <p14:creationId xmlns:p14="http://schemas.microsoft.com/office/powerpoint/2010/main" val="251574197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Submodule other slide 1 column">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2E2F149-5B82-4AC0-9047-B6440DBA3BCD}"/>
              </a:ext>
            </a:extLst>
          </p:cNvPr>
          <p:cNvSpPr>
            <a:spLocks noGrp="1"/>
          </p:cNvSpPr>
          <p:nvPr>
            <p:ph type="title"/>
          </p:nvPr>
        </p:nvSpPr>
        <p:spPr>
          <a:xfrm>
            <a:off x="558000" y="1080000"/>
            <a:ext cx="11059692" cy="728162"/>
          </a:xfrm>
        </p:spPr>
        <p:txBody>
          <a:bodyPr>
            <a:normAutofit/>
          </a:bodyPr>
          <a:lstStyle>
            <a:lvl1pPr>
              <a:defRPr lang="el-GR" sz="2400" b="1" kern="1200" dirty="0">
                <a:solidFill>
                  <a:srgbClr val="203864"/>
                </a:solidFill>
                <a:effectLst/>
                <a:latin typeface="+mn-lt"/>
                <a:ea typeface="Adobe Gothic Std B" panose="020B0800000000000000" pitchFamily="34" charset="-128"/>
                <a:cs typeface="+mj-cs"/>
              </a:defRPr>
            </a:lvl1pPr>
          </a:lstStyle>
          <a:p>
            <a:r>
              <a:rPr lang="el-GR" dirty="0"/>
              <a:t>Στυλ κύριου τίτλου</a:t>
            </a:r>
          </a:p>
        </p:txBody>
      </p:sp>
      <p:sp>
        <p:nvSpPr>
          <p:cNvPr id="3" name="Θέση περιεχομένου 2">
            <a:extLst>
              <a:ext uri="{FF2B5EF4-FFF2-40B4-BE49-F238E27FC236}">
                <a16:creationId xmlns:a16="http://schemas.microsoft.com/office/drawing/2014/main" id="{A4A2ACF4-3ABE-4CDD-AD36-30AD91F1B033}"/>
              </a:ext>
            </a:extLst>
          </p:cNvPr>
          <p:cNvSpPr>
            <a:spLocks noGrp="1"/>
          </p:cNvSpPr>
          <p:nvPr>
            <p:ph idx="1"/>
          </p:nvPr>
        </p:nvSpPr>
        <p:spPr>
          <a:xfrm>
            <a:off x="557999" y="2459736"/>
            <a:ext cx="11059693" cy="3941326"/>
          </a:xfrm>
        </p:spPr>
        <p:txBody>
          <a:body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4" name="TextBox 12">
            <a:extLst>
              <a:ext uri="{FF2B5EF4-FFF2-40B4-BE49-F238E27FC236}">
                <a16:creationId xmlns:a16="http://schemas.microsoft.com/office/drawing/2014/main" id="{28198CF2-91B3-6C1C-0A93-DC5CB01069DA}"/>
              </a:ext>
            </a:extLst>
          </p:cNvPr>
          <p:cNvSpPr txBox="1">
            <a:spLocks noChangeArrowheads="1"/>
          </p:cNvSpPr>
          <p:nvPr userDrawn="1"/>
        </p:nvSpPr>
        <p:spPr bwMode="auto">
          <a:xfrm>
            <a:off x="0" y="98623"/>
            <a:ext cx="8709225" cy="322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1pPr>
            <a:lvl2pPr marL="742950" indent="-28575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2pPr>
            <a:lvl3pPr marL="11430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3pPr>
            <a:lvl4pPr marL="16002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4pPr>
            <a:lvl5pPr marL="20574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9pPr>
          </a:lstStyle>
          <a:p>
            <a:pPr algn="l" eaLnBrk="1" hangingPunct="1">
              <a:lnSpc>
                <a:spcPct val="80000"/>
              </a:lnSpc>
              <a:buClr>
                <a:schemeClr val="bg1"/>
              </a:buClr>
              <a:buSzPct val="140000"/>
            </a:pPr>
            <a:r>
              <a:rPr lang="en-US" altLang="el-GR" sz="1800" b="1" dirty="0">
                <a:solidFill>
                  <a:schemeClr val="bg1"/>
                </a:solidFill>
                <a:effectLst>
                  <a:outerShdw blurRad="38100" dist="38100" dir="2700000" algn="tl">
                    <a:srgbClr val="000000">
                      <a:alpha val="43137"/>
                    </a:srgbClr>
                  </a:outerShdw>
                </a:effectLst>
                <a:highlight>
                  <a:srgbClr val="C01E24"/>
                </a:highlight>
                <a:latin typeface="Abadi Extra Light" panose="020B0204020104020204" pitchFamily="34" charset="0"/>
              </a:rPr>
              <a:t> </a:t>
            </a:r>
            <a:r>
              <a:rPr lang="en-US" altLang="el-GR" sz="1800" b="1" dirty="0">
                <a:solidFill>
                  <a:schemeClr val="bg1"/>
                </a:solidFill>
                <a:effectLst>
                  <a:outerShdw blurRad="38100" dist="38100" dir="2700000" algn="tl">
                    <a:srgbClr val="000000">
                      <a:alpha val="43137"/>
                    </a:srgbClr>
                  </a:outerShdw>
                </a:effectLst>
                <a:highlight>
                  <a:srgbClr val="C01E24"/>
                </a:highlight>
                <a:latin typeface="+mj-lt"/>
              </a:rPr>
              <a:t>2.1</a:t>
            </a:r>
            <a:r>
              <a:rPr lang="en-US" altLang="el-GR" sz="1800" b="1" dirty="0">
                <a:solidFill>
                  <a:schemeClr val="bg1"/>
                </a:solidFill>
                <a:effectLst>
                  <a:outerShdw blurRad="38100" dist="38100" dir="2700000" algn="tl">
                    <a:srgbClr val="000000">
                      <a:alpha val="43137"/>
                    </a:srgbClr>
                  </a:outerShdw>
                </a:effectLst>
                <a:highlight>
                  <a:srgbClr val="C01E24"/>
                </a:highlight>
                <a:latin typeface="Abadi Extra Light" panose="020B0204020104020204" pitchFamily="34" charset="0"/>
              </a:rPr>
              <a:t> </a:t>
            </a:r>
            <a:r>
              <a:rPr lang="en-US" altLang="el-GR" sz="1800" dirty="0">
                <a:solidFill>
                  <a:schemeClr val="tx1">
                    <a:lumMod val="50000"/>
                    <a:lumOff val="50000"/>
                  </a:schemeClr>
                </a:solidFill>
                <a:latin typeface="Abadi Extra Light" panose="020B0204020104020204" pitchFamily="34" charset="0"/>
              </a:rPr>
              <a:t> </a:t>
            </a:r>
            <a:r>
              <a:rPr lang="de-DE" altLang="el-GR" sz="1800" dirty="0">
                <a:solidFill>
                  <a:schemeClr val="tx1">
                    <a:lumMod val="50000"/>
                    <a:lumOff val="50000"/>
                  </a:schemeClr>
                </a:solidFill>
                <a:latin typeface="Abadi Extra Light" panose="020B0204020104020204" pitchFamily="34" charset="0"/>
              </a:rPr>
              <a:t>Wie man Gesundheits-Apps sucht und auswählt</a:t>
            </a:r>
            <a:endParaRPr lang="en-US" altLang="el-GR" sz="1800" dirty="0">
              <a:solidFill>
                <a:schemeClr val="tx1">
                  <a:lumMod val="50000"/>
                  <a:lumOff val="50000"/>
                </a:schemeClr>
              </a:solidFill>
              <a:latin typeface="+mj-lt"/>
            </a:endParaRPr>
          </a:p>
        </p:txBody>
      </p:sp>
    </p:spTree>
    <p:extLst>
      <p:ext uri="{BB962C8B-B14F-4D97-AF65-F5344CB8AC3E}">
        <p14:creationId xmlns:p14="http://schemas.microsoft.com/office/powerpoint/2010/main" val="233686659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B46BB58A-A75B-4A0C-BE6F-D0731393F4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a:extLst>
              <a:ext uri="{FF2B5EF4-FFF2-40B4-BE49-F238E27FC236}">
                <a16:creationId xmlns:a16="http://schemas.microsoft.com/office/drawing/2014/main" id="{25648635-3CA0-4F1E-817C-A6E98ACC2516}"/>
              </a:ext>
            </a:extLst>
          </p:cNvPr>
          <p:cNvSpPr>
            <a:spLocks noGrp="1"/>
          </p:cNvSpPr>
          <p:nvPr>
            <p:ph type="body" idx="1"/>
          </p:nvPr>
        </p:nvSpPr>
        <p:spPr>
          <a:xfrm>
            <a:off x="838200" y="1825624"/>
            <a:ext cx="10515600" cy="4530725"/>
          </a:xfrm>
          <a:prstGeom prst="rect">
            <a:avLst/>
          </a:prstGeom>
        </p:spPr>
        <p:txBody>
          <a:bodyPr vert="horz" lIns="91440" tIns="45720" rIns="91440" bIns="45720" rtlCol="0">
            <a:normAutofit/>
          </a:body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4" name="Θέση ημερομηνίας 3">
            <a:extLst>
              <a:ext uri="{FF2B5EF4-FFF2-40B4-BE49-F238E27FC236}">
                <a16:creationId xmlns:a16="http://schemas.microsoft.com/office/drawing/2014/main" id="{E95B5D2D-F1A2-4F99-B9AD-6FD2B8D1E7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F040FA-9906-4CC1-BC45-485E7EF45242}" type="datetimeFigureOut">
              <a:rPr lang="el-GR" smtClean="0"/>
              <a:t>17/7/2024</a:t>
            </a:fld>
            <a:endParaRPr lang="el-GR"/>
          </a:p>
        </p:txBody>
      </p:sp>
      <p:sp>
        <p:nvSpPr>
          <p:cNvPr id="5" name="Θέση υποσέλιδου 4">
            <a:extLst>
              <a:ext uri="{FF2B5EF4-FFF2-40B4-BE49-F238E27FC236}">
                <a16:creationId xmlns:a16="http://schemas.microsoft.com/office/drawing/2014/main" id="{9903A71A-FD73-44B7-9409-E37DDE72B6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406CDE5E-65B0-4D9D-8085-7599318DCE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1572DE-A66B-47C0-8B9C-780E58F2F0B4}" type="slidenum">
              <a:rPr lang="el-GR" smtClean="0"/>
              <a:t>‹#›</a:t>
            </a:fld>
            <a:endParaRPr lang="el-GR"/>
          </a:p>
        </p:txBody>
      </p:sp>
    </p:spTree>
    <p:extLst>
      <p:ext uri="{BB962C8B-B14F-4D97-AF65-F5344CB8AC3E}">
        <p14:creationId xmlns:p14="http://schemas.microsoft.com/office/powerpoint/2010/main" val="14689230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2" r:id="rId4"/>
    <p:sldLayoutId id="2147483661" r:id="rId5"/>
    <p:sldLayoutId id="2147483665" r:id="rId6"/>
    <p:sldLayoutId id="2147483666" r:id="rId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rgbClr val="203864"/>
          </a:solidFill>
          <a:effectLst/>
          <a:latin typeface="+mn-lt"/>
          <a:ea typeface="+mj-ea"/>
          <a:cs typeface="+mj-cs"/>
        </a:defRPr>
      </a:lvl1pPr>
    </p:titleStyle>
    <p:bodyStyle>
      <a:lvl1pPr marL="2286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hyperlink" Target="https://pixabay.com/service/license-summary/" TargetMode="External"/><Relationship Id="rId4" Type="http://schemas.openxmlformats.org/officeDocument/2006/relationships/hyperlink" Target="https://pixabay.com/de/vectors/ambulanz-sanit%C3%A4ter-rot-kreuzen-24405/"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hyperlink" Target="https://pixabay.com/service/license-summary/" TargetMode="External"/><Relationship Id="rId4" Type="http://schemas.openxmlformats.org/officeDocument/2006/relationships/hyperlink" Target="https://pixabay.com/de/vectors/balance-achtung-konzentration-151797/"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hyperlink" Target="https://pixabay.com/service/license/" TargetMode="External"/><Relationship Id="rId4" Type="http://schemas.openxmlformats.org/officeDocument/2006/relationships/hyperlink" Target="https://pixabay.com/de/vectors/talk-reden-sprechblase-konversation-7228805/"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hyperlink" Target="https://play.google.com/store/apps/details?id=com.zeopoxa.fitness.running&amp;gl=DE" TargetMode="External"/><Relationship Id="rId9" Type="http://schemas.openxmlformats.org/officeDocument/2006/relationships/image" Target="../media/image33.emf"/></Relationships>
</file>

<file path=ppt/slides/_rels/slide15.xml.rels><?xml version="1.0" encoding="UTF-8" standalone="yes"?>
<Relationships xmlns="http://schemas.openxmlformats.org/package/2006/relationships"><Relationship Id="rId8" Type="http://schemas.openxmlformats.org/officeDocument/2006/relationships/hyperlink" Target="https://play.google.com/store/search?q=neuronation&amp;c=apps&amp;gl=DE" TargetMode="External"/><Relationship Id="rId3" Type="http://schemas.openxmlformats.org/officeDocument/2006/relationships/hyperlink" Target="https://www.youtube.com/watch?v=8zyLk8PY03I" TargetMode="External"/><Relationship Id="rId7" Type="http://schemas.openxmlformats.org/officeDocument/2006/relationships/image" Target="../media/image35.emf"/><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hyperlink" Target="https://pixabay.com/service/license-summary/" TargetMode="External"/><Relationship Id="rId5" Type="http://schemas.openxmlformats.org/officeDocument/2006/relationships/hyperlink" Target="https://pixabay.com/photos/hands-puzzle-pieces-connect-20333/" TargetMode="External"/><Relationship Id="rId4" Type="http://schemas.openxmlformats.org/officeDocument/2006/relationships/image" Target="../media/image34.jpg"/></Relationships>
</file>

<file path=ppt/slides/_rels/slide16.xml.rels><?xml version="1.0" encoding="UTF-8" standalone="yes"?>
<Relationships xmlns="http://schemas.openxmlformats.org/package/2006/relationships"><Relationship Id="rId3" Type="http://schemas.openxmlformats.org/officeDocument/2006/relationships/hyperlink" Target="https://pixabay.com/vectors/idea-the-light-bulb-light-volunteer-1972924/"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hyperlink" Target="https://pixabay.com/service/license-summary/"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pixabay.com/de/photos/iphone-7-isoliert-ber%C3%BChren-app-3171205/"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hyperlink" Target="https://pixabay.com/service/license-summary/"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pixabay.com/de/illustrations/laufen-rennen-sport-sportler-954990/"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hyperlink" Target="https://pixabay.com/service/license-summary/"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pixabay.com/de/vectors/avocado-lebensmittel-gr%C3%BCn-h%C3%A4lfte-161822/"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hyperlink" Target="https://pixabay.com/service/license-summar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1.pn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hyperlink" Target="https://www.apple.com/de/app-store/"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hyperlink" Target="https://play.google.com/"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pixabay.com/de/photos/inhaltsvermarktung-schriftsteller-4111003/"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hyperlink" Target="https://pixabay.com/service/license-summary/"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pixabay.com/de/photos/vergr%C3%B6%C3%9Ferung-glas-detektiv-2681372/" TargetMode="External"/><Relationship Id="rId7" Type="http://schemas.openxmlformats.org/officeDocument/2006/relationships/hyperlink" Target="https://www.freepik.com/free-vector/effective-coworking-colleagues-togetherness-workers-collaboration-teamwork-regulation-workflow-efficiency-increase-team-members-arranging-mechanism_11667074.htm"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hyperlink" Target="https://pixabay.com/service/license-summary/"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hyperlink" Target="https://pixabay.com/service/license/" TargetMode="External"/><Relationship Id="rId4" Type="http://schemas.openxmlformats.org/officeDocument/2006/relationships/hyperlink" Target="https://pixabay.com/de/photos/fragezeichen-symbol-charakter-2309040/"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pixabay.com/de/vectors/h%C3%A4nde-h%C3%A4ndedruck-handeln-vertrag-6030186/"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hyperlink" Target="https://pixabay.com/service/license-summary/"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pixabay.com/de/vectors/silhouette-herbst-fallen-3347559/"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hyperlink" Target="https://pixabay.com/service/license-summary/"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pixabay.com/de/photos/experiment-chemie-fl%C3%BCssig-220023/" TargetMode="External"/><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hyperlink" Target="https://pixabay.com/service/license-summary/"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pixabay.com/de/photos/datenschutz-sicherheit-4394633/" TargetMode="External"/><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49.jpg"/><Relationship Id="rId4" Type="http://schemas.openxmlformats.org/officeDocument/2006/relationships/hyperlink" Target="https://pixabay.com/service/license-summary/"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pixabay.com/de/photos/unternehmer-idee-kompetenz-vision-1340649/" TargetMode="External"/><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hyperlink" Target="https://pixabay.com/service/license-summary/"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hyperlink" Target="https://www.prolepsis.gr/" TargetMode="External"/><Relationship Id="rId13" Type="http://schemas.openxmlformats.org/officeDocument/2006/relationships/image" Target="../media/image16.jpeg"/><Relationship Id="rId18" Type="http://schemas.openxmlformats.org/officeDocument/2006/relationships/hyperlink" Target="http://www.amsed.fr/" TargetMode="External"/><Relationship Id="rId3" Type="http://schemas.openxmlformats.org/officeDocument/2006/relationships/image" Target="../media/image11.jpeg"/><Relationship Id="rId21" Type="http://schemas.openxmlformats.org/officeDocument/2006/relationships/image" Target="../media/image20.jpg"/><Relationship Id="rId7" Type="http://schemas.openxmlformats.org/officeDocument/2006/relationships/image" Target="../media/image13.jpeg"/><Relationship Id="rId12" Type="http://schemas.openxmlformats.org/officeDocument/2006/relationships/hyperlink" Target="https://www.media-k.eu/" TargetMode="External"/><Relationship Id="rId17" Type="http://schemas.openxmlformats.org/officeDocument/2006/relationships/image" Target="../media/image18.png"/><Relationship Id="rId2" Type="http://schemas.openxmlformats.org/officeDocument/2006/relationships/notesSlide" Target="../notesSlides/notesSlide3.xml"/><Relationship Id="rId16" Type="http://schemas.openxmlformats.org/officeDocument/2006/relationships/image" Target="../media/image17.png"/><Relationship Id="rId20"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hyperlink" Target="http://www.coordina-oerh.com/" TargetMode="External"/><Relationship Id="rId11" Type="http://schemas.openxmlformats.org/officeDocument/2006/relationships/image" Target="../media/image15.jpeg"/><Relationship Id="rId5" Type="http://schemas.openxmlformats.org/officeDocument/2006/relationships/image" Target="../media/image12.jpeg"/><Relationship Id="rId15" Type="http://schemas.openxmlformats.org/officeDocument/2006/relationships/hyperlink" Target="http://www.connexions.gr/" TargetMode="External"/><Relationship Id="rId10" Type="http://schemas.openxmlformats.org/officeDocument/2006/relationships/hyperlink" Target="http://www.uv.es/" TargetMode="External"/><Relationship Id="rId19" Type="http://schemas.openxmlformats.org/officeDocument/2006/relationships/hyperlink" Target="http://www.resetcy.com/" TargetMode="External"/><Relationship Id="rId4" Type="http://schemas.openxmlformats.org/officeDocument/2006/relationships/hyperlink" Target="https://www.w-hs.de/" TargetMode="External"/><Relationship Id="rId9" Type="http://schemas.openxmlformats.org/officeDocument/2006/relationships/image" Target="../media/image14.jpeg"/><Relationship Id="rId14" Type="http://schemas.openxmlformats.org/officeDocument/2006/relationships/hyperlink" Target="https://www.oxfamitalia.org/" TargetMode="External"/><Relationship Id="rId22"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hyperlink" Target="https://www.freepik.com/free-vector/effective-coworking-colleagues-togetherness-workers-collaboration-teamwork-regulation-workflow-efficiency-increase-team-members-arranging-mechanism_11667074.htm"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apps.apple.com/de/app/headspace-meditation-schlaf/id493145008" TargetMode="External"/><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hyperlink" Target="https://apps.apple.com/de/app/sleepio/id1538191784" TargetMode="External"/><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hyperlink" Target="https://www.freepik.com/free-vector/effective-coworking-colleagues-togetherness-workers-collaboration-teamwork-regulation-workflow-efficiency-increase-team-members-arranging-mechanism_11667074.htm"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hyperlink" Target="https://pixabay.com/service/license/" TargetMode="External"/><Relationship Id="rId4" Type="http://schemas.openxmlformats.org/officeDocument/2006/relationships/hyperlink" Target="https://pixabay.com/illustrations/center-centered-gears-visor-target-2064908/"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hyperlink" Target="https://pixabay.com/service/license/" TargetMode="External"/><Relationship Id="rId4" Type="http://schemas.openxmlformats.org/officeDocument/2006/relationships/hyperlink" Target="https://pixabay.com/vectors/questions-man-head-success-lamp-2519654/"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image" Target="../media/image1.png"/><Relationship Id="rId7" Type="http://schemas.openxmlformats.org/officeDocument/2006/relationships/slide" Target="slide23.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slide" Target="slide20.xml"/><Relationship Id="rId5" Type="http://schemas.openxmlformats.org/officeDocument/2006/relationships/slide" Target="slide13.xml"/><Relationship Id="rId4" Type="http://schemas.openxmlformats.org/officeDocument/2006/relationships/slide" Target="slide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6.jpeg"/></Relationships>
</file>

<file path=ppt/slides/_rels/slide5.xml.rels><?xml version="1.0" encoding="UTF-8" standalone="yes"?>
<Relationships xmlns="http://schemas.openxmlformats.org/package/2006/relationships"><Relationship Id="rId3" Type="http://schemas.openxmlformats.org/officeDocument/2006/relationships/hyperlink" Target="https://www.freepik.com/free-vector/red-dart-arrow-hitting-target-center-dartboard_28563661.htm"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6.xml.rels><?xml version="1.0" encoding="UTF-8" standalone="yes"?>
<Relationships xmlns="http://schemas.openxmlformats.org/package/2006/relationships"><Relationship Id="rId3" Type="http://schemas.openxmlformats.org/officeDocument/2006/relationships/hyperlink" Target="https://www.freepik.com/free-vector/social-development-abstract-concept-vector-illustration-children-learn-social-skills-competence-positive-impact-successful-communication-career-success-education-abstract-metaphor_11663914.htm"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hyperlink" Target="https://pixabay.com/service/license-summary/" TargetMode="External"/><Relationship Id="rId4" Type="http://schemas.openxmlformats.org/officeDocument/2006/relationships/hyperlink" Target="https://pixabay.com/de/vectors/fragen-mann-kopf-erfolg-lampe-251965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122BC770-408C-50C8-126F-18790E99F2CB}"/>
              </a:ext>
            </a:extLst>
          </p:cNvPr>
          <p:cNvSpPr txBox="1">
            <a:spLocks/>
          </p:cNvSpPr>
          <p:nvPr/>
        </p:nvSpPr>
        <p:spPr>
          <a:xfrm>
            <a:off x="4310344" y="3513902"/>
            <a:ext cx="7307007" cy="20157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E3E98B"/>
                </a:solidFill>
                <a:effectLst>
                  <a:outerShdw blurRad="38100" dist="38100" dir="2700000" algn="tl">
                    <a:srgbClr val="000000">
                      <a:alpha val="43137"/>
                    </a:srgbClr>
                  </a:outerShdw>
                </a:effectLst>
                <a:latin typeface="Gill Sans MT" panose="020B0502020104020203" pitchFamily="34" charset="0"/>
                <a:ea typeface="+mj-ea"/>
                <a:cs typeface="+mj-cs"/>
              </a:defRPr>
            </a:lvl1pPr>
          </a:lstStyle>
          <a:p>
            <a:pPr marL="0" marR="0" lvl="0" indent="0" algn="l" defTabSz="914400" rtl="0" eaLnBrk="1" fontAlgn="auto" latinLnBrk="0" hangingPunct="1">
              <a:lnSpc>
                <a:spcPct val="90000"/>
              </a:lnSpc>
              <a:spcBef>
                <a:spcPts val="0"/>
              </a:spcBef>
              <a:spcAft>
                <a:spcPts val="601"/>
              </a:spcAft>
              <a:buClrTx/>
              <a:buSzTx/>
              <a:buFontTx/>
              <a:buNone/>
              <a:tabLst/>
              <a:defRPr/>
            </a:pPr>
            <a:r>
              <a:rPr kumimoji="0" lang="de-DE" sz="3400" b="0" i="0" u="none" strike="noStrike" kern="1200" cap="none" spc="-1" normalizeH="0" baseline="0" noProof="0" dirty="0">
                <a:ln>
                  <a:noFill/>
                </a:ln>
                <a:solidFill>
                  <a:srgbClr val="C00000"/>
                </a:solidFill>
                <a:effectLst/>
                <a:uLnTx/>
                <a:uFillTx/>
                <a:latin typeface="Calibri Light"/>
                <a:ea typeface="DejaVu Sans"/>
              </a:rPr>
              <a:t>Modul 2  - Unterrichtseinheit </a:t>
            </a:r>
            <a:r>
              <a:rPr kumimoji="0" lang="de-DE" sz="2400" b="0" i="0" u="none" strike="noStrike" kern="1200" cap="none" spc="-1" normalizeH="0" baseline="0" noProof="0" dirty="0">
                <a:ln>
                  <a:noFill/>
                </a:ln>
                <a:solidFill>
                  <a:srgbClr val="C00000"/>
                </a:solidFill>
                <a:effectLst/>
                <a:uLnTx/>
                <a:uFillTx/>
                <a:latin typeface="Calibri Light"/>
                <a:ea typeface="DejaVu Sans"/>
              </a:rPr>
              <a:t>(2.1)</a:t>
            </a:r>
            <a:r>
              <a:rPr kumimoji="0" lang="de-DE" sz="2400" b="0" i="0" u="none" strike="noStrike" kern="1200" cap="none" spc="-1" normalizeH="0" baseline="0" noProof="0" dirty="0">
                <a:ln>
                  <a:noFill/>
                </a:ln>
                <a:solidFill>
                  <a:srgbClr val="000000"/>
                </a:solidFill>
                <a:effectLst/>
                <a:uLnTx/>
                <a:uFillTx/>
                <a:latin typeface="Calibri"/>
                <a:ea typeface="DejaVu Sans"/>
              </a:rPr>
              <a:t> </a:t>
            </a:r>
            <a:r>
              <a:rPr kumimoji="0" lang="de-DE" sz="2400" b="0" i="0" u="none" strike="noStrike" kern="1200" cap="none" spc="0" normalizeH="0" baseline="0" noProof="0" dirty="0">
                <a:ln>
                  <a:noFill/>
                </a:ln>
                <a:solidFill>
                  <a:srgbClr val="000000"/>
                </a:solidFill>
                <a:effectLst/>
                <a:uLnTx/>
                <a:uFillTx/>
                <a:latin typeface="Arial"/>
              </a:rPr>
              <a:t/>
            </a:r>
            <a:br>
              <a:rPr kumimoji="0" lang="de-DE" sz="2400" b="0" i="0" u="none" strike="noStrike" kern="1200" cap="none" spc="0" normalizeH="0" baseline="0" noProof="0" dirty="0">
                <a:ln>
                  <a:noFill/>
                </a:ln>
                <a:solidFill>
                  <a:srgbClr val="000000"/>
                </a:solidFill>
                <a:effectLst/>
                <a:uLnTx/>
                <a:uFillTx/>
                <a:latin typeface="Arial"/>
              </a:rPr>
            </a:br>
            <a:r>
              <a:rPr kumimoji="0" lang="de-DE" sz="4000" b="0" i="0" u="none" strike="noStrike" kern="1200" cap="none" spc="-1" normalizeH="0" baseline="0" noProof="0" dirty="0">
                <a:ln>
                  <a:noFill/>
                </a:ln>
                <a:solidFill>
                  <a:srgbClr val="000000"/>
                </a:solidFill>
                <a:effectLst/>
                <a:uLnTx/>
                <a:uFillTx/>
                <a:latin typeface="Calibri Light"/>
                <a:ea typeface="DejaVu Sans"/>
              </a:rPr>
              <a:t>Wie man Gesundheits-Apps sucht und auswählt</a:t>
            </a:r>
            <a:endParaRPr kumimoji="0" lang="de-DE" sz="4000" b="0" i="0" u="none" strike="noStrike" kern="1200" cap="none" spc="-1" normalizeH="0" baseline="0" noProof="0" dirty="0">
              <a:ln>
                <a:noFill/>
              </a:ln>
              <a:solidFill>
                <a:srgbClr val="000000"/>
              </a:solidFill>
              <a:effectLst/>
              <a:uLnTx/>
              <a:uFillTx/>
              <a:latin typeface="Arial"/>
            </a:endParaRPr>
          </a:p>
        </p:txBody>
      </p:sp>
      <p:sp>
        <p:nvSpPr>
          <p:cNvPr id="6" name="Ορθογώνιο 5">
            <a:extLst>
              <a:ext uri="{FF2B5EF4-FFF2-40B4-BE49-F238E27FC236}">
                <a16:creationId xmlns:a16="http://schemas.microsoft.com/office/drawing/2014/main" id="{C7AD4A93-931E-A31D-52A4-60E47B032034}"/>
              </a:ext>
            </a:extLst>
          </p:cNvPr>
          <p:cNvSpPr/>
          <p:nvPr/>
        </p:nvSpPr>
        <p:spPr>
          <a:xfrm>
            <a:off x="-2" y="671930"/>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1</a:t>
            </a:r>
            <a:endParaRPr lang="el-GR" sz="2400" dirty="0">
              <a:solidFill>
                <a:schemeClr val="bg1">
                  <a:lumMod val="95000"/>
                </a:schemeClr>
              </a:solidFill>
            </a:endParaRPr>
          </a:p>
        </p:txBody>
      </p:sp>
      <p:sp>
        <p:nvSpPr>
          <p:cNvPr id="8" name="Ορθογώνιο 7">
            <a:extLst>
              <a:ext uri="{FF2B5EF4-FFF2-40B4-BE49-F238E27FC236}">
                <a16:creationId xmlns:a16="http://schemas.microsoft.com/office/drawing/2014/main" id="{B63E7FEB-73DF-67ED-3B6B-EFAC8BBCBDE5}"/>
              </a:ext>
            </a:extLst>
          </p:cNvPr>
          <p:cNvSpPr/>
          <p:nvPr/>
        </p:nvSpPr>
        <p:spPr>
          <a:xfrm>
            <a:off x="-56" y="2302518"/>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3</a:t>
            </a:r>
            <a:endParaRPr lang="el-GR" sz="2400" dirty="0">
              <a:solidFill>
                <a:schemeClr val="bg1">
                  <a:lumMod val="95000"/>
                </a:schemeClr>
              </a:solidFill>
            </a:endParaRPr>
          </a:p>
        </p:txBody>
      </p:sp>
      <p:sp>
        <p:nvSpPr>
          <p:cNvPr id="9" name="Ορθογώνιο 8">
            <a:extLst>
              <a:ext uri="{FF2B5EF4-FFF2-40B4-BE49-F238E27FC236}">
                <a16:creationId xmlns:a16="http://schemas.microsoft.com/office/drawing/2014/main" id="{9296058F-B1EF-E3C5-E1C3-C7D0F3D64C9C}"/>
              </a:ext>
            </a:extLst>
          </p:cNvPr>
          <p:cNvSpPr/>
          <p:nvPr/>
        </p:nvSpPr>
        <p:spPr>
          <a:xfrm>
            <a:off x="-2" y="3170974"/>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4</a:t>
            </a:r>
            <a:endParaRPr lang="el-GR" sz="2400" dirty="0">
              <a:solidFill>
                <a:schemeClr val="bg1">
                  <a:lumMod val="95000"/>
                </a:schemeClr>
              </a:solidFill>
            </a:endParaRPr>
          </a:p>
        </p:txBody>
      </p:sp>
      <p:sp>
        <p:nvSpPr>
          <p:cNvPr id="10" name="Ορθογώνιο 9">
            <a:extLst>
              <a:ext uri="{FF2B5EF4-FFF2-40B4-BE49-F238E27FC236}">
                <a16:creationId xmlns:a16="http://schemas.microsoft.com/office/drawing/2014/main" id="{8D1A44D9-A0E1-CEEC-8556-1AF31A36C35E}"/>
              </a:ext>
            </a:extLst>
          </p:cNvPr>
          <p:cNvSpPr/>
          <p:nvPr/>
        </p:nvSpPr>
        <p:spPr>
          <a:xfrm>
            <a:off x="1655" y="4036937"/>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5</a:t>
            </a:r>
            <a:endParaRPr lang="el-GR" sz="2400" dirty="0">
              <a:solidFill>
                <a:schemeClr val="bg1">
                  <a:lumMod val="95000"/>
                </a:schemeClr>
              </a:solidFill>
            </a:endParaRPr>
          </a:p>
        </p:txBody>
      </p:sp>
      <p:pic>
        <p:nvPicPr>
          <p:cNvPr id="11" name="Εικόνα 10" descr="Εικόνα που περιέχει κείμενο, γραμματοσειρά, λογότυπο, γραφικά&#10;&#10;Περιγραφή που δημιουργήθηκε αυτόματα">
            <a:extLst>
              <a:ext uri="{FF2B5EF4-FFF2-40B4-BE49-F238E27FC236}">
                <a16:creationId xmlns:a16="http://schemas.microsoft.com/office/drawing/2014/main" id="{300ED21F-BA4A-76D4-938D-43CD49C53764}"/>
              </a:ext>
            </a:extLst>
          </p:cNvPr>
          <p:cNvPicPr>
            <a:picLocks noChangeAspect="1"/>
          </p:cNvPicPr>
          <p:nvPr/>
        </p:nvPicPr>
        <p:blipFill rotWithShape="1">
          <a:blip r:embed="rId3">
            <a:extLst>
              <a:ext uri="{28A0092B-C50C-407E-A947-70E740481C1C}">
                <a14:useLocalDpi xmlns:a14="http://schemas.microsoft.com/office/drawing/2010/main" val="0"/>
              </a:ext>
            </a:extLst>
          </a:blip>
          <a:srcRect l="19107"/>
          <a:stretch/>
        </p:blipFill>
        <p:spPr>
          <a:xfrm>
            <a:off x="4310344" y="1134849"/>
            <a:ext cx="6563496" cy="2084244"/>
          </a:xfrm>
          <a:prstGeom prst="rect">
            <a:avLst/>
          </a:prstGeom>
        </p:spPr>
      </p:pic>
      <p:sp>
        <p:nvSpPr>
          <p:cNvPr id="12" name="TextBox 11">
            <a:extLst>
              <a:ext uri="{FF2B5EF4-FFF2-40B4-BE49-F238E27FC236}">
                <a16:creationId xmlns:a16="http://schemas.microsoft.com/office/drawing/2014/main" id="{FA472B88-FA84-AD45-BFBA-453D2E042006}"/>
              </a:ext>
            </a:extLst>
          </p:cNvPr>
          <p:cNvSpPr txBox="1"/>
          <p:nvPr/>
        </p:nvSpPr>
        <p:spPr>
          <a:xfrm>
            <a:off x="4863323" y="2899483"/>
            <a:ext cx="6094902" cy="369332"/>
          </a:xfrm>
          <a:prstGeom prst="rect">
            <a:avLst/>
          </a:prstGeom>
          <a:noFill/>
        </p:spPr>
        <p:txBody>
          <a:bodyPr wrap="square">
            <a:spAutoFit/>
          </a:bodyPr>
          <a:lstStyle/>
          <a:p>
            <a:pPr algn="r"/>
            <a:r>
              <a:rPr lang="el-GR" dirty="0">
                <a:solidFill>
                  <a:srgbClr val="ABC7F1"/>
                </a:solidFill>
              </a:rPr>
              <a:t>https://apps4health.eu/</a:t>
            </a:r>
          </a:p>
        </p:txBody>
      </p:sp>
      <p:pic>
        <p:nvPicPr>
          <p:cNvPr id="13" name="Εικόνα 12">
            <a:extLst>
              <a:ext uri="{FF2B5EF4-FFF2-40B4-BE49-F238E27FC236}">
                <a16:creationId xmlns:a16="http://schemas.microsoft.com/office/drawing/2014/main" id="{7C86EE4D-CAC2-9380-C65D-7DA71C9CBC3B}"/>
              </a:ext>
            </a:extLst>
          </p:cNvPr>
          <p:cNvPicPr>
            <a:picLocks noChangeAspect="1"/>
          </p:cNvPicPr>
          <p:nvPr/>
        </p:nvPicPr>
        <p:blipFill>
          <a:blip r:embed="rId4"/>
          <a:stretch>
            <a:fillRect/>
          </a:stretch>
        </p:blipFill>
        <p:spPr>
          <a:xfrm>
            <a:off x="-8249" y="5991490"/>
            <a:ext cx="12191695" cy="869554"/>
          </a:xfrm>
          <a:prstGeom prst="rect">
            <a:avLst/>
          </a:prstGeom>
        </p:spPr>
      </p:pic>
      <p:pic>
        <p:nvPicPr>
          <p:cNvPr id="14" name="Picture 2">
            <a:extLst>
              <a:ext uri="{FF2B5EF4-FFF2-40B4-BE49-F238E27FC236}">
                <a16:creationId xmlns:a16="http://schemas.microsoft.com/office/drawing/2014/main" id="{C54C3464-3C1E-988B-5CEF-752563404FE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48048" y="6336215"/>
            <a:ext cx="1406013" cy="492105"/>
          </a:xfrm>
          <a:prstGeom prst="rect">
            <a:avLst/>
          </a:prstGeom>
          <a:noFill/>
          <a:extLst>
            <a:ext uri="{909E8E84-426E-40DD-AFC4-6F175D3DCCD1}">
              <a14:hiddenFill xmlns:a14="http://schemas.microsoft.com/office/drawing/2010/main">
                <a:solidFill>
                  <a:srgbClr val="FFFFFF"/>
                </a:solidFill>
              </a14:hiddenFill>
            </a:ext>
          </a:extLst>
        </p:spPr>
      </p:pic>
      <p:pic>
        <p:nvPicPr>
          <p:cNvPr id="17" name="Εικόνα 16">
            <a:extLst>
              <a:ext uri="{FF2B5EF4-FFF2-40B4-BE49-F238E27FC236}">
                <a16:creationId xmlns:a16="http://schemas.microsoft.com/office/drawing/2014/main" id="{776D3A79-A4EA-011B-EE3F-2B5EC1352C1D}"/>
              </a:ext>
            </a:extLst>
          </p:cNvPr>
          <p:cNvPicPr>
            <a:picLocks noChangeAspect="1"/>
          </p:cNvPicPr>
          <p:nvPr/>
        </p:nvPicPr>
        <p:blipFill rotWithShape="1">
          <a:blip r:embed="rId4"/>
          <a:srcRect b="59835"/>
          <a:stretch/>
        </p:blipFill>
        <p:spPr>
          <a:xfrm rot="10800000">
            <a:off x="-8250" y="-4107"/>
            <a:ext cx="12191695" cy="349261"/>
          </a:xfrm>
          <a:prstGeom prst="rect">
            <a:avLst/>
          </a:prstGeom>
        </p:spPr>
      </p:pic>
      <p:pic>
        <p:nvPicPr>
          <p:cNvPr id="18" name="Εικόνα 17"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29A217B1-02FB-0D22-229B-F635B22A40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6896" y="1576370"/>
            <a:ext cx="1880187" cy="3365007"/>
          </a:xfrm>
          <a:prstGeom prst="rect">
            <a:avLst/>
          </a:prstGeom>
        </p:spPr>
      </p:pic>
      <p:sp>
        <p:nvSpPr>
          <p:cNvPr id="3" name="Ορθογώνιο 5">
            <a:extLst>
              <a:ext uri="{FF2B5EF4-FFF2-40B4-BE49-F238E27FC236}">
                <a16:creationId xmlns:a16="http://schemas.microsoft.com/office/drawing/2014/main" id="{A1482017-CE48-BD3A-636F-4833CBAAF02A}"/>
              </a:ext>
            </a:extLst>
          </p:cNvPr>
          <p:cNvSpPr/>
          <p:nvPr/>
        </p:nvSpPr>
        <p:spPr>
          <a:xfrm>
            <a:off x="728869" y="1172199"/>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7</a:t>
            </a:r>
            <a:endParaRPr lang="el-GR" sz="2400" dirty="0">
              <a:solidFill>
                <a:schemeClr val="bg1">
                  <a:lumMod val="95000"/>
                </a:schemeClr>
              </a:solidFill>
            </a:endParaRPr>
          </a:p>
        </p:txBody>
      </p:sp>
      <p:sp>
        <p:nvSpPr>
          <p:cNvPr id="19" name="Ορθογώνιο 6">
            <a:extLst>
              <a:ext uri="{FF2B5EF4-FFF2-40B4-BE49-F238E27FC236}">
                <a16:creationId xmlns:a16="http://schemas.microsoft.com/office/drawing/2014/main" id="{CAD63FE0-D81D-FCE9-CCA7-3575A1CD6940}"/>
              </a:ext>
            </a:extLst>
          </p:cNvPr>
          <p:cNvSpPr/>
          <p:nvPr/>
        </p:nvSpPr>
        <p:spPr>
          <a:xfrm>
            <a:off x="721541" y="2008020"/>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8</a:t>
            </a:r>
            <a:endParaRPr lang="el-GR" sz="2400" dirty="0">
              <a:solidFill>
                <a:schemeClr val="bg1">
                  <a:lumMod val="95000"/>
                </a:schemeClr>
              </a:solidFill>
            </a:endParaRPr>
          </a:p>
        </p:txBody>
      </p:sp>
      <p:sp>
        <p:nvSpPr>
          <p:cNvPr id="20" name="Ορθογώνιο 7">
            <a:extLst>
              <a:ext uri="{FF2B5EF4-FFF2-40B4-BE49-F238E27FC236}">
                <a16:creationId xmlns:a16="http://schemas.microsoft.com/office/drawing/2014/main" id="{6C932FDB-0CEA-CF4D-38E2-9F9CD825E408}"/>
              </a:ext>
            </a:extLst>
          </p:cNvPr>
          <p:cNvSpPr/>
          <p:nvPr/>
        </p:nvSpPr>
        <p:spPr>
          <a:xfrm>
            <a:off x="728815" y="2802787"/>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9</a:t>
            </a:r>
            <a:endParaRPr lang="el-GR" sz="2400" dirty="0">
              <a:solidFill>
                <a:schemeClr val="bg1">
                  <a:lumMod val="95000"/>
                </a:schemeClr>
              </a:solidFill>
            </a:endParaRPr>
          </a:p>
        </p:txBody>
      </p:sp>
      <p:sp>
        <p:nvSpPr>
          <p:cNvPr id="21" name="Ορθογώνιο 8">
            <a:extLst>
              <a:ext uri="{FF2B5EF4-FFF2-40B4-BE49-F238E27FC236}">
                <a16:creationId xmlns:a16="http://schemas.microsoft.com/office/drawing/2014/main" id="{EF7D337B-3CF9-B720-8142-510959218B2D}"/>
              </a:ext>
            </a:extLst>
          </p:cNvPr>
          <p:cNvSpPr/>
          <p:nvPr/>
        </p:nvSpPr>
        <p:spPr>
          <a:xfrm>
            <a:off x="728869" y="3671243"/>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10</a:t>
            </a:r>
            <a:endParaRPr lang="el-GR" sz="2400" dirty="0">
              <a:solidFill>
                <a:schemeClr val="bg1">
                  <a:lumMod val="95000"/>
                </a:schemeClr>
              </a:solidFill>
            </a:endParaRPr>
          </a:p>
        </p:txBody>
      </p:sp>
      <p:sp>
        <p:nvSpPr>
          <p:cNvPr id="22" name="Ορθογώνιο 9">
            <a:extLst>
              <a:ext uri="{FF2B5EF4-FFF2-40B4-BE49-F238E27FC236}">
                <a16:creationId xmlns:a16="http://schemas.microsoft.com/office/drawing/2014/main" id="{CC1E6879-142D-AECE-94E7-214111DCC508}"/>
              </a:ext>
            </a:extLst>
          </p:cNvPr>
          <p:cNvSpPr/>
          <p:nvPr/>
        </p:nvSpPr>
        <p:spPr>
          <a:xfrm>
            <a:off x="730526" y="4537206"/>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rPr>
              <a:t>11</a:t>
            </a:r>
            <a:endParaRPr lang="el-GR" sz="2400" dirty="0">
              <a:solidFill>
                <a:schemeClr val="bg1">
                  <a:lumMod val="95000"/>
                </a:schemeClr>
              </a:solidFill>
            </a:endParaRPr>
          </a:p>
        </p:txBody>
      </p:sp>
      <p:sp>
        <p:nvSpPr>
          <p:cNvPr id="27" name="Ορθογώνιο 6">
            <a:extLst>
              <a:ext uri="{FF2B5EF4-FFF2-40B4-BE49-F238E27FC236}">
                <a16:creationId xmlns:a16="http://schemas.microsoft.com/office/drawing/2014/main" id="{52BA3253-2FE1-4A1C-A187-C823533C3003}"/>
              </a:ext>
            </a:extLst>
          </p:cNvPr>
          <p:cNvSpPr/>
          <p:nvPr/>
        </p:nvSpPr>
        <p:spPr>
          <a:xfrm>
            <a:off x="-835" y="4892447"/>
            <a:ext cx="722376" cy="868136"/>
          </a:xfrm>
          <a:prstGeom prst="rect">
            <a:avLst/>
          </a:prstGeom>
          <a:solidFill>
            <a:srgbClr val="DDE0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lumMod val="95000"/>
                  </a:schemeClr>
                </a:solidFill>
              </a:rPr>
              <a:t>6</a:t>
            </a:r>
            <a:endParaRPr lang="el-GR" sz="2400" dirty="0">
              <a:solidFill>
                <a:schemeClr val="bg1">
                  <a:lumMod val="95000"/>
                </a:schemeClr>
              </a:solidFill>
            </a:endParaRPr>
          </a:p>
        </p:txBody>
      </p:sp>
      <p:sp>
        <p:nvSpPr>
          <p:cNvPr id="29" name="Ορθογώνιο 15">
            <a:extLst>
              <a:ext uri="{FF2B5EF4-FFF2-40B4-BE49-F238E27FC236}">
                <a16:creationId xmlns:a16="http://schemas.microsoft.com/office/drawing/2014/main" id="{E2D62582-C445-4009-AC95-BBAC912350A5}"/>
              </a:ext>
            </a:extLst>
          </p:cNvPr>
          <p:cNvSpPr/>
          <p:nvPr/>
        </p:nvSpPr>
        <p:spPr>
          <a:xfrm>
            <a:off x="-8163" y="1495460"/>
            <a:ext cx="722376" cy="868136"/>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effectLst>
                  <a:outerShdw blurRad="38100" dist="38100" dir="2700000" algn="tl">
                    <a:srgbClr val="000000">
                      <a:alpha val="43137"/>
                    </a:srgbClr>
                  </a:outerShdw>
                </a:effectLst>
              </a:rPr>
              <a:t>2</a:t>
            </a:r>
            <a:endParaRPr lang="el-GR" sz="2400" b="1" dirty="0">
              <a:effectLst>
                <a:outerShdw blurRad="38100" dist="38100" dir="2700000" algn="tl">
                  <a:srgbClr val="000000">
                    <a:alpha val="43137"/>
                  </a:srgbClr>
                </a:outerShdw>
              </a:effectLst>
            </a:endParaRPr>
          </a:p>
        </p:txBody>
      </p:sp>
      <p:sp>
        <p:nvSpPr>
          <p:cNvPr id="23" name="Ορθογώνιο 10">
            <a:extLst>
              <a:ext uri="{FF2B5EF4-FFF2-40B4-BE49-F238E27FC236}">
                <a16:creationId xmlns:a16="http://schemas.microsoft.com/office/drawing/2014/main" id="{44C9E6B2-993D-009F-E338-77B2F384E231}"/>
              </a:ext>
            </a:extLst>
          </p:cNvPr>
          <p:cNvSpPr/>
          <p:nvPr/>
        </p:nvSpPr>
        <p:spPr>
          <a:xfrm>
            <a:off x="1888851" y="6338016"/>
            <a:ext cx="8829381" cy="632422"/>
          </a:xfrm>
          <a:prstGeom prst="rect">
            <a:avLst/>
          </a:prstGeom>
        </p:spPr>
        <p:txBody>
          <a:bodyPr vert="horz" lIns="91440" tIns="45720" rIns="91440" bIns="45720" rtlCol="0" anchor="ctr">
            <a:normAutofit/>
          </a:bodyPr>
          <a:lstStyle/>
          <a:p>
            <a:pPr lvl="0">
              <a:lnSpc>
                <a:spcPct val="90000"/>
              </a:lnSpc>
              <a:spcAft>
                <a:spcPts val="600"/>
              </a:spcAft>
              <a:defRPr sz="1100" kern="1200">
                <a:ln>
                  <a:noFill/>
                </a:ln>
                <a:solidFill>
                  <a:prstClr val="black"/>
                </a:solidFill>
                <a:uLnTx/>
                <a:uFillTx/>
                <a:latin typeface="Calibri Light" panose="020F0302020204030204"/>
                <a:ea typeface="+mn-ea"/>
                <a:cs typeface="+mn-cs"/>
              </a:defRPr>
            </a:pPr>
            <a:r>
              <a:rPr lang="de-DE" sz="1000" dirty="0">
                <a:solidFill>
                  <a:schemeClr val="bg1"/>
                </a:solidFill>
              </a:rPr>
              <a:t>Von der Europäischen Union finanziert. Die geäußerten Ansichten und Meinungen entsprechen jedoch ausschließlich denen des Autors bzw. der Autoren und spiegeln nicht zwingend die der Europäischen Union oder der Europäischen Exekutivagentur für Bildung und Kultur (EACEA) wider. Weder die Europäische Union noch die EACEA können dafür verantwortlich gemacht werden.</a:t>
            </a:r>
            <a:endParaRPr lang="de-DE" sz="1000" dirty="0">
              <a:solidFill>
                <a:schemeClr val="bg1"/>
              </a:solidFill>
              <a:effectLst>
                <a:outerShdw blurRad="38100" dist="38100" dir="2700000" algn="tl">
                  <a:srgbClr val="000000">
                    <a:alpha val="43137"/>
                  </a:srgbClr>
                </a:outerShdw>
              </a:effectLst>
            </a:endParaRPr>
          </a:p>
        </p:txBody>
      </p:sp>
      <p:pic>
        <p:nvPicPr>
          <p:cNvPr id="25" name="Εικόνα 24"/>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0" y="6418981"/>
            <a:ext cx="1859035" cy="408330"/>
          </a:xfrm>
          <a:prstGeom prst="rect">
            <a:avLst/>
          </a:prstGeom>
        </p:spPr>
      </p:pic>
    </p:spTree>
    <p:extLst>
      <p:ext uri="{BB962C8B-B14F-4D97-AF65-F5344CB8AC3E}">
        <p14:creationId xmlns:p14="http://schemas.microsoft.com/office/powerpoint/2010/main" val="3195607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lstStyle/>
          <a:p>
            <a:r>
              <a:rPr lang="de-DE" dirty="0"/>
              <a:t>(Fehl)Informationen </a:t>
            </a:r>
          </a:p>
        </p:txBody>
      </p:sp>
      <p:sp>
        <p:nvSpPr>
          <p:cNvPr id="8" name="Θέση περιεχομένου 5">
            <a:extLst>
              <a:ext uri="{FF2B5EF4-FFF2-40B4-BE49-F238E27FC236}">
                <a16:creationId xmlns:a16="http://schemas.microsoft.com/office/drawing/2014/main" id="{B7397BB1-EFFC-5CD7-ACD9-E7BD863406B0}"/>
              </a:ext>
            </a:extLst>
          </p:cNvPr>
          <p:cNvSpPr txBox="1">
            <a:spLocks/>
          </p:cNvSpPr>
          <p:nvPr/>
        </p:nvSpPr>
        <p:spPr>
          <a:xfrm>
            <a:off x="610139" y="1679188"/>
            <a:ext cx="5409663" cy="489340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defTabSz="914400">
              <a:lnSpc>
                <a:spcPct val="120000"/>
              </a:lnSpc>
              <a:spcBef>
                <a:spcPts val="601"/>
              </a:spcBef>
              <a:spcAft>
                <a:spcPts val="601"/>
              </a:spcAft>
              <a:buClr>
                <a:srgbClr val="C01E24"/>
              </a:buClr>
              <a:buFont typeface="Wingdings" charset="2"/>
              <a:buChar char=""/>
            </a:pPr>
            <a:r>
              <a:rPr lang="de-DE" sz="2600" b="0" strike="noStrike" spc="-1" dirty="0">
                <a:solidFill>
                  <a:schemeClr val="dk1"/>
                </a:solidFill>
                <a:latin typeface="Calibri"/>
                <a:ea typeface="DejaVu Sans"/>
              </a:rPr>
              <a:t>Apps können falsche Gesundheitsbehauptungen aufstellen</a:t>
            </a:r>
            <a:endParaRPr lang="de-DE" sz="2600" b="0" strike="noStrike" spc="-1" dirty="0">
              <a:solidFill>
                <a:srgbClr val="000000"/>
              </a:solidFill>
              <a:latin typeface="Arial"/>
            </a:endParaRPr>
          </a:p>
          <a:p>
            <a:pPr marL="228600" indent="-228600" defTabSz="914400">
              <a:lnSpc>
                <a:spcPct val="120000"/>
              </a:lnSpc>
              <a:spcBef>
                <a:spcPts val="601"/>
              </a:spcBef>
              <a:spcAft>
                <a:spcPts val="601"/>
              </a:spcAft>
              <a:buClr>
                <a:srgbClr val="C01E24"/>
              </a:buClr>
              <a:buFont typeface="Wingdings" charset="2"/>
              <a:buChar char=""/>
            </a:pPr>
            <a:r>
              <a:rPr lang="de-DE" sz="2600" b="0" strike="noStrike" spc="-1" dirty="0">
                <a:solidFill>
                  <a:schemeClr val="dk1"/>
                </a:solidFill>
                <a:latin typeface="Calibri"/>
                <a:ea typeface="DejaVu Sans"/>
              </a:rPr>
              <a:t>Apps können schlechte oder sogar falsche Informationen bündeln</a:t>
            </a:r>
            <a:endParaRPr lang="de-DE" sz="2600" b="0" strike="noStrike" spc="-1" dirty="0">
              <a:solidFill>
                <a:srgbClr val="000000"/>
              </a:solidFill>
              <a:latin typeface="Arial"/>
            </a:endParaRPr>
          </a:p>
          <a:p>
            <a:pPr marL="228600" indent="-228600" defTabSz="914400">
              <a:lnSpc>
                <a:spcPct val="120000"/>
              </a:lnSpc>
              <a:spcBef>
                <a:spcPts val="601"/>
              </a:spcBef>
              <a:spcAft>
                <a:spcPts val="601"/>
              </a:spcAft>
              <a:buClr>
                <a:srgbClr val="C01E24"/>
              </a:buClr>
              <a:buFont typeface="Wingdings" charset="2"/>
              <a:buChar char=""/>
            </a:pPr>
            <a:r>
              <a:rPr lang="de-DE" sz="2600" b="0" strike="noStrike" spc="-1" dirty="0">
                <a:solidFill>
                  <a:schemeClr val="dk1"/>
                </a:solidFill>
                <a:latin typeface="Calibri"/>
                <a:ea typeface="DejaVu Sans"/>
              </a:rPr>
              <a:t>Die (Fehl)Informationen einer App könnten zu falscher Einschätzung einer Krankheit sowie zu falschen Behandlungen, schlechten Entscheidungen im Allgemeinen und zu negativen Gesundheitseffekten führen.</a:t>
            </a:r>
            <a:endParaRPr lang="de-DE" sz="2600" b="0" strike="noStrike" spc="-1" dirty="0">
              <a:solidFill>
                <a:srgbClr val="000000"/>
              </a:solidFill>
              <a:latin typeface="Arial"/>
            </a:endParaRPr>
          </a:p>
        </p:txBody>
      </p:sp>
      <p:pic>
        <p:nvPicPr>
          <p:cNvPr id="1026" name="Picture 2">
            <a:extLst>
              <a:ext uri="{FF2B5EF4-FFF2-40B4-BE49-F238E27FC236}">
                <a16:creationId xmlns:a16="http://schemas.microsoft.com/office/drawing/2014/main" id="{A3C66C1B-FD49-0F44-DB25-B87868E9FFE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22651" y="1679188"/>
            <a:ext cx="5631925" cy="2869498"/>
          </a:xfrm>
          <a:prstGeom prst="rect">
            <a:avLst/>
          </a:prstGeom>
          <a:noFill/>
          <a:extLst>
            <a:ext uri="{909E8E84-426E-40DD-AFC4-6F175D3DCCD1}">
              <a14:hiddenFill xmlns:a14="http://schemas.microsoft.com/office/drawing/2010/main">
                <a:solidFill>
                  <a:srgbClr val="FFFFFF"/>
                </a:solidFill>
              </a14:hiddenFill>
            </a:ext>
          </a:extLst>
        </p:spPr>
      </p:pic>
      <p:sp>
        <p:nvSpPr>
          <p:cNvPr id="12" name="Ορθογώνιο 1">
            <a:extLst>
              <a:ext uri="{FF2B5EF4-FFF2-40B4-BE49-F238E27FC236}">
                <a16:creationId xmlns:a16="http://schemas.microsoft.com/office/drawing/2014/main" id="{8045C3A2-42D7-9705-F471-8AA1E9986FF4}"/>
              </a:ext>
            </a:extLst>
          </p:cNvPr>
          <p:cNvSpPr/>
          <p:nvPr/>
        </p:nvSpPr>
        <p:spPr>
          <a:xfrm>
            <a:off x="9752970" y="6394648"/>
            <a:ext cx="2411718" cy="276999"/>
          </a:xfrm>
          <a:prstGeom prst="rect">
            <a:avLst/>
          </a:prstGeom>
        </p:spPr>
        <p:txBody>
          <a:bodyPr wrap="square">
            <a:spAutoFit/>
          </a:bodyPr>
          <a:lstStyle/>
          <a:p>
            <a:pPr algn="r"/>
            <a:r>
              <a:rPr lang="en-US" sz="1200" dirty="0">
                <a:hlinkClick r:id="rId4"/>
              </a:rPr>
              <a:t>Quelle</a:t>
            </a:r>
            <a:r>
              <a:rPr lang="en-US" sz="1200" dirty="0"/>
              <a:t>| </a:t>
            </a:r>
            <a:r>
              <a:rPr lang="en-US" sz="1200" dirty="0" err="1">
                <a:hlinkClick r:id="rId5"/>
              </a:rPr>
              <a:t>Pixabay</a:t>
            </a:r>
            <a:r>
              <a:rPr lang="en-US" sz="1200" dirty="0">
                <a:hlinkClick r:id="rId5"/>
              </a:rPr>
              <a:t> </a:t>
            </a:r>
            <a:r>
              <a:rPr lang="en-US" sz="1200" dirty="0" err="1">
                <a:hlinkClick r:id="rId5"/>
              </a:rPr>
              <a:t>Lizenz</a:t>
            </a:r>
            <a:endParaRPr lang="en-US" sz="1200" dirty="0"/>
          </a:p>
        </p:txBody>
      </p:sp>
      <p:sp>
        <p:nvSpPr>
          <p:cNvPr id="3" name="Ορθογώνιο 7">
            <a:extLst>
              <a:ext uri="{FF2B5EF4-FFF2-40B4-BE49-F238E27FC236}">
                <a16:creationId xmlns:a16="http://schemas.microsoft.com/office/drawing/2014/main" id="{F0B9B7AF-7AAB-E0B8-BA39-0B13903090CD}"/>
              </a:ext>
            </a:extLst>
          </p:cNvPr>
          <p:cNvSpPr/>
          <p:nvPr/>
        </p:nvSpPr>
        <p:spPr>
          <a:xfrm>
            <a:off x="7261413" y="-3933"/>
            <a:ext cx="4929328" cy="398569"/>
          </a:xfrm>
          <a:prstGeom prst="rect">
            <a:avLst/>
          </a:prstGeom>
          <a:solidFill>
            <a:srgbClr val="DDE0E5"/>
          </a:solidFill>
        </p:spPr>
        <p:txBody>
          <a:bodyPr vert="horz" lIns="91440" tIns="45720" rIns="91440" bIns="45720" rtlCol="0" anchor="ctr">
            <a:normAutofit fontScale="85000" lnSpcReduction="10000"/>
          </a:bodyPr>
          <a:lstStyle/>
          <a:p>
            <a:pPr algn="r">
              <a:lnSpc>
                <a:spcPct val="90000"/>
              </a:lnSpc>
              <a:spcBef>
                <a:spcPct val="0"/>
              </a:spcBef>
            </a:pPr>
            <a:r>
              <a:rPr lang="en-US" altLang="el-GR" b="1" dirty="0">
                <a:solidFill>
                  <a:schemeClr val="bg1"/>
                </a:solidFill>
                <a:effectLst>
                  <a:outerShdw blurRad="38100" dist="38100" dir="2700000" algn="tl">
                    <a:srgbClr val="000000">
                      <a:alpha val="43137"/>
                    </a:srgbClr>
                  </a:outerShdw>
                </a:effectLst>
                <a:latin typeface="+mj-lt"/>
                <a:ea typeface="+mj-ea"/>
                <a:cs typeface="+mj-cs"/>
              </a:rPr>
              <a:t>2.1.1 </a:t>
            </a:r>
            <a:r>
              <a:rPr lang="de-DE" altLang="el-GR" b="1" dirty="0">
                <a:solidFill>
                  <a:schemeClr val="bg1"/>
                </a:solidFill>
                <a:effectLst>
                  <a:outerShdw blurRad="38100" dist="38100" dir="2700000" algn="tl">
                    <a:srgbClr val="000000">
                      <a:alpha val="43137"/>
                    </a:srgbClr>
                  </a:outerShdw>
                </a:effectLst>
                <a:latin typeface="+mj-lt"/>
                <a:ea typeface="+mj-ea"/>
                <a:cs typeface="+mj-cs"/>
              </a:rPr>
              <a:t>Warum gibt es Suchkriterien für Gesundheits-Apps</a:t>
            </a:r>
            <a:r>
              <a:rPr lang="en-US" altLang="el-GR" b="1" dirty="0">
                <a:solidFill>
                  <a:schemeClr val="bg1"/>
                </a:solidFill>
                <a:effectLst>
                  <a:outerShdw blurRad="38100" dist="38100" dir="2700000" algn="tl">
                    <a:srgbClr val="000000">
                      <a:alpha val="43137"/>
                    </a:srgbClr>
                  </a:outerShdw>
                </a:effectLst>
                <a:latin typeface="+mj-lt"/>
                <a:ea typeface="+mj-ea"/>
                <a:cs typeface="+mj-cs"/>
              </a:rPr>
              <a:t>?</a:t>
            </a:r>
            <a:endParaRPr lang="en-US" b="1"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30387151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lstStyle/>
          <a:p>
            <a:r>
              <a:rPr lang="de-DE" dirty="0"/>
              <a:t>Schlechtes App-Design</a:t>
            </a:r>
          </a:p>
        </p:txBody>
      </p:sp>
      <p:sp>
        <p:nvSpPr>
          <p:cNvPr id="8" name="Θέση περιεχομένου 5">
            <a:extLst>
              <a:ext uri="{FF2B5EF4-FFF2-40B4-BE49-F238E27FC236}">
                <a16:creationId xmlns:a16="http://schemas.microsoft.com/office/drawing/2014/main" id="{B7397BB1-EFFC-5CD7-ACD9-E7BD863406B0}"/>
              </a:ext>
            </a:extLst>
          </p:cNvPr>
          <p:cNvSpPr txBox="1">
            <a:spLocks/>
          </p:cNvSpPr>
          <p:nvPr/>
        </p:nvSpPr>
        <p:spPr>
          <a:xfrm>
            <a:off x="610139" y="1679188"/>
            <a:ext cx="5409663" cy="489340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de-DE" sz="2600" dirty="0"/>
              <a:t>Ein schlechtes App-Design, wie eine unpraktische Benutzeroberfläche, kann zu seltener Nutzung und geringerer Behandlungstreue führen, wenn es zusätzlich zu einer Therapie verwendet wird.</a:t>
            </a:r>
          </a:p>
        </p:txBody>
      </p:sp>
      <p:pic>
        <p:nvPicPr>
          <p:cNvPr id="1026" name="Picture 2">
            <a:extLst>
              <a:ext uri="{FF2B5EF4-FFF2-40B4-BE49-F238E27FC236}">
                <a16:creationId xmlns:a16="http://schemas.microsoft.com/office/drawing/2014/main" id="{A3C66C1B-FD49-0F44-DB25-B87868E9FFE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240158" y="1778952"/>
            <a:ext cx="3025624" cy="2869498"/>
          </a:xfrm>
          <a:prstGeom prst="rect">
            <a:avLst/>
          </a:prstGeom>
          <a:noFill/>
          <a:extLst>
            <a:ext uri="{909E8E84-426E-40DD-AFC4-6F175D3DCCD1}">
              <a14:hiddenFill xmlns:a14="http://schemas.microsoft.com/office/drawing/2010/main">
                <a:solidFill>
                  <a:srgbClr val="FFFFFF"/>
                </a:solidFill>
              </a14:hiddenFill>
            </a:ext>
          </a:extLst>
        </p:spPr>
      </p:pic>
      <p:sp>
        <p:nvSpPr>
          <p:cNvPr id="12" name="Ορθογώνιο 1">
            <a:extLst>
              <a:ext uri="{FF2B5EF4-FFF2-40B4-BE49-F238E27FC236}">
                <a16:creationId xmlns:a16="http://schemas.microsoft.com/office/drawing/2014/main" id="{8045C3A2-42D7-9705-F471-8AA1E9986FF4}"/>
              </a:ext>
            </a:extLst>
          </p:cNvPr>
          <p:cNvSpPr/>
          <p:nvPr/>
        </p:nvSpPr>
        <p:spPr>
          <a:xfrm>
            <a:off x="9752970" y="6394648"/>
            <a:ext cx="2411718" cy="276999"/>
          </a:xfrm>
          <a:prstGeom prst="rect">
            <a:avLst/>
          </a:prstGeom>
        </p:spPr>
        <p:txBody>
          <a:bodyPr wrap="square">
            <a:spAutoFit/>
          </a:bodyPr>
          <a:lstStyle/>
          <a:p>
            <a:pPr algn="r"/>
            <a:r>
              <a:rPr lang="en-US" sz="1200" dirty="0">
                <a:hlinkClick r:id="rId4"/>
              </a:rPr>
              <a:t>Quelle</a:t>
            </a:r>
            <a:r>
              <a:rPr lang="en-US" sz="1200" dirty="0"/>
              <a:t>| </a:t>
            </a:r>
            <a:r>
              <a:rPr lang="en-US" sz="1200" dirty="0" err="1">
                <a:hlinkClick r:id="rId5"/>
              </a:rPr>
              <a:t>Pixabay</a:t>
            </a:r>
            <a:r>
              <a:rPr lang="en-US" sz="1200" dirty="0">
                <a:hlinkClick r:id="rId5"/>
              </a:rPr>
              <a:t> </a:t>
            </a:r>
            <a:r>
              <a:rPr lang="en-US" sz="1200" dirty="0" err="1">
                <a:hlinkClick r:id="rId5"/>
              </a:rPr>
              <a:t>Lizenz</a:t>
            </a:r>
            <a:endParaRPr lang="en-US" sz="1200" dirty="0"/>
          </a:p>
        </p:txBody>
      </p:sp>
      <p:sp>
        <p:nvSpPr>
          <p:cNvPr id="3" name="Ορθογώνιο 7">
            <a:extLst>
              <a:ext uri="{FF2B5EF4-FFF2-40B4-BE49-F238E27FC236}">
                <a16:creationId xmlns:a16="http://schemas.microsoft.com/office/drawing/2014/main" id="{343BF203-24A6-55BA-C223-B1E6B422A3AF}"/>
              </a:ext>
            </a:extLst>
          </p:cNvPr>
          <p:cNvSpPr/>
          <p:nvPr/>
        </p:nvSpPr>
        <p:spPr>
          <a:xfrm>
            <a:off x="7261413" y="-3933"/>
            <a:ext cx="4929328" cy="398569"/>
          </a:xfrm>
          <a:prstGeom prst="rect">
            <a:avLst/>
          </a:prstGeom>
          <a:solidFill>
            <a:srgbClr val="DDE0E5"/>
          </a:solidFill>
        </p:spPr>
        <p:txBody>
          <a:bodyPr vert="horz" lIns="91440" tIns="45720" rIns="91440" bIns="45720" rtlCol="0" anchor="ctr">
            <a:normAutofit fontScale="85000" lnSpcReduction="10000"/>
          </a:bodyPr>
          <a:lstStyle/>
          <a:p>
            <a:pPr algn="r">
              <a:lnSpc>
                <a:spcPct val="90000"/>
              </a:lnSpc>
              <a:spcBef>
                <a:spcPct val="0"/>
              </a:spcBef>
            </a:pPr>
            <a:r>
              <a:rPr lang="en-US" altLang="el-GR" b="1" dirty="0">
                <a:solidFill>
                  <a:schemeClr val="bg1"/>
                </a:solidFill>
                <a:effectLst>
                  <a:outerShdw blurRad="38100" dist="38100" dir="2700000" algn="tl">
                    <a:srgbClr val="000000">
                      <a:alpha val="43137"/>
                    </a:srgbClr>
                  </a:outerShdw>
                </a:effectLst>
                <a:latin typeface="+mj-lt"/>
                <a:ea typeface="+mj-ea"/>
                <a:cs typeface="+mj-cs"/>
              </a:rPr>
              <a:t>2.1.1 </a:t>
            </a:r>
            <a:r>
              <a:rPr lang="de-DE" altLang="el-GR" b="1" dirty="0">
                <a:solidFill>
                  <a:schemeClr val="bg1"/>
                </a:solidFill>
                <a:effectLst>
                  <a:outerShdw blurRad="38100" dist="38100" dir="2700000" algn="tl">
                    <a:srgbClr val="000000">
                      <a:alpha val="43137"/>
                    </a:srgbClr>
                  </a:outerShdw>
                </a:effectLst>
                <a:latin typeface="+mj-lt"/>
                <a:ea typeface="+mj-ea"/>
                <a:cs typeface="+mj-cs"/>
              </a:rPr>
              <a:t>Warum gibt es Suchkriterien für Gesundheits-Apps</a:t>
            </a:r>
            <a:r>
              <a:rPr lang="en-US" altLang="el-GR" b="1" dirty="0">
                <a:solidFill>
                  <a:schemeClr val="bg1"/>
                </a:solidFill>
                <a:effectLst>
                  <a:outerShdw blurRad="38100" dist="38100" dir="2700000" algn="tl">
                    <a:srgbClr val="000000">
                      <a:alpha val="43137"/>
                    </a:srgbClr>
                  </a:outerShdw>
                </a:effectLst>
                <a:latin typeface="+mj-lt"/>
                <a:ea typeface="+mj-ea"/>
                <a:cs typeface="+mj-cs"/>
              </a:rPr>
              <a:t>?</a:t>
            </a:r>
            <a:endParaRPr lang="en-US" b="1"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3560554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Θέση περιεχομένου 5">
            <a:extLst>
              <a:ext uri="{FF2B5EF4-FFF2-40B4-BE49-F238E27FC236}">
                <a16:creationId xmlns:a16="http://schemas.microsoft.com/office/drawing/2014/main" id="{0A3789FC-9303-AC1C-A4D4-407A7A66F4E0}"/>
              </a:ext>
            </a:extLst>
          </p:cNvPr>
          <p:cNvSpPr>
            <a:spLocks noGrp="1"/>
          </p:cNvSpPr>
          <p:nvPr>
            <p:ph idx="1"/>
          </p:nvPr>
        </p:nvSpPr>
        <p:spPr>
          <a:xfrm>
            <a:off x="558001" y="1991385"/>
            <a:ext cx="10007296" cy="4058541"/>
          </a:xfrm>
        </p:spPr>
        <p:txBody>
          <a:bodyPr>
            <a:normAutofit/>
          </a:bodyPr>
          <a:lstStyle/>
          <a:p>
            <a:pPr>
              <a:spcAft>
                <a:spcPts val="1200"/>
              </a:spcAft>
            </a:pPr>
            <a:r>
              <a:rPr lang="de-DE" dirty="0"/>
              <a:t>Gesundheits-Apps können sensible persönliche Daten benötigen, um genutzt und ordnungsgemäß funktionieren zu können.</a:t>
            </a:r>
          </a:p>
          <a:p>
            <a:pPr>
              <a:spcAft>
                <a:spcPts val="1200"/>
              </a:spcAft>
            </a:pPr>
            <a:r>
              <a:rPr lang="de-DE" dirty="0"/>
              <a:t>Dies kann problematisch sein, da Gesundheits-Apps oft kostenlos sind und daher auf andere Refinanzierungsmethoden angewiesen sind, wie das Teilen persönlicher Daten der Nutzer für Werbezwecke mit sozialen Medienplattformen wie Facebook oder Instagram.</a:t>
            </a:r>
          </a:p>
          <a:p>
            <a:pPr>
              <a:spcAft>
                <a:spcPts val="1200"/>
              </a:spcAft>
            </a:pPr>
            <a:r>
              <a:rPr lang="de-DE" dirty="0"/>
              <a:t>Auch niedrige Datenschutzstandards könnten das Risiko eines Datenlecks von Gesundheitsinformationen erhöhen und den Nutzern irreversiblen Schaden zufügen.</a:t>
            </a:r>
          </a:p>
        </p:txBody>
      </p:sp>
      <p:sp>
        <p:nvSpPr>
          <p:cNvPr id="13" name="Τίτλος 4">
            <a:extLst>
              <a:ext uri="{FF2B5EF4-FFF2-40B4-BE49-F238E27FC236}">
                <a16:creationId xmlns:a16="http://schemas.microsoft.com/office/drawing/2014/main" id="{524F7A08-6374-A137-B246-47C075DBC28B}"/>
              </a:ext>
            </a:extLst>
          </p:cNvPr>
          <p:cNvSpPr>
            <a:spLocks noGrp="1"/>
          </p:cNvSpPr>
          <p:nvPr>
            <p:ph type="title"/>
          </p:nvPr>
        </p:nvSpPr>
        <p:spPr>
          <a:xfrm>
            <a:off x="558000" y="1080000"/>
            <a:ext cx="11059692" cy="605096"/>
          </a:xfrm>
        </p:spPr>
        <p:txBody>
          <a:bodyPr/>
          <a:lstStyle/>
          <a:p>
            <a:r>
              <a:rPr lang="en-US" dirty="0"/>
              <a:t>Schutz </a:t>
            </a:r>
            <a:r>
              <a:rPr lang="en-US" dirty="0" err="1"/>
              <a:t>sensibler</a:t>
            </a:r>
            <a:r>
              <a:rPr lang="en-US" dirty="0"/>
              <a:t> </a:t>
            </a:r>
            <a:r>
              <a:rPr lang="en-US" dirty="0" err="1"/>
              <a:t>persönlicher</a:t>
            </a:r>
            <a:r>
              <a:rPr lang="en-US" dirty="0"/>
              <a:t> </a:t>
            </a:r>
            <a:r>
              <a:rPr lang="en-US" dirty="0" err="1"/>
              <a:t>Daten</a:t>
            </a:r>
            <a:endParaRPr lang="en-US" dirty="0"/>
          </a:p>
        </p:txBody>
      </p:sp>
      <p:sp>
        <p:nvSpPr>
          <p:cNvPr id="3" name="Ορθογώνιο 7">
            <a:extLst>
              <a:ext uri="{FF2B5EF4-FFF2-40B4-BE49-F238E27FC236}">
                <a16:creationId xmlns:a16="http://schemas.microsoft.com/office/drawing/2014/main" id="{60D74AEE-35B9-A909-5D24-7C7EF20F804F}"/>
              </a:ext>
            </a:extLst>
          </p:cNvPr>
          <p:cNvSpPr/>
          <p:nvPr/>
        </p:nvSpPr>
        <p:spPr>
          <a:xfrm>
            <a:off x="7261413" y="-3933"/>
            <a:ext cx="4929328" cy="398569"/>
          </a:xfrm>
          <a:prstGeom prst="rect">
            <a:avLst/>
          </a:prstGeom>
          <a:solidFill>
            <a:srgbClr val="DDE0E5"/>
          </a:solidFill>
        </p:spPr>
        <p:txBody>
          <a:bodyPr vert="horz" lIns="91440" tIns="45720" rIns="91440" bIns="45720" rtlCol="0" anchor="ctr">
            <a:normAutofit fontScale="85000" lnSpcReduction="10000"/>
          </a:bodyPr>
          <a:lstStyle/>
          <a:p>
            <a:pPr algn="r">
              <a:lnSpc>
                <a:spcPct val="90000"/>
              </a:lnSpc>
              <a:spcBef>
                <a:spcPct val="0"/>
              </a:spcBef>
            </a:pPr>
            <a:r>
              <a:rPr lang="en-US" altLang="el-GR" b="1" dirty="0">
                <a:solidFill>
                  <a:schemeClr val="bg1"/>
                </a:solidFill>
                <a:effectLst>
                  <a:outerShdw blurRad="38100" dist="38100" dir="2700000" algn="tl">
                    <a:srgbClr val="000000">
                      <a:alpha val="43137"/>
                    </a:srgbClr>
                  </a:outerShdw>
                </a:effectLst>
                <a:latin typeface="+mj-lt"/>
                <a:ea typeface="+mj-ea"/>
                <a:cs typeface="+mj-cs"/>
              </a:rPr>
              <a:t>2.1.1 </a:t>
            </a:r>
            <a:r>
              <a:rPr lang="de-DE" altLang="el-GR" b="1" dirty="0">
                <a:solidFill>
                  <a:schemeClr val="bg1"/>
                </a:solidFill>
                <a:effectLst>
                  <a:outerShdw blurRad="38100" dist="38100" dir="2700000" algn="tl">
                    <a:srgbClr val="000000">
                      <a:alpha val="43137"/>
                    </a:srgbClr>
                  </a:outerShdw>
                </a:effectLst>
                <a:latin typeface="+mj-lt"/>
                <a:ea typeface="+mj-ea"/>
                <a:cs typeface="+mj-cs"/>
              </a:rPr>
              <a:t>Warum gibt es Suchkriterien für Gesundheits-Apps</a:t>
            </a:r>
            <a:r>
              <a:rPr lang="en-US" altLang="el-GR" b="1" dirty="0">
                <a:solidFill>
                  <a:schemeClr val="bg1"/>
                </a:solidFill>
                <a:effectLst>
                  <a:outerShdw blurRad="38100" dist="38100" dir="2700000" algn="tl">
                    <a:srgbClr val="000000">
                      <a:alpha val="43137"/>
                    </a:srgbClr>
                  </a:outerShdw>
                </a:effectLst>
                <a:latin typeface="+mj-lt"/>
                <a:ea typeface="+mj-ea"/>
                <a:cs typeface="+mj-cs"/>
              </a:rPr>
              <a:t>?</a:t>
            </a:r>
            <a:endParaRPr lang="en-US" b="1"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28415680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Talk, Reden, Sprechblase, Konversation">
            <a:extLst>
              <a:ext uri="{FF2B5EF4-FFF2-40B4-BE49-F238E27FC236}">
                <a16:creationId xmlns:a16="http://schemas.microsoft.com/office/drawing/2014/main" id="{A9B64144-05D1-4503-BE5F-79E0CFEDEB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2941" y="1851965"/>
            <a:ext cx="3680659" cy="3926036"/>
          </a:xfrm>
          <a:prstGeom prst="rect">
            <a:avLst/>
          </a:prstGeom>
          <a:noFill/>
          <a:extLst>
            <a:ext uri="{909E8E84-426E-40DD-AFC4-6F175D3DCCD1}">
              <a14:hiddenFill xmlns:a14="http://schemas.microsoft.com/office/drawing/2010/main">
                <a:solidFill>
                  <a:srgbClr val="FFFFFF"/>
                </a:solidFill>
              </a14:hiddenFill>
            </a:ext>
          </a:extLst>
        </p:spPr>
      </p:pic>
      <p:sp>
        <p:nvSpPr>
          <p:cNvPr id="4" name="Τίτλος 3">
            <a:extLst>
              <a:ext uri="{FF2B5EF4-FFF2-40B4-BE49-F238E27FC236}">
                <a16:creationId xmlns:a16="http://schemas.microsoft.com/office/drawing/2014/main" id="{E47D0821-8573-4002-9B33-F43C68A1D403}"/>
              </a:ext>
            </a:extLst>
          </p:cNvPr>
          <p:cNvSpPr>
            <a:spLocks noGrp="1"/>
          </p:cNvSpPr>
          <p:nvPr>
            <p:ph type="title"/>
          </p:nvPr>
        </p:nvSpPr>
        <p:spPr/>
        <p:txBody>
          <a:bodyPr>
            <a:normAutofit fontScale="90000"/>
          </a:bodyPr>
          <a:lstStyle/>
          <a:p>
            <a:r>
              <a:rPr lang="en-US" altLang="el-GR" sz="2000" dirty="0">
                <a:solidFill>
                  <a:srgbClr val="C01E24"/>
                </a:solidFill>
              </a:rPr>
              <a:t>2.1.2</a:t>
            </a:r>
            <a:r>
              <a:rPr lang="en-US" altLang="el-GR" dirty="0"/>
              <a:t/>
            </a:r>
            <a:br>
              <a:rPr lang="en-US" altLang="el-GR" dirty="0"/>
            </a:br>
            <a:r>
              <a:rPr lang="de-DE" altLang="el-GR" dirty="0">
                <a:solidFill>
                  <a:srgbClr val="C01E24"/>
                </a:solidFill>
              </a:rPr>
              <a:t>Typische Bereiche von Gesundheits-Apps und typische Apps</a:t>
            </a:r>
            <a:endParaRPr lang="el-GR" dirty="0">
              <a:solidFill>
                <a:srgbClr val="C01E24"/>
              </a:solidFill>
            </a:endParaRPr>
          </a:p>
        </p:txBody>
      </p:sp>
      <p:sp>
        <p:nvSpPr>
          <p:cNvPr id="5" name="Θέση κειμένου 4">
            <a:extLst>
              <a:ext uri="{FF2B5EF4-FFF2-40B4-BE49-F238E27FC236}">
                <a16:creationId xmlns:a16="http://schemas.microsoft.com/office/drawing/2014/main" id="{FAA18648-8A7B-40D3-A066-80FDB05B7DF4}"/>
              </a:ext>
            </a:extLst>
          </p:cNvPr>
          <p:cNvSpPr>
            <a:spLocks noGrp="1"/>
          </p:cNvSpPr>
          <p:nvPr>
            <p:ph type="body" idx="1"/>
          </p:nvPr>
        </p:nvSpPr>
        <p:spPr/>
        <p:txBody>
          <a:bodyPr>
            <a:normAutofit fontScale="85000" lnSpcReduction="10000"/>
          </a:bodyPr>
          <a:lstStyle/>
          <a:p>
            <a:r>
              <a:rPr lang="en-US" sz="2200" dirty="0">
                <a:solidFill>
                  <a:srgbClr val="203864"/>
                </a:solidFill>
                <a:sym typeface="Arial" panose="020B0604020202020204" pitchFamily="34" charset="0"/>
              </a:rPr>
              <a:t>Lassen Sie </a:t>
            </a:r>
            <a:r>
              <a:rPr lang="en-US" sz="2200" dirty="0" err="1">
                <a:solidFill>
                  <a:srgbClr val="203864"/>
                </a:solidFill>
                <a:sym typeface="Arial" panose="020B0604020202020204" pitchFamily="34" charset="0"/>
              </a:rPr>
              <a:t>uns</a:t>
            </a:r>
            <a:r>
              <a:rPr lang="en-US" sz="2200" dirty="0">
                <a:solidFill>
                  <a:srgbClr val="203864"/>
                </a:solidFill>
                <a:sym typeface="Arial" panose="020B0604020202020204" pitchFamily="34" charset="0"/>
              </a:rPr>
              <a:t> </a:t>
            </a:r>
            <a:r>
              <a:rPr lang="en-US" sz="2200" dirty="0" err="1">
                <a:solidFill>
                  <a:srgbClr val="203864"/>
                </a:solidFill>
                <a:sym typeface="Arial" panose="020B0604020202020204" pitchFamily="34" charset="0"/>
              </a:rPr>
              <a:t>Erfahrungen</a:t>
            </a:r>
            <a:r>
              <a:rPr lang="en-US" sz="2200" dirty="0">
                <a:solidFill>
                  <a:srgbClr val="203864"/>
                </a:solidFill>
                <a:sym typeface="Arial" panose="020B0604020202020204" pitchFamily="34" charset="0"/>
              </a:rPr>
              <a:t> </a:t>
            </a:r>
            <a:r>
              <a:rPr lang="en-US" sz="2200" dirty="0" err="1">
                <a:solidFill>
                  <a:srgbClr val="203864"/>
                </a:solidFill>
                <a:sym typeface="Arial" panose="020B0604020202020204" pitchFamily="34" charset="0"/>
              </a:rPr>
              <a:t>austauschen</a:t>
            </a:r>
            <a:endParaRPr lang="en-US" sz="2200" dirty="0">
              <a:solidFill>
                <a:srgbClr val="203864"/>
              </a:solidFill>
              <a:sym typeface="Arial" panose="020B0604020202020204" pitchFamily="34" charset="0"/>
            </a:endParaRPr>
          </a:p>
        </p:txBody>
      </p:sp>
      <p:sp>
        <p:nvSpPr>
          <p:cNvPr id="6" name="Θέση περιεχομένου 5">
            <a:extLst>
              <a:ext uri="{FF2B5EF4-FFF2-40B4-BE49-F238E27FC236}">
                <a16:creationId xmlns:a16="http://schemas.microsoft.com/office/drawing/2014/main" id="{AA5AE911-E515-48E3-AB8B-121C68B77A58}"/>
              </a:ext>
            </a:extLst>
          </p:cNvPr>
          <p:cNvSpPr>
            <a:spLocks noGrp="1"/>
          </p:cNvSpPr>
          <p:nvPr>
            <p:ph sz="half" idx="2"/>
          </p:nvPr>
        </p:nvSpPr>
        <p:spPr>
          <a:xfrm>
            <a:off x="617621" y="2849843"/>
            <a:ext cx="5637259" cy="4008158"/>
          </a:xfrm>
        </p:spPr>
        <p:txBody>
          <a:bodyPr>
            <a:normAutofit/>
          </a:bodyPr>
          <a:lstStyle/>
          <a:p>
            <a:pPr marL="228600" indent="-228600" defTabSz="914400">
              <a:lnSpc>
                <a:spcPct val="150000"/>
              </a:lnSpc>
              <a:spcBef>
                <a:spcPts val="601"/>
              </a:spcBef>
              <a:spcAft>
                <a:spcPts val="601"/>
              </a:spcAft>
              <a:buClr>
                <a:srgbClr val="C01E24"/>
              </a:buClr>
              <a:buFont typeface="Wingdings" charset="2"/>
              <a:buChar char=""/>
            </a:pPr>
            <a:r>
              <a:rPr lang="de-DE" sz="2400" b="0" strike="noStrike" spc="-1" dirty="0">
                <a:solidFill>
                  <a:schemeClr val="dk1"/>
                </a:solidFill>
                <a:latin typeface="Calibri"/>
                <a:ea typeface="DejaVu Sans"/>
              </a:rPr>
              <a:t>Welche Gesundheits-Apps nutzen Sie aktuell oder haben Sie in der Vergangenheit genutzt?</a:t>
            </a:r>
            <a:endParaRPr lang="de-DE" sz="2400" b="0" strike="noStrike" spc="-1" dirty="0">
              <a:solidFill>
                <a:srgbClr val="000000"/>
              </a:solidFill>
              <a:latin typeface="Arial"/>
            </a:endParaRPr>
          </a:p>
          <a:p>
            <a:pPr marL="228600" indent="-228600" defTabSz="914400">
              <a:lnSpc>
                <a:spcPct val="150000"/>
              </a:lnSpc>
              <a:spcBef>
                <a:spcPts val="601"/>
              </a:spcBef>
              <a:spcAft>
                <a:spcPts val="601"/>
              </a:spcAft>
              <a:buClr>
                <a:srgbClr val="C01E24"/>
              </a:buClr>
              <a:buFont typeface="Wingdings" charset="2"/>
              <a:buChar char=""/>
            </a:pPr>
            <a:r>
              <a:rPr lang="de-DE" sz="2400" b="0" strike="noStrike" spc="-1" dirty="0">
                <a:solidFill>
                  <a:schemeClr val="dk1"/>
                </a:solidFill>
                <a:latin typeface="Calibri"/>
                <a:ea typeface="DejaVu Sans"/>
              </a:rPr>
              <a:t>Welche Gesundheits-Apps fallen Ihnen ein?</a:t>
            </a:r>
            <a:endParaRPr lang="de-DE" sz="2400" b="0" strike="noStrike" spc="-1" dirty="0">
              <a:solidFill>
                <a:srgbClr val="000000"/>
              </a:solidFill>
              <a:latin typeface="Arial"/>
            </a:endParaRPr>
          </a:p>
        </p:txBody>
      </p:sp>
      <p:sp>
        <p:nvSpPr>
          <p:cNvPr id="2" name="Ορθογώνιο 1">
            <a:extLst>
              <a:ext uri="{FF2B5EF4-FFF2-40B4-BE49-F238E27FC236}">
                <a16:creationId xmlns:a16="http://schemas.microsoft.com/office/drawing/2014/main" id="{F578CDC3-AA9B-A5CA-B298-64484F1EFBDF}"/>
              </a:ext>
            </a:extLst>
          </p:cNvPr>
          <p:cNvSpPr/>
          <p:nvPr/>
        </p:nvSpPr>
        <p:spPr>
          <a:xfrm>
            <a:off x="9780282" y="6042956"/>
            <a:ext cx="2411718" cy="276999"/>
          </a:xfrm>
          <a:prstGeom prst="rect">
            <a:avLst/>
          </a:prstGeom>
        </p:spPr>
        <p:txBody>
          <a:bodyPr wrap="square">
            <a:spAutoFit/>
          </a:bodyPr>
          <a:lstStyle/>
          <a:p>
            <a:pPr algn="r"/>
            <a:r>
              <a:rPr lang="en-US" sz="1200" dirty="0">
                <a:hlinkClick r:id="rId4"/>
              </a:rPr>
              <a:t>Quelle</a:t>
            </a:r>
            <a:r>
              <a:rPr lang="en-US" sz="1200" dirty="0"/>
              <a:t> | </a:t>
            </a:r>
            <a:r>
              <a:rPr lang="en-US" sz="1200" dirty="0" err="1">
                <a:hlinkClick r:id="rId5"/>
              </a:rPr>
              <a:t>Pixabay</a:t>
            </a:r>
            <a:r>
              <a:rPr lang="en-US" sz="1200" dirty="0">
                <a:hlinkClick r:id="rId5"/>
              </a:rPr>
              <a:t> </a:t>
            </a:r>
            <a:r>
              <a:rPr lang="en-US" sz="1200" dirty="0" err="1">
                <a:hlinkClick r:id="rId5"/>
              </a:rPr>
              <a:t>Lizenz</a:t>
            </a:r>
            <a:endParaRPr lang="en-US" sz="1200" dirty="0"/>
          </a:p>
        </p:txBody>
      </p:sp>
    </p:spTree>
    <p:extLst>
      <p:ext uri="{BB962C8B-B14F-4D97-AF65-F5344CB8AC3E}">
        <p14:creationId xmlns:p14="http://schemas.microsoft.com/office/powerpoint/2010/main" val="21409947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2A1AF859-4805-41F5-90C6-C2AED68DBC37}"/>
              </a:ext>
            </a:extLst>
          </p:cNvPr>
          <p:cNvPicPr>
            <a:picLocks noChangeAspect="1"/>
          </p:cNvPicPr>
          <p:nvPr/>
        </p:nvPicPr>
        <p:blipFill>
          <a:blip r:embed="rId3"/>
          <a:stretch>
            <a:fillRect/>
          </a:stretch>
        </p:blipFill>
        <p:spPr>
          <a:xfrm>
            <a:off x="9847598" y="1379594"/>
            <a:ext cx="1790700" cy="1895475"/>
          </a:xfrm>
          <a:prstGeom prst="rect">
            <a:avLst/>
          </a:prstGeom>
        </p:spPr>
      </p:pic>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lstStyle/>
          <a:p>
            <a:r>
              <a:rPr lang="de-DE" dirty="0"/>
              <a:t>Beispiele für Gesundheits-Apps: Running &amp; Jogging, Run </a:t>
            </a:r>
            <a:r>
              <a:rPr lang="de-DE" dirty="0" err="1"/>
              <a:t>tracker</a:t>
            </a:r>
            <a:endParaRPr lang="en-US" dirty="0"/>
          </a:p>
        </p:txBody>
      </p:sp>
      <p:sp>
        <p:nvSpPr>
          <p:cNvPr id="12" name="Ορθογώνιο 1">
            <a:extLst>
              <a:ext uri="{FF2B5EF4-FFF2-40B4-BE49-F238E27FC236}">
                <a16:creationId xmlns:a16="http://schemas.microsoft.com/office/drawing/2014/main" id="{8045C3A2-42D7-9705-F471-8AA1E9986FF4}"/>
              </a:ext>
            </a:extLst>
          </p:cNvPr>
          <p:cNvSpPr/>
          <p:nvPr/>
        </p:nvSpPr>
        <p:spPr>
          <a:xfrm>
            <a:off x="9752970" y="6394648"/>
            <a:ext cx="2411718" cy="276999"/>
          </a:xfrm>
          <a:prstGeom prst="rect">
            <a:avLst/>
          </a:prstGeom>
        </p:spPr>
        <p:txBody>
          <a:bodyPr wrap="square">
            <a:spAutoFit/>
          </a:bodyPr>
          <a:lstStyle/>
          <a:p>
            <a:r>
              <a:rPr lang="de-DE" sz="1200" dirty="0"/>
              <a:t>Quelle: </a:t>
            </a:r>
            <a:r>
              <a:rPr lang="de-DE" sz="1200" dirty="0">
                <a:hlinkClick r:id="rId4"/>
              </a:rPr>
              <a:t>Google Play Store - </a:t>
            </a:r>
            <a:r>
              <a:rPr lang="de-DE" sz="1200" dirty="0" err="1">
                <a:hlinkClick r:id="rId4"/>
              </a:rPr>
              <a:t>Zeopoxa</a:t>
            </a:r>
            <a:endParaRPr lang="de-DE" sz="1200" dirty="0"/>
          </a:p>
        </p:txBody>
      </p:sp>
      <p:sp>
        <p:nvSpPr>
          <p:cNvPr id="11" name="Ορθογώνιο 7">
            <a:extLst>
              <a:ext uri="{FF2B5EF4-FFF2-40B4-BE49-F238E27FC236}">
                <a16:creationId xmlns:a16="http://schemas.microsoft.com/office/drawing/2014/main" id="{C66D4FE0-E030-4EE1-B18E-053961C93B61}"/>
              </a:ext>
            </a:extLst>
          </p:cNvPr>
          <p:cNvSpPr/>
          <p:nvPr/>
        </p:nvSpPr>
        <p:spPr>
          <a:xfrm>
            <a:off x="7556740" y="-10991"/>
            <a:ext cx="4633999" cy="398569"/>
          </a:xfrm>
          <a:prstGeom prst="rect">
            <a:avLst/>
          </a:prstGeom>
          <a:solidFill>
            <a:srgbClr val="DDE0E5"/>
          </a:solidFill>
        </p:spPr>
        <p:txBody>
          <a:bodyPr vert="horz" lIns="91440" tIns="45720" rIns="91440" bIns="45720" rtlCol="0" anchor="ctr">
            <a:normAutofit fontScale="77500" lnSpcReduction="20000"/>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latin typeface="+mj-lt"/>
                <a:ea typeface="+mj-ea"/>
                <a:cs typeface="+mj-cs"/>
              </a:rPr>
              <a:t>2.1.2 </a:t>
            </a:r>
            <a:r>
              <a:rPr lang="de-DE" altLang="el-GR" dirty="0">
                <a:solidFill>
                  <a:schemeClr val="bg1"/>
                </a:solidFill>
                <a:effectLst>
                  <a:outerShdw blurRad="38100" dist="38100" dir="2700000" algn="tl">
                    <a:srgbClr val="000000">
                      <a:alpha val="43137"/>
                    </a:srgbClr>
                  </a:outerShdw>
                </a:effectLst>
                <a:latin typeface="+mj-lt"/>
                <a:ea typeface="+mj-ea"/>
                <a:cs typeface="+mj-cs"/>
              </a:rPr>
              <a:t>Typische Bereiche von Gesundheits-Apps und typische Apps</a:t>
            </a:r>
            <a:endParaRPr lang="en-US" dirty="0">
              <a:solidFill>
                <a:schemeClr val="bg1"/>
              </a:solidFill>
              <a:effectLst>
                <a:outerShdw blurRad="38100" dist="38100" dir="2700000" algn="tl">
                  <a:srgbClr val="000000">
                    <a:alpha val="43137"/>
                  </a:srgbClr>
                </a:outerShdw>
              </a:effectLst>
              <a:latin typeface="+mj-lt"/>
              <a:ea typeface="+mj-ea"/>
              <a:cs typeface="+mj-cs"/>
            </a:endParaRPr>
          </a:p>
        </p:txBody>
      </p:sp>
      <p:pic>
        <p:nvPicPr>
          <p:cNvPr id="13" name="Grafik 12">
            <a:extLst>
              <a:ext uri="{FF2B5EF4-FFF2-40B4-BE49-F238E27FC236}">
                <a16:creationId xmlns:a16="http://schemas.microsoft.com/office/drawing/2014/main" id="{2D79F31B-3A91-4F62-B1A8-919E7353120B}"/>
              </a:ext>
            </a:extLst>
          </p:cNvPr>
          <p:cNvPicPr>
            <a:picLocks noChangeAspect="1"/>
          </p:cNvPicPr>
          <p:nvPr/>
        </p:nvPicPr>
        <p:blipFill>
          <a:blip r:embed="rId5"/>
          <a:stretch>
            <a:fillRect/>
          </a:stretch>
        </p:blipFill>
        <p:spPr>
          <a:xfrm>
            <a:off x="553702" y="2371610"/>
            <a:ext cx="1633578" cy="3684588"/>
          </a:xfrm>
          <a:prstGeom prst="rect">
            <a:avLst/>
          </a:prstGeom>
        </p:spPr>
      </p:pic>
      <p:pic>
        <p:nvPicPr>
          <p:cNvPr id="14" name="Grafik 13">
            <a:extLst>
              <a:ext uri="{FF2B5EF4-FFF2-40B4-BE49-F238E27FC236}">
                <a16:creationId xmlns:a16="http://schemas.microsoft.com/office/drawing/2014/main" id="{AB9B876B-A71F-4571-8F6A-862028B3C507}"/>
              </a:ext>
            </a:extLst>
          </p:cNvPr>
          <p:cNvPicPr>
            <a:picLocks noChangeAspect="1"/>
          </p:cNvPicPr>
          <p:nvPr/>
        </p:nvPicPr>
        <p:blipFill>
          <a:blip r:embed="rId6"/>
          <a:stretch>
            <a:fillRect/>
          </a:stretch>
        </p:blipFill>
        <p:spPr>
          <a:xfrm>
            <a:off x="2382495" y="2371610"/>
            <a:ext cx="1628074" cy="3684588"/>
          </a:xfrm>
          <a:prstGeom prst="rect">
            <a:avLst/>
          </a:prstGeom>
        </p:spPr>
      </p:pic>
      <p:pic>
        <p:nvPicPr>
          <p:cNvPr id="15" name="Grafik 14">
            <a:extLst>
              <a:ext uri="{FF2B5EF4-FFF2-40B4-BE49-F238E27FC236}">
                <a16:creationId xmlns:a16="http://schemas.microsoft.com/office/drawing/2014/main" id="{9085039B-3638-46CC-A214-AC8CEE3D9925}"/>
              </a:ext>
            </a:extLst>
          </p:cNvPr>
          <p:cNvPicPr>
            <a:picLocks noChangeAspect="1"/>
          </p:cNvPicPr>
          <p:nvPr/>
        </p:nvPicPr>
        <p:blipFill>
          <a:blip r:embed="rId7"/>
          <a:stretch>
            <a:fillRect/>
          </a:stretch>
        </p:blipFill>
        <p:spPr>
          <a:xfrm>
            <a:off x="4251518" y="2371610"/>
            <a:ext cx="1633577" cy="3684587"/>
          </a:xfrm>
          <a:prstGeom prst="rect">
            <a:avLst/>
          </a:prstGeom>
        </p:spPr>
      </p:pic>
      <p:pic>
        <p:nvPicPr>
          <p:cNvPr id="16" name="Grafik 15">
            <a:extLst>
              <a:ext uri="{FF2B5EF4-FFF2-40B4-BE49-F238E27FC236}">
                <a16:creationId xmlns:a16="http://schemas.microsoft.com/office/drawing/2014/main" id="{36ECA3A1-46E0-4DFA-8FE2-8B3387618617}"/>
              </a:ext>
            </a:extLst>
          </p:cNvPr>
          <p:cNvPicPr>
            <a:picLocks noChangeAspect="1"/>
          </p:cNvPicPr>
          <p:nvPr/>
        </p:nvPicPr>
        <p:blipFill>
          <a:blip r:embed="rId8"/>
          <a:stretch>
            <a:fillRect/>
          </a:stretch>
        </p:blipFill>
        <p:spPr>
          <a:xfrm>
            <a:off x="6120031" y="2371610"/>
            <a:ext cx="1628455" cy="3684587"/>
          </a:xfrm>
          <a:prstGeom prst="rect">
            <a:avLst/>
          </a:prstGeom>
        </p:spPr>
      </p:pic>
      <p:pic>
        <p:nvPicPr>
          <p:cNvPr id="17" name="Grafik 16">
            <a:extLst>
              <a:ext uri="{FF2B5EF4-FFF2-40B4-BE49-F238E27FC236}">
                <a16:creationId xmlns:a16="http://schemas.microsoft.com/office/drawing/2014/main" id="{B5E209C6-966C-4E2F-8ECB-368B7B34E80C}"/>
              </a:ext>
            </a:extLst>
          </p:cNvPr>
          <p:cNvPicPr>
            <a:picLocks noChangeAspect="1"/>
          </p:cNvPicPr>
          <p:nvPr/>
        </p:nvPicPr>
        <p:blipFill>
          <a:blip r:embed="rId9"/>
          <a:stretch>
            <a:fillRect/>
          </a:stretch>
        </p:blipFill>
        <p:spPr>
          <a:xfrm>
            <a:off x="7983310" y="2371610"/>
            <a:ext cx="1625166" cy="3684587"/>
          </a:xfrm>
          <a:prstGeom prst="rect">
            <a:avLst/>
          </a:prstGeom>
        </p:spPr>
      </p:pic>
    </p:spTree>
    <p:extLst>
      <p:ext uri="{BB962C8B-B14F-4D97-AF65-F5344CB8AC3E}">
        <p14:creationId xmlns:p14="http://schemas.microsoft.com/office/powerpoint/2010/main" val="4472833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lstStyle/>
          <a:p>
            <a:r>
              <a:rPr lang="de-DE" dirty="0"/>
              <a:t>Beispiele für Gesundheits-Apps: </a:t>
            </a:r>
            <a:r>
              <a:rPr lang="de-DE" dirty="0" err="1"/>
              <a:t>NeuroNation</a:t>
            </a:r>
            <a:r>
              <a:rPr lang="de-DE" dirty="0"/>
              <a:t> – Brain Training</a:t>
            </a:r>
            <a:endParaRPr lang="en-US" dirty="0"/>
          </a:p>
        </p:txBody>
      </p:sp>
      <p:sp>
        <p:nvSpPr>
          <p:cNvPr id="8" name="Θέση περιεχομένου 5">
            <a:extLst>
              <a:ext uri="{FF2B5EF4-FFF2-40B4-BE49-F238E27FC236}">
                <a16:creationId xmlns:a16="http://schemas.microsoft.com/office/drawing/2014/main" id="{B7397BB1-EFFC-5CD7-ACD9-E7BD863406B0}"/>
              </a:ext>
            </a:extLst>
          </p:cNvPr>
          <p:cNvSpPr txBox="1">
            <a:spLocks/>
          </p:cNvSpPr>
          <p:nvPr/>
        </p:nvSpPr>
        <p:spPr>
          <a:xfrm>
            <a:off x="610139" y="1679188"/>
            <a:ext cx="7077923" cy="489340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600" dirty="0">
                <a:hlinkClick r:id="rId3"/>
              </a:rPr>
              <a:t>https://www.youtube.com/watch?v=8zyLk8PY03I</a:t>
            </a:r>
            <a:r>
              <a:rPr lang="en-US" sz="2600" dirty="0"/>
              <a:t> </a:t>
            </a:r>
          </a:p>
          <a:p>
            <a:pPr>
              <a:lnSpc>
                <a:spcPct val="120000"/>
              </a:lnSpc>
            </a:pPr>
            <a:endParaRPr lang="en-US" sz="2600" dirty="0"/>
          </a:p>
        </p:txBody>
      </p:sp>
      <p:pic>
        <p:nvPicPr>
          <p:cNvPr id="1026" name="Picture 2">
            <a:extLst>
              <a:ext uri="{FF2B5EF4-FFF2-40B4-BE49-F238E27FC236}">
                <a16:creationId xmlns:a16="http://schemas.microsoft.com/office/drawing/2014/main" id="{A3C66C1B-FD49-0F44-DB25-B87868E9FFE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159708" y="3460363"/>
            <a:ext cx="3794316" cy="2528556"/>
          </a:xfrm>
          <a:prstGeom prst="rect">
            <a:avLst/>
          </a:prstGeom>
          <a:noFill/>
          <a:extLst>
            <a:ext uri="{909E8E84-426E-40DD-AFC4-6F175D3DCCD1}">
              <a14:hiddenFill xmlns:a14="http://schemas.microsoft.com/office/drawing/2010/main">
                <a:solidFill>
                  <a:srgbClr val="FFFFFF"/>
                </a:solidFill>
              </a14:hiddenFill>
            </a:ext>
          </a:extLst>
        </p:spPr>
      </p:pic>
      <p:sp>
        <p:nvSpPr>
          <p:cNvPr id="12" name="Ορθογώνιο 1">
            <a:extLst>
              <a:ext uri="{FF2B5EF4-FFF2-40B4-BE49-F238E27FC236}">
                <a16:creationId xmlns:a16="http://schemas.microsoft.com/office/drawing/2014/main" id="{8045C3A2-42D7-9705-F471-8AA1E9986FF4}"/>
              </a:ext>
            </a:extLst>
          </p:cNvPr>
          <p:cNvSpPr/>
          <p:nvPr/>
        </p:nvSpPr>
        <p:spPr>
          <a:xfrm>
            <a:off x="9752970" y="6394648"/>
            <a:ext cx="2411718" cy="276999"/>
          </a:xfrm>
          <a:prstGeom prst="rect">
            <a:avLst/>
          </a:prstGeom>
        </p:spPr>
        <p:txBody>
          <a:bodyPr wrap="square">
            <a:spAutoFit/>
          </a:bodyPr>
          <a:lstStyle/>
          <a:p>
            <a:pPr algn="r"/>
            <a:r>
              <a:rPr lang="en-US" sz="1200" dirty="0">
                <a:hlinkClick r:id="rId5"/>
              </a:rPr>
              <a:t>Quelle</a:t>
            </a:r>
            <a:r>
              <a:rPr lang="en-US" sz="1200" dirty="0"/>
              <a:t>| </a:t>
            </a:r>
            <a:r>
              <a:rPr lang="en-US" sz="1200" dirty="0" err="1">
                <a:hlinkClick r:id="rId6"/>
              </a:rPr>
              <a:t>Pixabay</a:t>
            </a:r>
            <a:r>
              <a:rPr lang="en-US" sz="1200" dirty="0">
                <a:hlinkClick r:id="rId6"/>
              </a:rPr>
              <a:t> </a:t>
            </a:r>
            <a:r>
              <a:rPr lang="en-US" sz="1200" dirty="0" err="1">
                <a:hlinkClick r:id="rId6"/>
              </a:rPr>
              <a:t>Lizenz</a:t>
            </a:r>
            <a:endParaRPr lang="en-US" sz="1200" dirty="0"/>
          </a:p>
        </p:txBody>
      </p:sp>
      <p:pic>
        <p:nvPicPr>
          <p:cNvPr id="11" name="Grafik 10">
            <a:extLst>
              <a:ext uri="{FF2B5EF4-FFF2-40B4-BE49-F238E27FC236}">
                <a16:creationId xmlns:a16="http://schemas.microsoft.com/office/drawing/2014/main" id="{9EF70B39-5E27-4BF3-9768-321A2A5DCB27}"/>
              </a:ext>
            </a:extLst>
          </p:cNvPr>
          <p:cNvPicPr>
            <a:picLocks noChangeAspect="1"/>
          </p:cNvPicPr>
          <p:nvPr/>
        </p:nvPicPr>
        <p:blipFill>
          <a:blip r:embed="rId7"/>
          <a:stretch>
            <a:fillRect/>
          </a:stretch>
        </p:blipFill>
        <p:spPr>
          <a:xfrm>
            <a:off x="9867361" y="1379594"/>
            <a:ext cx="1714500" cy="1781175"/>
          </a:xfrm>
          <a:prstGeom prst="rect">
            <a:avLst/>
          </a:prstGeom>
        </p:spPr>
      </p:pic>
      <p:sp>
        <p:nvSpPr>
          <p:cNvPr id="3" name="Rechteck 2">
            <a:extLst>
              <a:ext uri="{FF2B5EF4-FFF2-40B4-BE49-F238E27FC236}">
                <a16:creationId xmlns:a16="http://schemas.microsoft.com/office/drawing/2014/main" id="{FC15869F-8CA2-4586-A1B1-8618E1E31A38}"/>
              </a:ext>
            </a:extLst>
          </p:cNvPr>
          <p:cNvSpPr/>
          <p:nvPr/>
        </p:nvSpPr>
        <p:spPr>
          <a:xfrm>
            <a:off x="9450226" y="3206447"/>
            <a:ext cx="2714462" cy="276999"/>
          </a:xfrm>
          <a:prstGeom prst="rect">
            <a:avLst/>
          </a:prstGeom>
        </p:spPr>
        <p:txBody>
          <a:bodyPr wrap="none">
            <a:spAutoFit/>
          </a:bodyPr>
          <a:lstStyle/>
          <a:p>
            <a:pPr algn="r"/>
            <a:r>
              <a:rPr lang="de-DE" sz="1200" dirty="0"/>
              <a:t>Quelle: </a:t>
            </a:r>
            <a:r>
              <a:rPr lang="de-DE" sz="1200" dirty="0">
                <a:hlinkClick r:id="rId8"/>
              </a:rPr>
              <a:t>Google Play Store - </a:t>
            </a:r>
            <a:r>
              <a:rPr lang="de-DE" sz="1200" dirty="0" err="1">
                <a:hlinkClick r:id="rId8"/>
              </a:rPr>
              <a:t>NeuroNation</a:t>
            </a:r>
            <a:endParaRPr lang="de-DE" sz="1200" dirty="0"/>
          </a:p>
        </p:txBody>
      </p:sp>
      <p:sp>
        <p:nvSpPr>
          <p:cNvPr id="4" name="Ορθογώνιο 7">
            <a:extLst>
              <a:ext uri="{FF2B5EF4-FFF2-40B4-BE49-F238E27FC236}">
                <a16:creationId xmlns:a16="http://schemas.microsoft.com/office/drawing/2014/main" id="{67141AB2-D475-F124-F144-D22FB096DE79}"/>
              </a:ext>
            </a:extLst>
          </p:cNvPr>
          <p:cNvSpPr/>
          <p:nvPr/>
        </p:nvSpPr>
        <p:spPr>
          <a:xfrm>
            <a:off x="7556740" y="-10991"/>
            <a:ext cx="4633999" cy="398569"/>
          </a:xfrm>
          <a:prstGeom prst="rect">
            <a:avLst/>
          </a:prstGeom>
          <a:solidFill>
            <a:srgbClr val="DDE0E5"/>
          </a:solidFill>
        </p:spPr>
        <p:txBody>
          <a:bodyPr vert="horz" lIns="91440" tIns="45720" rIns="91440" bIns="45720" rtlCol="0" anchor="ctr">
            <a:normAutofit fontScale="77500" lnSpcReduction="20000"/>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latin typeface="+mj-lt"/>
                <a:ea typeface="+mj-ea"/>
                <a:cs typeface="+mj-cs"/>
              </a:rPr>
              <a:t>2.1.2 </a:t>
            </a:r>
            <a:r>
              <a:rPr lang="de-DE" altLang="el-GR" dirty="0">
                <a:solidFill>
                  <a:schemeClr val="bg1"/>
                </a:solidFill>
                <a:effectLst>
                  <a:outerShdw blurRad="38100" dist="38100" dir="2700000" algn="tl">
                    <a:srgbClr val="000000">
                      <a:alpha val="43137"/>
                    </a:srgbClr>
                  </a:outerShdw>
                </a:effectLst>
                <a:latin typeface="+mj-lt"/>
                <a:ea typeface="+mj-ea"/>
                <a:cs typeface="+mj-cs"/>
              </a:rPr>
              <a:t>Typische Bereiche von Gesundheits-Apps und typische Apps</a:t>
            </a:r>
            <a:endParaRPr lang="en-US"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42330880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lstStyle/>
          <a:p>
            <a:r>
              <a:rPr lang="de-DE" dirty="0"/>
              <a:t>Brainstorming</a:t>
            </a:r>
          </a:p>
        </p:txBody>
      </p:sp>
      <p:sp>
        <p:nvSpPr>
          <p:cNvPr id="8" name="Θέση περιεχομένου 5">
            <a:extLst>
              <a:ext uri="{FF2B5EF4-FFF2-40B4-BE49-F238E27FC236}">
                <a16:creationId xmlns:a16="http://schemas.microsoft.com/office/drawing/2014/main" id="{B7397BB1-EFFC-5CD7-ACD9-E7BD863406B0}"/>
              </a:ext>
            </a:extLst>
          </p:cNvPr>
          <p:cNvSpPr txBox="1">
            <a:spLocks/>
          </p:cNvSpPr>
          <p:nvPr/>
        </p:nvSpPr>
        <p:spPr>
          <a:xfrm>
            <a:off x="610139" y="1679188"/>
            <a:ext cx="5409663" cy="489340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de-DE" sz="2600" dirty="0"/>
              <a:t>Lassen Sie uns einen breiteren Blick werfen</a:t>
            </a:r>
          </a:p>
          <a:p>
            <a:pPr>
              <a:lnSpc>
                <a:spcPct val="120000"/>
              </a:lnSpc>
            </a:pPr>
            <a:r>
              <a:rPr lang="de-DE" sz="2600" dirty="0"/>
              <a:t>Welche verschiedenen Bereiche von Gesundheits-Apps fallen Ihnen ein?</a:t>
            </a:r>
          </a:p>
        </p:txBody>
      </p:sp>
      <p:sp>
        <p:nvSpPr>
          <p:cNvPr id="12" name="Ορθογώνιο 1">
            <a:extLst>
              <a:ext uri="{FF2B5EF4-FFF2-40B4-BE49-F238E27FC236}">
                <a16:creationId xmlns:a16="http://schemas.microsoft.com/office/drawing/2014/main" id="{8045C3A2-42D7-9705-F471-8AA1E9986FF4}"/>
              </a:ext>
            </a:extLst>
          </p:cNvPr>
          <p:cNvSpPr/>
          <p:nvPr/>
        </p:nvSpPr>
        <p:spPr>
          <a:xfrm>
            <a:off x="9752970" y="6394648"/>
            <a:ext cx="2411718" cy="276999"/>
          </a:xfrm>
          <a:prstGeom prst="rect">
            <a:avLst/>
          </a:prstGeom>
        </p:spPr>
        <p:txBody>
          <a:bodyPr wrap="square">
            <a:spAutoFit/>
          </a:bodyPr>
          <a:lstStyle/>
          <a:p>
            <a:pPr algn="r"/>
            <a:r>
              <a:rPr lang="en-US" sz="1200" dirty="0">
                <a:hlinkClick r:id="rId3"/>
              </a:rPr>
              <a:t>Quelle</a:t>
            </a:r>
            <a:r>
              <a:rPr lang="en-US" sz="1200" dirty="0"/>
              <a:t>| </a:t>
            </a:r>
            <a:r>
              <a:rPr lang="en-US" sz="1200" dirty="0" err="1">
                <a:hlinkClick r:id="rId4"/>
              </a:rPr>
              <a:t>Pixabay</a:t>
            </a:r>
            <a:r>
              <a:rPr lang="en-US" sz="1200" dirty="0">
                <a:hlinkClick r:id="rId4"/>
              </a:rPr>
              <a:t> </a:t>
            </a:r>
            <a:r>
              <a:rPr lang="en-US" sz="1200" dirty="0" err="1">
                <a:hlinkClick r:id="rId4"/>
              </a:rPr>
              <a:t>Lizenz</a:t>
            </a:r>
            <a:endParaRPr lang="en-US" sz="1200" dirty="0"/>
          </a:p>
        </p:txBody>
      </p:sp>
      <p:pic>
        <p:nvPicPr>
          <p:cNvPr id="11" name="Picture 4">
            <a:extLst>
              <a:ext uri="{FF2B5EF4-FFF2-40B4-BE49-F238E27FC236}">
                <a16:creationId xmlns:a16="http://schemas.microsoft.com/office/drawing/2014/main" id="{F30A5E65-CA90-42BC-8CDB-92E2071BDB7D}"/>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125153" y="1679188"/>
            <a:ext cx="1833676" cy="3667352"/>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CD06E900-4780-783A-B871-11E7B35DD2CE}"/>
              </a:ext>
            </a:extLst>
          </p:cNvPr>
          <p:cNvSpPr/>
          <p:nvPr/>
        </p:nvSpPr>
        <p:spPr>
          <a:xfrm>
            <a:off x="7556740" y="-10991"/>
            <a:ext cx="4633999" cy="398569"/>
          </a:xfrm>
          <a:prstGeom prst="rect">
            <a:avLst/>
          </a:prstGeom>
          <a:solidFill>
            <a:srgbClr val="DDE0E5"/>
          </a:solidFill>
        </p:spPr>
        <p:txBody>
          <a:bodyPr vert="horz" lIns="91440" tIns="45720" rIns="91440" bIns="45720" rtlCol="0" anchor="ctr">
            <a:normAutofit fontScale="77500" lnSpcReduction="20000"/>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latin typeface="+mj-lt"/>
                <a:ea typeface="+mj-ea"/>
                <a:cs typeface="+mj-cs"/>
              </a:rPr>
              <a:t>2.1.2 </a:t>
            </a:r>
            <a:r>
              <a:rPr lang="de-DE" altLang="el-GR" dirty="0">
                <a:solidFill>
                  <a:schemeClr val="bg1"/>
                </a:solidFill>
                <a:effectLst>
                  <a:outerShdw blurRad="38100" dist="38100" dir="2700000" algn="tl">
                    <a:srgbClr val="000000">
                      <a:alpha val="43137"/>
                    </a:srgbClr>
                  </a:outerShdw>
                </a:effectLst>
                <a:latin typeface="+mj-lt"/>
                <a:ea typeface="+mj-ea"/>
                <a:cs typeface="+mj-cs"/>
              </a:rPr>
              <a:t>Typische Bereiche von Gesundheits-Apps und typische Apps</a:t>
            </a:r>
            <a:endParaRPr lang="en-US"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27981859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lstStyle/>
          <a:p>
            <a:r>
              <a:rPr lang="de-DE" dirty="0"/>
              <a:t>Beispiele</a:t>
            </a:r>
          </a:p>
        </p:txBody>
      </p:sp>
      <p:sp>
        <p:nvSpPr>
          <p:cNvPr id="8" name="Θέση περιεχομένου 5">
            <a:extLst>
              <a:ext uri="{FF2B5EF4-FFF2-40B4-BE49-F238E27FC236}">
                <a16:creationId xmlns:a16="http://schemas.microsoft.com/office/drawing/2014/main" id="{B7397BB1-EFFC-5CD7-ACD9-E7BD863406B0}"/>
              </a:ext>
            </a:extLst>
          </p:cNvPr>
          <p:cNvSpPr txBox="1">
            <a:spLocks/>
          </p:cNvSpPr>
          <p:nvPr/>
        </p:nvSpPr>
        <p:spPr>
          <a:xfrm>
            <a:off x="610139" y="1679188"/>
            <a:ext cx="5409663" cy="489340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defTabSz="914400">
              <a:lnSpc>
                <a:spcPct val="120000"/>
              </a:lnSpc>
              <a:spcBef>
                <a:spcPts val="601"/>
              </a:spcBef>
              <a:spcAft>
                <a:spcPts val="601"/>
              </a:spcAft>
              <a:buClr>
                <a:srgbClr val="C01E24"/>
              </a:buClr>
              <a:buFont typeface="Wingdings" charset="2"/>
              <a:buChar char=""/>
            </a:pPr>
            <a:r>
              <a:rPr lang="de-DE" sz="2600" b="0" strike="noStrike" spc="-1" dirty="0">
                <a:solidFill>
                  <a:schemeClr val="dk1"/>
                </a:solidFill>
                <a:latin typeface="Calibri"/>
                <a:ea typeface="DejaVu Sans"/>
              </a:rPr>
              <a:t>Schrittzähler und Aktivitätstracker</a:t>
            </a:r>
            <a:endParaRPr lang="de-DE" sz="2600" b="0" strike="noStrike" spc="-1" dirty="0">
              <a:solidFill>
                <a:srgbClr val="000000"/>
              </a:solidFill>
              <a:latin typeface="Arial"/>
            </a:endParaRPr>
          </a:p>
          <a:p>
            <a:pPr marL="228600" indent="-228600" defTabSz="914400">
              <a:lnSpc>
                <a:spcPct val="120000"/>
              </a:lnSpc>
              <a:spcBef>
                <a:spcPts val="601"/>
              </a:spcBef>
              <a:spcAft>
                <a:spcPts val="601"/>
              </a:spcAft>
              <a:buClr>
                <a:srgbClr val="C01E24"/>
              </a:buClr>
              <a:buFont typeface="Wingdings" charset="2"/>
              <a:buChar char=""/>
            </a:pPr>
            <a:r>
              <a:rPr lang="de-DE" sz="2600" b="0" strike="noStrike" spc="-1" dirty="0">
                <a:solidFill>
                  <a:schemeClr val="dk1"/>
                </a:solidFill>
                <a:latin typeface="Calibri"/>
                <a:ea typeface="DejaVu Sans"/>
              </a:rPr>
              <a:t>Gymnastik und Fitness</a:t>
            </a:r>
            <a:endParaRPr lang="de-DE" sz="2600" b="0" strike="noStrike" spc="-1" dirty="0">
              <a:solidFill>
                <a:srgbClr val="000000"/>
              </a:solidFill>
              <a:latin typeface="Arial"/>
            </a:endParaRPr>
          </a:p>
          <a:p>
            <a:pPr marL="228600" indent="-228600" defTabSz="914400">
              <a:lnSpc>
                <a:spcPct val="120000"/>
              </a:lnSpc>
              <a:spcBef>
                <a:spcPts val="601"/>
              </a:spcBef>
              <a:spcAft>
                <a:spcPts val="601"/>
              </a:spcAft>
              <a:buClr>
                <a:srgbClr val="C01E24"/>
              </a:buClr>
              <a:buFont typeface="Wingdings" charset="2"/>
              <a:buChar char=""/>
            </a:pPr>
            <a:r>
              <a:rPr lang="de-DE" sz="2600" b="0" strike="noStrike" spc="-1" dirty="0">
                <a:solidFill>
                  <a:schemeClr val="dk1"/>
                </a:solidFill>
                <a:latin typeface="Calibri"/>
                <a:ea typeface="DejaVu Sans"/>
              </a:rPr>
              <a:t>Ernährung und Diät</a:t>
            </a:r>
            <a:endParaRPr lang="de-DE" sz="2600" b="0" strike="noStrike" spc="-1" dirty="0">
              <a:solidFill>
                <a:srgbClr val="000000"/>
              </a:solidFill>
              <a:latin typeface="Arial"/>
            </a:endParaRPr>
          </a:p>
          <a:p>
            <a:pPr marL="228600" indent="-228600" defTabSz="914400">
              <a:lnSpc>
                <a:spcPct val="120000"/>
              </a:lnSpc>
              <a:spcBef>
                <a:spcPts val="601"/>
              </a:spcBef>
              <a:spcAft>
                <a:spcPts val="601"/>
              </a:spcAft>
              <a:buClr>
                <a:srgbClr val="C01E24"/>
              </a:buClr>
              <a:buFont typeface="Wingdings" charset="2"/>
              <a:buChar char=""/>
            </a:pPr>
            <a:r>
              <a:rPr lang="de-DE" sz="2600" b="0" strike="noStrike" spc="-1" dirty="0">
                <a:solidFill>
                  <a:schemeClr val="dk1"/>
                </a:solidFill>
                <a:latin typeface="Calibri"/>
                <a:ea typeface="DejaVu Sans"/>
              </a:rPr>
              <a:t>Mentale und kognitive Gesundheit</a:t>
            </a:r>
            <a:endParaRPr lang="de-DE" sz="2600" b="0" strike="noStrike" spc="-1" dirty="0">
              <a:solidFill>
                <a:srgbClr val="000000"/>
              </a:solidFill>
              <a:latin typeface="Arial"/>
            </a:endParaRPr>
          </a:p>
          <a:p>
            <a:pPr marL="228600" indent="-228600" defTabSz="914400">
              <a:lnSpc>
                <a:spcPct val="120000"/>
              </a:lnSpc>
              <a:spcBef>
                <a:spcPts val="601"/>
              </a:spcBef>
              <a:spcAft>
                <a:spcPts val="601"/>
              </a:spcAft>
              <a:buClr>
                <a:srgbClr val="C01E24"/>
              </a:buClr>
              <a:buFont typeface="Wingdings" charset="2"/>
              <a:buChar char=""/>
            </a:pPr>
            <a:r>
              <a:rPr lang="de-DE" sz="2600" b="0" strike="noStrike" spc="-1" dirty="0">
                <a:solidFill>
                  <a:schemeClr val="dk1"/>
                </a:solidFill>
                <a:latin typeface="Calibri"/>
                <a:ea typeface="DejaVu Sans"/>
              </a:rPr>
              <a:t>Gesundheitsversorgungs-Management-Apps (Termine und Gesundheitsakten)</a:t>
            </a:r>
            <a:endParaRPr lang="de-DE" sz="2600" b="0" strike="noStrike" spc="-1" dirty="0">
              <a:solidFill>
                <a:srgbClr val="000000"/>
              </a:solidFill>
              <a:latin typeface="Arial"/>
            </a:endParaRPr>
          </a:p>
          <a:p>
            <a:pPr marL="228600" indent="-228600" defTabSz="914400">
              <a:lnSpc>
                <a:spcPct val="120000"/>
              </a:lnSpc>
              <a:spcBef>
                <a:spcPts val="601"/>
              </a:spcBef>
              <a:spcAft>
                <a:spcPts val="601"/>
              </a:spcAft>
              <a:buClr>
                <a:srgbClr val="C01E24"/>
              </a:buClr>
              <a:buFont typeface="Wingdings" charset="2"/>
              <a:buChar char=""/>
            </a:pPr>
            <a:r>
              <a:rPr lang="de-DE" sz="2600" b="0" strike="noStrike" spc="-1" dirty="0">
                <a:solidFill>
                  <a:schemeClr val="dk1"/>
                </a:solidFill>
                <a:latin typeface="Calibri"/>
                <a:ea typeface="DejaVu Sans"/>
              </a:rPr>
              <a:t>Management chronischer Krankheiten</a:t>
            </a:r>
            <a:endParaRPr lang="de-DE" sz="2600" b="0" strike="noStrike" spc="-1" dirty="0">
              <a:solidFill>
                <a:srgbClr val="000000"/>
              </a:solidFill>
              <a:latin typeface="Arial"/>
            </a:endParaRPr>
          </a:p>
        </p:txBody>
      </p:sp>
      <p:sp>
        <p:nvSpPr>
          <p:cNvPr id="12" name="Ορθογώνιο 1">
            <a:extLst>
              <a:ext uri="{FF2B5EF4-FFF2-40B4-BE49-F238E27FC236}">
                <a16:creationId xmlns:a16="http://schemas.microsoft.com/office/drawing/2014/main" id="{8045C3A2-42D7-9705-F471-8AA1E9986FF4}"/>
              </a:ext>
            </a:extLst>
          </p:cNvPr>
          <p:cNvSpPr/>
          <p:nvPr/>
        </p:nvSpPr>
        <p:spPr>
          <a:xfrm>
            <a:off x="9752970" y="6394648"/>
            <a:ext cx="2411718" cy="276999"/>
          </a:xfrm>
          <a:prstGeom prst="rect">
            <a:avLst/>
          </a:prstGeom>
        </p:spPr>
        <p:txBody>
          <a:bodyPr wrap="square">
            <a:spAutoFit/>
          </a:bodyPr>
          <a:lstStyle/>
          <a:p>
            <a:pPr algn="r"/>
            <a:r>
              <a:rPr lang="en-US" sz="1200" dirty="0">
                <a:hlinkClick r:id="rId3"/>
              </a:rPr>
              <a:t>Quelle</a:t>
            </a:r>
            <a:r>
              <a:rPr lang="en-US" sz="1200" dirty="0"/>
              <a:t>| </a:t>
            </a:r>
            <a:r>
              <a:rPr lang="en-US" sz="1200" dirty="0" err="1">
                <a:hlinkClick r:id="rId4"/>
              </a:rPr>
              <a:t>Pixabay</a:t>
            </a:r>
            <a:r>
              <a:rPr lang="en-US" sz="1200" dirty="0">
                <a:hlinkClick r:id="rId4"/>
              </a:rPr>
              <a:t> </a:t>
            </a:r>
            <a:r>
              <a:rPr lang="en-US" sz="1200" dirty="0" err="1">
                <a:hlinkClick r:id="rId4"/>
              </a:rPr>
              <a:t>Lizenz</a:t>
            </a:r>
            <a:endParaRPr lang="en-US" sz="1200" dirty="0"/>
          </a:p>
        </p:txBody>
      </p:sp>
      <p:pic>
        <p:nvPicPr>
          <p:cNvPr id="11" name="Picture 4">
            <a:extLst>
              <a:ext uri="{FF2B5EF4-FFF2-40B4-BE49-F238E27FC236}">
                <a16:creationId xmlns:a16="http://schemas.microsoft.com/office/drawing/2014/main" id="{F30A5E65-CA90-42BC-8CDB-92E2071BDB7D}"/>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385958" y="2190336"/>
            <a:ext cx="3609806" cy="2408612"/>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08F47963-EFDE-E457-A59D-681FB7C25701}"/>
              </a:ext>
            </a:extLst>
          </p:cNvPr>
          <p:cNvSpPr/>
          <p:nvPr/>
        </p:nvSpPr>
        <p:spPr>
          <a:xfrm>
            <a:off x="7556740" y="-10991"/>
            <a:ext cx="4633999" cy="398569"/>
          </a:xfrm>
          <a:prstGeom prst="rect">
            <a:avLst/>
          </a:prstGeom>
          <a:solidFill>
            <a:srgbClr val="DDE0E5"/>
          </a:solidFill>
        </p:spPr>
        <p:txBody>
          <a:bodyPr vert="horz" lIns="91440" tIns="45720" rIns="91440" bIns="45720" rtlCol="0" anchor="ctr">
            <a:normAutofit fontScale="77500" lnSpcReduction="20000"/>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latin typeface="+mj-lt"/>
                <a:ea typeface="+mj-ea"/>
                <a:cs typeface="+mj-cs"/>
              </a:rPr>
              <a:t>2.1.2 </a:t>
            </a:r>
            <a:r>
              <a:rPr lang="de-DE" altLang="el-GR" dirty="0">
                <a:solidFill>
                  <a:schemeClr val="bg1"/>
                </a:solidFill>
                <a:effectLst>
                  <a:outerShdw blurRad="38100" dist="38100" dir="2700000" algn="tl">
                    <a:srgbClr val="000000">
                      <a:alpha val="43137"/>
                    </a:srgbClr>
                  </a:outerShdw>
                </a:effectLst>
                <a:latin typeface="+mj-lt"/>
                <a:ea typeface="+mj-ea"/>
                <a:cs typeface="+mj-cs"/>
              </a:rPr>
              <a:t>Typische Bereiche von Gesundheits-Apps und typische Apps</a:t>
            </a:r>
            <a:endParaRPr lang="en-US"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19354598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lstStyle/>
          <a:p>
            <a:r>
              <a:rPr lang="de-DE" dirty="0"/>
              <a:t>Schrittzähler und Aktivitätstracker</a:t>
            </a:r>
          </a:p>
        </p:txBody>
      </p:sp>
      <p:sp>
        <p:nvSpPr>
          <p:cNvPr id="8" name="Θέση περιεχομένου 5">
            <a:extLst>
              <a:ext uri="{FF2B5EF4-FFF2-40B4-BE49-F238E27FC236}">
                <a16:creationId xmlns:a16="http://schemas.microsoft.com/office/drawing/2014/main" id="{B7397BB1-EFFC-5CD7-ACD9-E7BD863406B0}"/>
              </a:ext>
            </a:extLst>
          </p:cNvPr>
          <p:cNvSpPr txBox="1">
            <a:spLocks/>
          </p:cNvSpPr>
          <p:nvPr/>
        </p:nvSpPr>
        <p:spPr>
          <a:xfrm>
            <a:off x="610139" y="1679188"/>
            <a:ext cx="5409663" cy="489340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defTabSz="914400">
              <a:lnSpc>
                <a:spcPct val="120000"/>
              </a:lnSpc>
              <a:spcBef>
                <a:spcPts val="601"/>
              </a:spcBef>
              <a:spcAft>
                <a:spcPts val="601"/>
              </a:spcAft>
              <a:buClr>
                <a:srgbClr val="C01E24"/>
              </a:buClr>
              <a:buFont typeface="Wingdings" charset="2"/>
              <a:buChar char=""/>
            </a:pPr>
            <a:r>
              <a:rPr lang="de-DE" sz="2600" b="0" strike="noStrike" spc="-1" dirty="0">
                <a:solidFill>
                  <a:schemeClr val="dk1"/>
                </a:solidFill>
                <a:latin typeface="Calibri"/>
                <a:ea typeface="DejaVu Sans"/>
              </a:rPr>
              <a:t>Verfolgen Sie Ihre Schritte</a:t>
            </a:r>
            <a:endParaRPr lang="de-DE" sz="2600" b="0" strike="noStrike" spc="-1" dirty="0">
              <a:solidFill>
                <a:srgbClr val="000000"/>
              </a:solidFill>
              <a:latin typeface="Arial"/>
            </a:endParaRPr>
          </a:p>
          <a:p>
            <a:pPr marL="228600" indent="-228600" defTabSz="914400">
              <a:lnSpc>
                <a:spcPct val="120000"/>
              </a:lnSpc>
              <a:spcBef>
                <a:spcPts val="601"/>
              </a:spcBef>
              <a:spcAft>
                <a:spcPts val="601"/>
              </a:spcAft>
              <a:buClr>
                <a:srgbClr val="C01E24"/>
              </a:buClr>
              <a:buFont typeface="Wingdings" charset="2"/>
              <a:buChar char=""/>
            </a:pPr>
            <a:r>
              <a:rPr lang="de-DE" sz="2600" b="0" strike="noStrike" spc="-1" dirty="0">
                <a:solidFill>
                  <a:schemeClr val="dk1"/>
                </a:solidFill>
                <a:latin typeface="Calibri"/>
                <a:ea typeface="DejaVu Sans"/>
              </a:rPr>
              <a:t>Richten Sie tägliche Ziele ein</a:t>
            </a:r>
            <a:endParaRPr lang="de-DE" sz="2600" b="0" strike="noStrike" spc="-1" dirty="0">
              <a:solidFill>
                <a:srgbClr val="000000"/>
              </a:solidFill>
              <a:latin typeface="Arial"/>
            </a:endParaRPr>
          </a:p>
          <a:p>
            <a:pPr marL="228600" indent="-228600" defTabSz="914400">
              <a:lnSpc>
                <a:spcPct val="120000"/>
              </a:lnSpc>
              <a:spcBef>
                <a:spcPts val="601"/>
              </a:spcBef>
              <a:spcAft>
                <a:spcPts val="601"/>
              </a:spcAft>
              <a:buClr>
                <a:srgbClr val="C01E24"/>
              </a:buClr>
              <a:buFont typeface="Wingdings" charset="2"/>
              <a:buChar char=""/>
            </a:pPr>
            <a:r>
              <a:rPr lang="de-DE" sz="2600" b="0" strike="noStrike" spc="-1" dirty="0">
                <a:solidFill>
                  <a:schemeClr val="dk1"/>
                </a:solidFill>
                <a:latin typeface="Calibri"/>
                <a:ea typeface="DejaVu Sans"/>
              </a:rPr>
              <a:t>Push-Nachrichten zur Erinnerung an Ihr tägliches Soll</a:t>
            </a:r>
            <a:endParaRPr lang="de-DE" sz="2600" b="0" strike="noStrike" spc="-1" dirty="0">
              <a:solidFill>
                <a:srgbClr val="000000"/>
              </a:solidFill>
              <a:latin typeface="Arial"/>
            </a:endParaRPr>
          </a:p>
          <a:p>
            <a:pPr marL="228600" indent="-228600" defTabSz="914400">
              <a:lnSpc>
                <a:spcPct val="120000"/>
              </a:lnSpc>
              <a:spcBef>
                <a:spcPts val="601"/>
              </a:spcBef>
              <a:spcAft>
                <a:spcPts val="601"/>
              </a:spcAft>
              <a:buClr>
                <a:srgbClr val="C01E24"/>
              </a:buClr>
              <a:buFont typeface="Wingdings" charset="2"/>
              <a:buChar char=""/>
            </a:pPr>
            <a:r>
              <a:rPr lang="de-DE" sz="2600" b="0" strike="noStrike" spc="-1" dirty="0">
                <a:solidFill>
                  <a:schemeClr val="dk1"/>
                </a:solidFill>
                <a:latin typeface="Calibri"/>
                <a:ea typeface="DejaVu Sans"/>
              </a:rPr>
              <a:t>Motivation durch Darstellung des Fortschritts</a:t>
            </a:r>
            <a:endParaRPr lang="de-DE" sz="2600" b="0" strike="noStrike" spc="-1" dirty="0">
              <a:solidFill>
                <a:srgbClr val="000000"/>
              </a:solidFill>
              <a:latin typeface="Arial"/>
            </a:endParaRPr>
          </a:p>
          <a:p>
            <a:pPr marL="228600" indent="-228600" defTabSz="914400">
              <a:lnSpc>
                <a:spcPct val="120000"/>
              </a:lnSpc>
              <a:spcBef>
                <a:spcPts val="601"/>
              </a:spcBef>
              <a:spcAft>
                <a:spcPts val="601"/>
              </a:spcAft>
              <a:buClr>
                <a:srgbClr val="C01E24"/>
              </a:buClr>
              <a:buFont typeface="Wingdings" charset="2"/>
              <a:buChar char=""/>
            </a:pPr>
            <a:r>
              <a:rPr lang="de-DE" sz="2600" b="0" strike="noStrike" spc="-1" dirty="0">
                <a:solidFill>
                  <a:schemeClr val="dk1"/>
                </a:solidFill>
                <a:latin typeface="Calibri"/>
                <a:ea typeface="DejaVu Sans"/>
              </a:rPr>
              <a:t>Verbesserung der Gesundheitsparameter</a:t>
            </a:r>
            <a:endParaRPr lang="de-DE" sz="2600" b="0" strike="noStrike" spc="-1" dirty="0">
              <a:solidFill>
                <a:srgbClr val="000000"/>
              </a:solidFill>
              <a:latin typeface="Arial"/>
            </a:endParaRPr>
          </a:p>
        </p:txBody>
      </p:sp>
      <p:sp>
        <p:nvSpPr>
          <p:cNvPr id="12" name="Ορθογώνιο 1">
            <a:extLst>
              <a:ext uri="{FF2B5EF4-FFF2-40B4-BE49-F238E27FC236}">
                <a16:creationId xmlns:a16="http://schemas.microsoft.com/office/drawing/2014/main" id="{8045C3A2-42D7-9705-F471-8AA1E9986FF4}"/>
              </a:ext>
            </a:extLst>
          </p:cNvPr>
          <p:cNvSpPr/>
          <p:nvPr/>
        </p:nvSpPr>
        <p:spPr>
          <a:xfrm>
            <a:off x="9752970" y="6394648"/>
            <a:ext cx="2411718" cy="276999"/>
          </a:xfrm>
          <a:prstGeom prst="rect">
            <a:avLst/>
          </a:prstGeom>
        </p:spPr>
        <p:txBody>
          <a:bodyPr wrap="square">
            <a:spAutoFit/>
          </a:bodyPr>
          <a:lstStyle/>
          <a:p>
            <a:pPr algn="r"/>
            <a:r>
              <a:rPr lang="en-US" sz="1200" dirty="0">
                <a:hlinkClick r:id="rId3"/>
              </a:rPr>
              <a:t>Quelle</a:t>
            </a:r>
            <a:r>
              <a:rPr lang="en-US" sz="1200" dirty="0"/>
              <a:t>| </a:t>
            </a:r>
            <a:r>
              <a:rPr lang="en-US" sz="1200" dirty="0" err="1">
                <a:hlinkClick r:id="rId4"/>
              </a:rPr>
              <a:t>Pixabay</a:t>
            </a:r>
            <a:r>
              <a:rPr lang="en-US" sz="1200" dirty="0">
                <a:hlinkClick r:id="rId4"/>
              </a:rPr>
              <a:t> </a:t>
            </a:r>
            <a:r>
              <a:rPr lang="en-US" sz="1200" dirty="0" err="1">
                <a:hlinkClick r:id="rId4"/>
              </a:rPr>
              <a:t>Lizenz</a:t>
            </a:r>
            <a:endParaRPr lang="en-US" sz="1200" dirty="0"/>
          </a:p>
        </p:txBody>
      </p:sp>
      <p:pic>
        <p:nvPicPr>
          <p:cNvPr id="13" name="Picture 6">
            <a:extLst>
              <a:ext uri="{FF2B5EF4-FFF2-40B4-BE49-F238E27FC236}">
                <a16:creationId xmlns:a16="http://schemas.microsoft.com/office/drawing/2014/main" id="{C95F5952-9AF9-44B8-B2EE-D4E08460F64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086260" y="1679188"/>
            <a:ext cx="4868316" cy="3651237"/>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1254BB96-BC65-5442-BAD4-AFA87282356A}"/>
              </a:ext>
            </a:extLst>
          </p:cNvPr>
          <p:cNvSpPr/>
          <p:nvPr/>
        </p:nvSpPr>
        <p:spPr>
          <a:xfrm>
            <a:off x="7556740" y="-10991"/>
            <a:ext cx="4633999" cy="398569"/>
          </a:xfrm>
          <a:prstGeom prst="rect">
            <a:avLst/>
          </a:prstGeom>
          <a:solidFill>
            <a:srgbClr val="DDE0E5"/>
          </a:solidFill>
        </p:spPr>
        <p:txBody>
          <a:bodyPr vert="horz" lIns="91440" tIns="45720" rIns="91440" bIns="45720" rtlCol="0" anchor="ctr">
            <a:normAutofit fontScale="77500" lnSpcReduction="20000"/>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latin typeface="+mj-lt"/>
                <a:ea typeface="+mj-ea"/>
                <a:cs typeface="+mj-cs"/>
              </a:rPr>
              <a:t>2.1.2 </a:t>
            </a:r>
            <a:r>
              <a:rPr lang="de-DE" altLang="el-GR" dirty="0">
                <a:solidFill>
                  <a:schemeClr val="bg1"/>
                </a:solidFill>
                <a:effectLst>
                  <a:outerShdw blurRad="38100" dist="38100" dir="2700000" algn="tl">
                    <a:srgbClr val="000000">
                      <a:alpha val="43137"/>
                    </a:srgbClr>
                  </a:outerShdw>
                </a:effectLst>
                <a:latin typeface="+mj-lt"/>
                <a:ea typeface="+mj-ea"/>
                <a:cs typeface="+mj-cs"/>
              </a:rPr>
              <a:t>Typische Bereiche von Gesundheits-Apps und typische Apps</a:t>
            </a:r>
            <a:endParaRPr lang="en-US"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13823588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lstStyle/>
          <a:p>
            <a:r>
              <a:rPr lang="de-DE" dirty="0"/>
              <a:t>Ernährung und Diät</a:t>
            </a:r>
          </a:p>
        </p:txBody>
      </p:sp>
      <p:sp>
        <p:nvSpPr>
          <p:cNvPr id="8" name="Θέση περιεχομένου 5">
            <a:extLst>
              <a:ext uri="{FF2B5EF4-FFF2-40B4-BE49-F238E27FC236}">
                <a16:creationId xmlns:a16="http://schemas.microsoft.com/office/drawing/2014/main" id="{B7397BB1-EFFC-5CD7-ACD9-E7BD863406B0}"/>
              </a:ext>
            </a:extLst>
          </p:cNvPr>
          <p:cNvSpPr txBox="1">
            <a:spLocks/>
          </p:cNvSpPr>
          <p:nvPr/>
        </p:nvSpPr>
        <p:spPr>
          <a:xfrm>
            <a:off x="610139" y="1679188"/>
            <a:ext cx="5409663" cy="489340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defTabSz="914400">
              <a:lnSpc>
                <a:spcPct val="120000"/>
              </a:lnSpc>
              <a:spcBef>
                <a:spcPts val="601"/>
              </a:spcBef>
              <a:spcAft>
                <a:spcPts val="601"/>
              </a:spcAft>
              <a:buClr>
                <a:srgbClr val="C01E24"/>
              </a:buClr>
              <a:buFont typeface="Wingdings" charset="2"/>
              <a:buChar char=""/>
            </a:pPr>
            <a:r>
              <a:rPr lang="de-DE" sz="2600" b="0" strike="noStrike" spc="-1" dirty="0">
                <a:solidFill>
                  <a:schemeClr val="dk1"/>
                </a:solidFill>
                <a:latin typeface="Calibri"/>
                <a:ea typeface="DejaVu Sans"/>
              </a:rPr>
              <a:t>Ernährung und Kalorienverfolgung durch Barcode-Scannen</a:t>
            </a:r>
            <a:endParaRPr lang="de-DE" sz="2600" b="0" strike="noStrike" spc="-1" dirty="0">
              <a:solidFill>
                <a:srgbClr val="000000"/>
              </a:solidFill>
              <a:latin typeface="Arial"/>
            </a:endParaRPr>
          </a:p>
          <a:p>
            <a:pPr marL="228600" indent="-228600" defTabSz="914400">
              <a:lnSpc>
                <a:spcPct val="120000"/>
              </a:lnSpc>
              <a:spcBef>
                <a:spcPts val="601"/>
              </a:spcBef>
              <a:spcAft>
                <a:spcPts val="601"/>
              </a:spcAft>
              <a:buClr>
                <a:srgbClr val="C01E24"/>
              </a:buClr>
              <a:buFont typeface="Wingdings" charset="2"/>
              <a:buChar char=""/>
            </a:pPr>
            <a:r>
              <a:rPr lang="de-DE" sz="2600" b="0" strike="noStrike" spc="-1" dirty="0">
                <a:solidFill>
                  <a:schemeClr val="dk1"/>
                </a:solidFill>
                <a:latin typeface="Calibri"/>
                <a:ea typeface="DejaVu Sans"/>
              </a:rPr>
              <a:t>Mahlzeitenpläne und Rezepte basierend auf Ihren Vorlieben</a:t>
            </a:r>
            <a:endParaRPr lang="de-DE" sz="2600" b="0" strike="noStrike" spc="-1" dirty="0">
              <a:solidFill>
                <a:srgbClr val="000000"/>
              </a:solidFill>
              <a:latin typeface="Arial"/>
            </a:endParaRPr>
          </a:p>
          <a:p>
            <a:pPr marL="228600" indent="-228600" defTabSz="914400">
              <a:lnSpc>
                <a:spcPct val="120000"/>
              </a:lnSpc>
              <a:spcBef>
                <a:spcPts val="601"/>
              </a:spcBef>
              <a:spcAft>
                <a:spcPts val="601"/>
              </a:spcAft>
              <a:buClr>
                <a:srgbClr val="C01E24"/>
              </a:buClr>
              <a:buFont typeface="Wingdings" charset="2"/>
              <a:buChar char=""/>
            </a:pPr>
            <a:r>
              <a:rPr lang="de-DE" sz="2600" b="0" strike="noStrike" spc="-1" dirty="0">
                <a:solidFill>
                  <a:schemeClr val="dk1"/>
                </a:solidFill>
                <a:latin typeface="Calibri"/>
                <a:ea typeface="DejaVu Sans"/>
              </a:rPr>
              <a:t>Community-Forum für Unterstützung und Motivation</a:t>
            </a:r>
            <a:endParaRPr lang="de-DE" sz="2600" b="0" strike="noStrike" spc="-1" dirty="0">
              <a:solidFill>
                <a:srgbClr val="000000"/>
              </a:solidFill>
              <a:latin typeface="Arial"/>
            </a:endParaRPr>
          </a:p>
        </p:txBody>
      </p:sp>
      <p:sp>
        <p:nvSpPr>
          <p:cNvPr id="12" name="Ορθογώνιο 1">
            <a:extLst>
              <a:ext uri="{FF2B5EF4-FFF2-40B4-BE49-F238E27FC236}">
                <a16:creationId xmlns:a16="http://schemas.microsoft.com/office/drawing/2014/main" id="{8045C3A2-42D7-9705-F471-8AA1E9986FF4}"/>
              </a:ext>
            </a:extLst>
          </p:cNvPr>
          <p:cNvSpPr/>
          <p:nvPr/>
        </p:nvSpPr>
        <p:spPr>
          <a:xfrm>
            <a:off x="9752970" y="6394648"/>
            <a:ext cx="2411718" cy="276999"/>
          </a:xfrm>
          <a:prstGeom prst="rect">
            <a:avLst/>
          </a:prstGeom>
        </p:spPr>
        <p:txBody>
          <a:bodyPr wrap="square">
            <a:spAutoFit/>
          </a:bodyPr>
          <a:lstStyle/>
          <a:p>
            <a:pPr algn="r"/>
            <a:r>
              <a:rPr lang="en-US" sz="1200" dirty="0">
                <a:hlinkClick r:id="rId3"/>
              </a:rPr>
              <a:t>Quelle</a:t>
            </a:r>
            <a:r>
              <a:rPr lang="en-US" sz="1200" dirty="0"/>
              <a:t>| </a:t>
            </a:r>
            <a:r>
              <a:rPr lang="en-US" sz="1200" dirty="0" err="1">
                <a:hlinkClick r:id="rId4"/>
              </a:rPr>
              <a:t>Pixabay</a:t>
            </a:r>
            <a:r>
              <a:rPr lang="en-US" sz="1200" dirty="0">
                <a:hlinkClick r:id="rId4"/>
              </a:rPr>
              <a:t> </a:t>
            </a:r>
            <a:r>
              <a:rPr lang="en-US" sz="1200" dirty="0" err="1">
                <a:hlinkClick r:id="rId4"/>
              </a:rPr>
              <a:t>Lizenz</a:t>
            </a:r>
            <a:endParaRPr lang="en-US" sz="1200" dirty="0"/>
          </a:p>
        </p:txBody>
      </p:sp>
      <p:pic>
        <p:nvPicPr>
          <p:cNvPr id="13" name="Picture 6">
            <a:extLst>
              <a:ext uri="{FF2B5EF4-FFF2-40B4-BE49-F238E27FC236}">
                <a16:creationId xmlns:a16="http://schemas.microsoft.com/office/drawing/2014/main" id="{C95F5952-9AF9-44B8-B2EE-D4E08460F64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821804" y="1675623"/>
            <a:ext cx="3862331" cy="2139369"/>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0A91CDEA-BCD4-31B5-E3D7-23F0D856193B}"/>
              </a:ext>
            </a:extLst>
          </p:cNvPr>
          <p:cNvSpPr/>
          <p:nvPr/>
        </p:nvSpPr>
        <p:spPr>
          <a:xfrm>
            <a:off x="7556740" y="-10991"/>
            <a:ext cx="4633999" cy="398569"/>
          </a:xfrm>
          <a:prstGeom prst="rect">
            <a:avLst/>
          </a:prstGeom>
          <a:solidFill>
            <a:srgbClr val="DDE0E5"/>
          </a:solidFill>
        </p:spPr>
        <p:txBody>
          <a:bodyPr vert="horz" lIns="91440" tIns="45720" rIns="91440" bIns="45720" rtlCol="0" anchor="ctr">
            <a:normAutofit fontScale="77500" lnSpcReduction="20000"/>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latin typeface="+mj-lt"/>
                <a:ea typeface="+mj-ea"/>
                <a:cs typeface="+mj-cs"/>
              </a:rPr>
              <a:t>2.1.2 </a:t>
            </a:r>
            <a:r>
              <a:rPr lang="de-DE" altLang="el-GR" dirty="0">
                <a:solidFill>
                  <a:schemeClr val="bg1"/>
                </a:solidFill>
                <a:effectLst>
                  <a:outerShdw blurRad="38100" dist="38100" dir="2700000" algn="tl">
                    <a:srgbClr val="000000">
                      <a:alpha val="43137"/>
                    </a:srgbClr>
                  </a:outerShdw>
                </a:effectLst>
                <a:latin typeface="+mj-lt"/>
                <a:ea typeface="+mj-ea"/>
                <a:cs typeface="+mj-cs"/>
              </a:rPr>
              <a:t>Typische Bereiche von Gesundheits-Apps und typische Apps</a:t>
            </a:r>
            <a:endParaRPr lang="en-US"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3810879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1442" y="1330545"/>
            <a:ext cx="4660558" cy="4660558"/>
          </a:xfrm>
          <a:prstGeom prst="rect">
            <a:avLst/>
          </a:prstGeom>
        </p:spPr>
      </p:pic>
      <p:sp>
        <p:nvSpPr>
          <p:cNvPr id="4" name="Τίτλος 3">
            <a:extLst>
              <a:ext uri="{FF2B5EF4-FFF2-40B4-BE49-F238E27FC236}">
                <a16:creationId xmlns:a16="http://schemas.microsoft.com/office/drawing/2014/main" id="{122BC770-408C-50C8-126F-18790E99F2CB}"/>
              </a:ext>
            </a:extLst>
          </p:cNvPr>
          <p:cNvSpPr txBox="1">
            <a:spLocks/>
          </p:cNvSpPr>
          <p:nvPr/>
        </p:nvSpPr>
        <p:spPr>
          <a:xfrm>
            <a:off x="296684" y="2656651"/>
            <a:ext cx="7755374" cy="23150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E3E98B"/>
                </a:solidFill>
                <a:effectLst>
                  <a:outerShdw blurRad="38100" dist="38100" dir="2700000" algn="tl">
                    <a:srgbClr val="000000">
                      <a:alpha val="43137"/>
                    </a:srgbClr>
                  </a:outerShdw>
                </a:effectLst>
                <a:latin typeface="Gill Sans MT" panose="020B0502020104020203" pitchFamily="34" charset="0"/>
                <a:ea typeface="+mj-ea"/>
                <a:cs typeface="+mj-cs"/>
              </a:defRPr>
            </a:lvl1pPr>
          </a:lstStyle>
          <a:p>
            <a:pPr>
              <a:spcAft>
                <a:spcPts val="600"/>
              </a:spcAft>
            </a:pPr>
            <a:r>
              <a:rPr lang="en-US" sz="7200" b="1" kern="1200" dirty="0" smtClean="0">
                <a:solidFill>
                  <a:srgbClr val="C00000"/>
                </a:solidFill>
                <a:effectLst/>
                <a:latin typeface="+mj-lt"/>
                <a:ea typeface="+mj-ea"/>
                <a:cs typeface="+mj-cs"/>
              </a:rPr>
              <a:t>2 </a:t>
            </a:r>
            <a:r>
              <a:rPr lang="en-US" kern="1200" dirty="0" smtClean="0">
                <a:solidFill>
                  <a:srgbClr val="C00000"/>
                </a:solidFill>
                <a:effectLst/>
                <a:latin typeface="+mj-lt"/>
                <a:ea typeface="+mj-ea"/>
                <a:cs typeface="+mj-cs"/>
              </a:rPr>
              <a:t> </a:t>
            </a:r>
            <a:endParaRPr lang="en-US" dirty="0">
              <a:solidFill>
                <a:srgbClr val="C00000"/>
              </a:solidFill>
              <a:effectLst/>
              <a:latin typeface="+mj-lt"/>
            </a:endParaRPr>
          </a:p>
          <a:p>
            <a:pPr>
              <a:spcAft>
                <a:spcPts val="600"/>
              </a:spcAft>
            </a:pPr>
            <a:r>
              <a:rPr lang="de-DE" sz="4000" dirty="0">
                <a:solidFill>
                  <a:schemeClr val="tx1"/>
                </a:solidFill>
                <a:effectLst/>
                <a:latin typeface="+mj-lt"/>
              </a:rPr>
              <a:t>Wie man Gesundheits-Apps sucht und </a:t>
            </a:r>
            <a:r>
              <a:rPr lang="de-DE" sz="4000" dirty="0" smtClean="0">
                <a:solidFill>
                  <a:schemeClr val="tx1"/>
                </a:solidFill>
                <a:effectLst/>
                <a:latin typeface="+mj-lt"/>
              </a:rPr>
              <a:t>auswählt</a:t>
            </a:r>
            <a:endParaRPr lang="en-US" sz="3400" dirty="0">
              <a:solidFill>
                <a:schemeClr val="tx1"/>
              </a:solidFill>
              <a:effectLst/>
              <a:latin typeface="+mj-lt"/>
            </a:endParaRPr>
          </a:p>
        </p:txBody>
      </p:sp>
      <p:pic>
        <p:nvPicPr>
          <p:cNvPr id="11" name="Εικόνα 10" descr="Εικόνα που περιέχει κείμενο, γραμματοσειρά, λογότυπο, γραφικά&#10;&#10;Περιγραφή που δημιουργήθηκε αυτόματα">
            <a:extLst>
              <a:ext uri="{FF2B5EF4-FFF2-40B4-BE49-F238E27FC236}">
                <a16:creationId xmlns:a16="http://schemas.microsoft.com/office/drawing/2014/main" id="{300ED21F-BA4A-76D4-938D-43CD49C53764}"/>
              </a:ext>
            </a:extLst>
          </p:cNvPr>
          <p:cNvPicPr>
            <a:picLocks noChangeAspect="1"/>
          </p:cNvPicPr>
          <p:nvPr/>
        </p:nvPicPr>
        <p:blipFill rotWithShape="1">
          <a:blip r:embed="rId4">
            <a:extLst>
              <a:ext uri="{28A0092B-C50C-407E-A947-70E740481C1C}">
                <a14:useLocalDpi xmlns:a14="http://schemas.microsoft.com/office/drawing/2010/main" val="0"/>
              </a:ext>
            </a:extLst>
          </a:blip>
          <a:srcRect l="19107"/>
          <a:stretch/>
        </p:blipFill>
        <p:spPr>
          <a:xfrm>
            <a:off x="1488562" y="374456"/>
            <a:ext cx="6563496" cy="2084244"/>
          </a:xfrm>
          <a:prstGeom prst="rect">
            <a:avLst/>
          </a:prstGeom>
        </p:spPr>
      </p:pic>
      <p:pic>
        <p:nvPicPr>
          <p:cNvPr id="13" name="Εικόνα 12">
            <a:extLst>
              <a:ext uri="{FF2B5EF4-FFF2-40B4-BE49-F238E27FC236}">
                <a16:creationId xmlns:a16="http://schemas.microsoft.com/office/drawing/2014/main" id="{7C86EE4D-CAC2-9380-C65D-7DA71C9CBC3B}"/>
              </a:ext>
            </a:extLst>
          </p:cNvPr>
          <p:cNvPicPr>
            <a:picLocks noChangeAspect="1"/>
          </p:cNvPicPr>
          <p:nvPr/>
        </p:nvPicPr>
        <p:blipFill>
          <a:blip r:embed="rId5"/>
          <a:stretch>
            <a:fillRect/>
          </a:stretch>
        </p:blipFill>
        <p:spPr>
          <a:xfrm>
            <a:off x="305" y="5991103"/>
            <a:ext cx="12191695" cy="869554"/>
          </a:xfrm>
          <a:prstGeom prst="rect">
            <a:avLst/>
          </a:prstGeom>
        </p:spPr>
      </p:pic>
      <p:pic>
        <p:nvPicPr>
          <p:cNvPr id="17" name="Εικόνα 16">
            <a:extLst>
              <a:ext uri="{FF2B5EF4-FFF2-40B4-BE49-F238E27FC236}">
                <a16:creationId xmlns:a16="http://schemas.microsoft.com/office/drawing/2014/main" id="{776D3A79-A4EA-011B-EE3F-2B5EC1352C1D}"/>
              </a:ext>
            </a:extLst>
          </p:cNvPr>
          <p:cNvPicPr>
            <a:picLocks noChangeAspect="1"/>
          </p:cNvPicPr>
          <p:nvPr/>
        </p:nvPicPr>
        <p:blipFill rotWithShape="1">
          <a:blip r:embed="rId5"/>
          <a:srcRect b="59835"/>
          <a:stretch/>
        </p:blipFill>
        <p:spPr>
          <a:xfrm rot="10800000">
            <a:off x="-8250" y="-4107"/>
            <a:ext cx="12191695" cy="349261"/>
          </a:xfrm>
          <a:prstGeom prst="rect">
            <a:avLst/>
          </a:prstGeom>
        </p:spPr>
      </p:pic>
      <p:pic>
        <p:nvPicPr>
          <p:cNvPr id="18" name="Εικόνα 17"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29A217B1-02FB-0D22-229B-F635B22A40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6684" y="803957"/>
            <a:ext cx="860604" cy="1540240"/>
          </a:xfrm>
          <a:prstGeom prst="rect">
            <a:avLst/>
          </a:prstGeom>
        </p:spPr>
      </p:pic>
    </p:spTree>
    <p:extLst>
      <p:ext uri="{BB962C8B-B14F-4D97-AF65-F5344CB8AC3E}">
        <p14:creationId xmlns:p14="http://schemas.microsoft.com/office/powerpoint/2010/main" val="16048860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E47D0821-8573-4002-9B33-F43C68A1D403}"/>
              </a:ext>
            </a:extLst>
          </p:cNvPr>
          <p:cNvSpPr>
            <a:spLocks noGrp="1"/>
          </p:cNvSpPr>
          <p:nvPr>
            <p:ph type="title"/>
          </p:nvPr>
        </p:nvSpPr>
        <p:spPr/>
        <p:txBody>
          <a:bodyPr>
            <a:normAutofit/>
          </a:bodyPr>
          <a:lstStyle/>
          <a:p>
            <a:r>
              <a:rPr lang="en-US" altLang="el-GR" sz="2000" dirty="0">
                <a:solidFill>
                  <a:srgbClr val="C01E24"/>
                </a:solidFill>
              </a:rPr>
              <a:t>2.1.3</a:t>
            </a:r>
            <a:r>
              <a:rPr lang="en-US" altLang="el-GR" dirty="0"/>
              <a:t/>
            </a:r>
            <a:br>
              <a:rPr lang="en-US" altLang="el-GR" dirty="0"/>
            </a:br>
            <a:r>
              <a:rPr lang="de-DE" altLang="el-GR" dirty="0">
                <a:solidFill>
                  <a:srgbClr val="C01E24"/>
                </a:solidFill>
              </a:rPr>
              <a:t>Wo und wie sucht man nach Gesundheits-Apps</a:t>
            </a:r>
            <a:r>
              <a:rPr lang="en-US" altLang="el-GR" dirty="0">
                <a:solidFill>
                  <a:srgbClr val="C01E24"/>
                </a:solidFill>
              </a:rPr>
              <a:t>?</a:t>
            </a:r>
            <a:endParaRPr lang="el-GR" dirty="0">
              <a:solidFill>
                <a:srgbClr val="C01E24"/>
              </a:solidFill>
            </a:endParaRPr>
          </a:p>
        </p:txBody>
      </p:sp>
      <p:sp>
        <p:nvSpPr>
          <p:cNvPr id="5" name="Θέση κειμένου 4">
            <a:extLst>
              <a:ext uri="{FF2B5EF4-FFF2-40B4-BE49-F238E27FC236}">
                <a16:creationId xmlns:a16="http://schemas.microsoft.com/office/drawing/2014/main" id="{FAA18648-8A7B-40D3-A066-80FDB05B7DF4}"/>
              </a:ext>
            </a:extLst>
          </p:cNvPr>
          <p:cNvSpPr>
            <a:spLocks noGrp="1"/>
          </p:cNvSpPr>
          <p:nvPr>
            <p:ph type="body" idx="1"/>
          </p:nvPr>
        </p:nvSpPr>
        <p:spPr/>
        <p:txBody>
          <a:bodyPr>
            <a:normAutofit/>
          </a:bodyPr>
          <a:lstStyle/>
          <a:p>
            <a:r>
              <a:rPr lang="en-US" sz="2200" dirty="0">
                <a:solidFill>
                  <a:srgbClr val="203864"/>
                </a:solidFill>
                <a:sym typeface="Arial" panose="020B0604020202020204" pitchFamily="34" charset="0"/>
              </a:rPr>
              <a:t>App Stores</a:t>
            </a:r>
          </a:p>
        </p:txBody>
      </p:sp>
      <p:sp>
        <p:nvSpPr>
          <p:cNvPr id="6" name="Θέση περιεχομένου 5">
            <a:extLst>
              <a:ext uri="{FF2B5EF4-FFF2-40B4-BE49-F238E27FC236}">
                <a16:creationId xmlns:a16="http://schemas.microsoft.com/office/drawing/2014/main" id="{AA5AE911-E515-48E3-AB8B-121C68B77A58}"/>
              </a:ext>
            </a:extLst>
          </p:cNvPr>
          <p:cNvSpPr>
            <a:spLocks noGrp="1"/>
          </p:cNvSpPr>
          <p:nvPr>
            <p:ph sz="half" idx="2"/>
          </p:nvPr>
        </p:nvSpPr>
        <p:spPr>
          <a:xfrm>
            <a:off x="617621" y="2849843"/>
            <a:ext cx="5637259" cy="4008158"/>
          </a:xfrm>
        </p:spPr>
        <p:txBody>
          <a:bodyPr>
            <a:normAutofit/>
          </a:bodyPr>
          <a:lstStyle/>
          <a:p>
            <a:pPr lvl="0"/>
            <a:r>
              <a:rPr lang="en-US" sz="2400" dirty="0"/>
              <a:t>Google Play Store (Android)</a:t>
            </a:r>
          </a:p>
          <a:p>
            <a:pPr lvl="0"/>
            <a:r>
              <a:rPr lang="en-US" sz="2400" dirty="0"/>
              <a:t>App Store (Apple)</a:t>
            </a:r>
          </a:p>
          <a:p>
            <a:pPr lvl="0"/>
            <a:endParaRPr lang="en-US" sz="2400" dirty="0"/>
          </a:p>
          <a:p>
            <a:pPr lvl="0"/>
            <a:endParaRPr lang="en-US" sz="2400" dirty="0"/>
          </a:p>
          <a:p>
            <a:pPr lvl="0"/>
            <a:endParaRPr lang="en-US" sz="2400" dirty="0"/>
          </a:p>
        </p:txBody>
      </p:sp>
      <p:sp>
        <p:nvSpPr>
          <p:cNvPr id="2" name="Ορθογώνιο 1">
            <a:extLst>
              <a:ext uri="{FF2B5EF4-FFF2-40B4-BE49-F238E27FC236}">
                <a16:creationId xmlns:a16="http://schemas.microsoft.com/office/drawing/2014/main" id="{F578CDC3-AA9B-A5CA-B298-64484F1EFBDF}"/>
              </a:ext>
            </a:extLst>
          </p:cNvPr>
          <p:cNvSpPr/>
          <p:nvPr/>
        </p:nvSpPr>
        <p:spPr>
          <a:xfrm>
            <a:off x="9177251" y="6042956"/>
            <a:ext cx="3014749" cy="276999"/>
          </a:xfrm>
          <a:prstGeom prst="rect">
            <a:avLst/>
          </a:prstGeom>
        </p:spPr>
        <p:txBody>
          <a:bodyPr wrap="square">
            <a:spAutoFit/>
          </a:bodyPr>
          <a:lstStyle/>
          <a:p>
            <a:pPr algn="r"/>
            <a:r>
              <a:rPr lang="en-US" sz="1200" dirty="0"/>
              <a:t>Quelle: </a:t>
            </a:r>
            <a:r>
              <a:rPr lang="en-US" sz="1200" dirty="0">
                <a:hlinkClick r:id="rId3"/>
              </a:rPr>
              <a:t>Apple App Store</a:t>
            </a:r>
            <a:r>
              <a:rPr lang="en-US" sz="1200" dirty="0"/>
              <a:t>; </a:t>
            </a:r>
            <a:r>
              <a:rPr lang="en-US" sz="1200" dirty="0">
                <a:hlinkClick r:id="rId4"/>
              </a:rPr>
              <a:t>Google Play Store</a:t>
            </a:r>
            <a:endParaRPr lang="en-US" sz="1200" dirty="0"/>
          </a:p>
        </p:txBody>
      </p:sp>
      <p:pic>
        <p:nvPicPr>
          <p:cNvPr id="7" name="Picture 4" descr="App Store – Benutzerhandbuch für den Mac - Apple Support (DE)">
            <a:extLst>
              <a:ext uri="{FF2B5EF4-FFF2-40B4-BE49-F238E27FC236}">
                <a16:creationId xmlns:a16="http://schemas.microsoft.com/office/drawing/2014/main" id="{A51E80C3-D57B-4421-BDE8-F2CB4F079B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5800" y="2806979"/>
            <a:ext cx="1771650" cy="17716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Google Play Store: Entwickler müssen euch jetzt über Umgang mit Daten  informieren | NETZWELT">
            <a:extLst>
              <a:ext uri="{FF2B5EF4-FFF2-40B4-BE49-F238E27FC236}">
                <a16:creationId xmlns:a16="http://schemas.microsoft.com/office/drawing/2014/main" id="{060C9932-559F-4F34-AEAF-C7E9E94E6E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66603" y="2806979"/>
            <a:ext cx="2466975" cy="185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40509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lstStyle/>
          <a:p>
            <a:r>
              <a:rPr lang="de-DE" dirty="0"/>
              <a:t>Wie findet man die richtige App?</a:t>
            </a:r>
            <a:endParaRPr lang="en-US" dirty="0"/>
          </a:p>
        </p:txBody>
      </p:sp>
      <p:sp>
        <p:nvSpPr>
          <p:cNvPr id="8" name="Θέση περιεχομένου 5">
            <a:extLst>
              <a:ext uri="{FF2B5EF4-FFF2-40B4-BE49-F238E27FC236}">
                <a16:creationId xmlns:a16="http://schemas.microsoft.com/office/drawing/2014/main" id="{B7397BB1-EFFC-5CD7-ACD9-E7BD863406B0}"/>
              </a:ext>
            </a:extLst>
          </p:cNvPr>
          <p:cNvSpPr txBox="1">
            <a:spLocks/>
          </p:cNvSpPr>
          <p:nvPr/>
        </p:nvSpPr>
        <p:spPr>
          <a:xfrm>
            <a:off x="610139" y="1679188"/>
            <a:ext cx="5409663" cy="489340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de-DE" sz="2400" dirty="0"/>
              <a:t>Sind Ihre Top-Ergebnisse gesponserte Inhalte?</a:t>
            </a:r>
          </a:p>
          <a:p>
            <a:pPr>
              <a:lnSpc>
                <a:spcPct val="120000"/>
              </a:lnSpc>
            </a:pPr>
            <a:r>
              <a:rPr lang="de-DE" sz="2400" dirty="0"/>
              <a:t>Lassen Sie sich nicht von Produktplatzierungen in Ihren Suchergebnissen täuschen!</a:t>
            </a:r>
          </a:p>
          <a:p>
            <a:pPr>
              <a:lnSpc>
                <a:spcPct val="120000"/>
              </a:lnSpc>
            </a:pPr>
            <a:r>
              <a:rPr lang="de-DE" sz="2400" dirty="0"/>
              <a:t>Achten Sie auf das Label „Anzeige“ in Ihren Suchergebnissen und vermeiden Sie diese Treffer!</a:t>
            </a:r>
          </a:p>
        </p:txBody>
      </p:sp>
      <p:sp>
        <p:nvSpPr>
          <p:cNvPr id="12" name="Ορθογώνιο 1">
            <a:extLst>
              <a:ext uri="{FF2B5EF4-FFF2-40B4-BE49-F238E27FC236}">
                <a16:creationId xmlns:a16="http://schemas.microsoft.com/office/drawing/2014/main" id="{8045C3A2-42D7-9705-F471-8AA1E9986FF4}"/>
              </a:ext>
            </a:extLst>
          </p:cNvPr>
          <p:cNvSpPr/>
          <p:nvPr/>
        </p:nvSpPr>
        <p:spPr>
          <a:xfrm>
            <a:off x="9752970" y="6394648"/>
            <a:ext cx="2411718" cy="276999"/>
          </a:xfrm>
          <a:prstGeom prst="rect">
            <a:avLst/>
          </a:prstGeom>
        </p:spPr>
        <p:txBody>
          <a:bodyPr wrap="square">
            <a:spAutoFit/>
          </a:bodyPr>
          <a:lstStyle/>
          <a:p>
            <a:pPr algn="r"/>
            <a:r>
              <a:rPr lang="en-US" sz="1200" dirty="0">
                <a:hlinkClick r:id="rId3"/>
              </a:rPr>
              <a:t>Quelle</a:t>
            </a:r>
            <a:r>
              <a:rPr lang="en-US" sz="1200" dirty="0"/>
              <a:t>| </a:t>
            </a:r>
            <a:r>
              <a:rPr lang="en-US" sz="1200" dirty="0" err="1">
                <a:hlinkClick r:id="rId4"/>
              </a:rPr>
              <a:t>Pixabay</a:t>
            </a:r>
            <a:r>
              <a:rPr lang="en-US" sz="1200" dirty="0">
                <a:hlinkClick r:id="rId4"/>
              </a:rPr>
              <a:t> </a:t>
            </a:r>
            <a:r>
              <a:rPr lang="en-US" sz="1200" dirty="0" err="1">
                <a:hlinkClick r:id="rId4"/>
              </a:rPr>
              <a:t>Lizenz</a:t>
            </a:r>
            <a:endParaRPr lang="en-US" sz="1200" dirty="0"/>
          </a:p>
        </p:txBody>
      </p:sp>
      <p:pic>
        <p:nvPicPr>
          <p:cNvPr id="13" name="Picture 6">
            <a:extLst>
              <a:ext uri="{FF2B5EF4-FFF2-40B4-BE49-F238E27FC236}">
                <a16:creationId xmlns:a16="http://schemas.microsoft.com/office/drawing/2014/main" id="{C95F5952-9AF9-44B8-B2EE-D4E08460F64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648688" y="1679188"/>
            <a:ext cx="3768092" cy="2510515"/>
          </a:xfrm>
          <a:prstGeom prst="rect">
            <a:avLst/>
          </a:prstGeom>
          <a:noFill/>
          <a:extLst>
            <a:ext uri="{909E8E84-426E-40DD-AFC4-6F175D3DCCD1}">
              <a14:hiddenFill xmlns:a14="http://schemas.microsoft.com/office/drawing/2010/main">
                <a:solidFill>
                  <a:srgbClr val="FFFFFF"/>
                </a:solidFill>
              </a14:hiddenFill>
            </a:ext>
          </a:extLst>
        </p:spPr>
      </p:pic>
      <p:sp>
        <p:nvSpPr>
          <p:cNvPr id="7" name="Ορθογώνιο 7">
            <a:extLst>
              <a:ext uri="{FF2B5EF4-FFF2-40B4-BE49-F238E27FC236}">
                <a16:creationId xmlns:a16="http://schemas.microsoft.com/office/drawing/2014/main" id="{E9CADBF9-2CC7-4EA6-9191-8993FC7F69EC}"/>
              </a:ext>
            </a:extLst>
          </p:cNvPr>
          <p:cNvSpPr/>
          <p:nvPr/>
        </p:nvSpPr>
        <p:spPr>
          <a:xfrm>
            <a:off x="7390504" y="-3933"/>
            <a:ext cx="4800237"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sz="1600" b="1" dirty="0">
                <a:solidFill>
                  <a:schemeClr val="bg1"/>
                </a:solidFill>
                <a:effectLst>
                  <a:outerShdw blurRad="38100" dist="38100" dir="2700000" algn="tl">
                    <a:srgbClr val="000000">
                      <a:alpha val="43137"/>
                    </a:srgbClr>
                  </a:outerShdw>
                </a:effectLst>
                <a:latin typeface="+mj-lt"/>
                <a:ea typeface="+mj-ea"/>
                <a:cs typeface="+mj-cs"/>
              </a:rPr>
              <a:t>2.1.3 </a:t>
            </a:r>
            <a:r>
              <a:rPr lang="de-DE" altLang="el-GR" sz="1600" b="1" dirty="0">
                <a:solidFill>
                  <a:schemeClr val="bg1"/>
                </a:solidFill>
                <a:effectLst>
                  <a:outerShdw blurRad="38100" dist="38100" dir="2700000" algn="tl">
                    <a:srgbClr val="000000">
                      <a:alpha val="43137"/>
                    </a:srgbClr>
                  </a:outerShdw>
                </a:effectLst>
                <a:latin typeface="+mj-lt"/>
                <a:ea typeface="+mj-ea"/>
                <a:cs typeface="+mj-cs"/>
              </a:rPr>
              <a:t>Wo und wie sucht man nach Gesundheits-Apps?</a:t>
            </a:r>
            <a:endParaRPr lang="en-US" sz="1600" b="1"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24880325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noAutofit/>
          </a:bodyPr>
          <a:lstStyle/>
          <a:p>
            <a:r>
              <a:rPr lang="en-US" sz="4800" dirty="0" err="1">
                <a:solidFill>
                  <a:srgbClr val="494CF3"/>
                </a:solidFill>
              </a:rPr>
              <a:t>Aktivität</a:t>
            </a:r>
            <a:endParaRPr lang="en-US" sz="4800" dirty="0">
              <a:solidFill>
                <a:srgbClr val="494CF3"/>
              </a:solidFill>
            </a:endParaRPr>
          </a:p>
        </p:txBody>
      </p:sp>
      <p:sp>
        <p:nvSpPr>
          <p:cNvPr id="8" name="Θέση περιεχομένου 5">
            <a:extLst>
              <a:ext uri="{FF2B5EF4-FFF2-40B4-BE49-F238E27FC236}">
                <a16:creationId xmlns:a16="http://schemas.microsoft.com/office/drawing/2014/main" id="{B7397BB1-EFFC-5CD7-ACD9-E7BD863406B0}"/>
              </a:ext>
            </a:extLst>
          </p:cNvPr>
          <p:cNvSpPr txBox="1">
            <a:spLocks/>
          </p:cNvSpPr>
          <p:nvPr/>
        </p:nvSpPr>
        <p:spPr>
          <a:xfrm>
            <a:off x="610139" y="1679188"/>
            <a:ext cx="5409663" cy="489340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600" dirty="0"/>
              <a:t>Nun sind Sie an der Reihe: Welche Gesundheits-Apps finden Sie in den identifizierten Gesundheitsbereichen? </a:t>
            </a:r>
          </a:p>
          <a:p>
            <a:r>
              <a:rPr lang="de-DE" sz="2600" dirty="0"/>
              <a:t>Notieren Sie sich Ihre Funde, wir werden am Ende der Sitzung darauf zurückkommen!</a:t>
            </a:r>
          </a:p>
        </p:txBody>
      </p:sp>
      <p:sp>
        <p:nvSpPr>
          <p:cNvPr id="12" name="Ορθογώνιο 1">
            <a:extLst>
              <a:ext uri="{FF2B5EF4-FFF2-40B4-BE49-F238E27FC236}">
                <a16:creationId xmlns:a16="http://schemas.microsoft.com/office/drawing/2014/main" id="{8045C3A2-42D7-9705-F471-8AA1E9986FF4}"/>
              </a:ext>
            </a:extLst>
          </p:cNvPr>
          <p:cNvSpPr/>
          <p:nvPr/>
        </p:nvSpPr>
        <p:spPr>
          <a:xfrm>
            <a:off x="2373980" y="6572596"/>
            <a:ext cx="2411718" cy="276999"/>
          </a:xfrm>
          <a:prstGeom prst="rect">
            <a:avLst/>
          </a:prstGeom>
        </p:spPr>
        <p:txBody>
          <a:bodyPr wrap="square">
            <a:spAutoFit/>
          </a:bodyPr>
          <a:lstStyle/>
          <a:p>
            <a:pPr algn="r"/>
            <a:r>
              <a:rPr lang="en-US" sz="1200" dirty="0">
                <a:hlinkClick r:id="rId3"/>
              </a:rPr>
              <a:t>Quelle</a:t>
            </a:r>
            <a:r>
              <a:rPr lang="en-US" sz="1200" dirty="0"/>
              <a:t>| </a:t>
            </a:r>
            <a:r>
              <a:rPr lang="en-US" sz="1200" dirty="0" err="1">
                <a:hlinkClick r:id="rId4"/>
              </a:rPr>
              <a:t>Pixabay</a:t>
            </a:r>
            <a:r>
              <a:rPr lang="en-US" sz="1200" dirty="0">
                <a:hlinkClick r:id="rId4"/>
              </a:rPr>
              <a:t> </a:t>
            </a:r>
            <a:r>
              <a:rPr lang="en-US" sz="1200" dirty="0" err="1">
                <a:hlinkClick r:id="rId4"/>
              </a:rPr>
              <a:t>Lizenz</a:t>
            </a:r>
            <a:endParaRPr lang="en-US" sz="1200" dirty="0"/>
          </a:p>
        </p:txBody>
      </p:sp>
      <p:pic>
        <p:nvPicPr>
          <p:cNvPr id="13" name="Picture 6">
            <a:extLst>
              <a:ext uri="{FF2B5EF4-FFF2-40B4-BE49-F238E27FC236}">
                <a16:creationId xmlns:a16="http://schemas.microsoft.com/office/drawing/2014/main" id="{C95F5952-9AF9-44B8-B2EE-D4E08460F64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58000" y="4777034"/>
            <a:ext cx="3768092" cy="18501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Effective coworking. colleagues togetherness, workers collaboration, teamwork regulation. workflow efficiency increase. team members arranging mechanism.">
            <a:extLst>
              <a:ext uri="{FF2B5EF4-FFF2-40B4-BE49-F238E27FC236}">
                <a16:creationId xmlns:a16="http://schemas.microsoft.com/office/drawing/2014/main" id="{030B4A77-815C-A52D-5922-E694E644C0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4086" y="615043"/>
            <a:ext cx="5627914" cy="56279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E4B1D44-24AB-D91B-51B2-5FD5C5891E15}"/>
              </a:ext>
            </a:extLst>
          </p:cNvPr>
          <p:cNvSpPr txBox="1"/>
          <p:nvPr/>
        </p:nvSpPr>
        <p:spPr>
          <a:xfrm>
            <a:off x="8347303" y="6463364"/>
            <a:ext cx="3234558" cy="276999"/>
          </a:xfrm>
          <a:prstGeom prst="rect">
            <a:avLst/>
          </a:prstGeom>
          <a:noFill/>
        </p:spPr>
        <p:txBody>
          <a:bodyPr wrap="square">
            <a:spAutoFit/>
          </a:bodyPr>
          <a:lstStyle/>
          <a:p>
            <a:pPr algn="r"/>
            <a:r>
              <a:rPr lang="de-DE" sz="1200" dirty="0">
                <a:hlinkClick r:id="rId7"/>
              </a:rPr>
              <a:t>Bild von</a:t>
            </a:r>
            <a:r>
              <a:rPr lang="el-GR" sz="1200" dirty="0">
                <a:hlinkClick r:id="rId7"/>
              </a:rPr>
              <a:t> vectorjuice</a:t>
            </a:r>
            <a:r>
              <a:rPr lang="en-US" sz="1200" dirty="0">
                <a:hlinkClick r:id="rId7"/>
              </a:rPr>
              <a:t> </a:t>
            </a:r>
            <a:r>
              <a:rPr lang="de-DE" sz="1200" dirty="0">
                <a:hlinkClick r:id="rId7"/>
              </a:rPr>
              <a:t>auf </a:t>
            </a:r>
            <a:r>
              <a:rPr lang="de-DE" sz="1200" dirty="0" err="1">
                <a:hlinkClick r:id="rId7"/>
              </a:rPr>
              <a:t>Freepik</a:t>
            </a:r>
            <a:endParaRPr lang="el-GR" sz="1200" dirty="0"/>
          </a:p>
        </p:txBody>
      </p:sp>
      <p:sp>
        <p:nvSpPr>
          <p:cNvPr id="6" name="Ορθογώνιο 7">
            <a:extLst>
              <a:ext uri="{FF2B5EF4-FFF2-40B4-BE49-F238E27FC236}">
                <a16:creationId xmlns:a16="http://schemas.microsoft.com/office/drawing/2014/main" id="{DF022196-0CFB-2AB5-B4FC-C4C5F1D59DB5}"/>
              </a:ext>
            </a:extLst>
          </p:cNvPr>
          <p:cNvSpPr/>
          <p:nvPr/>
        </p:nvSpPr>
        <p:spPr>
          <a:xfrm>
            <a:off x="7390504" y="-3933"/>
            <a:ext cx="4800237"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sz="1600" b="1" dirty="0">
                <a:solidFill>
                  <a:schemeClr val="bg1"/>
                </a:solidFill>
                <a:effectLst>
                  <a:outerShdw blurRad="38100" dist="38100" dir="2700000" algn="tl">
                    <a:srgbClr val="000000">
                      <a:alpha val="43137"/>
                    </a:srgbClr>
                  </a:outerShdw>
                </a:effectLst>
                <a:latin typeface="+mj-lt"/>
                <a:ea typeface="+mj-ea"/>
                <a:cs typeface="+mj-cs"/>
              </a:rPr>
              <a:t>2.1.3 </a:t>
            </a:r>
            <a:r>
              <a:rPr lang="de-DE" altLang="el-GR" sz="1600" b="1" dirty="0">
                <a:solidFill>
                  <a:schemeClr val="bg1"/>
                </a:solidFill>
                <a:effectLst>
                  <a:outerShdw blurRad="38100" dist="38100" dir="2700000" algn="tl">
                    <a:srgbClr val="000000">
                      <a:alpha val="43137"/>
                    </a:srgbClr>
                  </a:outerShdw>
                </a:effectLst>
                <a:latin typeface="+mj-lt"/>
                <a:ea typeface="+mj-ea"/>
                <a:cs typeface="+mj-cs"/>
              </a:rPr>
              <a:t>Wo und wie sucht man nach Gesundheits-Apps?</a:t>
            </a:r>
            <a:endParaRPr lang="en-US" sz="1600" b="1"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31831767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a:extLst>
              <a:ext uri="{FF2B5EF4-FFF2-40B4-BE49-F238E27FC236}">
                <a16:creationId xmlns:a16="http://schemas.microsoft.com/office/drawing/2014/main" id="{A9B64144-05D1-4503-BE5F-79E0CFEDEB2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392941" y="2167737"/>
            <a:ext cx="3680659" cy="3680659"/>
          </a:xfrm>
          <a:prstGeom prst="rect">
            <a:avLst/>
          </a:prstGeom>
          <a:noFill/>
          <a:extLst>
            <a:ext uri="{909E8E84-426E-40DD-AFC4-6F175D3DCCD1}">
              <a14:hiddenFill xmlns:a14="http://schemas.microsoft.com/office/drawing/2010/main">
                <a:solidFill>
                  <a:srgbClr val="FFFFFF"/>
                </a:solidFill>
              </a14:hiddenFill>
            </a:ext>
          </a:extLst>
        </p:spPr>
      </p:pic>
      <p:sp>
        <p:nvSpPr>
          <p:cNvPr id="4" name="Τίτλος 3">
            <a:extLst>
              <a:ext uri="{FF2B5EF4-FFF2-40B4-BE49-F238E27FC236}">
                <a16:creationId xmlns:a16="http://schemas.microsoft.com/office/drawing/2014/main" id="{E47D0821-8573-4002-9B33-F43C68A1D403}"/>
              </a:ext>
            </a:extLst>
          </p:cNvPr>
          <p:cNvSpPr>
            <a:spLocks noGrp="1"/>
          </p:cNvSpPr>
          <p:nvPr>
            <p:ph type="title"/>
          </p:nvPr>
        </p:nvSpPr>
        <p:spPr/>
        <p:txBody>
          <a:bodyPr>
            <a:normAutofit fontScale="90000"/>
          </a:bodyPr>
          <a:lstStyle/>
          <a:p>
            <a:r>
              <a:rPr lang="en-US" altLang="el-GR" sz="2000" dirty="0">
                <a:solidFill>
                  <a:srgbClr val="C01E24"/>
                </a:solidFill>
              </a:rPr>
              <a:t>2.1.4</a:t>
            </a:r>
            <a:r>
              <a:rPr lang="en-US" altLang="el-GR" dirty="0"/>
              <a:t/>
            </a:r>
            <a:br>
              <a:rPr lang="en-US" altLang="el-GR" dirty="0"/>
            </a:br>
            <a:r>
              <a:rPr lang="de-DE" altLang="el-GR" dirty="0">
                <a:solidFill>
                  <a:srgbClr val="C01E24"/>
                </a:solidFill>
              </a:rPr>
              <a:t>Kriterien zur Auswahl guter und vertrauenswürdiger Gesundheits-Apps</a:t>
            </a:r>
            <a:endParaRPr lang="el-GR" dirty="0">
              <a:solidFill>
                <a:srgbClr val="C01E24"/>
              </a:solidFill>
            </a:endParaRPr>
          </a:p>
        </p:txBody>
      </p:sp>
      <p:sp>
        <p:nvSpPr>
          <p:cNvPr id="5" name="Θέση κειμένου 4">
            <a:extLst>
              <a:ext uri="{FF2B5EF4-FFF2-40B4-BE49-F238E27FC236}">
                <a16:creationId xmlns:a16="http://schemas.microsoft.com/office/drawing/2014/main" id="{FAA18648-8A7B-40D3-A066-80FDB05B7DF4}"/>
              </a:ext>
            </a:extLst>
          </p:cNvPr>
          <p:cNvSpPr>
            <a:spLocks noGrp="1"/>
          </p:cNvSpPr>
          <p:nvPr>
            <p:ph type="body" idx="1"/>
          </p:nvPr>
        </p:nvSpPr>
        <p:spPr/>
        <p:txBody>
          <a:bodyPr>
            <a:normAutofit/>
          </a:bodyPr>
          <a:lstStyle/>
          <a:p>
            <a:r>
              <a:rPr lang="en-US" sz="2200" dirty="0">
                <a:solidFill>
                  <a:srgbClr val="203864"/>
                </a:solidFill>
                <a:sym typeface="Arial" panose="020B0604020202020204" pitchFamily="34" charset="0"/>
              </a:rPr>
              <a:t>Brainstorming:</a:t>
            </a:r>
          </a:p>
        </p:txBody>
      </p:sp>
      <p:sp>
        <p:nvSpPr>
          <p:cNvPr id="6" name="Θέση περιεχομένου 5">
            <a:extLst>
              <a:ext uri="{FF2B5EF4-FFF2-40B4-BE49-F238E27FC236}">
                <a16:creationId xmlns:a16="http://schemas.microsoft.com/office/drawing/2014/main" id="{AA5AE911-E515-48E3-AB8B-121C68B77A58}"/>
              </a:ext>
            </a:extLst>
          </p:cNvPr>
          <p:cNvSpPr>
            <a:spLocks noGrp="1"/>
          </p:cNvSpPr>
          <p:nvPr>
            <p:ph sz="half" idx="2"/>
          </p:nvPr>
        </p:nvSpPr>
        <p:spPr>
          <a:xfrm>
            <a:off x="617621" y="2849843"/>
            <a:ext cx="5637259" cy="4008158"/>
          </a:xfrm>
        </p:spPr>
        <p:txBody>
          <a:bodyPr>
            <a:normAutofit/>
          </a:bodyPr>
          <a:lstStyle/>
          <a:p>
            <a:pPr lvl="0"/>
            <a:r>
              <a:rPr lang="de-DE" sz="2400" dirty="0"/>
              <a:t>Welche Kriterien fallen Ihnen ein, um gute und vertrauenswürdige Gesundheits-Apps zu finden?</a:t>
            </a:r>
          </a:p>
        </p:txBody>
      </p:sp>
      <p:sp>
        <p:nvSpPr>
          <p:cNvPr id="2" name="Ορθογώνιο 1">
            <a:extLst>
              <a:ext uri="{FF2B5EF4-FFF2-40B4-BE49-F238E27FC236}">
                <a16:creationId xmlns:a16="http://schemas.microsoft.com/office/drawing/2014/main" id="{F578CDC3-AA9B-A5CA-B298-64484F1EFBDF}"/>
              </a:ext>
            </a:extLst>
          </p:cNvPr>
          <p:cNvSpPr/>
          <p:nvPr/>
        </p:nvSpPr>
        <p:spPr>
          <a:xfrm>
            <a:off x="9780282" y="6042956"/>
            <a:ext cx="2411718" cy="276999"/>
          </a:xfrm>
          <a:prstGeom prst="rect">
            <a:avLst/>
          </a:prstGeom>
        </p:spPr>
        <p:txBody>
          <a:bodyPr wrap="square">
            <a:spAutoFit/>
          </a:bodyPr>
          <a:lstStyle/>
          <a:p>
            <a:pPr algn="r"/>
            <a:r>
              <a:rPr lang="en-US" sz="1200" dirty="0">
                <a:hlinkClick r:id="rId4"/>
              </a:rPr>
              <a:t>Quelle</a:t>
            </a:r>
            <a:r>
              <a:rPr lang="en-US" sz="1200" dirty="0"/>
              <a:t> | </a:t>
            </a:r>
            <a:r>
              <a:rPr lang="en-US" sz="1200" dirty="0" err="1">
                <a:hlinkClick r:id="rId5"/>
              </a:rPr>
              <a:t>Pixabay</a:t>
            </a:r>
            <a:r>
              <a:rPr lang="en-US" sz="1200" dirty="0">
                <a:hlinkClick r:id="rId5"/>
              </a:rPr>
              <a:t> </a:t>
            </a:r>
            <a:r>
              <a:rPr lang="en-US" sz="1200" dirty="0" err="1">
                <a:hlinkClick r:id="rId5"/>
              </a:rPr>
              <a:t>Lizenz</a:t>
            </a:r>
            <a:endParaRPr lang="en-US" sz="1200" dirty="0"/>
          </a:p>
        </p:txBody>
      </p:sp>
    </p:spTree>
    <p:extLst>
      <p:ext uri="{BB962C8B-B14F-4D97-AF65-F5344CB8AC3E}">
        <p14:creationId xmlns:p14="http://schemas.microsoft.com/office/powerpoint/2010/main" val="25267410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normAutofit fontScale="90000"/>
          </a:bodyPr>
          <a:lstStyle/>
          <a:p>
            <a:pPr>
              <a:lnSpc>
                <a:spcPct val="120000"/>
              </a:lnSpc>
            </a:pPr>
            <a:r>
              <a:rPr lang="de-DE" dirty="0"/>
              <a:t>Checkliste: Überprüfen, ob eine App vertrauenswürdig und sicher ist (1)</a:t>
            </a:r>
            <a:endParaRPr lang="en-US" dirty="0"/>
          </a:p>
        </p:txBody>
      </p:sp>
      <p:sp>
        <p:nvSpPr>
          <p:cNvPr id="8" name="Θέση περιεχομένου 5">
            <a:extLst>
              <a:ext uri="{FF2B5EF4-FFF2-40B4-BE49-F238E27FC236}">
                <a16:creationId xmlns:a16="http://schemas.microsoft.com/office/drawing/2014/main" id="{B7397BB1-EFFC-5CD7-ACD9-E7BD863406B0}"/>
              </a:ext>
            </a:extLst>
          </p:cNvPr>
          <p:cNvSpPr txBox="1">
            <a:spLocks/>
          </p:cNvSpPr>
          <p:nvPr/>
        </p:nvSpPr>
        <p:spPr>
          <a:xfrm>
            <a:off x="610139" y="2000922"/>
            <a:ext cx="6662030" cy="457167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de-DE" sz="2400" dirty="0"/>
              <a:t>Überprüfen Sie die Entwickler der App</a:t>
            </a:r>
          </a:p>
          <a:p>
            <a:pPr>
              <a:lnSpc>
                <a:spcPct val="120000"/>
              </a:lnSpc>
            </a:pPr>
            <a:r>
              <a:rPr lang="de-DE" sz="2400" dirty="0"/>
              <a:t>Haben diese zuvor andere Gesundheits-Apps entwickelt?</a:t>
            </a:r>
          </a:p>
          <a:p>
            <a:pPr>
              <a:lnSpc>
                <a:spcPct val="120000"/>
              </a:lnSpc>
            </a:pPr>
            <a:r>
              <a:rPr lang="de-DE" sz="2400" dirty="0"/>
              <a:t>Wie lange entwickeln sie bereits Gesundheits-Apps?</a:t>
            </a:r>
          </a:p>
          <a:p>
            <a:pPr>
              <a:lnSpc>
                <a:spcPct val="120000"/>
              </a:lnSpc>
            </a:pPr>
            <a:r>
              <a:rPr lang="de-DE" sz="2400" dirty="0"/>
              <a:t>Haben sie bei der Entwicklung dieser App mit Gesundheitsexperten zusammengearbeitet oder diese konsultiert?</a:t>
            </a:r>
          </a:p>
        </p:txBody>
      </p:sp>
      <p:sp>
        <p:nvSpPr>
          <p:cNvPr id="12" name="Ορθογώνιο 1">
            <a:extLst>
              <a:ext uri="{FF2B5EF4-FFF2-40B4-BE49-F238E27FC236}">
                <a16:creationId xmlns:a16="http://schemas.microsoft.com/office/drawing/2014/main" id="{8045C3A2-42D7-9705-F471-8AA1E9986FF4}"/>
              </a:ext>
            </a:extLst>
          </p:cNvPr>
          <p:cNvSpPr/>
          <p:nvPr/>
        </p:nvSpPr>
        <p:spPr>
          <a:xfrm>
            <a:off x="9752970" y="6394648"/>
            <a:ext cx="2411718" cy="276999"/>
          </a:xfrm>
          <a:prstGeom prst="rect">
            <a:avLst/>
          </a:prstGeom>
        </p:spPr>
        <p:txBody>
          <a:bodyPr wrap="square">
            <a:spAutoFit/>
          </a:bodyPr>
          <a:lstStyle/>
          <a:p>
            <a:pPr algn="r"/>
            <a:r>
              <a:rPr lang="en-US" sz="1200" dirty="0">
                <a:hlinkClick r:id="rId3"/>
              </a:rPr>
              <a:t>Quelle</a:t>
            </a:r>
            <a:r>
              <a:rPr lang="en-US" sz="1200" dirty="0"/>
              <a:t>| </a:t>
            </a:r>
            <a:r>
              <a:rPr lang="en-US" sz="1200" dirty="0" err="1">
                <a:hlinkClick r:id="rId4"/>
              </a:rPr>
              <a:t>Pixabay</a:t>
            </a:r>
            <a:r>
              <a:rPr lang="en-US" sz="1200" dirty="0">
                <a:hlinkClick r:id="rId4"/>
              </a:rPr>
              <a:t> </a:t>
            </a:r>
            <a:r>
              <a:rPr lang="en-US" sz="1200" dirty="0" err="1">
                <a:hlinkClick r:id="rId4"/>
              </a:rPr>
              <a:t>Lizenz</a:t>
            </a:r>
            <a:endParaRPr lang="en-US" sz="1200" dirty="0"/>
          </a:p>
        </p:txBody>
      </p:sp>
      <p:pic>
        <p:nvPicPr>
          <p:cNvPr id="13" name="Picture 6">
            <a:extLst>
              <a:ext uri="{FF2B5EF4-FFF2-40B4-BE49-F238E27FC236}">
                <a16:creationId xmlns:a16="http://schemas.microsoft.com/office/drawing/2014/main" id="{C95F5952-9AF9-44B8-B2EE-D4E08460F64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tretch>
            <a:fillRect/>
          </a:stretch>
        </p:blipFill>
        <p:spPr bwMode="auto">
          <a:xfrm>
            <a:off x="7998569" y="2448974"/>
            <a:ext cx="3229607" cy="2510515"/>
          </a:xfrm>
          <a:prstGeom prst="rect">
            <a:avLst/>
          </a:prstGeom>
          <a:noFill/>
          <a:extLst>
            <a:ext uri="{909E8E84-426E-40DD-AFC4-6F175D3DCCD1}">
              <a14:hiddenFill xmlns:a14="http://schemas.microsoft.com/office/drawing/2010/main">
                <a:solidFill>
                  <a:srgbClr val="FFFFFF"/>
                </a:solidFill>
              </a14:hiddenFill>
            </a:ext>
          </a:extLst>
        </p:spPr>
      </p:pic>
      <p:sp>
        <p:nvSpPr>
          <p:cNvPr id="7" name="Ορθογώνιο 7">
            <a:extLst>
              <a:ext uri="{FF2B5EF4-FFF2-40B4-BE49-F238E27FC236}">
                <a16:creationId xmlns:a16="http://schemas.microsoft.com/office/drawing/2014/main" id="{E9CADBF9-2CC7-4EA6-9191-8993FC7F69EC}"/>
              </a:ext>
            </a:extLst>
          </p:cNvPr>
          <p:cNvSpPr/>
          <p:nvPr/>
        </p:nvSpPr>
        <p:spPr>
          <a:xfrm>
            <a:off x="6497619" y="-3933"/>
            <a:ext cx="5693121"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sz="1400" b="1" dirty="0">
                <a:solidFill>
                  <a:schemeClr val="bg1"/>
                </a:solidFill>
                <a:effectLst>
                  <a:outerShdw blurRad="38100" dist="38100" dir="2700000" algn="tl">
                    <a:srgbClr val="000000">
                      <a:alpha val="43137"/>
                    </a:srgbClr>
                  </a:outerShdw>
                </a:effectLst>
                <a:latin typeface="+mj-lt"/>
                <a:ea typeface="+mj-ea"/>
                <a:cs typeface="+mj-cs"/>
              </a:rPr>
              <a:t>2.1.4 </a:t>
            </a:r>
            <a:r>
              <a:rPr lang="de-DE" altLang="el-GR" sz="1400" b="1" dirty="0">
                <a:solidFill>
                  <a:schemeClr val="bg1"/>
                </a:solidFill>
                <a:effectLst>
                  <a:outerShdw blurRad="38100" dist="38100" dir="2700000" algn="tl">
                    <a:srgbClr val="000000">
                      <a:alpha val="43137"/>
                    </a:srgbClr>
                  </a:outerShdw>
                </a:effectLst>
                <a:latin typeface="+mj-lt"/>
                <a:ea typeface="+mj-ea"/>
                <a:cs typeface="+mj-cs"/>
              </a:rPr>
              <a:t>Kriterien zur Auswahl guter und vertrauenswürdiger Gesundheits-Apps</a:t>
            </a:r>
            <a:endParaRPr lang="en-US" sz="1400" b="1"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12751386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normAutofit fontScale="90000"/>
          </a:bodyPr>
          <a:lstStyle/>
          <a:p>
            <a:pPr>
              <a:lnSpc>
                <a:spcPct val="120000"/>
              </a:lnSpc>
            </a:pPr>
            <a:r>
              <a:rPr lang="de-DE" dirty="0"/>
              <a:t>Checkliste: Überprüfen, ob eine App vertrauenswürdig und sicher ist (2)</a:t>
            </a:r>
            <a:endParaRPr lang="en-US" dirty="0"/>
          </a:p>
        </p:txBody>
      </p:sp>
      <p:sp>
        <p:nvSpPr>
          <p:cNvPr id="8" name="Θέση περιεχομένου 5">
            <a:extLst>
              <a:ext uri="{FF2B5EF4-FFF2-40B4-BE49-F238E27FC236}">
                <a16:creationId xmlns:a16="http://schemas.microsoft.com/office/drawing/2014/main" id="{B7397BB1-EFFC-5CD7-ACD9-E7BD863406B0}"/>
              </a:ext>
            </a:extLst>
          </p:cNvPr>
          <p:cNvSpPr txBox="1">
            <a:spLocks/>
          </p:cNvSpPr>
          <p:nvPr/>
        </p:nvSpPr>
        <p:spPr>
          <a:xfrm>
            <a:off x="610139" y="2119256"/>
            <a:ext cx="5409663" cy="445334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de-DE" sz="2600" dirty="0"/>
              <a:t>Unterstützen angesehene Krankenhäuser oder Gesundheitsorganisationen die App?</a:t>
            </a:r>
          </a:p>
          <a:p>
            <a:pPr>
              <a:lnSpc>
                <a:spcPct val="120000"/>
              </a:lnSpc>
            </a:pPr>
            <a:r>
              <a:rPr lang="de-DE" sz="2600" dirty="0"/>
              <a:t>Seien Sie alarmiert, wenn eine App großartige Ergebnisse in kurzer Zeit verspricht.</a:t>
            </a:r>
          </a:p>
          <a:p>
            <a:pPr>
              <a:lnSpc>
                <a:spcPct val="120000"/>
              </a:lnSpc>
            </a:pPr>
            <a:r>
              <a:rPr lang="de-DE" sz="2600" dirty="0"/>
              <a:t>Lassen Sie sich nicht von schönen Grafiken und Illustrationen täuschen.</a:t>
            </a:r>
          </a:p>
        </p:txBody>
      </p:sp>
      <p:sp>
        <p:nvSpPr>
          <p:cNvPr id="12" name="Ορθογώνιο 1">
            <a:extLst>
              <a:ext uri="{FF2B5EF4-FFF2-40B4-BE49-F238E27FC236}">
                <a16:creationId xmlns:a16="http://schemas.microsoft.com/office/drawing/2014/main" id="{8045C3A2-42D7-9705-F471-8AA1E9986FF4}"/>
              </a:ext>
            </a:extLst>
          </p:cNvPr>
          <p:cNvSpPr/>
          <p:nvPr/>
        </p:nvSpPr>
        <p:spPr>
          <a:xfrm>
            <a:off x="9752970" y="6394648"/>
            <a:ext cx="2411718" cy="276999"/>
          </a:xfrm>
          <a:prstGeom prst="rect">
            <a:avLst/>
          </a:prstGeom>
        </p:spPr>
        <p:txBody>
          <a:bodyPr wrap="square">
            <a:spAutoFit/>
          </a:bodyPr>
          <a:lstStyle/>
          <a:p>
            <a:pPr algn="r"/>
            <a:r>
              <a:rPr lang="en-US" sz="1200" dirty="0">
                <a:hlinkClick r:id="rId3"/>
              </a:rPr>
              <a:t>Quelle</a:t>
            </a:r>
            <a:r>
              <a:rPr lang="en-US" sz="1200" dirty="0"/>
              <a:t>| </a:t>
            </a:r>
            <a:r>
              <a:rPr lang="en-US" sz="1200" dirty="0" err="1">
                <a:hlinkClick r:id="rId4"/>
              </a:rPr>
              <a:t>Pixabay</a:t>
            </a:r>
            <a:r>
              <a:rPr lang="en-US" sz="1200" dirty="0">
                <a:hlinkClick r:id="rId4"/>
              </a:rPr>
              <a:t> </a:t>
            </a:r>
            <a:r>
              <a:rPr lang="en-US" sz="1200" dirty="0" err="1">
                <a:hlinkClick r:id="rId4"/>
              </a:rPr>
              <a:t>Lizenz</a:t>
            </a:r>
            <a:endParaRPr lang="en-US" sz="1200" dirty="0"/>
          </a:p>
        </p:txBody>
      </p:sp>
      <p:pic>
        <p:nvPicPr>
          <p:cNvPr id="13" name="Picture 6">
            <a:extLst>
              <a:ext uri="{FF2B5EF4-FFF2-40B4-BE49-F238E27FC236}">
                <a16:creationId xmlns:a16="http://schemas.microsoft.com/office/drawing/2014/main" id="{C95F5952-9AF9-44B8-B2EE-D4E08460F64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504492" y="2623620"/>
            <a:ext cx="3120211" cy="2510515"/>
          </a:xfrm>
          <a:prstGeom prst="rect">
            <a:avLst/>
          </a:prstGeom>
          <a:noFill/>
          <a:extLst>
            <a:ext uri="{909E8E84-426E-40DD-AFC4-6F175D3DCCD1}">
              <a14:hiddenFill xmlns:a14="http://schemas.microsoft.com/office/drawing/2010/main">
                <a:solidFill>
                  <a:srgbClr val="FFFFFF"/>
                </a:solidFill>
              </a14:hiddenFill>
            </a:ext>
          </a:extLst>
        </p:spPr>
      </p:pic>
      <p:sp>
        <p:nvSpPr>
          <p:cNvPr id="4" name="Ορθογώνιο 7">
            <a:extLst>
              <a:ext uri="{FF2B5EF4-FFF2-40B4-BE49-F238E27FC236}">
                <a16:creationId xmlns:a16="http://schemas.microsoft.com/office/drawing/2014/main" id="{1B8F072D-E66B-B886-ABDA-E0EF71D15376}"/>
              </a:ext>
            </a:extLst>
          </p:cNvPr>
          <p:cNvSpPr/>
          <p:nvPr/>
        </p:nvSpPr>
        <p:spPr>
          <a:xfrm>
            <a:off x="6497619" y="-3933"/>
            <a:ext cx="5693121"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sz="1400" b="1" dirty="0">
                <a:solidFill>
                  <a:schemeClr val="bg1"/>
                </a:solidFill>
                <a:effectLst>
                  <a:outerShdw blurRad="38100" dist="38100" dir="2700000" algn="tl">
                    <a:srgbClr val="000000">
                      <a:alpha val="43137"/>
                    </a:srgbClr>
                  </a:outerShdw>
                </a:effectLst>
                <a:latin typeface="+mj-lt"/>
                <a:ea typeface="+mj-ea"/>
                <a:cs typeface="+mj-cs"/>
              </a:rPr>
              <a:t>2.1.4 </a:t>
            </a:r>
            <a:r>
              <a:rPr lang="de-DE" altLang="el-GR" sz="1400" b="1" dirty="0">
                <a:solidFill>
                  <a:schemeClr val="bg1"/>
                </a:solidFill>
                <a:effectLst>
                  <a:outerShdw blurRad="38100" dist="38100" dir="2700000" algn="tl">
                    <a:srgbClr val="000000">
                      <a:alpha val="43137"/>
                    </a:srgbClr>
                  </a:outerShdw>
                </a:effectLst>
                <a:latin typeface="+mj-lt"/>
                <a:ea typeface="+mj-ea"/>
                <a:cs typeface="+mj-cs"/>
              </a:rPr>
              <a:t>Kriterien zur Auswahl guter und vertrauenswürdiger Gesundheits-Apps</a:t>
            </a:r>
            <a:endParaRPr lang="en-US" sz="1400" b="1"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42531809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normAutofit fontScale="90000"/>
          </a:bodyPr>
          <a:lstStyle/>
          <a:p>
            <a:pPr>
              <a:lnSpc>
                <a:spcPct val="120000"/>
              </a:lnSpc>
            </a:pPr>
            <a:r>
              <a:rPr lang="de-DE" dirty="0"/>
              <a:t>Checkliste: Ist die Wirksamkeit der App von einer unabhängigen Stelle validiert?</a:t>
            </a:r>
          </a:p>
        </p:txBody>
      </p:sp>
      <p:sp>
        <p:nvSpPr>
          <p:cNvPr id="8" name="Θέση περιεχομένου 5">
            <a:extLst>
              <a:ext uri="{FF2B5EF4-FFF2-40B4-BE49-F238E27FC236}">
                <a16:creationId xmlns:a16="http://schemas.microsoft.com/office/drawing/2014/main" id="{B7397BB1-EFFC-5CD7-ACD9-E7BD863406B0}"/>
              </a:ext>
            </a:extLst>
          </p:cNvPr>
          <p:cNvSpPr txBox="1">
            <a:spLocks/>
          </p:cNvSpPr>
          <p:nvPr/>
        </p:nvSpPr>
        <p:spPr>
          <a:xfrm>
            <a:off x="610139" y="2364552"/>
            <a:ext cx="7770068" cy="420804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de-DE" sz="2600" dirty="0"/>
              <a:t>Überprüfen Sie, ob die App getestet und über eine Studie oder eine andere unabhängige und vertrauenswürdige Stelle als erfolgreich eingestuft wurde.</a:t>
            </a:r>
          </a:p>
          <a:p>
            <a:pPr>
              <a:lnSpc>
                <a:spcPct val="120000"/>
              </a:lnSpc>
            </a:pPr>
            <a:r>
              <a:rPr lang="de-DE" sz="2600" dirty="0"/>
              <a:t>Seien Sie skeptisch, wenn die einzigen Daten zur Wirksamkeit von der Firma selbst bereitgestellt werden.</a:t>
            </a:r>
          </a:p>
          <a:p>
            <a:pPr>
              <a:lnSpc>
                <a:spcPct val="120000"/>
              </a:lnSpc>
            </a:pPr>
            <a:r>
              <a:rPr lang="de-DE" sz="2600" dirty="0"/>
              <a:t>Überprüfen Sie Bewertungen und Erfahrungsberichte anderer Nutzer.</a:t>
            </a:r>
          </a:p>
        </p:txBody>
      </p:sp>
      <p:sp>
        <p:nvSpPr>
          <p:cNvPr id="12" name="Ορθογώνιο 1">
            <a:extLst>
              <a:ext uri="{FF2B5EF4-FFF2-40B4-BE49-F238E27FC236}">
                <a16:creationId xmlns:a16="http://schemas.microsoft.com/office/drawing/2014/main" id="{8045C3A2-42D7-9705-F471-8AA1E9986FF4}"/>
              </a:ext>
            </a:extLst>
          </p:cNvPr>
          <p:cNvSpPr/>
          <p:nvPr/>
        </p:nvSpPr>
        <p:spPr>
          <a:xfrm>
            <a:off x="9752970" y="6394648"/>
            <a:ext cx="2411718" cy="276999"/>
          </a:xfrm>
          <a:prstGeom prst="rect">
            <a:avLst/>
          </a:prstGeom>
        </p:spPr>
        <p:txBody>
          <a:bodyPr wrap="square">
            <a:spAutoFit/>
          </a:bodyPr>
          <a:lstStyle/>
          <a:p>
            <a:pPr algn="r"/>
            <a:r>
              <a:rPr lang="en-US" sz="1200" dirty="0">
                <a:hlinkClick r:id="rId3"/>
              </a:rPr>
              <a:t>Quelle</a:t>
            </a:r>
            <a:r>
              <a:rPr lang="en-US" sz="1200" dirty="0"/>
              <a:t>| </a:t>
            </a:r>
            <a:r>
              <a:rPr lang="en-US" sz="1200" dirty="0" err="1">
                <a:hlinkClick r:id="rId4"/>
              </a:rPr>
              <a:t>Pixabay</a:t>
            </a:r>
            <a:r>
              <a:rPr lang="en-US" sz="1200" dirty="0">
                <a:hlinkClick r:id="rId4"/>
              </a:rPr>
              <a:t> </a:t>
            </a:r>
            <a:r>
              <a:rPr lang="en-US" sz="1200" dirty="0" err="1">
                <a:hlinkClick r:id="rId4"/>
              </a:rPr>
              <a:t>Lizenz</a:t>
            </a:r>
            <a:endParaRPr lang="en-US" sz="1200" dirty="0"/>
          </a:p>
        </p:txBody>
      </p:sp>
      <p:pic>
        <p:nvPicPr>
          <p:cNvPr id="13" name="Picture 6">
            <a:extLst>
              <a:ext uri="{FF2B5EF4-FFF2-40B4-BE49-F238E27FC236}">
                <a16:creationId xmlns:a16="http://schemas.microsoft.com/office/drawing/2014/main" id="{C95F5952-9AF9-44B8-B2EE-D4E08460F64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067715" y="2364552"/>
            <a:ext cx="1972937" cy="2955945"/>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C44BBF99-E7A9-A75D-CFFD-6911EF4CA903}"/>
              </a:ext>
            </a:extLst>
          </p:cNvPr>
          <p:cNvSpPr/>
          <p:nvPr/>
        </p:nvSpPr>
        <p:spPr>
          <a:xfrm>
            <a:off x="6497619" y="-3933"/>
            <a:ext cx="5693121"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sz="1400" b="1" dirty="0">
                <a:solidFill>
                  <a:schemeClr val="bg1"/>
                </a:solidFill>
                <a:effectLst>
                  <a:outerShdw blurRad="38100" dist="38100" dir="2700000" algn="tl">
                    <a:srgbClr val="000000">
                      <a:alpha val="43137"/>
                    </a:srgbClr>
                  </a:outerShdw>
                </a:effectLst>
                <a:latin typeface="+mj-lt"/>
                <a:ea typeface="+mj-ea"/>
                <a:cs typeface="+mj-cs"/>
              </a:rPr>
              <a:t>2.1.4 </a:t>
            </a:r>
            <a:r>
              <a:rPr lang="de-DE" altLang="el-GR" sz="1400" b="1" dirty="0">
                <a:solidFill>
                  <a:schemeClr val="bg1"/>
                </a:solidFill>
                <a:effectLst>
                  <a:outerShdw blurRad="38100" dist="38100" dir="2700000" algn="tl">
                    <a:srgbClr val="000000">
                      <a:alpha val="43137"/>
                    </a:srgbClr>
                  </a:outerShdw>
                </a:effectLst>
                <a:latin typeface="+mj-lt"/>
                <a:ea typeface="+mj-ea"/>
                <a:cs typeface="+mj-cs"/>
              </a:rPr>
              <a:t>Kriterien zur Auswahl guter und vertrauenswürdiger Gesundheits-Apps</a:t>
            </a:r>
            <a:endParaRPr lang="en-US" sz="1400" b="1"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7663287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normAutofit fontScale="90000"/>
          </a:bodyPr>
          <a:lstStyle/>
          <a:p>
            <a:pPr defTabSz="914400">
              <a:lnSpc>
                <a:spcPct val="120000"/>
              </a:lnSpc>
              <a:tabLst>
                <a:tab pos="0" algn="l"/>
              </a:tabLst>
            </a:pPr>
            <a:r>
              <a:rPr lang="de-DE" sz="2800" b="1" strike="noStrike" spc="-1" dirty="0">
                <a:solidFill>
                  <a:srgbClr val="203864"/>
                </a:solidFill>
                <a:latin typeface="Calibri"/>
                <a:ea typeface="Adobe Gothic Std B"/>
              </a:rPr>
              <a:t>Checkliste: Überprüfen Sie Datenschutz- und Sicherheitsbedenken</a:t>
            </a:r>
            <a:endParaRPr lang="de-DE" sz="2800" b="0" strike="noStrike" spc="-1" dirty="0">
              <a:solidFill>
                <a:srgbClr val="000000"/>
              </a:solidFill>
              <a:latin typeface="Arial"/>
            </a:endParaRPr>
          </a:p>
        </p:txBody>
      </p:sp>
      <p:sp>
        <p:nvSpPr>
          <p:cNvPr id="8" name="Θέση περιεχομένου 5">
            <a:extLst>
              <a:ext uri="{FF2B5EF4-FFF2-40B4-BE49-F238E27FC236}">
                <a16:creationId xmlns:a16="http://schemas.microsoft.com/office/drawing/2014/main" id="{B7397BB1-EFFC-5CD7-ACD9-E7BD863406B0}"/>
              </a:ext>
            </a:extLst>
          </p:cNvPr>
          <p:cNvSpPr txBox="1">
            <a:spLocks/>
          </p:cNvSpPr>
          <p:nvPr/>
        </p:nvSpPr>
        <p:spPr>
          <a:xfrm>
            <a:off x="610139" y="1679188"/>
            <a:ext cx="6597485" cy="489340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defTabSz="914400">
              <a:lnSpc>
                <a:spcPct val="120000"/>
              </a:lnSpc>
              <a:spcBef>
                <a:spcPts val="601"/>
              </a:spcBef>
              <a:spcAft>
                <a:spcPts val="601"/>
              </a:spcAft>
              <a:buClr>
                <a:srgbClr val="C01E24"/>
              </a:buClr>
              <a:buFont typeface="Wingdings" charset="2"/>
              <a:buChar char=""/>
            </a:pPr>
            <a:r>
              <a:rPr lang="de-DE" sz="2600" b="0" strike="noStrike" spc="-1" dirty="0">
                <a:solidFill>
                  <a:schemeClr val="dk1"/>
                </a:solidFill>
                <a:latin typeface="Calibri"/>
                <a:ea typeface="DejaVu Sans"/>
              </a:rPr>
              <a:t>Hat die App klare Datenschutzrichtlinien zur Speicherung und Nutzung der über die App geteilten Daten?</a:t>
            </a:r>
            <a:endParaRPr lang="de-DE" sz="2600" b="0" strike="noStrike" spc="-1" dirty="0">
              <a:solidFill>
                <a:srgbClr val="000000"/>
              </a:solidFill>
              <a:latin typeface="Arial"/>
            </a:endParaRPr>
          </a:p>
          <a:p>
            <a:pPr marL="228600" indent="-228600" defTabSz="914400">
              <a:lnSpc>
                <a:spcPct val="120000"/>
              </a:lnSpc>
              <a:spcBef>
                <a:spcPts val="601"/>
              </a:spcBef>
              <a:spcAft>
                <a:spcPts val="601"/>
              </a:spcAft>
              <a:buClr>
                <a:srgbClr val="C01E24"/>
              </a:buClr>
              <a:buFont typeface="Wingdings" charset="2"/>
              <a:buChar char=""/>
            </a:pPr>
            <a:r>
              <a:rPr lang="de-DE" sz="2600" b="0" strike="noStrike" spc="-1" dirty="0">
                <a:solidFill>
                  <a:schemeClr val="dk1"/>
                </a:solidFill>
                <a:latin typeface="Calibri"/>
                <a:ea typeface="DejaVu Sans"/>
              </a:rPr>
              <a:t>Fordert die App Zugriff auf nicht mit ihrer Funktion verbundene Informationen an, die für Werbe- oder andere kommerzielle Zwecke genutzt werden könnten?</a:t>
            </a:r>
            <a:endParaRPr lang="de-DE" sz="2600" b="0" strike="noStrike" spc="-1" dirty="0">
              <a:solidFill>
                <a:srgbClr val="000000"/>
              </a:solidFill>
              <a:latin typeface="Arial"/>
            </a:endParaRPr>
          </a:p>
          <a:p>
            <a:pPr marL="228600" indent="-228600" defTabSz="914400">
              <a:lnSpc>
                <a:spcPct val="120000"/>
              </a:lnSpc>
              <a:spcBef>
                <a:spcPts val="601"/>
              </a:spcBef>
              <a:spcAft>
                <a:spcPts val="601"/>
              </a:spcAft>
              <a:buClr>
                <a:srgbClr val="C01E24"/>
              </a:buClr>
              <a:buFont typeface="Wingdings" charset="2"/>
              <a:buChar char=""/>
            </a:pPr>
            <a:r>
              <a:rPr lang="de-DE" sz="2600" b="0" strike="noStrike" spc="-1" dirty="0">
                <a:solidFill>
                  <a:schemeClr val="dk1"/>
                </a:solidFill>
                <a:latin typeface="Calibri"/>
                <a:ea typeface="DejaVu Sans"/>
              </a:rPr>
              <a:t>Verlangt die App Ihre Kreditkartendaten, bevor Sie sie nutzen können?</a:t>
            </a:r>
            <a:endParaRPr lang="de-DE" sz="2600" b="0" strike="noStrike" spc="-1" dirty="0">
              <a:solidFill>
                <a:srgbClr val="000000"/>
              </a:solidFill>
              <a:latin typeface="Arial"/>
            </a:endParaRPr>
          </a:p>
        </p:txBody>
      </p:sp>
      <p:sp>
        <p:nvSpPr>
          <p:cNvPr id="12" name="Ορθογώνιο 1">
            <a:extLst>
              <a:ext uri="{FF2B5EF4-FFF2-40B4-BE49-F238E27FC236}">
                <a16:creationId xmlns:a16="http://schemas.microsoft.com/office/drawing/2014/main" id="{8045C3A2-42D7-9705-F471-8AA1E9986FF4}"/>
              </a:ext>
            </a:extLst>
          </p:cNvPr>
          <p:cNvSpPr/>
          <p:nvPr/>
        </p:nvSpPr>
        <p:spPr>
          <a:xfrm>
            <a:off x="9752970" y="6394648"/>
            <a:ext cx="2411718" cy="276999"/>
          </a:xfrm>
          <a:prstGeom prst="rect">
            <a:avLst/>
          </a:prstGeom>
        </p:spPr>
        <p:txBody>
          <a:bodyPr wrap="square">
            <a:spAutoFit/>
          </a:bodyPr>
          <a:lstStyle/>
          <a:p>
            <a:pPr algn="r"/>
            <a:r>
              <a:rPr lang="en-US" sz="1200" dirty="0">
                <a:hlinkClick r:id="rId3"/>
              </a:rPr>
              <a:t>Quelle</a:t>
            </a:r>
            <a:r>
              <a:rPr lang="en-US" sz="1200" dirty="0"/>
              <a:t>| </a:t>
            </a:r>
            <a:r>
              <a:rPr lang="en-US" sz="1200" dirty="0" err="1">
                <a:hlinkClick r:id="rId4"/>
              </a:rPr>
              <a:t>Pixabay</a:t>
            </a:r>
            <a:r>
              <a:rPr lang="en-US" sz="1200" dirty="0">
                <a:hlinkClick r:id="rId4"/>
              </a:rPr>
              <a:t> </a:t>
            </a:r>
            <a:r>
              <a:rPr lang="en-US" sz="1200" dirty="0" err="1">
                <a:hlinkClick r:id="rId4"/>
              </a:rPr>
              <a:t>Lizenz</a:t>
            </a:r>
            <a:endParaRPr lang="en-US" sz="1200" dirty="0"/>
          </a:p>
        </p:txBody>
      </p:sp>
      <p:pic>
        <p:nvPicPr>
          <p:cNvPr id="10" name="Picture 10">
            <a:extLst>
              <a:ext uri="{FF2B5EF4-FFF2-40B4-BE49-F238E27FC236}">
                <a16:creationId xmlns:a16="http://schemas.microsoft.com/office/drawing/2014/main" id="{131254F2-5C77-4761-AF4F-258D04BE1147}"/>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558926" y="1837909"/>
            <a:ext cx="4044348" cy="2695179"/>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80B69EEA-A7CA-E18E-5D02-E9174DAB243B}"/>
              </a:ext>
            </a:extLst>
          </p:cNvPr>
          <p:cNvSpPr/>
          <p:nvPr/>
        </p:nvSpPr>
        <p:spPr>
          <a:xfrm>
            <a:off x="6497619" y="-3933"/>
            <a:ext cx="5693121"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sz="1400" b="1" dirty="0">
                <a:solidFill>
                  <a:schemeClr val="bg1"/>
                </a:solidFill>
                <a:effectLst>
                  <a:outerShdw blurRad="38100" dist="38100" dir="2700000" algn="tl">
                    <a:srgbClr val="000000">
                      <a:alpha val="43137"/>
                    </a:srgbClr>
                  </a:outerShdw>
                </a:effectLst>
                <a:latin typeface="+mj-lt"/>
                <a:ea typeface="+mj-ea"/>
                <a:cs typeface="+mj-cs"/>
              </a:rPr>
              <a:t>2.1.4 </a:t>
            </a:r>
            <a:r>
              <a:rPr lang="de-DE" altLang="el-GR" sz="1400" b="1" dirty="0">
                <a:solidFill>
                  <a:schemeClr val="bg1"/>
                </a:solidFill>
                <a:effectLst>
                  <a:outerShdw blurRad="38100" dist="38100" dir="2700000" algn="tl">
                    <a:srgbClr val="000000">
                      <a:alpha val="43137"/>
                    </a:srgbClr>
                  </a:outerShdw>
                </a:effectLst>
                <a:latin typeface="+mj-lt"/>
                <a:ea typeface="+mj-ea"/>
                <a:cs typeface="+mj-cs"/>
              </a:rPr>
              <a:t>Kriterien zur Auswahl guter und vertrauenswürdiger Gesundheits-Apps</a:t>
            </a:r>
            <a:endParaRPr lang="en-US" sz="1400" b="1"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14792010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normAutofit fontScale="90000"/>
          </a:bodyPr>
          <a:lstStyle/>
          <a:p>
            <a:pPr>
              <a:lnSpc>
                <a:spcPct val="120000"/>
              </a:lnSpc>
            </a:pPr>
            <a:r>
              <a:rPr lang="de-DE" dirty="0"/>
              <a:t>Checkliste: Wählen Sie Apps, die evidenzbasierte Strategien verwenden</a:t>
            </a:r>
          </a:p>
        </p:txBody>
      </p:sp>
      <p:sp>
        <p:nvSpPr>
          <p:cNvPr id="8" name="Θέση περιεχομένου 5">
            <a:extLst>
              <a:ext uri="{FF2B5EF4-FFF2-40B4-BE49-F238E27FC236}">
                <a16:creationId xmlns:a16="http://schemas.microsoft.com/office/drawing/2014/main" id="{B7397BB1-EFFC-5CD7-ACD9-E7BD863406B0}"/>
              </a:ext>
            </a:extLst>
          </p:cNvPr>
          <p:cNvSpPr txBox="1">
            <a:spLocks/>
          </p:cNvSpPr>
          <p:nvPr/>
        </p:nvSpPr>
        <p:spPr>
          <a:xfrm>
            <a:off x="610139" y="2364552"/>
            <a:ext cx="5409663" cy="420804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defTabSz="914400">
              <a:lnSpc>
                <a:spcPct val="120000"/>
              </a:lnSpc>
              <a:spcBef>
                <a:spcPts val="601"/>
              </a:spcBef>
              <a:spcAft>
                <a:spcPts val="601"/>
              </a:spcAft>
              <a:buClr>
                <a:srgbClr val="C01E24"/>
              </a:buClr>
              <a:buFont typeface="Wingdings" charset="2"/>
              <a:buChar char=""/>
            </a:pPr>
            <a:r>
              <a:rPr lang="de-DE" sz="2600" b="0" strike="noStrike" spc="-1" dirty="0">
                <a:solidFill>
                  <a:schemeClr val="dk1"/>
                </a:solidFill>
                <a:latin typeface="Calibri"/>
                <a:ea typeface="DejaVu Sans"/>
              </a:rPr>
              <a:t>Selbstüberwachung/ Tracking</a:t>
            </a:r>
            <a:endParaRPr lang="de-DE" sz="2600" b="0" strike="noStrike" spc="-1" dirty="0">
              <a:solidFill>
                <a:srgbClr val="000000"/>
              </a:solidFill>
              <a:latin typeface="Arial"/>
            </a:endParaRPr>
          </a:p>
          <a:p>
            <a:pPr marL="228600" indent="-228600" defTabSz="914400">
              <a:lnSpc>
                <a:spcPct val="120000"/>
              </a:lnSpc>
              <a:spcBef>
                <a:spcPts val="601"/>
              </a:spcBef>
              <a:spcAft>
                <a:spcPts val="601"/>
              </a:spcAft>
              <a:buClr>
                <a:srgbClr val="C01E24"/>
              </a:buClr>
              <a:buFont typeface="Wingdings" charset="2"/>
              <a:buChar char=""/>
            </a:pPr>
            <a:r>
              <a:rPr lang="de-DE" sz="2600" b="0" strike="noStrike" spc="-1" dirty="0">
                <a:solidFill>
                  <a:schemeClr val="dk1"/>
                </a:solidFill>
                <a:latin typeface="Calibri"/>
                <a:ea typeface="DejaVu Sans"/>
              </a:rPr>
              <a:t>Zielsetzung</a:t>
            </a:r>
            <a:endParaRPr lang="de-DE" sz="2600" b="0" strike="noStrike" spc="-1" dirty="0">
              <a:solidFill>
                <a:srgbClr val="000000"/>
              </a:solidFill>
              <a:latin typeface="Arial"/>
            </a:endParaRPr>
          </a:p>
          <a:p>
            <a:pPr marL="228600" indent="-228600" defTabSz="914400">
              <a:lnSpc>
                <a:spcPct val="120000"/>
              </a:lnSpc>
              <a:spcBef>
                <a:spcPts val="601"/>
              </a:spcBef>
              <a:spcAft>
                <a:spcPts val="601"/>
              </a:spcAft>
              <a:buClr>
                <a:srgbClr val="C01E24"/>
              </a:buClr>
              <a:buFont typeface="Wingdings" charset="2"/>
              <a:buChar char=""/>
            </a:pPr>
            <a:r>
              <a:rPr lang="de-DE" sz="2600" b="0" strike="noStrike" spc="-1" dirty="0">
                <a:solidFill>
                  <a:schemeClr val="dk1"/>
                </a:solidFill>
                <a:latin typeface="Calibri"/>
                <a:ea typeface="DejaVu Sans"/>
              </a:rPr>
              <a:t>Hinweise oder Push-Benachrichtigungen</a:t>
            </a:r>
            <a:endParaRPr lang="de-DE" sz="2600" b="0" strike="noStrike" spc="-1" dirty="0">
              <a:solidFill>
                <a:srgbClr val="000000"/>
              </a:solidFill>
              <a:latin typeface="Arial"/>
            </a:endParaRPr>
          </a:p>
          <a:p>
            <a:pPr marL="228600" indent="-228600" defTabSz="914400">
              <a:lnSpc>
                <a:spcPct val="120000"/>
              </a:lnSpc>
              <a:spcBef>
                <a:spcPts val="601"/>
              </a:spcBef>
              <a:spcAft>
                <a:spcPts val="601"/>
              </a:spcAft>
              <a:buClr>
                <a:srgbClr val="C01E24"/>
              </a:buClr>
              <a:buFont typeface="Wingdings" charset="2"/>
              <a:buChar char=""/>
            </a:pPr>
            <a:r>
              <a:rPr lang="de-DE" sz="2600" b="0" strike="noStrike" spc="-1" dirty="0">
                <a:solidFill>
                  <a:schemeClr val="dk1"/>
                </a:solidFill>
                <a:latin typeface="Calibri"/>
                <a:ea typeface="DejaVu Sans"/>
              </a:rPr>
              <a:t>Soziale Unterstützung und Belohnungen</a:t>
            </a:r>
            <a:endParaRPr lang="de-DE" sz="2600" b="0" strike="noStrike" spc="-1" dirty="0">
              <a:solidFill>
                <a:srgbClr val="000000"/>
              </a:solidFill>
              <a:latin typeface="Arial"/>
            </a:endParaRPr>
          </a:p>
        </p:txBody>
      </p:sp>
      <p:sp>
        <p:nvSpPr>
          <p:cNvPr id="12" name="Ορθογώνιο 1">
            <a:extLst>
              <a:ext uri="{FF2B5EF4-FFF2-40B4-BE49-F238E27FC236}">
                <a16:creationId xmlns:a16="http://schemas.microsoft.com/office/drawing/2014/main" id="{8045C3A2-42D7-9705-F471-8AA1E9986FF4}"/>
              </a:ext>
            </a:extLst>
          </p:cNvPr>
          <p:cNvSpPr/>
          <p:nvPr/>
        </p:nvSpPr>
        <p:spPr>
          <a:xfrm>
            <a:off x="9752970" y="6394648"/>
            <a:ext cx="2411718" cy="276999"/>
          </a:xfrm>
          <a:prstGeom prst="rect">
            <a:avLst/>
          </a:prstGeom>
        </p:spPr>
        <p:txBody>
          <a:bodyPr wrap="square">
            <a:spAutoFit/>
          </a:bodyPr>
          <a:lstStyle/>
          <a:p>
            <a:pPr algn="r"/>
            <a:r>
              <a:rPr lang="en-US" sz="1200" dirty="0">
                <a:hlinkClick r:id="rId3"/>
              </a:rPr>
              <a:t>Quelle</a:t>
            </a:r>
            <a:r>
              <a:rPr lang="en-US" sz="1200" dirty="0"/>
              <a:t>| </a:t>
            </a:r>
            <a:r>
              <a:rPr lang="en-US" sz="1200" dirty="0" err="1">
                <a:hlinkClick r:id="rId4"/>
              </a:rPr>
              <a:t>Pixabay</a:t>
            </a:r>
            <a:r>
              <a:rPr lang="en-US" sz="1200" dirty="0">
                <a:hlinkClick r:id="rId4"/>
              </a:rPr>
              <a:t> </a:t>
            </a:r>
            <a:r>
              <a:rPr lang="en-US" sz="1200" dirty="0" err="1">
                <a:hlinkClick r:id="rId4"/>
              </a:rPr>
              <a:t>Lizenz</a:t>
            </a:r>
            <a:endParaRPr lang="en-US" sz="1200" dirty="0"/>
          </a:p>
        </p:txBody>
      </p:sp>
      <p:pic>
        <p:nvPicPr>
          <p:cNvPr id="10" name="Picture 10">
            <a:extLst>
              <a:ext uri="{FF2B5EF4-FFF2-40B4-BE49-F238E27FC236}">
                <a16:creationId xmlns:a16="http://schemas.microsoft.com/office/drawing/2014/main" id="{131254F2-5C77-4761-AF4F-258D04BE1147}"/>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037813" y="2414917"/>
            <a:ext cx="3812691" cy="2695179"/>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1AB18ACB-CE8C-95C8-C462-09A9D06EA00C}"/>
              </a:ext>
            </a:extLst>
          </p:cNvPr>
          <p:cNvSpPr/>
          <p:nvPr/>
        </p:nvSpPr>
        <p:spPr>
          <a:xfrm>
            <a:off x="6497619" y="-3933"/>
            <a:ext cx="5693121"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sz="1400" b="1" dirty="0">
                <a:solidFill>
                  <a:schemeClr val="bg1"/>
                </a:solidFill>
                <a:effectLst>
                  <a:outerShdw blurRad="38100" dist="38100" dir="2700000" algn="tl">
                    <a:srgbClr val="000000">
                      <a:alpha val="43137"/>
                    </a:srgbClr>
                  </a:outerShdw>
                </a:effectLst>
                <a:latin typeface="+mj-lt"/>
                <a:ea typeface="+mj-ea"/>
                <a:cs typeface="+mj-cs"/>
              </a:rPr>
              <a:t>2.1.4 </a:t>
            </a:r>
            <a:r>
              <a:rPr lang="de-DE" altLang="el-GR" sz="1400" b="1" dirty="0">
                <a:solidFill>
                  <a:schemeClr val="bg1"/>
                </a:solidFill>
                <a:effectLst>
                  <a:outerShdw blurRad="38100" dist="38100" dir="2700000" algn="tl">
                    <a:srgbClr val="000000">
                      <a:alpha val="43137"/>
                    </a:srgbClr>
                  </a:outerShdw>
                </a:effectLst>
                <a:latin typeface="+mj-lt"/>
                <a:ea typeface="+mj-ea"/>
                <a:cs typeface="+mj-cs"/>
              </a:rPr>
              <a:t>Kriterien zur Auswahl guter und vertrauenswürdiger Gesundheits-Apps</a:t>
            </a:r>
            <a:endParaRPr lang="en-US" sz="1400" b="1"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8602516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Θέση περιεχομένου 5">
            <a:extLst>
              <a:ext uri="{FF2B5EF4-FFF2-40B4-BE49-F238E27FC236}">
                <a16:creationId xmlns:a16="http://schemas.microsoft.com/office/drawing/2014/main" id="{0A3789FC-9303-AC1C-A4D4-407A7A66F4E0}"/>
              </a:ext>
            </a:extLst>
          </p:cNvPr>
          <p:cNvSpPr>
            <a:spLocks noGrp="1"/>
          </p:cNvSpPr>
          <p:nvPr>
            <p:ph idx="1"/>
          </p:nvPr>
        </p:nvSpPr>
        <p:spPr>
          <a:xfrm>
            <a:off x="558001" y="2463501"/>
            <a:ext cx="10007296" cy="3586425"/>
          </a:xfrm>
        </p:spPr>
        <p:txBody>
          <a:bodyPr>
            <a:normAutofit/>
          </a:bodyPr>
          <a:lstStyle/>
          <a:p>
            <a:pPr marL="228600" indent="-228600" defTabSz="914400">
              <a:lnSpc>
                <a:spcPct val="100000"/>
              </a:lnSpc>
              <a:spcBef>
                <a:spcPts val="601"/>
              </a:spcBef>
              <a:spcAft>
                <a:spcPts val="1199"/>
              </a:spcAft>
              <a:buClr>
                <a:srgbClr val="C01E24"/>
              </a:buClr>
              <a:buFont typeface="Wingdings" charset="2"/>
              <a:buChar char=""/>
            </a:pPr>
            <a:r>
              <a:rPr lang="de-DE" sz="2600" b="0" strike="noStrike" spc="-1" dirty="0">
                <a:solidFill>
                  <a:schemeClr val="dk1"/>
                </a:solidFill>
                <a:latin typeface="Calibri"/>
                <a:ea typeface="DejaVu Sans"/>
              </a:rPr>
              <a:t>Seien Sie sich bewusst, dass die Wahrscheinlichkeit hoch ist, dass Sie die App nicht regelmäßig nutzen werden, wenn die Nutzung umständlich ist</a:t>
            </a:r>
            <a:endParaRPr lang="de-DE" sz="2600" b="0" strike="noStrike" spc="-1" dirty="0">
              <a:solidFill>
                <a:srgbClr val="000000"/>
              </a:solidFill>
              <a:latin typeface="Arial"/>
            </a:endParaRPr>
          </a:p>
          <a:p>
            <a:pPr marL="228600" indent="-228600" defTabSz="914400">
              <a:lnSpc>
                <a:spcPct val="100000"/>
              </a:lnSpc>
              <a:spcBef>
                <a:spcPts val="601"/>
              </a:spcBef>
              <a:spcAft>
                <a:spcPts val="1199"/>
              </a:spcAft>
              <a:buClr>
                <a:srgbClr val="C01E24"/>
              </a:buClr>
              <a:buFont typeface="Wingdings" charset="2"/>
              <a:buChar char=""/>
            </a:pPr>
            <a:r>
              <a:rPr lang="de-DE" sz="2600" b="0" strike="noStrike" spc="-1" dirty="0">
                <a:solidFill>
                  <a:schemeClr val="dk1"/>
                </a:solidFill>
                <a:latin typeface="Calibri"/>
                <a:ea typeface="DejaVu Sans"/>
              </a:rPr>
              <a:t>Überprüfen Sie, ob die App In-App-Käufe erfordert, um nützlich zu sein</a:t>
            </a:r>
            <a:endParaRPr lang="de-DE" sz="2600" b="0" strike="noStrike" spc="-1" dirty="0">
              <a:solidFill>
                <a:srgbClr val="000000"/>
              </a:solidFill>
              <a:latin typeface="Arial"/>
            </a:endParaRPr>
          </a:p>
        </p:txBody>
      </p:sp>
      <p:sp>
        <p:nvSpPr>
          <p:cNvPr id="13" name="Τίτλος 4">
            <a:extLst>
              <a:ext uri="{FF2B5EF4-FFF2-40B4-BE49-F238E27FC236}">
                <a16:creationId xmlns:a16="http://schemas.microsoft.com/office/drawing/2014/main" id="{524F7A08-6374-A137-B246-47C075DBC28B}"/>
              </a:ext>
            </a:extLst>
          </p:cNvPr>
          <p:cNvSpPr>
            <a:spLocks noGrp="1"/>
          </p:cNvSpPr>
          <p:nvPr>
            <p:ph type="title"/>
          </p:nvPr>
        </p:nvSpPr>
        <p:spPr>
          <a:xfrm>
            <a:off x="558000" y="1080000"/>
            <a:ext cx="11059692" cy="605096"/>
          </a:xfrm>
        </p:spPr>
        <p:txBody>
          <a:bodyPr>
            <a:noAutofit/>
          </a:bodyPr>
          <a:lstStyle/>
          <a:p>
            <a:pPr defTabSz="914400">
              <a:lnSpc>
                <a:spcPct val="90000"/>
              </a:lnSpc>
              <a:tabLst>
                <a:tab pos="0" algn="l"/>
              </a:tabLst>
            </a:pPr>
            <a:r>
              <a:rPr lang="de-DE" sz="2800" b="1" strike="noStrike" spc="-1" dirty="0">
                <a:solidFill>
                  <a:srgbClr val="203864"/>
                </a:solidFill>
                <a:latin typeface="Calibri"/>
                <a:ea typeface="Adobe Gothic Std B"/>
              </a:rPr>
              <a:t>Checkliste: Testen Sie mehrere Apps, bevor Sie sich festlegen (zum Beispiel durch ein Abonnement)</a:t>
            </a:r>
            <a:endParaRPr lang="de-DE" sz="2800" b="0" strike="noStrike" spc="-1" dirty="0">
              <a:solidFill>
                <a:srgbClr val="000000"/>
              </a:solidFill>
              <a:latin typeface="Arial"/>
            </a:endParaRPr>
          </a:p>
        </p:txBody>
      </p:sp>
      <p:sp>
        <p:nvSpPr>
          <p:cNvPr id="8" name="Ορθογώνιο 7">
            <a:extLst>
              <a:ext uri="{FF2B5EF4-FFF2-40B4-BE49-F238E27FC236}">
                <a16:creationId xmlns:a16="http://schemas.microsoft.com/office/drawing/2014/main" id="{AC74FA5E-809E-9676-D96A-A968C516F053}"/>
              </a:ext>
            </a:extLst>
          </p:cNvPr>
          <p:cNvSpPr/>
          <p:nvPr/>
        </p:nvSpPr>
        <p:spPr>
          <a:xfrm>
            <a:off x="6497619" y="-3933"/>
            <a:ext cx="5693121"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sz="1400" b="1" dirty="0">
                <a:solidFill>
                  <a:schemeClr val="bg1"/>
                </a:solidFill>
                <a:effectLst>
                  <a:outerShdw blurRad="38100" dist="38100" dir="2700000" algn="tl">
                    <a:srgbClr val="000000">
                      <a:alpha val="43137"/>
                    </a:srgbClr>
                  </a:outerShdw>
                </a:effectLst>
                <a:latin typeface="+mj-lt"/>
                <a:ea typeface="+mj-ea"/>
                <a:cs typeface="+mj-cs"/>
              </a:rPr>
              <a:t>2.1.4 </a:t>
            </a:r>
            <a:r>
              <a:rPr lang="de-DE" altLang="el-GR" sz="1400" b="1" dirty="0">
                <a:solidFill>
                  <a:schemeClr val="bg1"/>
                </a:solidFill>
                <a:effectLst>
                  <a:outerShdw blurRad="38100" dist="38100" dir="2700000" algn="tl">
                    <a:srgbClr val="000000">
                      <a:alpha val="43137"/>
                    </a:srgbClr>
                  </a:outerShdw>
                </a:effectLst>
                <a:latin typeface="+mj-lt"/>
                <a:ea typeface="+mj-ea"/>
                <a:cs typeface="+mj-cs"/>
              </a:rPr>
              <a:t>Kriterien zur Auswahl guter und vertrauenswürdiger Gesundheits-Apps</a:t>
            </a:r>
            <a:endParaRPr lang="en-US" sz="1400" b="1"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29987012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9A6A0DFE-6EE7-43A9-9127-F286DC144B85}"/>
              </a:ext>
            </a:extLst>
          </p:cNvPr>
          <p:cNvSpPr>
            <a:spLocks noGrp="1"/>
          </p:cNvSpPr>
          <p:nvPr>
            <p:ph type="title"/>
          </p:nvPr>
        </p:nvSpPr>
        <p:spPr/>
        <p:txBody>
          <a:bodyPr>
            <a:normAutofit/>
          </a:bodyPr>
          <a:lstStyle/>
          <a:p>
            <a:r>
              <a:rPr lang="en-US" sz="4800" b="1" dirty="0">
                <a:solidFill>
                  <a:srgbClr val="203864"/>
                </a:solidFill>
                <a:latin typeface="+mn-lt"/>
              </a:rPr>
              <a:t>Partners</a:t>
            </a:r>
            <a:endParaRPr lang="el-GR" sz="4800" b="1" dirty="0">
              <a:solidFill>
                <a:srgbClr val="203864"/>
              </a:solidFill>
              <a:latin typeface="+mn-lt"/>
            </a:endParaRPr>
          </a:p>
        </p:txBody>
      </p:sp>
      <p:grpSp>
        <p:nvGrpSpPr>
          <p:cNvPr id="12" name="Ομάδα 11">
            <a:extLst>
              <a:ext uri="{FF2B5EF4-FFF2-40B4-BE49-F238E27FC236}">
                <a16:creationId xmlns:a16="http://schemas.microsoft.com/office/drawing/2014/main" id="{BF7993EA-D762-4081-AD93-A4C0BC4F2344}"/>
              </a:ext>
            </a:extLst>
          </p:cNvPr>
          <p:cNvGrpSpPr/>
          <p:nvPr/>
        </p:nvGrpSpPr>
        <p:grpSpPr>
          <a:xfrm>
            <a:off x="6606686" y="1812884"/>
            <a:ext cx="6096000" cy="1677637"/>
            <a:chOff x="-1066801" y="1523553"/>
            <a:chExt cx="6096000" cy="1677637"/>
          </a:xfrm>
        </p:grpSpPr>
        <p:pic>
          <p:nvPicPr>
            <p:cNvPr id="2050" name="Picture 2">
              <a:extLst>
                <a:ext uri="{FF2B5EF4-FFF2-40B4-BE49-F238E27FC236}">
                  <a16:creationId xmlns:a16="http://schemas.microsoft.com/office/drawing/2014/main" id="{8EBF0675-ED45-44CD-A77E-6191232975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6678" y="1523553"/>
              <a:ext cx="1449043" cy="99719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A3FCD0E-FFB9-47FE-8DCC-7998946716D8}"/>
                </a:ext>
              </a:extLst>
            </p:cNvPr>
            <p:cNvSpPr txBox="1"/>
            <p:nvPr/>
          </p:nvSpPr>
          <p:spPr>
            <a:xfrm>
              <a:off x="-1066801" y="2462526"/>
              <a:ext cx="6096000" cy="738664"/>
            </a:xfrm>
            <a:prstGeom prst="rect">
              <a:avLst/>
            </a:prstGeom>
            <a:noFill/>
          </p:spPr>
          <p:txBody>
            <a:bodyPr wrap="square">
              <a:spAutoFit/>
            </a:bodyPr>
            <a:lstStyle/>
            <a:p>
              <a:pPr algn="ctr" fontAlgn="base"/>
              <a:r>
                <a:rPr lang="de-DE" sz="1050" b="0" i="0" dirty="0">
                  <a:solidFill>
                    <a:srgbClr val="203864"/>
                  </a:solidFill>
                  <a:effectLst/>
                  <a:latin typeface="Roboto" panose="02000000000000000000" pitchFamily="2" charset="0"/>
                </a:rPr>
                <a:t>WESTFALISCHE </a:t>
              </a:r>
              <a:r>
                <a:rPr lang="de-DE" sz="1000" b="0" i="0" dirty="0">
                  <a:solidFill>
                    <a:srgbClr val="203864"/>
                  </a:solidFill>
                  <a:effectLst/>
                  <a:latin typeface="Roboto" panose="02000000000000000000" pitchFamily="2" charset="0"/>
                </a:rPr>
                <a:t>HOCHSCHULE</a:t>
              </a:r>
              <a:r>
                <a:rPr lang="de-DE" sz="1050" b="0" i="0" dirty="0">
                  <a:solidFill>
                    <a:srgbClr val="203864"/>
                  </a:solidFill>
                  <a:effectLst/>
                  <a:latin typeface="Roboto" panose="02000000000000000000" pitchFamily="2" charset="0"/>
                </a:rPr>
                <a:t> GELSENKIRCHEN,</a:t>
              </a:r>
              <a:br>
                <a:rPr lang="de-DE" sz="1050" b="0" i="0" dirty="0">
                  <a:solidFill>
                    <a:srgbClr val="203864"/>
                  </a:solidFill>
                  <a:effectLst/>
                  <a:latin typeface="Roboto" panose="02000000000000000000" pitchFamily="2" charset="0"/>
                </a:rPr>
              </a:br>
              <a:r>
                <a:rPr lang="de-DE" sz="1050" b="0" i="0" dirty="0">
                  <a:solidFill>
                    <a:srgbClr val="203864"/>
                  </a:solidFill>
                  <a:effectLst/>
                  <a:latin typeface="Roboto" panose="02000000000000000000" pitchFamily="2" charset="0"/>
                </a:rPr>
                <a:t>BOCHOLT, RECKLINGHAUSEN</a:t>
              </a:r>
            </a:p>
            <a:p>
              <a:pPr algn="ctr" fontAlgn="base"/>
              <a:r>
                <a:rPr lang="de-DE" sz="1050" b="0" i="0" dirty="0">
                  <a:solidFill>
                    <a:srgbClr val="414042"/>
                  </a:solidFill>
                  <a:effectLst/>
                  <a:latin typeface="Roboto" panose="02000000000000000000" pitchFamily="2" charset="0"/>
                </a:rPr>
                <a:t>GELSENKIRCHEN, GERMANY</a:t>
              </a:r>
            </a:p>
            <a:p>
              <a:pPr algn="ctr" fontAlgn="base"/>
              <a:r>
                <a:rPr lang="de-DE" sz="1050" b="0" i="0" u="none" strike="noStrike" dirty="0">
                  <a:solidFill>
                    <a:srgbClr val="D71920"/>
                  </a:solidFill>
                  <a:effectLst/>
                  <a:latin typeface="Roboto" panose="02000000000000000000" pitchFamily="2" charset="0"/>
                  <a:hlinkClick r:id="rId4"/>
                </a:rPr>
                <a:t>www.w-hs.de</a:t>
              </a:r>
              <a:endParaRPr lang="de-DE" sz="1050" b="0" i="0" dirty="0">
                <a:solidFill>
                  <a:srgbClr val="414042"/>
                </a:solidFill>
                <a:effectLst/>
                <a:latin typeface="Roboto" panose="02000000000000000000" pitchFamily="2" charset="0"/>
              </a:endParaRPr>
            </a:p>
          </p:txBody>
        </p:sp>
      </p:grpSp>
      <p:grpSp>
        <p:nvGrpSpPr>
          <p:cNvPr id="11" name="Ομάδα 10">
            <a:extLst>
              <a:ext uri="{FF2B5EF4-FFF2-40B4-BE49-F238E27FC236}">
                <a16:creationId xmlns:a16="http://schemas.microsoft.com/office/drawing/2014/main" id="{96D5137D-F25F-44D3-BFBD-6010E023BCA2}"/>
              </a:ext>
            </a:extLst>
          </p:cNvPr>
          <p:cNvGrpSpPr/>
          <p:nvPr/>
        </p:nvGrpSpPr>
        <p:grpSpPr>
          <a:xfrm>
            <a:off x="3483817" y="4504058"/>
            <a:ext cx="6629400" cy="1738414"/>
            <a:chOff x="2579204" y="1882706"/>
            <a:chExt cx="6629400" cy="1738414"/>
          </a:xfrm>
        </p:grpSpPr>
        <p:pic>
          <p:nvPicPr>
            <p:cNvPr id="5" name="Picture 4">
              <a:extLst>
                <a:ext uri="{FF2B5EF4-FFF2-40B4-BE49-F238E27FC236}">
                  <a16:creationId xmlns:a16="http://schemas.microsoft.com/office/drawing/2014/main" id="{F7B51B5F-7CC8-4F47-AF41-48413E15C6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7079" y="1882706"/>
              <a:ext cx="2533650" cy="104775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4203AE03-98BA-484B-983A-314B79666527}"/>
                </a:ext>
              </a:extLst>
            </p:cNvPr>
            <p:cNvSpPr txBox="1"/>
            <p:nvPr/>
          </p:nvSpPr>
          <p:spPr>
            <a:xfrm>
              <a:off x="2579204" y="2913234"/>
              <a:ext cx="6629400" cy="707886"/>
            </a:xfrm>
            <a:prstGeom prst="rect">
              <a:avLst/>
            </a:prstGeom>
            <a:noFill/>
          </p:spPr>
          <p:txBody>
            <a:bodyPr wrap="square">
              <a:spAutoFit/>
            </a:bodyPr>
            <a:lstStyle/>
            <a:p>
              <a:pPr algn="ctr" fontAlgn="base"/>
              <a:r>
                <a:rPr lang="es-ES" sz="1000" b="0" i="0">
                  <a:solidFill>
                    <a:srgbClr val="203864"/>
                  </a:solidFill>
                  <a:effectLst/>
                  <a:latin typeface="Roboto" panose="02000000000000000000" pitchFamily="2" charset="0"/>
                </a:rPr>
                <a:t>COORDINA ORGANIZACIÓN DE EMPRESAS Y</a:t>
              </a:r>
              <a:br>
                <a:rPr lang="es-ES" sz="1000" b="0" i="0">
                  <a:solidFill>
                    <a:srgbClr val="203864"/>
                  </a:solidFill>
                  <a:effectLst/>
                  <a:latin typeface="Roboto" panose="02000000000000000000" pitchFamily="2" charset="0"/>
                </a:rPr>
              </a:br>
              <a:r>
                <a:rPr lang="es-ES" sz="1000" b="0" i="0">
                  <a:solidFill>
                    <a:srgbClr val="203864"/>
                  </a:solidFill>
                  <a:effectLst/>
                  <a:latin typeface="Roboto" panose="02000000000000000000" pitchFamily="2" charset="0"/>
                </a:rPr>
                <a:t>RECURSOS HUMANOS, S.L.</a:t>
              </a:r>
            </a:p>
            <a:p>
              <a:pPr algn="ctr" fontAlgn="base"/>
              <a:r>
                <a:rPr lang="es-ES" sz="1000" b="0" i="0">
                  <a:solidFill>
                    <a:srgbClr val="414042"/>
                  </a:solidFill>
                  <a:effectLst/>
                  <a:latin typeface="Roboto" panose="02000000000000000000" pitchFamily="2" charset="0"/>
                </a:rPr>
                <a:t>VALENCIA, SPAIN</a:t>
              </a:r>
            </a:p>
            <a:p>
              <a:pPr algn="ctr" fontAlgn="base"/>
              <a:r>
                <a:rPr lang="es-ES" sz="1000" b="0" i="0" u="none" strike="noStrike">
                  <a:solidFill>
                    <a:srgbClr val="D71920"/>
                  </a:solidFill>
                  <a:effectLst/>
                  <a:latin typeface="Roboto" panose="02000000000000000000" pitchFamily="2" charset="0"/>
                  <a:hlinkClick r:id="rId6"/>
                </a:rPr>
                <a:t>coordina-oerh.com</a:t>
              </a:r>
              <a:endParaRPr lang="es-ES" sz="1000" b="0" i="0">
                <a:solidFill>
                  <a:srgbClr val="414042"/>
                </a:solidFill>
                <a:effectLst/>
                <a:latin typeface="Roboto" panose="02000000000000000000" pitchFamily="2" charset="0"/>
              </a:endParaRPr>
            </a:p>
          </p:txBody>
        </p:sp>
      </p:grpSp>
      <p:grpSp>
        <p:nvGrpSpPr>
          <p:cNvPr id="15" name="Ομάδα 14">
            <a:extLst>
              <a:ext uri="{FF2B5EF4-FFF2-40B4-BE49-F238E27FC236}">
                <a16:creationId xmlns:a16="http://schemas.microsoft.com/office/drawing/2014/main" id="{ADA3E3C0-7761-48E5-B929-2F7D24AC3893}"/>
              </a:ext>
            </a:extLst>
          </p:cNvPr>
          <p:cNvGrpSpPr/>
          <p:nvPr/>
        </p:nvGrpSpPr>
        <p:grpSpPr>
          <a:xfrm>
            <a:off x="3020318" y="1776505"/>
            <a:ext cx="6634368" cy="1584248"/>
            <a:chOff x="6639106" y="2919412"/>
            <a:chExt cx="6634368" cy="1584248"/>
          </a:xfrm>
        </p:grpSpPr>
        <p:pic>
          <p:nvPicPr>
            <p:cNvPr id="2052" name="Picture 4">
              <a:extLst>
                <a:ext uri="{FF2B5EF4-FFF2-40B4-BE49-F238E27FC236}">
                  <a16:creationId xmlns:a16="http://schemas.microsoft.com/office/drawing/2014/main" id="{71DD90C8-6291-4D9B-8637-04AA834BD8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84703" y="2919412"/>
              <a:ext cx="2543175" cy="104775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53E35F80-D7C4-4C20-8069-672536C8B9F7}"/>
                </a:ext>
              </a:extLst>
            </p:cNvPr>
            <p:cNvSpPr txBox="1"/>
            <p:nvPr/>
          </p:nvSpPr>
          <p:spPr>
            <a:xfrm>
              <a:off x="6639106" y="3949662"/>
              <a:ext cx="6634368" cy="553998"/>
            </a:xfrm>
            <a:prstGeom prst="rect">
              <a:avLst/>
            </a:prstGeom>
            <a:noFill/>
          </p:spPr>
          <p:txBody>
            <a:bodyPr wrap="square">
              <a:spAutoFit/>
            </a:bodyPr>
            <a:lstStyle/>
            <a:p>
              <a:pPr algn="ctr" fontAlgn="base"/>
              <a:r>
                <a:rPr lang="nb-NO" sz="1000" b="0" i="0" dirty="0">
                  <a:solidFill>
                    <a:srgbClr val="203864"/>
                  </a:solidFill>
                  <a:effectLst/>
                  <a:latin typeface="Roboto" panose="02000000000000000000" pitchFamily="2" charset="0"/>
                </a:rPr>
                <a:t>PROLEPSIS</a:t>
              </a:r>
            </a:p>
            <a:p>
              <a:pPr algn="ctr" fontAlgn="base"/>
              <a:r>
                <a:rPr lang="nb-NO" sz="1000" b="0" i="0" dirty="0">
                  <a:solidFill>
                    <a:srgbClr val="666666"/>
                  </a:solidFill>
                  <a:effectLst/>
                  <a:latin typeface="Roboto" panose="02000000000000000000" pitchFamily="2" charset="0"/>
                </a:rPr>
                <a:t>ATHENS, GREECE</a:t>
              </a:r>
              <a:br>
                <a:rPr lang="nb-NO" sz="1000" b="0" i="0" dirty="0">
                  <a:solidFill>
                    <a:srgbClr val="666666"/>
                  </a:solidFill>
                  <a:effectLst/>
                  <a:latin typeface="Roboto" panose="02000000000000000000" pitchFamily="2" charset="0"/>
                </a:rPr>
              </a:br>
              <a:r>
                <a:rPr lang="nb-NO" sz="1000" b="0" i="0" u="none" strike="noStrike" dirty="0">
                  <a:solidFill>
                    <a:srgbClr val="D71920"/>
                  </a:solidFill>
                  <a:effectLst/>
                  <a:latin typeface="Roboto" panose="02000000000000000000" pitchFamily="2" charset="0"/>
                  <a:hlinkClick r:id="rId8"/>
                </a:rPr>
                <a:t>www.prolepsis.gr</a:t>
              </a:r>
              <a:endParaRPr lang="nb-NO" sz="1000" b="0" i="0" dirty="0">
                <a:solidFill>
                  <a:srgbClr val="666666"/>
                </a:solidFill>
                <a:effectLst/>
                <a:latin typeface="Roboto" panose="02000000000000000000" pitchFamily="2" charset="0"/>
              </a:endParaRPr>
            </a:p>
          </p:txBody>
        </p:sp>
      </p:grpSp>
      <p:grpSp>
        <p:nvGrpSpPr>
          <p:cNvPr id="18" name="Ομάδα 17">
            <a:extLst>
              <a:ext uri="{FF2B5EF4-FFF2-40B4-BE49-F238E27FC236}">
                <a16:creationId xmlns:a16="http://schemas.microsoft.com/office/drawing/2014/main" id="{A4EB7248-55A7-4CAC-ABDD-957EF148A710}"/>
              </a:ext>
            </a:extLst>
          </p:cNvPr>
          <p:cNvGrpSpPr/>
          <p:nvPr/>
        </p:nvGrpSpPr>
        <p:grpSpPr>
          <a:xfrm>
            <a:off x="-1974174" y="1729933"/>
            <a:ext cx="6952420" cy="1601615"/>
            <a:chOff x="-1240501" y="3160643"/>
            <a:chExt cx="6952420" cy="1601615"/>
          </a:xfrm>
        </p:grpSpPr>
        <p:pic>
          <p:nvPicPr>
            <p:cNvPr id="6" name="Picture 6">
              <a:extLst>
                <a:ext uri="{FF2B5EF4-FFF2-40B4-BE49-F238E27FC236}">
                  <a16:creationId xmlns:a16="http://schemas.microsoft.com/office/drawing/2014/main" id="{0073D6C2-F7D2-40B0-B531-A2775F3CCD6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4123" y="3160643"/>
              <a:ext cx="2543175" cy="103822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E20635EB-D97A-43D7-8FC1-83506650286B}"/>
                </a:ext>
              </a:extLst>
            </p:cNvPr>
            <p:cNvSpPr txBox="1"/>
            <p:nvPr/>
          </p:nvSpPr>
          <p:spPr>
            <a:xfrm>
              <a:off x="-1240501" y="4208260"/>
              <a:ext cx="6952420" cy="553998"/>
            </a:xfrm>
            <a:prstGeom prst="rect">
              <a:avLst/>
            </a:prstGeom>
            <a:noFill/>
          </p:spPr>
          <p:txBody>
            <a:bodyPr wrap="square">
              <a:spAutoFit/>
            </a:bodyPr>
            <a:lstStyle/>
            <a:p>
              <a:pPr algn="ctr" fontAlgn="base"/>
              <a:r>
                <a:rPr lang="es-ES" sz="1000" b="0" i="0" dirty="0">
                  <a:solidFill>
                    <a:srgbClr val="203864"/>
                  </a:solidFill>
                  <a:effectLst/>
                  <a:latin typeface="Roboto" panose="02000000000000000000" pitchFamily="2" charset="0"/>
                </a:rPr>
                <a:t>UNIVERSITAT DE VALENCIA</a:t>
              </a:r>
            </a:p>
            <a:p>
              <a:pPr algn="ctr" fontAlgn="base"/>
              <a:r>
                <a:rPr lang="es-ES" sz="1000" b="0" i="0" dirty="0">
                  <a:solidFill>
                    <a:srgbClr val="414042"/>
                  </a:solidFill>
                  <a:effectLst/>
                  <a:latin typeface="Roboto" panose="02000000000000000000" pitchFamily="2" charset="0"/>
                </a:rPr>
                <a:t>VALENCIA, SPAIN</a:t>
              </a:r>
            </a:p>
            <a:p>
              <a:pPr algn="ctr" fontAlgn="base"/>
              <a:r>
                <a:rPr lang="es-ES" sz="1000" b="0" i="0" u="none" strike="noStrike" dirty="0">
                  <a:solidFill>
                    <a:srgbClr val="D71920"/>
                  </a:solidFill>
                  <a:effectLst/>
                  <a:latin typeface="Roboto" panose="02000000000000000000" pitchFamily="2" charset="0"/>
                  <a:hlinkClick r:id="rId10"/>
                </a:rPr>
                <a:t>www.uv.es</a:t>
              </a:r>
              <a:endParaRPr lang="es-ES" sz="1000" b="0" i="0" dirty="0">
                <a:solidFill>
                  <a:srgbClr val="414042"/>
                </a:solidFill>
                <a:effectLst/>
                <a:latin typeface="Roboto" panose="02000000000000000000" pitchFamily="2" charset="0"/>
              </a:endParaRPr>
            </a:p>
          </p:txBody>
        </p:sp>
      </p:grpSp>
      <p:grpSp>
        <p:nvGrpSpPr>
          <p:cNvPr id="21" name="Ομάδα 20">
            <a:extLst>
              <a:ext uri="{FF2B5EF4-FFF2-40B4-BE49-F238E27FC236}">
                <a16:creationId xmlns:a16="http://schemas.microsoft.com/office/drawing/2014/main" id="{7876E123-A23E-4A02-9006-CDB2AF14482D}"/>
              </a:ext>
            </a:extLst>
          </p:cNvPr>
          <p:cNvGrpSpPr/>
          <p:nvPr/>
        </p:nvGrpSpPr>
        <p:grpSpPr>
          <a:xfrm>
            <a:off x="2776075" y="4478327"/>
            <a:ext cx="2543175" cy="1592961"/>
            <a:chOff x="4517932" y="3531206"/>
            <a:chExt cx="2543175" cy="1592961"/>
          </a:xfrm>
        </p:grpSpPr>
        <p:pic>
          <p:nvPicPr>
            <p:cNvPr id="7" name="Picture 8">
              <a:extLst>
                <a:ext uri="{FF2B5EF4-FFF2-40B4-BE49-F238E27FC236}">
                  <a16:creationId xmlns:a16="http://schemas.microsoft.com/office/drawing/2014/main" id="{C6D6E4FC-B9EE-4D42-A9D4-9682872560E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17932" y="3531206"/>
              <a:ext cx="2543175" cy="102091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62707390-D163-4215-8EC2-A0556358021F}"/>
                </a:ext>
              </a:extLst>
            </p:cNvPr>
            <p:cNvSpPr txBox="1"/>
            <p:nvPr/>
          </p:nvSpPr>
          <p:spPr>
            <a:xfrm>
              <a:off x="4824413" y="4570169"/>
              <a:ext cx="2037497" cy="553998"/>
            </a:xfrm>
            <a:prstGeom prst="rect">
              <a:avLst/>
            </a:prstGeom>
            <a:noFill/>
          </p:spPr>
          <p:txBody>
            <a:bodyPr wrap="square">
              <a:spAutoFit/>
            </a:bodyPr>
            <a:lstStyle/>
            <a:p>
              <a:pPr algn="ctr" fontAlgn="base"/>
              <a:r>
                <a:rPr lang="nn-NO" sz="1000" b="0" i="0">
                  <a:solidFill>
                    <a:srgbClr val="203864"/>
                  </a:solidFill>
                  <a:effectLst/>
                  <a:latin typeface="Roboto" panose="02000000000000000000" pitchFamily="2" charset="0"/>
                </a:rPr>
                <a:t>media k GmbH</a:t>
              </a:r>
            </a:p>
            <a:p>
              <a:pPr algn="ctr" fontAlgn="base"/>
              <a:r>
                <a:rPr lang="nn-NO" sz="1000" b="0" i="0">
                  <a:solidFill>
                    <a:srgbClr val="414042"/>
                  </a:solidFill>
                  <a:effectLst/>
                  <a:latin typeface="Roboto" panose="02000000000000000000" pitchFamily="2" charset="0"/>
                </a:rPr>
                <a:t>Bad Mergentheim, GERMANY</a:t>
              </a:r>
            </a:p>
            <a:p>
              <a:pPr algn="ctr" fontAlgn="base"/>
              <a:r>
                <a:rPr lang="nn-NO" sz="1000" b="0" i="0" u="none" strike="noStrike">
                  <a:solidFill>
                    <a:srgbClr val="D71920"/>
                  </a:solidFill>
                  <a:effectLst/>
                  <a:latin typeface="Roboto" panose="02000000000000000000" pitchFamily="2" charset="0"/>
                  <a:hlinkClick r:id="rId12"/>
                </a:rPr>
                <a:t>www.media-k.eu</a:t>
              </a:r>
              <a:endParaRPr lang="nn-NO" sz="1000" b="0" i="0">
                <a:solidFill>
                  <a:srgbClr val="414042"/>
                </a:solidFill>
                <a:effectLst/>
                <a:latin typeface="Roboto" panose="02000000000000000000" pitchFamily="2" charset="0"/>
              </a:endParaRPr>
            </a:p>
          </p:txBody>
        </p:sp>
      </p:grpSp>
      <p:grpSp>
        <p:nvGrpSpPr>
          <p:cNvPr id="24" name="Ομάδα 23">
            <a:extLst>
              <a:ext uri="{FF2B5EF4-FFF2-40B4-BE49-F238E27FC236}">
                <a16:creationId xmlns:a16="http://schemas.microsoft.com/office/drawing/2014/main" id="{035DA438-FD53-44DC-8C2E-0859E5BA3DDC}"/>
              </a:ext>
            </a:extLst>
          </p:cNvPr>
          <p:cNvGrpSpPr/>
          <p:nvPr/>
        </p:nvGrpSpPr>
        <p:grpSpPr>
          <a:xfrm>
            <a:off x="2859813" y="1422238"/>
            <a:ext cx="1973150" cy="2726448"/>
            <a:chOff x="9320178" y="2976204"/>
            <a:chExt cx="1973150" cy="2726448"/>
          </a:xfrm>
        </p:grpSpPr>
        <p:pic>
          <p:nvPicPr>
            <p:cNvPr id="2054" name="Picture 6">
              <a:extLst>
                <a:ext uri="{FF2B5EF4-FFF2-40B4-BE49-F238E27FC236}">
                  <a16:creationId xmlns:a16="http://schemas.microsoft.com/office/drawing/2014/main" id="{A196C504-2EAF-4F15-B589-4ED26D1458B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20178" y="2976204"/>
              <a:ext cx="1962150" cy="215265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79DD61BF-B07B-4EDE-A244-E2458C80016E}"/>
                </a:ext>
              </a:extLst>
            </p:cNvPr>
            <p:cNvSpPr txBox="1"/>
            <p:nvPr/>
          </p:nvSpPr>
          <p:spPr>
            <a:xfrm>
              <a:off x="9331178" y="5148654"/>
              <a:ext cx="1962150" cy="553998"/>
            </a:xfrm>
            <a:prstGeom prst="rect">
              <a:avLst/>
            </a:prstGeom>
            <a:noFill/>
          </p:spPr>
          <p:txBody>
            <a:bodyPr wrap="square">
              <a:spAutoFit/>
            </a:bodyPr>
            <a:lstStyle/>
            <a:p>
              <a:pPr algn="ctr" fontAlgn="base"/>
              <a:r>
                <a:rPr lang="en-US" sz="1000" b="0" i="0">
                  <a:solidFill>
                    <a:srgbClr val="203864"/>
                  </a:solidFill>
                  <a:effectLst/>
                  <a:latin typeface="Roboto" panose="02000000000000000000" pitchFamily="2" charset="0"/>
                </a:rPr>
                <a:t>OXFAM ITALIA INTERCULTURA</a:t>
              </a:r>
            </a:p>
            <a:p>
              <a:pPr algn="ctr" fontAlgn="base"/>
              <a:r>
                <a:rPr lang="en-US" sz="1000" b="0" i="0">
                  <a:solidFill>
                    <a:srgbClr val="414042"/>
                  </a:solidFill>
                  <a:effectLst/>
                  <a:latin typeface="Roboto" panose="02000000000000000000" pitchFamily="2" charset="0"/>
                </a:rPr>
                <a:t>AREZZO, ITALY</a:t>
              </a:r>
            </a:p>
            <a:p>
              <a:pPr algn="ctr" fontAlgn="base"/>
              <a:r>
                <a:rPr lang="en-US" sz="1000" b="0" i="0" u="none" strike="noStrike">
                  <a:solidFill>
                    <a:srgbClr val="D71920"/>
                  </a:solidFill>
                  <a:effectLst/>
                  <a:latin typeface="Roboto" panose="02000000000000000000" pitchFamily="2" charset="0"/>
                  <a:hlinkClick r:id="rId14"/>
                </a:rPr>
                <a:t>www.oxfamitalia.org/</a:t>
              </a:r>
              <a:endParaRPr lang="en-US" sz="1000" b="0" i="0">
                <a:solidFill>
                  <a:srgbClr val="414042"/>
                </a:solidFill>
                <a:effectLst/>
                <a:latin typeface="Roboto" panose="02000000000000000000" pitchFamily="2" charset="0"/>
              </a:endParaRPr>
            </a:p>
          </p:txBody>
        </p:sp>
      </p:grpSp>
      <p:sp>
        <p:nvSpPr>
          <p:cNvPr id="3" name="TextBox 2">
            <a:extLst>
              <a:ext uri="{FF2B5EF4-FFF2-40B4-BE49-F238E27FC236}">
                <a16:creationId xmlns:a16="http://schemas.microsoft.com/office/drawing/2014/main" id="{AE606473-841C-6846-8375-A32E5D94D2BE}"/>
              </a:ext>
            </a:extLst>
          </p:cNvPr>
          <p:cNvSpPr txBox="1"/>
          <p:nvPr/>
        </p:nvSpPr>
        <p:spPr>
          <a:xfrm>
            <a:off x="5662539" y="3702651"/>
            <a:ext cx="8558520" cy="600164"/>
          </a:xfrm>
          <a:prstGeom prst="rect">
            <a:avLst/>
          </a:prstGeom>
          <a:noFill/>
        </p:spPr>
        <p:txBody>
          <a:bodyPr wrap="square">
            <a:spAutoFit/>
          </a:bodyPr>
          <a:lstStyle/>
          <a:p>
            <a:pPr algn="ctr" fontAlgn="base"/>
            <a:r>
              <a:rPr lang="es-ES" sz="1100" b="0" i="0" dirty="0">
                <a:solidFill>
                  <a:srgbClr val="203864"/>
                </a:solidFill>
                <a:effectLst/>
                <a:latin typeface="Roboto" panose="02000000000000000000" pitchFamily="2" charset="0"/>
              </a:rPr>
              <a:t>CONNEXIONS</a:t>
            </a:r>
          </a:p>
          <a:p>
            <a:pPr algn="ctr" fontAlgn="base"/>
            <a:r>
              <a:rPr lang="es-ES" sz="1100" b="0" i="0" dirty="0">
                <a:solidFill>
                  <a:srgbClr val="414042"/>
                </a:solidFill>
                <a:effectLst/>
                <a:latin typeface="Roboto" panose="02000000000000000000" pitchFamily="2" charset="0"/>
              </a:rPr>
              <a:t>ATHENS, GREECE</a:t>
            </a:r>
          </a:p>
          <a:p>
            <a:pPr algn="ctr" fontAlgn="base"/>
            <a:r>
              <a:rPr lang="es-ES" sz="1100" dirty="0">
                <a:solidFill>
                  <a:srgbClr val="D71920"/>
                </a:solidFill>
                <a:latin typeface="Roboto" panose="02000000000000000000" pitchFamily="2" charset="0"/>
                <a:hlinkClick r:id="rId15"/>
              </a:rPr>
              <a:t>www.connexions.gr</a:t>
            </a:r>
            <a:r>
              <a:rPr lang="es-ES" sz="1100" dirty="0">
                <a:solidFill>
                  <a:srgbClr val="D71920"/>
                </a:solidFill>
                <a:latin typeface="Roboto" panose="02000000000000000000" pitchFamily="2" charset="0"/>
              </a:rPr>
              <a:t> </a:t>
            </a:r>
            <a:endParaRPr lang="es-ES" sz="1100" b="0" i="0" dirty="0">
              <a:solidFill>
                <a:srgbClr val="414042"/>
              </a:solidFill>
              <a:effectLst/>
              <a:latin typeface="Roboto" panose="02000000000000000000" pitchFamily="2" charset="0"/>
            </a:endParaRPr>
          </a:p>
        </p:txBody>
      </p:sp>
      <p:pic>
        <p:nvPicPr>
          <p:cNvPr id="9" name="Εικόνα 8">
            <a:extLst>
              <a:ext uri="{FF2B5EF4-FFF2-40B4-BE49-F238E27FC236}">
                <a16:creationId xmlns:a16="http://schemas.microsoft.com/office/drawing/2014/main" id="{BC328D1D-57E9-1ABD-8D34-33836EEE8C3C}"/>
              </a:ext>
            </a:extLst>
          </p:cNvPr>
          <p:cNvPicPr>
            <a:picLocks noChangeAspect="1"/>
          </p:cNvPicPr>
          <p:nvPr/>
        </p:nvPicPr>
        <p:blipFill>
          <a:blip r:embed="rId16"/>
          <a:stretch>
            <a:fillRect/>
          </a:stretch>
        </p:blipFill>
        <p:spPr>
          <a:xfrm>
            <a:off x="588861" y="4109931"/>
            <a:ext cx="2083037" cy="1322563"/>
          </a:xfrm>
          <a:prstGeom prst="rect">
            <a:avLst/>
          </a:prstGeom>
        </p:spPr>
      </p:pic>
      <p:pic>
        <p:nvPicPr>
          <p:cNvPr id="13" name="Εικόνα 12">
            <a:extLst>
              <a:ext uri="{FF2B5EF4-FFF2-40B4-BE49-F238E27FC236}">
                <a16:creationId xmlns:a16="http://schemas.microsoft.com/office/drawing/2014/main" id="{5247138B-334B-E841-E5BA-9682B4E5D6CF}"/>
              </a:ext>
            </a:extLst>
          </p:cNvPr>
          <p:cNvPicPr>
            <a:picLocks noChangeAspect="1"/>
          </p:cNvPicPr>
          <p:nvPr/>
        </p:nvPicPr>
        <p:blipFill>
          <a:blip r:embed="rId17"/>
          <a:stretch>
            <a:fillRect/>
          </a:stretch>
        </p:blipFill>
        <p:spPr>
          <a:xfrm>
            <a:off x="8766354" y="4519731"/>
            <a:ext cx="2158782" cy="886067"/>
          </a:xfrm>
          <a:prstGeom prst="rect">
            <a:avLst/>
          </a:prstGeom>
        </p:spPr>
      </p:pic>
      <p:sp>
        <p:nvSpPr>
          <p:cNvPr id="17" name="TextBox 16">
            <a:extLst>
              <a:ext uri="{FF2B5EF4-FFF2-40B4-BE49-F238E27FC236}">
                <a16:creationId xmlns:a16="http://schemas.microsoft.com/office/drawing/2014/main" id="{031B2B33-5CAB-703B-C0A4-A981582EB252}"/>
              </a:ext>
            </a:extLst>
          </p:cNvPr>
          <p:cNvSpPr txBox="1"/>
          <p:nvPr/>
        </p:nvSpPr>
        <p:spPr>
          <a:xfrm>
            <a:off x="5662539" y="5551538"/>
            <a:ext cx="8558520" cy="600164"/>
          </a:xfrm>
          <a:prstGeom prst="rect">
            <a:avLst/>
          </a:prstGeom>
          <a:noFill/>
        </p:spPr>
        <p:txBody>
          <a:bodyPr wrap="square">
            <a:spAutoFit/>
          </a:bodyPr>
          <a:lstStyle/>
          <a:p>
            <a:pPr algn="ctr" fontAlgn="base"/>
            <a:r>
              <a:rPr lang="es-ES" sz="1100" dirty="0">
                <a:solidFill>
                  <a:srgbClr val="203864"/>
                </a:solidFill>
                <a:latin typeface="Roboto" panose="02000000000000000000" pitchFamily="2" charset="0"/>
              </a:rPr>
              <a:t>AMSED</a:t>
            </a:r>
          </a:p>
          <a:p>
            <a:pPr algn="ctr" fontAlgn="base"/>
            <a:r>
              <a:rPr lang="es-ES" sz="1100" b="0" i="0" dirty="0">
                <a:solidFill>
                  <a:srgbClr val="414042"/>
                </a:solidFill>
                <a:effectLst/>
                <a:latin typeface="Roboto" panose="02000000000000000000" pitchFamily="2" charset="0"/>
              </a:rPr>
              <a:t>STRASBOURG, FRANCE</a:t>
            </a:r>
          </a:p>
          <a:p>
            <a:pPr algn="ctr" fontAlgn="base"/>
            <a:r>
              <a:rPr lang="es-ES" sz="1100" dirty="0">
                <a:solidFill>
                  <a:srgbClr val="D71920"/>
                </a:solidFill>
                <a:latin typeface="Roboto" panose="02000000000000000000" pitchFamily="2" charset="0"/>
                <a:hlinkClick r:id="rId18"/>
              </a:rPr>
              <a:t>www.amsed.fr</a:t>
            </a:r>
            <a:r>
              <a:rPr lang="es-ES" sz="1100" dirty="0">
                <a:solidFill>
                  <a:srgbClr val="D71920"/>
                </a:solidFill>
                <a:latin typeface="Roboto" panose="02000000000000000000" pitchFamily="2" charset="0"/>
              </a:rPr>
              <a:t> </a:t>
            </a:r>
            <a:endParaRPr lang="es-ES" sz="1100" b="0" i="0" dirty="0">
              <a:solidFill>
                <a:srgbClr val="414042"/>
              </a:solidFill>
              <a:effectLst/>
              <a:latin typeface="Roboto" panose="02000000000000000000" pitchFamily="2" charset="0"/>
            </a:endParaRPr>
          </a:p>
        </p:txBody>
      </p:sp>
      <p:sp>
        <p:nvSpPr>
          <p:cNvPr id="19" name="TextBox 18">
            <a:extLst>
              <a:ext uri="{FF2B5EF4-FFF2-40B4-BE49-F238E27FC236}">
                <a16:creationId xmlns:a16="http://schemas.microsoft.com/office/drawing/2014/main" id="{641F4687-D587-65C7-AC09-7F96E55492C1}"/>
              </a:ext>
            </a:extLst>
          </p:cNvPr>
          <p:cNvSpPr txBox="1"/>
          <p:nvPr/>
        </p:nvSpPr>
        <p:spPr>
          <a:xfrm>
            <a:off x="-2994706" y="5494738"/>
            <a:ext cx="8558520" cy="600164"/>
          </a:xfrm>
          <a:prstGeom prst="rect">
            <a:avLst/>
          </a:prstGeom>
          <a:noFill/>
        </p:spPr>
        <p:txBody>
          <a:bodyPr wrap="square">
            <a:spAutoFit/>
          </a:bodyPr>
          <a:lstStyle/>
          <a:p>
            <a:pPr algn="ctr" fontAlgn="base"/>
            <a:r>
              <a:rPr lang="es-ES" sz="1100" b="0" i="0" dirty="0">
                <a:solidFill>
                  <a:srgbClr val="203864"/>
                </a:solidFill>
                <a:effectLst/>
                <a:latin typeface="Roboto" panose="02000000000000000000" pitchFamily="2" charset="0"/>
              </a:rPr>
              <a:t>RESET</a:t>
            </a:r>
          </a:p>
          <a:p>
            <a:pPr algn="ctr" fontAlgn="base"/>
            <a:r>
              <a:rPr lang="es-ES" sz="1100" b="0" i="0" dirty="0">
                <a:solidFill>
                  <a:srgbClr val="414042"/>
                </a:solidFill>
                <a:effectLst/>
                <a:latin typeface="Roboto" panose="02000000000000000000" pitchFamily="2" charset="0"/>
              </a:rPr>
              <a:t>CYPRUS</a:t>
            </a:r>
          </a:p>
          <a:p>
            <a:pPr algn="ctr" fontAlgn="base"/>
            <a:r>
              <a:rPr lang="es-ES" sz="1100" dirty="0">
                <a:solidFill>
                  <a:srgbClr val="D71920"/>
                </a:solidFill>
                <a:latin typeface="Roboto" panose="02000000000000000000" pitchFamily="2" charset="0"/>
                <a:hlinkClick r:id="rId19"/>
              </a:rPr>
              <a:t>www.resetcy.com</a:t>
            </a:r>
            <a:r>
              <a:rPr lang="es-ES" sz="1100" dirty="0">
                <a:solidFill>
                  <a:srgbClr val="D71920"/>
                </a:solidFill>
                <a:latin typeface="Roboto" panose="02000000000000000000" pitchFamily="2" charset="0"/>
              </a:rPr>
              <a:t>  </a:t>
            </a:r>
            <a:endParaRPr lang="es-ES" sz="1100" b="0" i="0" dirty="0">
              <a:solidFill>
                <a:srgbClr val="414042"/>
              </a:solidFill>
              <a:effectLst/>
              <a:latin typeface="Roboto" panose="02000000000000000000" pitchFamily="2" charset="0"/>
            </a:endParaRPr>
          </a:p>
        </p:txBody>
      </p:sp>
      <p:pic>
        <p:nvPicPr>
          <p:cNvPr id="28" name="Εικόνα 27" descr="Εικόνα που περιέχει γραφικά, κείμενο, γραφιστική, γραμματοσειρά&#10;&#10;Περιγραφή που δημιουργήθηκε αυτόματα">
            <a:extLst>
              <a:ext uri="{FF2B5EF4-FFF2-40B4-BE49-F238E27FC236}">
                <a16:creationId xmlns:a16="http://schemas.microsoft.com/office/drawing/2014/main" id="{B81FDD7D-F391-A994-0CA6-E7E75329E94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337502" y="3609276"/>
            <a:ext cx="2687298" cy="812537"/>
          </a:xfrm>
          <a:prstGeom prst="rect">
            <a:avLst/>
          </a:prstGeom>
        </p:spPr>
      </p:pic>
      <p:pic>
        <p:nvPicPr>
          <p:cNvPr id="22" name="Picture 21" descr="A close up of a logo&#10;&#10;Description automatically generated">
            <a:extLst>
              <a:ext uri="{FF2B5EF4-FFF2-40B4-BE49-F238E27FC236}">
                <a16:creationId xmlns:a16="http://schemas.microsoft.com/office/drawing/2014/main" id="{62B15278-B3B1-4441-49D1-1E5070FDB05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7150" y="1608940"/>
            <a:ext cx="2543175" cy="1038225"/>
          </a:xfrm>
          <a:prstGeom prst="rect">
            <a:avLst/>
          </a:prstGeom>
        </p:spPr>
      </p:pic>
      <p:pic>
        <p:nvPicPr>
          <p:cNvPr id="27" name="Picture 26">
            <a:extLst>
              <a:ext uri="{FF2B5EF4-FFF2-40B4-BE49-F238E27FC236}">
                <a16:creationId xmlns:a16="http://schemas.microsoft.com/office/drawing/2014/main" id="{C8487AA3-D374-17D8-7600-1C465748AD49}"/>
              </a:ext>
            </a:extLst>
          </p:cNvPr>
          <p:cNvPicPr>
            <a:picLocks noChangeAspect="1"/>
          </p:cNvPicPr>
          <p:nvPr/>
        </p:nvPicPr>
        <p:blipFill>
          <a:blip r:embed="rId22"/>
          <a:stretch>
            <a:fillRect/>
          </a:stretch>
        </p:blipFill>
        <p:spPr>
          <a:xfrm>
            <a:off x="2949707" y="1129701"/>
            <a:ext cx="1971950" cy="2238687"/>
          </a:xfrm>
          <a:prstGeom prst="rect">
            <a:avLst/>
          </a:prstGeom>
        </p:spPr>
      </p:pic>
    </p:spTree>
    <p:extLst>
      <p:ext uri="{BB962C8B-B14F-4D97-AF65-F5344CB8AC3E}">
        <p14:creationId xmlns:p14="http://schemas.microsoft.com/office/powerpoint/2010/main" val="13112049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Θέση περιεχομένου 5">
            <a:extLst>
              <a:ext uri="{FF2B5EF4-FFF2-40B4-BE49-F238E27FC236}">
                <a16:creationId xmlns:a16="http://schemas.microsoft.com/office/drawing/2014/main" id="{0A3789FC-9303-AC1C-A4D4-407A7A66F4E0}"/>
              </a:ext>
            </a:extLst>
          </p:cNvPr>
          <p:cNvSpPr>
            <a:spLocks noGrp="1"/>
          </p:cNvSpPr>
          <p:nvPr>
            <p:ph idx="1"/>
          </p:nvPr>
        </p:nvSpPr>
        <p:spPr>
          <a:xfrm>
            <a:off x="558001" y="1991385"/>
            <a:ext cx="6412954" cy="4058541"/>
          </a:xfrm>
        </p:spPr>
        <p:txBody>
          <a:bodyPr>
            <a:normAutofit/>
          </a:bodyPr>
          <a:lstStyle/>
          <a:p>
            <a:pPr marL="0" indent="0">
              <a:spcAft>
                <a:spcPts val="1200"/>
              </a:spcAft>
              <a:buNone/>
            </a:pPr>
            <a:r>
              <a:rPr lang="de-DE" sz="2600" i="1" dirty="0"/>
              <a:t>Nun, da wir ein besseres Verständnis der Kriterien haben, auf die man bei der Auswahl einer Gesundheits-App achten sollte, bilden Sie Gruppen von 3-5 Personen und diskutieren Sie, welche App aus den folgenden Folien Sie basierend auf diesen Kriterien auswählen sollten!</a:t>
            </a:r>
          </a:p>
        </p:txBody>
      </p:sp>
      <p:sp>
        <p:nvSpPr>
          <p:cNvPr id="13" name="Τίτλος 4">
            <a:extLst>
              <a:ext uri="{FF2B5EF4-FFF2-40B4-BE49-F238E27FC236}">
                <a16:creationId xmlns:a16="http://schemas.microsoft.com/office/drawing/2014/main" id="{524F7A08-6374-A137-B246-47C075DBC28B}"/>
              </a:ext>
            </a:extLst>
          </p:cNvPr>
          <p:cNvSpPr>
            <a:spLocks noGrp="1"/>
          </p:cNvSpPr>
          <p:nvPr>
            <p:ph type="title"/>
          </p:nvPr>
        </p:nvSpPr>
        <p:spPr>
          <a:xfrm>
            <a:off x="558000" y="1080000"/>
            <a:ext cx="11059692" cy="605096"/>
          </a:xfrm>
        </p:spPr>
        <p:txBody>
          <a:bodyPr>
            <a:noAutofit/>
          </a:bodyPr>
          <a:lstStyle/>
          <a:p>
            <a:r>
              <a:rPr lang="en-US" sz="4800" dirty="0" err="1">
                <a:solidFill>
                  <a:srgbClr val="494CF3"/>
                </a:solidFill>
              </a:rPr>
              <a:t>Aktivität</a:t>
            </a:r>
            <a:endParaRPr lang="en-US" sz="4800" dirty="0">
              <a:solidFill>
                <a:srgbClr val="494CF3"/>
              </a:solidFill>
            </a:endParaRPr>
          </a:p>
        </p:txBody>
      </p:sp>
      <p:pic>
        <p:nvPicPr>
          <p:cNvPr id="3" name="Picture 2" descr="Effective coworking. colleagues togetherness, workers collaboration, teamwork regulation. workflow efficiency increase. team members arranging mechanism.">
            <a:extLst>
              <a:ext uri="{FF2B5EF4-FFF2-40B4-BE49-F238E27FC236}">
                <a16:creationId xmlns:a16="http://schemas.microsoft.com/office/drawing/2014/main" id="{4740670E-7EA7-A16B-A5FE-DF0196C98E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2233" y="761126"/>
            <a:ext cx="5627914" cy="56279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51BED74-A8B0-F411-2F90-BF086364F44B}"/>
              </a:ext>
            </a:extLst>
          </p:cNvPr>
          <p:cNvSpPr txBox="1"/>
          <p:nvPr/>
        </p:nvSpPr>
        <p:spPr>
          <a:xfrm>
            <a:off x="8828690" y="6488668"/>
            <a:ext cx="3234558" cy="276999"/>
          </a:xfrm>
          <a:prstGeom prst="rect">
            <a:avLst/>
          </a:prstGeom>
          <a:noFill/>
        </p:spPr>
        <p:txBody>
          <a:bodyPr wrap="square">
            <a:spAutoFit/>
          </a:bodyPr>
          <a:lstStyle/>
          <a:p>
            <a:pPr algn="r"/>
            <a:r>
              <a:rPr lang="de-DE" sz="1200" dirty="0">
                <a:hlinkClick r:id="rId4"/>
              </a:rPr>
              <a:t>Bild von</a:t>
            </a:r>
            <a:r>
              <a:rPr lang="el-GR" sz="1200" dirty="0">
                <a:hlinkClick r:id="rId4"/>
              </a:rPr>
              <a:t> vectorjuice</a:t>
            </a:r>
            <a:r>
              <a:rPr lang="en-US" sz="1200" dirty="0">
                <a:hlinkClick r:id="rId4"/>
              </a:rPr>
              <a:t> </a:t>
            </a:r>
            <a:r>
              <a:rPr lang="de-DE" sz="1200" dirty="0">
                <a:hlinkClick r:id="rId4"/>
              </a:rPr>
              <a:t>auf </a:t>
            </a:r>
            <a:r>
              <a:rPr lang="de-DE" sz="1200" dirty="0" err="1">
                <a:hlinkClick r:id="rId4"/>
              </a:rPr>
              <a:t>Freepik</a:t>
            </a:r>
            <a:endParaRPr lang="el-GR" sz="1200" dirty="0"/>
          </a:p>
        </p:txBody>
      </p:sp>
      <p:sp>
        <p:nvSpPr>
          <p:cNvPr id="5" name="Ορθογώνιο 7">
            <a:extLst>
              <a:ext uri="{FF2B5EF4-FFF2-40B4-BE49-F238E27FC236}">
                <a16:creationId xmlns:a16="http://schemas.microsoft.com/office/drawing/2014/main" id="{FB688A2D-F587-11B6-A337-EF7604B9AFAD}"/>
              </a:ext>
            </a:extLst>
          </p:cNvPr>
          <p:cNvSpPr/>
          <p:nvPr/>
        </p:nvSpPr>
        <p:spPr>
          <a:xfrm>
            <a:off x="6497619" y="-3933"/>
            <a:ext cx="5693121"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sz="1400" b="1" dirty="0">
                <a:solidFill>
                  <a:schemeClr val="bg1"/>
                </a:solidFill>
                <a:effectLst>
                  <a:outerShdw blurRad="38100" dist="38100" dir="2700000" algn="tl">
                    <a:srgbClr val="000000">
                      <a:alpha val="43137"/>
                    </a:srgbClr>
                  </a:outerShdw>
                </a:effectLst>
                <a:latin typeface="+mj-lt"/>
                <a:ea typeface="+mj-ea"/>
                <a:cs typeface="+mj-cs"/>
              </a:rPr>
              <a:t>2.1.4 </a:t>
            </a:r>
            <a:r>
              <a:rPr lang="de-DE" altLang="el-GR" sz="1400" b="1" dirty="0">
                <a:solidFill>
                  <a:schemeClr val="bg1"/>
                </a:solidFill>
                <a:effectLst>
                  <a:outerShdw blurRad="38100" dist="38100" dir="2700000" algn="tl">
                    <a:srgbClr val="000000">
                      <a:alpha val="43137"/>
                    </a:srgbClr>
                  </a:outerShdw>
                </a:effectLst>
                <a:latin typeface="+mj-lt"/>
                <a:ea typeface="+mj-ea"/>
                <a:cs typeface="+mj-cs"/>
              </a:rPr>
              <a:t>Kriterien zur Auswahl guter und vertrauenswürdiger Gesundheits-Apps</a:t>
            </a:r>
            <a:endParaRPr lang="en-US" sz="1400" b="1"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33040524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normAutofit fontScale="90000"/>
          </a:bodyPr>
          <a:lstStyle/>
          <a:p>
            <a:pPr defTabSz="914400">
              <a:lnSpc>
                <a:spcPct val="120000"/>
              </a:lnSpc>
              <a:tabLst>
                <a:tab pos="0" algn="l"/>
              </a:tabLst>
            </a:pPr>
            <a:r>
              <a:rPr lang="de-DE" sz="2800" b="1" strike="noStrike" spc="-1" dirty="0">
                <a:solidFill>
                  <a:srgbClr val="203864"/>
                </a:solidFill>
                <a:latin typeface="Calibri"/>
                <a:ea typeface="Adobe Gothic Std B"/>
              </a:rPr>
              <a:t>Beispiel 1: </a:t>
            </a:r>
            <a:r>
              <a:rPr lang="de-DE" sz="2800" b="1" strike="noStrike" spc="-1" dirty="0" err="1">
                <a:solidFill>
                  <a:srgbClr val="203864"/>
                </a:solidFill>
                <a:latin typeface="Calibri"/>
                <a:ea typeface="Adobe Gothic Std B"/>
              </a:rPr>
              <a:t>Headspace</a:t>
            </a:r>
            <a:endParaRPr lang="de-DE" sz="2800" b="0" strike="noStrike" spc="-1" dirty="0">
              <a:solidFill>
                <a:srgbClr val="000000"/>
              </a:solidFill>
              <a:latin typeface="Arial"/>
            </a:endParaRPr>
          </a:p>
        </p:txBody>
      </p:sp>
      <p:sp>
        <p:nvSpPr>
          <p:cNvPr id="8" name="Θέση περιεχομένου 5">
            <a:extLst>
              <a:ext uri="{FF2B5EF4-FFF2-40B4-BE49-F238E27FC236}">
                <a16:creationId xmlns:a16="http://schemas.microsoft.com/office/drawing/2014/main" id="{B7397BB1-EFFC-5CD7-ACD9-E7BD863406B0}"/>
              </a:ext>
            </a:extLst>
          </p:cNvPr>
          <p:cNvSpPr txBox="1">
            <a:spLocks/>
          </p:cNvSpPr>
          <p:nvPr/>
        </p:nvSpPr>
        <p:spPr>
          <a:xfrm>
            <a:off x="610139" y="1679188"/>
            <a:ext cx="6952487" cy="489340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601"/>
              </a:spcBef>
              <a:spcAft>
                <a:spcPts val="601"/>
              </a:spcAft>
              <a:buClr>
                <a:srgbClr val="C01E24"/>
              </a:buClr>
              <a:buSzTx/>
              <a:buFont typeface="Wingdings" charset="2"/>
              <a:buChar char=""/>
              <a:tabLst/>
              <a:defRPr/>
            </a:pPr>
            <a:r>
              <a:rPr kumimoji="0" lang="de-DE" sz="2500" b="0" i="0" u="none" strike="noStrike" kern="1200" cap="none" spc="-1" normalizeH="0" baseline="0" noProof="0" dirty="0">
                <a:ln>
                  <a:noFill/>
                </a:ln>
                <a:solidFill>
                  <a:srgbClr val="000000"/>
                </a:solidFill>
                <a:effectLst/>
                <a:uLnTx/>
                <a:uFillTx/>
                <a:latin typeface="Calibri"/>
                <a:ea typeface="DejaVu Sans"/>
              </a:rPr>
              <a:t>App zur Verbesserung Ihrer geistigen Gesundheit durch geführte Meditationen und Achtsamkeitsübungen</a:t>
            </a:r>
            <a:endParaRPr kumimoji="0" lang="de-DE" sz="2500" b="0" i="0" u="none" strike="noStrike" kern="1200" cap="none" spc="-1" normalizeH="0" baseline="0" noProof="0" dirty="0">
              <a:ln>
                <a:noFill/>
              </a:ln>
              <a:solidFill>
                <a:srgbClr val="000000"/>
              </a:solidFill>
              <a:effectLst/>
              <a:uLnTx/>
              <a:uFillTx/>
              <a:latin typeface="Arial"/>
            </a:endParaRPr>
          </a:p>
          <a:p>
            <a:pPr marL="228600" marR="0" lvl="0" indent="-228600" algn="l" defTabSz="914400" rtl="0" eaLnBrk="1" fontAlgn="auto" latinLnBrk="0" hangingPunct="1">
              <a:lnSpc>
                <a:spcPct val="120000"/>
              </a:lnSpc>
              <a:spcBef>
                <a:spcPts val="601"/>
              </a:spcBef>
              <a:spcAft>
                <a:spcPts val="601"/>
              </a:spcAft>
              <a:buClr>
                <a:srgbClr val="C01E24"/>
              </a:buClr>
              <a:buSzTx/>
              <a:buFont typeface="Wingdings" charset="2"/>
              <a:buChar char=""/>
              <a:tabLst/>
              <a:defRPr/>
            </a:pPr>
            <a:r>
              <a:rPr kumimoji="0" lang="de-DE" sz="2500" b="0" i="0" u="none" strike="noStrike" kern="1200" cap="none" spc="-1" normalizeH="0" baseline="0" noProof="0" dirty="0">
                <a:ln>
                  <a:noFill/>
                </a:ln>
                <a:solidFill>
                  <a:srgbClr val="000000"/>
                </a:solidFill>
                <a:effectLst/>
                <a:uLnTx/>
                <a:uFillTx/>
                <a:latin typeface="Calibri"/>
                <a:ea typeface="DejaVu Sans"/>
              </a:rPr>
              <a:t>Gute Bewertungen durch seine Benutzer - bewertet mit </a:t>
            </a:r>
            <a:r>
              <a:rPr kumimoji="0" lang="de-DE" sz="2500" b="0" i="0" u="dbl" strike="noStrike" kern="1200" cap="none" spc="-1" normalizeH="0" baseline="0" noProof="0" dirty="0">
                <a:ln>
                  <a:noFill/>
                </a:ln>
                <a:solidFill>
                  <a:srgbClr val="000000"/>
                </a:solidFill>
                <a:effectLst/>
                <a:uLnTx/>
                <a:uFillTx/>
                <a:latin typeface="Calibri"/>
                <a:ea typeface="DejaVu Sans"/>
              </a:rPr>
              <a:t>4,3</a:t>
            </a:r>
            <a:r>
              <a:rPr kumimoji="0" lang="de-DE" sz="2500" b="0" i="0" u="none" strike="noStrike" kern="1200" cap="none" spc="-1" normalizeH="0" baseline="0" noProof="0" dirty="0">
                <a:ln>
                  <a:noFill/>
                </a:ln>
                <a:solidFill>
                  <a:srgbClr val="000000"/>
                </a:solidFill>
                <a:effectLst/>
                <a:uLnTx/>
                <a:uFillTx/>
                <a:latin typeface="Calibri"/>
                <a:ea typeface="DejaVu Sans"/>
              </a:rPr>
              <a:t> von 5 Sternen im App Store (Apple)</a:t>
            </a:r>
            <a:endParaRPr kumimoji="0" lang="de-DE" sz="2500" b="0" i="0" u="none" strike="noStrike" kern="1200" cap="none" spc="-1" normalizeH="0" baseline="0" noProof="0" dirty="0">
              <a:ln>
                <a:noFill/>
              </a:ln>
              <a:solidFill>
                <a:srgbClr val="000000"/>
              </a:solidFill>
              <a:effectLst/>
              <a:uLnTx/>
              <a:uFillTx/>
              <a:latin typeface="Arial"/>
            </a:endParaRPr>
          </a:p>
          <a:p>
            <a:pPr marL="228600" marR="0" lvl="0" indent="-228600" algn="l" defTabSz="914400" rtl="0" eaLnBrk="1" fontAlgn="auto" latinLnBrk="0" hangingPunct="1">
              <a:lnSpc>
                <a:spcPct val="120000"/>
              </a:lnSpc>
              <a:spcBef>
                <a:spcPts val="601"/>
              </a:spcBef>
              <a:spcAft>
                <a:spcPts val="601"/>
              </a:spcAft>
              <a:buClr>
                <a:srgbClr val="C01E24"/>
              </a:buClr>
              <a:buSzTx/>
              <a:buFont typeface="Wingdings" charset="2"/>
              <a:buChar char=""/>
              <a:tabLst/>
              <a:defRPr/>
            </a:pPr>
            <a:r>
              <a:rPr kumimoji="0" lang="de-DE" sz="2500" b="0" i="0" u="none" strike="noStrike" kern="1200" cap="none" spc="-1" normalizeH="0" baseline="0" noProof="0" dirty="0">
                <a:ln>
                  <a:noFill/>
                </a:ln>
                <a:solidFill>
                  <a:srgbClr val="000000"/>
                </a:solidFill>
                <a:effectLst/>
                <a:uLnTx/>
                <a:uFillTx/>
                <a:latin typeface="Calibri"/>
                <a:ea typeface="DejaVu Sans"/>
              </a:rPr>
              <a:t>Unterstützt durch verschiedene wissenschaftliche Studien unabhängiger, anerkannter Einrichtungen und veröffentlicht in wissenschaftlichen Zeitschriften:</a:t>
            </a:r>
            <a:endParaRPr kumimoji="0" lang="de-DE" sz="2500" b="0" i="0" u="none" strike="noStrike" kern="1200" cap="none" spc="-1" normalizeH="0" baseline="0" noProof="0" dirty="0">
              <a:ln>
                <a:noFill/>
              </a:ln>
              <a:solidFill>
                <a:srgbClr val="000000"/>
              </a:solidFill>
              <a:effectLst/>
              <a:uLnTx/>
              <a:uFillTx/>
              <a:latin typeface="Arial"/>
            </a:endParaRPr>
          </a:p>
          <a:p>
            <a:pPr marL="685800" marR="0" lvl="1" indent="-228600" algn="l" defTabSz="914400" rtl="0" eaLnBrk="1" fontAlgn="auto" latinLnBrk="0" hangingPunct="1">
              <a:lnSpc>
                <a:spcPct val="120000"/>
              </a:lnSpc>
              <a:spcBef>
                <a:spcPts val="601"/>
              </a:spcBef>
              <a:spcAft>
                <a:spcPts val="601"/>
              </a:spcAft>
              <a:buClr>
                <a:srgbClr val="C01E24"/>
              </a:buClr>
              <a:buSzTx/>
              <a:buFont typeface="Wingdings" charset="2"/>
              <a:buChar char=""/>
              <a:tabLst/>
              <a:defRPr/>
            </a:pPr>
            <a:r>
              <a:rPr kumimoji="0" lang="de-DE" sz="2500" b="0" i="0" u="none" strike="noStrike" kern="1200" cap="none" spc="-1" normalizeH="0" baseline="0" noProof="0" dirty="0">
                <a:ln>
                  <a:noFill/>
                </a:ln>
                <a:solidFill>
                  <a:srgbClr val="000000"/>
                </a:solidFill>
                <a:effectLst/>
                <a:uLnTx/>
                <a:uFillTx/>
                <a:latin typeface="Calibri"/>
                <a:ea typeface="DejaVu Sans"/>
              </a:rPr>
              <a:t>der North Eastern University und</a:t>
            </a:r>
            <a:endParaRPr kumimoji="0" lang="de-DE" sz="2500" b="0" i="0" u="none" strike="noStrike" kern="1200" cap="none" spc="-1" normalizeH="0" baseline="0" noProof="0" dirty="0">
              <a:ln>
                <a:noFill/>
              </a:ln>
              <a:solidFill>
                <a:srgbClr val="000000"/>
              </a:solidFill>
              <a:effectLst/>
              <a:uLnTx/>
              <a:uFillTx/>
              <a:latin typeface="Arial"/>
            </a:endParaRPr>
          </a:p>
          <a:p>
            <a:pPr marL="685800" marR="0" lvl="1" indent="-228600" algn="l" defTabSz="914400" rtl="0" eaLnBrk="1" fontAlgn="auto" latinLnBrk="0" hangingPunct="1">
              <a:lnSpc>
                <a:spcPct val="120000"/>
              </a:lnSpc>
              <a:spcBef>
                <a:spcPts val="601"/>
              </a:spcBef>
              <a:spcAft>
                <a:spcPts val="601"/>
              </a:spcAft>
              <a:buClr>
                <a:srgbClr val="C01E24"/>
              </a:buClr>
              <a:buSzTx/>
              <a:buFont typeface="Wingdings" charset="2"/>
              <a:buChar char=""/>
              <a:tabLst/>
              <a:defRPr/>
            </a:pPr>
            <a:r>
              <a:rPr kumimoji="0" lang="de-DE" sz="2500" b="0" i="0" u="none" strike="noStrike" kern="1200" cap="none" spc="-1" normalizeH="0" baseline="0" noProof="0" dirty="0">
                <a:ln>
                  <a:noFill/>
                </a:ln>
                <a:solidFill>
                  <a:srgbClr val="000000"/>
                </a:solidFill>
                <a:effectLst/>
                <a:uLnTx/>
                <a:uFillTx/>
                <a:latin typeface="Calibri"/>
                <a:ea typeface="DejaVu Sans"/>
              </a:rPr>
              <a:t>dem Journal </a:t>
            </a:r>
            <a:r>
              <a:rPr kumimoji="0" lang="de-DE" sz="2500" b="0" i="0" u="none" strike="noStrike" kern="1200" cap="none" spc="-1" normalizeH="0" baseline="0" noProof="0" dirty="0" err="1">
                <a:ln>
                  <a:noFill/>
                </a:ln>
                <a:solidFill>
                  <a:srgbClr val="000000"/>
                </a:solidFill>
                <a:effectLst/>
                <a:uLnTx/>
                <a:uFillTx/>
                <a:latin typeface="Calibri"/>
                <a:ea typeface="DejaVu Sans"/>
              </a:rPr>
              <a:t>of</a:t>
            </a:r>
            <a:r>
              <a:rPr kumimoji="0" lang="de-DE" sz="2500" b="0" i="0" u="none" strike="noStrike" kern="1200" cap="none" spc="-1" normalizeH="0" baseline="0" noProof="0" dirty="0">
                <a:ln>
                  <a:noFill/>
                </a:ln>
                <a:solidFill>
                  <a:srgbClr val="000000"/>
                </a:solidFill>
                <a:effectLst/>
                <a:uLnTx/>
                <a:uFillTx/>
                <a:latin typeface="Calibri"/>
                <a:ea typeface="DejaVu Sans"/>
              </a:rPr>
              <a:t> </a:t>
            </a:r>
            <a:r>
              <a:rPr kumimoji="0" lang="de-DE" sz="2500" b="0" i="0" u="none" strike="noStrike" kern="1200" cap="none" spc="-1" normalizeH="0" baseline="0" noProof="0" dirty="0" err="1">
                <a:ln>
                  <a:noFill/>
                </a:ln>
                <a:solidFill>
                  <a:srgbClr val="000000"/>
                </a:solidFill>
                <a:effectLst/>
                <a:uLnTx/>
                <a:uFillTx/>
                <a:latin typeface="Calibri"/>
                <a:ea typeface="DejaVu Sans"/>
              </a:rPr>
              <a:t>Pediatric</a:t>
            </a:r>
            <a:r>
              <a:rPr kumimoji="0" lang="de-DE" sz="2500" b="0" i="0" u="none" strike="noStrike" kern="1200" cap="none" spc="-1" normalizeH="0" baseline="0" noProof="0" dirty="0">
                <a:ln>
                  <a:noFill/>
                </a:ln>
                <a:solidFill>
                  <a:srgbClr val="000000"/>
                </a:solidFill>
                <a:effectLst/>
                <a:uLnTx/>
                <a:uFillTx/>
                <a:latin typeface="Calibri"/>
                <a:ea typeface="DejaVu Sans"/>
              </a:rPr>
              <a:t> Nursing</a:t>
            </a:r>
            <a:endParaRPr kumimoji="0" lang="de-DE" sz="2500" b="0" i="0" u="none" strike="noStrike" kern="1200" cap="none" spc="-1" normalizeH="0" baseline="0" noProof="0" dirty="0">
              <a:ln>
                <a:noFill/>
              </a:ln>
              <a:solidFill>
                <a:srgbClr val="000000"/>
              </a:solidFill>
              <a:effectLst/>
              <a:uLnTx/>
              <a:uFillTx/>
              <a:latin typeface="Arial"/>
            </a:endParaRPr>
          </a:p>
          <a:p>
            <a:pPr marL="228600" marR="0" lvl="0" indent="-228600" algn="l" defTabSz="914400" rtl="0" eaLnBrk="1" fontAlgn="auto" latinLnBrk="0" hangingPunct="1">
              <a:lnSpc>
                <a:spcPct val="120000"/>
              </a:lnSpc>
              <a:spcBef>
                <a:spcPts val="601"/>
              </a:spcBef>
              <a:spcAft>
                <a:spcPts val="601"/>
              </a:spcAft>
              <a:buClr>
                <a:srgbClr val="C01E24"/>
              </a:buClr>
              <a:buSzTx/>
              <a:buFont typeface="Wingdings" charset="2"/>
              <a:buChar char=""/>
              <a:tabLst/>
              <a:defRPr/>
            </a:pPr>
            <a:r>
              <a:rPr kumimoji="0" lang="de-DE" sz="2500" b="0" i="0" u="none" strike="noStrike" kern="1200" cap="none" spc="-1" normalizeH="0" baseline="0" noProof="0" dirty="0">
                <a:ln>
                  <a:noFill/>
                </a:ln>
                <a:solidFill>
                  <a:srgbClr val="000000"/>
                </a:solidFill>
                <a:effectLst/>
                <a:uLnTx/>
                <a:uFillTx/>
                <a:latin typeface="Calibri"/>
                <a:ea typeface="DejaVu Sans"/>
              </a:rPr>
              <a:t>Keine explizite Angabe im App Store, dass persönliche Daten an Dritte weitergegeben werden.</a:t>
            </a:r>
            <a:endParaRPr kumimoji="0" lang="de-DE" sz="2500" b="0" i="0" u="none" strike="noStrike" kern="1200" cap="none" spc="-1" normalizeH="0" baseline="0" noProof="0" dirty="0">
              <a:ln>
                <a:noFill/>
              </a:ln>
              <a:solidFill>
                <a:srgbClr val="000000"/>
              </a:solidFill>
              <a:effectLst/>
              <a:uLnTx/>
              <a:uFillTx/>
              <a:latin typeface="Arial"/>
            </a:endParaRPr>
          </a:p>
        </p:txBody>
      </p:sp>
      <p:sp>
        <p:nvSpPr>
          <p:cNvPr id="12" name="Ορθογώνιο 1">
            <a:extLst>
              <a:ext uri="{FF2B5EF4-FFF2-40B4-BE49-F238E27FC236}">
                <a16:creationId xmlns:a16="http://schemas.microsoft.com/office/drawing/2014/main" id="{8045C3A2-42D7-9705-F471-8AA1E9986FF4}"/>
              </a:ext>
            </a:extLst>
          </p:cNvPr>
          <p:cNvSpPr/>
          <p:nvPr/>
        </p:nvSpPr>
        <p:spPr>
          <a:xfrm>
            <a:off x="9752970" y="6394648"/>
            <a:ext cx="2411718" cy="276999"/>
          </a:xfrm>
          <a:prstGeom prst="rect">
            <a:avLst/>
          </a:prstGeom>
        </p:spPr>
        <p:txBody>
          <a:bodyPr wrap="square">
            <a:spAutoFit/>
          </a:bodyPr>
          <a:lstStyle/>
          <a:p>
            <a:pPr algn="r"/>
            <a:r>
              <a:rPr lang="en-US" sz="1200" dirty="0"/>
              <a:t>Quelle: </a:t>
            </a:r>
            <a:r>
              <a:rPr lang="en-US" sz="1200" dirty="0">
                <a:hlinkClick r:id="rId3"/>
              </a:rPr>
              <a:t>Apple Store - Headspace</a:t>
            </a:r>
            <a:endParaRPr lang="en-US" sz="1200" dirty="0"/>
          </a:p>
        </p:txBody>
      </p:sp>
      <p:pic>
        <p:nvPicPr>
          <p:cNvPr id="10" name="Picture 10">
            <a:extLst>
              <a:ext uri="{FF2B5EF4-FFF2-40B4-BE49-F238E27FC236}">
                <a16:creationId xmlns:a16="http://schemas.microsoft.com/office/drawing/2014/main" id="{131254F2-5C77-4761-AF4F-258D04BE114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062897" y="1777707"/>
            <a:ext cx="3812691" cy="2535882"/>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A53FFF5A-D3AC-996A-874A-CC6C375F117E}"/>
              </a:ext>
            </a:extLst>
          </p:cNvPr>
          <p:cNvSpPr/>
          <p:nvPr/>
        </p:nvSpPr>
        <p:spPr>
          <a:xfrm>
            <a:off x="6497619" y="-3933"/>
            <a:ext cx="5693121"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sz="1400" b="1" dirty="0">
                <a:solidFill>
                  <a:schemeClr val="bg1"/>
                </a:solidFill>
                <a:effectLst>
                  <a:outerShdw blurRad="38100" dist="38100" dir="2700000" algn="tl">
                    <a:srgbClr val="000000">
                      <a:alpha val="43137"/>
                    </a:srgbClr>
                  </a:outerShdw>
                </a:effectLst>
                <a:latin typeface="+mj-lt"/>
                <a:ea typeface="+mj-ea"/>
                <a:cs typeface="+mj-cs"/>
              </a:rPr>
              <a:t>2.1.4 </a:t>
            </a:r>
            <a:r>
              <a:rPr lang="de-DE" altLang="el-GR" sz="1400" b="1" dirty="0">
                <a:solidFill>
                  <a:schemeClr val="bg1"/>
                </a:solidFill>
                <a:effectLst>
                  <a:outerShdw blurRad="38100" dist="38100" dir="2700000" algn="tl">
                    <a:srgbClr val="000000">
                      <a:alpha val="43137"/>
                    </a:srgbClr>
                  </a:outerShdw>
                </a:effectLst>
                <a:latin typeface="+mj-lt"/>
                <a:ea typeface="+mj-ea"/>
                <a:cs typeface="+mj-cs"/>
              </a:rPr>
              <a:t>Kriterien zur Auswahl guter und vertrauenswürdiger Gesundheits-Apps</a:t>
            </a:r>
            <a:endParaRPr lang="en-US" sz="1400" b="1"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37326088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Τίτλος 4">
            <a:extLst>
              <a:ext uri="{FF2B5EF4-FFF2-40B4-BE49-F238E27FC236}">
                <a16:creationId xmlns:a16="http://schemas.microsoft.com/office/drawing/2014/main" id="{524F7A08-6374-A137-B246-47C075DBC28B}"/>
              </a:ext>
            </a:extLst>
          </p:cNvPr>
          <p:cNvSpPr>
            <a:spLocks noGrp="1"/>
          </p:cNvSpPr>
          <p:nvPr>
            <p:ph type="title"/>
          </p:nvPr>
        </p:nvSpPr>
        <p:spPr>
          <a:xfrm>
            <a:off x="558000" y="1080000"/>
            <a:ext cx="11059692" cy="605096"/>
          </a:xfrm>
        </p:spPr>
        <p:txBody>
          <a:bodyPr>
            <a:normAutofit/>
          </a:bodyPr>
          <a:lstStyle/>
          <a:p>
            <a:pPr defTabSz="914400">
              <a:lnSpc>
                <a:spcPct val="90000"/>
              </a:lnSpc>
              <a:tabLst>
                <a:tab pos="0" algn="l"/>
              </a:tabLst>
            </a:pPr>
            <a:r>
              <a:rPr lang="de-DE" sz="2800" b="1" strike="noStrike" spc="-1" dirty="0">
                <a:solidFill>
                  <a:srgbClr val="494CF3"/>
                </a:solidFill>
                <a:latin typeface="Calibri"/>
                <a:ea typeface="Adobe Gothic Std B"/>
              </a:rPr>
              <a:t>Aktivität:</a:t>
            </a:r>
            <a:endParaRPr lang="de-DE" sz="2800" b="0" strike="noStrike" spc="-1" dirty="0">
              <a:solidFill>
                <a:srgbClr val="000000"/>
              </a:solidFill>
              <a:latin typeface="Arial"/>
            </a:endParaRPr>
          </a:p>
        </p:txBody>
      </p:sp>
      <p:sp>
        <p:nvSpPr>
          <p:cNvPr id="7" name="Ορθογώνιο: Στρογγύλεμα γωνιών 3">
            <a:extLst>
              <a:ext uri="{FF2B5EF4-FFF2-40B4-BE49-F238E27FC236}">
                <a16:creationId xmlns:a16="http://schemas.microsoft.com/office/drawing/2014/main" id="{FD53C053-CF4A-471D-8816-E0248A5AE35B}"/>
              </a:ext>
            </a:extLst>
          </p:cNvPr>
          <p:cNvSpPr/>
          <p:nvPr/>
        </p:nvSpPr>
        <p:spPr>
          <a:xfrm>
            <a:off x="1831893" y="2849842"/>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914400">
              <a:lnSpc>
                <a:spcPct val="100000"/>
              </a:lnSpc>
            </a:pPr>
            <a:r>
              <a:rPr lang="de-DE" sz="2000" b="1" strike="noStrike" spc="-1" dirty="0">
                <a:solidFill>
                  <a:srgbClr val="203864"/>
                </a:solidFill>
                <a:latin typeface="Calibri"/>
                <a:ea typeface="DejaVu Sans"/>
              </a:rPr>
              <a:t>Gutes oder schlechtes Beispiel?</a:t>
            </a:r>
            <a:r>
              <a:rPr lang="de-DE" sz="2000" b="0" strike="noStrike" spc="-1" dirty="0">
                <a:solidFill>
                  <a:srgbClr val="000000"/>
                </a:solidFill>
                <a:latin typeface="Calibri"/>
                <a:ea typeface="DejaVu Sans"/>
              </a:rPr>
              <a:t> </a:t>
            </a:r>
            <a:r>
              <a:rPr lang="de-DE" sz="2000" dirty="0"/>
              <a:t/>
            </a:r>
            <a:br>
              <a:rPr lang="de-DE" sz="2000" dirty="0"/>
            </a:br>
            <a:r>
              <a:rPr lang="de-DE" sz="2000" b="1" strike="noStrike" spc="-1" dirty="0">
                <a:solidFill>
                  <a:srgbClr val="203864"/>
                </a:solidFill>
                <a:latin typeface="Calibri"/>
                <a:ea typeface="DejaVu Sans"/>
              </a:rPr>
              <a:t>Diskutieren Sie! </a:t>
            </a:r>
            <a:endParaRPr lang="de-DE" sz="2000" b="0" strike="noStrike" spc="-1" dirty="0">
              <a:solidFill>
                <a:srgbClr val="000000"/>
              </a:solidFill>
              <a:latin typeface="Arial"/>
            </a:endParaRPr>
          </a:p>
        </p:txBody>
      </p:sp>
      <p:sp>
        <p:nvSpPr>
          <p:cNvPr id="8" name="Ορθογώνιο 4">
            <a:extLst>
              <a:ext uri="{FF2B5EF4-FFF2-40B4-BE49-F238E27FC236}">
                <a16:creationId xmlns:a16="http://schemas.microsoft.com/office/drawing/2014/main" id="{91FCF685-A2E9-4256-B33D-FBF59AF95061}"/>
              </a:ext>
            </a:extLst>
          </p:cNvPr>
          <p:cNvSpPr/>
          <p:nvPr/>
        </p:nvSpPr>
        <p:spPr>
          <a:xfrm>
            <a:off x="1831893" y="4300817"/>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de-DE" spc="-1" dirty="0">
                <a:ea typeface="DejaVu Sans"/>
              </a:rPr>
              <a:t>Schlecht</a:t>
            </a:r>
            <a:endParaRPr lang="el-GR" dirty="0"/>
          </a:p>
        </p:txBody>
      </p:sp>
      <p:sp>
        <p:nvSpPr>
          <p:cNvPr id="10" name="Ορθογώνιο 9">
            <a:extLst>
              <a:ext uri="{FF2B5EF4-FFF2-40B4-BE49-F238E27FC236}">
                <a16:creationId xmlns:a16="http://schemas.microsoft.com/office/drawing/2014/main" id="{C824DB4B-39CF-4CE5-AC16-33D0661FCC4B}"/>
              </a:ext>
            </a:extLst>
          </p:cNvPr>
          <p:cNvSpPr/>
          <p:nvPr/>
        </p:nvSpPr>
        <p:spPr>
          <a:xfrm>
            <a:off x="5860968" y="4300816"/>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de-DE" spc="-1" dirty="0">
                <a:ea typeface="DejaVu Sans"/>
              </a:rPr>
              <a:t>Gut</a:t>
            </a:r>
            <a:endParaRPr lang="el-GR" dirty="0"/>
          </a:p>
        </p:txBody>
      </p:sp>
      <p:sp>
        <p:nvSpPr>
          <p:cNvPr id="3" name="Ορθογώνιο 7">
            <a:extLst>
              <a:ext uri="{FF2B5EF4-FFF2-40B4-BE49-F238E27FC236}">
                <a16:creationId xmlns:a16="http://schemas.microsoft.com/office/drawing/2014/main" id="{C6BAB6A1-1F2B-E5C1-7A73-864C59F38456}"/>
              </a:ext>
            </a:extLst>
          </p:cNvPr>
          <p:cNvSpPr/>
          <p:nvPr/>
        </p:nvSpPr>
        <p:spPr>
          <a:xfrm>
            <a:off x="6497619" y="-3933"/>
            <a:ext cx="5693121"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sz="1400" b="1" dirty="0">
                <a:solidFill>
                  <a:schemeClr val="bg1"/>
                </a:solidFill>
                <a:effectLst>
                  <a:outerShdw blurRad="38100" dist="38100" dir="2700000" algn="tl">
                    <a:srgbClr val="000000">
                      <a:alpha val="43137"/>
                    </a:srgbClr>
                  </a:outerShdw>
                </a:effectLst>
                <a:latin typeface="+mj-lt"/>
                <a:ea typeface="+mj-ea"/>
                <a:cs typeface="+mj-cs"/>
              </a:rPr>
              <a:t>2.1.4 </a:t>
            </a:r>
            <a:r>
              <a:rPr lang="de-DE" altLang="el-GR" sz="1400" b="1" dirty="0">
                <a:solidFill>
                  <a:schemeClr val="bg1"/>
                </a:solidFill>
                <a:effectLst>
                  <a:outerShdw blurRad="38100" dist="38100" dir="2700000" algn="tl">
                    <a:srgbClr val="000000">
                      <a:alpha val="43137"/>
                    </a:srgbClr>
                  </a:outerShdw>
                </a:effectLst>
                <a:latin typeface="+mj-lt"/>
                <a:ea typeface="+mj-ea"/>
                <a:cs typeface="+mj-cs"/>
              </a:rPr>
              <a:t>Kriterien zur Auswahl guter und vertrauenswürdiger Gesundheits-Apps</a:t>
            </a:r>
            <a:endParaRPr lang="en-US" sz="1400" b="1"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20936915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8"/>
                                        </p:tgtEl>
                                        <p:attrNameLst>
                                          <p:attrName>fillcolor</p:attrName>
                                        </p:attrNameLst>
                                      </p:cBhvr>
                                      <p:to>
                                        <a:srgbClr val="538135"/>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0"/>
                                        </p:tgtEl>
                                        <p:attrNameLst>
                                          <p:attrName>fillcolor</p:attrName>
                                        </p:attrNameLst>
                                      </p:cBhvr>
                                      <p:to>
                                        <a:srgbClr val="C00000"/>
                                      </p:to>
                                    </p:animClr>
                                    <p:set>
                                      <p:cBhvr>
                                        <p:cTn id="14" dur="2000" fill="hold"/>
                                        <p:tgtEl>
                                          <p:spTgt spid="10"/>
                                        </p:tgtEl>
                                        <p:attrNameLst>
                                          <p:attrName>fill.type</p:attrName>
                                        </p:attrNameLst>
                                      </p:cBhvr>
                                      <p:to>
                                        <p:strVal val="solid"/>
                                      </p:to>
                                    </p:set>
                                    <p:set>
                                      <p:cBhvr>
                                        <p:cTn id="1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normAutofit fontScale="90000"/>
          </a:bodyPr>
          <a:lstStyle/>
          <a:p>
            <a:pPr defTabSz="914400">
              <a:lnSpc>
                <a:spcPct val="120000"/>
              </a:lnSpc>
              <a:tabLst>
                <a:tab pos="0" algn="l"/>
              </a:tabLst>
            </a:pPr>
            <a:r>
              <a:rPr lang="de-DE" sz="2800" b="1" strike="noStrike" spc="-1" dirty="0">
                <a:solidFill>
                  <a:srgbClr val="203864"/>
                </a:solidFill>
                <a:latin typeface="Calibri"/>
                <a:ea typeface="Adobe Gothic Std B"/>
              </a:rPr>
              <a:t>Beispiel 2: </a:t>
            </a:r>
            <a:r>
              <a:rPr lang="de-DE" sz="2800" b="1" strike="noStrike" spc="-1" dirty="0" err="1">
                <a:solidFill>
                  <a:srgbClr val="203864"/>
                </a:solidFill>
                <a:latin typeface="Calibri"/>
                <a:ea typeface="Adobe Gothic Std B"/>
              </a:rPr>
              <a:t>Sleepio</a:t>
            </a:r>
            <a:endParaRPr lang="de-DE" sz="2800" b="0" strike="noStrike" spc="-1" dirty="0">
              <a:solidFill>
                <a:srgbClr val="000000"/>
              </a:solidFill>
              <a:latin typeface="Arial"/>
            </a:endParaRPr>
          </a:p>
        </p:txBody>
      </p:sp>
      <p:sp>
        <p:nvSpPr>
          <p:cNvPr id="8" name="Θέση περιεχομένου 5">
            <a:extLst>
              <a:ext uri="{FF2B5EF4-FFF2-40B4-BE49-F238E27FC236}">
                <a16:creationId xmlns:a16="http://schemas.microsoft.com/office/drawing/2014/main" id="{B7397BB1-EFFC-5CD7-ACD9-E7BD863406B0}"/>
              </a:ext>
            </a:extLst>
          </p:cNvPr>
          <p:cNvSpPr txBox="1">
            <a:spLocks/>
          </p:cNvSpPr>
          <p:nvPr/>
        </p:nvSpPr>
        <p:spPr>
          <a:xfrm>
            <a:off x="610139" y="1679188"/>
            <a:ext cx="6414605" cy="4893408"/>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defTabSz="914400">
              <a:lnSpc>
                <a:spcPct val="120000"/>
              </a:lnSpc>
              <a:spcBef>
                <a:spcPts val="601"/>
              </a:spcBef>
              <a:spcAft>
                <a:spcPts val="601"/>
              </a:spcAft>
              <a:buClr>
                <a:srgbClr val="C01E24"/>
              </a:buClr>
              <a:buFont typeface="Wingdings" charset="2"/>
              <a:buChar char=""/>
            </a:pPr>
            <a:r>
              <a:rPr lang="de-DE" sz="2600" b="0" strike="noStrike" spc="-1" dirty="0">
                <a:solidFill>
                  <a:schemeClr val="dk1"/>
                </a:solidFill>
                <a:latin typeface="Calibri"/>
                <a:ea typeface="DejaVu Sans"/>
              </a:rPr>
              <a:t>App zur Verbesserung Ihres Schlafs durch einen kognitiven Verhaltensansatz im Laufe von sechs Wochen, z. B. welche Verhaltensweisen Sie ändern können, um einen sonst rasenden Geist zu beruhigen.</a:t>
            </a:r>
            <a:endParaRPr lang="de-DE" sz="2600" b="0" strike="noStrike" spc="-1" dirty="0">
              <a:solidFill>
                <a:srgbClr val="000000"/>
              </a:solidFill>
              <a:latin typeface="Arial"/>
            </a:endParaRPr>
          </a:p>
          <a:p>
            <a:pPr marL="228600" indent="-228600" defTabSz="914400">
              <a:lnSpc>
                <a:spcPct val="120000"/>
              </a:lnSpc>
              <a:spcBef>
                <a:spcPts val="601"/>
              </a:spcBef>
              <a:spcAft>
                <a:spcPts val="601"/>
              </a:spcAft>
              <a:buClr>
                <a:srgbClr val="C01E24"/>
              </a:buClr>
              <a:buFont typeface="Wingdings" charset="2"/>
              <a:buChar char=""/>
            </a:pPr>
            <a:r>
              <a:rPr lang="de-DE" sz="2600" b="0" strike="noStrike" spc="-1" dirty="0">
                <a:solidFill>
                  <a:schemeClr val="dk1"/>
                </a:solidFill>
                <a:latin typeface="Calibri"/>
                <a:ea typeface="DejaVu Sans"/>
              </a:rPr>
              <a:t>Kognitive Verhaltenstechniken, die durch Jahrzehnte klinischer Forschung gestützt werden, sowie zwölf randomisierte kontrollierte Studien, die sich mit der App selbst befassten.</a:t>
            </a:r>
            <a:endParaRPr lang="de-DE" sz="2600" b="0" strike="noStrike" spc="-1" dirty="0">
              <a:solidFill>
                <a:srgbClr val="000000"/>
              </a:solidFill>
              <a:latin typeface="Arial"/>
            </a:endParaRPr>
          </a:p>
          <a:p>
            <a:pPr marL="228600" indent="-228600" defTabSz="914400">
              <a:lnSpc>
                <a:spcPct val="120000"/>
              </a:lnSpc>
              <a:spcBef>
                <a:spcPts val="601"/>
              </a:spcBef>
              <a:spcAft>
                <a:spcPts val="601"/>
              </a:spcAft>
              <a:buClr>
                <a:srgbClr val="C01E24"/>
              </a:buClr>
              <a:buFont typeface="Wingdings" charset="2"/>
              <a:buChar char=""/>
            </a:pPr>
            <a:r>
              <a:rPr lang="de-DE" sz="2600" b="0" strike="noStrike" spc="-1" dirty="0">
                <a:solidFill>
                  <a:schemeClr val="dk1"/>
                </a:solidFill>
                <a:latin typeface="Calibri"/>
                <a:ea typeface="DejaVu Sans"/>
              </a:rPr>
              <a:t>Fehlende Transparenz darüber, welche Einrichtungen die Studien durchgeführt haben.</a:t>
            </a:r>
            <a:endParaRPr lang="de-DE" sz="2600" b="0" strike="noStrike" spc="-1" dirty="0">
              <a:solidFill>
                <a:srgbClr val="000000"/>
              </a:solidFill>
              <a:latin typeface="Arial"/>
            </a:endParaRPr>
          </a:p>
          <a:p>
            <a:pPr marL="228600" indent="-228600" defTabSz="914400">
              <a:lnSpc>
                <a:spcPct val="120000"/>
              </a:lnSpc>
              <a:spcBef>
                <a:spcPts val="601"/>
              </a:spcBef>
              <a:spcAft>
                <a:spcPts val="601"/>
              </a:spcAft>
              <a:buClr>
                <a:srgbClr val="C01E24"/>
              </a:buClr>
              <a:buFont typeface="Wingdings" charset="2"/>
              <a:buChar char=""/>
            </a:pPr>
            <a:r>
              <a:rPr lang="de-DE" sz="2600" b="0" strike="noStrike" spc="-1" dirty="0">
                <a:solidFill>
                  <a:schemeClr val="dk1"/>
                </a:solidFill>
                <a:latin typeface="Calibri"/>
                <a:ea typeface="DejaVu Sans"/>
              </a:rPr>
              <a:t>Klare Angabe darüber, was die App erreichen kann und was nicht.</a:t>
            </a:r>
            <a:endParaRPr lang="de-DE" sz="2600" b="0" strike="noStrike" spc="-1" dirty="0">
              <a:solidFill>
                <a:srgbClr val="000000"/>
              </a:solidFill>
              <a:latin typeface="Arial"/>
            </a:endParaRPr>
          </a:p>
          <a:p>
            <a:pPr marL="228600" indent="-228600" defTabSz="914400">
              <a:lnSpc>
                <a:spcPct val="120000"/>
              </a:lnSpc>
              <a:spcBef>
                <a:spcPts val="601"/>
              </a:spcBef>
              <a:spcAft>
                <a:spcPts val="601"/>
              </a:spcAft>
              <a:buClr>
                <a:srgbClr val="C01E24"/>
              </a:buClr>
              <a:buFont typeface="Wingdings" charset="2"/>
              <a:buChar char=""/>
            </a:pPr>
            <a:r>
              <a:rPr lang="de-DE" sz="2600" b="0" strike="noStrike" spc="-1" dirty="0">
                <a:solidFill>
                  <a:schemeClr val="dk1"/>
                </a:solidFill>
                <a:latin typeface="Calibri"/>
                <a:ea typeface="DejaVu Sans"/>
              </a:rPr>
              <a:t>Keine Transparenz, sowohl über die Anzahl der Downloads, als auch über die Bewertung durch die Benutzer im App Store.</a:t>
            </a:r>
            <a:endParaRPr lang="de-DE" sz="2600" b="0" strike="noStrike" spc="-1" dirty="0">
              <a:solidFill>
                <a:srgbClr val="000000"/>
              </a:solidFill>
              <a:latin typeface="Arial"/>
            </a:endParaRPr>
          </a:p>
        </p:txBody>
      </p:sp>
      <p:sp>
        <p:nvSpPr>
          <p:cNvPr id="12" name="Ορθογώνιο 1">
            <a:extLst>
              <a:ext uri="{FF2B5EF4-FFF2-40B4-BE49-F238E27FC236}">
                <a16:creationId xmlns:a16="http://schemas.microsoft.com/office/drawing/2014/main" id="{8045C3A2-42D7-9705-F471-8AA1E9986FF4}"/>
              </a:ext>
            </a:extLst>
          </p:cNvPr>
          <p:cNvSpPr/>
          <p:nvPr/>
        </p:nvSpPr>
        <p:spPr>
          <a:xfrm>
            <a:off x="9752970" y="6394648"/>
            <a:ext cx="2411718" cy="276999"/>
          </a:xfrm>
          <a:prstGeom prst="rect">
            <a:avLst/>
          </a:prstGeom>
        </p:spPr>
        <p:txBody>
          <a:bodyPr wrap="square">
            <a:spAutoFit/>
          </a:bodyPr>
          <a:lstStyle/>
          <a:p>
            <a:pPr algn="r"/>
            <a:r>
              <a:rPr lang="en-US" sz="1200" dirty="0"/>
              <a:t>Quelle: </a:t>
            </a:r>
            <a:r>
              <a:rPr lang="en-US" sz="1200" dirty="0">
                <a:hlinkClick r:id="rId3"/>
              </a:rPr>
              <a:t>Apple Store - </a:t>
            </a:r>
            <a:r>
              <a:rPr lang="en-US" sz="1200" dirty="0" err="1">
                <a:hlinkClick r:id="rId3"/>
              </a:rPr>
              <a:t>Sleepio</a:t>
            </a:r>
            <a:endParaRPr lang="en-US" sz="1200" dirty="0"/>
          </a:p>
        </p:txBody>
      </p:sp>
      <p:pic>
        <p:nvPicPr>
          <p:cNvPr id="10" name="Picture 10">
            <a:extLst>
              <a:ext uri="{FF2B5EF4-FFF2-40B4-BE49-F238E27FC236}">
                <a16:creationId xmlns:a16="http://schemas.microsoft.com/office/drawing/2014/main" id="{131254F2-5C77-4761-AF4F-258D04BE114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324784" y="1679188"/>
            <a:ext cx="2535882" cy="2535882"/>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7">
            <a:extLst>
              <a:ext uri="{FF2B5EF4-FFF2-40B4-BE49-F238E27FC236}">
                <a16:creationId xmlns:a16="http://schemas.microsoft.com/office/drawing/2014/main" id="{7C99EB57-7EB2-0CD0-CD5D-8E17793D0867}"/>
              </a:ext>
            </a:extLst>
          </p:cNvPr>
          <p:cNvSpPr/>
          <p:nvPr/>
        </p:nvSpPr>
        <p:spPr>
          <a:xfrm>
            <a:off x="6497619" y="-3933"/>
            <a:ext cx="5693121"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sz="1400" b="1" dirty="0">
                <a:solidFill>
                  <a:schemeClr val="bg1"/>
                </a:solidFill>
                <a:effectLst>
                  <a:outerShdw blurRad="38100" dist="38100" dir="2700000" algn="tl">
                    <a:srgbClr val="000000">
                      <a:alpha val="43137"/>
                    </a:srgbClr>
                  </a:outerShdw>
                </a:effectLst>
                <a:latin typeface="+mj-lt"/>
                <a:ea typeface="+mj-ea"/>
                <a:cs typeface="+mj-cs"/>
              </a:rPr>
              <a:t>2.1.4 </a:t>
            </a:r>
            <a:r>
              <a:rPr lang="de-DE" altLang="el-GR" sz="1400" b="1" dirty="0">
                <a:solidFill>
                  <a:schemeClr val="bg1"/>
                </a:solidFill>
                <a:effectLst>
                  <a:outerShdw blurRad="38100" dist="38100" dir="2700000" algn="tl">
                    <a:srgbClr val="000000">
                      <a:alpha val="43137"/>
                    </a:srgbClr>
                  </a:outerShdw>
                </a:effectLst>
                <a:latin typeface="+mj-lt"/>
                <a:ea typeface="+mj-ea"/>
                <a:cs typeface="+mj-cs"/>
              </a:rPr>
              <a:t>Kriterien zur Auswahl guter und vertrauenswürdiger Gesundheits-Apps</a:t>
            </a:r>
            <a:endParaRPr lang="en-US" sz="1400" b="1"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5945039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Τίτλος 4">
            <a:extLst>
              <a:ext uri="{FF2B5EF4-FFF2-40B4-BE49-F238E27FC236}">
                <a16:creationId xmlns:a16="http://schemas.microsoft.com/office/drawing/2014/main" id="{524F7A08-6374-A137-B246-47C075DBC28B}"/>
              </a:ext>
            </a:extLst>
          </p:cNvPr>
          <p:cNvSpPr>
            <a:spLocks noGrp="1"/>
          </p:cNvSpPr>
          <p:nvPr>
            <p:ph type="title"/>
          </p:nvPr>
        </p:nvSpPr>
        <p:spPr>
          <a:xfrm>
            <a:off x="558000" y="1080000"/>
            <a:ext cx="11059692" cy="605096"/>
          </a:xfrm>
        </p:spPr>
        <p:txBody>
          <a:bodyPr>
            <a:normAutofit/>
          </a:bodyPr>
          <a:lstStyle/>
          <a:p>
            <a:r>
              <a:rPr lang="en-US" dirty="0">
                <a:solidFill>
                  <a:srgbClr val="494CF3"/>
                </a:solidFill>
              </a:rPr>
              <a:t>Activity:</a:t>
            </a:r>
          </a:p>
        </p:txBody>
      </p:sp>
      <p:sp>
        <p:nvSpPr>
          <p:cNvPr id="7" name="Ορθογώνιο: Στρογγύλεμα γωνιών 3">
            <a:extLst>
              <a:ext uri="{FF2B5EF4-FFF2-40B4-BE49-F238E27FC236}">
                <a16:creationId xmlns:a16="http://schemas.microsoft.com/office/drawing/2014/main" id="{FD53C053-CF4A-471D-8816-E0248A5AE35B}"/>
              </a:ext>
            </a:extLst>
          </p:cNvPr>
          <p:cNvSpPr/>
          <p:nvPr/>
        </p:nvSpPr>
        <p:spPr>
          <a:xfrm>
            <a:off x="1831893" y="2849842"/>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914400">
              <a:lnSpc>
                <a:spcPct val="100000"/>
              </a:lnSpc>
            </a:pPr>
            <a:r>
              <a:rPr lang="de-DE" sz="2000" b="1" strike="noStrike" spc="-1" dirty="0">
                <a:solidFill>
                  <a:srgbClr val="203864"/>
                </a:solidFill>
                <a:latin typeface="Calibri"/>
                <a:ea typeface="DejaVu Sans"/>
              </a:rPr>
              <a:t>Gutes oder schlechtes Beispiel?</a:t>
            </a:r>
            <a:r>
              <a:rPr lang="de-DE" sz="2000" b="0" strike="noStrike" spc="-1" dirty="0">
                <a:solidFill>
                  <a:srgbClr val="000000"/>
                </a:solidFill>
                <a:latin typeface="Calibri"/>
                <a:ea typeface="DejaVu Sans"/>
              </a:rPr>
              <a:t> </a:t>
            </a:r>
            <a:r>
              <a:rPr lang="de-DE" sz="2000" dirty="0"/>
              <a:t/>
            </a:r>
            <a:br>
              <a:rPr lang="de-DE" sz="2000" dirty="0"/>
            </a:br>
            <a:r>
              <a:rPr lang="de-DE" sz="2000" b="1" strike="noStrike" spc="-1" dirty="0">
                <a:solidFill>
                  <a:srgbClr val="203864"/>
                </a:solidFill>
                <a:latin typeface="Calibri"/>
                <a:ea typeface="DejaVu Sans"/>
              </a:rPr>
              <a:t>Diskutieren Sie! </a:t>
            </a:r>
            <a:endParaRPr lang="de-DE" sz="2000" b="0" strike="noStrike" spc="-1" dirty="0">
              <a:solidFill>
                <a:srgbClr val="000000"/>
              </a:solidFill>
              <a:latin typeface="Arial"/>
            </a:endParaRPr>
          </a:p>
        </p:txBody>
      </p:sp>
      <p:sp>
        <p:nvSpPr>
          <p:cNvPr id="8" name="Ορθογώνιο 4">
            <a:extLst>
              <a:ext uri="{FF2B5EF4-FFF2-40B4-BE49-F238E27FC236}">
                <a16:creationId xmlns:a16="http://schemas.microsoft.com/office/drawing/2014/main" id="{91FCF685-A2E9-4256-B33D-FBF59AF95061}"/>
              </a:ext>
            </a:extLst>
          </p:cNvPr>
          <p:cNvSpPr/>
          <p:nvPr/>
        </p:nvSpPr>
        <p:spPr>
          <a:xfrm>
            <a:off x="1831893" y="4300817"/>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de-DE" spc="-1" dirty="0">
                <a:ea typeface="DejaVu Sans"/>
              </a:rPr>
              <a:t>Schlecht</a:t>
            </a:r>
            <a:endParaRPr lang="el-GR" dirty="0"/>
          </a:p>
        </p:txBody>
      </p:sp>
      <p:sp>
        <p:nvSpPr>
          <p:cNvPr id="10" name="Ορθογώνιο 9">
            <a:extLst>
              <a:ext uri="{FF2B5EF4-FFF2-40B4-BE49-F238E27FC236}">
                <a16:creationId xmlns:a16="http://schemas.microsoft.com/office/drawing/2014/main" id="{C824DB4B-39CF-4CE5-AC16-33D0661FCC4B}"/>
              </a:ext>
            </a:extLst>
          </p:cNvPr>
          <p:cNvSpPr/>
          <p:nvPr/>
        </p:nvSpPr>
        <p:spPr>
          <a:xfrm>
            <a:off x="5860968" y="4300816"/>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de-DE" spc="-1" dirty="0">
                <a:ea typeface="DejaVu Sans"/>
              </a:rPr>
              <a:t>Gut</a:t>
            </a:r>
            <a:endParaRPr lang="el-GR" dirty="0"/>
          </a:p>
        </p:txBody>
      </p:sp>
      <p:sp>
        <p:nvSpPr>
          <p:cNvPr id="2" name="Ορθογώνιο 7">
            <a:extLst>
              <a:ext uri="{FF2B5EF4-FFF2-40B4-BE49-F238E27FC236}">
                <a16:creationId xmlns:a16="http://schemas.microsoft.com/office/drawing/2014/main" id="{C5984CFC-CCA0-E56A-AAEA-E3EB2F1F6A90}"/>
              </a:ext>
            </a:extLst>
          </p:cNvPr>
          <p:cNvSpPr/>
          <p:nvPr/>
        </p:nvSpPr>
        <p:spPr>
          <a:xfrm>
            <a:off x="6497619" y="-3933"/>
            <a:ext cx="5693121"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b="1" dirty="0">
                <a:solidFill>
                  <a:schemeClr val="bg1"/>
                </a:solidFill>
                <a:effectLst>
                  <a:outerShdw blurRad="38100" dist="38100" dir="2700000" algn="tl">
                    <a:srgbClr val="000000">
                      <a:alpha val="43137"/>
                    </a:srgbClr>
                  </a:outerShdw>
                </a:effectLst>
                <a:latin typeface="+mj-lt"/>
                <a:ea typeface="+mj-ea"/>
                <a:cs typeface="+mj-cs"/>
              </a:rPr>
              <a:t>2.1.4 Criteria for finding good and trustworthy Health Apps</a:t>
            </a:r>
            <a:endParaRPr lang="en-US" b="1"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16474669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8"/>
                                        </p:tgtEl>
                                        <p:attrNameLst>
                                          <p:attrName>fillcolor</p:attrName>
                                        </p:attrNameLst>
                                      </p:cBhvr>
                                      <p:to>
                                        <a:srgbClr val="538135"/>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0"/>
                                        </p:tgtEl>
                                        <p:attrNameLst>
                                          <p:attrName>fillcolor</p:attrName>
                                        </p:attrNameLst>
                                      </p:cBhvr>
                                      <p:to>
                                        <a:srgbClr val="C00000"/>
                                      </p:to>
                                    </p:animClr>
                                    <p:set>
                                      <p:cBhvr>
                                        <p:cTn id="14" dur="2000" fill="hold"/>
                                        <p:tgtEl>
                                          <p:spTgt spid="10"/>
                                        </p:tgtEl>
                                        <p:attrNameLst>
                                          <p:attrName>fill.type</p:attrName>
                                        </p:attrNameLst>
                                      </p:cBhvr>
                                      <p:to>
                                        <p:strVal val="solid"/>
                                      </p:to>
                                    </p:set>
                                    <p:set>
                                      <p:cBhvr>
                                        <p:cTn id="1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ffective coworking. colleagues togetherness, workers collaboration, teamwork regulation. workflow efficiency increase. team members arranging mechanism.">
            <a:extLst>
              <a:ext uri="{FF2B5EF4-FFF2-40B4-BE49-F238E27FC236}">
                <a16:creationId xmlns:a16="http://schemas.microsoft.com/office/drawing/2014/main" id="{64EF4DA7-53E9-C14F-3B42-9036B673F8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2233" y="761126"/>
            <a:ext cx="5627914" cy="5627914"/>
          </a:xfrm>
          <a:prstGeom prst="rect">
            <a:avLst/>
          </a:prstGeom>
          <a:noFill/>
          <a:extLst>
            <a:ext uri="{909E8E84-426E-40DD-AFC4-6F175D3DCCD1}">
              <a14:hiddenFill xmlns:a14="http://schemas.microsoft.com/office/drawing/2010/main">
                <a:solidFill>
                  <a:srgbClr val="FFFFFF"/>
                </a:solidFill>
              </a14:hiddenFill>
            </a:ext>
          </a:extLst>
        </p:spPr>
      </p:pic>
      <p:sp>
        <p:nvSpPr>
          <p:cNvPr id="9" name="Θέση περιεχομένου 5">
            <a:extLst>
              <a:ext uri="{FF2B5EF4-FFF2-40B4-BE49-F238E27FC236}">
                <a16:creationId xmlns:a16="http://schemas.microsoft.com/office/drawing/2014/main" id="{0A3789FC-9303-AC1C-A4D4-407A7A66F4E0}"/>
              </a:ext>
            </a:extLst>
          </p:cNvPr>
          <p:cNvSpPr>
            <a:spLocks noGrp="1"/>
          </p:cNvSpPr>
          <p:nvPr>
            <p:ph idx="1"/>
          </p:nvPr>
        </p:nvSpPr>
        <p:spPr>
          <a:xfrm>
            <a:off x="558001" y="1991385"/>
            <a:ext cx="10007296" cy="4058541"/>
          </a:xfrm>
        </p:spPr>
        <p:txBody>
          <a:bodyPr>
            <a:normAutofit/>
          </a:bodyPr>
          <a:lstStyle/>
          <a:p>
            <a:pPr marL="228600" indent="-228600" defTabSz="914400">
              <a:lnSpc>
                <a:spcPct val="100000"/>
              </a:lnSpc>
              <a:spcBef>
                <a:spcPts val="601"/>
              </a:spcBef>
              <a:spcAft>
                <a:spcPts val="1199"/>
              </a:spcAft>
              <a:buClr>
                <a:srgbClr val="C01E24"/>
              </a:buClr>
              <a:buFont typeface="Wingdings" charset="2"/>
              <a:buChar char=""/>
            </a:pPr>
            <a:r>
              <a:rPr lang="de-DE" sz="2200" b="0" i="1" strike="noStrike" spc="-1" dirty="0">
                <a:solidFill>
                  <a:schemeClr val="dk1"/>
                </a:solidFill>
                <a:latin typeface="Calibri"/>
                <a:ea typeface="DejaVu Sans"/>
              </a:rPr>
              <a:t>Was sind Ihre Ergebnisse zur Auswahl der Apps?</a:t>
            </a:r>
            <a:endParaRPr lang="de-DE" sz="2200" b="0" strike="noStrike" spc="-1" dirty="0">
              <a:solidFill>
                <a:srgbClr val="000000"/>
              </a:solidFill>
              <a:latin typeface="Arial"/>
            </a:endParaRPr>
          </a:p>
          <a:p>
            <a:pPr marL="228600" indent="-228600" defTabSz="914400">
              <a:lnSpc>
                <a:spcPct val="100000"/>
              </a:lnSpc>
              <a:spcBef>
                <a:spcPts val="601"/>
              </a:spcBef>
              <a:spcAft>
                <a:spcPts val="1199"/>
              </a:spcAft>
              <a:buClr>
                <a:srgbClr val="C01E24"/>
              </a:buClr>
              <a:buFont typeface="Wingdings" charset="2"/>
              <a:buChar char=""/>
            </a:pPr>
            <a:r>
              <a:rPr lang="de-DE" sz="2200" b="0" i="1" strike="noStrike" spc="-1" dirty="0">
                <a:solidFill>
                  <a:schemeClr val="dk1"/>
                </a:solidFill>
                <a:latin typeface="Calibri"/>
                <a:ea typeface="DejaVu Sans"/>
              </a:rPr>
              <a:t>Lassen Sie uns die Ergebnisse im Plenum diskutieren!</a:t>
            </a:r>
            <a:endParaRPr lang="de-DE" sz="2200" b="0" strike="noStrike" spc="-1" dirty="0">
              <a:solidFill>
                <a:srgbClr val="000000"/>
              </a:solidFill>
              <a:latin typeface="Arial"/>
            </a:endParaRPr>
          </a:p>
        </p:txBody>
      </p:sp>
      <p:sp>
        <p:nvSpPr>
          <p:cNvPr id="13" name="Τίτλος 4">
            <a:extLst>
              <a:ext uri="{FF2B5EF4-FFF2-40B4-BE49-F238E27FC236}">
                <a16:creationId xmlns:a16="http://schemas.microsoft.com/office/drawing/2014/main" id="{524F7A08-6374-A137-B246-47C075DBC28B}"/>
              </a:ext>
            </a:extLst>
          </p:cNvPr>
          <p:cNvSpPr>
            <a:spLocks noGrp="1"/>
          </p:cNvSpPr>
          <p:nvPr>
            <p:ph type="title"/>
          </p:nvPr>
        </p:nvSpPr>
        <p:spPr>
          <a:xfrm>
            <a:off x="558000" y="1080000"/>
            <a:ext cx="11059692" cy="605096"/>
          </a:xfrm>
        </p:spPr>
        <p:txBody>
          <a:bodyPr>
            <a:noAutofit/>
          </a:bodyPr>
          <a:lstStyle/>
          <a:p>
            <a:r>
              <a:rPr lang="en-US" sz="4800" dirty="0" err="1">
                <a:solidFill>
                  <a:srgbClr val="494CF3"/>
                </a:solidFill>
              </a:rPr>
              <a:t>Aktivität</a:t>
            </a:r>
            <a:endParaRPr lang="en-US" sz="4800" dirty="0">
              <a:solidFill>
                <a:srgbClr val="494CF3"/>
              </a:solidFill>
            </a:endParaRPr>
          </a:p>
        </p:txBody>
      </p:sp>
      <p:sp>
        <p:nvSpPr>
          <p:cNvPr id="4" name="TextBox 3">
            <a:extLst>
              <a:ext uri="{FF2B5EF4-FFF2-40B4-BE49-F238E27FC236}">
                <a16:creationId xmlns:a16="http://schemas.microsoft.com/office/drawing/2014/main" id="{8264B51A-8AED-9E03-37CC-60BA6DE277A9}"/>
              </a:ext>
            </a:extLst>
          </p:cNvPr>
          <p:cNvSpPr txBox="1"/>
          <p:nvPr/>
        </p:nvSpPr>
        <p:spPr>
          <a:xfrm>
            <a:off x="8828690" y="6488668"/>
            <a:ext cx="3234558" cy="276999"/>
          </a:xfrm>
          <a:prstGeom prst="rect">
            <a:avLst/>
          </a:prstGeom>
          <a:noFill/>
        </p:spPr>
        <p:txBody>
          <a:bodyPr wrap="square">
            <a:spAutoFit/>
          </a:bodyPr>
          <a:lstStyle/>
          <a:p>
            <a:pPr algn="r"/>
            <a:r>
              <a:rPr lang="de-DE" sz="1200" dirty="0">
                <a:hlinkClick r:id="rId4"/>
              </a:rPr>
              <a:t>Bild von</a:t>
            </a:r>
            <a:r>
              <a:rPr lang="el-GR" sz="1200" dirty="0">
                <a:hlinkClick r:id="rId4"/>
              </a:rPr>
              <a:t> vectorjuice</a:t>
            </a:r>
            <a:r>
              <a:rPr lang="en-US" sz="1200" dirty="0">
                <a:hlinkClick r:id="rId4"/>
              </a:rPr>
              <a:t> </a:t>
            </a:r>
            <a:r>
              <a:rPr lang="de-DE" sz="1200" dirty="0">
                <a:hlinkClick r:id="rId4"/>
              </a:rPr>
              <a:t>auf </a:t>
            </a:r>
            <a:r>
              <a:rPr lang="de-DE" sz="1200" dirty="0" err="1">
                <a:hlinkClick r:id="rId4"/>
              </a:rPr>
              <a:t>Freepik</a:t>
            </a:r>
            <a:endParaRPr lang="el-GR" sz="1200" dirty="0"/>
          </a:p>
        </p:txBody>
      </p:sp>
      <p:sp>
        <p:nvSpPr>
          <p:cNvPr id="5" name="Ορθογώνιο 7">
            <a:extLst>
              <a:ext uri="{FF2B5EF4-FFF2-40B4-BE49-F238E27FC236}">
                <a16:creationId xmlns:a16="http://schemas.microsoft.com/office/drawing/2014/main" id="{0AFC1768-986F-CAEC-A8D1-F996630B5690}"/>
              </a:ext>
            </a:extLst>
          </p:cNvPr>
          <p:cNvSpPr/>
          <p:nvPr/>
        </p:nvSpPr>
        <p:spPr>
          <a:xfrm>
            <a:off x="6497619" y="-3933"/>
            <a:ext cx="5693121"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sz="1400" b="1" dirty="0">
                <a:solidFill>
                  <a:schemeClr val="bg1"/>
                </a:solidFill>
                <a:effectLst>
                  <a:outerShdw blurRad="38100" dist="38100" dir="2700000" algn="tl">
                    <a:srgbClr val="000000">
                      <a:alpha val="43137"/>
                    </a:srgbClr>
                  </a:outerShdw>
                </a:effectLst>
                <a:latin typeface="+mj-lt"/>
                <a:ea typeface="+mj-ea"/>
                <a:cs typeface="+mj-cs"/>
              </a:rPr>
              <a:t>2.1.4 </a:t>
            </a:r>
            <a:r>
              <a:rPr lang="de-DE" altLang="el-GR" sz="1400" b="1" dirty="0">
                <a:solidFill>
                  <a:schemeClr val="bg1"/>
                </a:solidFill>
                <a:effectLst>
                  <a:outerShdw blurRad="38100" dist="38100" dir="2700000" algn="tl">
                    <a:srgbClr val="000000">
                      <a:alpha val="43137"/>
                    </a:srgbClr>
                  </a:outerShdw>
                </a:effectLst>
                <a:latin typeface="+mj-lt"/>
                <a:ea typeface="+mj-ea"/>
                <a:cs typeface="+mj-cs"/>
              </a:rPr>
              <a:t>Kriterien zur Auswahl guter und vertrauenswürdiger Gesundheits-Apps</a:t>
            </a:r>
            <a:endParaRPr lang="en-US" sz="1400" b="1"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27854713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Θέση περιεχομένου 5">
            <a:extLst>
              <a:ext uri="{FF2B5EF4-FFF2-40B4-BE49-F238E27FC236}">
                <a16:creationId xmlns:a16="http://schemas.microsoft.com/office/drawing/2014/main" id="{0A3789FC-9303-AC1C-A4D4-407A7A66F4E0}"/>
              </a:ext>
            </a:extLst>
          </p:cNvPr>
          <p:cNvSpPr>
            <a:spLocks noGrp="1"/>
          </p:cNvSpPr>
          <p:nvPr>
            <p:ph idx="1"/>
          </p:nvPr>
        </p:nvSpPr>
        <p:spPr>
          <a:xfrm>
            <a:off x="558001" y="1991385"/>
            <a:ext cx="10007296" cy="4058541"/>
          </a:xfrm>
        </p:spPr>
        <p:txBody>
          <a:bodyPr>
            <a:normAutofit/>
          </a:bodyPr>
          <a:lstStyle/>
          <a:p>
            <a:pPr>
              <a:spcAft>
                <a:spcPts val="1200"/>
              </a:spcAft>
            </a:pPr>
            <a:r>
              <a:rPr lang="de-DE" i="1" dirty="0"/>
              <a:t>Und jetzt: Kommen Sie auf Ihre Ergebnisse Ihrer individuellen Suche nach Gesundheits-Apps von vorher zurück </a:t>
            </a:r>
          </a:p>
          <a:p>
            <a:pPr>
              <a:spcAft>
                <a:spcPts val="1200"/>
              </a:spcAft>
            </a:pPr>
            <a:r>
              <a:rPr lang="de-DE" i="1" dirty="0"/>
              <a:t>Überprüfen Sie die gefundene(n) App(s) anhand der Kriterien, die Sie gerade kennengelernt haben!</a:t>
            </a:r>
          </a:p>
          <a:p>
            <a:pPr>
              <a:spcAft>
                <a:spcPts val="1200"/>
              </a:spcAft>
            </a:pPr>
            <a:r>
              <a:rPr lang="de-DE" i="1" dirty="0"/>
              <a:t>Was ist Ihr Ergebnis? Würden Sie die App immer noch verwenden oder würden Sie sie jetzt mit Einschränkungen verwenden?</a:t>
            </a:r>
          </a:p>
        </p:txBody>
      </p:sp>
      <p:sp>
        <p:nvSpPr>
          <p:cNvPr id="13" name="Τίτλος 4">
            <a:extLst>
              <a:ext uri="{FF2B5EF4-FFF2-40B4-BE49-F238E27FC236}">
                <a16:creationId xmlns:a16="http://schemas.microsoft.com/office/drawing/2014/main" id="{524F7A08-6374-A137-B246-47C075DBC28B}"/>
              </a:ext>
            </a:extLst>
          </p:cNvPr>
          <p:cNvSpPr>
            <a:spLocks noGrp="1"/>
          </p:cNvSpPr>
          <p:nvPr>
            <p:ph type="title"/>
          </p:nvPr>
        </p:nvSpPr>
        <p:spPr>
          <a:xfrm>
            <a:off x="558000" y="1080000"/>
            <a:ext cx="11059692" cy="605096"/>
          </a:xfrm>
        </p:spPr>
        <p:txBody>
          <a:bodyPr>
            <a:normAutofit/>
          </a:bodyPr>
          <a:lstStyle/>
          <a:p>
            <a:r>
              <a:rPr lang="en-US" dirty="0" err="1">
                <a:solidFill>
                  <a:schemeClr val="tx1"/>
                </a:solidFill>
              </a:rPr>
              <a:t>Aktivität</a:t>
            </a:r>
            <a:endParaRPr lang="en-US" dirty="0">
              <a:solidFill>
                <a:schemeClr val="tx1"/>
              </a:solidFill>
            </a:endParaRPr>
          </a:p>
        </p:txBody>
      </p:sp>
      <p:sp>
        <p:nvSpPr>
          <p:cNvPr id="3" name="Ορθογώνιο 7">
            <a:extLst>
              <a:ext uri="{FF2B5EF4-FFF2-40B4-BE49-F238E27FC236}">
                <a16:creationId xmlns:a16="http://schemas.microsoft.com/office/drawing/2014/main" id="{931A14CF-82BC-CF04-DF04-58F5F2DDEF0F}"/>
              </a:ext>
            </a:extLst>
          </p:cNvPr>
          <p:cNvSpPr/>
          <p:nvPr/>
        </p:nvSpPr>
        <p:spPr>
          <a:xfrm>
            <a:off x="6497619" y="-3933"/>
            <a:ext cx="5693121"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sz="1400" b="1" dirty="0">
                <a:solidFill>
                  <a:schemeClr val="bg1"/>
                </a:solidFill>
                <a:effectLst>
                  <a:outerShdw blurRad="38100" dist="38100" dir="2700000" algn="tl">
                    <a:srgbClr val="000000">
                      <a:alpha val="43137"/>
                    </a:srgbClr>
                  </a:outerShdw>
                </a:effectLst>
                <a:latin typeface="+mj-lt"/>
                <a:ea typeface="+mj-ea"/>
                <a:cs typeface="+mj-cs"/>
              </a:rPr>
              <a:t>2.1.4 </a:t>
            </a:r>
            <a:r>
              <a:rPr lang="de-DE" altLang="el-GR" sz="1400" b="1" dirty="0">
                <a:solidFill>
                  <a:schemeClr val="bg1"/>
                </a:solidFill>
                <a:effectLst>
                  <a:outerShdw blurRad="38100" dist="38100" dir="2700000" algn="tl">
                    <a:srgbClr val="000000">
                      <a:alpha val="43137"/>
                    </a:srgbClr>
                  </a:outerShdw>
                </a:effectLst>
                <a:latin typeface="+mj-lt"/>
                <a:ea typeface="+mj-ea"/>
                <a:cs typeface="+mj-cs"/>
              </a:rPr>
              <a:t>Kriterien zur Auswahl guter und vertrauenswürdiger Gesundheits-Apps</a:t>
            </a:r>
            <a:endParaRPr lang="en-US" sz="1400" b="1"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1136468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E47D0821-8573-4002-9B33-F43C68A1D403}"/>
              </a:ext>
            </a:extLst>
          </p:cNvPr>
          <p:cNvSpPr>
            <a:spLocks noGrp="1"/>
          </p:cNvSpPr>
          <p:nvPr>
            <p:ph type="title"/>
          </p:nvPr>
        </p:nvSpPr>
        <p:spPr/>
        <p:txBody>
          <a:bodyPr>
            <a:normAutofit/>
          </a:bodyPr>
          <a:lstStyle/>
          <a:p>
            <a:pPr lvl="0"/>
            <a:r>
              <a:rPr lang="en-US" altLang="el-GR" sz="2000" dirty="0">
                <a:solidFill>
                  <a:srgbClr val="C01E24"/>
                </a:solidFill>
              </a:rPr>
              <a:t>2.1.5</a:t>
            </a:r>
            <a:r>
              <a:rPr lang="en-US" altLang="el-GR" dirty="0"/>
              <a:t/>
            </a:r>
            <a:br>
              <a:rPr lang="en-US" altLang="el-GR" dirty="0"/>
            </a:br>
            <a:r>
              <a:rPr lang="en-US" altLang="el-GR" dirty="0" err="1">
                <a:solidFill>
                  <a:srgbClr val="C01E24"/>
                </a:solidFill>
              </a:rPr>
              <a:t>Diskussion</a:t>
            </a:r>
            <a:r>
              <a:rPr lang="en-US" altLang="el-GR" dirty="0">
                <a:solidFill>
                  <a:srgbClr val="C01E24"/>
                </a:solidFill>
              </a:rPr>
              <a:t> und Evaluation</a:t>
            </a:r>
            <a:endParaRPr lang="el-GR" dirty="0">
              <a:solidFill>
                <a:srgbClr val="C01E24"/>
              </a:solidFill>
            </a:endParaRPr>
          </a:p>
        </p:txBody>
      </p:sp>
      <p:sp>
        <p:nvSpPr>
          <p:cNvPr id="5" name="Θέση κειμένου 4">
            <a:extLst>
              <a:ext uri="{FF2B5EF4-FFF2-40B4-BE49-F238E27FC236}">
                <a16:creationId xmlns:a16="http://schemas.microsoft.com/office/drawing/2014/main" id="{FAA18648-8A7B-40D3-A066-80FDB05B7DF4}"/>
              </a:ext>
            </a:extLst>
          </p:cNvPr>
          <p:cNvSpPr>
            <a:spLocks noGrp="1"/>
          </p:cNvSpPr>
          <p:nvPr>
            <p:ph type="body" idx="1"/>
          </p:nvPr>
        </p:nvSpPr>
        <p:spPr/>
        <p:txBody>
          <a:bodyPr>
            <a:normAutofit/>
          </a:bodyPr>
          <a:lstStyle/>
          <a:p>
            <a:r>
              <a:rPr lang="en-US" sz="2200" dirty="0" err="1">
                <a:solidFill>
                  <a:srgbClr val="203864"/>
                </a:solidFill>
                <a:sym typeface="Arial" panose="020B0604020202020204" pitchFamily="34" charset="0"/>
              </a:rPr>
              <a:t>Ziele</a:t>
            </a:r>
            <a:endParaRPr lang="en-US" sz="2200" dirty="0">
              <a:solidFill>
                <a:srgbClr val="203864"/>
              </a:solidFill>
              <a:sym typeface="Arial" panose="020B0604020202020204" pitchFamily="34" charset="0"/>
            </a:endParaRPr>
          </a:p>
        </p:txBody>
      </p:sp>
      <p:sp>
        <p:nvSpPr>
          <p:cNvPr id="6" name="Θέση περιεχομένου 5">
            <a:extLst>
              <a:ext uri="{FF2B5EF4-FFF2-40B4-BE49-F238E27FC236}">
                <a16:creationId xmlns:a16="http://schemas.microsoft.com/office/drawing/2014/main" id="{AA5AE911-E515-48E3-AB8B-121C68B77A58}"/>
              </a:ext>
            </a:extLst>
          </p:cNvPr>
          <p:cNvSpPr>
            <a:spLocks noGrp="1"/>
          </p:cNvSpPr>
          <p:nvPr>
            <p:ph sz="half" idx="2"/>
          </p:nvPr>
        </p:nvSpPr>
        <p:spPr>
          <a:xfrm>
            <a:off x="617621" y="2849843"/>
            <a:ext cx="5637260" cy="3731827"/>
          </a:xfrm>
        </p:spPr>
        <p:txBody>
          <a:bodyPr>
            <a:normAutofit/>
          </a:bodyPr>
          <a:lstStyle/>
          <a:p>
            <a:pPr marL="228600" indent="-228600" defTabSz="914400">
              <a:lnSpc>
                <a:spcPct val="150000"/>
              </a:lnSpc>
              <a:spcBef>
                <a:spcPts val="601"/>
              </a:spcBef>
              <a:spcAft>
                <a:spcPts val="601"/>
              </a:spcAft>
              <a:buClr>
                <a:srgbClr val="C01E24"/>
              </a:buClr>
              <a:buFont typeface="Wingdings" charset="2"/>
              <a:buChar char=""/>
            </a:pPr>
            <a:r>
              <a:rPr lang="de-DE" sz="2000" b="0" strike="noStrike" spc="-1" dirty="0">
                <a:solidFill>
                  <a:schemeClr val="dk1"/>
                </a:solidFill>
                <a:latin typeface="Calibri"/>
                <a:ea typeface="DejaVu Sans"/>
              </a:rPr>
              <a:t>Missverständnisse klären, die sich aus allen vorherigen theoretischen Informationen ergeben haben.</a:t>
            </a:r>
            <a:endParaRPr lang="de-DE" sz="2000" b="0" strike="noStrike" spc="-1" dirty="0">
              <a:solidFill>
                <a:srgbClr val="000000"/>
              </a:solidFill>
              <a:latin typeface="Arial"/>
            </a:endParaRPr>
          </a:p>
          <a:p>
            <a:pPr marL="228600" indent="-228600" defTabSz="914400">
              <a:lnSpc>
                <a:spcPct val="150000"/>
              </a:lnSpc>
              <a:spcBef>
                <a:spcPts val="601"/>
              </a:spcBef>
              <a:spcAft>
                <a:spcPts val="601"/>
              </a:spcAft>
              <a:buClr>
                <a:srgbClr val="C01E24"/>
              </a:buClr>
              <a:buFont typeface="Wingdings" charset="2"/>
              <a:buChar char=""/>
            </a:pPr>
            <a:r>
              <a:rPr lang="de-DE" sz="2000" b="0" strike="noStrike" spc="-1" dirty="0">
                <a:solidFill>
                  <a:schemeClr val="dk1"/>
                </a:solidFill>
                <a:latin typeface="Calibri"/>
                <a:ea typeface="DejaVu Sans"/>
              </a:rPr>
              <a:t>Sicherstellen, dass der Inhalt des Moduls gründlich verstanden wurde.</a:t>
            </a:r>
            <a:endParaRPr lang="de-DE" sz="2000" b="0" strike="noStrike" spc="-1" dirty="0">
              <a:solidFill>
                <a:srgbClr val="000000"/>
              </a:solidFill>
              <a:latin typeface="Arial"/>
            </a:endParaRPr>
          </a:p>
          <a:p>
            <a:pPr marL="228600" indent="-228600" defTabSz="914400">
              <a:lnSpc>
                <a:spcPct val="150000"/>
              </a:lnSpc>
              <a:spcBef>
                <a:spcPts val="601"/>
              </a:spcBef>
              <a:spcAft>
                <a:spcPts val="601"/>
              </a:spcAft>
              <a:buClr>
                <a:srgbClr val="C01E24"/>
              </a:buClr>
              <a:buFont typeface="Wingdings" charset="2"/>
              <a:buChar char=""/>
            </a:pPr>
            <a:r>
              <a:rPr lang="de-DE" sz="2000" b="0" strike="noStrike" spc="-1" dirty="0">
                <a:solidFill>
                  <a:schemeClr val="dk1"/>
                </a:solidFill>
                <a:latin typeface="Calibri"/>
                <a:ea typeface="DejaVu Sans"/>
              </a:rPr>
              <a:t>Das Modul bewerten. </a:t>
            </a:r>
            <a:endParaRPr lang="de-DE" sz="2000" b="0" strike="noStrike" spc="-1" dirty="0">
              <a:solidFill>
                <a:srgbClr val="000000"/>
              </a:solidFill>
              <a:latin typeface="Arial"/>
            </a:endParaRPr>
          </a:p>
        </p:txBody>
      </p:sp>
      <p:pic>
        <p:nvPicPr>
          <p:cNvPr id="2" name="Picture 2" descr="Free center centered gears illustration">
            <a:extLst>
              <a:ext uri="{FF2B5EF4-FFF2-40B4-BE49-F238E27FC236}">
                <a16:creationId xmlns:a16="http://schemas.microsoft.com/office/drawing/2014/main" id="{E8F64DEA-0695-C086-67FC-380997327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4880" y="2550964"/>
            <a:ext cx="5937120" cy="39562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Ορθογώνιο 1">
            <a:extLst>
              <a:ext uri="{FF2B5EF4-FFF2-40B4-BE49-F238E27FC236}">
                <a16:creationId xmlns:a16="http://schemas.microsoft.com/office/drawing/2014/main" id="{0385DD08-B10C-79C6-AD5F-357B74C688E9}"/>
              </a:ext>
            </a:extLst>
          </p:cNvPr>
          <p:cNvSpPr/>
          <p:nvPr/>
        </p:nvSpPr>
        <p:spPr>
          <a:xfrm>
            <a:off x="9780282" y="6042956"/>
            <a:ext cx="2411718" cy="276999"/>
          </a:xfrm>
          <a:prstGeom prst="rect">
            <a:avLst/>
          </a:prstGeom>
        </p:spPr>
        <p:txBody>
          <a:bodyPr wrap="square">
            <a:spAutoFit/>
          </a:bodyPr>
          <a:lstStyle/>
          <a:p>
            <a:pPr algn="r"/>
            <a:r>
              <a:rPr lang="en-US" sz="1200" dirty="0">
                <a:hlinkClick r:id="rId4"/>
              </a:rPr>
              <a:t>Quelle</a:t>
            </a:r>
            <a:r>
              <a:rPr lang="en-US" sz="1200" dirty="0"/>
              <a:t> | </a:t>
            </a:r>
            <a:r>
              <a:rPr lang="en-US" sz="1200" dirty="0" err="1">
                <a:hlinkClick r:id="rId5"/>
              </a:rPr>
              <a:t>Pixabay</a:t>
            </a:r>
            <a:r>
              <a:rPr lang="en-US" sz="1200" dirty="0">
                <a:hlinkClick r:id="rId5"/>
              </a:rPr>
              <a:t> </a:t>
            </a:r>
            <a:r>
              <a:rPr lang="en-US" sz="1200" dirty="0" err="1">
                <a:hlinkClick r:id="rId5"/>
              </a:rPr>
              <a:t>Lizenz</a:t>
            </a:r>
            <a:endParaRPr lang="en-US" sz="1200" dirty="0"/>
          </a:p>
        </p:txBody>
      </p:sp>
    </p:spTree>
    <p:extLst>
      <p:ext uri="{BB962C8B-B14F-4D97-AF65-F5344CB8AC3E}">
        <p14:creationId xmlns:p14="http://schemas.microsoft.com/office/powerpoint/2010/main" val="8869591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noAutofit/>
          </a:bodyPr>
          <a:lstStyle/>
          <a:p>
            <a:r>
              <a:rPr lang="en-GB" sz="2800" dirty="0" err="1"/>
              <a:t>Diskussion</a:t>
            </a:r>
            <a:endParaRPr lang="en-US" sz="2800" dirty="0"/>
          </a:p>
        </p:txBody>
      </p:sp>
      <p:sp>
        <p:nvSpPr>
          <p:cNvPr id="3" name="Θέση περιεχομένου 2"/>
          <p:cNvSpPr>
            <a:spLocks noGrp="1"/>
          </p:cNvSpPr>
          <p:nvPr>
            <p:ph idx="1"/>
          </p:nvPr>
        </p:nvSpPr>
        <p:spPr/>
        <p:txBody>
          <a:bodyPr/>
          <a:lstStyle/>
          <a:p>
            <a:pPr marL="228600" indent="-228600" defTabSz="914400">
              <a:lnSpc>
                <a:spcPct val="100000"/>
              </a:lnSpc>
              <a:spcBef>
                <a:spcPts val="601"/>
              </a:spcBef>
              <a:spcAft>
                <a:spcPts val="601"/>
              </a:spcAft>
              <a:buClr>
                <a:srgbClr val="C01E24"/>
              </a:buClr>
              <a:buFont typeface="Wingdings" charset="2"/>
              <a:buChar char=""/>
            </a:pPr>
            <a:r>
              <a:rPr lang="de-DE" sz="3200" b="0" i="1" strike="noStrike" spc="-1" dirty="0">
                <a:solidFill>
                  <a:schemeClr val="dk1"/>
                </a:solidFill>
                <a:latin typeface="Calibri"/>
                <a:ea typeface="DejaVu Sans"/>
              </a:rPr>
              <a:t>Fragen?</a:t>
            </a:r>
            <a:endParaRPr lang="de-DE" sz="3200" b="0" strike="noStrike" spc="-1" dirty="0">
              <a:solidFill>
                <a:srgbClr val="000000"/>
              </a:solidFill>
              <a:latin typeface="Arial"/>
            </a:endParaRPr>
          </a:p>
          <a:p>
            <a:pPr defTabSz="914400">
              <a:lnSpc>
                <a:spcPct val="100000"/>
              </a:lnSpc>
              <a:spcBef>
                <a:spcPts val="601"/>
              </a:spcBef>
              <a:spcAft>
                <a:spcPts val="601"/>
              </a:spcAft>
              <a:tabLst>
                <a:tab pos="0" algn="l"/>
              </a:tabLst>
            </a:pPr>
            <a:endParaRPr lang="de-DE" sz="3200" b="0" strike="noStrike" spc="-1" dirty="0">
              <a:solidFill>
                <a:srgbClr val="000000"/>
              </a:solidFill>
              <a:latin typeface="Arial"/>
            </a:endParaRPr>
          </a:p>
          <a:p>
            <a:pPr marL="228600" indent="-228600" defTabSz="914400">
              <a:lnSpc>
                <a:spcPct val="100000"/>
              </a:lnSpc>
              <a:spcBef>
                <a:spcPts val="601"/>
              </a:spcBef>
              <a:spcAft>
                <a:spcPts val="601"/>
              </a:spcAft>
              <a:buClr>
                <a:srgbClr val="C01E24"/>
              </a:buClr>
              <a:buFont typeface="Wingdings" charset="2"/>
              <a:buChar char=""/>
              <a:tabLst>
                <a:tab pos="0" algn="l"/>
              </a:tabLst>
            </a:pPr>
            <a:r>
              <a:rPr lang="de-DE" sz="3200" b="0" i="1" strike="noStrike" spc="-1" dirty="0">
                <a:solidFill>
                  <a:schemeClr val="dk1"/>
                </a:solidFill>
                <a:latin typeface="Calibri"/>
                <a:ea typeface="DejaVu Sans"/>
              </a:rPr>
              <a:t>Klärungen?</a:t>
            </a:r>
            <a:endParaRPr lang="de-DE" sz="3200" b="0" strike="noStrike" spc="-1" dirty="0">
              <a:solidFill>
                <a:srgbClr val="000000"/>
              </a:solidFill>
              <a:latin typeface="Arial"/>
            </a:endParaRPr>
          </a:p>
          <a:p>
            <a:pPr defTabSz="914400">
              <a:lnSpc>
                <a:spcPct val="100000"/>
              </a:lnSpc>
              <a:spcBef>
                <a:spcPts val="601"/>
              </a:spcBef>
              <a:spcAft>
                <a:spcPts val="601"/>
              </a:spcAft>
              <a:tabLst>
                <a:tab pos="0" algn="l"/>
              </a:tabLst>
            </a:pPr>
            <a:endParaRPr lang="de-DE" sz="3200" b="0" strike="noStrike" spc="-1" dirty="0">
              <a:solidFill>
                <a:srgbClr val="000000"/>
              </a:solidFill>
              <a:latin typeface="Arial"/>
            </a:endParaRPr>
          </a:p>
          <a:p>
            <a:pPr marL="228600" indent="-228600" defTabSz="914400">
              <a:lnSpc>
                <a:spcPct val="100000"/>
              </a:lnSpc>
              <a:spcBef>
                <a:spcPts val="601"/>
              </a:spcBef>
              <a:spcAft>
                <a:spcPts val="601"/>
              </a:spcAft>
              <a:buClr>
                <a:srgbClr val="C01E24"/>
              </a:buClr>
              <a:buFont typeface="Wingdings" charset="2"/>
              <a:buChar char=""/>
              <a:tabLst>
                <a:tab pos="0" algn="l"/>
              </a:tabLst>
            </a:pPr>
            <a:r>
              <a:rPr lang="de-DE" sz="3200" b="0" i="1" strike="noStrike" spc="-1" dirty="0">
                <a:solidFill>
                  <a:schemeClr val="dk1"/>
                </a:solidFill>
                <a:latin typeface="Calibri"/>
                <a:ea typeface="DejaVu Sans"/>
              </a:rPr>
              <a:t>Kommentare?</a:t>
            </a:r>
            <a:endParaRPr lang="de-DE" sz="3200" b="0" strike="noStrike" spc="-1" dirty="0">
              <a:solidFill>
                <a:srgbClr val="000000"/>
              </a:solidFill>
              <a:latin typeface="Arial"/>
            </a:endParaRPr>
          </a:p>
        </p:txBody>
      </p:sp>
      <p:sp>
        <p:nvSpPr>
          <p:cNvPr id="9" name="Ορθογώνιο 7">
            <a:extLst>
              <a:ext uri="{FF2B5EF4-FFF2-40B4-BE49-F238E27FC236}">
                <a16:creationId xmlns:a16="http://schemas.microsoft.com/office/drawing/2014/main" id="{C0DFA73F-FDC8-497A-8912-CA8C28C95043}"/>
              </a:ext>
            </a:extLst>
          </p:cNvPr>
          <p:cNvSpPr/>
          <p:nvPr/>
        </p:nvSpPr>
        <p:spPr>
          <a:xfrm>
            <a:off x="8799755" y="-3933"/>
            <a:ext cx="3390985" cy="398569"/>
          </a:xfrm>
          <a:prstGeom prst="rect">
            <a:avLst/>
          </a:prstGeom>
          <a:solidFill>
            <a:srgbClr val="DDE0E5"/>
          </a:solidFill>
        </p:spPr>
        <p:txBody>
          <a:bodyPr vert="horz" lIns="91440" tIns="45720" rIns="91440" bIns="45720" rtlCol="0" anchor="ctr">
            <a:noAutofit/>
          </a:bodyPr>
          <a:lstStyle/>
          <a:p>
            <a:pPr algn="r">
              <a:lnSpc>
                <a:spcPct val="90000"/>
              </a:lnSpc>
              <a:spcBef>
                <a:spcPct val="0"/>
              </a:spcBef>
            </a:pPr>
            <a:r>
              <a:rPr lang="en-US" altLang="el-GR" dirty="0">
                <a:solidFill>
                  <a:schemeClr val="bg1"/>
                </a:solidFill>
                <a:effectLst>
                  <a:outerShdw blurRad="38100" dist="38100" dir="2700000" algn="tl">
                    <a:srgbClr val="000000">
                      <a:alpha val="43137"/>
                    </a:srgbClr>
                  </a:outerShdw>
                </a:effectLst>
              </a:rPr>
              <a:t>2.1.5 </a:t>
            </a:r>
            <a:r>
              <a:rPr lang="en-US" altLang="el-GR" dirty="0" err="1">
                <a:solidFill>
                  <a:schemeClr val="bg1"/>
                </a:solidFill>
                <a:effectLst>
                  <a:outerShdw blurRad="38100" dist="38100" dir="2700000" algn="tl">
                    <a:srgbClr val="000000">
                      <a:alpha val="43137"/>
                    </a:srgbClr>
                  </a:outerShdw>
                </a:effectLst>
              </a:rPr>
              <a:t>Diskussion</a:t>
            </a:r>
            <a:r>
              <a:rPr lang="en-US" altLang="el-GR" dirty="0">
                <a:solidFill>
                  <a:schemeClr val="bg1"/>
                </a:solidFill>
                <a:effectLst>
                  <a:outerShdw blurRad="38100" dist="38100" dir="2700000" algn="tl">
                    <a:srgbClr val="000000">
                      <a:alpha val="43137"/>
                    </a:srgbClr>
                  </a:outerShdw>
                </a:effectLst>
              </a:rPr>
              <a:t> und Evaluation</a:t>
            </a:r>
            <a:endParaRPr lang="en-US" dirty="0">
              <a:solidFill>
                <a:schemeClr val="bg1"/>
              </a:solidFill>
              <a:effectLst>
                <a:outerShdw blurRad="38100" dist="38100" dir="2700000" algn="tl">
                  <a:srgbClr val="000000">
                    <a:alpha val="43137"/>
                  </a:srgbClr>
                </a:outerShdw>
              </a:effectLst>
            </a:endParaRPr>
          </a:p>
        </p:txBody>
      </p:sp>
      <p:pic>
        <p:nvPicPr>
          <p:cNvPr id="1026" name="Picture 2" descr="Free questions man head vect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99888" y="1444081"/>
            <a:ext cx="4509286" cy="4509286"/>
          </a:xfrm>
          <a:prstGeom prst="rect">
            <a:avLst/>
          </a:prstGeom>
          <a:noFill/>
          <a:extLst>
            <a:ext uri="{909E8E84-426E-40DD-AFC4-6F175D3DCCD1}">
              <a14:hiddenFill xmlns:a14="http://schemas.microsoft.com/office/drawing/2010/main">
                <a:solidFill>
                  <a:srgbClr val="FFFFFF"/>
                </a:solidFill>
              </a14:hiddenFill>
            </a:ext>
          </a:extLst>
        </p:spPr>
      </p:pic>
      <p:sp>
        <p:nvSpPr>
          <p:cNvPr id="7" name="Ορθογώνιο 1">
            <a:extLst>
              <a:ext uri="{FF2B5EF4-FFF2-40B4-BE49-F238E27FC236}">
                <a16:creationId xmlns:a16="http://schemas.microsoft.com/office/drawing/2014/main" id="{ED2F4DDC-EDFB-2077-F4D4-7EFCA890F8B7}"/>
              </a:ext>
            </a:extLst>
          </p:cNvPr>
          <p:cNvSpPr/>
          <p:nvPr/>
        </p:nvSpPr>
        <p:spPr>
          <a:xfrm>
            <a:off x="9780282" y="6042956"/>
            <a:ext cx="2411718" cy="276999"/>
          </a:xfrm>
          <a:prstGeom prst="rect">
            <a:avLst/>
          </a:prstGeom>
        </p:spPr>
        <p:txBody>
          <a:bodyPr wrap="square">
            <a:spAutoFit/>
          </a:bodyPr>
          <a:lstStyle/>
          <a:p>
            <a:pPr algn="r"/>
            <a:r>
              <a:rPr lang="en-US" sz="1200" dirty="0">
                <a:hlinkClick r:id="rId4"/>
              </a:rPr>
              <a:t>Quelle</a:t>
            </a:r>
            <a:r>
              <a:rPr lang="en-US" sz="1200" dirty="0"/>
              <a:t> | </a:t>
            </a:r>
            <a:r>
              <a:rPr lang="en-US" sz="1200" dirty="0" err="1">
                <a:hlinkClick r:id="rId5"/>
              </a:rPr>
              <a:t>Pixabay</a:t>
            </a:r>
            <a:r>
              <a:rPr lang="en-US" sz="1200" dirty="0">
                <a:hlinkClick r:id="rId5"/>
              </a:rPr>
              <a:t> </a:t>
            </a:r>
            <a:r>
              <a:rPr lang="en-US" sz="1200" dirty="0" err="1">
                <a:hlinkClick r:id="rId5"/>
              </a:rPr>
              <a:t>Lizenz</a:t>
            </a:r>
            <a:endParaRPr lang="en-US" sz="1200" dirty="0"/>
          </a:p>
        </p:txBody>
      </p:sp>
    </p:spTree>
    <p:extLst>
      <p:ext uri="{BB962C8B-B14F-4D97-AF65-F5344CB8AC3E}">
        <p14:creationId xmlns:p14="http://schemas.microsoft.com/office/powerpoint/2010/main" val="4226754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GB" dirty="0"/>
              <a:t>Evaluation </a:t>
            </a:r>
            <a:r>
              <a:rPr lang="en-GB" dirty="0" err="1"/>
              <a:t>Fragebogen</a:t>
            </a:r>
            <a:r>
              <a:rPr lang="en-GB" dirty="0"/>
              <a:t> </a:t>
            </a:r>
          </a:p>
        </p:txBody>
      </p:sp>
      <p:graphicFrame>
        <p:nvGraphicFramePr>
          <p:cNvPr id="7" name="Θέση περιεχομένου 6"/>
          <p:cNvGraphicFramePr>
            <a:graphicFrameLocks noGrp="1"/>
          </p:cNvGraphicFramePr>
          <p:nvPr>
            <p:ph idx="1"/>
            <p:extLst>
              <p:ext uri="{D42A27DB-BD31-4B8C-83A1-F6EECF244321}">
                <p14:modId xmlns:p14="http://schemas.microsoft.com/office/powerpoint/2010/main" val="360532197"/>
              </p:ext>
            </p:extLst>
          </p:nvPr>
        </p:nvGraphicFramePr>
        <p:xfrm>
          <a:off x="558000" y="2127443"/>
          <a:ext cx="11060110" cy="767080"/>
        </p:xfrm>
        <a:graphic>
          <a:graphicData uri="http://schemas.openxmlformats.org/drawingml/2006/table">
            <a:tbl>
              <a:tblPr firstRow="1" bandRow="1">
                <a:tableStyleId>{5C22544A-7EE6-4342-B048-85BDC9FD1C3A}</a:tableStyleId>
              </a:tblPr>
              <a:tblGrid>
                <a:gridCol w="2212022">
                  <a:extLst>
                    <a:ext uri="{9D8B030D-6E8A-4147-A177-3AD203B41FA5}">
                      <a16:colId xmlns:a16="http://schemas.microsoft.com/office/drawing/2014/main" val="20000"/>
                    </a:ext>
                  </a:extLst>
                </a:gridCol>
                <a:gridCol w="2212022">
                  <a:extLst>
                    <a:ext uri="{9D8B030D-6E8A-4147-A177-3AD203B41FA5}">
                      <a16:colId xmlns:a16="http://schemas.microsoft.com/office/drawing/2014/main" val="20001"/>
                    </a:ext>
                  </a:extLst>
                </a:gridCol>
                <a:gridCol w="2212022">
                  <a:extLst>
                    <a:ext uri="{9D8B030D-6E8A-4147-A177-3AD203B41FA5}">
                      <a16:colId xmlns:a16="http://schemas.microsoft.com/office/drawing/2014/main" val="20002"/>
                    </a:ext>
                  </a:extLst>
                </a:gridCol>
                <a:gridCol w="2212022">
                  <a:extLst>
                    <a:ext uri="{9D8B030D-6E8A-4147-A177-3AD203B41FA5}">
                      <a16:colId xmlns:a16="http://schemas.microsoft.com/office/drawing/2014/main" val="20003"/>
                    </a:ext>
                  </a:extLst>
                </a:gridCol>
                <a:gridCol w="2212022">
                  <a:extLst>
                    <a:ext uri="{9D8B030D-6E8A-4147-A177-3AD203B41FA5}">
                      <a16:colId xmlns:a16="http://schemas.microsoft.com/office/drawing/2014/main" val="20004"/>
                    </a:ext>
                  </a:extLst>
                </a:gridCol>
              </a:tblGrid>
              <a:tr h="370840">
                <a:tc gridSpan="5">
                  <a:txBody>
                    <a:bodyPr/>
                    <a:lstStyle/>
                    <a:p>
                      <a:pPr defTabSz="914400">
                        <a:lnSpc>
                          <a:spcPct val="100000"/>
                        </a:lnSpc>
                      </a:pPr>
                      <a:r>
                        <a:rPr lang="de-DE" sz="2000" b="1" strike="noStrike" spc="-1" dirty="0">
                          <a:solidFill>
                            <a:schemeClr val="lt1"/>
                          </a:solidFill>
                          <a:latin typeface="Calibri"/>
                        </a:rPr>
                        <a:t>Die Inhalte des Moduls waren stimulierend und interessant </a:t>
                      </a:r>
                      <a:r>
                        <a:rPr lang="de-DE" sz="1800" b="1" i="1" strike="noStrike" spc="-1" dirty="0">
                          <a:solidFill>
                            <a:schemeClr val="lt1"/>
                          </a:solidFill>
                          <a:latin typeface="Calibri"/>
                        </a:rPr>
                        <a:t>(1 Minimum, 5 Maximum)</a:t>
                      </a:r>
                      <a:endParaRPr lang="de-DE" sz="1800" b="0" strike="noStrike" spc="-1" dirty="0">
                        <a:solidFill>
                          <a:srgbClr val="000000"/>
                        </a:solidFill>
                        <a:latin typeface="Arial"/>
                      </a:endParaRPr>
                    </a:p>
                  </a:txBody>
                  <a:tcPr/>
                </a:tc>
                <a:tc hMerge="1">
                  <a:txBody>
                    <a:bodyPr/>
                    <a:lstStyle/>
                    <a:p>
                      <a:endParaRPr lang="de-DE" sz="1800" b="0" strike="noStrike" spc="-1">
                        <a:solidFill>
                          <a:srgbClr val="000000"/>
                        </a:solidFill>
                        <a:latin typeface="Arial"/>
                      </a:endParaRPr>
                    </a:p>
                  </a:txBody>
                  <a:tcPr marL="90000" marR="90000"/>
                </a:tc>
                <a:tc hMerge="1">
                  <a:txBody>
                    <a:bodyPr/>
                    <a:lstStyle/>
                    <a:p>
                      <a:endParaRPr lang="de-DE" sz="1800" b="0" strike="noStrike" spc="-1">
                        <a:solidFill>
                          <a:srgbClr val="000000"/>
                        </a:solidFill>
                        <a:latin typeface="Arial"/>
                      </a:endParaRPr>
                    </a:p>
                  </a:txBody>
                  <a:tcPr marL="90000" marR="90000"/>
                </a:tc>
                <a:tc hMerge="1">
                  <a:txBody>
                    <a:bodyPr/>
                    <a:lstStyle/>
                    <a:p>
                      <a:endParaRPr lang="de-DE" sz="1800" b="0" strike="noStrike" spc="-1">
                        <a:solidFill>
                          <a:srgbClr val="000000"/>
                        </a:solidFill>
                        <a:latin typeface="Arial"/>
                      </a:endParaRPr>
                    </a:p>
                  </a:txBody>
                  <a:tcPr marL="90000" marR="90000"/>
                </a:tc>
                <a:tc hMerge="1">
                  <a:txBody>
                    <a:bodyPr/>
                    <a:lstStyle/>
                    <a:p>
                      <a:endParaRPr lang="de-DE" sz="1800" b="0" strike="noStrike" spc="-1">
                        <a:solidFill>
                          <a:srgbClr val="000000"/>
                        </a:solidFill>
                        <a:latin typeface="Arial"/>
                      </a:endParaRPr>
                    </a:p>
                  </a:txBody>
                  <a:tcPr marL="90000" marR="90000"/>
                </a:tc>
                <a:extLst>
                  <a:ext uri="{0D108BD9-81ED-4DB2-BD59-A6C34878D82A}">
                    <a16:rowId xmlns:a16="http://schemas.microsoft.com/office/drawing/2014/main" val="10000"/>
                  </a:ext>
                </a:extLst>
              </a:tr>
              <a:tr h="370840">
                <a:tc>
                  <a:txBody>
                    <a:bodyPr/>
                    <a:lstStyle/>
                    <a:p>
                      <a:pPr algn="ctr" defTabSz="914400">
                        <a:lnSpc>
                          <a:spcPct val="100000"/>
                        </a:lnSpc>
                      </a:pPr>
                      <a:r>
                        <a:rPr lang="en-US" sz="1800" b="0" strike="noStrike" spc="-1">
                          <a:solidFill>
                            <a:schemeClr val="dk1"/>
                          </a:solidFill>
                          <a:latin typeface="Calibri"/>
                        </a:rPr>
                        <a:t>1</a:t>
                      </a:r>
                      <a:endParaRPr lang="de-DE" sz="1800" b="0" strike="noStrike" spc="-1">
                        <a:solidFill>
                          <a:srgbClr val="000000"/>
                        </a:solidFill>
                        <a:latin typeface="Arial"/>
                      </a:endParaRPr>
                    </a:p>
                  </a:txBody>
                  <a:tcPr/>
                </a:tc>
                <a:tc>
                  <a:txBody>
                    <a:bodyPr/>
                    <a:lstStyle/>
                    <a:p>
                      <a:pPr algn="ctr" defTabSz="914400">
                        <a:lnSpc>
                          <a:spcPct val="100000"/>
                        </a:lnSpc>
                      </a:pPr>
                      <a:r>
                        <a:rPr lang="en-US" sz="1800" b="0" strike="noStrike" spc="-1">
                          <a:solidFill>
                            <a:schemeClr val="dk1"/>
                          </a:solidFill>
                          <a:latin typeface="Calibri"/>
                        </a:rPr>
                        <a:t>2</a:t>
                      </a:r>
                      <a:endParaRPr lang="de-DE" sz="1800" b="0" strike="noStrike" spc="-1">
                        <a:solidFill>
                          <a:srgbClr val="000000"/>
                        </a:solidFill>
                        <a:latin typeface="Arial"/>
                      </a:endParaRPr>
                    </a:p>
                  </a:txBody>
                  <a:tcPr/>
                </a:tc>
                <a:tc>
                  <a:txBody>
                    <a:bodyPr/>
                    <a:lstStyle/>
                    <a:p>
                      <a:pPr algn="ctr" defTabSz="914400">
                        <a:lnSpc>
                          <a:spcPct val="100000"/>
                        </a:lnSpc>
                      </a:pPr>
                      <a:r>
                        <a:rPr lang="en-US" sz="1800" b="0" strike="noStrike" spc="-1">
                          <a:solidFill>
                            <a:schemeClr val="dk1"/>
                          </a:solidFill>
                          <a:latin typeface="Calibri"/>
                        </a:rPr>
                        <a:t>3</a:t>
                      </a:r>
                      <a:endParaRPr lang="de-DE" sz="1800" b="0" strike="noStrike" spc="-1">
                        <a:solidFill>
                          <a:srgbClr val="000000"/>
                        </a:solidFill>
                        <a:latin typeface="Arial"/>
                      </a:endParaRPr>
                    </a:p>
                  </a:txBody>
                  <a:tcPr/>
                </a:tc>
                <a:tc>
                  <a:txBody>
                    <a:bodyPr/>
                    <a:lstStyle/>
                    <a:p>
                      <a:pPr algn="ctr" defTabSz="914400">
                        <a:lnSpc>
                          <a:spcPct val="100000"/>
                        </a:lnSpc>
                      </a:pPr>
                      <a:r>
                        <a:rPr lang="en-US" sz="1800" b="0" strike="noStrike" spc="-1">
                          <a:solidFill>
                            <a:schemeClr val="dk1"/>
                          </a:solidFill>
                          <a:latin typeface="Calibri"/>
                        </a:rPr>
                        <a:t>4</a:t>
                      </a:r>
                      <a:endParaRPr lang="de-DE" sz="1800" b="0" strike="noStrike" spc="-1">
                        <a:solidFill>
                          <a:srgbClr val="000000"/>
                        </a:solidFill>
                        <a:latin typeface="Arial"/>
                      </a:endParaRPr>
                    </a:p>
                  </a:txBody>
                  <a:tcPr/>
                </a:tc>
                <a:tc>
                  <a:txBody>
                    <a:bodyPr/>
                    <a:lstStyle/>
                    <a:p>
                      <a:pPr algn="ctr" defTabSz="914400">
                        <a:lnSpc>
                          <a:spcPct val="100000"/>
                        </a:lnSpc>
                      </a:pPr>
                      <a:r>
                        <a:rPr lang="en-US" sz="1800" b="0" strike="noStrike" spc="-1" dirty="0">
                          <a:solidFill>
                            <a:schemeClr val="dk1"/>
                          </a:solidFill>
                          <a:latin typeface="Calibri"/>
                        </a:rPr>
                        <a:t>5</a:t>
                      </a:r>
                      <a:endParaRPr lang="de-DE" sz="1800" b="0" strike="noStrike" spc="-1" dirty="0">
                        <a:solidFill>
                          <a:srgbClr val="000000"/>
                        </a:solidFill>
                        <a:latin typeface="Arial"/>
                      </a:endParaRPr>
                    </a:p>
                  </a:txBody>
                  <a:tcPr/>
                </a:tc>
                <a:extLst>
                  <a:ext uri="{0D108BD9-81ED-4DB2-BD59-A6C34878D82A}">
                    <a16:rowId xmlns:a16="http://schemas.microsoft.com/office/drawing/2014/main" val="10001"/>
                  </a:ext>
                </a:extLst>
              </a:tr>
            </a:tbl>
          </a:graphicData>
        </a:graphic>
      </p:graphicFrame>
      <p:graphicFrame>
        <p:nvGraphicFramePr>
          <p:cNvPr id="8" name="Θέση περιεχομένου 6"/>
          <p:cNvGraphicFramePr>
            <a:graphicFrameLocks/>
          </p:cNvGraphicFramePr>
          <p:nvPr>
            <p:extLst>
              <p:ext uri="{D42A27DB-BD31-4B8C-83A1-F6EECF244321}">
                <p14:modId xmlns:p14="http://schemas.microsoft.com/office/powerpoint/2010/main" val="2761057435"/>
              </p:ext>
            </p:extLst>
          </p:nvPr>
        </p:nvGraphicFramePr>
        <p:xfrm>
          <a:off x="557582" y="3646419"/>
          <a:ext cx="11060110" cy="767080"/>
        </p:xfrm>
        <a:graphic>
          <a:graphicData uri="http://schemas.openxmlformats.org/drawingml/2006/table">
            <a:tbl>
              <a:tblPr firstRow="1" bandRow="1">
                <a:tableStyleId>{5C22544A-7EE6-4342-B048-85BDC9FD1C3A}</a:tableStyleId>
              </a:tblPr>
              <a:tblGrid>
                <a:gridCol w="2212022">
                  <a:extLst>
                    <a:ext uri="{9D8B030D-6E8A-4147-A177-3AD203B41FA5}">
                      <a16:colId xmlns:a16="http://schemas.microsoft.com/office/drawing/2014/main" val="20000"/>
                    </a:ext>
                  </a:extLst>
                </a:gridCol>
                <a:gridCol w="2212022">
                  <a:extLst>
                    <a:ext uri="{9D8B030D-6E8A-4147-A177-3AD203B41FA5}">
                      <a16:colId xmlns:a16="http://schemas.microsoft.com/office/drawing/2014/main" val="20001"/>
                    </a:ext>
                  </a:extLst>
                </a:gridCol>
                <a:gridCol w="2212022">
                  <a:extLst>
                    <a:ext uri="{9D8B030D-6E8A-4147-A177-3AD203B41FA5}">
                      <a16:colId xmlns:a16="http://schemas.microsoft.com/office/drawing/2014/main" val="20002"/>
                    </a:ext>
                  </a:extLst>
                </a:gridCol>
                <a:gridCol w="2212022">
                  <a:extLst>
                    <a:ext uri="{9D8B030D-6E8A-4147-A177-3AD203B41FA5}">
                      <a16:colId xmlns:a16="http://schemas.microsoft.com/office/drawing/2014/main" val="20003"/>
                    </a:ext>
                  </a:extLst>
                </a:gridCol>
                <a:gridCol w="2212022">
                  <a:extLst>
                    <a:ext uri="{9D8B030D-6E8A-4147-A177-3AD203B41FA5}">
                      <a16:colId xmlns:a16="http://schemas.microsoft.com/office/drawing/2014/main" val="20004"/>
                    </a:ext>
                  </a:extLst>
                </a:gridCol>
              </a:tblGrid>
              <a:tr h="370840">
                <a:tc gridSpan="5">
                  <a:txBody>
                    <a:bodyPr/>
                    <a:lstStyle/>
                    <a:p>
                      <a:pPr defTabSz="914400">
                        <a:lnSpc>
                          <a:spcPct val="100000"/>
                        </a:lnSpc>
                      </a:pPr>
                      <a:r>
                        <a:rPr lang="de-DE" sz="2000" b="1" strike="noStrike" spc="-1" dirty="0">
                          <a:solidFill>
                            <a:schemeClr val="lt1"/>
                          </a:solidFill>
                          <a:latin typeface="Calibri"/>
                        </a:rPr>
                        <a:t>Der Inhalt des Moduls war klar, verständlich und einfach zu folgen </a:t>
                      </a:r>
                      <a:r>
                        <a:rPr lang="de-DE" sz="2000" b="1" i="1" strike="noStrike" spc="-1" dirty="0">
                          <a:solidFill>
                            <a:schemeClr val="lt1"/>
                          </a:solidFill>
                          <a:latin typeface="Calibri"/>
                        </a:rPr>
                        <a:t>(1 Minimum, 5 Maximum)</a:t>
                      </a:r>
                      <a:endParaRPr lang="de-DE" sz="2000" b="0" strike="noStrike" spc="-1" dirty="0">
                        <a:solidFill>
                          <a:srgbClr val="000000"/>
                        </a:solidFill>
                        <a:latin typeface="Arial"/>
                      </a:endParaRPr>
                    </a:p>
                  </a:txBody>
                  <a:tcPr/>
                </a:tc>
                <a:tc hMerge="1">
                  <a:txBody>
                    <a:bodyPr/>
                    <a:lstStyle/>
                    <a:p>
                      <a:endParaRPr lang="de-DE" sz="1800" b="0" strike="noStrike" spc="-1">
                        <a:solidFill>
                          <a:srgbClr val="000000"/>
                        </a:solidFill>
                        <a:latin typeface="Arial"/>
                      </a:endParaRPr>
                    </a:p>
                  </a:txBody>
                  <a:tcPr marL="90000" marR="90000"/>
                </a:tc>
                <a:tc hMerge="1">
                  <a:txBody>
                    <a:bodyPr/>
                    <a:lstStyle/>
                    <a:p>
                      <a:endParaRPr lang="de-DE" sz="1800" b="0" strike="noStrike" spc="-1">
                        <a:solidFill>
                          <a:srgbClr val="000000"/>
                        </a:solidFill>
                        <a:latin typeface="Arial"/>
                      </a:endParaRPr>
                    </a:p>
                  </a:txBody>
                  <a:tcPr marL="90000" marR="90000"/>
                </a:tc>
                <a:tc hMerge="1">
                  <a:txBody>
                    <a:bodyPr/>
                    <a:lstStyle/>
                    <a:p>
                      <a:endParaRPr lang="de-DE" sz="1800" b="0" strike="noStrike" spc="-1">
                        <a:solidFill>
                          <a:srgbClr val="000000"/>
                        </a:solidFill>
                        <a:latin typeface="Arial"/>
                      </a:endParaRPr>
                    </a:p>
                  </a:txBody>
                  <a:tcPr marL="90000" marR="90000"/>
                </a:tc>
                <a:tc hMerge="1">
                  <a:txBody>
                    <a:bodyPr/>
                    <a:lstStyle/>
                    <a:p>
                      <a:endParaRPr lang="de-DE" sz="1800" b="0" strike="noStrike" spc="-1">
                        <a:solidFill>
                          <a:srgbClr val="000000"/>
                        </a:solidFill>
                        <a:latin typeface="Arial"/>
                      </a:endParaRPr>
                    </a:p>
                  </a:txBody>
                  <a:tcPr marL="90000" marR="90000"/>
                </a:tc>
                <a:extLst>
                  <a:ext uri="{0D108BD9-81ED-4DB2-BD59-A6C34878D82A}">
                    <a16:rowId xmlns:a16="http://schemas.microsoft.com/office/drawing/2014/main" val="10000"/>
                  </a:ext>
                </a:extLst>
              </a:tr>
              <a:tr h="370840">
                <a:tc>
                  <a:txBody>
                    <a:bodyPr/>
                    <a:lstStyle/>
                    <a:p>
                      <a:pPr algn="ctr" defTabSz="914400">
                        <a:lnSpc>
                          <a:spcPct val="100000"/>
                        </a:lnSpc>
                      </a:pPr>
                      <a:r>
                        <a:rPr lang="en-US" sz="1800" b="0" strike="noStrike" spc="-1">
                          <a:solidFill>
                            <a:schemeClr val="dk1"/>
                          </a:solidFill>
                          <a:latin typeface="Calibri"/>
                        </a:rPr>
                        <a:t>1</a:t>
                      </a:r>
                      <a:endParaRPr lang="de-DE" sz="1800" b="0" strike="noStrike" spc="-1">
                        <a:solidFill>
                          <a:srgbClr val="000000"/>
                        </a:solidFill>
                        <a:latin typeface="Arial"/>
                      </a:endParaRPr>
                    </a:p>
                  </a:txBody>
                  <a:tcPr/>
                </a:tc>
                <a:tc>
                  <a:txBody>
                    <a:bodyPr/>
                    <a:lstStyle/>
                    <a:p>
                      <a:pPr algn="ctr" defTabSz="914400">
                        <a:lnSpc>
                          <a:spcPct val="100000"/>
                        </a:lnSpc>
                      </a:pPr>
                      <a:r>
                        <a:rPr lang="en-US" sz="1800" b="0" strike="noStrike" spc="-1">
                          <a:solidFill>
                            <a:schemeClr val="dk1"/>
                          </a:solidFill>
                          <a:latin typeface="Calibri"/>
                        </a:rPr>
                        <a:t>2</a:t>
                      </a:r>
                      <a:endParaRPr lang="de-DE" sz="1800" b="0" strike="noStrike" spc="-1">
                        <a:solidFill>
                          <a:srgbClr val="000000"/>
                        </a:solidFill>
                        <a:latin typeface="Arial"/>
                      </a:endParaRPr>
                    </a:p>
                  </a:txBody>
                  <a:tcPr/>
                </a:tc>
                <a:tc>
                  <a:txBody>
                    <a:bodyPr/>
                    <a:lstStyle/>
                    <a:p>
                      <a:pPr algn="ctr" defTabSz="914400">
                        <a:lnSpc>
                          <a:spcPct val="100000"/>
                        </a:lnSpc>
                      </a:pPr>
                      <a:r>
                        <a:rPr lang="en-US" sz="1800" b="0" strike="noStrike" spc="-1">
                          <a:solidFill>
                            <a:schemeClr val="dk1"/>
                          </a:solidFill>
                          <a:latin typeface="Calibri"/>
                        </a:rPr>
                        <a:t>3</a:t>
                      </a:r>
                      <a:endParaRPr lang="de-DE" sz="1800" b="0" strike="noStrike" spc="-1">
                        <a:solidFill>
                          <a:srgbClr val="000000"/>
                        </a:solidFill>
                        <a:latin typeface="Arial"/>
                      </a:endParaRPr>
                    </a:p>
                  </a:txBody>
                  <a:tcPr/>
                </a:tc>
                <a:tc>
                  <a:txBody>
                    <a:bodyPr/>
                    <a:lstStyle/>
                    <a:p>
                      <a:pPr algn="ctr" defTabSz="914400">
                        <a:lnSpc>
                          <a:spcPct val="100000"/>
                        </a:lnSpc>
                      </a:pPr>
                      <a:r>
                        <a:rPr lang="en-US" sz="1800" b="0" strike="noStrike" spc="-1">
                          <a:solidFill>
                            <a:schemeClr val="dk1"/>
                          </a:solidFill>
                          <a:latin typeface="Calibri"/>
                        </a:rPr>
                        <a:t>4</a:t>
                      </a:r>
                      <a:endParaRPr lang="de-DE" sz="1800" b="0" strike="noStrike" spc="-1">
                        <a:solidFill>
                          <a:srgbClr val="000000"/>
                        </a:solidFill>
                        <a:latin typeface="Arial"/>
                      </a:endParaRPr>
                    </a:p>
                  </a:txBody>
                  <a:tcPr/>
                </a:tc>
                <a:tc>
                  <a:txBody>
                    <a:bodyPr/>
                    <a:lstStyle/>
                    <a:p>
                      <a:pPr algn="ctr" defTabSz="914400">
                        <a:lnSpc>
                          <a:spcPct val="100000"/>
                        </a:lnSpc>
                      </a:pPr>
                      <a:r>
                        <a:rPr lang="en-US" sz="1800" b="0" strike="noStrike" spc="-1" dirty="0">
                          <a:solidFill>
                            <a:schemeClr val="dk1"/>
                          </a:solidFill>
                          <a:latin typeface="Calibri"/>
                        </a:rPr>
                        <a:t>5</a:t>
                      </a:r>
                      <a:endParaRPr lang="de-DE" sz="1800" b="0" strike="noStrike" spc="-1" dirty="0">
                        <a:solidFill>
                          <a:srgbClr val="000000"/>
                        </a:solidFill>
                        <a:latin typeface="Arial"/>
                      </a:endParaRPr>
                    </a:p>
                  </a:txBody>
                  <a:tcPr/>
                </a:tc>
                <a:extLst>
                  <a:ext uri="{0D108BD9-81ED-4DB2-BD59-A6C34878D82A}">
                    <a16:rowId xmlns:a16="http://schemas.microsoft.com/office/drawing/2014/main" val="10001"/>
                  </a:ext>
                </a:extLst>
              </a:tr>
            </a:tbl>
          </a:graphicData>
        </a:graphic>
      </p:graphicFrame>
      <p:graphicFrame>
        <p:nvGraphicFramePr>
          <p:cNvPr id="9" name="Θέση περιεχομένου 6"/>
          <p:cNvGraphicFramePr>
            <a:graphicFrameLocks/>
          </p:cNvGraphicFramePr>
          <p:nvPr>
            <p:extLst>
              <p:ext uri="{D42A27DB-BD31-4B8C-83A1-F6EECF244321}">
                <p14:modId xmlns:p14="http://schemas.microsoft.com/office/powerpoint/2010/main" val="145797179"/>
              </p:ext>
            </p:extLst>
          </p:nvPr>
        </p:nvGraphicFramePr>
        <p:xfrm>
          <a:off x="558000" y="5213962"/>
          <a:ext cx="11060110" cy="767080"/>
        </p:xfrm>
        <a:graphic>
          <a:graphicData uri="http://schemas.openxmlformats.org/drawingml/2006/table">
            <a:tbl>
              <a:tblPr firstRow="1" bandRow="1">
                <a:tableStyleId>{5C22544A-7EE6-4342-B048-85BDC9FD1C3A}</a:tableStyleId>
              </a:tblPr>
              <a:tblGrid>
                <a:gridCol w="2212022">
                  <a:extLst>
                    <a:ext uri="{9D8B030D-6E8A-4147-A177-3AD203B41FA5}">
                      <a16:colId xmlns:a16="http://schemas.microsoft.com/office/drawing/2014/main" val="20000"/>
                    </a:ext>
                  </a:extLst>
                </a:gridCol>
                <a:gridCol w="2212022">
                  <a:extLst>
                    <a:ext uri="{9D8B030D-6E8A-4147-A177-3AD203B41FA5}">
                      <a16:colId xmlns:a16="http://schemas.microsoft.com/office/drawing/2014/main" val="20001"/>
                    </a:ext>
                  </a:extLst>
                </a:gridCol>
                <a:gridCol w="2212022">
                  <a:extLst>
                    <a:ext uri="{9D8B030D-6E8A-4147-A177-3AD203B41FA5}">
                      <a16:colId xmlns:a16="http://schemas.microsoft.com/office/drawing/2014/main" val="20002"/>
                    </a:ext>
                  </a:extLst>
                </a:gridCol>
                <a:gridCol w="2212022">
                  <a:extLst>
                    <a:ext uri="{9D8B030D-6E8A-4147-A177-3AD203B41FA5}">
                      <a16:colId xmlns:a16="http://schemas.microsoft.com/office/drawing/2014/main" val="20003"/>
                    </a:ext>
                  </a:extLst>
                </a:gridCol>
                <a:gridCol w="2212022">
                  <a:extLst>
                    <a:ext uri="{9D8B030D-6E8A-4147-A177-3AD203B41FA5}">
                      <a16:colId xmlns:a16="http://schemas.microsoft.com/office/drawing/2014/main" val="20004"/>
                    </a:ext>
                  </a:extLst>
                </a:gridCol>
              </a:tblGrid>
              <a:tr h="370840">
                <a:tc gridSpan="5">
                  <a:txBody>
                    <a:bodyPr/>
                    <a:lstStyle/>
                    <a:p>
                      <a:pPr defTabSz="914400">
                        <a:lnSpc>
                          <a:spcPct val="100000"/>
                        </a:lnSpc>
                      </a:pPr>
                      <a:r>
                        <a:rPr lang="de-DE" sz="2000" b="1" strike="noStrike" spc="-1" dirty="0">
                          <a:solidFill>
                            <a:schemeClr val="lt1"/>
                          </a:solidFill>
                          <a:latin typeface="Calibri"/>
                        </a:rPr>
                        <a:t>Der Trainer war gut vorbereitet </a:t>
                      </a:r>
                      <a:r>
                        <a:rPr lang="de-DE" sz="1800" b="1" i="1" strike="noStrike" spc="-1" dirty="0">
                          <a:solidFill>
                            <a:schemeClr val="lt1"/>
                          </a:solidFill>
                          <a:latin typeface="Calibri"/>
                        </a:rPr>
                        <a:t>(1 Minimum, 5 Maximum) </a:t>
                      </a:r>
                      <a:endParaRPr lang="de-DE" sz="1800" b="0" strike="noStrike" spc="-1" dirty="0">
                        <a:solidFill>
                          <a:srgbClr val="000000"/>
                        </a:solidFill>
                        <a:latin typeface="Arial"/>
                      </a:endParaRPr>
                    </a:p>
                  </a:txBody>
                  <a:tcPr/>
                </a:tc>
                <a:tc hMerge="1">
                  <a:txBody>
                    <a:bodyPr/>
                    <a:lstStyle/>
                    <a:p>
                      <a:endParaRPr lang="de-DE" sz="1800" b="0" strike="noStrike" spc="-1">
                        <a:solidFill>
                          <a:srgbClr val="000000"/>
                        </a:solidFill>
                        <a:latin typeface="Arial"/>
                      </a:endParaRPr>
                    </a:p>
                  </a:txBody>
                  <a:tcPr marL="90000" marR="90000"/>
                </a:tc>
                <a:tc hMerge="1">
                  <a:txBody>
                    <a:bodyPr/>
                    <a:lstStyle/>
                    <a:p>
                      <a:endParaRPr lang="de-DE" sz="1800" b="0" strike="noStrike" spc="-1">
                        <a:solidFill>
                          <a:srgbClr val="000000"/>
                        </a:solidFill>
                        <a:latin typeface="Arial"/>
                      </a:endParaRPr>
                    </a:p>
                  </a:txBody>
                  <a:tcPr marL="90000" marR="90000"/>
                </a:tc>
                <a:tc hMerge="1">
                  <a:txBody>
                    <a:bodyPr/>
                    <a:lstStyle/>
                    <a:p>
                      <a:endParaRPr lang="de-DE" sz="1800" b="0" strike="noStrike" spc="-1">
                        <a:solidFill>
                          <a:srgbClr val="000000"/>
                        </a:solidFill>
                        <a:latin typeface="Arial"/>
                      </a:endParaRPr>
                    </a:p>
                  </a:txBody>
                  <a:tcPr marL="90000" marR="90000"/>
                </a:tc>
                <a:tc hMerge="1">
                  <a:txBody>
                    <a:bodyPr/>
                    <a:lstStyle/>
                    <a:p>
                      <a:endParaRPr lang="de-DE" sz="1800" b="0" strike="noStrike" spc="-1">
                        <a:solidFill>
                          <a:srgbClr val="000000"/>
                        </a:solidFill>
                        <a:latin typeface="Arial"/>
                      </a:endParaRPr>
                    </a:p>
                  </a:txBody>
                  <a:tcPr marL="90000" marR="90000"/>
                </a:tc>
                <a:extLst>
                  <a:ext uri="{0D108BD9-81ED-4DB2-BD59-A6C34878D82A}">
                    <a16:rowId xmlns:a16="http://schemas.microsoft.com/office/drawing/2014/main" val="10000"/>
                  </a:ext>
                </a:extLst>
              </a:tr>
              <a:tr h="370840">
                <a:tc>
                  <a:txBody>
                    <a:bodyPr/>
                    <a:lstStyle/>
                    <a:p>
                      <a:pPr algn="ctr" defTabSz="914400">
                        <a:lnSpc>
                          <a:spcPct val="100000"/>
                        </a:lnSpc>
                      </a:pPr>
                      <a:r>
                        <a:rPr lang="en-US" sz="1800" b="0" strike="noStrike" spc="-1">
                          <a:solidFill>
                            <a:schemeClr val="dk1"/>
                          </a:solidFill>
                          <a:latin typeface="Calibri"/>
                        </a:rPr>
                        <a:t>1</a:t>
                      </a:r>
                      <a:endParaRPr lang="de-DE" sz="1800" b="0" strike="noStrike" spc="-1">
                        <a:solidFill>
                          <a:srgbClr val="000000"/>
                        </a:solidFill>
                        <a:latin typeface="Arial"/>
                      </a:endParaRPr>
                    </a:p>
                  </a:txBody>
                  <a:tcPr/>
                </a:tc>
                <a:tc>
                  <a:txBody>
                    <a:bodyPr/>
                    <a:lstStyle/>
                    <a:p>
                      <a:pPr algn="ctr" defTabSz="914400">
                        <a:lnSpc>
                          <a:spcPct val="100000"/>
                        </a:lnSpc>
                      </a:pPr>
                      <a:r>
                        <a:rPr lang="en-US" sz="1800" b="0" strike="noStrike" spc="-1">
                          <a:solidFill>
                            <a:schemeClr val="dk1"/>
                          </a:solidFill>
                          <a:latin typeface="Calibri"/>
                        </a:rPr>
                        <a:t>2</a:t>
                      </a:r>
                      <a:endParaRPr lang="de-DE" sz="1800" b="0" strike="noStrike" spc="-1">
                        <a:solidFill>
                          <a:srgbClr val="000000"/>
                        </a:solidFill>
                        <a:latin typeface="Arial"/>
                      </a:endParaRPr>
                    </a:p>
                  </a:txBody>
                  <a:tcPr/>
                </a:tc>
                <a:tc>
                  <a:txBody>
                    <a:bodyPr/>
                    <a:lstStyle/>
                    <a:p>
                      <a:pPr algn="ctr" defTabSz="914400">
                        <a:lnSpc>
                          <a:spcPct val="100000"/>
                        </a:lnSpc>
                      </a:pPr>
                      <a:r>
                        <a:rPr lang="en-US" sz="1800" b="0" strike="noStrike" spc="-1">
                          <a:solidFill>
                            <a:schemeClr val="dk1"/>
                          </a:solidFill>
                          <a:latin typeface="Calibri"/>
                        </a:rPr>
                        <a:t>3</a:t>
                      </a:r>
                      <a:endParaRPr lang="de-DE" sz="1800" b="0" strike="noStrike" spc="-1">
                        <a:solidFill>
                          <a:srgbClr val="000000"/>
                        </a:solidFill>
                        <a:latin typeface="Arial"/>
                      </a:endParaRPr>
                    </a:p>
                  </a:txBody>
                  <a:tcPr/>
                </a:tc>
                <a:tc>
                  <a:txBody>
                    <a:bodyPr/>
                    <a:lstStyle/>
                    <a:p>
                      <a:pPr algn="ctr" defTabSz="914400">
                        <a:lnSpc>
                          <a:spcPct val="100000"/>
                        </a:lnSpc>
                      </a:pPr>
                      <a:r>
                        <a:rPr lang="en-US" sz="1800" b="0" strike="noStrike" spc="-1">
                          <a:solidFill>
                            <a:schemeClr val="dk1"/>
                          </a:solidFill>
                          <a:latin typeface="Calibri"/>
                        </a:rPr>
                        <a:t>4</a:t>
                      </a:r>
                      <a:endParaRPr lang="de-DE" sz="1800" b="0" strike="noStrike" spc="-1">
                        <a:solidFill>
                          <a:srgbClr val="000000"/>
                        </a:solidFill>
                        <a:latin typeface="Arial"/>
                      </a:endParaRPr>
                    </a:p>
                  </a:txBody>
                  <a:tcPr/>
                </a:tc>
                <a:tc>
                  <a:txBody>
                    <a:bodyPr/>
                    <a:lstStyle/>
                    <a:p>
                      <a:pPr algn="ctr" defTabSz="914400">
                        <a:lnSpc>
                          <a:spcPct val="100000"/>
                        </a:lnSpc>
                      </a:pPr>
                      <a:r>
                        <a:rPr lang="en-US" sz="1800" b="0" strike="noStrike" spc="-1" dirty="0">
                          <a:solidFill>
                            <a:schemeClr val="dk1"/>
                          </a:solidFill>
                          <a:latin typeface="Calibri"/>
                        </a:rPr>
                        <a:t>5</a:t>
                      </a:r>
                      <a:endParaRPr lang="de-DE" sz="1800" b="0" strike="noStrike" spc="-1" dirty="0">
                        <a:solidFill>
                          <a:srgbClr val="000000"/>
                        </a:solidFill>
                        <a:latin typeface="Arial"/>
                      </a:endParaRP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616486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a:extLst>
              <a:ext uri="{FF2B5EF4-FFF2-40B4-BE49-F238E27FC236}">
                <a16:creationId xmlns:a16="http://schemas.microsoft.com/office/drawing/2014/main" id="{E2D38E87-33DB-46E9-933D-FDECBD945692}"/>
              </a:ext>
            </a:extLst>
          </p:cNvPr>
          <p:cNvSpPr>
            <a:spLocks noGrp="1"/>
          </p:cNvSpPr>
          <p:nvPr>
            <p:ph type="title"/>
          </p:nvPr>
        </p:nvSpPr>
        <p:spPr/>
        <p:txBody>
          <a:bodyPr anchor="b">
            <a:normAutofit/>
          </a:bodyPr>
          <a:lstStyle/>
          <a:p>
            <a:r>
              <a:rPr lang="de-DE" sz="5400" b="0" strike="noStrike" spc="-1" dirty="0">
                <a:solidFill>
                  <a:schemeClr val="dk1"/>
                </a:solidFill>
                <a:latin typeface="Gill Sans Nova"/>
                <a:ea typeface="Adobe Gothic Std B"/>
              </a:rPr>
              <a:t>Unterrichtseinheit:  Inhalt</a:t>
            </a:r>
            <a:endParaRPr lang="el-GR" sz="5400" dirty="0"/>
          </a:p>
        </p:txBody>
      </p:sp>
      <p:pic>
        <p:nvPicPr>
          <p:cNvPr id="18" name="Εικόνα 17">
            <a:extLst>
              <a:ext uri="{FF2B5EF4-FFF2-40B4-BE49-F238E27FC236}">
                <a16:creationId xmlns:a16="http://schemas.microsoft.com/office/drawing/2014/main" id="{3AE1B409-01AB-8B54-F592-C862F4DA8564}"/>
              </a:ext>
            </a:extLst>
          </p:cNvPr>
          <p:cNvPicPr>
            <a:picLocks noChangeAspect="1"/>
          </p:cNvPicPr>
          <p:nvPr/>
        </p:nvPicPr>
        <p:blipFill rotWithShape="1">
          <a:blip r:embed="rId3"/>
          <a:srcRect b="59835"/>
          <a:stretch/>
        </p:blipFill>
        <p:spPr>
          <a:xfrm rot="10800000">
            <a:off x="-8250" y="-4107"/>
            <a:ext cx="12191695" cy="349261"/>
          </a:xfrm>
          <a:prstGeom prst="rect">
            <a:avLst/>
          </a:prstGeom>
        </p:spPr>
      </p:pic>
      <p:sp>
        <p:nvSpPr>
          <p:cNvPr id="4" name="TextBox 3">
            <a:extLst>
              <a:ext uri="{FF2B5EF4-FFF2-40B4-BE49-F238E27FC236}">
                <a16:creationId xmlns:a16="http://schemas.microsoft.com/office/drawing/2014/main" id="{5E00FF1A-B048-1782-B343-A99D04F3B146}"/>
              </a:ext>
            </a:extLst>
          </p:cNvPr>
          <p:cNvSpPr txBox="1"/>
          <p:nvPr/>
        </p:nvSpPr>
        <p:spPr>
          <a:xfrm>
            <a:off x="2353962" y="2358026"/>
            <a:ext cx="7756194" cy="400110"/>
          </a:xfrm>
          <a:prstGeom prst="rect">
            <a:avLst/>
          </a:prstGeom>
          <a:solidFill>
            <a:srgbClr val="DDE0E5"/>
          </a:solidFill>
        </p:spPr>
        <p:txBody>
          <a:bodyPr wrap="square">
            <a:spAutoFit/>
          </a:bodyPr>
          <a:lstStyle/>
          <a:p>
            <a:pPr defTabSz="914400">
              <a:lnSpc>
                <a:spcPct val="100000"/>
              </a:lnSpc>
            </a:pPr>
            <a:r>
              <a:rPr lang="de-DE" sz="2000" b="0" strike="noStrike" spc="-1" dirty="0">
                <a:solidFill>
                  <a:schemeClr val="dk1"/>
                </a:solidFill>
                <a:latin typeface="Calibri"/>
                <a:ea typeface="DejaVu Sans"/>
              </a:rPr>
              <a:t>1. </a:t>
            </a:r>
            <a:r>
              <a:rPr lang="de-DE" sz="2000" b="0" u="sng" strike="noStrike" spc="-1" dirty="0">
                <a:solidFill>
                  <a:schemeClr val="dk1"/>
                </a:solidFill>
                <a:uFillTx/>
                <a:latin typeface="Calibri"/>
                <a:ea typeface="DejaVu Sans"/>
                <a:hlinkClick r:id="rId4" action="ppaction://hlinksldjump"/>
              </a:rPr>
              <a:t>Warum gibt es Suchkriterien für Gesundheits-Apps?</a:t>
            </a:r>
            <a:endParaRPr lang="de-DE" sz="2000" b="0" strike="noStrike" spc="-1" dirty="0">
              <a:solidFill>
                <a:srgbClr val="000000"/>
              </a:solidFill>
              <a:latin typeface="Arial"/>
            </a:endParaRPr>
          </a:p>
        </p:txBody>
      </p:sp>
      <p:sp>
        <p:nvSpPr>
          <p:cNvPr id="9" name="TextBox 8">
            <a:extLst>
              <a:ext uri="{FF2B5EF4-FFF2-40B4-BE49-F238E27FC236}">
                <a16:creationId xmlns:a16="http://schemas.microsoft.com/office/drawing/2014/main" id="{B254F5AA-F28C-4567-C48D-9FB27EBEFD95}"/>
              </a:ext>
            </a:extLst>
          </p:cNvPr>
          <p:cNvSpPr txBox="1"/>
          <p:nvPr/>
        </p:nvSpPr>
        <p:spPr>
          <a:xfrm>
            <a:off x="2353960" y="2989738"/>
            <a:ext cx="7756196" cy="400110"/>
          </a:xfrm>
          <a:prstGeom prst="rect">
            <a:avLst/>
          </a:prstGeom>
          <a:solidFill>
            <a:srgbClr val="DDE0E5"/>
          </a:solidFill>
        </p:spPr>
        <p:txBody>
          <a:bodyPr wrap="square">
            <a:spAutoFit/>
          </a:bodyPr>
          <a:lstStyle/>
          <a:p>
            <a:pPr lvl="0"/>
            <a:r>
              <a:rPr lang="en-US" sz="2000" dirty="0">
                <a:solidFill>
                  <a:schemeClr val="tx1"/>
                </a:solidFill>
                <a:effectLst/>
              </a:rPr>
              <a:t>2. </a:t>
            </a:r>
            <a:r>
              <a:rPr lang="de-DE" sz="2000" dirty="0">
                <a:solidFill>
                  <a:schemeClr val="tx1"/>
                </a:solidFill>
                <a:effectLst/>
                <a:hlinkClick r:id="rId5" action="ppaction://hlinksldjump"/>
              </a:rPr>
              <a:t>Typische Bereiche von Gesundheits-Apps und typische Apps</a:t>
            </a:r>
            <a:endParaRPr lang="el-GR" sz="2000" dirty="0">
              <a:solidFill>
                <a:schemeClr val="tx1"/>
              </a:solidFill>
              <a:effectLst/>
            </a:endParaRPr>
          </a:p>
        </p:txBody>
      </p:sp>
      <p:sp>
        <p:nvSpPr>
          <p:cNvPr id="11" name="TextBox 10">
            <a:extLst>
              <a:ext uri="{FF2B5EF4-FFF2-40B4-BE49-F238E27FC236}">
                <a16:creationId xmlns:a16="http://schemas.microsoft.com/office/drawing/2014/main" id="{4DE36EF5-3CFD-546C-4EFD-1D524728CCA2}"/>
              </a:ext>
            </a:extLst>
          </p:cNvPr>
          <p:cNvSpPr txBox="1"/>
          <p:nvPr/>
        </p:nvSpPr>
        <p:spPr>
          <a:xfrm>
            <a:off x="2353959" y="3618537"/>
            <a:ext cx="7756197" cy="400110"/>
          </a:xfrm>
          <a:prstGeom prst="rect">
            <a:avLst/>
          </a:prstGeom>
          <a:solidFill>
            <a:srgbClr val="DDE0E5"/>
          </a:solidFill>
        </p:spPr>
        <p:txBody>
          <a:bodyPr wrap="square">
            <a:spAutoFit/>
          </a:bodyPr>
          <a:lstStyle/>
          <a:p>
            <a:pPr lvl="0"/>
            <a:r>
              <a:rPr lang="en-US" sz="2000" dirty="0">
                <a:solidFill>
                  <a:schemeClr val="tx1"/>
                </a:solidFill>
                <a:effectLst/>
              </a:rPr>
              <a:t>3. </a:t>
            </a:r>
            <a:r>
              <a:rPr lang="de-DE" sz="2000" dirty="0">
                <a:solidFill>
                  <a:schemeClr val="tx1"/>
                </a:solidFill>
                <a:effectLst/>
                <a:hlinkClick r:id="rId6" action="ppaction://hlinksldjump"/>
              </a:rPr>
              <a:t>Wo und wie sucht man nach Gesundheits-Apps?</a:t>
            </a:r>
            <a:endParaRPr lang="el-GR" sz="2000" dirty="0"/>
          </a:p>
        </p:txBody>
      </p:sp>
      <p:sp>
        <p:nvSpPr>
          <p:cNvPr id="15" name="TextBox 14">
            <a:extLst>
              <a:ext uri="{FF2B5EF4-FFF2-40B4-BE49-F238E27FC236}">
                <a16:creationId xmlns:a16="http://schemas.microsoft.com/office/drawing/2014/main" id="{5ADAB96D-17EF-C387-76E1-75DCB4D858FE}"/>
              </a:ext>
            </a:extLst>
          </p:cNvPr>
          <p:cNvSpPr txBox="1"/>
          <p:nvPr/>
        </p:nvSpPr>
        <p:spPr>
          <a:xfrm>
            <a:off x="2353958" y="4241462"/>
            <a:ext cx="7756199" cy="400110"/>
          </a:xfrm>
          <a:prstGeom prst="rect">
            <a:avLst/>
          </a:prstGeom>
          <a:solidFill>
            <a:srgbClr val="DDE0E5"/>
          </a:solidFill>
        </p:spPr>
        <p:txBody>
          <a:bodyPr wrap="square">
            <a:spAutoFit/>
          </a:bodyPr>
          <a:lstStyle/>
          <a:p>
            <a:pPr lvl="0"/>
            <a:r>
              <a:rPr lang="en-US" sz="2000" dirty="0">
                <a:solidFill>
                  <a:schemeClr val="tx1"/>
                </a:solidFill>
                <a:effectLst/>
              </a:rPr>
              <a:t>4. </a:t>
            </a:r>
            <a:r>
              <a:rPr lang="de-DE" sz="2000" dirty="0">
                <a:solidFill>
                  <a:schemeClr val="tx1"/>
                </a:solidFill>
                <a:effectLst/>
                <a:hlinkClick r:id="rId7" action="ppaction://hlinksldjump"/>
              </a:rPr>
              <a:t>Kriterien zur Auswahl guter und vertrauenswürdiger Gesundheits-Apps</a:t>
            </a:r>
            <a:endParaRPr lang="el-GR" sz="2000" dirty="0">
              <a:solidFill>
                <a:schemeClr val="tx1"/>
              </a:solidFill>
              <a:effectLst/>
            </a:endParaRPr>
          </a:p>
        </p:txBody>
      </p:sp>
      <p:sp>
        <p:nvSpPr>
          <p:cNvPr id="2" name="TextBox 1">
            <a:extLst>
              <a:ext uri="{FF2B5EF4-FFF2-40B4-BE49-F238E27FC236}">
                <a16:creationId xmlns:a16="http://schemas.microsoft.com/office/drawing/2014/main" id="{904CF561-FB1B-DE42-C736-962E696DF00B}"/>
              </a:ext>
            </a:extLst>
          </p:cNvPr>
          <p:cNvSpPr txBox="1"/>
          <p:nvPr/>
        </p:nvSpPr>
        <p:spPr>
          <a:xfrm>
            <a:off x="2345557" y="4908800"/>
            <a:ext cx="7764600" cy="400110"/>
          </a:xfrm>
          <a:prstGeom prst="rect">
            <a:avLst/>
          </a:prstGeom>
          <a:solidFill>
            <a:srgbClr val="DDE0E5"/>
          </a:solidFill>
        </p:spPr>
        <p:txBody>
          <a:bodyPr wrap="square">
            <a:spAutoFit/>
          </a:bodyPr>
          <a:lstStyle/>
          <a:p>
            <a:pPr lvl="0"/>
            <a:r>
              <a:rPr lang="en-US" sz="2000" dirty="0"/>
              <a:t>5</a:t>
            </a:r>
            <a:r>
              <a:rPr lang="en-US" sz="2000" dirty="0">
                <a:solidFill>
                  <a:schemeClr val="tx1"/>
                </a:solidFill>
                <a:effectLst/>
              </a:rPr>
              <a:t>. </a:t>
            </a:r>
            <a:r>
              <a:rPr lang="en-US" sz="2000" dirty="0" err="1">
                <a:solidFill>
                  <a:schemeClr val="tx1"/>
                </a:solidFill>
                <a:effectLst/>
                <a:hlinkClick r:id="rId8" action="ppaction://hlinksldjump"/>
              </a:rPr>
              <a:t>Diskussion</a:t>
            </a:r>
            <a:r>
              <a:rPr lang="en-US" sz="2000" dirty="0">
                <a:solidFill>
                  <a:schemeClr val="tx1"/>
                </a:solidFill>
                <a:effectLst/>
                <a:hlinkClick r:id="rId8" action="ppaction://hlinksldjump"/>
              </a:rPr>
              <a:t> und Evaluation</a:t>
            </a:r>
            <a:endParaRPr lang="el-GR" sz="2000" dirty="0">
              <a:solidFill>
                <a:schemeClr val="tx1"/>
              </a:solidFill>
              <a:effectLst/>
            </a:endParaRPr>
          </a:p>
        </p:txBody>
      </p:sp>
    </p:spTree>
    <p:extLst>
      <p:ext uri="{BB962C8B-B14F-4D97-AF65-F5344CB8AC3E}">
        <p14:creationId xmlns:p14="http://schemas.microsoft.com/office/powerpoint/2010/main" val="8110856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GB" dirty="0"/>
              <a:t>Evaluation </a:t>
            </a:r>
            <a:r>
              <a:rPr lang="en-GB" dirty="0" err="1"/>
              <a:t>Fragebogen</a:t>
            </a:r>
            <a:r>
              <a:rPr lang="en-GB" dirty="0"/>
              <a:t> </a:t>
            </a:r>
          </a:p>
        </p:txBody>
      </p:sp>
      <p:graphicFrame>
        <p:nvGraphicFramePr>
          <p:cNvPr id="7" name="Θέση περιεχομένου 6"/>
          <p:cNvGraphicFramePr>
            <a:graphicFrameLocks noGrp="1"/>
          </p:cNvGraphicFramePr>
          <p:nvPr>
            <p:ph idx="1"/>
            <p:extLst>
              <p:ext uri="{D42A27DB-BD31-4B8C-83A1-F6EECF244321}">
                <p14:modId xmlns:p14="http://schemas.microsoft.com/office/powerpoint/2010/main" val="3977746960"/>
              </p:ext>
            </p:extLst>
          </p:nvPr>
        </p:nvGraphicFramePr>
        <p:xfrm>
          <a:off x="558000" y="5212288"/>
          <a:ext cx="11060110" cy="767080"/>
        </p:xfrm>
        <a:graphic>
          <a:graphicData uri="http://schemas.openxmlformats.org/drawingml/2006/table">
            <a:tbl>
              <a:tblPr firstRow="1" bandRow="1">
                <a:tableStyleId>{5C22544A-7EE6-4342-B048-85BDC9FD1C3A}</a:tableStyleId>
              </a:tblPr>
              <a:tblGrid>
                <a:gridCol w="2212022">
                  <a:extLst>
                    <a:ext uri="{9D8B030D-6E8A-4147-A177-3AD203B41FA5}">
                      <a16:colId xmlns:a16="http://schemas.microsoft.com/office/drawing/2014/main" val="20000"/>
                    </a:ext>
                  </a:extLst>
                </a:gridCol>
                <a:gridCol w="2212022">
                  <a:extLst>
                    <a:ext uri="{9D8B030D-6E8A-4147-A177-3AD203B41FA5}">
                      <a16:colId xmlns:a16="http://schemas.microsoft.com/office/drawing/2014/main" val="20001"/>
                    </a:ext>
                  </a:extLst>
                </a:gridCol>
                <a:gridCol w="2212022">
                  <a:extLst>
                    <a:ext uri="{9D8B030D-6E8A-4147-A177-3AD203B41FA5}">
                      <a16:colId xmlns:a16="http://schemas.microsoft.com/office/drawing/2014/main" val="20002"/>
                    </a:ext>
                  </a:extLst>
                </a:gridCol>
                <a:gridCol w="2212022">
                  <a:extLst>
                    <a:ext uri="{9D8B030D-6E8A-4147-A177-3AD203B41FA5}">
                      <a16:colId xmlns:a16="http://schemas.microsoft.com/office/drawing/2014/main" val="20003"/>
                    </a:ext>
                  </a:extLst>
                </a:gridCol>
                <a:gridCol w="2212022">
                  <a:extLst>
                    <a:ext uri="{9D8B030D-6E8A-4147-A177-3AD203B41FA5}">
                      <a16:colId xmlns:a16="http://schemas.microsoft.com/office/drawing/2014/main" val="20004"/>
                    </a:ext>
                  </a:extLst>
                </a:gridCol>
              </a:tblGrid>
              <a:tr h="370840">
                <a:tc gridSpan="5">
                  <a:txBody>
                    <a:bodyPr/>
                    <a:lstStyle/>
                    <a:p>
                      <a:pPr defTabSz="914400">
                        <a:lnSpc>
                          <a:spcPct val="100000"/>
                        </a:lnSpc>
                      </a:pPr>
                      <a:r>
                        <a:rPr lang="de-DE" sz="2000" b="1" strike="noStrike" spc="-1" dirty="0">
                          <a:solidFill>
                            <a:schemeClr val="lt1"/>
                          </a:solidFill>
                          <a:latin typeface="Calibri"/>
                        </a:rPr>
                        <a:t>Ich bin insgesamt zufrieden mit dem Modul </a:t>
                      </a:r>
                      <a:r>
                        <a:rPr lang="de-DE" sz="1800" b="1" i="1" strike="noStrike" spc="-1" dirty="0">
                          <a:solidFill>
                            <a:schemeClr val="lt1"/>
                          </a:solidFill>
                          <a:latin typeface="Calibri"/>
                        </a:rPr>
                        <a:t>(1 Minimum, 5 Maximum)</a:t>
                      </a:r>
                      <a:endParaRPr lang="de-DE" sz="1800" b="0" strike="noStrike" spc="-1" dirty="0">
                        <a:solidFill>
                          <a:srgbClr val="000000"/>
                        </a:solidFill>
                        <a:latin typeface="Arial"/>
                      </a:endParaRPr>
                    </a:p>
                  </a:txBody>
                  <a:tcPr/>
                </a:tc>
                <a:tc hMerge="1">
                  <a:txBody>
                    <a:bodyPr/>
                    <a:lstStyle/>
                    <a:p>
                      <a:endParaRPr lang="de-DE" sz="1800" b="0" strike="noStrike" spc="-1">
                        <a:solidFill>
                          <a:srgbClr val="000000"/>
                        </a:solidFill>
                        <a:latin typeface="Arial"/>
                      </a:endParaRPr>
                    </a:p>
                  </a:txBody>
                  <a:tcPr marL="90000" marR="90000"/>
                </a:tc>
                <a:tc hMerge="1">
                  <a:txBody>
                    <a:bodyPr/>
                    <a:lstStyle/>
                    <a:p>
                      <a:endParaRPr lang="de-DE" sz="1800" b="0" strike="noStrike" spc="-1">
                        <a:solidFill>
                          <a:srgbClr val="000000"/>
                        </a:solidFill>
                        <a:latin typeface="Arial"/>
                      </a:endParaRPr>
                    </a:p>
                  </a:txBody>
                  <a:tcPr marL="90000" marR="90000"/>
                </a:tc>
                <a:tc hMerge="1">
                  <a:txBody>
                    <a:bodyPr/>
                    <a:lstStyle/>
                    <a:p>
                      <a:endParaRPr lang="de-DE" sz="1800" b="0" strike="noStrike" spc="-1">
                        <a:solidFill>
                          <a:srgbClr val="000000"/>
                        </a:solidFill>
                        <a:latin typeface="Arial"/>
                      </a:endParaRPr>
                    </a:p>
                  </a:txBody>
                  <a:tcPr marL="90000" marR="90000"/>
                </a:tc>
                <a:tc hMerge="1">
                  <a:txBody>
                    <a:bodyPr/>
                    <a:lstStyle/>
                    <a:p>
                      <a:endParaRPr lang="de-DE" sz="1800" b="0" strike="noStrike" spc="-1">
                        <a:solidFill>
                          <a:srgbClr val="000000"/>
                        </a:solidFill>
                        <a:latin typeface="Arial"/>
                      </a:endParaRPr>
                    </a:p>
                  </a:txBody>
                  <a:tcPr marL="90000" marR="90000"/>
                </a:tc>
                <a:extLst>
                  <a:ext uri="{0D108BD9-81ED-4DB2-BD59-A6C34878D82A}">
                    <a16:rowId xmlns:a16="http://schemas.microsoft.com/office/drawing/2014/main" val="10000"/>
                  </a:ext>
                </a:extLst>
              </a:tr>
              <a:tr h="370840">
                <a:tc>
                  <a:txBody>
                    <a:bodyPr/>
                    <a:lstStyle/>
                    <a:p>
                      <a:pPr algn="ctr" defTabSz="914400">
                        <a:lnSpc>
                          <a:spcPct val="100000"/>
                        </a:lnSpc>
                      </a:pPr>
                      <a:r>
                        <a:rPr lang="en-US" sz="1800" b="0" strike="noStrike" spc="-1">
                          <a:solidFill>
                            <a:schemeClr val="dk1"/>
                          </a:solidFill>
                          <a:latin typeface="Calibri"/>
                        </a:rPr>
                        <a:t>1</a:t>
                      </a:r>
                      <a:endParaRPr lang="de-DE" sz="1800" b="0" strike="noStrike" spc="-1">
                        <a:solidFill>
                          <a:srgbClr val="000000"/>
                        </a:solidFill>
                        <a:latin typeface="Arial"/>
                      </a:endParaRPr>
                    </a:p>
                  </a:txBody>
                  <a:tcPr/>
                </a:tc>
                <a:tc>
                  <a:txBody>
                    <a:bodyPr/>
                    <a:lstStyle/>
                    <a:p>
                      <a:pPr algn="ctr" defTabSz="914400">
                        <a:lnSpc>
                          <a:spcPct val="100000"/>
                        </a:lnSpc>
                      </a:pPr>
                      <a:r>
                        <a:rPr lang="en-US" sz="1800" b="0" strike="noStrike" spc="-1">
                          <a:solidFill>
                            <a:schemeClr val="dk1"/>
                          </a:solidFill>
                          <a:latin typeface="Calibri"/>
                        </a:rPr>
                        <a:t>2</a:t>
                      </a:r>
                      <a:endParaRPr lang="de-DE" sz="1800" b="0" strike="noStrike" spc="-1">
                        <a:solidFill>
                          <a:srgbClr val="000000"/>
                        </a:solidFill>
                        <a:latin typeface="Arial"/>
                      </a:endParaRPr>
                    </a:p>
                  </a:txBody>
                  <a:tcPr/>
                </a:tc>
                <a:tc>
                  <a:txBody>
                    <a:bodyPr/>
                    <a:lstStyle/>
                    <a:p>
                      <a:pPr algn="ctr" defTabSz="914400">
                        <a:lnSpc>
                          <a:spcPct val="100000"/>
                        </a:lnSpc>
                      </a:pPr>
                      <a:r>
                        <a:rPr lang="en-US" sz="1800" b="0" strike="noStrike" spc="-1">
                          <a:solidFill>
                            <a:schemeClr val="dk1"/>
                          </a:solidFill>
                          <a:latin typeface="Calibri"/>
                        </a:rPr>
                        <a:t>3</a:t>
                      </a:r>
                      <a:endParaRPr lang="de-DE" sz="1800" b="0" strike="noStrike" spc="-1">
                        <a:solidFill>
                          <a:srgbClr val="000000"/>
                        </a:solidFill>
                        <a:latin typeface="Arial"/>
                      </a:endParaRPr>
                    </a:p>
                  </a:txBody>
                  <a:tcPr/>
                </a:tc>
                <a:tc>
                  <a:txBody>
                    <a:bodyPr/>
                    <a:lstStyle/>
                    <a:p>
                      <a:pPr algn="ctr" defTabSz="914400">
                        <a:lnSpc>
                          <a:spcPct val="100000"/>
                        </a:lnSpc>
                      </a:pPr>
                      <a:r>
                        <a:rPr lang="en-US" sz="1800" b="0" strike="noStrike" spc="-1">
                          <a:solidFill>
                            <a:schemeClr val="dk1"/>
                          </a:solidFill>
                          <a:latin typeface="Calibri"/>
                        </a:rPr>
                        <a:t>4</a:t>
                      </a:r>
                      <a:endParaRPr lang="de-DE" sz="1800" b="0" strike="noStrike" spc="-1">
                        <a:solidFill>
                          <a:srgbClr val="000000"/>
                        </a:solidFill>
                        <a:latin typeface="Arial"/>
                      </a:endParaRPr>
                    </a:p>
                  </a:txBody>
                  <a:tcPr/>
                </a:tc>
                <a:tc>
                  <a:txBody>
                    <a:bodyPr/>
                    <a:lstStyle/>
                    <a:p>
                      <a:pPr algn="ctr" defTabSz="914400">
                        <a:lnSpc>
                          <a:spcPct val="100000"/>
                        </a:lnSpc>
                      </a:pPr>
                      <a:r>
                        <a:rPr lang="en-US" sz="1800" b="0" strike="noStrike" spc="-1" dirty="0">
                          <a:solidFill>
                            <a:schemeClr val="dk1"/>
                          </a:solidFill>
                          <a:latin typeface="Calibri"/>
                        </a:rPr>
                        <a:t>5</a:t>
                      </a:r>
                      <a:endParaRPr lang="de-DE" sz="1800" b="0" strike="noStrike" spc="-1" dirty="0">
                        <a:solidFill>
                          <a:srgbClr val="000000"/>
                        </a:solidFill>
                        <a:latin typeface="Arial"/>
                      </a:endParaRPr>
                    </a:p>
                  </a:txBody>
                  <a:tcPr/>
                </a:tc>
                <a:extLst>
                  <a:ext uri="{0D108BD9-81ED-4DB2-BD59-A6C34878D82A}">
                    <a16:rowId xmlns:a16="http://schemas.microsoft.com/office/drawing/2014/main" val="10001"/>
                  </a:ext>
                </a:extLst>
              </a:tr>
            </a:tbl>
          </a:graphicData>
        </a:graphic>
      </p:graphicFrame>
      <p:graphicFrame>
        <p:nvGraphicFramePr>
          <p:cNvPr id="8" name="Θέση περιεχομένου 6"/>
          <p:cNvGraphicFramePr>
            <a:graphicFrameLocks/>
          </p:cNvGraphicFramePr>
          <p:nvPr>
            <p:extLst>
              <p:ext uri="{D42A27DB-BD31-4B8C-83A1-F6EECF244321}">
                <p14:modId xmlns:p14="http://schemas.microsoft.com/office/powerpoint/2010/main" val="1215072293"/>
              </p:ext>
            </p:extLst>
          </p:nvPr>
        </p:nvGraphicFramePr>
        <p:xfrm>
          <a:off x="558000" y="3646420"/>
          <a:ext cx="11060110" cy="767080"/>
        </p:xfrm>
        <a:graphic>
          <a:graphicData uri="http://schemas.openxmlformats.org/drawingml/2006/table">
            <a:tbl>
              <a:tblPr firstRow="1" bandRow="1">
                <a:tableStyleId>{5C22544A-7EE6-4342-B048-85BDC9FD1C3A}</a:tableStyleId>
              </a:tblPr>
              <a:tblGrid>
                <a:gridCol w="2212022">
                  <a:extLst>
                    <a:ext uri="{9D8B030D-6E8A-4147-A177-3AD203B41FA5}">
                      <a16:colId xmlns:a16="http://schemas.microsoft.com/office/drawing/2014/main" val="20000"/>
                    </a:ext>
                  </a:extLst>
                </a:gridCol>
                <a:gridCol w="2212022">
                  <a:extLst>
                    <a:ext uri="{9D8B030D-6E8A-4147-A177-3AD203B41FA5}">
                      <a16:colId xmlns:a16="http://schemas.microsoft.com/office/drawing/2014/main" val="20001"/>
                    </a:ext>
                  </a:extLst>
                </a:gridCol>
                <a:gridCol w="2212022">
                  <a:extLst>
                    <a:ext uri="{9D8B030D-6E8A-4147-A177-3AD203B41FA5}">
                      <a16:colId xmlns:a16="http://schemas.microsoft.com/office/drawing/2014/main" val="20002"/>
                    </a:ext>
                  </a:extLst>
                </a:gridCol>
                <a:gridCol w="2212022">
                  <a:extLst>
                    <a:ext uri="{9D8B030D-6E8A-4147-A177-3AD203B41FA5}">
                      <a16:colId xmlns:a16="http://schemas.microsoft.com/office/drawing/2014/main" val="20003"/>
                    </a:ext>
                  </a:extLst>
                </a:gridCol>
                <a:gridCol w="2212022">
                  <a:extLst>
                    <a:ext uri="{9D8B030D-6E8A-4147-A177-3AD203B41FA5}">
                      <a16:colId xmlns:a16="http://schemas.microsoft.com/office/drawing/2014/main" val="20004"/>
                    </a:ext>
                  </a:extLst>
                </a:gridCol>
              </a:tblGrid>
              <a:tr h="370840">
                <a:tc gridSpan="5">
                  <a:txBody>
                    <a:bodyPr/>
                    <a:lstStyle/>
                    <a:p>
                      <a:pPr defTabSz="914400">
                        <a:lnSpc>
                          <a:spcPct val="100000"/>
                        </a:lnSpc>
                      </a:pPr>
                      <a:r>
                        <a:rPr lang="de-DE" sz="2000" b="1" strike="noStrike" spc="-1" dirty="0">
                          <a:solidFill>
                            <a:schemeClr val="lt1"/>
                          </a:solidFill>
                          <a:latin typeface="Calibri"/>
                        </a:rPr>
                        <a:t>Ich würde dieses Modul anderen empfehlen </a:t>
                      </a:r>
                      <a:r>
                        <a:rPr lang="de-DE" sz="2000" b="1" i="1" strike="noStrike" spc="-1" dirty="0">
                          <a:solidFill>
                            <a:schemeClr val="lt1"/>
                          </a:solidFill>
                          <a:latin typeface="Calibri"/>
                        </a:rPr>
                        <a:t>(1 Minimum, 5 Maximum)</a:t>
                      </a:r>
                      <a:endParaRPr lang="de-DE" sz="2000" b="0" strike="noStrike" spc="-1" dirty="0">
                        <a:solidFill>
                          <a:srgbClr val="000000"/>
                        </a:solidFill>
                        <a:latin typeface="Arial"/>
                      </a:endParaRPr>
                    </a:p>
                  </a:txBody>
                  <a:tcPr/>
                </a:tc>
                <a:tc hMerge="1">
                  <a:txBody>
                    <a:bodyPr/>
                    <a:lstStyle/>
                    <a:p>
                      <a:endParaRPr lang="de-DE" sz="1800" b="0" strike="noStrike" spc="-1">
                        <a:solidFill>
                          <a:srgbClr val="000000"/>
                        </a:solidFill>
                        <a:latin typeface="Arial"/>
                      </a:endParaRPr>
                    </a:p>
                  </a:txBody>
                  <a:tcPr marL="90000" marR="90000"/>
                </a:tc>
                <a:tc hMerge="1">
                  <a:txBody>
                    <a:bodyPr/>
                    <a:lstStyle/>
                    <a:p>
                      <a:endParaRPr lang="de-DE" sz="1800" b="0" strike="noStrike" spc="-1">
                        <a:solidFill>
                          <a:srgbClr val="000000"/>
                        </a:solidFill>
                        <a:latin typeface="Arial"/>
                      </a:endParaRPr>
                    </a:p>
                  </a:txBody>
                  <a:tcPr marL="90000" marR="90000"/>
                </a:tc>
                <a:tc hMerge="1">
                  <a:txBody>
                    <a:bodyPr/>
                    <a:lstStyle/>
                    <a:p>
                      <a:endParaRPr lang="de-DE" sz="1800" b="0" strike="noStrike" spc="-1">
                        <a:solidFill>
                          <a:srgbClr val="000000"/>
                        </a:solidFill>
                        <a:latin typeface="Arial"/>
                      </a:endParaRPr>
                    </a:p>
                  </a:txBody>
                  <a:tcPr marL="90000" marR="90000"/>
                </a:tc>
                <a:tc hMerge="1">
                  <a:txBody>
                    <a:bodyPr/>
                    <a:lstStyle/>
                    <a:p>
                      <a:endParaRPr lang="de-DE" sz="1800" b="0" strike="noStrike" spc="-1">
                        <a:solidFill>
                          <a:srgbClr val="000000"/>
                        </a:solidFill>
                        <a:latin typeface="Arial"/>
                      </a:endParaRPr>
                    </a:p>
                  </a:txBody>
                  <a:tcPr marL="90000" marR="90000"/>
                </a:tc>
                <a:extLst>
                  <a:ext uri="{0D108BD9-81ED-4DB2-BD59-A6C34878D82A}">
                    <a16:rowId xmlns:a16="http://schemas.microsoft.com/office/drawing/2014/main" val="10000"/>
                  </a:ext>
                </a:extLst>
              </a:tr>
              <a:tr h="370840">
                <a:tc>
                  <a:txBody>
                    <a:bodyPr/>
                    <a:lstStyle/>
                    <a:p>
                      <a:pPr algn="ctr" defTabSz="914400">
                        <a:lnSpc>
                          <a:spcPct val="100000"/>
                        </a:lnSpc>
                      </a:pPr>
                      <a:r>
                        <a:rPr lang="en-US" sz="1800" b="0" strike="noStrike" spc="-1">
                          <a:solidFill>
                            <a:schemeClr val="dk1"/>
                          </a:solidFill>
                          <a:latin typeface="Calibri"/>
                        </a:rPr>
                        <a:t>1</a:t>
                      </a:r>
                      <a:endParaRPr lang="de-DE" sz="1800" b="0" strike="noStrike" spc="-1">
                        <a:solidFill>
                          <a:srgbClr val="000000"/>
                        </a:solidFill>
                        <a:latin typeface="Arial"/>
                      </a:endParaRPr>
                    </a:p>
                  </a:txBody>
                  <a:tcPr/>
                </a:tc>
                <a:tc>
                  <a:txBody>
                    <a:bodyPr/>
                    <a:lstStyle/>
                    <a:p>
                      <a:pPr algn="ctr" defTabSz="914400">
                        <a:lnSpc>
                          <a:spcPct val="100000"/>
                        </a:lnSpc>
                      </a:pPr>
                      <a:r>
                        <a:rPr lang="en-US" sz="1800" b="0" strike="noStrike" spc="-1">
                          <a:solidFill>
                            <a:schemeClr val="dk1"/>
                          </a:solidFill>
                          <a:latin typeface="Calibri"/>
                        </a:rPr>
                        <a:t>2</a:t>
                      </a:r>
                      <a:endParaRPr lang="de-DE" sz="1800" b="0" strike="noStrike" spc="-1">
                        <a:solidFill>
                          <a:srgbClr val="000000"/>
                        </a:solidFill>
                        <a:latin typeface="Arial"/>
                      </a:endParaRPr>
                    </a:p>
                  </a:txBody>
                  <a:tcPr/>
                </a:tc>
                <a:tc>
                  <a:txBody>
                    <a:bodyPr/>
                    <a:lstStyle/>
                    <a:p>
                      <a:pPr algn="ctr" defTabSz="914400">
                        <a:lnSpc>
                          <a:spcPct val="100000"/>
                        </a:lnSpc>
                      </a:pPr>
                      <a:r>
                        <a:rPr lang="en-US" sz="1800" b="0" strike="noStrike" spc="-1">
                          <a:solidFill>
                            <a:schemeClr val="dk1"/>
                          </a:solidFill>
                          <a:latin typeface="Calibri"/>
                        </a:rPr>
                        <a:t>3</a:t>
                      </a:r>
                      <a:endParaRPr lang="de-DE" sz="1800" b="0" strike="noStrike" spc="-1">
                        <a:solidFill>
                          <a:srgbClr val="000000"/>
                        </a:solidFill>
                        <a:latin typeface="Arial"/>
                      </a:endParaRPr>
                    </a:p>
                  </a:txBody>
                  <a:tcPr/>
                </a:tc>
                <a:tc>
                  <a:txBody>
                    <a:bodyPr/>
                    <a:lstStyle/>
                    <a:p>
                      <a:pPr algn="ctr" defTabSz="914400">
                        <a:lnSpc>
                          <a:spcPct val="100000"/>
                        </a:lnSpc>
                      </a:pPr>
                      <a:r>
                        <a:rPr lang="en-US" sz="1800" b="0" strike="noStrike" spc="-1">
                          <a:solidFill>
                            <a:schemeClr val="dk1"/>
                          </a:solidFill>
                          <a:latin typeface="Calibri"/>
                        </a:rPr>
                        <a:t>4</a:t>
                      </a:r>
                      <a:endParaRPr lang="de-DE" sz="1800" b="0" strike="noStrike" spc="-1">
                        <a:solidFill>
                          <a:srgbClr val="000000"/>
                        </a:solidFill>
                        <a:latin typeface="Arial"/>
                      </a:endParaRPr>
                    </a:p>
                  </a:txBody>
                  <a:tcPr/>
                </a:tc>
                <a:tc>
                  <a:txBody>
                    <a:bodyPr/>
                    <a:lstStyle/>
                    <a:p>
                      <a:pPr algn="ctr" defTabSz="914400">
                        <a:lnSpc>
                          <a:spcPct val="100000"/>
                        </a:lnSpc>
                      </a:pPr>
                      <a:r>
                        <a:rPr lang="en-US" sz="1800" b="0" strike="noStrike" spc="-1" dirty="0">
                          <a:solidFill>
                            <a:schemeClr val="dk1"/>
                          </a:solidFill>
                          <a:latin typeface="Calibri"/>
                        </a:rPr>
                        <a:t>5</a:t>
                      </a:r>
                      <a:endParaRPr lang="de-DE" sz="1800" b="0" strike="noStrike" spc="-1" dirty="0">
                        <a:solidFill>
                          <a:srgbClr val="000000"/>
                        </a:solidFill>
                        <a:latin typeface="Arial"/>
                      </a:endParaRPr>
                    </a:p>
                  </a:txBody>
                  <a:tcPr/>
                </a:tc>
                <a:extLst>
                  <a:ext uri="{0D108BD9-81ED-4DB2-BD59-A6C34878D82A}">
                    <a16:rowId xmlns:a16="http://schemas.microsoft.com/office/drawing/2014/main" val="10001"/>
                  </a:ext>
                </a:extLst>
              </a:tr>
            </a:tbl>
          </a:graphicData>
        </a:graphic>
      </p:graphicFrame>
      <p:graphicFrame>
        <p:nvGraphicFramePr>
          <p:cNvPr id="11" name="Θέση περιεχομένου 6"/>
          <p:cNvGraphicFramePr>
            <a:graphicFrameLocks/>
          </p:cNvGraphicFramePr>
          <p:nvPr>
            <p:extLst>
              <p:ext uri="{D42A27DB-BD31-4B8C-83A1-F6EECF244321}">
                <p14:modId xmlns:p14="http://schemas.microsoft.com/office/powerpoint/2010/main" val="2575963770"/>
              </p:ext>
            </p:extLst>
          </p:nvPr>
        </p:nvGraphicFramePr>
        <p:xfrm>
          <a:off x="557582" y="2123325"/>
          <a:ext cx="11060110" cy="767080"/>
        </p:xfrm>
        <a:graphic>
          <a:graphicData uri="http://schemas.openxmlformats.org/drawingml/2006/table">
            <a:tbl>
              <a:tblPr firstRow="1" bandRow="1">
                <a:tableStyleId>{5C22544A-7EE6-4342-B048-85BDC9FD1C3A}</a:tableStyleId>
              </a:tblPr>
              <a:tblGrid>
                <a:gridCol w="2212022">
                  <a:extLst>
                    <a:ext uri="{9D8B030D-6E8A-4147-A177-3AD203B41FA5}">
                      <a16:colId xmlns:a16="http://schemas.microsoft.com/office/drawing/2014/main" val="20000"/>
                    </a:ext>
                  </a:extLst>
                </a:gridCol>
                <a:gridCol w="2212022">
                  <a:extLst>
                    <a:ext uri="{9D8B030D-6E8A-4147-A177-3AD203B41FA5}">
                      <a16:colId xmlns:a16="http://schemas.microsoft.com/office/drawing/2014/main" val="20001"/>
                    </a:ext>
                  </a:extLst>
                </a:gridCol>
                <a:gridCol w="2212022">
                  <a:extLst>
                    <a:ext uri="{9D8B030D-6E8A-4147-A177-3AD203B41FA5}">
                      <a16:colId xmlns:a16="http://schemas.microsoft.com/office/drawing/2014/main" val="20002"/>
                    </a:ext>
                  </a:extLst>
                </a:gridCol>
                <a:gridCol w="2212022">
                  <a:extLst>
                    <a:ext uri="{9D8B030D-6E8A-4147-A177-3AD203B41FA5}">
                      <a16:colId xmlns:a16="http://schemas.microsoft.com/office/drawing/2014/main" val="20003"/>
                    </a:ext>
                  </a:extLst>
                </a:gridCol>
                <a:gridCol w="2212022">
                  <a:extLst>
                    <a:ext uri="{9D8B030D-6E8A-4147-A177-3AD203B41FA5}">
                      <a16:colId xmlns:a16="http://schemas.microsoft.com/office/drawing/2014/main" val="20004"/>
                    </a:ext>
                  </a:extLst>
                </a:gridCol>
              </a:tblGrid>
              <a:tr h="370840">
                <a:tc gridSpan="5">
                  <a:txBody>
                    <a:bodyPr/>
                    <a:lstStyle/>
                    <a:p>
                      <a:pPr defTabSz="914400">
                        <a:lnSpc>
                          <a:spcPct val="100000"/>
                        </a:lnSpc>
                      </a:pPr>
                      <a:r>
                        <a:rPr lang="de-DE" sz="2000" b="1" strike="noStrike" spc="-1" dirty="0">
                          <a:solidFill>
                            <a:schemeClr val="lt1"/>
                          </a:solidFill>
                          <a:latin typeface="Calibri"/>
                        </a:rPr>
                        <a:t>Das Modul hat mein Wissen über das Thema verbessert </a:t>
                      </a:r>
                      <a:r>
                        <a:rPr lang="de-DE" sz="1800" b="1" i="1" strike="noStrike" spc="-1" dirty="0">
                          <a:solidFill>
                            <a:schemeClr val="lt1"/>
                          </a:solidFill>
                          <a:latin typeface="Calibri"/>
                        </a:rPr>
                        <a:t>(1 Minimum, 5 Maximum) </a:t>
                      </a:r>
                      <a:endParaRPr lang="de-DE" sz="1800" b="0" strike="noStrike" spc="-1" dirty="0">
                        <a:solidFill>
                          <a:srgbClr val="000000"/>
                        </a:solidFill>
                        <a:latin typeface="Arial"/>
                      </a:endParaRPr>
                    </a:p>
                  </a:txBody>
                  <a:tcPr/>
                </a:tc>
                <a:tc hMerge="1">
                  <a:txBody>
                    <a:bodyPr/>
                    <a:lstStyle/>
                    <a:p>
                      <a:endParaRPr lang="de-DE" sz="1800" b="0" strike="noStrike" spc="-1">
                        <a:solidFill>
                          <a:srgbClr val="000000"/>
                        </a:solidFill>
                        <a:latin typeface="Arial"/>
                      </a:endParaRPr>
                    </a:p>
                  </a:txBody>
                  <a:tcPr marL="90000" marR="90000"/>
                </a:tc>
                <a:tc hMerge="1">
                  <a:txBody>
                    <a:bodyPr/>
                    <a:lstStyle/>
                    <a:p>
                      <a:endParaRPr lang="de-DE" sz="1800" b="0" strike="noStrike" spc="-1">
                        <a:solidFill>
                          <a:srgbClr val="000000"/>
                        </a:solidFill>
                        <a:latin typeface="Arial"/>
                      </a:endParaRPr>
                    </a:p>
                  </a:txBody>
                  <a:tcPr marL="90000" marR="90000"/>
                </a:tc>
                <a:tc hMerge="1">
                  <a:txBody>
                    <a:bodyPr/>
                    <a:lstStyle/>
                    <a:p>
                      <a:endParaRPr lang="de-DE" sz="1800" b="0" strike="noStrike" spc="-1">
                        <a:solidFill>
                          <a:srgbClr val="000000"/>
                        </a:solidFill>
                        <a:latin typeface="Arial"/>
                      </a:endParaRPr>
                    </a:p>
                  </a:txBody>
                  <a:tcPr marL="90000" marR="90000"/>
                </a:tc>
                <a:tc hMerge="1">
                  <a:txBody>
                    <a:bodyPr/>
                    <a:lstStyle/>
                    <a:p>
                      <a:endParaRPr lang="de-DE" sz="1800" b="0" strike="noStrike" spc="-1">
                        <a:solidFill>
                          <a:srgbClr val="000000"/>
                        </a:solidFill>
                        <a:latin typeface="Arial"/>
                      </a:endParaRPr>
                    </a:p>
                  </a:txBody>
                  <a:tcPr marL="90000" marR="90000"/>
                </a:tc>
                <a:extLst>
                  <a:ext uri="{0D108BD9-81ED-4DB2-BD59-A6C34878D82A}">
                    <a16:rowId xmlns:a16="http://schemas.microsoft.com/office/drawing/2014/main" val="10000"/>
                  </a:ext>
                </a:extLst>
              </a:tr>
              <a:tr h="370840">
                <a:tc>
                  <a:txBody>
                    <a:bodyPr/>
                    <a:lstStyle/>
                    <a:p>
                      <a:pPr algn="ctr" defTabSz="914400">
                        <a:lnSpc>
                          <a:spcPct val="100000"/>
                        </a:lnSpc>
                      </a:pPr>
                      <a:r>
                        <a:rPr lang="en-US" sz="1800" b="0" strike="noStrike" spc="-1">
                          <a:solidFill>
                            <a:schemeClr val="dk1"/>
                          </a:solidFill>
                          <a:latin typeface="Calibri"/>
                        </a:rPr>
                        <a:t>1</a:t>
                      </a:r>
                      <a:endParaRPr lang="de-DE" sz="1800" b="0" strike="noStrike" spc="-1">
                        <a:solidFill>
                          <a:srgbClr val="000000"/>
                        </a:solidFill>
                        <a:latin typeface="Arial"/>
                      </a:endParaRPr>
                    </a:p>
                  </a:txBody>
                  <a:tcPr/>
                </a:tc>
                <a:tc>
                  <a:txBody>
                    <a:bodyPr/>
                    <a:lstStyle/>
                    <a:p>
                      <a:pPr algn="ctr" defTabSz="914400">
                        <a:lnSpc>
                          <a:spcPct val="100000"/>
                        </a:lnSpc>
                      </a:pPr>
                      <a:r>
                        <a:rPr lang="en-US" sz="1800" b="0" strike="noStrike" spc="-1">
                          <a:solidFill>
                            <a:schemeClr val="dk1"/>
                          </a:solidFill>
                          <a:latin typeface="Calibri"/>
                        </a:rPr>
                        <a:t>2</a:t>
                      </a:r>
                      <a:endParaRPr lang="de-DE" sz="1800" b="0" strike="noStrike" spc="-1">
                        <a:solidFill>
                          <a:srgbClr val="000000"/>
                        </a:solidFill>
                        <a:latin typeface="Arial"/>
                      </a:endParaRPr>
                    </a:p>
                  </a:txBody>
                  <a:tcPr/>
                </a:tc>
                <a:tc>
                  <a:txBody>
                    <a:bodyPr/>
                    <a:lstStyle/>
                    <a:p>
                      <a:pPr algn="ctr" defTabSz="914400">
                        <a:lnSpc>
                          <a:spcPct val="100000"/>
                        </a:lnSpc>
                      </a:pPr>
                      <a:r>
                        <a:rPr lang="en-US" sz="1800" b="0" strike="noStrike" spc="-1">
                          <a:solidFill>
                            <a:schemeClr val="dk1"/>
                          </a:solidFill>
                          <a:latin typeface="Calibri"/>
                        </a:rPr>
                        <a:t>3</a:t>
                      </a:r>
                      <a:endParaRPr lang="de-DE" sz="1800" b="0" strike="noStrike" spc="-1">
                        <a:solidFill>
                          <a:srgbClr val="000000"/>
                        </a:solidFill>
                        <a:latin typeface="Arial"/>
                      </a:endParaRPr>
                    </a:p>
                  </a:txBody>
                  <a:tcPr/>
                </a:tc>
                <a:tc>
                  <a:txBody>
                    <a:bodyPr/>
                    <a:lstStyle/>
                    <a:p>
                      <a:pPr algn="ctr" defTabSz="914400">
                        <a:lnSpc>
                          <a:spcPct val="100000"/>
                        </a:lnSpc>
                      </a:pPr>
                      <a:r>
                        <a:rPr lang="en-US" sz="1800" b="0" strike="noStrike" spc="-1">
                          <a:solidFill>
                            <a:schemeClr val="dk1"/>
                          </a:solidFill>
                          <a:latin typeface="Calibri"/>
                        </a:rPr>
                        <a:t>4</a:t>
                      </a:r>
                      <a:endParaRPr lang="de-DE" sz="1800" b="0" strike="noStrike" spc="-1">
                        <a:solidFill>
                          <a:srgbClr val="000000"/>
                        </a:solidFill>
                        <a:latin typeface="Arial"/>
                      </a:endParaRPr>
                    </a:p>
                  </a:txBody>
                  <a:tcPr/>
                </a:tc>
                <a:tc>
                  <a:txBody>
                    <a:bodyPr/>
                    <a:lstStyle/>
                    <a:p>
                      <a:pPr algn="ctr" defTabSz="914400">
                        <a:lnSpc>
                          <a:spcPct val="100000"/>
                        </a:lnSpc>
                      </a:pPr>
                      <a:r>
                        <a:rPr lang="en-US" sz="1800" b="0" strike="noStrike" spc="-1" dirty="0">
                          <a:solidFill>
                            <a:schemeClr val="dk1"/>
                          </a:solidFill>
                          <a:latin typeface="Calibri"/>
                        </a:rPr>
                        <a:t>5</a:t>
                      </a:r>
                      <a:endParaRPr lang="de-DE" sz="1800" b="0" strike="noStrike" spc="-1" dirty="0">
                        <a:solidFill>
                          <a:srgbClr val="000000"/>
                        </a:solidFill>
                        <a:latin typeface="Arial"/>
                      </a:endParaRP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11335634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E058616-C18C-4500-A384-B339255A4986}"/>
              </a:ext>
            </a:extLst>
          </p:cNvPr>
          <p:cNvSpPr>
            <a:spLocks noGrp="1"/>
          </p:cNvSpPr>
          <p:nvPr>
            <p:ph type="title"/>
          </p:nvPr>
        </p:nvSpPr>
        <p:spPr/>
        <p:txBody>
          <a:bodyPr>
            <a:normAutofit/>
          </a:bodyPr>
          <a:lstStyle/>
          <a:p>
            <a:r>
              <a:rPr lang="it-IT" sz="3600" dirty="0" err="1">
                <a:solidFill>
                  <a:srgbClr val="C01E24"/>
                </a:solidFill>
              </a:rPr>
              <a:t>Referenzen</a:t>
            </a:r>
            <a:r>
              <a:rPr lang="it-IT" sz="3600" dirty="0">
                <a:solidFill>
                  <a:srgbClr val="C01E24"/>
                </a:solidFill>
              </a:rPr>
              <a:t> und </a:t>
            </a:r>
            <a:r>
              <a:rPr lang="it-IT" sz="3600" dirty="0" err="1">
                <a:solidFill>
                  <a:srgbClr val="C01E24"/>
                </a:solidFill>
              </a:rPr>
              <a:t>weiterführende</a:t>
            </a:r>
            <a:r>
              <a:rPr lang="it-IT" sz="3600" dirty="0">
                <a:solidFill>
                  <a:srgbClr val="C01E24"/>
                </a:solidFill>
              </a:rPr>
              <a:t> </a:t>
            </a:r>
            <a:r>
              <a:rPr lang="it-IT" sz="3600" dirty="0" err="1">
                <a:solidFill>
                  <a:srgbClr val="C01E24"/>
                </a:solidFill>
              </a:rPr>
              <a:t>Literatur</a:t>
            </a:r>
            <a:endParaRPr lang="el-GR" sz="3600" dirty="0">
              <a:solidFill>
                <a:srgbClr val="C01E24"/>
              </a:solidFill>
            </a:endParaRPr>
          </a:p>
        </p:txBody>
      </p:sp>
      <p:sp>
        <p:nvSpPr>
          <p:cNvPr id="3" name="Θέση περιεχομένου 2">
            <a:extLst>
              <a:ext uri="{FF2B5EF4-FFF2-40B4-BE49-F238E27FC236}">
                <a16:creationId xmlns:a16="http://schemas.microsoft.com/office/drawing/2014/main" id="{2C223045-2011-4DC7-8A60-9FA8F2015EF3}"/>
              </a:ext>
            </a:extLst>
          </p:cNvPr>
          <p:cNvSpPr>
            <a:spLocks noGrp="1"/>
          </p:cNvSpPr>
          <p:nvPr>
            <p:ph idx="1"/>
          </p:nvPr>
        </p:nvSpPr>
        <p:spPr>
          <a:xfrm>
            <a:off x="557999" y="1799999"/>
            <a:ext cx="10816017" cy="4865977"/>
          </a:xfrm>
        </p:spPr>
        <p:txBody>
          <a:bodyPr>
            <a:normAutofit lnSpcReduction="10000"/>
          </a:bodyPr>
          <a:lstStyle/>
          <a:p>
            <a:r>
              <a:rPr lang="de-DE" sz="1800" dirty="0"/>
              <a:t>Akbar, S., </a:t>
            </a:r>
            <a:r>
              <a:rPr lang="de-DE" sz="1800" dirty="0" err="1"/>
              <a:t>Coiera</a:t>
            </a:r>
            <a:r>
              <a:rPr lang="de-DE" sz="1800" dirty="0"/>
              <a:t>, E., &amp; </a:t>
            </a:r>
            <a:r>
              <a:rPr lang="de-DE" sz="1800" dirty="0" err="1"/>
              <a:t>Magrabi</a:t>
            </a:r>
            <a:r>
              <a:rPr lang="de-DE" sz="1800" dirty="0"/>
              <a:t>, F. (2020). </a:t>
            </a:r>
            <a:r>
              <a:rPr lang="de-DE" sz="1800" dirty="0" err="1"/>
              <a:t>Safety</a:t>
            </a:r>
            <a:r>
              <a:rPr lang="de-DE" sz="1800" dirty="0"/>
              <a:t> </a:t>
            </a:r>
            <a:r>
              <a:rPr lang="de-DE" sz="1800" dirty="0" err="1"/>
              <a:t>concerns</a:t>
            </a:r>
            <a:r>
              <a:rPr lang="de-DE" sz="1800" dirty="0"/>
              <a:t> </a:t>
            </a:r>
            <a:r>
              <a:rPr lang="de-DE" sz="1800" dirty="0" err="1"/>
              <a:t>with</a:t>
            </a:r>
            <a:r>
              <a:rPr lang="de-DE" sz="1800" dirty="0"/>
              <a:t> </a:t>
            </a:r>
            <a:r>
              <a:rPr lang="de-DE" sz="1800" dirty="0" err="1"/>
              <a:t>consumer-facing</a:t>
            </a:r>
            <a:r>
              <a:rPr lang="de-DE" sz="1800" dirty="0"/>
              <a:t> mobile </a:t>
            </a:r>
            <a:r>
              <a:rPr lang="de-DE" sz="1800" dirty="0" err="1"/>
              <a:t>health</a:t>
            </a:r>
            <a:r>
              <a:rPr lang="de-DE" sz="1800" dirty="0"/>
              <a:t> </a:t>
            </a:r>
            <a:r>
              <a:rPr lang="de-DE" sz="1800" dirty="0" err="1"/>
              <a:t>applications</a:t>
            </a:r>
            <a:r>
              <a:rPr lang="de-DE" sz="1800" dirty="0"/>
              <a:t> and </a:t>
            </a:r>
            <a:r>
              <a:rPr lang="de-DE" sz="1800" dirty="0" err="1"/>
              <a:t>their</a:t>
            </a:r>
            <a:r>
              <a:rPr lang="de-DE" sz="1800" dirty="0"/>
              <a:t> </a:t>
            </a:r>
            <a:r>
              <a:rPr lang="de-DE" sz="1800" dirty="0" err="1"/>
              <a:t>consequences</a:t>
            </a:r>
            <a:r>
              <a:rPr lang="de-DE" sz="1800" dirty="0"/>
              <a:t>: A </a:t>
            </a:r>
            <a:r>
              <a:rPr lang="de-DE" sz="1800" dirty="0" err="1"/>
              <a:t>scoping</a:t>
            </a:r>
            <a:r>
              <a:rPr lang="de-DE" sz="1800" dirty="0"/>
              <a:t> review. Journal </a:t>
            </a:r>
            <a:r>
              <a:rPr lang="de-DE" sz="1800" dirty="0" err="1"/>
              <a:t>of</a:t>
            </a:r>
            <a:r>
              <a:rPr lang="de-DE" sz="1800" dirty="0"/>
              <a:t> </a:t>
            </a:r>
            <a:r>
              <a:rPr lang="de-DE" sz="1800" dirty="0" err="1"/>
              <a:t>the</a:t>
            </a:r>
            <a:r>
              <a:rPr lang="de-DE" sz="1800" dirty="0"/>
              <a:t> American Medical </a:t>
            </a:r>
            <a:r>
              <a:rPr lang="de-DE" sz="1800" dirty="0" err="1"/>
              <a:t>Informatics</a:t>
            </a:r>
            <a:r>
              <a:rPr lang="de-DE" sz="1800" dirty="0"/>
              <a:t> </a:t>
            </a:r>
            <a:r>
              <a:rPr lang="de-DE" sz="1800" dirty="0" err="1"/>
              <a:t>Association</a:t>
            </a:r>
            <a:r>
              <a:rPr lang="de-DE" sz="1800" dirty="0"/>
              <a:t> : JAMIA, 27(2), 330–340. https://doi.org/10.1093/jamia/ocz175</a:t>
            </a:r>
          </a:p>
          <a:p>
            <a:r>
              <a:rPr lang="de-DE" sz="1800" dirty="0"/>
              <a:t>Albrecht, U.‑V. (2016). </a:t>
            </a:r>
            <a:r>
              <a:rPr lang="de-DE" sz="1800" dirty="0" err="1"/>
              <a:t>Chances</a:t>
            </a:r>
            <a:r>
              <a:rPr lang="de-DE" sz="1800" dirty="0"/>
              <a:t> and </a:t>
            </a:r>
            <a:r>
              <a:rPr lang="de-DE" sz="1800" dirty="0" err="1"/>
              <a:t>Risks</a:t>
            </a:r>
            <a:r>
              <a:rPr lang="de-DE" sz="1800" dirty="0"/>
              <a:t> </a:t>
            </a:r>
            <a:r>
              <a:rPr lang="de-DE" sz="1800" dirty="0" err="1"/>
              <a:t>of</a:t>
            </a:r>
            <a:r>
              <a:rPr lang="de-DE" sz="1800" dirty="0"/>
              <a:t> Mobile Health Apps (CHARISMHA). Advance online </a:t>
            </a:r>
            <a:r>
              <a:rPr lang="de-DE" sz="1800" dirty="0" err="1"/>
              <a:t>publication</a:t>
            </a:r>
            <a:r>
              <a:rPr lang="de-DE" sz="1800" dirty="0"/>
              <a:t>. https://doi.org/10.24355/dbbs.084-201210110913-73</a:t>
            </a:r>
          </a:p>
          <a:p>
            <a:r>
              <a:rPr lang="de-DE" sz="1800" dirty="0" err="1"/>
              <a:t>Boudreaux</a:t>
            </a:r>
            <a:r>
              <a:rPr lang="de-DE" sz="1800" dirty="0"/>
              <a:t>, E. D., </a:t>
            </a:r>
            <a:r>
              <a:rPr lang="de-DE" sz="1800" dirty="0" err="1"/>
              <a:t>Waring</a:t>
            </a:r>
            <a:r>
              <a:rPr lang="de-DE" sz="1800" dirty="0"/>
              <a:t>, M. E., Hayes, R. B., </a:t>
            </a:r>
            <a:r>
              <a:rPr lang="de-DE" sz="1800" dirty="0" err="1"/>
              <a:t>Sadasivam</a:t>
            </a:r>
            <a:r>
              <a:rPr lang="de-DE" sz="1800" dirty="0"/>
              <a:t>, R. S., Mullen, S., &amp; </a:t>
            </a:r>
            <a:r>
              <a:rPr lang="de-DE" sz="1800" dirty="0" err="1"/>
              <a:t>Pagoto</a:t>
            </a:r>
            <a:r>
              <a:rPr lang="de-DE" sz="1800" dirty="0"/>
              <a:t>, S. (2014). </a:t>
            </a:r>
            <a:r>
              <a:rPr lang="de-DE" sz="1800" dirty="0" err="1"/>
              <a:t>Evaluating</a:t>
            </a:r>
            <a:r>
              <a:rPr lang="de-DE" sz="1800" dirty="0"/>
              <a:t> and </a:t>
            </a:r>
            <a:r>
              <a:rPr lang="de-DE" sz="1800" dirty="0" err="1"/>
              <a:t>selecting</a:t>
            </a:r>
            <a:r>
              <a:rPr lang="de-DE" sz="1800" dirty="0"/>
              <a:t> mobile </a:t>
            </a:r>
            <a:r>
              <a:rPr lang="de-DE" sz="1800" dirty="0" err="1"/>
              <a:t>health</a:t>
            </a:r>
            <a:r>
              <a:rPr lang="de-DE" sz="1800" dirty="0"/>
              <a:t> </a:t>
            </a:r>
            <a:r>
              <a:rPr lang="de-DE" sz="1800" dirty="0" err="1"/>
              <a:t>apps</a:t>
            </a:r>
            <a:r>
              <a:rPr lang="de-DE" sz="1800" dirty="0"/>
              <a:t>: </a:t>
            </a:r>
            <a:r>
              <a:rPr lang="de-DE" sz="1800" dirty="0" err="1"/>
              <a:t>Strategies</a:t>
            </a:r>
            <a:r>
              <a:rPr lang="de-DE" sz="1800" dirty="0"/>
              <a:t> </a:t>
            </a:r>
            <a:r>
              <a:rPr lang="de-DE" sz="1800" dirty="0" err="1"/>
              <a:t>for</a:t>
            </a:r>
            <a:r>
              <a:rPr lang="de-DE" sz="1800" dirty="0"/>
              <a:t> </a:t>
            </a:r>
            <a:r>
              <a:rPr lang="de-DE" sz="1800" dirty="0" err="1"/>
              <a:t>healthcare</a:t>
            </a:r>
            <a:r>
              <a:rPr lang="de-DE" sz="1800" dirty="0"/>
              <a:t> </a:t>
            </a:r>
            <a:r>
              <a:rPr lang="de-DE" sz="1800" dirty="0" err="1"/>
              <a:t>providers</a:t>
            </a:r>
            <a:r>
              <a:rPr lang="de-DE" sz="1800" dirty="0"/>
              <a:t> and </a:t>
            </a:r>
            <a:r>
              <a:rPr lang="de-DE" sz="1800" dirty="0" err="1"/>
              <a:t>healthcare</a:t>
            </a:r>
            <a:r>
              <a:rPr lang="de-DE" sz="1800" dirty="0"/>
              <a:t> </a:t>
            </a:r>
            <a:r>
              <a:rPr lang="de-DE" sz="1800" dirty="0" err="1"/>
              <a:t>organizations</a:t>
            </a:r>
            <a:r>
              <a:rPr lang="de-DE" sz="1800" dirty="0"/>
              <a:t>. Translational Behavioral Medicine, 4(4), 363–371. https://doi.org/10.1007/s13142-014-0293-9</a:t>
            </a:r>
          </a:p>
          <a:p>
            <a:r>
              <a:rPr lang="de-DE" sz="1800" dirty="0" err="1"/>
              <a:t>Boulos</a:t>
            </a:r>
            <a:r>
              <a:rPr lang="de-DE" sz="1800" dirty="0"/>
              <a:t>, M. N. K., Brewer, A. C., </a:t>
            </a:r>
            <a:r>
              <a:rPr lang="de-DE" sz="1800" dirty="0" err="1"/>
              <a:t>Karimkhani</a:t>
            </a:r>
            <a:r>
              <a:rPr lang="de-DE" sz="1800" dirty="0"/>
              <a:t>, C., Buller, D. B., &amp; </a:t>
            </a:r>
            <a:r>
              <a:rPr lang="de-DE" sz="1800" dirty="0" err="1"/>
              <a:t>Dellavalle</a:t>
            </a:r>
            <a:r>
              <a:rPr lang="de-DE" sz="1800" dirty="0"/>
              <a:t>, R. P. (2014). Mobile </a:t>
            </a:r>
            <a:r>
              <a:rPr lang="de-DE" sz="1800" dirty="0" err="1"/>
              <a:t>medical</a:t>
            </a:r>
            <a:r>
              <a:rPr lang="de-DE" sz="1800" dirty="0"/>
              <a:t> and </a:t>
            </a:r>
            <a:r>
              <a:rPr lang="de-DE" sz="1800" dirty="0" err="1"/>
              <a:t>health</a:t>
            </a:r>
            <a:r>
              <a:rPr lang="de-DE" sz="1800" dirty="0"/>
              <a:t> </a:t>
            </a:r>
            <a:r>
              <a:rPr lang="de-DE" sz="1800" dirty="0" err="1"/>
              <a:t>apps</a:t>
            </a:r>
            <a:r>
              <a:rPr lang="de-DE" sz="1800" dirty="0"/>
              <a:t>: State </a:t>
            </a:r>
            <a:r>
              <a:rPr lang="de-DE" sz="1800" dirty="0" err="1"/>
              <a:t>of</a:t>
            </a:r>
            <a:r>
              <a:rPr lang="de-DE" sz="1800" dirty="0"/>
              <a:t> </a:t>
            </a:r>
            <a:r>
              <a:rPr lang="de-DE" sz="1800" dirty="0" err="1"/>
              <a:t>the</a:t>
            </a:r>
            <a:r>
              <a:rPr lang="de-DE" sz="1800" dirty="0"/>
              <a:t> </a:t>
            </a:r>
            <a:r>
              <a:rPr lang="de-DE" sz="1800" dirty="0" err="1"/>
              <a:t>art</a:t>
            </a:r>
            <a:r>
              <a:rPr lang="de-DE" sz="1800" dirty="0"/>
              <a:t>, </a:t>
            </a:r>
            <a:r>
              <a:rPr lang="de-DE" sz="1800" dirty="0" err="1"/>
              <a:t>concerns</a:t>
            </a:r>
            <a:r>
              <a:rPr lang="de-DE" sz="1800" dirty="0"/>
              <a:t>, </a:t>
            </a:r>
            <a:r>
              <a:rPr lang="de-DE" sz="1800" dirty="0" err="1"/>
              <a:t>regulatory</a:t>
            </a:r>
            <a:r>
              <a:rPr lang="de-DE" sz="1800" dirty="0"/>
              <a:t> </a:t>
            </a:r>
            <a:r>
              <a:rPr lang="de-DE" sz="1800" dirty="0" err="1"/>
              <a:t>control</a:t>
            </a:r>
            <a:r>
              <a:rPr lang="de-DE" sz="1800" dirty="0"/>
              <a:t> and </a:t>
            </a:r>
            <a:r>
              <a:rPr lang="de-DE" sz="1800" dirty="0" err="1"/>
              <a:t>certification</a:t>
            </a:r>
            <a:r>
              <a:rPr lang="de-DE" sz="1800" dirty="0"/>
              <a:t>. Online Journal </a:t>
            </a:r>
            <a:r>
              <a:rPr lang="de-DE" sz="1800" dirty="0" err="1"/>
              <a:t>of</a:t>
            </a:r>
            <a:r>
              <a:rPr lang="de-DE" sz="1800" dirty="0"/>
              <a:t> Public Health </a:t>
            </a:r>
            <a:r>
              <a:rPr lang="de-DE" sz="1800" dirty="0" err="1"/>
              <a:t>Informatics</a:t>
            </a:r>
            <a:r>
              <a:rPr lang="de-DE" sz="1800" dirty="0"/>
              <a:t>, 5(3), 229. https://doi.org/10.5210/ojphi.v5i3.4814</a:t>
            </a:r>
          </a:p>
          <a:p>
            <a:r>
              <a:rPr lang="de-DE" sz="1800" dirty="0"/>
              <a:t>Bundesamt für Sicherheit in der Informationstechnik. (2023, September 5). Sicherheit bei Apps. https://www.bsi.bund.de/DE/Themen/Verbraucherinnen-und-Verbraucher/Informationen-und-Empfehlungen/Cyber-Sicherheitsempfehlungen/Basisschutz-fuer-Computer-Mobilgeraete/Schutz-fuer-Mobilgeraete/Sicherheit-bei-Apps/sicherheit-bei-apps_node.html</a:t>
            </a:r>
          </a:p>
          <a:p>
            <a:pPr marL="0" indent="0">
              <a:buNone/>
            </a:pPr>
            <a:endParaRPr lang="el-GR" sz="1800" dirty="0"/>
          </a:p>
        </p:txBody>
      </p:sp>
    </p:spTree>
    <p:extLst>
      <p:ext uri="{BB962C8B-B14F-4D97-AF65-F5344CB8AC3E}">
        <p14:creationId xmlns:p14="http://schemas.microsoft.com/office/powerpoint/2010/main" val="37358107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E058616-C18C-4500-A384-B339255A4986}"/>
              </a:ext>
            </a:extLst>
          </p:cNvPr>
          <p:cNvSpPr>
            <a:spLocks noGrp="1"/>
          </p:cNvSpPr>
          <p:nvPr>
            <p:ph type="title"/>
          </p:nvPr>
        </p:nvSpPr>
        <p:spPr/>
        <p:txBody>
          <a:bodyPr>
            <a:normAutofit/>
          </a:bodyPr>
          <a:lstStyle/>
          <a:p>
            <a:r>
              <a:rPr lang="it-IT" sz="3600" dirty="0" err="1">
                <a:solidFill>
                  <a:srgbClr val="C01E24"/>
                </a:solidFill>
              </a:rPr>
              <a:t>Referenzen</a:t>
            </a:r>
            <a:r>
              <a:rPr lang="it-IT" sz="3600" dirty="0">
                <a:solidFill>
                  <a:srgbClr val="C01E24"/>
                </a:solidFill>
              </a:rPr>
              <a:t> und </a:t>
            </a:r>
            <a:r>
              <a:rPr lang="it-IT" sz="3600" dirty="0" err="1">
                <a:solidFill>
                  <a:srgbClr val="C01E24"/>
                </a:solidFill>
              </a:rPr>
              <a:t>weiterführende</a:t>
            </a:r>
            <a:r>
              <a:rPr lang="it-IT" sz="3600" dirty="0">
                <a:solidFill>
                  <a:srgbClr val="C01E24"/>
                </a:solidFill>
              </a:rPr>
              <a:t> </a:t>
            </a:r>
            <a:r>
              <a:rPr lang="it-IT" sz="3600" dirty="0" err="1">
                <a:solidFill>
                  <a:srgbClr val="C01E24"/>
                </a:solidFill>
              </a:rPr>
              <a:t>Literatur</a:t>
            </a:r>
            <a:endParaRPr lang="el-GR" sz="3600" dirty="0">
              <a:solidFill>
                <a:srgbClr val="C01E24"/>
              </a:solidFill>
            </a:endParaRPr>
          </a:p>
        </p:txBody>
      </p:sp>
      <p:sp>
        <p:nvSpPr>
          <p:cNvPr id="3" name="Θέση περιεχομένου 2">
            <a:extLst>
              <a:ext uri="{FF2B5EF4-FFF2-40B4-BE49-F238E27FC236}">
                <a16:creationId xmlns:a16="http://schemas.microsoft.com/office/drawing/2014/main" id="{2C223045-2011-4DC7-8A60-9FA8F2015EF3}"/>
              </a:ext>
            </a:extLst>
          </p:cNvPr>
          <p:cNvSpPr>
            <a:spLocks noGrp="1"/>
          </p:cNvSpPr>
          <p:nvPr>
            <p:ph idx="1"/>
          </p:nvPr>
        </p:nvSpPr>
        <p:spPr>
          <a:xfrm>
            <a:off x="557999" y="1799999"/>
            <a:ext cx="10816017" cy="4865977"/>
          </a:xfrm>
        </p:spPr>
        <p:txBody>
          <a:bodyPr>
            <a:normAutofit fontScale="92500" lnSpcReduction="10000"/>
          </a:bodyPr>
          <a:lstStyle/>
          <a:p>
            <a:r>
              <a:rPr lang="de-DE" sz="1800" dirty="0" err="1"/>
              <a:t>Lecomte</a:t>
            </a:r>
            <a:r>
              <a:rPr lang="de-DE" sz="1800" dirty="0"/>
              <a:t>, T., </a:t>
            </a:r>
            <a:r>
              <a:rPr lang="de-DE" sz="1800" dirty="0" err="1"/>
              <a:t>Potvin</a:t>
            </a:r>
            <a:r>
              <a:rPr lang="de-DE" sz="1800" dirty="0"/>
              <a:t>, S., </a:t>
            </a:r>
            <a:r>
              <a:rPr lang="de-DE" sz="1800" dirty="0" err="1"/>
              <a:t>Corbière</a:t>
            </a:r>
            <a:r>
              <a:rPr lang="de-DE" sz="1800" dirty="0"/>
              <a:t>, M., </a:t>
            </a:r>
            <a:r>
              <a:rPr lang="de-DE" sz="1800" dirty="0" err="1"/>
              <a:t>Guay</a:t>
            </a:r>
            <a:r>
              <a:rPr lang="de-DE" sz="1800" dirty="0"/>
              <a:t>, S., Samson, C., </a:t>
            </a:r>
            <a:r>
              <a:rPr lang="de-DE" sz="1800" dirty="0" err="1"/>
              <a:t>Cloutier</a:t>
            </a:r>
            <a:r>
              <a:rPr lang="de-DE" sz="1800" dirty="0"/>
              <a:t>, B., </a:t>
            </a:r>
            <a:r>
              <a:rPr lang="de-DE" sz="1800" dirty="0" err="1"/>
              <a:t>Francoeur</a:t>
            </a:r>
            <a:r>
              <a:rPr lang="de-DE" sz="1800" dirty="0"/>
              <a:t>, A., </a:t>
            </a:r>
            <a:r>
              <a:rPr lang="de-DE" sz="1800" dirty="0" err="1"/>
              <a:t>Pennou</a:t>
            </a:r>
            <a:r>
              <a:rPr lang="de-DE" sz="1800" dirty="0"/>
              <a:t>, A., &amp; </a:t>
            </a:r>
            <a:r>
              <a:rPr lang="de-DE" sz="1800" dirty="0" err="1"/>
              <a:t>Khazaal</a:t>
            </a:r>
            <a:r>
              <a:rPr lang="de-DE" sz="1800" dirty="0"/>
              <a:t>, Y. (2020). Mobile Apps </a:t>
            </a:r>
            <a:r>
              <a:rPr lang="de-DE" sz="1800" dirty="0" err="1"/>
              <a:t>for</a:t>
            </a:r>
            <a:r>
              <a:rPr lang="de-DE" sz="1800" dirty="0"/>
              <a:t> Mental Health </a:t>
            </a:r>
            <a:r>
              <a:rPr lang="de-DE" sz="1800" dirty="0" err="1"/>
              <a:t>Issues</a:t>
            </a:r>
            <a:r>
              <a:rPr lang="de-DE" sz="1800" dirty="0"/>
              <a:t>: Meta-Review </a:t>
            </a:r>
            <a:r>
              <a:rPr lang="de-DE" sz="1800" dirty="0" err="1"/>
              <a:t>of</a:t>
            </a:r>
            <a:r>
              <a:rPr lang="de-DE" sz="1800" dirty="0"/>
              <a:t> Meta-</a:t>
            </a:r>
            <a:r>
              <a:rPr lang="de-DE" sz="1800" dirty="0" err="1"/>
              <a:t>Analyses</a:t>
            </a:r>
            <a:r>
              <a:rPr lang="de-DE" sz="1800" dirty="0"/>
              <a:t>. JMIR MHealth and </a:t>
            </a:r>
            <a:r>
              <a:rPr lang="de-DE" sz="1800" dirty="0" err="1"/>
              <a:t>UHealth</a:t>
            </a:r>
            <a:r>
              <a:rPr lang="de-DE" sz="1800" dirty="0"/>
              <a:t>, 8(5), e17458. https://doi.org/10.2196/17458</a:t>
            </a:r>
          </a:p>
          <a:p>
            <a:r>
              <a:rPr lang="de-DE" sz="1800" dirty="0"/>
              <a:t>Martínez-Pérez, B., La Torre-Díez, I. de, &amp; López-Coronado, M. (2015). Privacy and </a:t>
            </a:r>
            <a:r>
              <a:rPr lang="de-DE" sz="1800" dirty="0" err="1"/>
              <a:t>security</a:t>
            </a:r>
            <a:r>
              <a:rPr lang="de-DE" sz="1800" dirty="0"/>
              <a:t> in mobile </a:t>
            </a:r>
            <a:r>
              <a:rPr lang="de-DE" sz="1800" dirty="0" err="1"/>
              <a:t>health</a:t>
            </a:r>
            <a:r>
              <a:rPr lang="de-DE" sz="1800" dirty="0"/>
              <a:t> </a:t>
            </a:r>
            <a:r>
              <a:rPr lang="de-DE" sz="1800" dirty="0" err="1"/>
              <a:t>apps</a:t>
            </a:r>
            <a:r>
              <a:rPr lang="de-DE" sz="1800" dirty="0"/>
              <a:t>: A review and </a:t>
            </a:r>
            <a:r>
              <a:rPr lang="de-DE" sz="1800" dirty="0" err="1"/>
              <a:t>recommendations</a:t>
            </a:r>
            <a:r>
              <a:rPr lang="de-DE" sz="1800" dirty="0"/>
              <a:t>. Journal </a:t>
            </a:r>
            <a:r>
              <a:rPr lang="de-DE" sz="1800" dirty="0" err="1"/>
              <a:t>of</a:t>
            </a:r>
            <a:r>
              <a:rPr lang="de-DE" sz="1800" dirty="0"/>
              <a:t> Medical Systems, 39(1), 181. https://doi.org/10.1007/s10916-014-0181-3</a:t>
            </a:r>
          </a:p>
          <a:p>
            <a:r>
              <a:rPr lang="de-DE" sz="1800" dirty="0"/>
              <a:t>Milne-Ives, M., Lam, C., </a:t>
            </a:r>
            <a:r>
              <a:rPr lang="de-DE" sz="1800" dirty="0" err="1"/>
              <a:t>Cock</a:t>
            </a:r>
            <a:r>
              <a:rPr lang="de-DE" sz="1800" dirty="0"/>
              <a:t>, C. de, van </a:t>
            </a:r>
            <a:r>
              <a:rPr lang="de-DE" sz="1800" dirty="0" err="1"/>
              <a:t>Velthoven</a:t>
            </a:r>
            <a:r>
              <a:rPr lang="de-DE" sz="1800" dirty="0"/>
              <a:t>, M. H., &amp; Meinert, E. (2020). Mobile Apps </a:t>
            </a:r>
            <a:r>
              <a:rPr lang="de-DE" sz="1800" dirty="0" err="1"/>
              <a:t>for</a:t>
            </a:r>
            <a:r>
              <a:rPr lang="de-DE" sz="1800" dirty="0"/>
              <a:t> Health </a:t>
            </a:r>
            <a:r>
              <a:rPr lang="de-DE" sz="1800" dirty="0" err="1"/>
              <a:t>Behavior</a:t>
            </a:r>
            <a:r>
              <a:rPr lang="de-DE" sz="1800" dirty="0"/>
              <a:t> Change in </a:t>
            </a:r>
            <a:r>
              <a:rPr lang="de-DE" sz="1800" dirty="0" err="1"/>
              <a:t>Physical</a:t>
            </a:r>
            <a:r>
              <a:rPr lang="de-DE" sz="1800" dirty="0"/>
              <a:t> </a:t>
            </a:r>
            <a:r>
              <a:rPr lang="de-DE" sz="1800" dirty="0" err="1"/>
              <a:t>Activity</a:t>
            </a:r>
            <a:r>
              <a:rPr lang="de-DE" sz="1800" dirty="0"/>
              <a:t>, </a:t>
            </a:r>
            <a:r>
              <a:rPr lang="de-DE" sz="1800" dirty="0" err="1"/>
              <a:t>Diet</a:t>
            </a:r>
            <a:r>
              <a:rPr lang="de-DE" sz="1800" dirty="0"/>
              <a:t>, Drug and </a:t>
            </a:r>
            <a:r>
              <a:rPr lang="de-DE" sz="1800" dirty="0" err="1"/>
              <a:t>Alcohol</a:t>
            </a:r>
            <a:r>
              <a:rPr lang="de-DE" sz="1800" dirty="0"/>
              <a:t> Use, and Mental Health: </a:t>
            </a:r>
            <a:r>
              <a:rPr lang="de-DE" sz="1800" dirty="0" err="1"/>
              <a:t>Systematic</a:t>
            </a:r>
            <a:r>
              <a:rPr lang="de-DE" sz="1800" dirty="0"/>
              <a:t> Review. JMIR MHealth and </a:t>
            </a:r>
            <a:r>
              <a:rPr lang="de-DE" sz="1800" dirty="0" err="1"/>
              <a:t>UHealth</a:t>
            </a:r>
            <a:r>
              <a:rPr lang="de-DE" sz="1800" dirty="0"/>
              <a:t>, 8(3), e17046. https://doi.org/10.2196/17046</a:t>
            </a:r>
          </a:p>
          <a:p>
            <a:r>
              <a:rPr lang="de-DE" sz="1800" dirty="0"/>
              <a:t>National Institute on </a:t>
            </a:r>
            <a:r>
              <a:rPr lang="de-DE" sz="1800" dirty="0" err="1"/>
              <a:t>Aging</a:t>
            </a:r>
            <a:r>
              <a:rPr lang="de-DE" sz="1800" dirty="0"/>
              <a:t>. (2024, </a:t>
            </a:r>
            <a:r>
              <a:rPr lang="de-DE" sz="1800" dirty="0" err="1"/>
              <a:t>February</a:t>
            </a:r>
            <a:r>
              <a:rPr lang="de-DE" sz="1800" dirty="0"/>
              <a:t> 28). </a:t>
            </a:r>
            <a:r>
              <a:rPr lang="de-DE" sz="1800" dirty="0" err="1"/>
              <a:t>How</a:t>
            </a:r>
            <a:r>
              <a:rPr lang="de-DE" sz="1800" dirty="0"/>
              <a:t> </a:t>
            </a:r>
            <a:r>
              <a:rPr lang="de-DE" sz="1800" dirty="0" err="1"/>
              <a:t>To</a:t>
            </a:r>
            <a:r>
              <a:rPr lang="de-DE" sz="1800" dirty="0"/>
              <a:t> Find Reliable Health Information Online. https://www.nia.nih.gov/health/healthy-aging/how-find-reliable-health-information-online#apps</a:t>
            </a:r>
          </a:p>
          <a:p>
            <a:r>
              <a:rPr lang="de-DE" sz="1800" dirty="0" err="1"/>
              <a:t>Papageorgiou</a:t>
            </a:r>
            <a:r>
              <a:rPr lang="de-DE" sz="1800" dirty="0"/>
              <a:t>, A., </a:t>
            </a:r>
            <a:r>
              <a:rPr lang="de-DE" sz="1800" dirty="0" err="1"/>
              <a:t>Strigkos</a:t>
            </a:r>
            <a:r>
              <a:rPr lang="de-DE" sz="1800" dirty="0"/>
              <a:t>, M., </a:t>
            </a:r>
            <a:r>
              <a:rPr lang="de-DE" sz="1800" dirty="0" err="1"/>
              <a:t>Politou</a:t>
            </a:r>
            <a:r>
              <a:rPr lang="de-DE" sz="1800" dirty="0"/>
              <a:t>, E., </a:t>
            </a:r>
            <a:r>
              <a:rPr lang="de-DE" sz="1800" dirty="0" err="1"/>
              <a:t>Alepis</a:t>
            </a:r>
            <a:r>
              <a:rPr lang="de-DE" sz="1800" dirty="0"/>
              <a:t>, E., Solanas, A., &amp; </a:t>
            </a:r>
            <a:r>
              <a:rPr lang="de-DE" sz="1800" dirty="0" err="1"/>
              <a:t>Patsakis</a:t>
            </a:r>
            <a:r>
              <a:rPr lang="de-DE" sz="1800" dirty="0"/>
              <a:t>, C. (2018). Security and Privacy Analysis </a:t>
            </a:r>
            <a:r>
              <a:rPr lang="de-DE" sz="1800" dirty="0" err="1"/>
              <a:t>of</a:t>
            </a:r>
            <a:r>
              <a:rPr lang="de-DE" sz="1800" dirty="0"/>
              <a:t> Mobile Health </a:t>
            </a:r>
            <a:r>
              <a:rPr lang="de-DE" sz="1800" dirty="0" err="1"/>
              <a:t>Applications</a:t>
            </a:r>
            <a:r>
              <a:rPr lang="de-DE" sz="1800" dirty="0"/>
              <a:t>: The </a:t>
            </a:r>
            <a:r>
              <a:rPr lang="de-DE" sz="1800" dirty="0" err="1"/>
              <a:t>Alarming</a:t>
            </a:r>
            <a:r>
              <a:rPr lang="de-DE" sz="1800" dirty="0"/>
              <a:t> State </a:t>
            </a:r>
            <a:r>
              <a:rPr lang="de-DE" sz="1800" dirty="0" err="1"/>
              <a:t>of</a:t>
            </a:r>
            <a:r>
              <a:rPr lang="de-DE" sz="1800" dirty="0"/>
              <a:t> Practice. IEEE Access, 6, 9390–9403. https://doi.org/10.1109/ACCESS.2018.2799522</a:t>
            </a:r>
          </a:p>
          <a:p>
            <a:r>
              <a:rPr lang="de-DE" sz="1800" dirty="0" err="1"/>
              <a:t>Plachkinova</a:t>
            </a:r>
            <a:r>
              <a:rPr lang="de-DE" sz="1800" dirty="0"/>
              <a:t>, M., Andres, S., &amp; Chatterjee, S. (2015). A </a:t>
            </a:r>
            <a:r>
              <a:rPr lang="de-DE" sz="1800" dirty="0" err="1"/>
              <a:t>Taxonomy</a:t>
            </a:r>
            <a:r>
              <a:rPr lang="de-DE" sz="1800" dirty="0"/>
              <a:t> </a:t>
            </a:r>
            <a:r>
              <a:rPr lang="de-DE" sz="1800" dirty="0" err="1"/>
              <a:t>of</a:t>
            </a:r>
            <a:r>
              <a:rPr lang="de-DE" sz="1800" dirty="0"/>
              <a:t> mHealth Apps -- Security and Privacy </a:t>
            </a:r>
            <a:r>
              <a:rPr lang="de-DE" sz="1800" dirty="0" err="1"/>
              <a:t>Concerns</a:t>
            </a:r>
            <a:r>
              <a:rPr lang="de-DE" sz="1800" dirty="0"/>
              <a:t>. In T. X. Bui &amp; R. H. Sprague (Eds.), 2015 48th Hawaii International Conference on System Sciences (HICSS 2015): Kauai, Hawaii, USA, 5 - 8 </a:t>
            </a:r>
            <a:r>
              <a:rPr lang="de-DE" sz="1800" dirty="0" err="1"/>
              <a:t>January</a:t>
            </a:r>
            <a:r>
              <a:rPr lang="de-DE" sz="1800" dirty="0"/>
              <a:t> 2015 (pp. 3187–3196). IEEE. https://doi.org/10.1109/HICSS.2015.385</a:t>
            </a:r>
          </a:p>
        </p:txBody>
      </p:sp>
    </p:spTree>
    <p:extLst>
      <p:ext uri="{BB962C8B-B14F-4D97-AF65-F5344CB8AC3E}">
        <p14:creationId xmlns:p14="http://schemas.microsoft.com/office/powerpoint/2010/main" val="23064707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33" name="Freeform: Shape 28">
            <a:extLst>
              <a:ext uri="{FF2B5EF4-FFF2-40B4-BE49-F238E27FC236}">
                <a16:creationId xmlns:a16="http://schemas.microsoft.com/office/drawing/2014/main" id="{DCFD1A13-2B88-47B7-AAE9-AD6F3296EE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0">
            <a:extLst>
              <a:ext uri="{FF2B5EF4-FFF2-40B4-BE49-F238E27FC236}">
                <a16:creationId xmlns:a16="http://schemas.microsoft.com/office/drawing/2014/main" id="{F5CE4102-C93A-420A-98A7-5A7DD0C5C5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5">
            <a:extLst>
              <a:ext uri="{FF2B5EF4-FFF2-40B4-BE49-F238E27FC236}">
                <a16:creationId xmlns:a16="http://schemas.microsoft.com/office/drawing/2014/main" id="{807C98D1-01AE-4DFA-9C42-DDBEB533C1BE}"/>
              </a:ext>
            </a:extLst>
          </p:cNvPr>
          <p:cNvPicPr>
            <a:picLocks noChangeAspect="1"/>
          </p:cNvPicPr>
          <p:nvPr/>
        </p:nvPicPr>
        <p:blipFill>
          <a:blip r:embed="rId3"/>
          <a:stretch>
            <a:fillRect/>
          </a:stretch>
        </p:blipFill>
        <p:spPr>
          <a:xfrm>
            <a:off x="429768" y="3471531"/>
            <a:ext cx="2323213" cy="2323213"/>
          </a:xfrm>
          <a:prstGeom prst="rect">
            <a:avLst/>
          </a:prstGeom>
        </p:spPr>
      </p:pic>
      <p:pic>
        <p:nvPicPr>
          <p:cNvPr id="20" name="Picture 5">
            <a:extLst>
              <a:ext uri="{FF2B5EF4-FFF2-40B4-BE49-F238E27FC236}">
                <a16:creationId xmlns:a16="http://schemas.microsoft.com/office/drawing/2014/main" id="{2B4EC7FF-7919-4EE7-8992-C34F2E54819D}"/>
              </a:ext>
            </a:extLst>
          </p:cNvPr>
          <p:cNvPicPr>
            <a:picLocks noChangeAspect="1"/>
          </p:cNvPicPr>
          <p:nvPr/>
        </p:nvPicPr>
        <p:blipFill>
          <a:blip r:embed="rId3"/>
          <a:stretch>
            <a:fillRect/>
          </a:stretch>
        </p:blipFill>
        <p:spPr>
          <a:xfrm>
            <a:off x="7476818" y="1708146"/>
            <a:ext cx="3265071" cy="3265071"/>
          </a:xfrm>
          <a:prstGeom prst="rect">
            <a:avLst/>
          </a:prstGeom>
          <a:solidFill>
            <a:srgbClr val="203864"/>
          </a:solidFill>
        </p:spPr>
      </p:pic>
      <p:sp>
        <p:nvSpPr>
          <p:cNvPr id="24" name="Τίτλος 6">
            <a:extLst>
              <a:ext uri="{FF2B5EF4-FFF2-40B4-BE49-F238E27FC236}">
                <a16:creationId xmlns:a16="http://schemas.microsoft.com/office/drawing/2014/main" id="{88F39797-8ECA-4CC0-ADFC-28793E1CA72E}"/>
              </a:ext>
            </a:extLst>
          </p:cNvPr>
          <p:cNvSpPr txBox="1">
            <a:spLocks/>
          </p:cNvSpPr>
          <p:nvPr/>
        </p:nvSpPr>
        <p:spPr>
          <a:xfrm>
            <a:off x="340474" y="2922021"/>
            <a:ext cx="5034783"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l-GR" sz="2000" kern="1200" dirty="0">
                <a:solidFill>
                  <a:srgbClr val="7030A0"/>
                </a:solidFill>
                <a:latin typeface="Gill Sans Ultra Bold" panose="020B0A02020104020203" pitchFamily="34" charset="0"/>
                <a:ea typeface="+mj-ea"/>
                <a:cs typeface="+mj-cs"/>
              </a:defRPr>
            </a:lvl1pPr>
          </a:lstStyle>
          <a:p>
            <a:pPr algn="l">
              <a:spcAft>
                <a:spcPts val="600"/>
              </a:spcAft>
            </a:pPr>
            <a:r>
              <a:rPr lang="de-DE" sz="2800" dirty="0">
                <a:solidFill>
                  <a:srgbClr val="C01E24"/>
                </a:solidFill>
                <a:latin typeface="+mj-lt"/>
              </a:rPr>
              <a:t>Glückwunsch!</a:t>
            </a:r>
          </a:p>
          <a:p>
            <a:pPr algn="l">
              <a:spcAft>
                <a:spcPts val="600"/>
              </a:spcAft>
            </a:pPr>
            <a:r>
              <a:rPr lang="de-DE" sz="2800" dirty="0">
                <a:solidFill>
                  <a:srgbClr val="C01E24"/>
                </a:solidFill>
                <a:latin typeface="+mj-lt"/>
              </a:rPr>
              <a:t>Sie haben die Unterrichtseinheit dieses Moduls abgeschlossen!</a:t>
            </a:r>
          </a:p>
        </p:txBody>
      </p:sp>
      <p:pic>
        <p:nvPicPr>
          <p:cNvPr id="2" name="Εικόνα 1" descr="Εικόνα που περιέχει κείμενο, γραμματοσειρά, λογότυπο, γραφικά&#10;&#10;Περιγραφή που δημιουργήθηκε αυτόματα">
            <a:extLst>
              <a:ext uri="{FF2B5EF4-FFF2-40B4-BE49-F238E27FC236}">
                <a16:creationId xmlns:a16="http://schemas.microsoft.com/office/drawing/2014/main" id="{25F65A2C-3150-4B5A-D0EF-1CEBF92DC4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847" y="934357"/>
            <a:ext cx="5598661" cy="1438154"/>
          </a:xfrm>
          <a:prstGeom prst="rect">
            <a:avLst/>
          </a:prstGeom>
        </p:spPr>
      </p:pic>
      <p:pic>
        <p:nvPicPr>
          <p:cNvPr id="10" name="Εικόνα 9" descr="Εικόνα που περιέχει στιγμιότυπο οθόνης, γραμματοσειρά, Μπελ ηλεκτρίκ, Μπλε Majorelle&#10;&#10;Περιγραφή που δημιουργήθηκε αυτόματα">
            <a:extLst>
              <a:ext uri="{FF2B5EF4-FFF2-40B4-BE49-F238E27FC236}">
                <a16:creationId xmlns:a16="http://schemas.microsoft.com/office/drawing/2014/main" id="{7D790D35-08F5-DA8F-3D0F-1C206306CD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6404920"/>
            <a:ext cx="2063265" cy="453080"/>
          </a:xfrm>
          <a:prstGeom prst="rect">
            <a:avLst/>
          </a:prstGeom>
        </p:spPr>
      </p:pic>
      <p:sp>
        <p:nvSpPr>
          <p:cNvPr id="12" name="Ορθογώνιο 10">
            <a:extLst>
              <a:ext uri="{FF2B5EF4-FFF2-40B4-BE49-F238E27FC236}">
                <a16:creationId xmlns:a16="http://schemas.microsoft.com/office/drawing/2014/main" id="{2AEE8F04-0D28-7342-5C1E-E908E35E4C21}"/>
              </a:ext>
            </a:extLst>
          </p:cNvPr>
          <p:cNvSpPr/>
          <p:nvPr/>
        </p:nvSpPr>
        <p:spPr>
          <a:xfrm>
            <a:off x="3898918" y="6319352"/>
            <a:ext cx="8293082" cy="632422"/>
          </a:xfrm>
          <a:prstGeom prst="rect">
            <a:avLst/>
          </a:prstGeom>
        </p:spPr>
        <p:txBody>
          <a:bodyPr vert="horz" lIns="91440" tIns="45720" rIns="91440" bIns="45720" rtlCol="0" anchor="ctr">
            <a:normAutofit/>
          </a:bodyPr>
          <a:lstStyle/>
          <a:p>
            <a:pPr algn="r">
              <a:lnSpc>
                <a:spcPct val="90000"/>
              </a:lnSpc>
              <a:spcAft>
                <a:spcPts val="600"/>
              </a:spcAft>
            </a:pPr>
            <a:r>
              <a:rPr lang="de-DE" sz="1000" dirty="0">
                <a:solidFill>
                  <a:schemeClr val="accent5">
                    <a:lumMod val="20000"/>
                    <a:lumOff val="80000"/>
                  </a:schemeClr>
                </a:solidFill>
                <a:latin typeface="+mj-lt"/>
              </a:rPr>
              <a:t>Von der Europäischen Union finanziert. Die geäußerten Ansichten und Meinungen entsprechen jedoch ausschließlich denen des Autors bzw. der Autoren und spiegeln nicht zwingend die der Europäischen Union oder der Europäischen Exekutivagentur für Bildung und Kultur (EACEA) wider. Weder die Europäische Union noch die EACEA können dafür verantwortlich gemacht werden</a:t>
            </a:r>
            <a:r>
              <a:rPr lang="de-DE" sz="1000" dirty="0" smtClean="0">
                <a:solidFill>
                  <a:schemeClr val="accent5">
                    <a:lumMod val="20000"/>
                    <a:lumOff val="80000"/>
                  </a:schemeClr>
                </a:solidFill>
                <a:latin typeface="+mj-lt"/>
              </a:rPr>
              <a:t>.</a:t>
            </a:r>
            <a:endParaRPr lang="de-DE" sz="1000" dirty="0">
              <a:solidFill>
                <a:schemeClr val="accent5">
                  <a:lumMod val="20000"/>
                  <a:lumOff val="80000"/>
                </a:schemeClr>
              </a:solidFill>
              <a:latin typeface="+mj-lt"/>
            </a:endParaRPr>
          </a:p>
        </p:txBody>
      </p:sp>
    </p:spTree>
    <p:extLst>
      <p:ext uri="{BB962C8B-B14F-4D97-AF65-F5344CB8AC3E}">
        <p14:creationId xmlns:p14="http://schemas.microsoft.com/office/powerpoint/2010/main" val="191579968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Τίτλος 10">
            <a:extLst>
              <a:ext uri="{FF2B5EF4-FFF2-40B4-BE49-F238E27FC236}">
                <a16:creationId xmlns:a16="http://schemas.microsoft.com/office/drawing/2014/main" id="{70D46B22-84E1-43AA-85C7-DBAEC0E27492}"/>
              </a:ext>
            </a:extLst>
          </p:cNvPr>
          <p:cNvSpPr>
            <a:spLocks noGrp="1"/>
          </p:cNvSpPr>
          <p:nvPr>
            <p:ph type="title"/>
          </p:nvPr>
        </p:nvSpPr>
        <p:spPr>
          <a:xfrm>
            <a:off x="570032" y="1352412"/>
            <a:ext cx="10515600" cy="618346"/>
          </a:xfrm>
        </p:spPr>
        <p:txBody>
          <a:bodyPr/>
          <a:lstStyle/>
          <a:p>
            <a:r>
              <a:rPr lang="de-DE" sz="2200" b="1" strike="noStrike" spc="-1" dirty="0">
                <a:solidFill>
                  <a:schemeClr val="dk1"/>
                </a:solidFill>
                <a:latin typeface="Calibri"/>
              </a:rPr>
              <a:t>Ziele</a:t>
            </a:r>
            <a:endParaRPr lang="el-GR" dirty="0">
              <a:solidFill>
                <a:srgbClr val="203864"/>
              </a:solidFill>
            </a:endParaRPr>
          </a:p>
        </p:txBody>
      </p:sp>
      <p:sp>
        <p:nvSpPr>
          <p:cNvPr id="12" name="Ορθογώνιο 11">
            <a:extLst>
              <a:ext uri="{FF2B5EF4-FFF2-40B4-BE49-F238E27FC236}">
                <a16:creationId xmlns:a16="http://schemas.microsoft.com/office/drawing/2014/main" id="{361272D8-C086-4731-B2F4-9D66632A2E33}"/>
              </a:ext>
            </a:extLst>
          </p:cNvPr>
          <p:cNvSpPr/>
          <p:nvPr/>
        </p:nvSpPr>
        <p:spPr>
          <a:xfrm>
            <a:off x="36957" y="348995"/>
            <a:ext cx="489461" cy="6156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Τίτλος 2">
            <a:extLst>
              <a:ext uri="{FF2B5EF4-FFF2-40B4-BE49-F238E27FC236}">
                <a16:creationId xmlns:a16="http://schemas.microsoft.com/office/drawing/2014/main" id="{ACBE9AD0-B2F0-4ADA-8F10-B83476743F9C}"/>
              </a:ext>
            </a:extLst>
          </p:cNvPr>
          <p:cNvSpPr txBox="1">
            <a:spLocks/>
          </p:cNvSpPr>
          <p:nvPr/>
        </p:nvSpPr>
        <p:spPr>
          <a:xfrm>
            <a:off x="526419" y="348996"/>
            <a:ext cx="7931781" cy="613530"/>
          </a:xfrm>
          <a:prstGeom prst="rect">
            <a:avLst/>
          </a:prstGeom>
          <a:solidFill>
            <a:srgbClr val="DDE0E5"/>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l-GR" sz="2200" b="1" kern="1200" dirty="0">
                <a:solidFill>
                  <a:srgbClr val="C01E24"/>
                </a:solidFill>
                <a:effectLst/>
                <a:latin typeface="+mn-lt"/>
                <a:ea typeface="+mj-ea"/>
                <a:cs typeface="+mj-cs"/>
              </a:defRPr>
            </a:lvl1pPr>
          </a:lstStyle>
          <a:p>
            <a:pPr defTabSz="914400">
              <a:lnSpc>
                <a:spcPct val="90000"/>
              </a:lnSpc>
            </a:pPr>
            <a:r>
              <a:rPr lang="de-DE" sz="2200" b="1" strike="noStrike" spc="-1" dirty="0">
                <a:solidFill>
                  <a:schemeClr val="dk1"/>
                </a:solidFill>
                <a:latin typeface="Calibri"/>
                <a:ea typeface="DejaVu Sans"/>
              </a:rPr>
              <a:t>Wie man Gesundheits-Apps sucht und auswählt</a:t>
            </a:r>
            <a:endParaRPr lang="de-DE" sz="2200" b="0" strike="noStrike" spc="-1" dirty="0">
              <a:solidFill>
                <a:srgbClr val="000000"/>
              </a:solidFill>
              <a:latin typeface="Arial"/>
            </a:endParaRPr>
          </a:p>
        </p:txBody>
      </p:sp>
      <p:sp>
        <p:nvSpPr>
          <p:cNvPr id="14" name="Ορθογώνιο 13">
            <a:extLst>
              <a:ext uri="{FF2B5EF4-FFF2-40B4-BE49-F238E27FC236}">
                <a16:creationId xmlns:a16="http://schemas.microsoft.com/office/drawing/2014/main" id="{5B8BCBD5-6A62-42A1-8BCD-0584908AAE7D}"/>
              </a:ext>
            </a:extLst>
          </p:cNvPr>
          <p:cNvSpPr/>
          <p:nvPr/>
        </p:nvSpPr>
        <p:spPr>
          <a:xfrm>
            <a:off x="117332" y="438863"/>
            <a:ext cx="426720" cy="430887"/>
          </a:xfrm>
          <a:prstGeom prst="rect">
            <a:avLst/>
          </a:prstGeom>
        </p:spPr>
        <p:txBody>
          <a:bodyPr wrap="none">
            <a:spAutoFit/>
          </a:bodyPr>
          <a:lstStyle/>
          <a:p>
            <a:r>
              <a:rPr lang="en-US" sz="2200" b="1" dirty="0">
                <a:solidFill>
                  <a:schemeClr val="bg1"/>
                </a:solidFill>
                <a:effectLst>
                  <a:outerShdw blurRad="38100" dist="38100" dir="2700000" algn="tl">
                    <a:srgbClr val="000000">
                      <a:alpha val="43137"/>
                    </a:srgbClr>
                  </a:outerShdw>
                </a:effectLst>
                <a:latin typeface="Gill Sans Nova" panose="020B0602020104020203" pitchFamily="34" charset="0"/>
                <a:ea typeface="+mj-ea"/>
                <a:cs typeface="+mj-cs"/>
              </a:rPr>
              <a:t>2 </a:t>
            </a:r>
            <a:endParaRPr lang="el-GR" sz="2200" b="1" dirty="0">
              <a:solidFill>
                <a:schemeClr val="bg1"/>
              </a:solidFill>
              <a:effectLst>
                <a:outerShdw blurRad="38100" dist="38100" dir="2700000" algn="tl">
                  <a:srgbClr val="000000">
                    <a:alpha val="43137"/>
                  </a:srgbClr>
                </a:outerShdw>
              </a:effectLst>
              <a:latin typeface="Gill Sans Nova" panose="020B0602020104020203" pitchFamily="34" charset="0"/>
              <a:ea typeface="+mj-ea"/>
              <a:cs typeface="+mj-cs"/>
            </a:endParaRPr>
          </a:p>
        </p:txBody>
      </p:sp>
      <p:sp>
        <p:nvSpPr>
          <p:cNvPr id="5" name="Θέση περιεχομένου 4">
            <a:extLst>
              <a:ext uri="{FF2B5EF4-FFF2-40B4-BE49-F238E27FC236}">
                <a16:creationId xmlns:a16="http://schemas.microsoft.com/office/drawing/2014/main" id="{F56DC747-739E-5A0C-94B8-E8F8E974AC85}"/>
              </a:ext>
            </a:extLst>
          </p:cNvPr>
          <p:cNvSpPr>
            <a:spLocks noGrp="1"/>
          </p:cNvSpPr>
          <p:nvPr>
            <p:ph idx="1"/>
          </p:nvPr>
        </p:nvSpPr>
        <p:spPr>
          <a:xfrm>
            <a:off x="558000" y="2205318"/>
            <a:ext cx="7900199" cy="3800347"/>
          </a:xfrm>
        </p:spPr>
        <p:txBody>
          <a:bodyPr>
            <a:normAutofit/>
          </a:bodyPr>
          <a:lstStyle/>
          <a:p>
            <a:pPr marL="228600" indent="-228600" defTabSz="914400">
              <a:lnSpc>
                <a:spcPct val="100000"/>
              </a:lnSpc>
              <a:spcBef>
                <a:spcPts val="601"/>
              </a:spcBef>
              <a:spcAft>
                <a:spcPts val="601"/>
              </a:spcAft>
              <a:buClr>
                <a:srgbClr val="C00000"/>
              </a:buClr>
              <a:buFont typeface="Wingdings" charset="2"/>
              <a:buChar char=""/>
            </a:pPr>
            <a:r>
              <a:rPr lang="de-DE" sz="2200" b="0" strike="noStrike" spc="-1" dirty="0">
                <a:solidFill>
                  <a:schemeClr val="dk1"/>
                </a:solidFill>
                <a:latin typeface="Calibri"/>
                <a:ea typeface="DejaVu Sans"/>
              </a:rPr>
              <a:t>Bereitstellung von Wissen über die Suche nach Gesundheits-Apps und das Finden der gewünschten Anwendungen</a:t>
            </a:r>
            <a:endParaRPr lang="de-DE" sz="2200" b="0" strike="noStrike" spc="-1" dirty="0">
              <a:solidFill>
                <a:srgbClr val="000000"/>
              </a:solidFill>
              <a:latin typeface="Arial"/>
            </a:endParaRPr>
          </a:p>
          <a:p>
            <a:pPr marL="228600" indent="-228600" defTabSz="914400">
              <a:lnSpc>
                <a:spcPct val="100000"/>
              </a:lnSpc>
              <a:spcBef>
                <a:spcPts val="601"/>
              </a:spcBef>
              <a:spcAft>
                <a:spcPts val="601"/>
              </a:spcAft>
              <a:buClr>
                <a:srgbClr val="C00000"/>
              </a:buClr>
              <a:buFont typeface="Wingdings" charset="2"/>
              <a:buChar char=""/>
            </a:pPr>
            <a:r>
              <a:rPr lang="de-DE" sz="2200" b="0" strike="noStrike" spc="-1" dirty="0">
                <a:solidFill>
                  <a:schemeClr val="dk1"/>
                </a:solidFill>
                <a:latin typeface="Calibri"/>
                <a:ea typeface="DejaVu Sans"/>
              </a:rPr>
              <a:t>Bereitstellung von Kriterien zur Auswahl vertrauenswürdiger Gesundheits-Apps, insbesondere da Gesundheitsdaten besonders sensible Daten sind</a:t>
            </a:r>
            <a:endParaRPr lang="de-DE" sz="2200" b="0" strike="noStrike" spc="-1" dirty="0">
              <a:solidFill>
                <a:srgbClr val="000000"/>
              </a:solidFill>
              <a:latin typeface="Arial"/>
            </a:endParaRPr>
          </a:p>
          <a:p>
            <a:pPr marL="228600" indent="-228600" defTabSz="914400">
              <a:lnSpc>
                <a:spcPct val="100000"/>
              </a:lnSpc>
              <a:spcBef>
                <a:spcPts val="601"/>
              </a:spcBef>
              <a:spcAft>
                <a:spcPts val="601"/>
              </a:spcAft>
              <a:buClr>
                <a:srgbClr val="C00000"/>
              </a:buClr>
              <a:buFont typeface="Wingdings" charset="2"/>
              <a:buChar char=""/>
            </a:pPr>
            <a:r>
              <a:rPr lang="de-DE" sz="2200" b="0" strike="noStrike" spc="-1" dirty="0">
                <a:solidFill>
                  <a:schemeClr val="dk1"/>
                </a:solidFill>
                <a:latin typeface="Calibri"/>
                <a:ea typeface="DejaVu Sans"/>
              </a:rPr>
              <a:t>Da die digitale Kompetenz innerhalb der vielfältigen Gemeinschaften von </a:t>
            </a:r>
            <a:r>
              <a:rPr lang="de-DE" sz="2200" b="0" strike="noStrike" spc="-1" dirty="0" err="1">
                <a:solidFill>
                  <a:schemeClr val="dk1"/>
                </a:solidFill>
                <a:latin typeface="Calibri"/>
                <a:ea typeface="DejaVu Sans"/>
              </a:rPr>
              <a:t>Migrant:innen</a:t>
            </a:r>
            <a:r>
              <a:rPr lang="de-DE" sz="2200" b="0" strike="noStrike" spc="-1" dirty="0">
                <a:solidFill>
                  <a:schemeClr val="dk1"/>
                </a:solidFill>
                <a:latin typeface="Calibri"/>
                <a:ea typeface="DejaVu Sans"/>
              </a:rPr>
              <a:t> stark variiert, soll dieses Modul allgemeine Informationen und Fähigkeiten in diesem Bereich vermitteln, die für alle, einschließlich </a:t>
            </a:r>
            <a:r>
              <a:rPr lang="de-DE" sz="2200" b="0" strike="noStrike" spc="-1" dirty="0" err="1">
                <a:solidFill>
                  <a:schemeClr val="dk1"/>
                </a:solidFill>
                <a:latin typeface="Calibri"/>
                <a:ea typeface="DejaVu Sans"/>
              </a:rPr>
              <a:t>Migrant:innen</a:t>
            </a:r>
            <a:r>
              <a:rPr lang="de-DE" sz="2200" b="0" strike="noStrike" spc="-1" dirty="0">
                <a:solidFill>
                  <a:schemeClr val="dk1"/>
                </a:solidFill>
                <a:latin typeface="Calibri"/>
                <a:ea typeface="DejaVu Sans"/>
              </a:rPr>
              <a:t>, nützlich sein können, sodass alle gleichermaßen ausgestattet sind.</a:t>
            </a:r>
            <a:endParaRPr lang="de-DE" sz="2200" b="0" strike="noStrike" spc="-1" dirty="0">
              <a:solidFill>
                <a:srgbClr val="000000"/>
              </a:solidFill>
              <a:latin typeface="Arial"/>
            </a:endParaRPr>
          </a:p>
        </p:txBody>
      </p:sp>
      <p:sp>
        <p:nvSpPr>
          <p:cNvPr id="3" name="TextBox 2">
            <a:extLst>
              <a:ext uri="{FF2B5EF4-FFF2-40B4-BE49-F238E27FC236}">
                <a16:creationId xmlns:a16="http://schemas.microsoft.com/office/drawing/2014/main" id="{4A970CFA-ED27-ED0C-44BB-78873F63DDB9}"/>
              </a:ext>
            </a:extLst>
          </p:cNvPr>
          <p:cNvSpPr txBox="1"/>
          <p:nvPr/>
        </p:nvSpPr>
        <p:spPr>
          <a:xfrm>
            <a:off x="8312134" y="6156715"/>
            <a:ext cx="3879866" cy="276999"/>
          </a:xfrm>
          <a:prstGeom prst="rect">
            <a:avLst/>
          </a:prstGeom>
          <a:noFill/>
        </p:spPr>
        <p:txBody>
          <a:bodyPr wrap="square">
            <a:spAutoFit/>
          </a:bodyPr>
          <a:lstStyle/>
          <a:p>
            <a:pPr algn="r"/>
            <a:r>
              <a:rPr lang="en-US" sz="1200" dirty="0">
                <a:hlinkClick r:id="rId3"/>
              </a:rPr>
              <a:t>Quelle: Bild von </a:t>
            </a:r>
            <a:r>
              <a:rPr lang="en-US" sz="1200" dirty="0" err="1">
                <a:hlinkClick r:id="rId3"/>
              </a:rPr>
              <a:t>nuraghies</a:t>
            </a:r>
            <a:r>
              <a:rPr lang="en-US" sz="1200" dirty="0">
                <a:hlinkClick r:id="rId3"/>
              </a:rPr>
              <a:t> auf </a:t>
            </a:r>
            <a:r>
              <a:rPr lang="en-US" sz="1200" dirty="0" err="1">
                <a:hlinkClick r:id="rId3"/>
              </a:rPr>
              <a:t>Freepik</a:t>
            </a:r>
            <a:endParaRPr lang="el-GR" sz="1200" dirty="0"/>
          </a:p>
        </p:txBody>
      </p:sp>
      <p:pic>
        <p:nvPicPr>
          <p:cNvPr id="4" name="Google Shape;479;g2c319d66040_0_178">
            <a:extLst>
              <a:ext uri="{FF2B5EF4-FFF2-40B4-BE49-F238E27FC236}">
                <a16:creationId xmlns:a16="http://schemas.microsoft.com/office/drawing/2014/main" id="{E7D61A25-089D-DDC8-EE22-A1936BC76DEF}"/>
              </a:ext>
            </a:extLst>
          </p:cNvPr>
          <p:cNvPicPr preferRelativeResize="0"/>
          <p:nvPr/>
        </p:nvPicPr>
        <p:blipFill rotWithShape="1">
          <a:blip r:embed="rId4">
            <a:alphaModFix/>
          </a:blip>
          <a:srcRect/>
          <a:stretch/>
        </p:blipFill>
        <p:spPr>
          <a:xfrm>
            <a:off x="8458200" y="2205318"/>
            <a:ext cx="3747247" cy="3875442"/>
          </a:xfrm>
          <a:prstGeom prst="rect">
            <a:avLst/>
          </a:prstGeom>
          <a:noFill/>
          <a:ln>
            <a:noFill/>
          </a:ln>
        </p:spPr>
      </p:pic>
    </p:spTree>
    <p:extLst>
      <p:ext uri="{BB962C8B-B14F-4D97-AF65-F5344CB8AC3E}">
        <p14:creationId xmlns:p14="http://schemas.microsoft.com/office/powerpoint/2010/main" val="20330931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Τίτλος 10">
            <a:extLst>
              <a:ext uri="{FF2B5EF4-FFF2-40B4-BE49-F238E27FC236}">
                <a16:creationId xmlns:a16="http://schemas.microsoft.com/office/drawing/2014/main" id="{70D46B22-84E1-43AA-85C7-DBAEC0E27492}"/>
              </a:ext>
            </a:extLst>
          </p:cNvPr>
          <p:cNvSpPr>
            <a:spLocks noGrp="1"/>
          </p:cNvSpPr>
          <p:nvPr>
            <p:ph type="title"/>
          </p:nvPr>
        </p:nvSpPr>
        <p:spPr>
          <a:xfrm>
            <a:off x="570032" y="1352412"/>
            <a:ext cx="10515600" cy="618346"/>
          </a:xfrm>
        </p:spPr>
        <p:txBody>
          <a:bodyPr/>
          <a:lstStyle/>
          <a:p>
            <a:r>
              <a:rPr lang="de-DE" sz="2200" b="1" strike="noStrike" spc="-1" dirty="0">
                <a:solidFill>
                  <a:schemeClr val="dk1"/>
                </a:solidFill>
                <a:latin typeface="Calibri"/>
              </a:rPr>
              <a:t>Kompetenzen</a:t>
            </a:r>
            <a:endParaRPr lang="el-GR" dirty="0">
              <a:solidFill>
                <a:srgbClr val="203864"/>
              </a:solidFill>
            </a:endParaRPr>
          </a:p>
        </p:txBody>
      </p:sp>
      <p:sp>
        <p:nvSpPr>
          <p:cNvPr id="12" name="Ορθογώνιο 11">
            <a:extLst>
              <a:ext uri="{FF2B5EF4-FFF2-40B4-BE49-F238E27FC236}">
                <a16:creationId xmlns:a16="http://schemas.microsoft.com/office/drawing/2014/main" id="{361272D8-C086-4731-B2F4-9D66632A2E33}"/>
              </a:ext>
            </a:extLst>
          </p:cNvPr>
          <p:cNvSpPr/>
          <p:nvPr/>
        </p:nvSpPr>
        <p:spPr>
          <a:xfrm>
            <a:off x="36957" y="348995"/>
            <a:ext cx="489461" cy="6156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Τίτλος 2">
            <a:extLst>
              <a:ext uri="{FF2B5EF4-FFF2-40B4-BE49-F238E27FC236}">
                <a16:creationId xmlns:a16="http://schemas.microsoft.com/office/drawing/2014/main" id="{ACBE9AD0-B2F0-4ADA-8F10-B83476743F9C}"/>
              </a:ext>
            </a:extLst>
          </p:cNvPr>
          <p:cNvSpPr txBox="1">
            <a:spLocks/>
          </p:cNvSpPr>
          <p:nvPr/>
        </p:nvSpPr>
        <p:spPr>
          <a:xfrm>
            <a:off x="526419" y="348996"/>
            <a:ext cx="6781581" cy="613530"/>
          </a:xfrm>
          <a:prstGeom prst="rect">
            <a:avLst/>
          </a:prstGeom>
          <a:solidFill>
            <a:srgbClr val="DDE0E5"/>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l-GR" sz="2200" b="1" kern="1200" dirty="0">
                <a:solidFill>
                  <a:srgbClr val="C01E24"/>
                </a:solidFill>
                <a:effectLst/>
                <a:latin typeface="+mn-lt"/>
                <a:ea typeface="+mj-ea"/>
                <a:cs typeface="+mj-cs"/>
              </a:defRPr>
            </a:lvl1pPr>
          </a:lstStyle>
          <a:p>
            <a:pPr defTabSz="914400">
              <a:lnSpc>
                <a:spcPct val="90000"/>
              </a:lnSpc>
            </a:pPr>
            <a:r>
              <a:rPr lang="de-DE" sz="2200" b="1" strike="noStrike" spc="-1" dirty="0">
                <a:solidFill>
                  <a:schemeClr val="dk1"/>
                </a:solidFill>
                <a:latin typeface="Calibri"/>
                <a:ea typeface="DejaVu Sans"/>
              </a:rPr>
              <a:t>Wie man Gesundheits-Apps sucht und auswählt</a:t>
            </a:r>
            <a:endParaRPr lang="de-DE" sz="2200" b="0" strike="noStrike" spc="-1" dirty="0">
              <a:solidFill>
                <a:srgbClr val="000000"/>
              </a:solidFill>
              <a:latin typeface="Arial"/>
            </a:endParaRPr>
          </a:p>
        </p:txBody>
      </p:sp>
      <p:sp>
        <p:nvSpPr>
          <p:cNvPr id="14" name="Ορθογώνιο 13">
            <a:extLst>
              <a:ext uri="{FF2B5EF4-FFF2-40B4-BE49-F238E27FC236}">
                <a16:creationId xmlns:a16="http://schemas.microsoft.com/office/drawing/2014/main" id="{5B8BCBD5-6A62-42A1-8BCD-0584908AAE7D}"/>
              </a:ext>
            </a:extLst>
          </p:cNvPr>
          <p:cNvSpPr/>
          <p:nvPr/>
        </p:nvSpPr>
        <p:spPr>
          <a:xfrm>
            <a:off x="117332" y="438863"/>
            <a:ext cx="426720" cy="430887"/>
          </a:xfrm>
          <a:prstGeom prst="rect">
            <a:avLst/>
          </a:prstGeom>
        </p:spPr>
        <p:txBody>
          <a:bodyPr wrap="none">
            <a:spAutoFit/>
          </a:bodyPr>
          <a:lstStyle/>
          <a:p>
            <a:r>
              <a:rPr lang="en-US" sz="2200" b="1" dirty="0">
                <a:solidFill>
                  <a:schemeClr val="bg1"/>
                </a:solidFill>
                <a:effectLst>
                  <a:outerShdw blurRad="38100" dist="38100" dir="2700000" algn="tl">
                    <a:srgbClr val="000000">
                      <a:alpha val="43137"/>
                    </a:srgbClr>
                  </a:outerShdw>
                </a:effectLst>
                <a:latin typeface="Gill Sans Nova" panose="020B0602020104020203" pitchFamily="34" charset="0"/>
                <a:ea typeface="+mj-ea"/>
                <a:cs typeface="+mj-cs"/>
              </a:rPr>
              <a:t>2 </a:t>
            </a:r>
            <a:endParaRPr lang="el-GR" sz="2200" b="1" dirty="0">
              <a:solidFill>
                <a:schemeClr val="bg1"/>
              </a:solidFill>
              <a:effectLst>
                <a:outerShdw blurRad="38100" dist="38100" dir="2700000" algn="tl">
                  <a:srgbClr val="000000">
                    <a:alpha val="43137"/>
                  </a:srgbClr>
                </a:outerShdw>
              </a:effectLst>
              <a:latin typeface="Gill Sans Nova" panose="020B0602020104020203" pitchFamily="34" charset="0"/>
              <a:ea typeface="+mj-ea"/>
              <a:cs typeface="+mj-cs"/>
            </a:endParaRPr>
          </a:p>
        </p:txBody>
      </p:sp>
      <p:sp>
        <p:nvSpPr>
          <p:cNvPr id="5" name="Θέση περιεχομένου 4">
            <a:extLst>
              <a:ext uri="{FF2B5EF4-FFF2-40B4-BE49-F238E27FC236}">
                <a16:creationId xmlns:a16="http://schemas.microsoft.com/office/drawing/2014/main" id="{F56DC747-739E-5A0C-94B8-E8F8E974AC85}"/>
              </a:ext>
            </a:extLst>
          </p:cNvPr>
          <p:cNvSpPr>
            <a:spLocks noGrp="1"/>
          </p:cNvSpPr>
          <p:nvPr>
            <p:ph idx="1"/>
          </p:nvPr>
        </p:nvSpPr>
        <p:spPr>
          <a:xfrm>
            <a:off x="558000" y="2616322"/>
            <a:ext cx="6314063" cy="3389344"/>
          </a:xfrm>
        </p:spPr>
        <p:txBody>
          <a:bodyPr/>
          <a:lstStyle/>
          <a:p>
            <a:pPr marL="228600" indent="-228600" defTabSz="914400">
              <a:lnSpc>
                <a:spcPct val="100000"/>
              </a:lnSpc>
              <a:spcBef>
                <a:spcPts val="601"/>
              </a:spcBef>
              <a:spcAft>
                <a:spcPts val="601"/>
              </a:spcAft>
              <a:buClr>
                <a:srgbClr val="C00000"/>
              </a:buClr>
              <a:buFont typeface="Wingdings" charset="2"/>
              <a:buChar char=""/>
            </a:pPr>
            <a:r>
              <a:rPr lang="de-DE" sz="2200" b="0" strike="noStrike" spc="-1" dirty="0">
                <a:solidFill>
                  <a:schemeClr val="dk1"/>
                </a:solidFill>
                <a:latin typeface="Calibri"/>
                <a:ea typeface="DejaVu Sans"/>
              </a:rPr>
              <a:t>Die Lernenden werden in der Lage sein, die für sie relevantesten Gesundheits-Apps zu finden.</a:t>
            </a:r>
            <a:endParaRPr lang="de-DE" sz="2200" b="0" strike="noStrike" spc="-1" dirty="0">
              <a:solidFill>
                <a:srgbClr val="000000"/>
              </a:solidFill>
              <a:latin typeface="Arial"/>
            </a:endParaRPr>
          </a:p>
          <a:p>
            <a:pPr marL="228600" indent="-228600" defTabSz="914400">
              <a:lnSpc>
                <a:spcPct val="100000"/>
              </a:lnSpc>
              <a:spcBef>
                <a:spcPts val="601"/>
              </a:spcBef>
              <a:spcAft>
                <a:spcPts val="601"/>
              </a:spcAft>
              <a:buClr>
                <a:srgbClr val="C00000"/>
              </a:buClr>
              <a:buFont typeface="Wingdings" charset="2"/>
              <a:buChar char=""/>
            </a:pPr>
            <a:r>
              <a:rPr lang="de-DE" sz="2200" b="0" strike="noStrike" spc="-1" dirty="0">
                <a:solidFill>
                  <a:schemeClr val="dk1"/>
                </a:solidFill>
                <a:latin typeface="Calibri"/>
                <a:ea typeface="DejaVu Sans"/>
              </a:rPr>
              <a:t>Die Lernenden werden in der Lage sein, vertrauenswürdige und relevante Gesundheits-Apps auszuwählen.</a:t>
            </a:r>
            <a:endParaRPr lang="de-DE" sz="2200" b="0" strike="noStrike" spc="-1" dirty="0">
              <a:solidFill>
                <a:srgbClr val="000000"/>
              </a:solidFill>
              <a:latin typeface="Arial"/>
            </a:endParaRPr>
          </a:p>
        </p:txBody>
      </p:sp>
      <p:sp>
        <p:nvSpPr>
          <p:cNvPr id="4" name="Ορθογώνιο 1">
            <a:extLst>
              <a:ext uri="{FF2B5EF4-FFF2-40B4-BE49-F238E27FC236}">
                <a16:creationId xmlns:a16="http://schemas.microsoft.com/office/drawing/2014/main" id="{92A6C540-A7E4-424E-C853-75DC81BACD1E}"/>
              </a:ext>
            </a:extLst>
          </p:cNvPr>
          <p:cNvSpPr/>
          <p:nvPr/>
        </p:nvSpPr>
        <p:spPr>
          <a:xfrm>
            <a:off x="3419912" y="6129356"/>
            <a:ext cx="8772088" cy="276999"/>
          </a:xfrm>
          <a:prstGeom prst="rect">
            <a:avLst/>
          </a:prstGeom>
        </p:spPr>
        <p:txBody>
          <a:bodyPr wrap="square">
            <a:spAutoFit/>
          </a:bodyPr>
          <a:lstStyle/>
          <a:p>
            <a:pPr algn="r"/>
            <a:r>
              <a:rPr lang="en-US" sz="1200" dirty="0">
                <a:hlinkClick r:id="rId3"/>
              </a:rPr>
              <a:t>Bild von </a:t>
            </a:r>
            <a:r>
              <a:rPr lang="en-US" sz="1200" dirty="0" err="1">
                <a:hlinkClick r:id="rId3"/>
              </a:rPr>
              <a:t>vectorjuice</a:t>
            </a:r>
            <a:r>
              <a:rPr lang="en-US" sz="1200" dirty="0">
                <a:hlinkClick r:id="rId3"/>
              </a:rPr>
              <a:t> auf </a:t>
            </a:r>
            <a:r>
              <a:rPr lang="en-US" sz="1200" dirty="0" err="1">
                <a:hlinkClick r:id="rId3"/>
              </a:rPr>
              <a:t>Freepik</a:t>
            </a:r>
            <a:endParaRPr lang="en-US" sz="1200" dirty="0"/>
          </a:p>
        </p:txBody>
      </p:sp>
      <p:pic>
        <p:nvPicPr>
          <p:cNvPr id="6" name="Google Shape;190;g2c07f5df07d_0_263">
            <a:extLst>
              <a:ext uri="{FF2B5EF4-FFF2-40B4-BE49-F238E27FC236}">
                <a16:creationId xmlns:a16="http://schemas.microsoft.com/office/drawing/2014/main" id="{642589AB-DC11-5D25-12CC-6FC253DCA4D5}"/>
              </a:ext>
            </a:extLst>
          </p:cNvPr>
          <p:cNvPicPr preferRelativeResize="0"/>
          <p:nvPr/>
        </p:nvPicPr>
        <p:blipFill rotWithShape="1">
          <a:blip r:embed="rId4">
            <a:alphaModFix/>
          </a:blip>
          <a:srcRect l="9128" t="16689" r="8041" b="16683"/>
          <a:stretch/>
        </p:blipFill>
        <p:spPr>
          <a:xfrm>
            <a:off x="7308000" y="2217090"/>
            <a:ext cx="4884000" cy="3845310"/>
          </a:xfrm>
          <a:prstGeom prst="rect">
            <a:avLst/>
          </a:prstGeom>
          <a:noFill/>
          <a:ln>
            <a:noFill/>
          </a:ln>
        </p:spPr>
      </p:pic>
    </p:spTree>
    <p:extLst>
      <p:ext uri="{BB962C8B-B14F-4D97-AF65-F5344CB8AC3E}">
        <p14:creationId xmlns:p14="http://schemas.microsoft.com/office/powerpoint/2010/main" val="25850512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Τίτλος 10">
            <a:extLst>
              <a:ext uri="{FF2B5EF4-FFF2-40B4-BE49-F238E27FC236}">
                <a16:creationId xmlns:a16="http://schemas.microsoft.com/office/drawing/2014/main" id="{70D46B22-84E1-43AA-85C7-DBAEC0E27492}"/>
              </a:ext>
            </a:extLst>
          </p:cNvPr>
          <p:cNvSpPr>
            <a:spLocks noGrp="1"/>
          </p:cNvSpPr>
          <p:nvPr>
            <p:ph type="title"/>
          </p:nvPr>
        </p:nvSpPr>
        <p:spPr>
          <a:xfrm>
            <a:off x="570032" y="1352412"/>
            <a:ext cx="10515600" cy="618346"/>
          </a:xfrm>
        </p:spPr>
        <p:txBody>
          <a:bodyPr/>
          <a:lstStyle/>
          <a:p>
            <a:r>
              <a:rPr lang="de-DE" sz="2200" b="1" strike="noStrike" spc="-1" dirty="0">
                <a:solidFill>
                  <a:schemeClr val="dk1"/>
                </a:solidFill>
                <a:latin typeface="Calibri"/>
              </a:rPr>
              <a:t>Hintergrundinformationen – Adressierung von </a:t>
            </a:r>
            <a:r>
              <a:rPr lang="de-DE" sz="2200" b="1" strike="noStrike" spc="-1" dirty="0" err="1">
                <a:solidFill>
                  <a:schemeClr val="dk1"/>
                </a:solidFill>
                <a:latin typeface="Calibri"/>
              </a:rPr>
              <a:t>Migrant:innen</a:t>
            </a:r>
            <a:endParaRPr lang="el-GR" dirty="0">
              <a:solidFill>
                <a:srgbClr val="203864"/>
              </a:solidFill>
            </a:endParaRPr>
          </a:p>
        </p:txBody>
      </p:sp>
      <p:sp>
        <p:nvSpPr>
          <p:cNvPr id="12" name="Ορθογώνιο 11">
            <a:extLst>
              <a:ext uri="{FF2B5EF4-FFF2-40B4-BE49-F238E27FC236}">
                <a16:creationId xmlns:a16="http://schemas.microsoft.com/office/drawing/2014/main" id="{361272D8-C086-4731-B2F4-9D66632A2E33}"/>
              </a:ext>
            </a:extLst>
          </p:cNvPr>
          <p:cNvSpPr/>
          <p:nvPr/>
        </p:nvSpPr>
        <p:spPr>
          <a:xfrm>
            <a:off x="36957" y="348995"/>
            <a:ext cx="489461" cy="6156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Τίτλος 2">
            <a:extLst>
              <a:ext uri="{FF2B5EF4-FFF2-40B4-BE49-F238E27FC236}">
                <a16:creationId xmlns:a16="http://schemas.microsoft.com/office/drawing/2014/main" id="{ACBE9AD0-B2F0-4ADA-8F10-B83476743F9C}"/>
              </a:ext>
            </a:extLst>
          </p:cNvPr>
          <p:cNvSpPr txBox="1">
            <a:spLocks/>
          </p:cNvSpPr>
          <p:nvPr/>
        </p:nvSpPr>
        <p:spPr>
          <a:xfrm>
            <a:off x="526419" y="348996"/>
            <a:ext cx="8471838" cy="613530"/>
          </a:xfrm>
          <a:prstGeom prst="rect">
            <a:avLst/>
          </a:prstGeom>
          <a:solidFill>
            <a:srgbClr val="DDE0E5"/>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lang="el-GR" sz="2200" b="1" kern="1200" dirty="0">
                <a:solidFill>
                  <a:srgbClr val="C01E24"/>
                </a:solidFill>
                <a:effectLst/>
                <a:latin typeface="+mn-lt"/>
                <a:ea typeface="+mj-ea"/>
                <a:cs typeface="+mj-cs"/>
              </a:defRPr>
            </a:lvl1pPr>
          </a:lstStyle>
          <a:p>
            <a:pPr defTabSz="914400">
              <a:lnSpc>
                <a:spcPct val="90000"/>
              </a:lnSpc>
            </a:pPr>
            <a:r>
              <a:rPr lang="de-DE" sz="2200" b="1" strike="noStrike" spc="-1" dirty="0">
                <a:solidFill>
                  <a:schemeClr val="dk1"/>
                </a:solidFill>
                <a:latin typeface="Calibri"/>
                <a:ea typeface="DejaVu Sans"/>
              </a:rPr>
              <a:t>Wie man Gesundheits-Apps sucht und auswählt</a:t>
            </a:r>
            <a:endParaRPr lang="de-DE" sz="2200" b="0" strike="noStrike" spc="-1" dirty="0">
              <a:solidFill>
                <a:srgbClr val="000000"/>
              </a:solidFill>
              <a:latin typeface="Arial"/>
            </a:endParaRPr>
          </a:p>
        </p:txBody>
      </p:sp>
      <p:sp>
        <p:nvSpPr>
          <p:cNvPr id="14" name="Ορθογώνιο 13">
            <a:extLst>
              <a:ext uri="{FF2B5EF4-FFF2-40B4-BE49-F238E27FC236}">
                <a16:creationId xmlns:a16="http://schemas.microsoft.com/office/drawing/2014/main" id="{5B8BCBD5-6A62-42A1-8BCD-0584908AAE7D}"/>
              </a:ext>
            </a:extLst>
          </p:cNvPr>
          <p:cNvSpPr/>
          <p:nvPr/>
        </p:nvSpPr>
        <p:spPr>
          <a:xfrm>
            <a:off x="117332" y="438863"/>
            <a:ext cx="426720" cy="430887"/>
          </a:xfrm>
          <a:prstGeom prst="rect">
            <a:avLst/>
          </a:prstGeom>
        </p:spPr>
        <p:txBody>
          <a:bodyPr wrap="none">
            <a:spAutoFit/>
          </a:bodyPr>
          <a:lstStyle/>
          <a:p>
            <a:r>
              <a:rPr lang="en-US" sz="2200" b="1" dirty="0">
                <a:solidFill>
                  <a:schemeClr val="bg1"/>
                </a:solidFill>
                <a:effectLst>
                  <a:outerShdw blurRad="38100" dist="38100" dir="2700000" algn="tl">
                    <a:srgbClr val="000000">
                      <a:alpha val="43137"/>
                    </a:srgbClr>
                  </a:outerShdw>
                </a:effectLst>
                <a:latin typeface="Gill Sans Nova" panose="020B0602020104020203" pitchFamily="34" charset="0"/>
                <a:ea typeface="+mj-ea"/>
                <a:cs typeface="+mj-cs"/>
              </a:rPr>
              <a:t>2 </a:t>
            </a:r>
            <a:endParaRPr lang="el-GR" sz="2200" b="1" dirty="0">
              <a:solidFill>
                <a:schemeClr val="bg1"/>
              </a:solidFill>
              <a:effectLst>
                <a:outerShdw blurRad="38100" dist="38100" dir="2700000" algn="tl">
                  <a:srgbClr val="000000">
                    <a:alpha val="43137"/>
                  </a:srgbClr>
                </a:outerShdw>
              </a:effectLst>
              <a:latin typeface="Gill Sans Nova" panose="020B0602020104020203" pitchFamily="34" charset="0"/>
              <a:ea typeface="+mj-ea"/>
              <a:cs typeface="+mj-cs"/>
            </a:endParaRPr>
          </a:p>
        </p:txBody>
      </p:sp>
      <p:sp>
        <p:nvSpPr>
          <p:cNvPr id="5" name="Θέση περιεχομένου 4">
            <a:extLst>
              <a:ext uri="{FF2B5EF4-FFF2-40B4-BE49-F238E27FC236}">
                <a16:creationId xmlns:a16="http://schemas.microsoft.com/office/drawing/2014/main" id="{F56DC747-739E-5A0C-94B8-E8F8E974AC85}"/>
              </a:ext>
            </a:extLst>
          </p:cNvPr>
          <p:cNvSpPr>
            <a:spLocks noGrp="1"/>
          </p:cNvSpPr>
          <p:nvPr>
            <p:ph idx="1"/>
          </p:nvPr>
        </p:nvSpPr>
        <p:spPr>
          <a:xfrm>
            <a:off x="558000" y="2673626"/>
            <a:ext cx="8089043" cy="3332039"/>
          </a:xfrm>
        </p:spPr>
        <p:txBody>
          <a:bodyPr>
            <a:normAutofit/>
          </a:bodyPr>
          <a:lstStyle/>
          <a:p>
            <a:pPr marL="0" indent="0">
              <a:buNone/>
            </a:pPr>
            <a:r>
              <a:rPr lang="de-DE" dirty="0" err="1"/>
              <a:t>Migrant:innen</a:t>
            </a:r>
            <a:r>
              <a:rPr lang="de-DE" dirty="0"/>
              <a:t> sind, wie alle anderen, eine heterogene Gruppe mit unterschiedlichen Zugangsmöglichkeiten zu und Erfahrungen mit Smartphones und Apps. Auch bei vorhandener Erfahrung denken nicht alle über den Prozess der Auswahl und Entscheidung für Apps nach. Da wir die Nutzung von Gesundheits-Apps als zusätzliches und ergänzendes Werkzeug in verschiedenen Gesundheitsbereichen fördern möchten, ist es wichtig, ein gemeinsames Wissen und Verständnis über die Suche und Auswahl von Apps zu erreichen.</a:t>
            </a:r>
          </a:p>
        </p:txBody>
      </p:sp>
    </p:spTree>
    <p:extLst>
      <p:ext uri="{BB962C8B-B14F-4D97-AF65-F5344CB8AC3E}">
        <p14:creationId xmlns:p14="http://schemas.microsoft.com/office/powerpoint/2010/main" val="34238357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E47D0821-8573-4002-9B33-F43C68A1D403}"/>
              </a:ext>
            </a:extLst>
          </p:cNvPr>
          <p:cNvSpPr>
            <a:spLocks noGrp="1"/>
          </p:cNvSpPr>
          <p:nvPr>
            <p:ph type="title"/>
          </p:nvPr>
        </p:nvSpPr>
        <p:spPr/>
        <p:txBody>
          <a:bodyPr>
            <a:normAutofit/>
          </a:bodyPr>
          <a:lstStyle/>
          <a:p>
            <a:r>
              <a:rPr lang="en-US" altLang="el-GR" sz="2000" dirty="0">
                <a:solidFill>
                  <a:srgbClr val="C01E24"/>
                </a:solidFill>
              </a:rPr>
              <a:t>2.1.1</a:t>
            </a:r>
            <a:r>
              <a:rPr lang="en-US" altLang="el-GR" dirty="0"/>
              <a:t/>
            </a:r>
            <a:br>
              <a:rPr lang="en-US" altLang="el-GR" dirty="0"/>
            </a:br>
            <a:r>
              <a:rPr lang="de-DE" altLang="el-GR" dirty="0">
                <a:solidFill>
                  <a:srgbClr val="C01E24"/>
                </a:solidFill>
              </a:rPr>
              <a:t>Warum gibt es Suchkriterien für Gesundheits-Apps</a:t>
            </a:r>
            <a:r>
              <a:rPr lang="en-US" altLang="el-GR" dirty="0">
                <a:solidFill>
                  <a:srgbClr val="C01E24"/>
                </a:solidFill>
              </a:rPr>
              <a:t>?</a:t>
            </a:r>
            <a:endParaRPr lang="el-GR" dirty="0">
              <a:solidFill>
                <a:srgbClr val="C01E24"/>
              </a:solidFill>
            </a:endParaRPr>
          </a:p>
        </p:txBody>
      </p:sp>
      <p:sp>
        <p:nvSpPr>
          <p:cNvPr id="5" name="Θέση κειμένου 4">
            <a:extLst>
              <a:ext uri="{FF2B5EF4-FFF2-40B4-BE49-F238E27FC236}">
                <a16:creationId xmlns:a16="http://schemas.microsoft.com/office/drawing/2014/main" id="{FAA18648-8A7B-40D3-A066-80FDB05B7DF4}"/>
              </a:ext>
            </a:extLst>
          </p:cNvPr>
          <p:cNvSpPr>
            <a:spLocks noGrp="1"/>
          </p:cNvSpPr>
          <p:nvPr>
            <p:ph type="body" idx="1"/>
          </p:nvPr>
        </p:nvSpPr>
        <p:spPr/>
        <p:txBody>
          <a:bodyPr>
            <a:normAutofit/>
          </a:bodyPr>
          <a:lstStyle/>
          <a:p>
            <a:pPr defTabSz="914400">
              <a:lnSpc>
                <a:spcPct val="100000"/>
              </a:lnSpc>
              <a:spcBef>
                <a:spcPts val="601"/>
              </a:spcBef>
              <a:spcAft>
                <a:spcPts val="601"/>
              </a:spcAft>
              <a:tabLst>
                <a:tab pos="0" algn="l"/>
              </a:tabLst>
            </a:pPr>
            <a:r>
              <a:rPr lang="de-DE" sz="2200" b="1" strike="noStrike" spc="-1" dirty="0">
                <a:solidFill>
                  <a:srgbClr val="203864"/>
                </a:solidFill>
                <a:latin typeface="Arial"/>
                <a:ea typeface="MS PGothic"/>
              </a:rPr>
              <a:t>Einführung</a:t>
            </a:r>
            <a:endParaRPr lang="de-DE" sz="2200" b="0" strike="noStrike" spc="-1" dirty="0">
              <a:solidFill>
                <a:srgbClr val="000000"/>
              </a:solidFill>
              <a:latin typeface="Arial"/>
            </a:endParaRPr>
          </a:p>
        </p:txBody>
      </p:sp>
      <p:sp>
        <p:nvSpPr>
          <p:cNvPr id="8" name="Inhaltsplatzhalter 7">
            <a:extLst>
              <a:ext uri="{FF2B5EF4-FFF2-40B4-BE49-F238E27FC236}">
                <a16:creationId xmlns:a16="http://schemas.microsoft.com/office/drawing/2014/main" id="{88FF9961-DD41-4FFE-A52E-6B9E84B23699}"/>
              </a:ext>
            </a:extLst>
          </p:cNvPr>
          <p:cNvSpPr>
            <a:spLocks noGrp="1"/>
          </p:cNvSpPr>
          <p:nvPr>
            <p:ph sz="half" idx="2"/>
          </p:nvPr>
        </p:nvSpPr>
        <p:spPr/>
        <p:txBody>
          <a:bodyPr/>
          <a:lstStyle/>
          <a:p>
            <a:pPr marL="228600" indent="-228600" defTabSz="914400">
              <a:lnSpc>
                <a:spcPct val="150000"/>
              </a:lnSpc>
              <a:spcBef>
                <a:spcPts val="601"/>
              </a:spcBef>
              <a:spcAft>
                <a:spcPts val="601"/>
              </a:spcAft>
              <a:buClr>
                <a:srgbClr val="C01E24"/>
              </a:buClr>
              <a:buFont typeface="Wingdings" charset="2"/>
              <a:buChar char=""/>
            </a:pPr>
            <a:r>
              <a:rPr lang="de-DE" sz="2200" b="0" strike="noStrike" spc="-1" dirty="0">
                <a:solidFill>
                  <a:schemeClr val="dk1"/>
                </a:solidFill>
                <a:latin typeface="Calibri"/>
                <a:ea typeface="DejaVu Sans"/>
              </a:rPr>
              <a:t>Die Nutzung von Gesundheits-Apps nimmt täglich zu</a:t>
            </a:r>
            <a:endParaRPr lang="de-DE" sz="2200" b="0" strike="noStrike" spc="-1" dirty="0">
              <a:solidFill>
                <a:srgbClr val="000000"/>
              </a:solidFill>
              <a:latin typeface="Arial"/>
            </a:endParaRPr>
          </a:p>
          <a:p>
            <a:pPr marL="228600" indent="-228600" defTabSz="914400">
              <a:lnSpc>
                <a:spcPct val="150000"/>
              </a:lnSpc>
              <a:spcBef>
                <a:spcPts val="601"/>
              </a:spcBef>
              <a:spcAft>
                <a:spcPts val="601"/>
              </a:spcAft>
              <a:buClr>
                <a:srgbClr val="C01E24"/>
              </a:buClr>
              <a:buFont typeface="Wingdings" charset="2"/>
              <a:buChar char=""/>
            </a:pPr>
            <a:r>
              <a:rPr lang="de-DE" sz="2200" b="0" strike="noStrike" spc="-1" dirty="0">
                <a:solidFill>
                  <a:schemeClr val="dk1"/>
                </a:solidFill>
                <a:latin typeface="Calibri"/>
                <a:ea typeface="DejaVu Sans"/>
              </a:rPr>
              <a:t>Doch im Gegensatz zur Behandlung durch </a:t>
            </a:r>
            <a:r>
              <a:rPr lang="de-DE" sz="2200" b="0" strike="noStrike" spc="-1" dirty="0" err="1">
                <a:solidFill>
                  <a:schemeClr val="dk1"/>
                </a:solidFill>
                <a:latin typeface="Calibri"/>
                <a:ea typeface="DejaVu Sans"/>
              </a:rPr>
              <a:t>eine:n</a:t>
            </a:r>
            <a:r>
              <a:rPr lang="de-DE" sz="2200" b="0" strike="noStrike" spc="-1" dirty="0">
                <a:solidFill>
                  <a:schemeClr val="dk1"/>
                </a:solidFill>
                <a:latin typeface="Calibri"/>
                <a:ea typeface="DejaVu Sans"/>
              </a:rPr>
              <a:t> </a:t>
            </a:r>
            <a:r>
              <a:rPr lang="de-DE" sz="2200" b="0" strike="noStrike" spc="-1" dirty="0" err="1">
                <a:solidFill>
                  <a:schemeClr val="dk1"/>
                </a:solidFill>
                <a:latin typeface="Calibri"/>
                <a:ea typeface="DejaVu Sans"/>
              </a:rPr>
              <a:t>Ärzt:in</a:t>
            </a:r>
            <a:r>
              <a:rPr lang="de-DE" sz="2200" b="0" strike="noStrike" spc="-1" dirty="0">
                <a:solidFill>
                  <a:schemeClr val="dk1"/>
                </a:solidFill>
                <a:latin typeface="Calibri"/>
                <a:ea typeface="DejaVu Sans"/>
              </a:rPr>
              <a:t> ist die Wirksamkeit und der Wahrheitsgehalt einer Gesundheits-App in vielen Fällen weder wissenschaftlich überprüft noch in irgendeiner Weise validiert  </a:t>
            </a:r>
            <a:endParaRPr lang="de-DE" sz="2200" b="0" strike="noStrike" spc="-1" dirty="0">
              <a:solidFill>
                <a:srgbClr val="000000"/>
              </a:solidFill>
              <a:latin typeface="Arial"/>
            </a:endParaRPr>
          </a:p>
          <a:p>
            <a:pPr marL="228600" indent="-228600" defTabSz="914400">
              <a:lnSpc>
                <a:spcPct val="150000"/>
              </a:lnSpc>
              <a:spcBef>
                <a:spcPts val="601"/>
              </a:spcBef>
              <a:spcAft>
                <a:spcPts val="601"/>
              </a:spcAft>
              <a:buClr>
                <a:srgbClr val="C01E24"/>
              </a:buClr>
              <a:buFont typeface="Wingdings" charset="2"/>
              <a:buChar char=""/>
            </a:pPr>
            <a:r>
              <a:rPr lang="de-DE" sz="2200" b="0" strike="noStrike" spc="-1" dirty="0">
                <a:solidFill>
                  <a:schemeClr val="dk1"/>
                </a:solidFill>
                <a:latin typeface="Calibri"/>
                <a:ea typeface="DejaVu Sans"/>
              </a:rPr>
              <a:t>Daher wird die Befähigung der Nutzenden, zwischen „guten“ und „schlechten“ Gesundheits-Apps zu unterscheiden, umso wichtiger</a:t>
            </a:r>
            <a:endParaRPr lang="de-DE" sz="2200" b="0" strike="noStrike" spc="-1" dirty="0">
              <a:solidFill>
                <a:srgbClr val="000000"/>
              </a:solidFill>
              <a:latin typeface="Arial"/>
            </a:endParaRPr>
          </a:p>
        </p:txBody>
      </p:sp>
    </p:spTree>
    <p:extLst>
      <p:ext uri="{BB962C8B-B14F-4D97-AF65-F5344CB8AC3E}">
        <p14:creationId xmlns:p14="http://schemas.microsoft.com/office/powerpoint/2010/main" val="6160252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lstStyle/>
          <a:p>
            <a:r>
              <a:rPr lang="it-IT" dirty="0"/>
              <a:t>Brainstorming</a:t>
            </a:r>
            <a:endParaRPr lang="en-US" dirty="0"/>
          </a:p>
        </p:txBody>
      </p:sp>
      <p:sp>
        <p:nvSpPr>
          <p:cNvPr id="10" name="Ορθογώνιο 7">
            <a:extLst>
              <a:ext uri="{FF2B5EF4-FFF2-40B4-BE49-F238E27FC236}">
                <a16:creationId xmlns:a16="http://schemas.microsoft.com/office/drawing/2014/main" id="{C0DFA73F-FDC8-497A-8912-CA8C28C95043}"/>
              </a:ext>
            </a:extLst>
          </p:cNvPr>
          <p:cNvSpPr/>
          <p:nvPr/>
        </p:nvSpPr>
        <p:spPr>
          <a:xfrm>
            <a:off x="7261413" y="-3933"/>
            <a:ext cx="4929328" cy="398569"/>
          </a:xfrm>
          <a:prstGeom prst="rect">
            <a:avLst/>
          </a:prstGeom>
          <a:solidFill>
            <a:srgbClr val="DDE0E5"/>
          </a:solidFill>
        </p:spPr>
        <p:txBody>
          <a:bodyPr vert="horz" lIns="91440" tIns="45720" rIns="91440" bIns="45720" rtlCol="0" anchor="ctr">
            <a:normAutofit fontScale="85000" lnSpcReduction="10000"/>
          </a:bodyPr>
          <a:lstStyle/>
          <a:p>
            <a:pPr algn="r">
              <a:lnSpc>
                <a:spcPct val="90000"/>
              </a:lnSpc>
              <a:spcBef>
                <a:spcPct val="0"/>
              </a:spcBef>
            </a:pPr>
            <a:r>
              <a:rPr lang="en-US" altLang="el-GR" b="1" dirty="0">
                <a:solidFill>
                  <a:schemeClr val="bg1"/>
                </a:solidFill>
                <a:effectLst>
                  <a:outerShdw blurRad="38100" dist="38100" dir="2700000" algn="tl">
                    <a:srgbClr val="000000">
                      <a:alpha val="43137"/>
                    </a:srgbClr>
                  </a:outerShdw>
                </a:effectLst>
                <a:latin typeface="+mj-lt"/>
                <a:ea typeface="+mj-ea"/>
                <a:cs typeface="+mj-cs"/>
              </a:rPr>
              <a:t>2.1.1 </a:t>
            </a:r>
            <a:r>
              <a:rPr lang="de-DE" altLang="el-GR" b="1" dirty="0">
                <a:solidFill>
                  <a:schemeClr val="bg1"/>
                </a:solidFill>
                <a:effectLst>
                  <a:outerShdw blurRad="38100" dist="38100" dir="2700000" algn="tl">
                    <a:srgbClr val="000000">
                      <a:alpha val="43137"/>
                    </a:srgbClr>
                  </a:outerShdw>
                </a:effectLst>
                <a:latin typeface="+mj-lt"/>
                <a:ea typeface="+mj-ea"/>
                <a:cs typeface="+mj-cs"/>
              </a:rPr>
              <a:t>Warum gibt es Suchkriterien für Gesundheits-Apps</a:t>
            </a:r>
            <a:r>
              <a:rPr lang="en-US" altLang="el-GR" b="1" dirty="0">
                <a:solidFill>
                  <a:schemeClr val="bg1"/>
                </a:solidFill>
                <a:effectLst>
                  <a:outerShdw blurRad="38100" dist="38100" dir="2700000" algn="tl">
                    <a:srgbClr val="000000">
                      <a:alpha val="43137"/>
                    </a:srgbClr>
                  </a:outerShdw>
                </a:effectLst>
                <a:latin typeface="+mj-lt"/>
                <a:ea typeface="+mj-ea"/>
                <a:cs typeface="+mj-cs"/>
              </a:rPr>
              <a:t>?</a:t>
            </a:r>
            <a:endParaRPr lang="en-US" b="1" dirty="0">
              <a:solidFill>
                <a:schemeClr val="bg1"/>
              </a:solidFill>
              <a:effectLst>
                <a:outerShdw blurRad="38100" dist="38100" dir="2700000" algn="tl">
                  <a:srgbClr val="000000">
                    <a:alpha val="43137"/>
                  </a:srgbClr>
                </a:outerShdw>
              </a:effectLst>
              <a:latin typeface="+mj-lt"/>
              <a:ea typeface="+mj-ea"/>
              <a:cs typeface="+mj-cs"/>
            </a:endParaRPr>
          </a:p>
        </p:txBody>
      </p:sp>
      <p:sp>
        <p:nvSpPr>
          <p:cNvPr id="8" name="Θέση περιεχομένου 5">
            <a:extLst>
              <a:ext uri="{FF2B5EF4-FFF2-40B4-BE49-F238E27FC236}">
                <a16:creationId xmlns:a16="http://schemas.microsoft.com/office/drawing/2014/main" id="{B7397BB1-EFFC-5CD7-ACD9-E7BD863406B0}"/>
              </a:ext>
            </a:extLst>
          </p:cNvPr>
          <p:cNvSpPr txBox="1">
            <a:spLocks/>
          </p:cNvSpPr>
          <p:nvPr/>
        </p:nvSpPr>
        <p:spPr>
          <a:xfrm>
            <a:off x="610139" y="1679188"/>
            <a:ext cx="5409663" cy="489340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C01E24"/>
              </a:buClr>
              <a:buSzPct val="120000"/>
              <a:buFont typeface="Wingdings" panose="05000000000000000000" pitchFamily="2" charset="2"/>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C01E24"/>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defTabSz="914400">
              <a:lnSpc>
                <a:spcPct val="120000"/>
              </a:lnSpc>
              <a:spcBef>
                <a:spcPts val="601"/>
              </a:spcBef>
              <a:spcAft>
                <a:spcPts val="601"/>
              </a:spcAft>
              <a:buClr>
                <a:srgbClr val="C01E24"/>
              </a:buClr>
              <a:buFont typeface="Wingdings" charset="2"/>
              <a:buChar char=""/>
            </a:pPr>
            <a:r>
              <a:rPr lang="de-DE" sz="2600" b="0" strike="noStrike" spc="-1" dirty="0">
                <a:solidFill>
                  <a:schemeClr val="dk1"/>
                </a:solidFill>
                <a:latin typeface="Calibri"/>
                <a:ea typeface="DejaVu Sans"/>
              </a:rPr>
              <a:t>Also, welche Risiken fallen Ihnen ein, wenn Sie Gesundheits-Apps nutzen?</a:t>
            </a:r>
            <a:endParaRPr lang="de-DE" sz="2600" b="0" strike="noStrike" spc="-1" dirty="0">
              <a:solidFill>
                <a:srgbClr val="000000"/>
              </a:solidFill>
              <a:latin typeface="Arial"/>
            </a:endParaRPr>
          </a:p>
        </p:txBody>
      </p:sp>
      <p:pic>
        <p:nvPicPr>
          <p:cNvPr id="1026" name="Picture 2">
            <a:extLst>
              <a:ext uri="{FF2B5EF4-FFF2-40B4-BE49-F238E27FC236}">
                <a16:creationId xmlns:a16="http://schemas.microsoft.com/office/drawing/2014/main" id="{A3C66C1B-FD49-0F44-DB25-B87868E9FFE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15663" y="1679188"/>
            <a:ext cx="3765922" cy="3757516"/>
          </a:xfrm>
          <a:prstGeom prst="rect">
            <a:avLst/>
          </a:prstGeom>
          <a:noFill/>
          <a:extLst>
            <a:ext uri="{909E8E84-426E-40DD-AFC4-6F175D3DCCD1}">
              <a14:hiddenFill xmlns:a14="http://schemas.microsoft.com/office/drawing/2010/main">
                <a:solidFill>
                  <a:srgbClr val="FFFFFF"/>
                </a:solidFill>
              </a14:hiddenFill>
            </a:ext>
          </a:extLst>
        </p:spPr>
      </p:pic>
      <p:sp>
        <p:nvSpPr>
          <p:cNvPr id="12" name="Ορθογώνιο 1">
            <a:extLst>
              <a:ext uri="{FF2B5EF4-FFF2-40B4-BE49-F238E27FC236}">
                <a16:creationId xmlns:a16="http://schemas.microsoft.com/office/drawing/2014/main" id="{8045C3A2-42D7-9705-F471-8AA1E9986FF4}"/>
              </a:ext>
            </a:extLst>
          </p:cNvPr>
          <p:cNvSpPr/>
          <p:nvPr/>
        </p:nvSpPr>
        <p:spPr>
          <a:xfrm>
            <a:off x="9752970" y="6394648"/>
            <a:ext cx="2411718" cy="276999"/>
          </a:xfrm>
          <a:prstGeom prst="rect">
            <a:avLst/>
          </a:prstGeom>
        </p:spPr>
        <p:txBody>
          <a:bodyPr wrap="square">
            <a:spAutoFit/>
          </a:bodyPr>
          <a:lstStyle/>
          <a:p>
            <a:pPr algn="r"/>
            <a:r>
              <a:rPr lang="en-US" sz="1200" dirty="0">
                <a:hlinkClick r:id="rId4"/>
              </a:rPr>
              <a:t>Quelle</a:t>
            </a:r>
            <a:r>
              <a:rPr lang="en-US" sz="1200" dirty="0"/>
              <a:t>| </a:t>
            </a:r>
            <a:r>
              <a:rPr lang="en-US" sz="1200" dirty="0" err="1">
                <a:hlinkClick r:id="rId5"/>
              </a:rPr>
              <a:t>Pixabay</a:t>
            </a:r>
            <a:r>
              <a:rPr lang="en-US" sz="1200" dirty="0">
                <a:hlinkClick r:id="rId5"/>
              </a:rPr>
              <a:t> </a:t>
            </a:r>
            <a:r>
              <a:rPr lang="en-US" sz="1200" dirty="0" err="1">
                <a:hlinkClick r:id="rId5"/>
              </a:rPr>
              <a:t>Lizenz</a:t>
            </a:r>
            <a:endParaRPr lang="en-US" sz="1200" dirty="0"/>
          </a:p>
        </p:txBody>
      </p:sp>
    </p:spTree>
    <p:extLst>
      <p:ext uri="{BB962C8B-B14F-4D97-AF65-F5344CB8AC3E}">
        <p14:creationId xmlns:p14="http://schemas.microsoft.com/office/powerpoint/2010/main" val="85386520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ETA 2 1 How to search and select Health Apps TEACHING SESSION_DE"/>
  <p:tag name="ISPRING_PLAYERS_CUSTOMIZATION_2" val="UEsDBBQAAgAIAKl+UE8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Boi/FYtTf0qBwFAADhEwAAHQAAAHVuaXZlcnNhbC9jb21tb25fbWVzc2FnZXMubG5nrVj/bts2EP6/QN+BEFBgA7q0HdBgGBIXtMTEQmTJleik2TAIjMTYRCjR1Q8n3l97mj3YnmRHSnbttoGkpIANmJLvuyP5fXdHnnx4yCRa86IUKj+13h29tRDPE5WKfHFqzenZL79ZqKxYnjKpcn5q5cpCH0YvX5xIli9qtuDw++ULhE4yXpYwLEd69GWMRHpqzcbxGNsXMQ1iPJvF4zmlgR97eEw8azRmyd3Jm/bvj1jbwXSG/evYC86DeOyeWyNbZSuWb5CnFuqnX4+PH969P/55EEw0xZ53CIQM0vu3PYB8GgZeDGjEi33yiVqjYTbBnHquT6xR+2OY9Swklz08zsOQ+DSOPNchsRvFfkDNGniEEscaXasaLdmao0qhteD3qFpy2P1KFByVUqTmRaLgQV7zLmdOMMWuH4ckoqFrUzfwrVGkimLz2sCyulqqAtyVKBUlu5E8NT6BZ+b9quAluGYV8BDBp1oK+KfKmMiPul1f+V6AHUOuKYkifA4LS3eTAqQD+HtRLeFdytVrcHGfS8VSdFtwAAwixFYrKZLmnyJaFTrCmWSbzihCfOX650DywIti4jvbJ9aI5ClyCqYnOxAlxBEJAaBgJS+eYBsbjhtzhKUchjBxzycefKkOYSIWSwnfamgcMwJMmPG8ywqYSkLgdxRdBaGjFw1cIYZWrCzvVZEesHR/P7uAXd8OQAg23QOnGmMLDPwQkPOKgidVNxhEiQ2/W13BVIGAMTVJQEsqq8sKZJOtJK+4iVboqbDEUOqG3yrQl+Rs3XAfvBuxddLcw3PfnsRjukudHqvzZNnTDsT5XX3sq6EGmuxzvjOmFi0eB58gu1gjPxhiEVxA/rsYYnFNIlhkEnXZ+PjSPcdmlyDvbZPSNuklTOcYuUEsScBOs2ktVF3CE70kkJrMjpRHw9xE5OMcWOxi75Hc2qACHcxoIdYc4ihSXnQ6goRvE0eL6uPc/SM+w65HnO9Qj21QrirE0jXLEw5kS5je0w28S0Vq3mnaG/+fa/E3YlWb6l+1VcJ3yKdXQ+M5KCyPKIJVFc9WVZdrvWBt+E+JQkv80RD6TP1p/iOb+Dh0gx+zM6XIatlUoGfvzy6yoXvUGcQzV6r/bv3oSKKm1BBoWHRxhB5D9reaaLdjN9AVMeX97Vz/DGxmTd2Cwubmt6q/tR+0AL5CT8WIJrDGJvIIWp0MqlB/20uY9UH4l7pg9Le/IuPIpVB1rvhNKapOz0bPveurkfPTC+tez3pQbKhLPQjZB8BF2w+WSIoM4k97YM6nZLsCTYk4mMmVqmVq5C/FnSkTsLZ1xr/thm8LlZmnkpVb+jdl6sNzomgmFzZOZwP6qZ2Ce+/PnoCfvksRwSG0MTb2bd372FrtsqcRyEcvhUejbesEOspYlSyhHN+qOk97AjXHL4ecYQBr59zT9KsAmqeoffr7IBDdy0H6JDuwP31V8fKvwSB6AjuMqDny8YeqE4ji8WEAZtDHqj3ubu06TVyg7w85U7KmqmUqg0dH3X5BHe1uY0qxPZmCgCKjF1UX0DUOQdjyxQ7mIZzJWunZAAQdABWV5Ig8MC2YIahTHF5AajWnLGs0ZcUd5GWqlBwUm9k5rYdq2Jy+XGDUlRT5oMifVxX1hKk7i7HjmJscWEk4sN81TUAKJ8akvdKRatEbzJ5gH9L+V3g8FdVQwJCQ3W2NvpUwNwCeYvpK7b9//u2yN5V2m1QhbzXjL1lr/W3h3Y1Kcxl38mbvbu5/UEsDBBQAAgAIAGiL8VgVHmAbowAAAH8BAAAuAAAAdW5pdmVyc2FsL3BsYXliYWNrX2FuZF9uYXZpZ2F0aW9uX3NldHRpbmdzLnhtbHWQQQqDMBBF957CGwhdh0DXpUWoFxhxlECSCZlR8PZNRG1p02Xe+z/DjGIUMX5iXdW1glnoKRBFS5xRNe93tgwLXr1xIIZ8woK850omNyxRaCMyetmUHsFyyv/wY3hrYT0/4iNeMOVCZxzqS6mwmVzysJhpY90aUI8R04AvmHPoobd4w7UniMPjDOwb/9W5mzabHd5pQB0iuSCq+UBVutdx9BdQSwMEFAACAAgAaIvxWHRJNR88BAAADBUAACcAAAB1bml2ZXJzYWwvZmxhc2hfcHVibGlzaGluZ19zZXR0aW5ncy54bWztWN1y2jgUvucpNN7pZTFpkk3KGDJZMBOmBFLs7jbT6WSELbA2suRaMpRe9Wn6YH2SPbLAgUBakw3T7WwvMsRH53zn6Ds/0sg5+xgzNCWppII3rINqzUKEByKkfNKw3vid56cWkgrzEDPBScPiwkJnzYqTZCNGZeQRpUBVIoDhsp6ohhUpldRtezabValMUr0qWKYAX1YDEdtJSiThiqR2wvAcftQ8IdJaIJQAgL9Y8IVZs1JByDFIlyLMGEE0hMg51ZvCrMOwjCzbqI1wcDtJRcbDlmAiRelk1LB+a7ntg/bhUsdAtWlMuOZENkGoxaqOw5DqKDDz6CeCIkInEYR7cmShGQ1V1LAOay80DKjbmzA5uNk71jAtASRwtcCPicIhVth8GoeKfFRyKTCicM5xTAMfVpAmoGG1/Ruv1227N/2B73o3F/5lz8Swg5HvvvV3MPK7fs/dRb8s/MX1lTvsdfuvbvzBoOd3r+6sgNE1Qhx7nTEHmBVZGpCCMEdFWTzimDIo0ns0SqKgzBlOJ8QXHQpZHGMmiYX+TsjkdYYZVXPohhp0wy0hyblMSKCGOm0NS6UZse7gDCAEBrksauL4ZVETJ6drW7eN97ttbY3SwUrhIILiAVkemmOvipZqVPcRDhSdQmWSe5scZ4x5WZKIVDV10LnvVWERwwMwzljwNeb0NxoJFhZ8kXhEwj6OyUrLebeUd0DzwEJjyDEDJgcJ4cjDHNqcKmA3KABkNpKKqry9Owvt85RihgAP5hBBl94G20GEU7mW1CKxureC5ru+UES+N2wb0YOqHqPgRZdWKf2/RMZCNBcZYvQW7ASCysti+C8iaLW/0TgVcS6FEaSQzN1MKZmR8KyMo2twEWdgCfMuYUQZDx8y+gmNyFikgEvwFKYjyKk0+NWdgBMs5R0oXsb4zHRtt9923z7TG8ThFPNgR3AoVxInai/4eI64UEs7oCPAmSR5UkIa5mtl9lZ9fBqKjoE8P1E21vAljTOGnxK+IGQFeo8p34+XXRL/3QhKu43wNG903bw5NLQ4hZQYTFgIYNpRvpiwJQADzJHgbI5wAAeW1GNjSkUmQWIGhIGWj4/Q2EOZ5l8TmMzgMQ1JWgqydvDi8Oj495PTl/Wq/fXzl+ffNFoc5VcMa3fmLG89eFcoZ3XvxvAdo2/cGzZsOyKNdaGGG06334VKmHf7vjs8b/ndP7v+9RaAnL3NM8ux9Xm6/XjNLxn/1dPVc8+HrQs0dL03Pd+rl6movoDmVUEENTnW9+9SNjofpTqgnFp/UEZr8KqM1tCc+Vcr532pEGCGT8xMginOaEyhkn6KjizVHI9q5p+jIf/1fdd09H4a8lHV8f8YhL9o/zHlvtcD6MmIX2fOcy+7fwx67V8T40cxaL6KJ561Nx3H3vp6pldiymkMtOpLb/Hk1jw+qjn29qVKBdDWXzCblX8AUEsDBBQAAgAIAGiL8Vg3i4dqewMAAKwMAAAhAAAAdW5pdmVyc2FsL2ZsYXNoX3NraW5fc2V0dGluZ3MueG1slVdtb9s2EP6eX2F4wLB+iVcnnRtMEeDYHlA0a4MlyHfaOttEKFIgT07973cUKYm0pcqNECC8ex7yXh4ekcS8cTk6gDZcyfvxdJxejUbJptQaJL5AXgiGMJIsh/vxE5MIgpvRH78L/Dv9MJ44sBJKPwMilztjLbVtxLP78bpEVPJ6o4gr8VoqnTMxTn/7p/pJJhVyiKUowEs5W7aB9phP088Py4so/ozbh9lycddH2Ki8YPL4qHbqes02bzutSpnZ0G7s10fbHwvQgsu3wYiovPgFIY9iWn1cTVfTyyiFBmPAhnS3nE/nfw2yBFuDaLKf3X6+nV/IaY/6eWNOaAduOFa02XR2M7vtoxVsB3GRF6vlx+VNP17S7nFXfhqXIyD8wMHM6RocQf/S5qooi1/RSKHVzhb0hDOz3yBHKJbR9SPC8s5+gwSbkD1oUJBG8IzaoHTmpPin/frAfbX0f4ZDIrF3WyvxZJtwMj2sQtYCUtQlJJN65Xxmr96/l0iXCdItE4YAoakFPVGGT6w0Eaw1tsD/4J3LLER5Swt5VaLMYeEiDpGxoyUsFg/VaAmxjS2IUcPBG12uJ8YW+Y0qe4YMjC3y2TbsuxTHM/ipx3FqSTww38+gAT76qAPkBslomfmt61XttUc92ptugrO9ocbkKoO0ktYLz8F2LplUNhfT5CyoRLID3zGkV+pfi1sfq2xMMjlxeLV1aytBjgK6JLdRpTYUDLlf4+Q7PI7iHg8zx0fYYo2OjW1X7IsRiqFaXw0Wuz6kKZxbj5AelPtxzvQb6BelhBmPPI8uIRXdPc3nDDuy6UEF/UVuVcCpzu4jSYVgLgUrdxEvhTNEttnnFFNfCk1NXWu7O5j4Y7taK8t8DXpFiuBQSzK2Odye7/aCfvGVwztkMaHH6Zi4p+0k443iA4OXADC92df3wS2cJy8FcgEHEN4bGKqE+zJLDOm/K18rr1iUgeUiRfop1ColGqGRo4PwSnF1M5xneMYjW5sqs2im1CO+HSrR0K8HpRVreLozeClFO5O/q4TUrKierET1jEyjP7ld++TZAeaS59UMIgc2ounyOI5QqvBlqZx1wGf2NgT7dDWbNRl2ePoodtKm0y5K5Tkdsy90P9OtBghHbGW8Ch6Br3BcK6azbw0kehU63I5NOdLDWU1smvV5gckkMLnmNG2gv+m/lPR/UEsDBBQAAgAIAGiL8Vimr1YjNgQAAJYUAAAmAAAAdW5pdmVyc2FsL2h0bWxfcHVibGlzaGluZ19zZXR0aW5ncy54bWztWN1u2kgUvucpRl71sjhp2k2KDFEWjIJKgGJ3t9FqFY3tAc9mPOP1jKH0ap+mD7ZPsmc84EAgqYlCV5H2IiI+Puc7Z77zN7Jz/iVhaEYySQVvWsf1IwsRHoqI8mnT+uR3X59ZSCrMI8wEJ02LCwudt2pOmgeMytgjSoGqRADDZSNVTStWKm3Y9nw+r1OZZvqtYLkCfFkPRWKnGZGEK5LZKcML+FGLlEhriVABAP4SwZdmrVoNIccgXYkoZwTRCCLnVB8Ks0uVMMs2WgEOb6eZyHnUFkxkKJsGTeuntts57pysdAxShyaEa0pkC4RarBo4iqgOAjOPfiUoJnQaQ7Snby00p5GKm9bJ0RsNA+r2NkwBbo6ONUxbAAdcLfETonCEFTaPxqEiX5RcCYwoWnCc0NCHN0ifv2l1/Buv3+u4N4Oh73o3l/5V38Swh5Hvfvb3MPJ7ft/dR78q/OX1yB33e4MPN/5w2Pd7ozsrYHSDEMfeZMwBZkWehaQkzFFxngQcUwY1eo9GSRRUOcPZlPiiSyGLE8wksdCfKZl+zDGjagHNcATNcEtIeiFTEqqxTlvTUllOrDs4AwiBQS7Lmnj3vqyJ07ONo9vG+92xdkbpYKVwGEPxgKwIzbHXRSs1qtsIh4rOoDLJvUNOcsa8PE1Fplo66ML3urCM4QEYZyL4BnP6GQWCRSVfJAlINMAJ5G/U5RaaQFIZUDdMCUce5tDWVAGdYWkh80Aqqop27i61LzKKGYKWhblD0JW3RW8Y40xuZLHMpG6msPX7QCgi/zD0GtGDqh6j4EXXUiX930TOIrQQOWL0FuwEglLLE/gvJmi9odEkE0khZVgqJAs3M0rmJDqv4ugaXCQ5WMJ8SxlRxsNfOf2KAjIRGeASPINpCHIqDX59L+AUS3kHilcxvjJt2ht03M+v9AFxNMM83BMc6pMkqToIPl4gLtTKDugIcS5JkZSIRsW7KmerPz0NZYtAnp8pGxv4kiY5w88JXxKyBn3AlB/Gyz6J/24Eld3GeFY0um7eAhpanEJKDCa8CGEQUr4cqRUAQ8yR4GyBcAgbSuqxMaMilyAxA8JAy6dHaOyhTIunKVx+wGMWkawS5NHxm5O3734+PXvfqNv//P3t9aNGy909Yli7M8u7/eDloJrVvSvCd4weuShs2XZFluhCjbac7r78VDDvDXx3fNH2e7/2/OsdAAV72zvLsfUC3b1Pi1vFvXUa/Hf71HMvxu1LNHa9T33fa1SpoYGAdlVhDFU40VfsSjY6A5VqvpraYFhFa/ihitbYbPnR2oavFAJM7amZQjC3GU0o1M6L6MFK7fCk9n0ZLbjzSksf7UHTtYdpwSfVwwsedv8z/aNqWu5aLMgjCdVGP2jDPBvpm6x57lXvl2G/c1D6aDX+XkTNPi995qn8RrPxUcaxd37+qoF881tiq/YvUEsDBBQAAgAIAGiL8VgmD37osAEAAG8GAAAfAAAAdW5pdmVyc2FsL2h0bWxfc2tpbl9zZXR0aW5ncy5qc42UwU/CMBTG7/wVZF4NkYEOvIHDxMSDidyMh248xkLX17QFRcP/7joUuu4NWS/0y4/v9b2t33enWz5BGnTvu9/V72r/Ut9XGljNqA1c13XeohdWDzTPFzDPC+C5gMBDthZZMq7hqO9PCOUciMo12b1aX+0YBng0c0RJiYrw1RS4JcAPCvykxK+/f3ecxg5NOaNONsag6KUoDAjTE6gKVjHB1WP1uD16MG5B/YMuWQo109twNI1byZPjcBrFD2OXS7GQTOyeMcNewtJ1pnAjFr/1B3a59GonQZUvfd1WlufaPBko/MKz/iyche2kVKA1/NYdx5NwckfCnCXA3Yai4Wg4OYPWjJsD9ehtrnPzR0dhNIiGLi1ZBo0pPczifjyoY6L0akyzUfzAGfg0bc1IznagLrFCuZEXvECpMLMTaaKRXSTKkS1ykR24eGwXydnDWtu2b6NKjV6CanH8Km7scpnGMGrXDL1rtiKuctGWL1Q2eJohL7f2qj5TucApUVAiEoXl2aCqncb4UWP3b2XfTK1BzRF5GaDdgBnD0lVRBkp5/Hc3GMiTphf35MX7vrP/AVBLAwQUAAIACABoi/FYFQaV5GsAAABvAAAAHAAAAHVuaXZlcnNhbC9sb2NhbF9zZXR0aW5ncy54bWwNyrEKwkAMANC9XxEySB3Uugn2rpujCK0fENogB7mk9ELRv/e2N7x++GaBnbeSTANezx0C62xL0k/A9/Q43RCKky4kphxQDWGITS82k4zsXmOBVejH28S5wvlJuc4XqbOkAu1B/B6PeInNH1BLAwQUAAIACABpi/FY9XSmfq0RAACrOQAAFwAAAHVuaXZlcnNhbC91bml2ZXJzYWwucG5n7VsLWJJn37e31dbK/NauzV4r2LXa9r3rLXNm5gFYa9OsNXdqVobUXFlaoENBEXhWLX13EFat2XTC3s4HgU4GgkCLJZUan5ZgcspQUREQER7OfA+KqXvffd91fYfr+65deOn13MD9//3/9+9/uP8Pj/dX77+XGv5s1LNhYWHhaeve/jAsbAY2LGz658/MhN4ZHvrwV+gyDf9h6lth7HsL+6EXT+Ws2bgmLOwyfbZnxwzo9az8dVvwYWFzJYG/aVLcuc/CwhLeTHt7zcfFWUZ1K51VitZafMS4jQ3/drw4+/6vC0ZuLvj02z3rN248ebzx+PaGoQOd2zNpUV8j3n5HebDnVNnzb9Fm1K069f60pTl5ET8/XvNyoo2bIOsvPysOL6XYiRGxV7M43TVbYg1b8nbZLT/uQlI2WyMgk6Ef3kdzuKMD4rddLwauj2gxqj8FBqqYsszA9YukxvzZgUG+dD52WmBgmi9ZFrjeWJTNmzEKkv37IJHhXGAkFViSdgT6HXkkeKAQ2euqOeSepfG4BktjC8bXg1nPH5bLDthid3j37kYnj0omf1ZpggMgESBae6KBkiTNOr5JLiuzxZ7YMarzGehj9pVjIy1bUYujRg39Ir/fd3lB7pK/5I2ZeaDrk7bC8FFL31yhWl/FDgqWZabdjxuz95f8pXv4ZaMmvzQf+8pGxYpR3U9JWKf6g6DbecdWoiWjBPzLHO6RM/+/wb/s77K3nkyNh/sdUlwWxdZeXYmhbmmbvqfmvkGVpXeYVLKg6hUIlWj47lI60yrzDcqwIlc7Zz3pJRaeVKM0LNTWuLcEzTpTrizaqcGOHB5ZsXWyPGR6YdrYMPO/MGafjSZ3zY43l2rdWCoUHiMsqkcKeHoPwj2P7A70pIknZRQTPl7rFmpLrTVaZ42S2ldO3e3m4SfmwKiG9cq4ZvZ+eyRgiYSLARV3prqo3cg3nwVcZ8VdBYIx0rg38pciPPLN7payhwsJGIgeY0zqZBit36v1O3bOG16vxOddolRdxIaPCW4n8Y6dCtL9bgTX8LUoGnA2HTG9z/QO5uB83em+z0ox9pVSFp5MNOUEXXcchoUjSNcWlS6huF0SlEdSTQc8unjApwdEQqDunrqo2fXjJYF/9yJuEnh1Ah2AmGgYk+p+DVVi7YoAHL0g4Ae5INC/AcN39qWiXI7jKO99lBqGv3bPoq5nBsNiB4mHloGNC3Dr+NnCkbYN8WLXRbGr+Cd0hgYGB4x1CizS8UsEUoSrozW5Zb+1VnGMIric2sblFm0y4rxynNpzM9pzkzvoNQN+nY4ou/obVd6DKMdBY8fifuy1e62RWcVdLKpRQTX2EqG8xVFNeqqpN4fam6MZQJhLZC2RYscto46op8qfxCrBW3BS7DOIfyiUuZpzkHjr8yjL8/EoezbKzisqpQySVYnSKQL2bLi7wx8/so4Pp7juM0XOw3DnYSlLKciWJ4imkAh33k7F+h6btSKXJV3l6d0gplh9ER5Xi9jdA6bxy1lWYo3UQM7S26Kwit/IRlP61sabS8wcVYMb4c9qm55bo+AAULhGiz3D9skp5BsGHO3GvsX9PlAZ7aeNIjxaBUGIh3BawSLyErVfvokbDDFovqkRlhbx2ijhN5ZBqc1fEhzzWF32VF9/0sgNpZeokBjaMzBqxpMkxOJ5FK9NYXuz1HIrkutX24ZII32t9knJ2P52mdKwh6hhTpSQ5/+M5ZxVlwAT1WPjZzwhg6D31j8pHHGHu+ykzhpQHwIKAf0fABUukxijRWAGVuPfj9FqiCYF1YrCoZDtrkS54qrAXHI9ySx7suVd/Kqzy16pAeE4X18ss3QgZgT0u/0851GZ2B7OonO4Le/zkX6TLj2XQtPhe43oJpNOW2tVHJUViDheBrNuqvIHc7h5hR4UlNm90T6fH8sgfEFu2/wwi8JP0amlzI9pddqBAeVO0IKTOw13zDYycyy/p8Wqck/s4nnTxd4uKS76zy8xCwf588D5HyiMcRdELi3SIu+oN2WaOTQpMAxQB3o5Yle7VFYPwycrWk0xBmOMiu22FsB9HHiJwVFUmmBKEjFOqo+JBBy9Y5vUygLpdBbXibMcplMHWXqtd8HGuqk0MHrisLLp3fGGNGmvVGHUeePY7DV49EOBBsMCFQUGe+Jypr5vD+woV7FCkKKIS+HQmeXKuJc4MfZitlrfok+6q7+tvFg0SGrmCxl4Cs3my6Usa3nhdvp9UwNqolF5ld/SRQi/YDC+znkXwchWI9m9aNZzRYjeYmjTEtMQANm2kn5HmbcandHce7mJJGCzEQBDJ9oL2roLSkrraAiRPu4Bsl/UPzVaWtGCx3Zyc8EMI/91W/GPB4qaE1fRm0Tt2cN2y7wZ0uyMpgKVZd4zW2ClC4k+h2WhfszWAgwSHCju/9s/oMGxdLlU8Td+SktR6SJB0vLSNggpap+Mc1SwUGpkaxBcN4mmX63N6gHrkzmVKau5U/l8FWpyigyk8weSe/vIgyadPlv+c8m3VQYjxuP117DdGfrK+atdu+hbZGIkg6tQNNASYGJTJg1UUKQvXDI4CRkSk4hBpvXwhonHtHrSj2VFh4YKtBaLvnUqn6Qfugjo81Vre7E3khPhArfDebyotOKnVOfWawa7q8OZ+/A1xC6KZ/UqHEduGIBJmZwbaCmMmVfkI6fqOTlqpClTMmhx2HyJuxBmvrDxEdlHVhUKrL5tT7rIqr4tZZlqTqjyhID+8ECq3vyL5cok3y2xygd1TXkT4jdH8t0M0DdMGDxc6M/UgxNpGOgiT/uHhwlD/+yTOgWsfuAT0hcsK6lGOymvoNug9hwUKI2P9rlwWCk8DeQUITlWElFkzg1qtEL3YWjif/ueMD9TYsR5GnF9+7luM9tQGwThJqhEPpeB9LPQ8fgbpd/EvzeZusydT/TmvixhXZlM9CdbJmrD7fyLtZPZ3CSfqE1vqF6fwv2xSQVyDvduSN1/rK6wRWLM4wgJ1q/SPRq7CF250H93KWcviqqYpBedqGJbhtFm18NqrthbDgdlGosMh7SdT99Hb5F/V5K8q46RTVTtI5A3CtyEHot24LJ/KMnXatcRhRNmfBCr8nUnAQOsi+lQy6Ex0RBbJSYiBQRVDSNt5bAIRrTIsV+KI0o1u2RvqKgXL+LCuenbRy2FJQZ2IXnl+uIqC36RleJ3MPeaM1lrQLXZp6BnnjRZLHEOEXgIQ/JY4ubCs80uR4FnwOHIRd8RpLQ3AEJABSRrW4+K7HF3YdKFMqbWwEdxorIwYIGHXyMxOg0lVUu/F6MnNytFPPTiHi7/MSG80vC1Mq6KYc6c3qekPnoajpJFpSiM2f+KXqznnyAKxYkzO+IYbLlU3idgJJmbpLXQvq8l+Yt9OpE6XyC6l2xy8KF2x9FAIQMl7xTM5Rq0ORUNUrwRqUefn3DFyF8lRv7nhRXf5X2nUjNZBfjw03mPth0cjLkGW2woUBVsGuALaQgk9VqZxtouMCTQCoooiLw3Eaam/UXh5/I+VqsrWdny/FJfMYzJVeiRjV0ns3kIXwUBVN+aFCjGfMHMO3G1vX2ulSwp67B1foriXD2Ww02V8vgLVhOz82hCg8hTNezAEbT1ugvKODsset93Ur3R40mVKkS0TP97ho6/0oUbJpFVBfUHywQpLQ0k2xG5jr4DX3G85NDe67QEdjNi6+IBZ26H7Y2nSm4ZjzY+tOrvuhkPYhrYSylWR4MwRUkWKjfN5eo54PLJHVwhD5GijPue/cHwbgq54oIghkghhzOlbsNxXc9cuZFcoSpSxcjZS/GyjCtsuR41swNqtdi6Cx1xZ9gc/WqCGjlTbtVvlQkXYBV4GEZi8UjBemisv1eJ2wz2tN80iHRujKzS/yKRNaknOy0xRqEU20tMvJeLQP41vbTWslLaFPcnvTfhc7bF7nCQGDZLEQBjZrSyl2Ks9QpjQxRBfU9aw/keXcP0F3s7yWyrla1PpKEw+wW0FnM2mGBeP5GYJ3Kcus9Ixf+7RaNqPlZrYzOFzl9fo+JKtQKtlwPnCtKJnH/MxQUawHIrQkUe+IhJMtiXchqG5ZQypXvTpL6sDfLtFjda60VoV9yGSYwDRpy/Syox8XFCAIZVSOWXBImNWeqaSatoyXdHiHVwYZyITWddts//VGufjiq2aiKp/RY3R2jvjJ/DNXjNbqm/m7WDqF6l0bAmS294pbZrlRZVprQaocgw1OVjSP1rcWquBmW6rz43qXZVQwmDQx8WaNjyF7hlSsFks6+XKxumLjlJxVZcRGhQEVwD/dgisCcfkqtMXQ1hXpxyd+UfXOT3sCqTN5v1+QLfioekWV/aLtvKmz/nobPNpEE+zhYgg31DmD0lAz6J4IY2lD+0OqiZGeiyDzdF4/wCQ+J4y7YvnHuEffaP9HV8CDwEHgIPgYfAQ+Ah8BB4CDwEHgIPgYfAQ+Ah8BB4CDwEHgIPgYfAQ+Ah8BD4Hwy88ZaENXruo22tyabAAPhZJYmCwylHrjS+M3aARLs7vm3dh8HHTskH1esWpwUfGA3NISyuWBJ8snQjtqNi5ZHvg9Cy7b8nxB1swjiV1UTxiKslKcvh0YncGC8nSWGpY3HwFGFFnhNJnEBVnUhHuQZaQKEhVvmchX1dpLEVYR5vFcl2TuDfWEbSu+H7UiUCjYsfXbBMq7+yYM/4CZNHLxobb7rbXiHQxdHo3MlCneGHwNMbBmEAhv8Ae+rwqdoCS74g65z7kNb5WBdpoiplANY93XREjq/Vb5U9FD2zOmBPpEBbYd5Q2YHwiQrPjy5Ld6LL3lrp660XXXKQTLaEwH+f/r3TiyRj+L+aLJAKY0pU2t2oyHCu2WVDKX1vVu+lzIUmFZ8jiGdrK5dfLvVQ+j8cp9xobei0756YEO/V5IiHe2M1ySJh0i4+ZC+qdR9ZW9k5SvbyKCwR1cxIDTjjfSM1QnQtwGu1zG4TvxNrid/NODMq4Mqy4rprgW/UBbK206M+q8iBYZndW7I+CYQK7ILa/EvliB2wirXkM5zSAJv0Uhj6U9BxXg7+JBffMfGuB5ch28mjyBU3oVD6ojwXLB16heJqzYCkqqszkM4MZTYjA+KGesUmhAfEjo+L6STG2WLrLWNB5VOQwoh2E/jo7D7vPcrm6Mj8BcA3rwogqo6yzAjMGzs+pa8OOiQGqWLDq2Qu1Adh4+ruj9Aikf7eWLKaBBBV1sF5Amk62ODbuLxu1OXfhnPhLqEfnJFs8HPggdD7WKA9yDyD029YsjCwHn2rtfjOl0GjFkuMlqrrBuMO76W90swg40+jNpqp/bZ4Zpch8l2hUY/iIkwlhK/UurOZ/pnOz2cZtLuJqtPBUCru7bJ7ym/Lm5bUQoYOH5k17ghqJ0MP7yZVBbxbKDO83j1OX7LKtPWg8WrDvWVPrLuudz5dP+aph1bP2n1B3zKa8gWGI/5ZT49PjO6vMQMjvbEU9VXf/qENgej6iGVOYAFH1QXjQtidPDTA2wu2zUp3AduCoQgj73E+fZPZg2ve1gklAnM3heOcBy3kU6Lq6ngQ10dwzcVdVhzSZfDfP5Rdi8Yp3HpdxkRgxWUhXW3aBue38fFwRwcTR682Bci/JlJIXPHFsJO2YGBl1j8meKddlUTlKdwG45Uk2HiA/SbZ8jgF1bp9nYtmj8fD1CTl1XURjgEWy6Wkub8HMOq9HEH2tPFVTk047hsq5J5raIJ0OpTta+vcCIeoEHIjlLxBqmyn5zFWjXpdY7cylb7lZEUmBnyF3ePeNraUb8qU5lJFznXUg1czmdNHzbBJBURxhNbGGEmVMruf1CHebp6wAs5viVgXOGgXDaP047A9N8/dkSsEItOGbU1g/eB4EZC5y6GyMi9wQu/oaG0LFEE7USeQuxIVCiXvBzN+HBLNUESoc5zTRqPKOFbUto2dvBvyjwGObQE5Q40LcHvLo9K2spjPjZdjR6dCdH1R3pI9ddSUlcGq3Ifz23E43wDHl5vUuY5/Ty770nb17zv/8wOC/xOnDP8SH++PfDZvb8aPxOaywDtp77z3Nvut7Qf+HVBLAwQUAAIACABpi/FYOp3ncEsAAABrAAAAGwAAAHVuaXZlcnNhbC91bml2ZXJzYWwucG5nLnhtbLOxr8jNUShLLSrOzM+zVTLUM1Cyt+PlsikoSi3LTC1XqACKAQUhQEmhEsg1QnDLM1NKMoBCBhYWCMGM1Mz0jBJbJQtDM7igPtBMAFBLAQIAABQAAgAIAKl+UE82YVgCRwMAAOEJAAAUAAAAAAAAAAEAAAAAAAAAAAB1bml2ZXJzYWwvcGxheWVyLnhtbFBLAQIAABQAAgAIAGiL8Vi1N/SoHAUAAOETAAAdAAAAAAAAAAEAAAAAAHkDAAB1bml2ZXJzYWwvY29tbW9uX21lc3NhZ2VzLmxuZ1BLAQIAABQAAgAIAGiL8VgVHmAbowAAAH8BAAAuAAAAAAAAAAEAAAAAANAIAAB1bml2ZXJzYWwvcGxheWJhY2tfYW5kX25hdmlnYXRpb25fc2V0dGluZ3MueG1sUEsBAgAAFAACAAgAaIvxWHRJNR88BAAADBUAACcAAAAAAAAAAQAAAAAAvwkAAHVuaXZlcnNhbC9mbGFzaF9wdWJsaXNoaW5nX3NldHRpbmdzLnhtbFBLAQIAABQAAgAIAGiL8Vg3i4dqewMAAKwMAAAhAAAAAAAAAAEAAAAAAEAOAAB1bml2ZXJzYWwvZmxhc2hfc2tpbl9zZXR0aW5ncy54bWxQSwECAAAUAAIACABoi/FYpq9WIzYEAACWFAAAJgAAAAAAAAABAAAAAAD6EQAAdW5pdmVyc2FsL2h0bWxfcHVibGlzaGluZ19zZXR0aW5ncy54bWxQSwECAAAUAAIACABoi/FYJg9+6LABAABvBgAAHwAAAAAAAAABAAAAAAB0FgAAdW5pdmVyc2FsL2h0bWxfc2tpbl9zZXR0aW5ncy5qc1BLAQIAABQAAgAIAGiL8VgVBpXkawAAAG8AAAAcAAAAAAAAAAEAAAAAAGEYAAB1bml2ZXJzYWwvbG9jYWxfc2V0dGluZ3MueG1sUEsBAgAAFAACAAgAaYvxWPV0pn6tEQAAqzkAABcAAAAAAAAAAAAAAAAABhkAAHVuaXZlcnNhbC91bml2ZXJzYWwucG5nUEsBAgAAFAACAAgAaYvxWDqd53BLAAAAawAAABsAAAAAAAAAAQAAAAAA6CoAAHVuaXZlcnNhbC91bml2ZXJzYWwucG5nLnhtbFBLBQYAAAAACgAKAAYDAABsKwAAAAA="/>
  <p:tag name="ISPRING_LMS_API_VERSION" val="SCORM 1.2"/>
  <p:tag name="ISPRING_ULTRA_SCORM_COURSE_ID" val="6331153D-E5DB-4701-BF5B-41A43B3D67AF"/>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u007F\uFFFD\uFFFD{A396230D-9A3A-426D-B380-67D82CDE4863}&quot;,&quot;C:\\Users\\pantelis\\Documents\\MHAPPS\\DE\\German\\Training material for ETA 02_Deutsch&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RATE_SLIDES" val="0"/>
  <p:tag name="ISPRING_SCORM_RATE_QUIZZES" val="0"/>
  <p:tag name="ISPRING_SCORM_PASSING_SCORE" val="0.000000"/>
  <p:tag name="ISPRING_CURRENT_PLAYER_ID" val="universal"/>
  <p:tag name="ISPRING_PRESENTATION_TITLE" val="ETA 2 1 How to search and select Health Apps TEACHING SESSION_DE"/>
  <p:tag name="ISPRING_FIRST_PUBLISH" val="1"/>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2684</Words>
  <Application>Microsoft Office PowerPoint</Application>
  <PresentationFormat>Ευρεία οθόνη</PresentationFormat>
  <Paragraphs>343</Paragraphs>
  <Slides>43</Slides>
  <Notes>43</Notes>
  <HiddenSlides>0</HiddenSlides>
  <MMClips>0</MMClips>
  <ScaleCrop>false</ScaleCrop>
  <HeadingPairs>
    <vt:vector size="6" baseType="variant">
      <vt:variant>
        <vt:lpstr>Γραμματοσειρές που χρησιμοποιούνται</vt:lpstr>
      </vt:variant>
      <vt:variant>
        <vt:i4>11</vt:i4>
      </vt:variant>
      <vt:variant>
        <vt:lpstr>Θέμα</vt:lpstr>
      </vt:variant>
      <vt:variant>
        <vt:i4>1</vt:i4>
      </vt:variant>
      <vt:variant>
        <vt:lpstr>Τίτλοι διαφανειών</vt:lpstr>
      </vt:variant>
      <vt:variant>
        <vt:i4>43</vt:i4>
      </vt:variant>
    </vt:vector>
  </HeadingPairs>
  <TitlesOfParts>
    <vt:vector size="55" baseType="lpstr">
      <vt:lpstr>Adobe Gothic Std B</vt:lpstr>
      <vt:lpstr>MS PGothic</vt:lpstr>
      <vt:lpstr>Abadi Extra Light</vt:lpstr>
      <vt:lpstr>Arial</vt:lpstr>
      <vt:lpstr>Calibri</vt:lpstr>
      <vt:lpstr>Calibri Light</vt:lpstr>
      <vt:lpstr>DejaVu Sans</vt:lpstr>
      <vt:lpstr>Gill Sans Nova</vt:lpstr>
      <vt:lpstr>Impact</vt:lpstr>
      <vt:lpstr>Roboto</vt:lpstr>
      <vt:lpstr>Wingdings</vt:lpstr>
      <vt:lpstr>Θέμα του Office</vt:lpstr>
      <vt:lpstr>Παρουσίαση του PowerPoint</vt:lpstr>
      <vt:lpstr>Παρουσίαση του PowerPoint</vt:lpstr>
      <vt:lpstr>Partners</vt:lpstr>
      <vt:lpstr>Unterrichtseinheit:  Inhalt</vt:lpstr>
      <vt:lpstr>Ziele</vt:lpstr>
      <vt:lpstr>Kompetenzen</vt:lpstr>
      <vt:lpstr>Hintergrundinformationen – Adressierung von Migrant:innen</vt:lpstr>
      <vt:lpstr>2.1.1 Warum gibt es Suchkriterien für Gesundheits-Apps?</vt:lpstr>
      <vt:lpstr>Brainstorming</vt:lpstr>
      <vt:lpstr>(Fehl)Informationen </vt:lpstr>
      <vt:lpstr>Schlechtes App-Design</vt:lpstr>
      <vt:lpstr>Schutz sensibler persönlicher Daten</vt:lpstr>
      <vt:lpstr>2.1.2 Typische Bereiche von Gesundheits-Apps und typische Apps</vt:lpstr>
      <vt:lpstr>Beispiele für Gesundheits-Apps: Running &amp; Jogging, Run tracker</vt:lpstr>
      <vt:lpstr>Beispiele für Gesundheits-Apps: NeuroNation – Brain Training</vt:lpstr>
      <vt:lpstr>Brainstorming</vt:lpstr>
      <vt:lpstr>Beispiele</vt:lpstr>
      <vt:lpstr>Schrittzähler und Aktivitätstracker</vt:lpstr>
      <vt:lpstr>Ernährung und Diät</vt:lpstr>
      <vt:lpstr>2.1.3 Wo und wie sucht man nach Gesundheits-Apps?</vt:lpstr>
      <vt:lpstr>Wie findet man die richtige App?</vt:lpstr>
      <vt:lpstr>Aktivität</vt:lpstr>
      <vt:lpstr>2.1.4 Kriterien zur Auswahl guter und vertrauenswürdiger Gesundheits-Apps</vt:lpstr>
      <vt:lpstr>Checkliste: Überprüfen, ob eine App vertrauenswürdig und sicher ist (1)</vt:lpstr>
      <vt:lpstr>Checkliste: Überprüfen, ob eine App vertrauenswürdig und sicher ist (2)</vt:lpstr>
      <vt:lpstr>Checkliste: Ist die Wirksamkeit der App von einer unabhängigen Stelle validiert?</vt:lpstr>
      <vt:lpstr>Checkliste: Überprüfen Sie Datenschutz- und Sicherheitsbedenken</vt:lpstr>
      <vt:lpstr>Checkliste: Wählen Sie Apps, die evidenzbasierte Strategien verwenden</vt:lpstr>
      <vt:lpstr>Checkliste: Testen Sie mehrere Apps, bevor Sie sich festlegen (zum Beispiel durch ein Abonnement)</vt:lpstr>
      <vt:lpstr>Aktivität</vt:lpstr>
      <vt:lpstr>Beispiel 1: Headspace</vt:lpstr>
      <vt:lpstr>Aktivität:</vt:lpstr>
      <vt:lpstr>Beispiel 2: Sleepio</vt:lpstr>
      <vt:lpstr>Activity:</vt:lpstr>
      <vt:lpstr>Aktivität</vt:lpstr>
      <vt:lpstr>Aktivität</vt:lpstr>
      <vt:lpstr>2.1.5 Diskussion und Evaluation</vt:lpstr>
      <vt:lpstr>Diskussion</vt:lpstr>
      <vt:lpstr>Evaluation Fragebogen </vt:lpstr>
      <vt:lpstr>Evaluation Fragebogen </vt:lpstr>
      <vt:lpstr>Referenzen und weiterführende Literatur</vt:lpstr>
      <vt:lpstr>Referenzen und weiterführende Literatur</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ETA 2 1 How to search and select Health Apps TEACHING SESSION_DE</dc:title>
  <dc:creator>pantelis bbalaouras</dc:creator>
  <cp:lastModifiedBy>pantelis</cp:lastModifiedBy>
  <cp:revision>1093</cp:revision>
  <dcterms:created xsi:type="dcterms:W3CDTF">2020-06-02T13:31:56Z</dcterms:created>
  <dcterms:modified xsi:type="dcterms:W3CDTF">2024-07-17T14:28:10Z</dcterms:modified>
</cp:coreProperties>
</file>