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1"/>
  </p:notesMasterIdLst>
  <p:handoutMasterIdLst>
    <p:handoutMasterId r:id="rId12"/>
  </p:handoutMasterIdLst>
  <p:sldIdLst>
    <p:sldId id="256" r:id="rId2"/>
    <p:sldId id="458" r:id="rId3"/>
    <p:sldId id="545" r:id="rId4"/>
    <p:sldId id="555" r:id="rId5"/>
    <p:sldId id="558" r:id="rId6"/>
    <p:sldId id="552" r:id="rId7"/>
    <p:sldId id="554" r:id="rId8"/>
    <p:sldId id="547" r:id="rId9"/>
    <p:sldId id="560" r:id="rId10"/>
  </p:sldIdLst>
  <p:sldSz cx="12192000" cy="6858000"/>
  <p:notesSz cx="6858000" cy="9144000"/>
  <p:custDataLst>
    <p:tags r:id="rId1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F8F8F8"/>
    <a:srgbClr val="DDE0E5"/>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3D806-193D-4AD4-B726-39D21DBF9239}" v="40" dt="2024-05-01T16:35:24.43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91505" autoAdjust="0"/>
  </p:normalViewPr>
  <p:slideViewPr>
    <p:cSldViewPr snapToGrid="0">
      <p:cViewPr varScale="1">
        <p:scale>
          <a:sx n="75" d="100"/>
          <a:sy n="75" d="100"/>
        </p:scale>
        <p:origin x="78" y="50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3074366428" sldId="2147483668"/>
            <pc:sldLayoutMk cId="2071699226" sldId="2147483660"/>
          </pc:sldLayoutMkLst>
          <pc:picChg chg="add mod ord">
            <ac:chgData name="pantelis balaouras" userId="25e8755020fc1734" providerId="LiveId" clId="{3A9E129B-9895-49F4-AB6D-85A6A0AF8B90}" dt="2023-07-01T09:14:22.531" v="1001" actId="1076"/>
            <ac:picMkLst>
              <pc:docMk/>
              <pc:sldMasterMk cId="3074366428" sldId="214748366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3074366428" sldId="214748366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3074366428" sldId="214748366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3074366428" sldId="214748366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3074366428" sldId="214748366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3074366428" sldId="214748366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3074366428" sldId="2147483668"/>
            <pc:sldLayoutMk cId="575485684" sldId="2147483662"/>
          </pc:sldLayoutMkLst>
          <pc:picChg chg="add mod ord">
            <ac:chgData name="pantelis balaouras" userId="25e8755020fc1734" providerId="LiveId" clId="{3A9E129B-9895-49F4-AB6D-85A6A0AF8B90}" dt="2023-07-01T08:41:08.652" v="839" actId="14100"/>
            <ac:picMkLst>
              <pc:docMk/>
              <pc:sldMasterMk cId="3074366428" sldId="214748366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3074366428" sldId="214748366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3074366428" sldId="214748366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3074366428" sldId="214748366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3074366428" sldId="2147483668"/>
            <pc:sldLayoutMk cId="2071699226" sldId="2147483660"/>
          </pc:sldLayoutMkLst>
          <pc:picChg chg="del">
            <ac:chgData name="pantelis balaouras" userId="25e8755020fc1734" providerId="LiveId" clId="{5934AE52-556E-461B-BF1C-9A2AF6141503}" dt="2021-10-02T07:30:54.575" v="0" actId="21"/>
            <ac:picMkLst>
              <pc:docMk/>
              <pc:sldMasterMk cId="3074366428" sldId="2147483668"/>
              <pc:sldLayoutMk cId="2071699226" sldId="2147483660"/>
              <ac:picMk id="15" creationId="{81109D2E-338A-42A6-8ECC-740E22E3F7EB}"/>
            </ac:picMkLst>
          </pc:picChg>
        </pc:sldLayoutChg>
      </pc:sldMasterChg>
    </pc:docChg>
  </pc:docChgLst>
  <pc:docChgLst>
    <pc:chgData name="Guillem Part López" userId="39f5615f-54c3-4dde-9b55-95608137fd0d" providerId="ADAL" clId="{209BC905-EC38-4CC8-8978-1E293C02EDC5}"/>
    <pc:docChg chg="custSel modSld">
      <pc:chgData name="Guillem Part López" userId="39f5615f-54c3-4dde-9b55-95608137fd0d" providerId="ADAL" clId="{209BC905-EC38-4CC8-8978-1E293C02EDC5}" dt="2024-03-26T08:44:24.363" v="42" actId="20577"/>
      <pc:docMkLst>
        <pc:docMk/>
      </pc:docMkLst>
      <pc:sldChg chg="modSp">
        <pc:chgData name="Guillem Part López" userId="39f5615f-54c3-4dde-9b55-95608137fd0d" providerId="ADAL" clId="{209BC905-EC38-4CC8-8978-1E293C02EDC5}" dt="2024-03-26T08:44:24.363" v="42" actId="20577"/>
        <pc:sldMkLst>
          <pc:docMk/>
          <pc:sldMk cId="314090286" sldId="547"/>
        </pc:sldMkLst>
        <pc:spChg chg="mod">
          <ac:chgData name="Guillem Part López" userId="39f5615f-54c3-4dde-9b55-95608137fd0d" providerId="ADAL" clId="{209BC905-EC38-4CC8-8978-1E293C02EDC5}" dt="2024-03-26T08:44:24.363" v="42" actId="20577"/>
          <ac:spMkLst>
            <pc:docMk/>
            <pc:sldMk cId="314090286" sldId="547"/>
            <ac:spMk id="12" creationId="{B08E9EB4-6838-4FCD-B853-E6E51FCAD438}"/>
          </ac:spMkLst>
        </pc:spChg>
      </pc:sldChg>
      <pc:sldChg chg="modSp">
        <pc:chgData name="Guillem Part López" userId="39f5615f-54c3-4dde-9b55-95608137fd0d" providerId="ADAL" clId="{209BC905-EC38-4CC8-8978-1E293C02EDC5}" dt="2024-03-26T08:42:30.008" v="5" actId="20577"/>
        <pc:sldMkLst>
          <pc:docMk/>
          <pc:sldMk cId="648647239" sldId="555"/>
        </pc:sldMkLst>
        <pc:spChg chg="mod">
          <ac:chgData name="Guillem Part López" userId="39f5615f-54c3-4dde-9b55-95608137fd0d" providerId="ADAL" clId="{209BC905-EC38-4CC8-8978-1E293C02EDC5}" dt="2024-03-26T08:42:30.008" v="5" actId="20577"/>
          <ac:spMkLst>
            <pc:docMk/>
            <pc:sldMk cId="648647239" sldId="555"/>
            <ac:spMk id="14" creationId="{9EB6C1A6-A707-37F2-53A5-9DF59DADD172}"/>
          </ac:spMkLst>
        </pc:spChg>
      </pc:sldChg>
      <pc:sldChg chg="modSp mod">
        <pc:chgData name="Guillem Part López" userId="39f5615f-54c3-4dde-9b55-95608137fd0d" providerId="ADAL" clId="{209BC905-EC38-4CC8-8978-1E293C02EDC5}" dt="2024-03-26T08:42:54.543" v="15" actId="5793"/>
        <pc:sldMkLst>
          <pc:docMk/>
          <pc:sldMk cId="3488791167" sldId="558"/>
        </pc:sldMkLst>
        <pc:spChg chg="mod">
          <ac:chgData name="Guillem Part López" userId="39f5615f-54c3-4dde-9b55-95608137fd0d" providerId="ADAL" clId="{209BC905-EC38-4CC8-8978-1E293C02EDC5}" dt="2024-03-26T08:42:54.543" v="15" actId="5793"/>
          <ac:spMkLst>
            <pc:docMk/>
            <pc:sldMk cId="3488791167" sldId="558"/>
            <ac:spMk id="10" creationId="{9651827C-5BB0-427C-8C65-8784AC89CEFC}"/>
          </ac:spMkLst>
        </pc:spChg>
      </pc:sldChg>
    </pc:docChg>
  </pc:docChgLst>
  <pc:docChgLst>
    <pc:chgData name="pantelis balaouras" userId="25e8755020fc1734" providerId="LiveId" clId="{8843D806-193D-4AD4-B726-39D21DBF9239}"/>
    <pc:docChg chg="custSel delSld modSld modMainMaster">
      <pc:chgData name="pantelis balaouras" userId="25e8755020fc1734" providerId="LiveId" clId="{8843D806-193D-4AD4-B726-39D21DBF9239}" dt="2024-05-01T16:35:24.467" v="112" actId="27636"/>
      <pc:docMkLst>
        <pc:docMk/>
      </pc:docMkLst>
      <pc:sldChg chg="modSp mod">
        <pc:chgData name="pantelis balaouras" userId="25e8755020fc1734" providerId="LiveId" clId="{8843D806-193D-4AD4-B726-39D21DBF9239}" dt="2024-05-01T16:35:24.467" v="112" actId="27636"/>
        <pc:sldMkLst>
          <pc:docMk/>
          <pc:sldMk cId="0" sldId="256"/>
        </pc:sldMkLst>
        <pc:spChg chg="mod">
          <ac:chgData name="pantelis balaouras" userId="25e8755020fc1734" providerId="LiveId" clId="{8843D806-193D-4AD4-B726-39D21DBF9239}" dt="2024-05-01T16:35:24.467" v="112" actId="27636"/>
          <ac:spMkLst>
            <pc:docMk/>
            <pc:sldMk cId="0" sldId="256"/>
            <ac:spMk id="22" creationId="{E6A6A2C1-905C-CF21-28C1-3A5CBA4B3EAA}"/>
          </ac:spMkLst>
        </pc:spChg>
        <pc:spChg chg="mod">
          <ac:chgData name="pantelis balaouras" userId="25e8755020fc1734" providerId="LiveId" clId="{8843D806-193D-4AD4-B726-39D21DBF9239}" dt="2024-05-01T16:27:03.353" v="27" actId="20577"/>
          <ac:spMkLst>
            <pc:docMk/>
            <pc:sldMk cId="0" sldId="256"/>
            <ac:spMk id="120" creationId="{00000000-0000-0000-0000-000000000000}"/>
          </ac:spMkLst>
        </pc:spChg>
      </pc:sldChg>
      <pc:sldChg chg="addSp delSp modSp delDesignElem">
        <pc:chgData name="pantelis balaouras" userId="25e8755020fc1734" providerId="LiveId" clId="{8843D806-193D-4AD4-B726-39D21DBF9239}" dt="2024-05-01T16:35:24.431" v="111"/>
        <pc:sldMkLst>
          <pc:docMk/>
          <pc:sldMk cId="1915799683" sldId="404"/>
        </pc:sldMkLst>
        <pc:spChg chg="del">
          <ac:chgData name="pantelis balaouras" userId="25e8755020fc1734" providerId="LiveId" clId="{8843D806-193D-4AD4-B726-39D21DBF9239}" dt="2024-05-01T16:35:24.431" v="111"/>
          <ac:spMkLst>
            <pc:docMk/>
            <pc:sldMk cId="1915799683" sldId="404"/>
            <ac:spMk id="33" creationId="{DCFD1A13-2B88-47B7-AAE9-AD6F3296EE2F}"/>
          </ac:spMkLst>
        </pc:spChg>
        <pc:spChg chg="del">
          <ac:chgData name="pantelis balaouras" userId="25e8755020fc1734" providerId="LiveId" clId="{8843D806-193D-4AD4-B726-39D21DBF9239}" dt="2024-05-01T16:35:24.431" v="111"/>
          <ac:spMkLst>
            <pc:docMk/>
            <pc:sldMk cId="1915799683" sldId="404"/>
            <ac:spMk id="34" creationId="{F5CE4102-C93A-420A-98A7-5A7DD0C5C5B1}"/>
          </ac:spMkLst>
        </pc:spChg>
        <pc:picChg chg="add mod">
          <ac:chgData name="pantelis balaouras" userId="25e8755020fc1734" providerId="LiveId" clId="{8843D806-193D-4AD4-B726-39D21DBF9239}" dt="2024-05-01T16:26:05.493" v="1"/>
          <ac:picMkLst>
            <pc:docMk/>
            <pc:sldMk cId="1915799683" sldId="404"/>
            <ac:picMk id="4" creationId="{5012CBDD-D99D-7EDE-1830-DF1D68D2DE96}"/>
          </ac:picMkLst>
        </pc:picChg>
        <pc:picChg chg="del">
          <ac:chgData name="pantelis balaouras" userId="25e8755020fc1734" providerId="LiveId" clId="{8843D806-193D-4AD4-B726-39D21DBF9239}" dt="2024-05-01T16:26:04.861" v="0" actId="478"/>
          <ac:picMkLst>
            <pc:docMk/>
            <pc:sldMk cId="1915799683" sldId="404"/>
            <ac:picMk id="2050" creationId="{2AB980B0-03D2-2E64-6760-C23D435A121F}"/>
          </ac:picMkLst>
        </pc:picChg>
      </pc:sldChg>
      <pc:sldChg chg="modSp">
        <pc:chgData name="pantelis balaouras" userId="25e8755020fc1734" providerId="LiveId" clId="{8843D806-193D-4AD4-B726-39D21DBF9239}" dt="2024-05-01T16:35:24.431" v="111"/>
        <pc:sldMkLst>
          <pc:docMk/>
          <pc:sldMk cId="1143992623" sldId="458"/>
        </pc:sldMkLst>
        <pc:spChg chg="mod">
          <ac:chgData name="pantelis balaouras" userId="25e8755020fc1734" providerId="LiveId" clId="{8843D806-193D-4AD4-B726-39D21DBF9239}" dt="2024-05-01T16:35:24.431" v="111"/>
          <ac:spMkLst>
            <pc:docMk/>
            <pc:sldMk cId="1143992623" sldId="458"/>
            <ac:spMk id="4" creationId="{9A6A0DFE-6EE7-43A9-9127-F286DC144B85}"/>
          </ac:spMkLst>
        </pc:spChg>
      </pc:sldChg>
      <pc:sldChg chg="modSp">
        <pc:chgData name="pantelis balaouras" userId="25e8755020fc1734" providerId="LiveId" clId="{8843D806-193D-4AD4-B726-39D21DBF9239}" dt="2024-05-01T16:35:24.431" v="111"/>
        <pc:sldMkLst>
          <pc:docMk/>
          <pc:sldMk cId="811085658" sldId="545"/>
        </pc:sldMkLst>
        <pc:spChg chg="mod">
          <ac:chgData name="pantelis balaouras" userId="25e8755020fc1734" providerId="LiveId" clId="{8843D806-193D-4AD4-B726-39D21DBF9239}" dt="2024-05-01T16:35:24.431" v="111"/>
          <ac:spMkLst>
            <pc:docMk/>
            <pc:sldMk cId="811085658" sldId="545"/>
            <ac:spMk id="7" creationId="{E2D38E87-33DB-46E9-933D-FDECBD945692}"/>
          </ac:spMkLst>
        </pc:spChg>
      </pc:sldChg>
      <pc:sldChg chg="del">
        <pc:chgData name="pantelis balaouras" userId="25e8755020fc1734" providerId="LiveId" clId="{8843D806-193D-4AD4-B726-39D21DBF9239}" dt="2024-05-01T16:27:11.957" v="28" actId="47"/>
        <pc:sldMkLst>
          <pc:docMk/>
          <pc:sldMk cId="3809133000" sldId="546"/>
        </pc:sldMkLst>
      </pc:sldChg>
      <pc:sldChg chg="addSp delSp modSp mod delAnim modAnim">
        <pc:chgData name="pantelis balaouras" userId="25e8755020fc1734" providerId="LiveId" clId="{8843D806-193D-4AD4-B726-39D21DBF9239}" dt="2024-05-01T16:28:33.071" v="36" actId="478"/>
        <pc:sldMkLst>
          <pc:docMk/>
          <pc:sldMk cId="314090286" sldId="547"/>
        </pc:sldMkLst>
        <pc:spChg chg="add mod">
          <ac:chgData name="pantelis balaouras" userId="25e8755020fc1734" providerId="LiveId" clId="{8843D806-193D-4AD4-B726-39D21DBF9239}" dt="2024-05-01T16:28:19.107" v="35" actId="1076"/>
          <ac:spMkLst>
            <pc:docMk/>
            <pc:sldMk cId="314090286" sldId="547"/>
            <ac:spMk id="2" creationId="{E0F21E94-A189-6C5F-0228-35B202B7AA7A}"/>
          </ac:spMkLst>
        </pc:spChg>
        <pc:spChg chg="mod">
          <ac:chgData name="pantelis balaouras" userId="25e8755020fc1734" providerId="LiveId" clId="{8843D806-193D-4AD4-B726-39D21DBF9239}" dt="2024-05-01T16:28:14.243" v="34" actId="1076"/>
          <ac:spMkLst>
            <pc:docMk/>
            <pc:sldMk cId="314090286" sldId="547"/>
            <ac:spMk id="12" creationId="{B08E9EB4-6838-4FCD-B853-E6E51FCAD438}"/>
          </ac:spMkLst>
        </pc:spChg>
        <pc:spChg chg="del">
          <ac:chgData name="pantelis balaouras" userId="25e8755020fc1734" providerId="LiveId" clId="{8843D806-193D-4AD4-B726-39D21DBF9239}" dt="2024-05-01T16:28:09.244" v="33" actId="478"/>
          <ac:spMkLst>
            <pc:docMk/>
            <pc:sldMk cId="314090286" sldId="547"/>
            <ac:spMk id="14" creationId="{9EB6C1A6-A707-37F2-53A5-9DF59DADD172}"/>
          </ac:spMkLst>
        </pc:spChg>
        <pc:grpChg chg="del">
          <ac:chgData name="pantelis balaouras" userId="25e8755020fc1734" providerId="LiveId" clId="{8843D806-193D-4AD4-B726-39D21DBF9239}" dt="2024-05-01T16:28:33.071" v="36" actId="478"/>
          <ac:grpSpMkLst>
            <pc:docMk/>
            <pc:sldMk cId="314090286" sldId="547"/>
            <ac:grpSpMk id="231" creationId="{00000000-0000-0000-0000-000000000000}"/>
          </ac:grpSpMkLst>
        </pc:grpChg>
      </pc:sldChg>
      <pc:sldChg chg="addSp delSp modSp mod delAnim modAnim">
        <pc:chgData name="pantelis balaouras" userId="25e8755020fc1734" providerId="LiveId" clId="{8843D806-193D-4AD4-B726-39D21DBF9239}" dt="2024-05-01T16:33:02.582" v="92" actId="6549"/>
        <pc:sldMkLst>
          <pc:docMk/>
          <pc:sldMk cId="737322846" sldId="552"/>
        </pc:sldMkLst>
        <pc:spChg chg="add mod">
          <ac:chgData name="pantelis balaouras" userId="25e8755020fc1734" providerId="LiveId" clId="{8843D806-193D-4AD4-B726-39D21DBF9239}" dt="2024-05-01T16:30:55.829" v="71" actId="1076"/>
          <ac:spMkLst>
            <pc:docMk/>
            <pc:sldMk cId="737322846" sldId="552"/>
            <ac:spMk id="2" creationId="{CBE488A1-C41E-E593-6BCE-796BF4849DB0}"/>
          </ac:spMkLst>
        </pc:spChg>
        <pc:spChg chg="add mod">
          <ac:chgData name="pantelis balaouras" userId="25e8755020fc1734" providerId="LiveId" clId="{8843D806-193D-4AD4-B726-39D21DBF9239}" dt="2024-05-01T16:31:20.222" v="76" actId="1076"/>
          <ac:spMkLst>
            <pc:docMk/>
            <pc:sldMk cId="737322846" sldId="552"/>
            <ac:spMk id="3" creationId="{03356001-CE8E-EAF9-950E-23C0A2D3DCA2}"/>
          </ac:spMkLst>
        </pc:spChg>
        <pc:spChg chg="mod">
          <ac:chgData name="pantelis balaouras" userId="25e8755020fc1734" providerId="LiveId" clId="{8843D806-193D-4AD4-B726-39D21DBF9239}" dt="2024-05-01T16:30:49.994" v="70" actId="1076"/>
          <ac:spMkLst>
            <pc:docMk/>
            <pc:sldMk cId="737322846" sldId="552"/>
            <ac:spMk id="11" creationId="{88178301-C8A7-4724-8CF8-344EAE75664C}"/>
          </ac:spMkLst>
        </pc:spChg>
        <pc:spChg chg="mod">
          <ac:chgData name="pantelis balaouras" userId="25e8755020fc1734" providerId="LiveId" clId="{8843D806-193D-4AD4-B726-39D21DBF9239}" dt="2024-05-01T16:33:02.582" v="92" actId="6549"/>
          <ac:spMkLst>
            <pc:docMk/>
            <pc:sldMk cId="737322846" sldId="552"/>
            <ac:spMk id="13" creationId="{D5E63C17-BD03-4222-BC8D-E1F551A4DD54}"/>
          </ac:spMkLst>
        </pc:spChg>
        <pc:spChg chg="del">
          <ac:chgData name="pantelis balaouras" userId="25e8755020fc1734" providerId="LiveId" clId="{8843D806-193D-4AD4-B726-39D21DBF9239}" dt="2024-05-01T16:30:43.142" v="69" actId="478"/>
          <ac:spMkLst>
            <pc:docMk/>
            <pc:sldMk cId="737322846" sldId="552"/>
            <ac:spMk id="14" creationId="{9EB6C1A6-A707-37F2-53A5-9DF59DADD172}"/>
          </ac:spMkLst>
        </pc:spChg>
        <pc:spChg chg="del">
          <ac:chgData name="pantelis balaouras" userId="25e8755020fc1734" providerId="LiveId" clId="{8843D806-193D-4AD4-B726-39D21DBF9239}" dt="2024-05-01T16:31:15.315" v="75" actId="478"/>
          <ac:spMkLst>
            <pc:docMk/>
            <pc:sldMk cId="737322846" sldId="552"/>
            <ac:spMk id="15" creationId="{3CE80171-A83F-B9F7-666E-B2B7E0CC5BB2}"/>
          </ac:spMkLst>
        </pc:spChg>
        <pc:grpChg chg="del">
          <ac:chgData name="pantelis balaouras" userId="25e8755020fc1734" providerId="LiveId" clId="{8843D806-193D-4AD4-B726-39D21DBF9239}" dt="2024-05-01T16:28:42.210" v="39" actId="478"/>
          <ac:grpSpMkLst>
            <pc:docMk/>
            <pc:sldMk cId="737322846" sldId="552"/>
            <ac:grpSpMk id="231" creationId="{00000000-0000-0000-0000-000000000000}"/>
          </ac:grpSpMkLst>
        </pc:grpChg>
      </pc:sldChg>
      <pc:sldChg chg="addSp delSp modSp mod delAnim modAnim">
        <pc:chgData name="pantelis balaouras" userId="25e8755020fc1734" providerId="LiveId" clId="{8843D806-193D-4AD4-B726-39D21DBF9239}" dt="2024-05-01T16:30:02.649" v="61" actId="20577"/>
        <pc:sldMkLst>
          <pc:docMk/>
          <pc:sldMk cId="1839760354" sldId="554"/>
        </pc:sldMkLst>
        <pc:spChg chg="add mod">
          <ac:chgData name="pantelis balaouras" userId="25e8755020fc1734" providerId="LiveId" clId="{8843D806-193D-4AD4-B726-39D21DBF9239}" dt="2024-05-01T16:29:50.550" v="60" actId="20577"/>
          <ac:spMkLst>
            <pc:docMk/>
            <pc:sldMk cId="1839760354" sldId="554"/>
            <ac:spMk id="2" creationId="{437C96ED-29E3-BD53-C124-28A778B6BAAA}"/>
          </ac:spMkLst>
        </pc:spChg>
        <pc:spChg chg="del">
          <ac:chgData name="pantelis balaouras" userId="25e8755020fc1734" providerId="LiveId" clId="{8843D806-193D-4AD4-B726-39D21DBF9239}" dt="2024-05-01T16:29:22.550" v="49" actId="478"/>
          <ac:spMkLst>
            <pc:docMk/>
            <pc:sldMk cId="1839760354" sldId="554"/>
            <ac:spMk id="14" creationId="{9EB6C1A6-A707-37F2-53A5-9DF59DADD172}"/>
          </ac:spMkLst>
        </pc:spChg>
        <pc:spChg chg="mod">
          <ac:chgData name="pantelis balaouras" userId="25e8755020fc1734" providerId="LiveId" clId="{8843D806-193D-4AD4-B726-39D21DBF9239}" dt="2024-05-01T16:30:02.649" v="61" actId="20577"/>
          <ac:spMkLst>
            <pc:docMk/>
            <pc:sldMk cId="1839760354" sldId="554"/>
            <ac:spMk id="15" creationId="{3CE80171-A83F-B9F7-666E-B2B7E0CC5BB2}"/>
          </ac:spMkLst>
        </pc:spChg>
        <pc:grpChg chg="del">
          <ac:chgData name="pantelis balaouras" userId="25e8755020fc1734" providerId="LiveId" clId="{8843D806-193D-4AD4-B726-39D21DBF9239}" dt="2024-05-01T16:28:44.040" v="40" actId="478"/>
          <ac:grpSpMkLst>
            <pc:docMk/>
            <pc:sldMk cId="1839760354" sldId="554"/>
            <ac:grpSpMk id="231" creationId="{00000000-0000-0000-0000-000000000000}"/>
          </ac:grpSpMkLst>
        </pc:grpChg>
      </pc:sldChg>
      <pc:sldChg chg="addSp delSp modSp mod delAnim modAnim">
        <pc:chgData name="pantelis balaouras" userId="25e8755020fc1734" providerId="LiveId" clId="{8843D806-193D-4AD4-B726-39D21DBF9239}" dt="2024-05-01T16:33:40.549" v="97" actId="14100"/>
        <pc:sldMkLst>
          <pc:docMk/>
          <pc:sldMk cId="648647239" sldId="555"/>
        </pc:sldMkLst>
        <pc:spChg chg="add mod">
          <ac:chgData name="pantelis balaouras" userId="25e8755020fc1734" providerId="LiveId" clId="{8843D806-193D-4AD4-B726-39D21DBF9239}" dt="2024-05-01T16:33:40.549" v="97" actId="14100"/>
          <ac:spMkLst>
            <pc:docMk/>
            <pc:sldMk cId="648647239" sldId="555"/>
            <ac:spMk id="2" creationId="{AF3AB076-ECE7-19FD-E920-A76EBD7DC311}"/>
          </ac:spMkLst>
        </pc:spChg>
        <pc:spChg chg="del">
          <ac:chgData name="pantelis balaouras" userId="25e8755020fc1734" providerId="LiveId" clId="{8843D806-193D-4AD4-B726-39D21DBF9239}" dt="2024-05-01T16:33:29.702" v="95" actId="478"/>
          <ac:spMkLst>
            <pc:docMk/>
            <pc:sldMk cId="648647239" sldId="555"/>
            <ac:spMk id="15" creationId="{3CE80171-A83F-B9F7-666E-B2B7E0CC5BB2}"/>
          </ac:spMkLst>
        </pc:spChg>
        <pc:grpChg chg="del">
          <ac:chgData name="pantelis balaouras" userId="25e8755020fc1734" providerId="LiveId" clId="{8843D806-193D-4AD4-B726-39D21DBF9239}" dt="2024-05-01T16:28:37.179" v="37" actId="478"/>
          <ac:grpSpMkLst>
            <pc:docMk/>
            <pc:sldMk cId="648647239" sldId="555"/>
            <ac:grpSpMk id="231" creationId="{00000000-0000-0000-0000-000000000000}"/>
          </ac:grpSpMkLst>
        </pc:grpChg>
      </pc:sldChg>
      <pc:sldChg chg="addSp delSp modSp mod delAnim modAnim">
        <pc:chgData name="pantelis balaouras" userId="25e8755020fc1734" providerId="LiveId" clId="{8843D806-193D-4AD4-B726-39D21DBF9239}" dt="2024-05-01T16:33:00.301" v="91" actId="6549"/>
        <pc:sldMkLst>
          <pc:docMk/>
          <pc:sldMk cId="3488791167" sldId="558"/>
        </pc:sldMkLst>
        <pc:spChg chg="add mod">
          <ac:chgData name="pantelis balaouras" userId="25e8755020fc1734" providerId="LiveId" clId="{8843D806-193D-4AD4-B726-39D21DBF9239}" dt="2024-05-01T16:32:35.023" v="86" actId="1076"/>
          <ac:spMkLst>
            <pc:docMk/>
            <pc:sldMk cId="3488791167" sldId="558"/>
            <ac:spMk id="2" creationId="{7C775E78-6998-05DB-2F40-6BAC787867D6}"/>
          </ac:spMkLst>
        </pc:spChg>
        <pc:spChg chg="add mod">
          <ac:chgData name="pantelis balaouras" userId="25e8755020fc1734" providerId="LiveId" clId="{8843D806-193D-4AD4-B726-39D21DBF9239}" dt="2024-05-01T16:32:57.563" v="90" actId="1076"/>
          <ac:spMkLst>
            <pc:docMk/>
            <pc:sldMk cId="3488791167" sldId="558"/>
            <ac:spMk id="3" creationId="{C3029E66-A878-6AD0-A393-01CCF1B129C7}"/>
          </ac:spMkLst>
        </pc:spChg>
        <pc:spChg chg="mod">
          <ac:chgData name="pantelis balaouras" userId="25e8755020fc1734" providerId="LiveId" clId="{8843D806-193D-4AD4-B726-39D21DBF9239}" dt="2024-05-01T16:32:31.605" v="85" actId="1076"/>
          <ac:spMkLst>
            <pc:docMk/>
            <pc:sldMk cId="3488791167" sldId="558"/>
            <ac:spMk id="11" creationId="{88178301-C8A7-4724-8CF8-344EAE75664C}"/>
          </ac:spMkLst>
        </pc:spChg>
        <pc:spChg chg="mod">
          <ac:chgData name="pantelis balaouras" userId="25e8755020fc1734" providerId="LiveId" clId="{8843D806-193D-4AD4-B726-39D21DBF9239}" dt="2024-05-01T16:33:00.301" v="91" actId="6549"/>
          <ac:spMkLst>
            <pc:docMk/>
            <pc:sldMk cId="3488791167" sldId="558"/>
            <ac:spMk id="13" creationId="{D5E63C17-BD03-4222-BC8D-E1F551A4DD54}"/>
          </ac:spMkLst>
        </pc:spChg>
        <pc:spChg chg="del">
          <ac:chgData name="pantelis balaouras" userId="25e8755020fc1734" providerId="LiveId" clId="{8843D806-193D-4AD4-B726-39D21DBF9239}" dt="2024-05-01T16:32:25.404" v="84" actId="478"/>
          <ac:spMkLst>
            <pc:docMk/>
            <pc:sldMk cId="3488791167" sldId="558"/>
            <ac:spMk id="14" creationId="{9EB6C1A6-A707-37F2-53A5-9DF59DADD172}"/>
          </ac:spMkLst>
        </pc:spChg>
        <pc:spChg chg="del">
          <ac:chgData name="pantelis balaouras" userId="25e8755020fc1734" providerId="LiveId" clId="{8843D806-193D-4AD4-B726-39D21DBF9239}" dt="2024-05-01T16:32:50.702" v="89" actId="478"/>
          <ac:spMkLst>
            <pc:docMk/>
            <pc:sldMk cId="3488791167" sldId="558"/>
            <ac:spMk id="15" creationId="{3CE80171-A83F-B9F7-666E-B2B7E0CC5BB2}"/>
          </ac:spMkLst>
        </pc:spChg>
        <pc:grpChg chg="del">
          <ac:chgData name="pantelis balaouras" userId="25e8755020fc1734" providerId="LiveId" clId="{8843D806-193D-4AD4-B726-39D21DBF9239}" dt="2024-05-01T16:28:40.379" v="38" actId="478"/>
          <ac:grpSpMkLst>
            <pc:docMk/>
            <pc:sldMk cId="3488791167" sldId="558"/>
            <ac:grpSpMk id="231" creationId="{00000000-0000-0000-0000-000000000000}"/>
          </ac:grpSpMkLst>
        </pc:grpChg>
      </pc:sldChg>
      <pc:sldMasterChg chg="delSldLayout">
        <pc:chgData name="pantelis balaouras" userId="25e8755020fc1734" providerId="LiveId" clId="{8843D806-193D-4AD4-B726-39D21DBF9239}" dt="2024-05-01T16:34:51.797" v="109" actId="2696"/>
        <pc:sldMasterMkLst>
          <pc:docMk/>
          <pc:sldMasterMk cId="1468923052" sldId="2147483648"/>
        </pc:sldMasterMkLst>
        <pc:sldLayoutChg chg="del">
          <pc:chgData name="pantelis balaouras" userId="25e8755020fc1734" providerId="LiveId" clId="{8843D806-193D-4AD4-B726-39D21DBF9239}" dt="2024-05-01T16:34:51.797" v="109" actId="2696"/>
          <pc:sldLayoutMkLst>
            <pc:docMk/>
            <pc:sldMasterMk cId="1468923052" sldId="2147483648"/>
            <pc:sldLayoutMk cId="2577986437" sldId="2147483661"/>
          </pc:sldLayoutMkLst>
        </pc:sldLayoutChg>
        <pc:sldLayoutChg chg="del">
          <pc:chgData name="pantelis balaouras" userId="25e8755020fc1734" providerId="LiveId" clId="{8843D806-193D-4AD4-B726-39D21DBF9239}" dt="2024-05-01T16:34:50.116" v="108" actId="2696"/>
          <pc:sldLayoutMkLst>
            <pc:docMk/>
            <pc:sldMasterMk cId="1468923052" sldId="2147483648"/>
            <pc:sldLayoutMk cId="2515741970" sldId="2147483665"/>
          </pc:sldLayoutMkLst>
        </pc:sldLayoutChg>
        <pc:sldLayoutChg chg="del">
          <pc:chgData name="pantelis balaouras" userId="25e8755020fc1734" providerId="LiveId" clId="{8843D806-193D-4AD4-B726-39D21DBF9239}" dt="2024-05-01T16:34:47.281" v="107" actId="2696"/>
          <pc:sldLayoutMkLst>
            <pc:docMk/>
            <pc:sldMasterMk cId="1468923052" sldId="2147483648"/>
            <pc:sldLayoutMk cId="2336866591" sldId="2147483666"/>
          </pc:sldLayoutMkLst>
        </pc:sldLayoutChg>
      </pc:sldMasterChg>
      <pc:sldMasterChg chg="delSldLayout modSldLayout">
        <pc:chgData name="pantelis balaouras" userId="25e8755020fc1734" providerId="LiveId" clId="{8843D806-193D-4AD4-B726-39D21DBF9239}" dt="2024-05-01T16:34:43.143" v="106" actId="2696"/>
        <pc:sldMasterMkLst>
          <pc:docMk/>
          <pc:sldMasterMk cId="3074366428" sldId="2147483668"/>
        </pc:sldMasterMkLst>
        <pc:sldLayoutChg chg="modSp mod">
          <pc:chgData name="pantelis balaouras" userId="25e8755020fc1734" providerId="LiveId" clId="{8843D806-193D-4AD4-B726-39D21DBF9239}" dt="2024-05-01T16:34:31.569" v="104" actId="2711"/>
          <pc:sldLayoutMkLst>
            <pc:docMk/>
            <pc:sldMasterMk cId="3074366428" sldId="2147483668"/>
            <pc:sldLayoutMk cId="845478294" sldId="2147483671"/>
          </pc:sldLayoutMkLst>
          <pc:spChg chg="mod">
            <ac:chgData name="pantelis balaouras" userId="25e8755020fc1734" providerId="LiveId" clId="{8843D806-193D-4AD4-B726-39D21DBF9239}" dt="2024-05-01T16:34:31.569" v="104" actId="2711"/>
            <ac:spMkLst>
              <pc:docMk/>
              <pc:sldMasterMk cId="3074366428" sldId="2147483668"/>
              <pc:sldLayoutMk cId="845478294" sldId="2147483671"/>
              <ac:spMk id="90" creationId="{00000000-0000-0000-0000-000000000000}"/>
            </ac:spMkLst>
          </pc:spChg>
        </pc:sldLayoutChg>
        <pc:sldLayoutChg chg="del">
          <pc:chgData name="pantelis balaouras" userId="25e8755020fc1734" providerId="LiveId" clId="{8843D806-193D-4AD4-B726-39D21DBF9239}" dt="2024-05-01T16:34:37.922" v="105" actId="2696"/>
          <pc:sldLayoutMkLst>
            <pc:docMk/>
            <pc:sldMasterMk cId="3074366428" sldId="2147483668"/>
            <pc:sldLayoutMk cId="395907491" sldId="2147483674"/>
          </pc:sldLayoutMkLst>
        </pc:sldLayoutChg>
        <pc:sldLayoutChg chg="del">
          <pc:chgData name="pantelis balaouras" userId="25e8755020fc1734" providerId="LiveId" clId="{8843D806-193D-4AD4-B726-39D21DBF9239}" dt="2024-05-01T16:34:43.143" v="106" actId="2696"/>
          <pc:sldLayoutMkLst>
            <pc:docMk/>
            <pc:sldMasterMk cId="3074366428" sldId="2147483668"/>
            <pc:sldLayoutMk cId="1656649300" sldId="214748367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17/7/2024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17/7/2024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B</a:t>
            </a:r>
            <a:r>
              <a:rPr lang="es-ES" baseline="0" dirty="0"/>
              <a:t> IS 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2526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D </a:t>
            </a:r>
            <a:r>
              <a:rPr lang="es-ES" dirty="0" err="1"/>
              <a:t>is</a:t>
            </a:r>
            <a:r>
              <a:rPr lang="es-ES" dirty="0"/>
              <a:t> </a:t>
            </a:r>
            <a:r>
              <a:rPr lang="es-ES" dirty="0" err="1"/>
              <a:t>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4822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D IS 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1402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A </a:t>
            </a:r>
            <a:r>
              <a:rPr lang="es-ES" dirty="0" err="1"/>
              <a:t>is</a:t>
            </a:r>
            <a:r>
              <a:rPr lang="es-ES" dirty="0"/>
              <a:t> </a:t>
            </a:r>
            <a:r>
              <a:rPr lang="es-ES" dirty="0" err="1"/>
              <a:t>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212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ab904ce24_0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s-ES" dirty="0"/>
              <a:t>A AND C ARE CORRECT</a:t>
            </a:r>
            <a:endParaRPr dirty="0"/>
          </a:p>
        </p:txBody>
      </p:sp>
      <p:sp>
        <p:nvSpPr>
          <p:cNvPr id="227" name="Google Shape;227;g2bab904ce24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2727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192223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tarting slide">
  <p:cSld name="Starting slide">
    <p:spTree>
      <p:nvGrpSpPr>
        <p:cNvPr id="1" name="Shape 76"/>
        <p:cNvGrpSpPr/>
        <p:nvPr/>
      </p:nvGrpSpPr>
      <p:grpSpPr>
        <a:xfrm>
          <a:off x="0" y="0"/>
          <a:ext cx="0" cy="0"/>
          <a:chOff x="0" y="0"/>
          <a:chExt cx="0" cy="0"/>
        </a:xfrm>
      </p:grpSpPr>
    </p:spTree>
    <p:extLst>
      <p:ext uri="{BB962C8B-B14F-4D97-AF65-F5344CB8AC3E}">
        <p14:creationId xmlns:p14="http://schemas.microsoft.com/office/powerpoint/2010/main" val="17753751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verall outline">
  <p:cSld name="Overall outline">
    <p:spTree>
      <p:nvGrpSpPr>
        <p:cNvPr id="1" name="Shape 78"/>
        <p:cNvGrpSpPr/>
        <p:nvPr/>
      </p:nvGrpSpPr>
      <p:grpSpPr>
        <a:xfrm>
          <a:off x="0" y="0"/>
          <a:ext cx="0" cy="0"/>
          <a:chOff x="0" y="0"/>
          <a:chExt cx="0" cy="0"/>
        </a:xfrm>
      </p:grpSpPr>
      <p:sp>
        <p:nvSpPr>
          <p:cNvPr id="79" name="Google Shape;79;g2bab904ce24_0_20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ctr" rtl="0">
              <a:lnSpc>
                <a:spcPct val="90000"/>
              </a:lnSpc>
              <a:spcBef>
                <a:spcPts val="0"/>
              </a:spcBef>
              <a:spcAft>
                <a:spcPts val="0"/>
              </a:spcAft>
              <a:buClr>
                <a:schemeClr val="dk1"/>
              </a:buClr>
              <a:buSzPts val="4000"/>
              <a:buFont typeface="Gill Sans"/>
              <a:buNone/>
              <a:defRPr sz="4000" b="0">
                <a:solidFill>
                  <a:schemeClr val="dk1"/>
                </a:solidFill>
                <a:latin typeface="Gill Sans"/>
                <a:ea typeface="Gill Sans"/>
                <a:cs typeface="Gill Sans"/>
                <a:sym typeface="Gill San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0" name="Google Shape;80;g2bab904ce24_0_205"/>
          <p:cNvSpPr txBox="1"/>
          <p:nvPr/>
        </p:nvSpPr>
        <p:spPr>
          <a:xfrm>
            <a:off x="361999" y="5260932"/>
            <a:ext cx="2562300" cy="4617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a:ln>
                  <a:noFill/>
                </a:ln>
                <a:solidFill>
                  <a:srgbClr val="FFFFFF"/>
                </a:solidFill>
                <a:effectLst/>
                <a:uLnTx/>
                <a:uFillTx/>
                <a:latin typeface="Impact"/>
                <a:ea typeface="Impact"/>
                <a:cs typeface="Impact"/>
                <a:sym typeface="Impact"/>
              </a:rPr>
              <a:t>2. Empower</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1" name="Google Shape;81;g2bab904ce24_0_205"/>
          <p:cNvSpPr txBox="1"/>
          <p:nvPr/>
        </p:nvSpPr>
        <p:spPr>
          <a:xfrm>
            <a:off x="6112132" y="5231422"/>
            <a:ext cx="2466000" cy="4617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a:ln>
                  <a:noFill/>
                </a:ln>
                <a:solidFill>
                  <a:srgbClr val="FFFFFF"/>
                </a:solidFill>
                <a:effectLst/>
                <a:uLnTx/>
                <a:uFillTx/>
                <a:latin typeface="Impact"/>
                <a:ea typeface="Impact"/>
                <a:cs typeface="Impact"/>
                <a:sym typeface="Impact"/>
              </a:rPr>
              <a:t>3. Participate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2" name="Google Shape;82;g2bab904ce24_0_205"/>
          <p:cNvSpPr txBox="1"/>
          <p:nvPr/>
        </p:nvSpPr>
        <p:spPr>
          <a:xfrm>
            <a:off x="381260" y="2409476"/>
            <a:ext cx="2509500" cy="5232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800" b="0" i="0" u="none" strike="noStrike" kern="0" cap="none" spc="0" normalizeH="0" baseline="0" noProof="0">
                <a:ln>
                  <a:noFill/>
                </a:ln>
                <a:solidFill>
                  <a:srgbClr val="FFFFFF"/>
                </a:solidFill>
                <a:effectLst/>
                <a:uLnTx/>
                <a:uFillTx/>
                <a:latin typeface="Impact"/>
                <a:ea typeface="Impact"/>
                <a:cs typeface="Impact"/>
                <a:sym typeface="Impact"/>
              </a:rPr>
              <a:t>1. Prevent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83" name="Google Shape;83;g2bab904ce24_0_205"/>
          <p:cNvPicPr preferRelativeResize="0"/>
          <p:nvPr/>
        </p:nvPicPr>
        <p:blipFill rotWithShape="1">
          <a:blip r:embed="rId2">
            <a:alphaModFix/>
          </a:blip>
          <a:srcRect b="59834"/>
          <a:stretch/>
        </p:blipFill>
        <p:spPr>
          <a:xfrm>
            <a:off x="4903" y="6508739"/>
            <a:ext cx="12191695" cy="349261"/>
          </a:xfrm>
          <a:prstGeom prst="rect">
            <a:avLst/>
          </a:prstGeom>
          <a:noFill/>
          <a:ln>
            <a:noFill/>
          </a:ln>
        </p:spPr>
      </p:pic>
      <p:pic>
        <p:nvPicPr>
          <p:cNvPr id="84" name="Google Shape;84;g2bab904ce24_0_205"/>
          <p:cNvPicPr preferRelativeResize="0"/>
          <p:nvPr/>
        </p:nvPicPr>
        <p:blipFill rotWithShape="1">
          <a:blip r:embed="rId2">
            <a:alphaModFix/>
          </a:blip>
          <a:srcRect b="59834"/>
          <a:stretch/>
        </p:blipFill>
        <p:spPr>
          <a:xfrm rot="10800000">
            <a:off x="-8250" y="-4107"/>
            <a:ext cx="12191695" cy="349261"/>
          </a:xfrm>
          <a:prstGeom prst="rect">
            <a:avLst/>
          </a:prstGeom>
          <a:noFill/>
          <a:ln>
            <a:noFill/>
          </a:ln>
        </p:spPr>
      </p:pic>
      <p:pic>
        <p:nvPicPr>
          <p:cNvPr id="85" name="Google Shape;85;g2bab904ce24_0_205" descr="Εικόνα που περιέχει clipart, σύμβολο, καρτούν, λογότυπο&#10;&#10;Περιγραφή που δημιουργήθηκε αυτόματα"/>
          <p:cNvPicPr preferRelativeResize="0"/>
          <p:nvPr/>
        </p:nvPicPr>
        <p:blipFill rotWithShape="1">
          <a:blip r:embed="rId3">
            <a:alphaModFix/>
          </a:blip>
          <a:srcRect/>
          <a:stretch/>
        </p:blipFill>
        <p:spPr>
          <a:xfrm flipH="1">
            <a:off x="131635" y="365125"/>
            <a:ext cx="591924" cy="1059378"/>
          </a:xfrm>
          <a:prstGeom prst="rect">
            <a:avLst/>
          </a:prstGeom>
          <a:noFill/>
          <a:ln>
            <a:noFill/>
          </a:ln>
        </p:spPr>
      </p:pic>
      <p:pic>
        <p:nvPicPr>
          <p:cNvPr id="10" name="Εικόνα 9"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21462955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ubmodule other slide 1 column" type="obj">
  <p:cSld name="Submodule other slide 1 column">
    <p:spTree>
      <p:nvGrpSpPr>
        <p:cNvPr id="1" name="Shape 87"/>
        <p:cNvGrpSpPr/>
        <p:nvPr/>
      </p:nvGrpSpPr>
      <p:grpSpPr>
        <a:xfrm>
          <a:off x="0" y="0"/>
          <a:ext cx="0" cy="0"/>
          <a:chOff x="0" y="0"/>
          <a:chExt cx="0" cy="0"/>
        </a:xfrm>
      </p:grpSpPr>
      <p:sp>
        <p:nvSpPr>
          <p:cNvPr id="88" name="Google Shape;88;g2bab904ce24_0_214"/>
          <p:cNvSpPr txBox="1">
            <a:spLocks noGrp="1"/>
          </p:cNvSpPr>
          <p:nvPr>
            <p:ph type="title"/>
          </p:nvPr>
        </p:nvSpPr>
        <p:spPr>
          <a:xfrm>
            <a:off x="558000" y="1080000"/>
            <a:ext cx="11059800" cy="7281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203864"/>
              </a:buClr>
              <a:buSzPts val="2400"/>
              <a:buFont typeface="Calibri"/>
              <a:buNone/>
              <a:defRPr sz="2400" b="1">
                <a:solidFill>
                  <a:srgbClr val="203864"/>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9" name="Google Shape;89;g2bab904ce24_0_214"/>
          <p:cNvSpPr txBox="1">
            <a:spLocks noGrp="1"/>
          </p:cNvSpPr>
          <p:nvPr>
            <p:ph type="body" idx="1"/>
          </p:nvPr>
        </p:nvSpPr>
        <p:spPr>
          <a:xfrm>
            <a:off x="557999" y="2459736"/>
            <a:ext cx="11059800" cy="3941400"/>
          </a:xfrm>
          <a:prstGeom prst="rect">
            <a:avLst/>
          </a:prstGeom>
          <a:noFill/>
          <a:ln>
            <a:noFill/>
          </a:ln>
        </p:spPr>
        <p:txBody>
          <a:bodyPr spcFirstLastPara="1" wrap="square" lIns="91425" tIns="45700" rIns="91425" bIns="45700" anchor="t" anchorCtr="0">
            <a:normAutofit/>
          </a:bodyPr>
          <a:lstStyle>
            <a:lvl1pPr marL="457200" lvl="0" indent="-342900" algn="l" rtl="0">
              <a:lnSpc>
                <a:spcPct val="100000"/>
              </a:lnSpc>
              <a:spcBef>
                <a:spcPts val="600"/>
              </a:spcBef>
              <a:spcAft>
                <a:spcPts val="0"/>
              </a:spcAft>
              <a:buSzPts val="1800"/>
              <a:buChar char="▪"/>
              <a:defRPr/>
            </a:lvl1pPr>
            <a:lvl2pPr marL="914400" lvl="1" indent="-365760" algn="l" rtl="0">
              <a:lnSpc>
                <a:spcPct val="100000"/>
              </a:lnSpc>
              <a:spcBef>
                <a:spcPts val="600"/>
              </a:spcBef>
              <a:spcAft>
                <a:spcPts val="0"/>
              </a:spcAft>
              <a:buSzPts val="2160"/>
              <a:buChar char="▪"/>
              <a:defRPr/>
            </a:lvl2pPr>
            <a:lvl3pPr marL="1371600" lvl="2" indent="-342900" algn="l" rtl="0">
              <a:lnSpc>
                <a:spcPct val="100000"/>
              </a:lnSpc>
              <a:spcBef>
                <a:spcPts val="600"/>
              </a:spcBef>
              <a:spcAft>
                <a:spcPts val="0"/>
              </a:spcAft>
              <a:buSzPts val="1800"/>
              <a:buChar char="▪"/>
              <a:defRPr/>
            </a:lvl3pPr>
            <a:lvl4pPr marL="1828800" lvl="3" indent="-342900" algn="l" rtl="0">
              <a:lnSpc>
                <a:spcPct val="100000"/>
              </a:lnSpc>
              <a:spcBef>
                <a:spcPts val="600"/>
              </a:spcBef>
              <a:spcAft>
                <a:spcPts val="0"/>
              </a:spcAft>
              <a:buSzPts val="1800"/>
              <a:buChar char="▪"/>
              <a:defRPr/>
            </a:lvl4pPr>
            <a:lvl5pPr marL="2286000" lvl="4" indent="-342900" algn="l" rtl="0">
              <a:lnSpc>
                <a:spcPct val="100000"/>
              </a:lnSpc>
              <a:spcBef>
                <a:spcPts val="600"/>
              </a:spcBef>
              <a:spcAft>
                <a:spcPts val="0"/>
              </a:spcAft>
              <a:buSzPts val="1800"/>
              <a:buChar char="▪"/>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90" name="Google Shape;90;g2bab904ce24_0_214"/>
          <p:cNvSpPr txBox="1"/>
          <p:nvPr/>
        </p:nvSpPr>
        <p:spPr>
          <a:xfrm>
            <a:off x="0" y="98623"/>
            <a:ext cx="8709300" cy="31389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80000"/>
              </a:lnSpc>
              <a:spcBef>
                <a:spcPts val="0"/>
              </a:spcBef>
              <a:spcAft>
                <a:spcPts val="0"/>
              </a:spcAft>
              <a:buClr>
                <a:srgbClr val="000000"/>
              </a:buClr>
              <a:buSzTx/>
              <a:buFont typeface="Arial"/>
              <a:buNone/>
              <a:tabLst/>
              <a:defRPr/>
            </a:pPr>
            <a:r>
              <a:rPr kumimoji="0" lang="en-US" sz="1800" b="1" i="0" u="none" strike="noStrike" kern="0" cap="none" spc="0" normalizeH="0" baseline="0" noProof="0" dirty="0">
                <a:ln>
                  <a:noFill/>
                </a:ln>
                <a:solidFill>
                  <a:srgbClr val="FFFFFF"/>
                </a:solidFill>
                <a:effectLst/>
                <a:highlight>
                  <a:srgbClr val="C01E24"/>
                </a:highlight>
                <a:uLnTx/>
                <a:uFillTx/>
                <a:latin typeface="Arial"/>
                <a:ea typeface="Arial"/>
                <a:cs typeface="Arial"/>
                <a:sym typeface="Arial"/>
              </a:rPr>
              <a:t> 1.3 </a:t>
            </a:r>
            <a:r>
              <a:rPr kumimoji="0" lang="en-US" sz="1800" b="0" i="0" u="none" strike="noStrike" kern="0" cap="none" spc="0" normalizeH="0" baseline="0" noProof="0" dirty="0">
                <a:ln>
                  <a:noFill/>
                </a:ln>
                <a:solidFill>
                  <a:srgbClr val="7F7F7F"/>
                </a:solidFill>
                <a:effectLst/>
                <a:uLnTx/>
                <a:uFillTx/>
                <a:latin typeface="Arial"/>
                <a:ea typeface="Arial"/>
                <a:cs typeface="Arial"/>
                <a:sym typeface="Arial"/>
              </a:rPr>
              <a:t> </a:t>
            </a:r>
            <a:r>
              <a:rPr kumimoji="0" lang="de-DE" sz="1600" b="0" i="0" u="none" strike="noStrike" kern="0" cap="none" spc="0" normalizeH="0" baseline="0" noProof="0" dirty="0">
                <a:ln>
                  <a:noFill/>
                </a:ln>
                <a:solidFill>
                  <a:srgbClr val="7F7F7F"/>
                </a:solidFill>
                <a:effectLst/>
                <a:uLnTx/>
                <a:uFillTx/>
                <a:latin typeface="Calibri Light" panose="020F0302020204030204" pitchFamily="34" charset="0"/>
                <a:ea typeface="Arial"/>
                <a:cs typeface="Calibri Light" panose="020F0302020204030204" pitchFamily="34" charset="0"/>
                <a:sym typeface="Arial"/>
              </a:rPr>
              <a:t>Allgemeines Bewusstsein über die Relevanz von Selbstmanagement und Gesundheits-Apps </a:t>
            </a:r>
          </a:p>
        </p:txBody>
      </p:sp>
    </p:spTree>
    <p:extLst>
      <p:ext uri="{BB962C8B-B14F-4D97-AF65-F5344CB8AC3E}">
        <p14:creationId xmlns:p14="http://schemas.microsoft.com/office/powerpoint/2010/main" val="8454782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ubmodule Intro">
  <p:cSld name="Submodule Intro">
    <p:spTree>
      <p:nvGrpSpPr>
        <p:cNvPr id="1" name="Shape 91"/>
        <p:cNvGrpSpPr/>
        <p:nvPr/>
      </p:nvGrpSpPr>
      <p:grpSpPr>
        <a:xfrm>
          <a:off x="0" y="0"/>
          <a:ext cx="0" cy="0"/>
          <a:chOff x="0" y="0"/>
          <a:chExt cx="0" cy="0"/>
        </a:xfrm>
      </p:grpSpPr>
      <p:sp>
        <p:nvSpPr>
          <p:cNvPr id="92" name="Google Shape;92;g2bab904ce24_0_218"/>
          <p:cNvSpPr/>
          <p:nvPr/>
        </p:nvSpPr>
        <p:spPr>
          <a:xfrm>
            <a:off x="0" y="2218305"/>
            <a:ext cx="12192001" cy="3787362"/>
          </a:xfrm>
          <a:custGeom>
            <a:avLst/>
            <a:gdLst/>
            <a:ahLst/>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a:noFill/>
          </a:ln>
          <a:effectLst>
            <a:outerShdw blurRad="40000" dist="23000" dir="5400000" rotWithShape="0">
              <a:srgbClr val="808080">
                <a:alpha val="34900"/>
              </a:srgbClr>
            </a:outerShdw>
          </a:effectLst>
        </p:spPr>
        <p:txBody>
          <a:bodyPr spcFirstLastPara="1" wrap="square" lIns="91425" tIns="45700" rIns="91425" bIns="45700" anchor="ctr" anchorCtr="0">
            <a:noAutofit/>
          </a:bodyPr>
          <a:lstStyle/>
          <a:p>
            <a:pPr marL="285750" marR="0" lvl="0" indent="-171450" algn="ctr" defTabSz="914400" rtl="0" eaLnBrk="1" fontAlgn="auto" latinLnBrk="0" hangingPunct="1">
              <a:lnSpc>
                <a:spcPct val="100000"/>
              </a:lnSpc>
              <a:spcBef>
                <a:spcPts val="0"/>
              </a:spcBef>
              <a:spcAft>
                <a:spcPts val="0"/>
              </a:spcAft>
              <a:buClr>
                <a:srgbClr val="000000"/>
              </a:buClr>
              <a:buSzPts val="1800"/>
              <a:buFont typeface="Noto Sans Symbols"/>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93" name="Google Shape;93;g2bab904ce24_0_218"/>
          <p:cNvSpPr txBox="1">
            <a:spLocks noGrp="1"/>
          </p:cNvSpPr>
          <p:nvPr>
            <p:ph type="title"/>
          </p:nvPr>
        </p:nvSpPr>
        <p:spPr>
          <a:xfrm>
            <a:off x="558000" y="1080000"/>
            <a:ext cx="10515600" cy="6183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rgbClr val="C01E24"/>
              </a:buClr>
              <a:buSzPts val="2200"/>
              <a:buFont typeface="Calibri"/>
              <a:buNone/>
              <a:defRPr sz="2200">
                <a:solidFill>
                  <a:srgbClr val="C01E24"/>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4" name="Google Shape;94;g2bab904ce24_0_218"/>
          <p:cNvSpPr txBox="1">
            <a:spLocks noGrp="1"/>
          </p:cNvSpPr>
          <p:nvPr>
            <p:ph type="body" idx="1"/>
          </p:nvPr>
        </p:nvSpPr>
        <p:spPr>
          <a:xfrm>
            <a:off x="558000" y="2218304"/>
            <a:ext cx="7872900" cy="3787500"/>
          </a:xfrm>
          <a:prstGeom prst="rect">
            <a:avLst/>
          </a:prstGeom>
          <a:noFill/>
          <a:ln>
            <a:noFill/>
          </a:ln>
        </p:spPr>
        <p:txBody>
          <a:bodyPr spcFirstLastPara="1" wrap="square" lIns="91425" tIns="45700" rIns="91425" bIns="45700" anchor="t" anchorCtr="0">
            <a:normAutofit/>
          </a:bodyPr>
          <a:lstStyle>
            <a:lvl1pPr marL="457200" lvl="0" indent="-368300" algn="l" rtl="0">
              <a:lnSpc>
                <a:spcPct val="100000"/>
              </a:lnSpc>
              <a:spcBef>
                <a:spcPts val="600"/>
              </a:spcBef>
              <a:spcAft>
                <a:spcPts val="0"/>
              </a:spcAft>
              <a:buClr>
                <a:srgbClr val="C00000"/>
              </a:buClr>
              <a:buSzPts val="2200"/>
              <a:buFont typeface="Noto Sans Symbols"/>
              <a:buChar char="✔"/>
              <a:defRPr>
                <a:solidFill>
                  <a:schemeClr val="dk1"/>
                </a:solidFill>
                <a:latin typeface="Calibri"/>
                <a:ea typeface="Calibri"/>
                <a:cs typeface="Calibri"/>
                <a:sym typeface="Calibri"/>
              </a:defRPr>
            </a:lvl1pPr>
            <a:lvl2pPr marL="914400" lvl="1" indent="-396240" algn="l" rtl="0">
              <a:lnSpc>
                <a:spcPct val="100000"/>
              </a:lnSpc>
              <a:spcBef>
                <a:spcPts val="600"/>
              </a:spcBef>
              <a:spcAft>
                <a:spcPts val="0"/>
              </a:spcAft>
              <a:buClr>
                <a:srgbClr val="C00000"/>
              </a:buClr>
              <a:buSzPts val="2640"/>
              <a:buFont typeface="Noto Sans Symbols"/>
              <a:buChar char="✔"/>
              <a:defRPr>
                <a:solidFill>
                  <a:schemeClr val="dk1"/>
                </a:solidFill>
                <a:latin typeface="Calibri"/>
                <a:ea typeface="Calibri"/>
                <a:cs typeface="Calibri"/>
                <a:sym typeface="Calibri"/>
              </a:defRPr>
            </a:lvl2pPr>
            <a:lvl3pPr marL="1371600" lvl="2" indent="-355600" algn="l" rtl="0">
              <a:lnSpc>
                <a:spcPct val="100000"/>
              </a:lnSpc>
              <a:spcBef>
                <a:spcPts val="600"/>
              </a:spcBef>
              <a:spcAft>
                <a:spcPts val="0"/>
              </a:spcAft>
              <a:buClr>
                <a:srgbClr val="C00000"/>
              </a:buClr>
              <a:buSzPts val="2000"/>
              <a:buFont typeface="Noto Sans Symbols"/>
              <a:buChar char="✔"/>
              <a:defRPr>
                <a:solidFill>
                  <a:schemeClr val="dk1"/>
                </a:solidFill>
                <a:latin typeface="Calibri"/>
                <a:ea typeface="Calibri"/>
                <a:cs typeface="Calibri"/>
                <a:sym typeface="Calibri"/>
              </a:defRPr>
            </a:lvl3pPr>
            <a:lvl4pPr marL="1828800" lvl="3" indent="-355600" algn="l" rtl="0">
              <a:lnSpc>
                <a:spcPct val="100000"/>
              </a:lnSpc>
              <a:spcBef>
                <a:spcPts val="600"/>
              </a:spcBef>
              <a:spcAft>
                <a:spcPts val="0"/>
              </a:spcAft>
              <a:buClr>
                <a:srgbClr val="C00000"/>
              </a:buClr>
              <a:buSzPts val="2000"/>
              <a:buFont typeface="Noto Sans Symbols"/>
              <a:buChar char="✔"/>
              <a:defRPr>
                <a:solidFill>
                  <a:schemeClr val="dk1"/>
                </a:solidFill>
                <a:latin typeface="Calibri"/>
                <a:ea typeface="Calibri"/>
                <a:cs typeface="Calibri"/>
                <a:sym typeface="Calibri"/>
              </a:defRPr>
            </a:lvl4pPr>
            <a:lvl5pPr marL="2286000" lvl="4" indent="-355600" algn="l" rtl="0">
              <a:lnSpc>
                <a:spcPct val="100000"/>
              </a:lnSpc>
              <a:spcBef>
                <a:spcPts val="600"/>
              </a:spcBef>
              <a:spcAft>
                <a:spcPts val="0"/>
              </a:spcAft>
              <a:buClr>
                <a:srgbClr val="C00000"/>
              </a:buClr>
              <a:buSzPts val="2000"/>
              <a:buFont typeface="Noto Sans Symbols"/>
              <a:buChar char="✔"/>
              <a:defRPr>
                <a:solidFill>
                  <a:schemeClr val="dk1"/>
                </a:solidFill>
                <a:latin typeface="Calibri"/>
                <a:ea typeface="Calibri"/>
                <a:cs typeface="Calibri"/>
                <a:sym typeface="Calibri"/>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95" name="Google Shape;95;g2bab904ce24_0_218"/>
          <p:cNvPicPr preferRelativeResize="0"/>
          <p:nvPr/>
        </p:nvPicPr>
        <p:blipFill rotWithShape="1">
          <a:blip r:embed="rId2">
            <a:alphaModFix/>
          </a:blip>
          <a:srcRect b="59834"/>
          <a:stretch/>
        </p:blipFill>
        <p:spPr>
          <a:xfrm>
            <a:off x="4903" y="6508739"/>
            <a:ext cx="12191695" cy="349261"/>
          </a:xfrm>
          <a:prstGeom prst="rect">
            <a:avLst/>
          </a:prstGeom>
          <a:noFill/>
          <a:ln>
            <a:noFill/>
          </a:ln>
        </p:spPr>
      </p:pic>
      <p:pic>
        <p:nvPicPr>
          <p:cNvPr id="96" name="Google Shape;96;g2bab904ce24_0_218" descr="Εικόνα που περιέχει clipart, σύμβολο, καρτούν, λογότυπο&#10;&#10;Περιγραφή που δημιουργήθηκε αυτόματα"/>
          <p:cNvPicPr preferRelativeResize="0"/>
          <p:nvPr/>
        </p:nvPicPr>
        <p:blipFill rotWithShape="1">
          <a:blip r:embed="rId3">
            <a:alphaModFix/>
          </a:blip>
          <a:srcRect/>
          <a:stretch/>
        </p:blipFill>
        <p:spPr>
          <a:xfrm flipH="1">
            <a:off x="11652422" y="61782"/>
            <a:ext cx="473524" cy="827819"/>
          </a:xfrm>
          <a:prstGeom prst="rect">
            <a:avLst/>
          </a:prstGeom>
          <a:noFill/>
          <a:ln>
            <a:noFill/>
          </a:ln>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123723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ntro Unit">
  <p:cSld name="Intro Unit">
    <p:spTree>
      <p:nvGrpSpPr>
        <p:cNvPr id="1" name="Shape 98"/>
        <p:cNvGrpSpPr/>
        <p:nvPr/>
      </p:nvGrpSpPr>
      <p:grpSpPr>
        <a:xfrm>
          <a:off x="0" y="0"/>
          <a:ext cx="0" cy="0"/>
          <a:chOff x="0" y="0"/>
          <a:chExt cx="0" cy="0"/>
        </a:xfrm>
      </p:grpSpPr>
      <p:sp>
        <p:nvSpPr>
          <p:cNvPr id="99" name="Google Shape;99;g2bab904ce24_0_225"/>
          <p:cNvSpPr txBox="1">
            <a:spLocks noGrp="1"/>
          </p:cNvSpPr>
          <p:nvPr>
            <p:ph type="title"/>
          </p:nvPr>
        </p:nvSpPr>
        <p:spPr>
          <a:xfrm>
            <a:off x="558000" y="1079999"/>
            <a:ext cx="10515600" cy="8931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203864"/>
              </a:buClr>
              <a:buSzPts val="3600"/>
              <a:buFont typeface="Calibri"/>
              <a:buNone/>
              <a:defRPr sz="3600" b="1">
                <a:solidFill>
                  <a:srgbClr val="203864"/>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0" name="Google Shape;100;g2bab904ce24_0_225"/>
          <p:cNvSpPr txBox="1">
            <a:spLocks noGrp="1"/>
          </p:cNvSpPr>
          <p:nvPr>
            <p:ph type="body" idx="1"/>
          </p:nvPr>
        </p:nvSpPr>
        <p:spPr>
          <a:xfrm>
            <a:off x="558000" y="2160000"/>
            <a:ext cx="5157900" cy="503100"/>
          </a:xfrm>
          <a:prstGeom prst="rect">
            <a:avLst/>
          </a:prstGeom>
          <a:noFill/>
          <a:ln>
            <a:noFill/>
          </a:ln>
        </p:spPr>
        <p:txBody>
          <a:bodyPr spcFirstLastPara="1" wrap="square" lIns="91425" tIns="45700" rIns="91425" bIns="45700" anchor="b" anchorCtr="0">
            <a:normAutofit/>
          </a:bodyPr>
          <a:lstStyle>
            <a:lvl1pPr marL="457200" lvl="0" indent="-228600" algn="l" rtl="0">
              <a:lnSpc>
                <a:spcPct val="100000"/>
              </a:lnSpc>
              <a:spcBef>
                <a:spcPts val="600"/>
              </a:spcBef>
              <a:spcAft>
                <a:spcPts val="0"/>
              </a:spcAft>
              <a:buSzPts val="1800"/>
              <a:buNone/>
              <a:defRPr sz="1800" b="1">
                <a:solidFill>
                  <a:srgbClr val="000000"/>
                </a:solidFill>
                <a:latin typeface="Arial"/>
                <a:ea typeface="Arial"/>
                <a:cs typeface="Arial"/>
                <a:sym typeface="Arial"/>
              </a:defRPr>
            </a:lvl1pPr>
            <a:lvl2pPr marL="914400" lvl="1" indent="-228600" algn="l" rtl="0">
              <a:lnSpc>
                <a:spcPct val="100000"/>
              </a:lnSpc>
              <a:spcBef>
                <a:spcPts val="600"/>
              </a:spcBef>
              <a:spcAft>
                <a:spcPts val="0"/>
              </a:spcAft>
              <a:buSzPts val="2400"/>
              <a:buNone/>
              <a:defRPr sz="2000" b="1"/>
            </a:lvl2pPr>
            <a:lvl3pPr marL="1371600" lvl="2" indent="-228600" algn="l" rtl="0">
              <a:lnSpc>
                <a:spcPct val="100000"/>
              </a:lnSpc>
              <a:spcBef>
                <a:spcPts val="600"/>
              </a:spcBef>
              <a:spcAft>
                <a:spcPts val="0"/>
              </a:spcAft>
              <a:buSzPts val="1800"/>
              <a:buNone/>
              <a:defRPr sz="1800" b="1"/>
            </a:lvl3pPr>
            <a:lvl4pPr marL="1828800" lvl="3" indent="-228600" algn="l" rtl="0">
              <a:lnSpc>
                <a:spcPct val="100000"/>
              </a:lnSpc>
              <a:spcBef>
                <a:spcPts val="600"/>
              </a:spcBef>
              <a:spcAft>
                <a:spcPts val="0"/>
              </a:spcAft>
              <a:buSzPts val="1600"/>
              <a:buNone/>
              <a:defRPr sz="1600" b="1"/>
            </a:lvl4pPr>
            <a:lvl5pPr marL="2286000" lvl="4" indent="-228600" algn="l" rtl="0">
              <a:lnSpc>
                <a:spcPct val="100000"/>
              </a:lnSpc>
              <a:spcBef>
                <a:spcPts val="600"/>
              </a:spcBef>
              <a:spcAft>
                <a:spcPts val="0"/>
              </a:spcAft>
              <a:buSzPts val="1600"/>
              <a:buNone/>
              <a:defRPr sz="1600" b="1"/>
            </a:lvl5pPr>
            <a:lvl6pPr marL="2743200" lvl="5" indent="-228600" algn="l" rtl="0">
              <a:lnSpc>
                <a:spcPct val="90000"/>
              </a:lnSpc>
              <a:spcBef>
                <a:spcPts val="6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101" name="Google Shape;101;g2bab904ce24_0_225"/>
          <p:cNvSpPr txBox="1">
            <a:spLocks noGrp="1"/>
          </p:cNvSpPr>
          <p:nvPr>
            <p:ph type="body" idx="2"/>
          </p:nvPr>
        </p:nvSpPr>
        <p:spPr>
          <a:xfrm>
            <a:off x="558000" y="2687950"/>
            <a:ext cx="10515600" cy="3684600"/>
          </a:xfrm>
          <a:prstGeom prst="rect">
            <a:avLst/>
          </a:prstGeom>
          <a:noFill/>
          <a:ln>
            <a:noFill/>
          </a:ln>
        </p:spPr>
        <p:txBody>
          <a:bodyPr spcFirstLastPara="1" wrap="square" lIns="91425" tIns="45700" rIns="91425" bIns="45700" anchor="t" anchorCtr="0">
            <a:normAutofit/>
          </a:bodyPr>
          <a:lstStyle>
            <a:lvl1pPr marL="457200" lvl="0" indent="-368300" algn="l" rtl="0">
              <a:lnSpc>
                <a:spcPct val="150000"/>
              </a:lnSpc>
              <a:spcBef>
                <a:spcPts val="600"/>
              </a:spcBef>
              <a:spcAft>
                <a:spcPts val="0"/>
              </a:spcAft>
              <a:buClr>
                <a:srgbClr val="C01E24"/>
              </a:buClr>
              <a:buSzPts val="2200"/>
              <a:buChar char="▪"/>
              <a:defRPr>
                <a:latin typeface="Calibri"/>
                <a:ea typeface="Calibri"/>
                <a:cs typeface="Calibri"/>
                <a:sym typeface="Calibri"/>
              </a:defRPr>
            </a:lvl1pPr>
            <a:lvl2pPr marL="914400" lvl="1" indent="-396240" algn="l" rtl="0">
              <a:lnSpc>
                <a:spcPct val="150000"/>
              </a:lnSpc>
              <a:spcBef>
                <a:spcPts val="600"/>
              </a:spcBef>
              <a:spcAft>
                <a:spcPts val="0"/>
              </a:spcAft>
              <a:buClr>
                <a:srgbClr val="C01E24"/>
              </a:buClr>
              <a:buSzPts val="2640"/>
              <a:buChar char="▪"/>
              <a:defRPr>
                <a:latin typeface="Calibri"/>
                <a:ea typeface="Calibri"/>
                <a:cs typeface="Calibri"/>
                <a:sym typeface="Calibri"/>
              </a:defRPr>
            </a:lvl2pPr>
            <a:lvl3pPr marL="1371600" lvl="2" indent="-355600" algn="l" rtl="0">
              <a:lnSpc>
                <a:spcPct val="150000"/>
              </a:lnSpc>
              <a:spcBef>
                <a:spcPts val="600"/>
              </a:spcBef>
              <a:spcAft>
                <a:spcPts val="0"/>
              </a:spcAft>
              <a:buClr>
                <a:srgbClr val="C01E24"/>
              </a:buClr>
              <a:buSzPts val="2000"/>
              <a:buChar char="▪"/>
              <a:defRPr>
                <a:latin typeface="Calibri"/>
                <a:ea typeface="Calibri"/>
                <a:cs typeface="Calibri"/>
                <a:sym typeface="Calibri"/>
              </a:defRPr>
            </a:lvl3pPr>
            <a:lvl4pPr marL="1828800" lvl="3" indent="-355600" algn="l" rtl="0">
              <a:lnSpc>
                <a:spcPct val="150000"/>
              </a:lnSpc>
              <a:spcBef>
                <a:spcPts val="600"/>
              </a:spcBef>
              <a:spcAft>
                <a:spcPts val="0"/>
              </a:spcAft>
              <a:buClr>
                <a:srgbClr val="C01E24"/>
              </a:buClr>
              <a:buSzPts val="2000"/>
              <a:buChar char="▪"/>
              <a:defRPr>
                <a:latin typeface="Calibri"/>
                <a:ea typeface="Calibri"/>
                <a:cs typeface="Calibri"/>
                <a:sym typeface="Calibri"/>
              </a:defRPr>
            </a:lvl4pPr>
            <a:lvl5pPr marL="2286000" lvl="4" indent="-355600" algn="l" rtl="0">
              <a:lnSpc>
                <a:spcPct val="150000"/>
              </a:lnSpc>
              <a:spcBef>
                <a:spcPts val="600"/>
              </a:spcBef>
              <a:spcAft>
                <a:spcPts val="0"/>
              </a:spcAft>
              <a:buClr>
                <a:srgbClr val="C01E24"/>
              </a:buClr>
              <a:buSzPts val="2000"/>
              <a:buChar char="▪"/>
              <a:defRPr>
                <a:latin typeface="Calibri"/>
                <a:ea typeface="Calibri"/>
                <a:cs typeface="Calibri"/>
                <a:sym typeface="Calibri"/>
              </a:defRPr>
            </a:lvl5pPr>
            <a:lvl6pPr marL="2743200" lvl="5" indent="-342900" algn="l" rtl="0">
              <a:lnSpc>
                <a:spcPct val="90000"/>
              </a:lnSpc>
              <a:spcBef>
                <a:spcPts val="6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02" name="Google Shape;102;g2bab904ce24_0_225"/>
          <p:cNvPicPr preferRelativeResize="0"/>
          <p:nvPr/>
        </p:nvPicPr>
        <p:blipFill rotWithShape="1">
          <a:blip r:embed="rId2">
            <a:alphaModFix/>
          </a:blip>
          <a:srcRect b="59834"/>
          <a:stretch/>
        </p:blipFill>
        <p:spPr>
          <a:xfrm>
            <a:off x="4903" y="6508739"/>
            <a:ext cx="12191695" cy="349261"/>
          </a:xfrm>
          <a:prstGeom prst="rect">
            <a:avLst/>
          </a:prstGeom>
          <a:noFill/>
          <a:ln>
            <a:noFill/>
          </a:ln>
        </p:spPr>
      </p:pic>
      <p:pic>
        <p:nvPicPr>
          <p:cNvPr id="103" name="Google Shape;103;g2bab904ce24_0_225" descr="Εικόνα που περιέχει clipart, σύμβολο, καρτούν, λογότυπο&#10;&#10;Περιγραφή που δημιουργήθηκε αυτόματα"/>
          <p:cNvPicPr preferRelativeResize="0"/>
          <p:nvPr/>
        </p:nvPicPr>
        <p:blipFill rotWithShape="1">
          <a:blip r:embed="rId3">
            <a:alphaModFix/>
          </a:blip>
          <a:srcRect/>
          <a:stretch/>
        </p:blipFill>
        <p:spPr>
          <a:xfrm flipH="1">
            <a:off x="11652422" y="61782"/>
            <a:ext cx="473524" cy="827819"/>
          </a:xfrm>
          <a:prstGeom prst="rect">
            <a:avLst/>
          </a:prstGeom>
          <a:noFill/>
          <a:ln>
            <a:noFill/>
          </a:ln>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201519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tart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797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12" name="Εικόνα 11"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207169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0"/>
        <p:cNvGrpSpPr/>
        <p:nvPr/>
      </p:nvGrpSpPr>
      <p:grpSpPr>
        <a:xfrm>
          <a:off x="0" y="0"/>
          <a:ext cx="0" cy="0"/>
          <a:chOff x="0" y="0"/>
          <a:chExt cx="0" cy="0"/>
        </a:xfrm>
      </p:grpSpPr>
      <p:sp>
        <p:nvSpPr>
          <p:cNvPr id="71" name="Google Shape;71;g2bab904ce24_0_19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03864"/>
              </a:buClr>
              <a:buSzPts val="4400"/>
              <a:buFont typeface="Calibri"/>
              <a:buNone/>
              <a:defRPr sz="4400" b="1" i="0" u="none" strike="noStrike" cap="none">
                <a:solidFill>
                  <a:srgbClr val="20386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2" name="Google Shape;72;g2bab904ce24_0_197"/>
          <p:cNvSpPr txBox="1">
            <a:spLocks noGrp="1"/>
          </p:cNvSpPr>
          <p:nvPr>
            <p:ph type="body" idx="1"/>
          </p:nvPr>
        </p:nvSpPr>
        <p:spPr>
          <a:xfrm>
            <a:off x="838200" y="1825624"/>
            <a:ext cx="10515600" cy="453060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100000"/>
              </a:lnSpc>
              <a:spcBef>
                <a:spcPts val="600"/>
              </a:spcBef>
              <a:spcAft>
                <a:spcPts val="0"/>
              </a:spcAft>
              <a:buClr>
                <a:srgbClr val="C01E24"/>
              </a:buClr>
              <a:buSzPts val="2200"/>
              <a:buFont typeface="Noto Sans Symbols"/>
              <a:buChar char="▪"/>
              <a:defRPr sz="2200" b="0" i="0" u="none" strike="noStrike" cap="none">
                <a:solidFill>
                  <a:schemeClr val="dk1"/>
                </a:solidFill>
                <a:latin typeface="Calibri"/>
                <a:ea typeface="Calibri"/>
                <a:cs typeface="Calibri"/>
                <a:sym typeface="Calibri"/>
              </a:defRPr>
            </a:lvl1pPr>
            <a:lvl2pPr marL="914400" marR="0" lvl="1" indent="-396240" algn="l" rtl="0">
              <a:lnSpc>
                <a:spcPct val="100000"/>
              </a:lnSpc>
              <a:spcBef>
                <a:spcPts val="600"/>
              </a:spcBef>
              <a:spcAft>
                <a:spcPts val="0"/>
              </a:spcAft>
              <a:buClr>
                <a:srgbClr val="C01E24"/>
              </a:buClr>
              <a:buSzPts val="2640"/>
              <a:buFont typeface="Noto Sans Symbols"/>
              <a:buChar char="▪"/>
              <a:defRPr sz="22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600"/>
              </a:spcBef>
              <a:spcAft>
                <a:spcPts val="0"/>
              </a:spcAft>
              <a:buClr>
                <a:srgbClr val="C01E24"/>
              </a:buClr>
              <a:buSzPts val="2000"/>
              <a:buFont typeface="Noto Sans Symbols"/>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600"/>
              </a:spcBef>
              <a:spcAft>
                <a:spcPts val="0"/>
              </a:spcAft>
              <a:buClr>
                <a:srgbClr val="C01E24"/>
              </a:buClr>
              <a:buSzPts val="2000"/>
              <a:buFont typeface="Noto Sans Symbols"/>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600"/>
              </a:spcBef>
              <a:spcAft>
                <a:spcPts val="0"/>
              </a:spcAft>
              <a:buClr>
                <a:srgbClr val="C01E24"/>
              </a:buClr>
              <a:buSzPts val="2000"/>
              <a:buFont typeface="Noto Sans Symbols"/>
              <a:buChar char="▪"/>
              <a:defRPr sz="20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3" name="Google Shape;73;g2bab904ce24_0_19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sp>
        <p:nvSpPr>
          <p:cNvPr id="74" name="Google Shape;74;g2bab904ce24_0_19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sp>
        <p:nvSpPr>
          <p:cNvPr id="75" name="Google Shape;75;g2bab904ce24_0_19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74366428"/>
      </p:ext>
    </p:extLst>
  </p:cSld>
  <p:clrMap bg1="lt1" tx1="dk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49" r:id="rId6"/>
    <p:sldLayoutId id="2147483660" r:id="rId7"/>
    <p:sldLayoutId id="2147483662" r:id="rId8"/>
  </p:sldLayoutIdLst>
  <p:timing>
    <p:tnLst>
      <p:par>
        <p:cTn id="1" dur="indefinite" restart="never" nodeType="tmRoot"/>
      </p:par>
    </p:tnLst>
  </p:timing>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4.jpeg"/><Relationship Id="rId18" Type="http://schemas.openxmlformats.org/officeDocument/2006/relationships/hyperlink" Target="http://www.amsed.fr/" TargetMode="External"/><Relationship Id="rId3" Type="http://schemas.openxmlformats.org/officeDocument/2006/relationships/image" Target="../media/image9.jpeg"/><Relationship Id="rId21" Type="http://schemas.openxmlformats.org/officeDocument/2006/relationships/image" Target="../media/image18.jpg"/><Relationship Id="rId7" Type="http://schemas.openxmlformats.org/officeDocument/2006/relationships/image" Target="../media/image11.jpeg"/><Relationship Id="rId12" Type="http://schemas.openxmlformats.org/officeDocument/2006/relationships/hyperlink" Target="https://www.media-k.eu/" TargetMode="External"/><Relationship Id="rId17" Type="http://schemas.openxmlformats.org/officeDocument/2006/relationships/image" Target="../media/image16.png"/><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hyperlink" Target="http://www.coordina-oerh.com/" TargetMode="External"/><Relationship Id="rId11" Type="http://schemas.openxmlformats.org/officeDocument/2006/relationships/image" Target="../media/image13.jpeg"/><Relationship Id="rId5" Type="http://schemas.openxmlformats.org/officeDocument/2006/relationships/image" Target="../media/image10.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2.jpeg"/><Relationship Id="rId14" Type="http://schemas.openxmlformats.org/officeDocument/2006/relationships/hyperlink" Target="https://www.oxfamitalia.org/" TargetMode="External"/><Relationship Id="rId22"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
          <p:cNvSpPr txBox="1"/>
          <p:nvPr/>
        </p:nvSpPr>
        <p:spPr>
          <a:xfrm>
            <a:off x="3645160" y="3211606"/>
            <a:ext cx="8479084" cy="2015700"/>
          </a:xfrm>
          <a:prstGeom prst="rect">
            <a:avLst/>
          </a:prstGeom>
          <a:noFill/>
          <a:ln>
            <a:noFill/>
          </a:ln>
        </p:spPr>
        <p:txBody>
          <a:bodyPr spcFirstLastPara="1" wrap="square" lIns="91425" tIns="45700" rIns="91425" bIns="45700" anchor="ctr" anchorCtr="0">
            <a:normAutofit lnSpcReduction="10000"/>
          </a:bodyPr>
          <a:lstStyle/>
          <a:p>
            <a:pPr marL="0" lvl="0" indent="0" algn="l" rtl="0">
              <a:lnSpc>
                <a:spcPct val="90000"/>
              </a:lnSpc>
              <a:spcBef>
                <a:spcPts val="0"/>
              </a:spcBef>
              <a:spcAft>
                <a:spcPts val="0"/>
              </a:spcAft>
              <a:buClr>
                <a:srgbClr val="C00000"/>
              </a:buClr>
              <a:buSzPts val="3400"/>
              <a:buFont typeface="Calibri"/>
              <a:buNone/>
            </a:pPr>
            <a:r>
              <a:rPr lang="en-US" sz="3400" b="1" dirty="0">
                <a:solidFill>
                  <a:srgbClr val="C00000"/>
                </a:solidFill>
                <a:latin typeface="Calibri Light" panose="020F0302020204030204" pitchFamily="34" charset="0"/>
                <a:ea typeface="Calibri"/>
                <a:cs typeface="Calibri Light" panose="020F0302020204030204" pitchFamily="34" charset="0"/>
                <a:sym typeface="Calibri"/>
              </a:rPr>
              <a:t>Modul 1  - </a:t>
            </a:r>
            <a:r>
              <a:rPr lang="en-US" sz="3400" b="1" dirty="0" err="1">
                <a:solidFill>
                  <a:srgbClr val="C00000"/>
                </a:solidFill>
                <a:latin typeface="Calibri Light" panose="020F0302020204030204" pitchFamily="34" charset="0"/>
                <a:ea typeface="Calibri"/>
                <a:cs typeface="Calibri Light" panose="020F0302020204030204" pitchFamily="34" charset="0"/>
                <a:sym typeface="Calibri"/>
              </a:rPr>
              <a:t>Selbstlerneinheit</a:t>
            </a:r>
            <a:r>
              <a:rPr lang="en-US" sz="3400" b="1" dirty="0">
                <a:solidFill>
                  <a:srgbClr val="C00000"/>
                </a:solidFill>
                <a:latin typeface="Calibri Light" panose="020F0302020204030204" pitchFamily="34" charset="0"/>
                <a:ea typeface="Calibri"/>
                <a:cs typeface="Calibri Light" panose="020F0302020204030204" pitchFamily="34" charset="0"/>
                <a:sym typeface="Calibri"/>
              </a:rPr>
              <a:t> (1.3)</a:t>
            </a:r>
            <a:r>
              <a:rPr lang="en-US" sz="3400" b="1" dirty="0">
                <a:solidFill>
                  <a:schemeClr val="dk1"/>
                </a:solidFill>
                <a:latin typeface="Calibri Light" panose="020F0302020204030204" pitchFamily="34" charset="0"/>
                <a:ea typeface="Calibri"/>
                <a:cs typeface="Calibri Light" panose="020F0302020204030204" pitchFamily="34" charset="0"/>
                <a:sym typeface="Calibri"/>
              </a:rPr>
              <a:t/>
            </a:r>
            <a:br>
              <a:rPr lang="en-US" sz="3400" b="1" dirty="0">
                <a:solidFill>
                  <a:schemeClr val="dk1"/>
                </a:solidFill>
                <a:latin typeface="Calibri Light" panose="020F0302020204030204" pitchFamily="34" charset="0"/>
                <a:ea typeface="Calibri"/>
                <a:cs typeface="Calibri Light" panose="020F0302020204030204" pitchFamily="34" charset="0"/>
                <a:sym typeface="Calibri"/>
              </a:rPr>
            </a:br>
            <a:r>
              <a:rPr lang="de-DE" sz="4000" b="1" dirty="0">
                <a:solidFill>
                  <a:schemeClr val="dk1"/>
                </a:solidFill>
                <a:latin typeface="Calibri Light" panose="020F0302020204030204" pitchFamily="34" charset="0"/>
                <a:ea typeface="Calibri"/>
                <a:cs typeface="Calibri Light" panose="020F0302020204030204" pitchFamily="34" charset="0"/>
                <a:sym typeface="Calibri"/>
              </a:rPr>
              <a:t>Allgemeines Bewusstsein über die Relevanz von Selbstmanagement und Gesundheits-Apps </a:t>
            </a:r>
            <a:endParaRPr sz="3400" b="1" dirty="0">
              <a:solidFill>
                <a:schemeClr val="dk1"/>
              </a:solidFill>
              <a:latin typeface="Calibri Light" panose="020F0302020204030204" pitchFamily="34" charset="0"/>
              <a:ea typeface="Calibri"/>
              <a:cs typeface="Calibri Light" panose="020F0302020204030204" pitchFamily="34" charset="0"/>
              <a:sym typeface="Calibri"/>
            </a:endParaRPr>
          </a:p>
          <a:p>
            <a:pPr marL="0" marR="0" lvl="0" indent="0" algn="l" rtl="0">
              <a:lnSpc>
                <a:spcPct val="90000"/>
              </a:lnSpc>
              <a:spcBef>
                <a:spcPts val="0"/>
              </a:spcBef>
              <a:spcAft>
                <a:spcPts val="0"/>
              </a:spcAft>
              <a:buClr>
                <a:srgbClr val="000000"/>
              </a:buClr>
              <a:buSzPts val="1400"/>
              <a:buFont typeface="Arial"/>
              <a:buNone/>
            </a:pPr>
            <a:endParaRPr sz="1400" i="0" u="none" strike="noStrike" cap="none" dirty="0">
              <a:solidFill>
                <a:srgbClr val="000000"/>
              </a:solidFill>
              <a:latin typeface="Calibri Light" panose="020F0302020204030204" pitchFamily="34" charset="0"/>
              <a:cs typeface="Calibri Light" panose="020F0302020204030204" pitchFamily="34" charset="0"/>
              <a:sym typeface="Arial"/>
            </a:endParaRPr>
          </a:p>
        </p:txBody>
      </p:sp>
      <p:sp>
        <p:nvSpPr>
          <p:cNvPr id="121" name="Google Shape;121;p1"/>
          <p:cNvSpPr/>
          <p:nvPr/>
        </p:nvSpPr>
        <p:spPr>
          <a:xfrm>
            <a:off x="-2" y="443330"/>
            <a:ext cx="722400" cy="868200"/>
          </a:xfrm>
          <a:prstGeom prst="rect">
            <a:avLst/>
          </a:prstGeom>
          <a:solidFill>
            <a:srgbClr val="C0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Calibri"/>
                <a:ea typeface="Calibri"/>
                <a:cs typeface="Calibri"/>
                <a:sym typeface="Calibri"/>
              </a:rPr>
              <a:t>1</a:t>
            </a:r>
            <a:endParaRPr sz="2400" b="1" i="0" u="none" strike="noStrike" cap="none">
              <a:solidFill>
                <a:schemeClr val="lt1"/>
              </a:solidFill>
              <a:latin typeface="Calibri"/>
              <a:ea typeface="Calibri"/>
              <a:cs typeface="Calibri"/>
              <a:sym typeface="Calibri"/>
            </a:endParaRPr>
          </a:p>
        </p:txBody>
      </p:sp>
      <p:sp>
        <p:nvSpPr>
          <p:cNvPr id="122" name="Google Shape;122;p1"/>
          <p:cNvSpPr/>
          <p:nvPr/>
        </p:nvSpPr>
        <p:spPr>
          <a:xfrm>
            <a:off x="2609" y="1279151"/>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2</a:t>
            </a:r>
            <a:endParaRPr sz="2400" b="0" i="0" u="none" strike="noStrike" cap="none">
              <a:solidFill>
                <a:srgbClr val="F2F2F2"/>
              </a:solidFill>
              <a:latin typeface="Calibri"/>
              <a:ea typeface="Calibri"/>
              <a:cs typeface="Calibri"/>
              <a:sym typeface="Calibri"/>
            </a:endParaRPr>
          </a:p>
        </p:txBody>
      </p:sp>
      <p:sp>
        <p:nvSpPr>
          <p:cNvPr id="123" name="Google Shape;123;p1"/>
          <p:cNvSpPr/>
          <p:nvPr/>
        </p:nvSpPr>
        <p:spPr>
          <a:xfrm>
            <a:off x="-56" y="2073918"/>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3</a:t>
            </a:r>
            <a:endParaRPr sz="2400" b="0" i="0" u="none" strike="noStrike" cap="none">
              <a:solidFill>
                <a:srgbClr val="F2F2F2"/>
              </a:solidFill>
              <a:latin typeface="Calibri"/>
              <a:ea typeface="Calibri"/>
              <a:cs typeface="Calibri"/>
              <a:sym typeface="Calibri"/>
            </a:endParaRPr>
          </a:p>
        </p:txBody>
      </p:sp>
      <p:sp>
        <p:nvSpPr>
          <p:cNvPr id="124" name="Google Shape;124;p1"/>
          <p:cNvSpPr/>
          <p:nvPr/>
        </p:nvSpPr>
        <p:spPr>
          <a:xfrm>
            <a:off x="-2" y="2942374"/>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4</a:t>
            </a:r>
            <a:endParaRPr sz="2400" b="0" i="0" u="none" strike="noStrike" cap="none">
              <a:solidFill>
                <a:srgbClr val="F2F2F2"/>
              </a:solidFill>
              <a:latin typeface="Calibri"/>
              <a:ea typeface="Calibri"/>
              <a:cs typeface="Calibri"/>
              <a:sym typeface="Calibri"/>
            </a:endParaRPr>
          </a:p>
        </p:txBody>
      </p:sp>
      <p:sp>
        <p:nvSpPr>
          <p:cNvPr id="125" name="Google Shape;125;p1"/>
          <p:cNvSpPr/>
          <p:nvPr/>
        </p:nvSpPr>
        <p:spPr>
          <a:xfrm>
            <a:off x="1655" y="3808337"/>
            <a:ext cx="722400" cy="868200"/>
          </a:xfrm>
          <a:prstGeom prst="rect">
            <a:avLst/>
          </a:prstGeom>
          <a:solidFill>
            <a:srgbClr val="DDE0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5</a:t>
            </a:r>
            <a:endParaRPr sz="2400" b="0" i="0" u="none" strike="noStrike" cap="none">
              <a:solidFill>
                <a:srgbClr val="F2F2F2"/>
              </a:solidFill>
              <a:latin typeface="Calibri"/>
              <a:ea typeface="Calibri"/>
              <a:cs typeface="Calibri"/>
              <a:sym typeface="Calibri"/>
            </a:endParaRPr>
          </a:p>
        </p:txBody>
      </p:sp>
      <p:pic>
        <p:nvPicPr>
          <p:cNvPr id="126" name="Google Shape;126;p1" descr="Εικόνα που περιέχει κείμενο, γραμματοσειρά, λογότυπο, γραφικά&#10;&#10;Περιγραφή που δημιουργήθηκε αυτόματα"/>
          <p:cNvPicPr preferRelativeResize="0"/>
          <p:nvPr/>
        </p:nvPicPr>
        <p:blipFill rotWithShape="1">
          <a:blip r:embed="rId3">
            <a:alphaModFix/>
          </a:blip>
          <a:srcRect l="19107"/>
          <a:stretch/>
        </p:blipFill>
        <p:spPr>
          <a:xfrm>
            <a:off x="3740499" y="1090274"/>
            <a:ext cx="6563498" cy="2084244"/>
          </a:xfrm>
          <a:prstGeom prst="rect">
            <a:avLst/>
          </a:prstGeom>
          <a:noFill/>
          <a:ln>
            <a:noFill/>
          </a:ln>
        </p:spPr>
      </p:pic>
      <p:sp>
        <p:nvSpPr>
          <p:cNvPr id="127" name="Google Shape;127;p1"/>
          <p:cNvSpPr txBox="1"/>
          <p:nvPr/>
        </p:nvSpPr>
        <p:spPr>
          <a:xfrm>
            <a:off x="4209093" y="2763744"/>
            <a:ext cx="6094800" cy="369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00"/>
              <a:buFont typeface="Arial"/>
              <a:buNone/>
            </a:pPr>
            <a:r>
              <a:rPr lang="en-US" sz="1800" b="0" i="0" u="none" strike="noStrike" cap="none">
                <a:solidFill>
                  <a:srgbClr val="ABC7F1"/>
                </a:solidFill>
                <a:latin typeface="Calibri"/>
                <a:ea typeface="Calibri"/>
                <a:cs typeface="Calibri"/>
                <a:sym typeface="Calibri"/>
              </a:rPr>
              <a:t>https://apps4health.eu/</a:t>
            </a:r>
            <a:endParaRPr sz="1400" b="0" i="0" u="none" strike="noStrike" cap="none">
              <a:solidFill>
                <a:srgbClr val="000000"/>
              </a:solidFill>
              <a:latin typeface="Arial"/>
              <a:ea typeface="Arial"/>
              <a:cs typeface="Arial"/>
              <a:sym typeface="Arial"/>
            </a:endParaRPr>
          </a:p>
        </p:txBody>
      </p:sp>
      <p:pic>
        <p:nvPicPr>
          <p:cNvPr id="128" name="Google Shape;128;p1"/>
          <p:cNvPicPr preferRelativeResize="0"/>
          <p:nvPr/>
        </p:nvPicPr>
        <p:blipFill rotWithShape="1">
          <a:blip r:embed="rId4">
            <a:alphaModFix/>
          </a:blip>
          <a:srcRect/>
          <a:stretch/>
        </p:blipFill>
        <p:spPr>
          <a:xfrm>
            <a:off x="-8250" y="6031151"/>
            <a:ext cx="12191695" cy="869554"/>
          </a:xfrm>
          <a:prstGeom prst="rect">
            <a:avLst/>
          </a:prstGeom>
          <a:noFill/>
          <a:ln>
            <a:noFill/>
          </a:ln>
        </p:spPr>
      </p:pic>
      <p:pic>
        <p:nvPicPr>
          <p:cNvPr id="129" name="Google Shape;129;p1"/>
          <p:cNvPicPr preferRelativeResize="0"/>
          <p:nvPr/>
        </p:nvPicPr>
        <p:blipFill rotWithShape="1">
          <a:blip r:embed="rId5">
            <a:alphaModFix/>
          </a:blip>
          <a:srcRect/>
          <a:stretch/>
        </p:blipFill>
        <p:spPr>
          <a:xfrm>
            <a:off x="10718231" y="6316337"/>
            <a:ext cx="1406013" cy="492105"/>
          </a:xfrm>
          <a:prstGeom prst="rect">
            <a:avLst/>
          </a:prstGeom>
          <a:noFill/>
          <a:ln>
            <a:noFill/>
          </a:ln>
        </p:spPr>
      </p:pic>
      <p:pic>
        <p:nvPicPr>
          <p:cNvPr id="131" name="Google Shape;131;p1"/>
          <p:cNvPicPr preferRelativeResize="0"/>
          <p:nvPr/>
        </p:nvPicPr>
        <p:blipFill rotWithShape="1">
          <a:blip r:embed="rId4">
            <a:alphaModFix/>
          </a:blip>
          <a:srcRect b="59835"/>
          <a:stretch/>
        </p:blipFill>
        <p:spPr>
          <a:xfrm rot="10800000">
            <a:off x="-8250" y="-4107"/>
            <a:ext cx="12191695" cy="349261"/>
          </a:xfrm>
          <a:prstGeom prst="rect">
            <a:avLst/>
          </a:prstGeom>
          <a:noFill/>
          <a:ln>
            <a:noFill/>
          </a:ln>
        </p:spPr>
      </p:pic>
      <p:pic>
        <p:nvPicPr>
          <p:cNvPr id="132" name="Google Shape;132;p1" descr="Εικόνα που περιέχει clipart, σύμβολο, καρτούν, λογότυπο&#10;&#10;Περιγραφή που δημιουργήθηκε αυτόματα"/>
          <p:cNvPicPr preferRelativeResize="0"/>
          <p:nvPr/>
        </p:nvPicPr>
        <p:blipFill rotWithShape="1">
          <a:blip r:embed="rId6">
            <a:alphaModFix/>
          </a:blip>
          <a:srcRect/>
          <a:stretch/>
        </p:blipFill>
        <p:spPr>
          <a:xfrm>
            <a:off x="1888851" y="1620324"/>
            <a:ext cx="1612800" cy="2886434"/>
          </a:xfrm>
          <a:prstGeom prst="rect">
            <a:avLst/>
          </a:prstGeom>
          <a:noFill/>
          <a:ln>
            <a:noFill/>
          </a:ln>
        </p:spPr>
      </p:pic>
      <p:sp>
        <p:nvSpPr>
          <p:cNvPr id="133" name="Google Shape;133;p1"/>
          <p:cNvSpPr/>
          <p:nvPr/>
        </p:nvSpPr>
        <p:spPr>
          <a:xfrm>
            <a:off x="728788" y="943600"/>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7</a:t>
            </a:r>
            <a:endParaRPr sz="2400" b="0" i="0" u="none" strike="noStrike" cap="none">
              <a:solidFill>
                <a:srgbClr val="F2F2F2"/>
              </a:solidFill>
              <a:latin typeface="Calibri"/>
              <a:ea typeface="Calibri"/>
              <a:cs typeface="Calibri"/>
              <a:sym typeface="Calibri"/>
            </a:endParaRPr>
          </a:p>
        </p:txBody>
      </p:sp>
      <p:sp>
        <p:nvSpPr>
          <p:cNvPr id="134" name="Google Shape;134;p1"/>
          <p:cNvSpPr/>
          <p:nvPr/>
        </p:nvSpPr>
        <p:spPr>
          <a:xfrm>
            <a:off x="721550" y="1785950"/>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8</a:t>
            </a:r>
            <a:endParaRPr sz="2400" b="0" i="0" u="none" strike="noStrike" cap="none">
              <a:solidFill>
                <a:srgbClr val="F2F2F2"/>
              </a:solidFill>
              <a:latin typeface="Calibri"/>
              <a:ea typeface="Calibri"/>
              <a:cs typeface="Calibri"/>
              <a:sym typeface="Calibri"/>
            </a:endParaRPr>
          </a:p>
        </p:txBody>
      </p:sp>
      <p:sp>
        <p:nvSpPr>
          <p:cNvPr id="135" name="Google Shape;135;p1"/>
          <p:cNvSpPr/>
          <p:nvPr/>
        </p:nvSpPr>
        <p:spPr>
          <a:xfrm>
            <a:off x="728735" y="2586925"/>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a:solidFill>
                  <a:srgbClr val="F2F2F2"/>
                </a:solidFill>
                <a:latin typeface="Calibri"/>
                <a:ea typeface="Calibri"/>
                <a:cs typeface="Calibri"/>
                <a:sym typeface="Calibri"/>
              </a:rPr>
              <a:t>9</a:t>
            </a:r>
            <a:endParaRPr sz="2400" b="0" i="0" u="none" strike="noStrike" cap="none">
              <a:solidFill>
                <a:srgbClr val="F2F2F2"/>
              </a:solidFill>
              <a:latin typeface="Calibri"/>
              <a:ea typeface="Calibri"/>
              <a:cs typeface="Calibri"/>
              <a:sym typeface="Calibri"/>
            </a:endParaRPr>
          </a:p>
        </p:txBody>
      </p:sp>
      <p:sp>
        <p:nvSpPr>
          <p:cNvPr id="136" name="Google Shape;136;p1"/>
          <p:cNvSpPr/>
          <p:nvPr/>
        </p:nvSpPr>
        <p:spPr>
          <a:xfrm>
            <a:off x="728788" y="3462165"/>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rgbClr val="F2F2F2"/>
                </a:solidFill>
                <a:latin typeface="Calibri"/>
                <a:ea typeface="Calibri"/>
                <a:cs typeface="Calibri"/>
                <a:sym typeface="Calibri"/>
              </a:rPr>
              <a:t>10</a:t>
            </a:r>
            <a:endParaRPr sz="2400" b="0" i="0" u="none" strike="noStrike" cap="none" dirty="0">
              <a:solidFill>
                <a:srgbClr val="F2F2F2"/>
              </a:solidFill>
              <a:latin typeface="Calibri"/>
              <a:ea typeface="Calibri"/>
              <a:cs typeface="Calibri"/>
              <a:sym typeface="Calibri"/>
            </a:endParaRPr>
          </a:p>
        </p:txBody>
      </p:sp>
      <p:sp>
        <p:nvSpPr>
          <p:cNvPr id="137" name="Google Shape;137;p1"/>
          <p:cNvSpPr/>
          <p:nvPr/>
        </p:nvSpPr>
        <p:spPr>
          <a:xfrm>
            <a:off x="730425" y="4334893"/>
            <a:ext cx="713400" cy="8751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rgbClr val="F2F2F2"/>
                </a:solidFill>
                <a:latin typeface="Calibri"/>
                <a:ea typeface="Calibri"/>
                <a:cs typeface="Calibri"/>
                <a:sym typeface="Calibri"/>
              </a:rPr>
              <a:t>11</a:t>
            </a:r>
            <a:endParaRPr sz="2400" b="0" i="0" u="none" strike="noStrike" cap="none" dirty="0">
              <a:solidFill>
                <a:srgbClr val="F2F2F2"/>
              </a:solidFill>
              <a:latin typeface="Calibri"/>
              <a:ea typeface="Calibri"/>
              <a:cs typeface="Calibri"/>
              <a:sym typeface="Calibri"/>
            </a:endParaRPr>
          </a:p>
        </p:txBody>
      </p:sp>
      <p:sp>
        <p:nvSpPr>
          <p:cNvPr id="138" name="Google Shape;138;p1"/>
          <p:cNvSpPr/>
          <p:nvPr/>
        </p:nvSpPr>
        <p:spPr>
          <a:xfrm>
            <a:off x="510" y="4675144"/>
            <a:ext cx="722400" cy="868200"/>
          </a:xfrm>
          <a:prstGeom prst="rect">
            <a:avLst/>
          </a:prstGeom>
          <a:solidFill>
            <a:srgbClr val="DDE0E5"/>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algn="ctr">
              <a:buSzPts val="2400"/>
            </a:pPr>
            <a:r>
              <a:rPr lang="en-US" sz="2400" dirty="0">
                <a:solidFill>
                  <a:srgbClr val="F2F2F2"/>
                </a:solidFill>
                <a:latin typeface="Calibri"/>
                <a:cs typeface="Calibri"/>
                <a:sym typeface="Calibri"/>
              </a:rPr>
              <a:t>6</a:t>
            </a:r>
            <a:endParaRPr sz="2400" dirty="0">
              <a:solidFill>
                <a:srgbClr val="F2F2F2"/>
              </a:solidFill>
              <a:latin typeface="Calibri"/>
              <a:cs typeface="Calibri"/>
              <a:sym typeface="Calibri"/>
            </a:endParaRPr>
          </a:p>
        </p:txBody>
      </p:sp>
      <p:sp>
        <p:nvSpPr>
          <p:cNvPr id="23" name="Ορθογώνιο 10">
            <a:extLst>
              <a:ext uri="{FF2B5EF4-FFF2-40B4-BE49-F238E27FC236}">
                <a16:creationId xmlns:a16="http://schemas.microsoft.com/office/drawing/2014/main" id="{44C9E6B2-993D-009F-E338-77B2F384E231}"/>
              </a:ext>
            </a:extLst>
          </p:cNvPr>
          <p:cNvSpPr/>
          <p:nvPr/>
        </p:nvSpPr>
        <p:spPr>
          <a:xfrm>
            <a:off x="1888851" y="6338016"/>
            <a:ext cx="8829381" cy="632422"/>
          </a:xfrm>
          <a:prstGeom prst="rect">
            <a:avLst/>
          </a:prstGeom>
        </p:spPr>
        <p:txBody>
          <a:bodyPr vert="horz" lIns="91440" tIns="45720" rIns="91440" bIns="45720" rtlCol="0" anchor="ctr">
            <a:normAutofit/>
          </a:bodyPr>
          <a:lstStyle/>
          <a:p>
            <a:pPr lvl="0">
              <a:lnSpc>
                <a:spcPct val="90000"/>
              </a:lnSpc>
              <a:spcAft>
                <a:spcPts val="600"/>
              </a:spcAft>
              <a:defRPr sz="1100" kern="1200">
                <a:ln>
                  <a:noFill/>
                </a:ln>
                <a:solidFill>
                  <a:prstClr val="black"/>
                </a:solidFill>
                <a:uLnTx/>
                <a:uFillTx/>
                <a:latin typeface="Calibri Light" panose="020F0302020204030204"/>
                <a:ea typeface="+mn-ea"/>
                <a:cs typeface="+mn-cs"/>
              </a:defRPr>
            </a:pPr>
            <a:r>
              <a:rPr lang="de-DE" sz="1000" dirty="0">
                <a:solidFill>
                  <a:schemeClr val="bg1"/>
                </a:solidFil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dirty="0">
              <a:solidFill>
                <a:schemeClr val="bg1"/>
              </a:solidFill>
              <a:effectLst>
                <a:outerShdw blurRad="38100" dist="38100" dir="2700000" algn="tl">
                  <a:srgbClr val="000000">
                    <a:alpha val="43137"/>
                  </a:srgbClr>
                </a:outerShdw>
              </a:effectLst>
            </a:endParaRPr>
          </a:p>
        </p:txBody>
      </p:sp>
      <p:pic>
        <p:nvPicPr>
          <p:cNvPr id="24" name="Εικόνα 23"/>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0" y="6418981"/>
            <a:ext cx="1859035" cy="40833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273220"/>
            <a:ext cx="1845531" cy="2095168"/>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err="1"/>
              <a:t>Selbstlernsitzung</a:t>
            </a:r>
            <a:r>
              <a:rPr lang="en-US" sz="5400" dirty="0"/>
              <a:t>:  </a:t>
            </a:r>
            <a:r>
              <a:rPr lang="en-US" sz="5400" dirty="0" err="1"/>
              <a:t>Inhalt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00110"/>
          </a:xfrm>
          <a:prstGeom prst="rect">
            <a:avLst/>
          </a:prstGeom>
          <a:solidFill>
            <a:srgbClr val="DDE0E5"/>
          </a:solidFill>
        </p:spPr>
        <p:txBody>
          <a:bodyPr wrap="square">
            <a:spAutoFit/>
          </a:bodyPr>
          <a:lstStyle/>
          <a:p>
            <a:r>
              <a:rPr lang="en-US" sz="2000" dirty="0"/>
              <a:t>1. Quiz und </a:t>
            </a:r>
            <a:r>
              <a:rPr lang="en-US" sz="2000" dirty="0" err="1"/>
              <a:t>Selbsteinschätzung</a:t>
            </a:r>
            <a:endParaRPr lang="en-US" sz="20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Arial"/>
                <a:ea typeface="DejaVu Sans"/>
              </a:rPr>
              <a:t>Was ist das Hauptziel des </a:t>
            </a:r>
            <a:r>
              <a:rPr lang="de-DE" sz="2000" b="1" strike="noStrike" spc="-1" dirty="0" err="1">
                <a:solidFill>
                  <a:srgbClr val="203864"/>
                </a:solidFill>
                <a:latin typeface="Arial"/>
                <a:ea typeface="DejaVu Sans"/>
              </a:rPr>
              <a:t>Mig</a:t>
            </a:r>
            <a:r>
              <a:rPr lang="de-DE" sz="2000" b="1" strike="noStrike" spc="-1" dirty="0">
                <a:solidFill>
                  <a:srgbClr val="203864"/>
                </a:solidFill>
                <a:latin typeface="Arial"/>
                <a:ea typeface="DejaVu Sans"/>
              </a:rPr>
              <a:t>-Health Apps-Projekts?</a:t>
            </a:r>
            <a:endParaRPr lang="de-DE" sz="2000" b="0" strike="noStrike" spc="-1" dirty="0">
              <a:solidFill>
                <a:srgbClr val="000000"/>
              </a:solidFill>
              <a:latin typeface="Arial"/>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196179" cy="307777"/>
          </a:xfrm>
          <a:prstGeom prst="rect">
            <a:avLst/>
          </a:prstGeom>
        </p:spPr>
        <p:txBody>
          <a:bodyPr wrap="none" rtlCol="0">
            <a:spAutoFit/>
          </a:bodyPr>
          <a:lstStyle/>
          <a:p>
            <a:pPr algn="l"/>
            <a:r>
              <a:rPr lang="en-US" sz="1400" b="1" i="1" dirty="0"/>
              <a:t>Eine </a:t>
            </a:r>
            <a:r>
              <a:rPr lang="en-US" sz="1400" b="1" i="1" dirty="0" err="1"/>
              <a:t>Antwort</a:t>
            </a:r>
            <a:r>
              <a:rPr lang="en-US" sz="1400" b="1" i="1" dirty="0"/>
              <a:t> </a:t>
            </a:r>
            <a:r>
              <a:rPr lang="en-US" sz="1400" b="1" i="1" dirty="0" err="1"/>
              <a:t>ist</a:t>
            </a:r>
            <a:r>
              <a:rPr lang="en-US" sz="1400" b="1" i="1" dirty="0"/>
              <a:t> </a:t>
            </a:r>
            <a:r>
              <a:rPr lang="en-US" sz="1400" b="1" i="1" dirty="0" err="1"/>
              <a:t>richtig</a:t>
            </a:r>
            <a:r>
              <a:rPr lang="en-US" sz="1400" b="1" i="1" dirty="0"/>
              <a:t>!</a:t>
            </a:r>
          </a:p>
        </p:txBody>
      </p:sp>
      <p:sp>
        <p:nvSpPr>
          <p:cNvPr id="14" name="Ορθογώνιο 11">
            <a:extLst>
              <a:ext uri="{FF2B5EF4-FFF2-40B4-BE49-F238E27FC236}">
                <a16:creationId xmlns:a16="http://schemas.microsoft.com/office/drawing/2014/main" id="{9EB6C1A6-A707-37F2-53A5-9DF59DADD172}"/>
              </a:ext>
            </a:extLst>
          </p:cNvPr>
          <p:cNvSpPr/>
          <p:nvPr/>
        </p:nvSpPr>
        <p:spPr>
          <a:xfrm>
            <a:off x="5872161" y="3121161"/>
            <a:ext cx="3631761" cy="204422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B. Das Ziel von MIG-HEALTH APPS ist es, die Kompetenzen von </a:t>
            </a:r>
            <a:r>
              <a:rPr lang="de-DE" spc="-1" dirty="0" err="1">
                <a:latin typeface="Calibri"/>
                <a:ea typeface="Calibri"/>
              </a:rPr>
              <a:t>Migrant:innen</a:t>
            </a:r>
            <a:r>
              <a:rPr lang="de-DE" spc="-1" dirty="0">
                <a:latin typeface="Calibri"/>
                <a:ea typeface="Calibri"/>
              </a:rPr>
              <a:t> im Umgang mit Gesundheits-Apps zu erhöhen.</a:t>
            </a:r>
            <a:endParaRPr lang="de-DE" spc="-1" dirty="0">
              <a:solidFill>
                <a:srgbClr val="000000"/>
              </a:solidFill>
            </a:endParaRPr>
          </a:p>
        </p:txBody>
      </p:sp>
      <p:sp>
        <p:nvSpPr>
          <p:cNvPr id="2" name="Ορθογώνιο 4">
            <a:extLst>
              <a:ext uri="{FF2B5EF4-FFF2-40B4-BE49-F238E27FC236}">
                <a16:creationId xmlns:a16="http://schemas.microsoft.com/office/drawing/2014/main" id="{AF3AB076-ECE7-19FD-E920-A76EBD7DC311}"/>
              </a:ext>
            </a:extLst>
          </p:cNvPr>
          <p:cNvSpPr/>
          <p:nvPr/>
        </p:nvSpPr>
        <p:spPr>
          <a:xfrm>
            <a:off x="2010432" y="3121161"/>
            <a:ext cx="3505200" cy="204422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A. Das Ziel von MIG-HEALTH APPS ist es, </a:t>
            </a:r>
            <a:r>
              <a:rPr lang="de-DE" spc="-1" dirty="0" err="1">
                <a:latin typeface="Calibri"/>
                <a:ea typeface="Calibri"/>
              </a:rPr>
              <a:t>Migrant:innen</a:t>
            </a:r>
            <a:r>
              <a:rPr lang="de-DE" spc="-1" dirty="0">
                <a:latin typeface="Calibri"/>
                <a:ea typeface="Calibri"/>
              </a:rPr>
              <a:t> Schulungsmöglichkeiten in verschiedenen Sprachen aufzuzeigen.</a:t>
            </a:r>
            <a:endParaRPr lang="de-DE" spc="-1" dirty="0">
              <a:solidFill>
                <a:srgbClr val="000000"/>
              </a:solidFill>
            </a:endParaRPr>
          </a:p>
        </p:txBody>
      </p:sp>
    </p:spTree>
    <p:extLst>
      <p:ext uri="{BB962C8B-B14F-4D97-AF65-F5344CB8AC3E}">
        <p14:creationId xmlns:p14="http://schemas.microsoft.com/office/powerpoint/2010/main" val="6486472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4"/>
                                        </p:tgtEl>
                                        <p:attrNameLst>
                                          <p:attrName>fillcolor</p:attrName>
                                        </p:attrNameLst>
                                      </p:cBhvr>
                                      <p:to>
                                        <a:srgbClr val="538135"/>
                                      </p:to>
                                    </p:animClr>
                                    <p:set>
                                      <p:cBhvr>
                                        <p:cTn id="7" dur="2000" fill="hold"/>
                                        <p:tgtEl>
                                          <p:spTgt spid="14"/>
                                        </p:tgtEl>
                                        <p:attrNameLst>
                                          <p:attrName>fill.type</p:attrName>
                                        </p:attrNameLst>
                                      </p:cBhvr>
                                      <p:to>
                                        <p:strVal val="solid"/>
                                      </p:to>
                                    </p:set>
                                    <p:set>
                                      <p:cBhvr>
                                        <p:cTn id="8"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C00000"/>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Arial"/>
                <a:ea typeface="DejaVu Sans"/>
              </a:rPr>
              <a:t>Gesundheits-Apps können uns helfen, ...</a:t>
            </a:r>
            <a:endParaRPr lang="de-DE" sz="2000" b="0" strike="noStrike" spc="-1" dirty="0">
              <a:solidFill>
                <a:srgbClr val="000000"/>
              </a:solidFill>
              <a:latin typeface="Arial"/>
            </a:endParaRPr>
          </a:p>
        </p:txBody>
      </p:sp>
      <p:sp>
        <p:nvSpPr>
          <p:cNvPr id="11" name="Ορθογώνιο 4">
            <a:extLst>
              <a:ext uri="{FF2B5EF4-FFF2-40B4-BE49-F238E27FC236}">
                <a16:creationId xmlns:a16="http://schemas.microsoft.com/office/drawing/2014/main" id="{88178301-C8A7-4724-8CF8-344EAE75664C}"/>
              </a:ext>
            </a:extLst>
          </p:cNvPr>
          <p:cNvSpPr/>
          <p:nvPr/>
        </p:nvSpPr>
        <p:spPr>
          <a:xfrm>
            <a:off x="6096000" y="25143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a:ea typeface="DejaVu Sans"/>
              </a:rPr>
              <a:t> </a:t>
            </a:r>
            <a:r>
              <a:rPr lang="es-ES" spc="-1" dirty="0">
                <a:latin typeface="Calibri"/>
                <a:ea typeface="Calibri"/>
              </a:rPr>
              <a:t>B. die Patientenautonomie zu erhöhen</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12" name="Ορθογώνιο 10">
            <a:extLst>
              <a:ext uri="{FF2B5EF4-FFF2-40B4-BE49-F238E27FC236}">
                <a16:creationId xmlns:a16="http://schemas.microsoft.com/office/drawing/2014/main" id="{B08E9EB4-6838-4FCD-B853-E6E51FCAD438}"/>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C. die Gesundheit zu verbessern oder überwachen</a:t>
            </a:r>
            <a:endParaRPr lang="de-DE" spc="-1" dirty="0">
              <a:solidFill>
                <a:srgbClr val="000000"/>
              </a:solidFill>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196179" cy="307777"/>
          </a:xfrm>
          <a:prstGeom prst="rect">
            <a:avLst/>
          </a:prstGeom>
        </p:spPr>
        <p:txBody>
          <a:bodyPr wrap="none" rtlCol="0">
            <a:spAutoFit/>
          </a:bodyPr>
          <a:lstStyle/>
          <a:p>
            <a:pPr algn="l"/>
            <a:r>
              <a:rPr lang="en-US" sz="1400" b="1" i="1" dirty="0"/>
              <a:t>Eine </a:t>
            </a:r>
            <a:r>
              <a:rPr lang="en-US" sz="1400" b="1" i="1" dirty="0" err="1"/>
              <a:t>Antwort</a:t>
            </a:r>
            <a:r>
              <a:rPr lang="en-US" sz="1400" b="1" i="1" dirty="0"/>
              <a:t> </a:t>
            </a:r>
            <a:r>
              <a:rPr lang="en-US" sz="1400" b="1" i="1" dirty="0" err="1"/>
              <a:t>ist</a:t>
            </a:r>
            <a:r>
              <a:rPr lang="en-US" sz="1400" b="1" i="1" dirty="0"/>
              <a:t> </a:t>
            </a:r>
            <a:r>
              <a:rPr lang="en-US" sz="1400" b="1" i="1" dirty="0" err="1"/>
              <a:t>richtig</a:t>
            </a:r>
            <a:r>
              <a:rPr lang="en-US" sz="1400" b="1" i="1" dirty="0"/>
              <a:t>!</a:t>
            </a:r>
            <a:endParaRPr lang="el-GR" sz="1400" b="1" i="1" dirty="0" err="1"/>
          </a:p>
        </p:txBody>
      </p:sp>
      <p:sp>
        <p:nvSpPr>
          <p:cNvPr id="2" name="Ορθογώνιο 11">
            <a:extLst>
              <a:ext uri="{FF2B5EF4-FFF2-40B4-BE49-F238E27FC236}">
                <a16:creationId xmlns:a16="http://schemas.microsoft.com/office/drawing/2014/main" id="{7C775E78-6998-05DB-2F40-6BAC787867D6}"/>
              </a:ext>
            </a:extLst>
          </p:cNvPr>
          <p:cNvSpPr/>
          <p:nvPr/>
        </p:nvSpPr>
        <p:spPr>
          <a:xfrm>
            <a:off x="6096000" y="373896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D. Alle Antworten sind richtig</a:t>
            </a:r>
            <a:endParaRPr lang="de-DE" spc="-1" dirty="0">
              <a:solidFill>
                <a:srgbClr val="000000"/>
              </a:solidFill>
            </a:endParaRPr>
          </a:p>
        </p:txBody>
      </p:sp>
      <p:sp>
        <p:nvSpPr>
          <p:cNvPr id="3" name="Ορθογώνιο 4">
            <a:extLst>
              <a:ext uri="{FF2B5EF4-FFF2-40B4-BE49-F238E27FC236}">
                <a16:creationId xmlns:a16="http://schemas.microsoft.com/office/drawing/2014/main" id="{C3029E66-A878-6AD0-A393-01CCF1B129C7}"/>
              </a:ext>
            </a:extLst>
          </p:cNvPr>
          <p:cNvSpPr/>
          <p:nvPr/>
        </p:nvSpPr>
        <p:spPr>
          <a:xfrm>
            <a:off x="2105025" y="249062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A. die Gesundheit zu fördern</a:t>
            </a:r>
            <a:endParaRPr lang="de-DE" spc="-1" dirty="0">
              <a:solidFill>
                <a:srgbClr val="000000"/>
              </a:solidFill>
            </a:endParaRPr>
          </a:p>
        </p:txBody>
      </p:sp>
    </p:spTree>
    <p:extLst>
      <p:ext uri="{BB962C8B-B14F-4D97-AF65-F5344CB8AC3E}">
        <p14:creationId xmlns:p14="http://schemas.microsoft.com/office/powerpoint/2010/main" val="34887911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1"/>
                                        </p:tgtEl>
                                        <p:attrNameLst>
                                          <p:attrName>fillcolor</p:attrName>
                                        </p:attrNameLst>
                                      </p:cBhvr>
                                      <p:to>
                                        <a:srgbClr val="C00000"/>
                                      </p:to>
                                    </p:animClr>
                                    <p:set>
                                      <p:cBhvr>
                                        <p:cTn id="7" dur="2000" fill="hold"/>
                                        <p:tgtEl>
                                          <p:spTgt spid="11"/>
                                        </p:tgtEl>
                                        <p:attrNameLst>
                                          <p:attrName>fill.type</p:attrName>
                                        </p:attrNameLst>
                                      </p:cBhvr>
                                      <p:to>
                                        <p:strVal val="solid"/>
                                      </p:to>
                                    </p:set>
                                    <p:set>
                                      <p:cBhvr>
                                        <p:cTn id="8"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0000"/>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Arial"/>
                <a:ea typeface="DejaVu Sans"/>
              </a:rPr>
              <a:t>Was werden wir im </a:t>
            </a:r>
            <a:r>
              <a:rPr lang="de-DE" sz="2000" b="1" strike="noStrike" spc="-1" dirty="0" err="1">
                <a:solidFill>
                  <a:srgbClr val="203864"/>
                </a:solidFill>
                <a:latin typeface="Arial"/>
                <a:ea typeface="DejaVu Sans"/>
              </a:rPr>
              <a:t>Mig</a:t>
            </a:r>
            <a:r>
              <a:rPr lang="de-DE" sz="2000" b="1" strike="noStrike" spc="-1" dirty="0">
                <a:solidFill>
                  <a:srgbClr val="203864"/>
                </a:solidFill>
                <a:latin typeface="Arial"/>
                <a:ea typeface="DejaVu Sans"/>
              </a:rPr>
              <a:t> Health Apps-Schulungsprogramm finden?</a:t>
            </a:r>
            <a:endParaRPr lang="de-DE" sz="2000" b="0" strike="noStrike" spc="-1" dirty="0">
              <a:solidFill>
                <a:srgbClr val="000000"/>
              </a:solidFill>
              <a:latin typeface="Arial"/>
            </a:endParaRPr>
          </a:p>
        </p:txBody>
      </p:sp>
      <p:sp>
        <p:nvSpPr>
          <p:cNvPr id="11" name="Ορθογώνιο 4">
            <a:extLst>
              <a:ext uri="{FF2B5EF4-FFF2-40B4-BE49-F238E27FC236}">
                <a16:creationId xmlns:a16="http://schemas.microsoft.com/office/drawing/2014/main" id="{88178301-C8A7-4724-8CF8-344EAE75664C}"/>
              </a:ext>
            </a:extLst>
          </p:cNvPr>
          <p:cNvSpPr/>
          <p:nvPr/>
        </p:nvSpPr>
        <p:spPr>
          <a:xfrm>
            <a:off x="6134100" y="25143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 </a:t>
            </a:r>
            <a:r>
              <a:rPr lang="de-DE" spc="-1" dirty="0">
                <a:latin typeface="Calibri"/>
                <a:ea typeface="Calibri"/>
              </a:rPr>
              <a:t>B. Herunterladbare Bücher</a:t>
            </a:r>
            <a:endParaRPr lang="el-GR" dirty="0">
              <a:latin typeface="Calibri" panose="020F0502020204030204" pitchFamily="34" charset="0"/>
              <a:ea typeface="Calibri" panose="020F0502020204030204" pitchFamily="34" charset="0"/>
              <a:cs typeface="Calibri" panose="020F0502020204030204" pitchFamily="34" charset="0"/>
            </a:endParaRPr>
          </a:p>
        </p:txBody>
      </p:sp>
      <p:sp>
        <p:nvSpPr>
          <p:cNvPr id="12" name="Ορθογώνιο 10">
            <a:extLst>
              <a:ext uri="{FF2B5EF4-FFF2-40B4-BE49-F238E27FC236}">
                <a16:creationId xmlns:a16="http://schemas.microsoft.com/office/drawing/2014/main" id="{B08E9EB4-6838-4FCD-B853-E6E51FCAD438}"/>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C. Bildbearbeitungsprogramme</a:t>
            </a:r>
            <a:endParaRPr lang="de-DE" spc="-1" dirty="0">
              <a:solidFill>
                <a:srgbClr val="000000"/>
              </a:solidFill>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196179" cy="307777"/>
          </a:xfrm>
          <a:prstGeom prst="rect">
            <a:avLst/>
          </a:prstGeom>
        </p:spPr>
        <p:txBody>
          <a:bodyPr wrap="none" rtlCol="0">
            <a:spAutoFit/>
          </a:bodyPr>
          <a:lstStyle/>
          <a:p>
            <a:pPr algn="l"/>
            <a:r>
              <a:rPr lang="en-US" sz="1400" b="1" i="1" dirty="0"/>
              <a:t>Eine </a:t>
            </a:r>
            <a:r>
              <a:rPr lang="en-US" sz="1400" b="1" i="1" dirty="0" err="1"/>
              <a:t>Antwort</a:t>
            </a:r>
            <a:r>
              <a:rPr lang="en-US" sz="1400" b="1" i="1" dirty="0"/>
              <a:t> </a:t>
            </a:r>
            <a:r>
              <a:rPr lang="en-US" sz="1400" b="1" i="1" dirty="0" err="1"/>
              <a:t>ist</a:t>
            </a:r>
            <a:r>
              <a:rPr lang="en-US" sz="1400" b="1" i="1" dirty="0"/>
              <a:t> </a:t>
            </a:r>
            <a:r>
              <a:rPr lang="en-US" sz="1400" b="1" i="1" dirty="0" err="1"/>
              <a:t>richtig</a:t>
            </a:r>
            <a:r>
              <a:rPr lang="en-US" sz="1400" b="1" i="1" dirty="0"/>
              <a:t>!</a:t>
            </a:r>
            <a:endParaRPr lang="el-GR" sz="1400" b="1" i="1" dirty="0" err="1"/>
          </a:p>
        </p:txBody>
      </p:sp>
      <p:sp>
        <p:nvSpPr>
          <p:cNvPr id="2" name="Ορθογώνιο 11">
            <a:extLst>
              <a:ext uri="{FF2B5EF4-FFF2-40B4-BE49-F238E27FC236}">
                <a16:creationId xmlns:a16="http://schemas.microsoft.com/office/drawing/2014/main" id="{CBE488A1-C41E-E593-6BCE-796BF4849DB0}"/>
              </a:ext>
            </a:extLst>
          </p:cNvPr>
          <p:cNvSpPr/>
          <p:nvPr/>
        </p:nvSpPr>
        <p:spPr>
          <a:xfrm>
            <a:off x="6134100" y="3727449"/>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 </a:t>
            </a:r>
            <a:r>
              <a:rPr lang="de-DE" spc="-1" dirty="0">
                <a:latin typeface="Calibri"/>
                <a:ea typeface="Calibri"/>
              </a:rPr>
              <a:t>D. Gesundheits-Apps</a:t>
            </a:r>
            <a:endParaRPr lang="de-DE" spc="-1" dirty="0">
              <a:solidFill>
                <a:srgbClr val="000000"/>
              </a:solidFill>
            </a:endParaRPr>
          </a:p>
        </p:txBody>
      </p:sp>
      <p:sp>
        <p:nvSpPr>
          <p:cNvPr id="3" name="Ορθογώνιο 4">
            <a:extLst>
              <a:ext uri="{FF2B5EF4-FFF2-40B4-BE49-F238E27FC236}">
                <a16:creationId xmlns:a16="http://schemas.microsoft.com/office/drawing/2014/main" id="{03356001-CE8E-EAF9-950E-23C0A2D3DCA2}"/>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 </a:t>
            </a:r>
            <a:r>
              <a:rPr lang="de-DE" spc="-1" dirty="0">
                <a:latin typeface="Calibri"/>
                <a:ea typeface="Calibri"/>
              </a:rPr>
              <a:t>A. Spiele</a:t>
            </a:r>
            <a:endParaRPr lang="el-GR"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732284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1"/>
                                        </p:tgtEl>
                                        <p:attrNameLst>
                                          <p:attrName>fillcolor</p:attrName>
                                        </p:attrNameLst>
                                      </p:cBhvr>
                                      <p:to>
                                        <a:srgbClr val="C00000"/>
                                      </p:to>
                                    </p:animClr>
                                    <p:set>
                                      <p:cBhvr>
                                        <p:cTn id="7" dur="2000" fill="hold"/>
                                        <p:tgtEl>
                                          <p:spTgt spid="11"/>
                                        </p:tgtEl>
                                        <p:attrNameLst>
                                          <p:attrName>fill.type</p:attrName>
                                        </p:attrNameLst>
                                      </p:cBhvr>
                                      <p:to>
                                        <p:strVal val="solid"/>
                                      </p:to>
                                    </p:set>
                                    <p:set>
                                      <p:cBhvr>
                                        <p:cTn id="8"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0000"/>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Arial"/>
                <a:ea typeface="DejaVu Sans"/>
              </a:rPr>
              <a:t>Welche der folgenden Antworten ist korrekt?</a:t>
            </a:r>
            <a:endParaRPr lang="de-DE" sz="2000" b="0" strike="noStrike" spc="-1" dirty="0">
              <a:solidFill>
                <a:srgbClr val="000000"/>
              </a:solidFill>
              <a:latin typeface="Arial"/>
            </a:endParaRPr>
          </a:p>
        </p:txBody>
      </p:sp>
      <p:sp>
        <p:nvSpPr>
          <p:cNvPr id="15" name="Ορθογώνιο 11">
            <a:extLst>
              <a:ext uri="{FF2B5EF4-FFF2-40B4-BE49-F238E27FC236}">
                <a16:creationId xmlns:a16="http://schemas.microsoft.com/office/drawing/2014/main" id="{3CE80171-A83F-B9F7-666E-B2B7E0CC5BB2}"/>
              </a:ext>
            </a:extLst>
          </p:cNvPr>
          <p:cNvSpPr/>
          <p:nvPr/>
        </p:nvSpPr>
        <p:spPr>
          <a:xfrm>
            <a:off x="2105024" y="2897426"/>
            <a:ext cx="3653749" cy="285162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de-DE" spc="-1" dirty="0">
              <a:solidFill>
                <a:srgbClr val="000000"/>
              </a:solidFill>
            </a:endParaRPr>
          </a:p>
          <a:p>
            <a:pPr algn="ctr"/>
            <a:r>
              <a:rPr lang="de-DE" spc="-1" dirty="0">
                <a:latin typeface="Calibri"/>
                <a:ea typeface="Calibri"/>
              </a:rPr>
              <a:t>A. Das Trainingsprogramm beinhaltet die folgenden Einheiten:</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Unterrichtseinheit</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Erfahrungsbasierte Trainingseinheit</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Selbstlernen unterstützt durch Online-Trainingswerkzeuge</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Abschlusssitzung</a:t>
            </a:r>
            <a:endParaRPr lang="de-DE" spc="-1" dirty="0">
              <a:solidFill>
                <a:srgbClr val="000000"/>
              </a:solidFill>
            </a:endParaRPr>
          </a:p>
          <a:p>
            <a:pPr algn="ctr"/>
            <a:endParaRPr lang="de-DE" spc="-1" dirty="0">
              <a:solidFill>
                <a:srgbClr val="000000"/>
              </a:solidFill>
            </a:endParaRPr>
          </a:p>
        </p:txBody>
      </p:sp>
      <p:sp>
        <p:nvSpPr>
          <p:cNvPr id="2" name="Ορθογώνιο 4">
            <a:extLst>
              <a:ext uri="{FF2B5EF4-FFF2-40B4-BE49-F238E27FC236}">
                <a16:creationId xmlns:a16="http://schemas.microsoft.com/office/drawing/2014/main" id="{437C96ED-29E3-BD53-C124-28A778B6BAAA}"/>
              </a:ext>
            </a:extLst>
          </p:cNvPr>
          <p:cNvSpPr/>
          <p:nvPr/>
        </p:nvSpPr>
        <p:spPr>
          <a:xfrm>
            <a:off x="6134100" y="2907608"/>
            <a:ext cx="3505200" cy="284143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B. Das Trainingsprogramm beinhaltet die folgenden Einheiten:</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Unterrichtseinheit</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Erfahrungsbasierte Trainingseinheit</a:t>
            </a:r>
            <a:endParaRPr lang="de-DE" spc="-1" dirty="0">
              <a:solidFill>
                <a:srgbClr val="000000"/>
              </a:solidFill>
            </a:endParaRPr>
          </a:p>
          <a:p>
            <a:pPr marL="285840" indent="-285840" algn="just">
              <a:buClr>
                <a:srgbClr val="000000"/>
              </a:buClr>
              <a:buFont typeface="Arial"/>
              <a:buChar char="•"/>
            </a:pPr>
            <a:r>
              <a:rPr lang="de-DE" spc="-1" dirty="0">
                <a:latin typeface="Calibri"/>
                <a:ea typeface="Calibri"/>
              </a:rPr>
              <a:t>Abschlusssitzung</a:t>
            </a:r>
          </a:p>
          <a:p>
            <a:pPr algn="ctr"/>
            <a:endParaRPr lang="de-DE" spc="-1" dirty="0">
              <a:solidFill>
                <a:srgbClr val="000000"/>
              </a:solidFill>
            </a:endParaRPr>
          </a:p>
        </p:txBody>
      </p:sp>
    </p:spTree>
    <p:extLst>
      <p:ext uri="{BB962C8B-B14F-4D97-AF65-F5344CB8AC3E}">
        <p14:creationId xmlns:p14="http://schemas.microsoft.com/office/powerpoint/2010/main" val="18397603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5"/>
                                        </p:tgtEl>
                                        <p:attrNameLst>
                                          <p:attrName>fillcolor</p:attrName>
                                        </p:attrNameLst>
                                      </p:cBhvr>
                                      <p:to>
                                        <a:srgbClr val="538135"/>
                                      </p:to>
                                    </p:animClr>
                                    <p:set>
                                      <p:cBhvr>
                                        <p:cTn id="7" dur="2000" fill="hold"/>
                                        <p:tgtEl>
                                          <p:spTgt spid="15"/>
                                        </p:tgtEl>
                                        <p:attrNameLst>
                                          <p:attrName>fill.type</p:attrName>
                                        </p:attrNameLst>
                                      </p:cBhvr>
                                      <p:to>
                                        <p:strVal val="solid"/>
                                      </p:to>
                                    </p:set>
                                    <p:set>
                                      <p:cBhvr>
                                        <p:cTn id="8"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C00000"/>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10"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Arial"/>
                <a:ea typeface="DejaVu Sans"/>
              </a:rPr>
              <a:t>Welche dieser Themen finden Sie im Schulungsprogramm von </a:t>
            </a:r>
            <a:r>
              <a:rPr lang="de-DE" sz="2000" b="1" strike="noStrike" spc="-1" dirty="0" err="1">
                <a:solidFill>
                  <a:srgbClr val="203864"/>
                </a:solidFill>
                <a:latin typeface="Arial"/>
                <a:ea typeface="DejaVu Sans"/>
              </a:rPr>
              <a:t>Mig</a:t>
            </a:r>
            <a:r>
              <a:rPr lang="de-DE" sz="2000" b="1" strike="noStrike" spc="-1" dirty="0">
                <a:solidFill>
                  <a:srgbClr val="203864"/>
                </a:solidFill>
                <a:latin typeface="Arial"/>
                <a:ea typeface="DejaVu Sans"/>
              </a:rPr>
              <a:t>-Health Apps?</a:t>
            </a:r>
            <a:endParaRPr lang="de-DE" sz="2000" b="0" strike="noStrike" spc="-1" dirty="0">
              <a:solidFill>
                <a:srgbClr val="000000"/>
              </a:solidFill>
              <a:latin typeface="Arial"/>
            </a:endParaRPr>
          </a:p>
        </p:txBody>
      </p:sp>
      <p:sp>
        <p:nvSpPr>
          <p:cNvPr id="11"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 </a:t>
            </a:r>
            <a:r>
              <a:rPr lang="de-DE" spc="-1" dirty="0">
                <a:latin typeface="Calibri"/>
                <a:ea typeface="Calibri"/>
              </a:rPr>
              <a:t>D. Gesundheits-Apps für das </a:t>
            </a:r>
            <a:r>
              <a:rPr lang="de-DE" spc="-1" dirty="0" err="1">
                <a:latin typeface="Calibri"/>
                <a:ea typeface="Calibri"/>
              </a:rPr>
              <a:t>Recyling</a:t>
            </a:r>
            <a:endParaRPr lang="el-GR" dirty="0">
              <a:latin typeface="Calibri"/>
              <a:ea typeface="Calibri"/>
              <a:cs typeface="Calibri"/>
            </a:endParaRPr>
          </a:p>
        </p:txBody>
      </p:sp>
      <p:sp>
        <p:nvSpPr>
          <p:cNvPr id="12" name="Ορθογώνιο 10">
            <a:extLst>
              <a:ext uri="{FF2B5EF4-FFF2-40B4-BE49-F238E27FC236}">
                <a16:creationId xmlns:a16="http://schemas.microsoft.com/office/drawing/2014/main" id="{B08E9EB4-6838-4FCD-B853-E6E51FCAD438}"/>
              </a:ext>
            </a:extLst>
          </p:cNvPr>
          <p:cNvSpPr/>
          <p:nvPr/>
        </p:nvSpPr>
        <p:spPr>
          <a:xfrm>
            <a:off x="6134100" y="253737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B. Gesundheits-Apps für die Tierpflege</a:t>
            </a:r>
            <a:endParaRPr lang="de-DE" spc="-1" dirty="0">
              <a:solidFill>
                <a:srgbClr val="000000"/>
              </a:solidFill>
            </a:endParaRPr>
          </a:p>
        </p:txBody>
      </p:sp>
      <p:sp>
        <p:nvSpPr>
          <p:cNvPr id="13" name="TextBox 1">
            <a:extLst>
              <a:ext uri="{FF2B5EF4-FFF2-40B4-BE49-F238E27FC236}">
                <a16:creationId xmlns:a16="http://schemas.microsoft.com/office/drawing/2014/main" id="{D5E63C17-BD03-4222-BC8D-E1F551A4DD54}"/>
              </a:ext>
            </a:extLst>
          </p:cNvPr>
          <p:cNvSpPr txBox="1"/>
          <p:nvPr/>
        </p:nvSpPr>
        <p:spPr>
          <a:xfrm>
            <a:off x="2112607" y="1987414"/>
            <a:ext cx="2578911" cy="307777"/>
          </a:xfrm>
          <a:prstGeom prst="rect">
            <a:avLst/>
          </a:prstGeom>
        </p:spPr>
        <p:txBody>
          <a:bodyPr wrap="none" rtlCol="0">
            <a:spAutoFit/>
          </a:bodyPr>
          <a:lstStyle/>
          <a:p>
            <a:pPr defTabSz="914400">
              <a:lnSpc>
                <a:spcPct val="100000"/>
              </a:lnSpc>
            </a:pPr>
            <a:r>
              <a:rPr lang="de-DE" sz="1400" b="1" i="1" strike="noStrike" spc="-1" dirty="0">
                <a:solidFill>
                  <a:schemeClr val="dk1"/>
                </a:solidFill>
                <a:latin typeface="Arial"/>
                <a:ea typeface="DejaVu Sans"/>
              </a:rPr>
              <a:t>Zwei Antworten sind richtig!</a:t>
            </a:r>
            <a:endParaRPr lang="de-DE" sz="1400" b="0" strike="noStrike" spc="-1" dirty="0">
              <a:solidFill>
                <a:srgbClr val="000000"/>
              </a:solidFill>
              <a:latin typeface="Arial"/>
            </a:endParaRPr>
          </a:p>
        </p:txBody>
      </p:sp>
      <p:sp>
        <p:nvSpPr>
          <p:cNvPr id="15" name="Ορθογώνιο 11">
            <a:extLst>
              <a:ext uri="{FF2B5EF4-FFF2-40B4-BE49-F238E27FC236}">
                <a16:creationId xmlns:a16="http://schemas.microsoft.com/office/drawing/2014/main" id="{3CE80171-A83F-B9F7-666E-B2B7E0CC5BB2}"/>
              </a:ext>
            </a:extLst>
          </p:cNvPr>
          <p:cNvSpPr/>
          <p:nvPr/>
        </p:nvSpPr>
        <p:spPr>
          <a:xfrm>
            <a:off x="2200156" y="253737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A. Gesundheits-Apps für körperliche Aktivität</a:t>
            </a:r>
            <a:endParaRPr lang="de-DE" spc="-1" dirty="0">
              <a:solidFill>
                <a:srgbClr val="000000"/>
              </a:solidFill>
            </a:endParaRPr>
          </a:p>
        </p:txBody>
      </p:sp>
      <p:sp>
        <p:nvSpPr>
          <p:cNvPr id="2" name="Ορθογώνιο 11">
            <a:extLst>
              <a:ext uri="{FF2B5EF4-FFF2-40B4-BE49-F238E27FC236}">
                <a16:creationId xmlns:a16="http://schemas.microsoft.com/office/drawing/2014/main" id="{E0F21E94-A189-6C5F-0228-35B202B7AA7A}"/>
              </a:ext>
            </a:extLst>
          </p:cNvPr>
          <p:cNvSpPr/>
          <p:nvPr/>
        </p:nvSpPr>
        <p:spPr>
          <a:xfrm>
            <a:off x="2200156"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latin typeface="Calibri"/>
                <a:ea typeface="Calibri"/>
              </a:rPr>
              <a:t>C. Frauengesundheit und entsprechende Apps</a:t>
            </a:r>
            <a:endParaRPr lang="de-DE" spc="-1" dirty="0">
              <a:solidFill>
                <a:srgbClr val="000000"/>
              </a:solidFill>
            </a:endParaRPr>
          </a:p>
        </p:txBody>
      </p:sp>
    </p:spTree>
    <p:extLst>
      <p:ext uri="{BB962C8B-B14F-4D97-AF65-F5344CB8AC3E}">
        <p14:creationId xmlns:p14="http://schemas.microsoft.com/office/powerpoint/2010/main" val="3140902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1"/>
                                        </p:tgtEl>
                                        <p:attrNameLst>
                                          <p:attrName>fillcolor</p:attrName>
                                        </p:attrNameLst>
                                      </p:cBhvr>
                                      <p:to>
                                        <a:srgbClr val="C00000"/>
                                      </p:to>
                                    </p:animClr>
                                    <p:set>
                                      <p:cBhvr>
                                        <p:cTn id="7" dur="2000" fill="hold"/>
                                        <p:tgtEl>
                                          <p:spTgt spid="11"/>
                                        </p:tgtEl>
                                        <p:attrNameLst>
                                          <p:attrName>fill.type</p:attrName>
                                        </p:attrNameLst>
                                      </p:cBhvr>
                                      <p:to>
                                        <p:strVal val="solid"/>
                                      </p:to>
                                    </p:set>
                                    <p:set>
                                      <p:cBhvr>
                                        <p:cTn id="8"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0000"/>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15"/>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5"/>
                                        </p:tgtEl>
                                        <p:attrNameLst>
                                          <p:attrName>fillcolor</p:attrName>
                                        </p:attrNameLst>
                                      </p:cBhvr>
                                      <p:to>
                                        <a:srgbClr val="538135"/>
                                      </p:to>
                                    </p:animClr>
                                    <p:set>
                                      <p:cBhvr>
                                        <p:cTn id="21" dur="2000" fill="hold"/>
                                        <p:tgtEl>
                                          <p:spTgt spid="15"/>
                                        </p:tgtEl>
                                        <p:attrNameLst>
                                          <p:attrName>fill.type</p:attrName>
                                        </p:attrNameLst>
                                      </p:cBhvr>
                                      <p:to>
                                        <p:strVal val="solid"/>
                                      </p:to>
                                    </p:set>
                                    <p:set>
                                      <p:cBhvr>
                                        <p:cTn id="22"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τρίγωνο 3"/>
          <p:cNvSpPr/>
          <p:nvPr/>
        </p:nvSpPr>
        <p:spPr>
          <a:xfrm flipH="1">
            <a:off x="4712676" y="0"/>
            <a:ext cx="1688122" cy="6858000"/>
          </a:xfrm>
          <a:prstGeom prst="rtTriangle">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Ορθογώνιο 2"/>
          <p:cNvSpPr/>
          <p:nvPr/>
        </p:nvSpPr>
        <p:spPr>
          <a:xfrm>
            <a:off x="6400800" y="0"/>
            <a:ext cx="6734908" cy="6858000"/>
          </a:xfrm>
          <a:prstGeom prst="rect">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0" y="2977584"/>
            <a:ext cx="5034783" cy="1325563"/>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r>
              <a:rPr lang="de-DE" sz="2800" dirty="0">
                <a:solidFill>
                  <a:srgbClr val="C01E24"/>
                </a:solidFill>
                <a:latin typeface="+mj-lt"/>
              </a:rPr>
              <a:t>Sie haben die Unterrichtseinheit dieses Moduls abgeschlossen!</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12" name="Εικόνα 11"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
        <p:nvSpPr>
          <p:cNvPr id="15" name="Ορθογώνιο 10">
            <a:extLst>
              <a:ext uri="{FF2B5EF4-FFF2-40B4-BE49-F238E27FC236}">
                <a16:creationId xmlns:a16="http://schemas.microsoft.com/office/drawing/2014/main" id="{2AEE8F04-0D28-7342-5C1E-E908E35E4C21}"/>
              </a:ext>
            </a:extLst>
          </p:cNvPr>
          <p:cNvSpPr/>
          <p:nvPr/>
        </p:nvSpPr>
        <p:spPr>
          <a:xfrm>
            <a:off x="5275384" y="6319352"/>
            <a:ext cx="6916615" cy="632422"/>
          </a:xfrm>
          <a:prstGeom prst="rect">
            <a:avLst/>
          </a:prstGeom>
        </p:spPr>
        <p:txBody>
          <a:bodyPr vert="horz" lIns="91440" tIns="45720" rIns="91440" bIns="45720" rtlCol="0" anchor="ctr">
            <a:normAutofit lnSpcReduction="10000"/>
          </a:bodyPr>
          <a:lstStyle/>
          <a:p>
            <a:pPr algn="r">
              <a:lnSpc>
                <a:spcPct val="90000"/>
              </a:lnSpc>
              <a:spcAft>
                <a:spcPts val="600"/>
              </a:spcAft>
            </a:pPr>
            <a:r>
              <a:rPr lang="de-DE" sz="1000" dirty="0">
                <a:solidFill>
                  <a:schemeClr val="accent5">
                    <a:lumMod val="20000"/>
                    <a:lumOff val="80000"/>
                  </a:schemeClr>
                </a:solidFill>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r>
              <a:rPr lang="de-DE" sz="1000" dirty="0" smtClean="0">
                <a:solidFill>
                  <a:schemeClr val="accent5">
                    <a:lumMod val="20000"/>
                    <a:lumOff val="80000"/>
                  </a:schemeClr>
                </a:solidFill>
                <a:latin typeface="+mj-lt"/>
              </a:rPr>
              <a:t>.</a:t>
            </a:r>
            <a:endParaRPr lang="de-DE" sz="1000" dirty="0">
              <a:solidFill>
                <a:schemeClr val="accent5">
                  <a:lumMod val="20000"/>
                  <a:lumOff val="80000"/>
                </a:schemeClr>
              </a:solidFill>
              <a:latin typeface="+mj-lt"/>
            </a:endParaRPr>
          </a:p>
        </p:txBody>
      </p:sp>
    </p:spTree>
    <p:extLst>
      <p:ext uri="{BB962C8B-B14F-4D97-AF65-F5344CB8AC3E}">
        <p14:creationId xmlns:p14="http://schemas.microsoft.com/office/powerpoint/2010/main" val="19545196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 1 3 Self-learning session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7ivF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LuK8V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u4rx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LuK8V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LuK8V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LuK8V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7ivFYFQaV5GsAAABvAAAAHAAAAHVuaXZlcnNhbC9sb2NhbF9zZXR0aW5ncy54bWwNyrEKwkAMANC9XxEySB3Uugn2rpujCK0fENogB7mk9ELRv/e2N7x++GaBnbeSTANezx0C62xL0k/A9/Q43RCKky4kphxQDWGITS82k4zsXmOBVejH28S5wvlJuc4XqbOkAu1B/B6PeInNH1BLAwQUAAIACAC7ivFY9XSmfq0RAACrOQAAFwAAAHVuaXZlcnNhbC91bml2ZXJzYWwucG5n7VsLWJJn37e31dbK/NauzV4r2LXa9r3rLXNm5gFYa9OsNXdqVobUXFlaoENBEXhWLX13EFat2XTC3s4HgU4GgkCLJZUan5ZgcspQUREQER7OfA+KqXvffd91fYfr+65deOn13MD9//3/9+9/uP8Pj/dX77+XGv5s1LNhYWHhaeve/jAsbAY2LGz658/MhN4ZHvrwV+gyDf9h6lth7HsL+6EXT+Ws2bgmLOwyfbZnxwzo9az8dVvwYWFzJYG/aVLcuc/CwhLeTHt7zcfFWUZ1K51VitZafMS4jQ3/drw4+/6vC0ZuLvj02z3rN248ebzx+PaGoQOd2zNpUV8j3n5HebDnVNnzb9Fm1K069f60pTl5ET8/XvNyoo2bIOsvPysOL6XYiRGxV7M43TVbYg1b8nbZLT/uQlI2WyMgk6Ef3kdzuKMD4rddLwauj2gxqj8FBqqYsszA9YukxvzZgUG+dD52WmBgmi9ZFrjeWJTNmzEKkv37IJHhXGAkFViSdgT6HXkkeKAQ2euqOeSepfG4BktjC8bXg1nPH5bLDthid3j37kYnj0omf1ZpggMgESBae6KBkiTNOr5JLiuzxZ7YMarzGehj9pVjIy1bUYujRg39Ir/fd3lB7pK/5I2ZeaDrk7bC8FFL31yhWl/FDgqWZabdjxuz95f8pXv4ZaMmvzQf+8pGxYpR3U9JWKf6g6DbecdWoiWjBPzLHO6RM/+/wb/s77K3nkyNh/sdUlwWxdZeXYmhbmmbvqfmvkGVpXeYVLKg6hUIlWj47lI60yrzDcqwIlc7Zz3pJRaeVKM0LNTWuLcEzTpTrizaqcGOHB5ZsXWyPGR6YdrYMPO/MGafjSZ3zY43l2rdWCoUHiMsqkcKeHoPwj2P7A70pIknZRQTPl7rFmpLrTVaZ42S2ldO3e3m4SfmwKiG9cq4ZvZ+eyRgiYSLARV3prqo3cg3nwVcZ8VdBYIx0rg38pciPPLN7payhwsJGIgeY0zqZBit36v1O3bOG16vxOddolRdxIaPCW4n8Y6dCtL9bgTX8LUoGnA2HTG9z/QO5uB83em+z0ox9pVSFp5MNOUEXXcchoUjSNcWlS6huF0SlEdSTQc8unjApwdEQqDunrqo2fXjJYF/9yJuEnh1Ah2AmGgYk+p+DVVi7YoAHL0g4Ae5INC/AcN39qWiXI7jKO99lBqGv3bPoq5nBsNiB4mHloGNC3Dr+NnCkbYN8WLXRbGr+Cd0hgYGB4x1CizS8UsEUoSrozW5Zb+1VnGMIric2sblFm0y4rxynNpzM9pzkzvoNQN+nY4ou/obVd6DKMdBY8fifuy1e62RWcVdLKpRQTX2EqG8xVFNeqqpN4fam6MZQJhLZC2RYscto46op8qfxCrBW3BS7DOIfyiUuZpzkHjr8yjL8/EoezbKzisqpQySVYnSKQL2bLi7wx8/so4Pp7juM0XOw3DnYSlLKciWJ4imkAh33k7F+h6btSKXJV3l6d0gplh9ER5Xi9jdA6bxy1lWYo3UQM7S26Kwit/IRlP61sabS8wcVYMb4c9qm55bo+AAULhGiz3D9skp5BsGHO3GvsX9PlAZ7aeNIjxaBUGIh3BawSLyErVfvokbDDFovqkRlhbx2ijhN5ZBqc1fEhzzWF32VF9/0sgNpZeokBjaMzBqxpMkxOJ5FK9NYXuz1HIrkutX24ZII32t9knJ2P52mdKwh6hhTpSQ5/+M5ZxVlwAT1WPjZzwhg6D31j8pHHGHu+ykzhpQHwIKAf0fABUukxijRWAGVuPfj9FqiCYF1YrCoZDtrkS54qrAXHI9ySx7suVd/Kqzy16pAeE4X18ss3QgZgT0u/0851GZ2B7OonO4Le/zkX6TLj2XQtPhe43oJpNOW2tVHJUViDheBrNuqvIHc7h5hR4UlNm90T6fH8sgfEFu2/wwi8JP0amlzI9pddqBAeVO0IKTOw13zDYycyy/p8Wqck/s4nnTxd4uKS76zy8xCwf588D5HyiMcRdELi3SIu+oN2WaOTQpMAxQB3o5Yle7VFYPwycrWk0xBmOMiu22FsB9HHiJwVFUmmBKEjFOqo+JBBy9Y5vUygLpdBbXibMcplMHWXqtd8HGuqk0MHrisLLp3fGGNGmvVGHUeePY7DV49EOBBsMCFQUGe+Jypr5vD+woV7FCkKKIS+HQmeXKuJc4MfZitlrfok+6q7+tvFg0SGrmCxl4Cs3my6Usa3nhdvp9UwNqolF5ld/SRQi/YDC+znkXwchWI9m9aNZzRYjeYmjTEtMQANm2kn5HmbcandHce7mJJGCzEQBDJ9oL2roLSkrraAiRPu4Bsl/UPzVaWtGCx3Zyc8EMI/91W/GPB4qaE1fRm0Tt2cN2y7wZ0uyMpgKVZd4zW2ClC4k+h2WhfszWAgwSHCju/9s/oMGxdLlU8Td+SktR6SJB0vLSNggpap+Mc1SwUGpkaxBcN4mmX63N6gHrkzmVKau5U/l8FWpyigyk8weSe/vIgyadPlv+c8m3VQYjxuP117DdGfrK+atdu+hbZGIkg6tQNNASYGJTJg1UUKQvXDI4CRkSk4hBpvXwhonHtHrSj2VFh4YKtBaLvnUqn6Qfugjo81Vre7E3khPhArfDebyotOKnVOfWawa7q8OZ+/A1xC6KZ/UqHEduGIBJmZwbaCmMmVfkI6fqOTlqpClTMmhx2HyJuxBmvrDxEdlHVhUKrL5tT7rIqr4tZZlqTqjyhID+8ECq3vyL5cok3y2xygd1TXkT4jdH8t0M0DdMGDxc6M/UgxNpGOgiT/uHhwlD/+yTOgWsfuAT0hcsK6lGOymvoNug9hwUKI2P9rlwWCk8DeQUITlWElFkzg1qtEL3YWjif/ueMD9TYsR5GnF9+7luM9tQGwThJqhEPpeB9LPQ8fgbpd/EvzeZusydT/TmvixhXZlM9CdbJmrD7fyLtZPZ3CSfqE1vqF6fwv2xSQVyDvduSN1/rK6wRWLM4wgJ1q/SPRq7CF250H93KWcviqqYpBedqGJbhtFm18NqrthbDgdlGosMh7SdT99Hb5F/V5K8q46RTVTtI5A3CtyEHot24LJ/KMnXatcRhRNmfBCr8nUnAQOsi+lQy6Ex0RBbJSYiBQRVDSNt5bAIRrTIsV+KI0o1u2RvqKgXL+LCuenbRy2FJQZ2IXnl+uIqC36RleJ3MPeaM1lrQLXZp6BnnjRZLHEOEXgIQ/JY4ubCs80uR4FnwOHIRd8RpLQ3AEJABSRrW4+K7HF3YdKFMqbWwEdxorIwYIGHXyMxOg0lVUu/F6MnNytFPPTiHi7/MSG80vC1Mq6KYc6c3qekPnoajpJFpSiM2f+KXqznnyAKxYkzO+IYbLlU3idgJJmbpLXQvq8l+Yt9OpE6XyC6l2xy8KF2x9FAIQMl7xTM5Rq0ORUNUrwRqUefn3DFyF8lRv7nhRXf5X2nUjNZBfjw03mPth0cjLkGW2woUBVsGuALaQgk9VqZxtouMCTQCoooiLw3Eaam/UXh5/I+VqsrWdny/FJfMYzJVeiRjV0ns3kIXwUBVN+aFCjGfMHMO3G1vX2ulSwp67B1foriXD2Ww02V8vgLVhOz82hCg8hTNezAEbT1ugvKODsset93Ur3R40mVKkS0TP97ho6/0oUbJpFVBfUHywQpLQ0k2xG5jr4DX3G85NDe67QEdjNi6+IBZ26H7Y2nSm4ZjzY+tOrvuhkPYhrYSylWR4MwRUkWKjfN5eo54PLJHVwhD5GijPue/cHwbgq54oIghkghhzOlbsNxXc9cuZFcoSpSxcjZS/GyjCtsuR41swNqtdi6Cx1xZ9gc/WqCGjlTbtVvlQkXYBV4GEZi8UjBemisv1eJ2wz2tN80iHRujKzS/yKRNaknOy0xRqEU20tMvJeLQP41vbTWslLaFPcnvTfhc7bF7nCQGDZLEQBjZrSyl2Ks9QpjQxRBfU9aw/keXcP0F3s7yWyrla1PpKEw+wW0FnM2mGBeP5GYJ3Kcus9Ixf+7RaNqPlZrYzOFzl9fo+JKtQKtlwPnCtKJnH/MxQUawHIrQkUe+IhJMtiXchqG5ZQypXvTpL6sDfLtFjda60VoV9yGSYwDRpy/Syox8XFCAIZVSOWXBImNWeqaSatoyXdHiHVwYZyITWddts//VGufjiq2aiKp/RY3R2jvjJ/DNXjNbqm/m7WDqF6l0bAmS294pbZrlRZVprQaocgw1OVjSP1rcWquBmW6rz43qXZVQwmDQx8WaNjyF7hlSsFks6+XKxumLjlJxVZcRGhQEVwD/dgisCcfkqtMXQ1hXpxyd+UfXOT3sCqTN5v1+QLfioekWV/aLtvKmz/nobPNpEE+zhYgg31DmD0lAz6J4IY2lD+0OqiZGeiyDzdF4/wCQ+J4y7YvnHuEffaP9HV8CDwEHgIPgYfAQ+Ah8BB4CDwEHgIPgYfAQ+Ah8BB4CDwEHgIPgYfAQ+Ah8BD4Hwy88ZaENXruo22tyabAAPhZJYmCwylHrjS+M3aARLs7vm3dh8HHTskH1esWpwUfGA3NISyuWBJ8snQjtqNi5ZHvg9Cy7b8nxB1swjiV1UTxiKslKcvh0YncGC8nSWGpY3HwFGFFnhNJnEBVnUhHuQZaQKEhVvmchX1dpLEVYR5vFcl2TuDfWEbSu+H7UiUCjYsfXbBMq7+yYM/4CZNHLxobb7rbXiHQxdHo3MlCneGHwNMbBmEAhv8Ae+rwqdoCS74g65z7kNb5WBdpoiplANY93XREjq/Vb5U9FD2zOmBPpEBbYd5Q2YHwiQrPjy5Ld6LL3lrp660XXXKQTLaEwH+f/r3TiyRj+L+aLJAKY0pU2t2oyHCu2WVDKX1vVu+lzIUmFZ8jiGdrK5dfLvVQ+j8cp9xobei0756YEO/V5IiHe2M1ySJh0i4+ZC+qdR9ZW9k5SvbyKCwR1cxIDTjjfSM1QnQtwGu1zG4TvxNrid/NODMq4Mqy4rprgW/UBbK206M+q8iBYZndW7I+CYQK7ILa/EvliB2wirXkM5zSAJv0Uhj6U9BxXg7+JBffMfGuB5ch28mjyBU3oVD6ojwXLB16heJqzYCkqqszkM4MZTYjA+KGesUmhAfEjo+L6STG2WLrLWNB5VOQwoh2E/jo7D7vPcrm6Mj8BcA3rwogqo6yzAjMGzs+pa8OOiQGqWLDq2Qu1Adh4+ruj9Aikf7eWLKaBBBV1sF5Amk62ODbuLxu1OXfhnPhLqEfnJFs8HPggdD7WKA9yDyD029YsjCwHn2rtfjOl0GjFkuMlqrrBuMO76W90swg40+jNpqp/bZ4Zpch8l2hUY/iIkwlhK/UurOZ/pnOz2cZtLuJqtPBUCru7bJ7ym/Lm5bUQoYOH5k17ghqJ0MP7yZVBbxbKDO83j1OX7LKtPWg8WrDvWVPrLuudz5dP+aph1bP2n1B3zKa8gWGI/5ZT49PjO6vMQMjvbEU9VXf/qENgej6iGVOYAFH1QXjQtidPDTA2wu2zUp3AduCoQgj73E+fZPZg2ve1gklAnM3heOcBy3kU6Lq6ngQ10dwzcVdVhzSZfDfP5Rdi8Yp3HpdxkRgxWUhXW3aBue38fFwRwcTR682Bci/JlJIXPHFsJO2YGBl1j8meKddlUTlKdwG45Uk2HiA/SbZ8jgF1bp9nYtmj8fD1CTl1XURjgEWy6Wkub8HMOq9HEH2tPFVTk047hsq5J5raIJ0OpTta+vcCIeoEHIjlLxBqmyn5zFWjXpdY7cylb7lZEUmBnyF3ePeNraUb8qU5lJFznXUg1czmdNHzbBJBURxhNbGGEmVMruf1CHebp6wAs5viVgXOGgXDaP047A9N8/dkSsEItOGbU1g/eB4EZC5y6GyMi9wQu/oaG0LFEE7USeQuxIVCiXvBzN+HBLNUESoc5zTRqPKOFbUto2dvBvyjwGObQE5Q40LcHvLo9K2spjPjZdjR6dCdH1R3pI9ddSUlcGq3Ifz23E43wDHl5vUuY5/Ty770nb17zv/8wOC/xOnDP8SH++PfDZvb8aPxOaywDtp77z3Nvut7Qf+HVBLAwQUAAIACAC7ivFYOp3ncEsAAABrAAAAGwAAAHVuaXZlcnNhbC91bml2ZXJzYWwucG5nLnhtbLOxr8jNUShLLSrOzM+zVTLUM1Cyt+PlsikoSi3LTC1XqACKAQUhQEmhEsg1QnDLM1NKMoBCBhYWCMGM1Mz0jBJbJQtDM7igPtBMAFBLAQIAABQAAgAIAKl+UE82YVgCRwMAAOEJAAAUAAAAAAAAAAEAAAAAAAAAAAB1bml2ZXJzYWwvcGxheWVyLnhtbFBLAQIAABQAAgAIALuK8Vi1N/SoHAUAAOETAAAdAAAAAAAAAAEAAAAAAHkDAAB1bml2ZXJzYWwvY29tbW9uX21lc3NhZ2VzLmxuZ1BLAQIAABQAAgAIALuK8VgVHmAbowAAAH8BAAAuAAAAAAAAAAEAAAAAANAIAAB1bml2ZXJzYWwvcGxheWJhY2tfYW5kX25hdmlnYXRpb25fc2V0dGluZ3MueG1sUEsBAgAAFAACAAgAu4rxWHRJNR88BAAADBUAACcAAAAAAAAAAQAAAAAAvwkAAHVuaXZlcnNhbC9mbGFzaF9wdWJsaXNoaW5nX3NldHRpbmdzLnhtbFBLAQIAABQAAgAIALuK8Vg3i4dqewMAAKwMAAAhAAAAAAAAAAEAAAAAAEAOAAB1bml2ZXJzYWwvZmxhc2hfc2tpbl9zZXR0aW5ncy54bWxQSwECAAAUAAIACAC7ivFYpq9WIzYEAACWFAAAJgAAAAAAAAABAAAAAAD6EQAAdW5pdmVyc2FsL2h0bWxfcHVibGlzaGluZ19zZXR0aW5ncy54bWxQSwECAAAUAAIACAC7ivFYJg9+6LABAABvBgAAHwAAAAAAAAABAAAAAAB0FgAAdW5pdmVyc2FsL2h0bWxfc2tpbl9zZXR0aW5ncy5qc1BLAQIAABQAAgAIALuK8VgVBpXkawAAAG8AAAAcAAAAAAAAAAEAAAAAAGEYAAB1bml2ZXJzYWwvbG9jYWxfc2V0dGluZ3MueG1sUEsBAgAAFAACAAgAu4rxWPV0pn6tEQAAqzkAABcAAAAAAAAAAAAAAAAABhkAAHVuaXZlcnNhbC91bml2ZXJzYWwucG5nUEsBAgAAFAACAAgAu4rxWDqd53BLAAAAawAAABsAAAAAAAAAAQAAAAAA6CoAAHVuaXZlcnNhbC91bml2ZXJzYWwucG5nLnhtbFBLBQYAAAAACgAKAAYDAABsKwAAAAA="/>
  <p:tag name="ISPRING_LMS_API_VERSION" val="SCORM 1.2"/>
  <p:tag name="ISPRING_ULTRA_SCORM_COURSE_ID" val="A3815176-20FE-41BD-A9AB-A4121AC65934"/>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1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 1 3 Self-learning session_DE"/>
  <p:tag name="ISPRING_FIRST_PUBLISH" val="1"/>
</p:tagLst>
</file>

<file path=ppt/theme/theme1.xml><?xml version="1.0" encoding="utf-8"?>
<a:theme xmlns:a="http://schemas.openxmlformats.org/drawingml/2006/main" name="1_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TotalTime>
  <Words>447</Words>
  <Application>Microsoft Office PowerPoint</Application>
  <PresentationFormat>Ευρεία οθόνη</PresentationFormat>
  <Paragraphs>87</Paragraphs>
  <Slides>9</Slides>
  <Notes>9</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9</vt:i4>
      </vt:variant>
    </vt:vector>
  </HeadingPairs>
  <TitlesOfParts>
    <vt:vector size="21" baseType="lpstr">
      <vt:lpstr>Adobe Gothic Std B</vt:lpstr>
      <vt:lpstr>Arial</vt:lpstr>
      <vt:lpstr>Calibri</vt:lpstr>
      <vt:lpstr>Calibri Light</vt:lpstr>
      <vt:lpstr>DejaVu Sans</vt:lpstr>
      <vt:lpstr>Gill Sans</vt:lpstr>
      <vt:lpstr>Gill Sans Nova</vt:lpstr>
      <vt:lpstr>Impact</vt:lpstr>
      <vt:lpstr>MS PGothic</vt:lpstr>
      <vt:lpstr>Noto Sans Symbols</vt:lpstr>
      <vt:lpstr>Roboto</vt:lpstr>
      <vt:lpstr>1_Θέμα του Office</vt:lpstr>
      <vt:lpstr>Παρουσίαση του PowerPoint</vt:lpstr>
      <vt:lpstr>Partners</vt:lpstr>
      <vt:lpstr>Selbstlernsitzung: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1 3 Self-learning session_DE</dc:title>
  <dc:creator>pantelis bbalaouras</dc:creator>
  <cp:lastModifiedBy>pantelis</cp:lastModifiedBy>
  <cp:revision>935</cp:revision>
  <dcterms:created xsi:type="dcterms:W3CDTF">2020-06-02T13:31:56Z</dcterms:created>
  <dcterms:modified xsi:type="dcterms:W3CDTF">2024-07-17T14:22:14Z</dcterms:modified>
</cp:coreProperties>
</file>