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82" r:id="rId2"/>
    <p:sldId id="257" r:id="rId3"/>
    <p:sldId id="258" r:id="rId4"/>
    <p:sldId id="273" r:id="rId5"/>
    <p:sldId id="601" r:id="rId6"/>
    <p:sldId id="274" r:id="rId7"/>
    <p:sldId id="275" r:id="rId8"/>
    <p:sldId id="276" r:id="rId9"/>
    <p:sldId id="602" r:id="rId10"/>
    <p:sldId id="603" r:id="rId11"/>
    <p:sldId id="604" r:id="rId12"/>
    <p:sldId id="605" r:id="rId13"/>
    <p:sldId id="606" r:id="rId14"/>
    <p:sldId id="279" r:id="rId15"/>
    <p:sldId id="280" r:id="rId16"/>
    <p:sldId id="281"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
      <p:font typeface="Calibri Light" panose="020F0302020204030204" pitchFamily="34" charset="0"/>
      <p:regular r:id="rId26"/>
      <p:italic r:id="rId27"/>
    </p:embeddedFont>
    <p:embeddedFont>
      <p:font typeface="Impact" panose="020B0806030902050204" pitchFamily="34" charset="0"/>
      <p:regular r:id="rId28"/>
    </p:embeddedFont>
    <p:embeddedFont>
      <p:font typeface="Gill Sans Nova" panose="020B0602020104020203" pitchFamily="34" charset="0"/>
      <p:regular r:id="rId29"/>
      <p:bold r:id="rId30"/>
      <p:italic r:id="rId31"/>
      <p:boldItalic r:id="rId32"/>
    </p:embeddedFont>
    <p:embeddedFont>
      <p:font typeface="MS PGothic" panose="020B0600070205080204" pitchFamily="34" charset="-128"/>
      <p:regular r:id="rId33"/>
    </p:embeddedFont>
    <p:embeddedFont>
      <p:font typeface="Roboto" panose="02000000000000000000" pitchFamily="2"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pWYuHyp1lWPSqS8AMtyeZvVPS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em Par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18102-DE2D-4DEC-A1E7-0B35600D646B}" v="29" dt="2024-05-01T16:06:5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2"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customschemas.google.com/relationships/presentationmetadata" Target="meta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gs" Target="tags/tag1.xml"/><Relationship Id="rId46" Type="http://schemas.microsoft.com/office/2015/10/relationships/revisionInfo" Target="revisionInfo.xml"/><Relationship Id="rId20" Type="http://schemas.openxmlformats.org/officeDocument/2006/relationships/font" Target="fonts/font1.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1118102-DE2D-4DEC-A1E7-0B35600D646B}"/>
    <pc:docChg chg="undo custSel addSld delSld modSld sldOrd modMainMaster">
      <pc:chgData name="pantelis balaouras" userId="25e8755020fc1734" providerId="LiveId" clId="{31118102-DE2D-4DEC-A1E7-0B35600D646B}" dt="2024-05-01T17:32:21.996" v="407"/>
      <pc:docMkLst>
        <pc:docMk/>
      </pc:docMkLst>
      <pc:sldChg chg="del">
        <pc:chgData name="pantelis balaouras" userId="25e8755020fc1734" providerId="LiveId" clId="{31118102-DE2D-4DEC-A1E7-0B35600D646B}" dt="2024-05-01T14:16:28.408" v="24" actId="47"/>
        <pc:sldMkLst>
          <pc:docMk/>
          <pc:sldMk cId="0" sldId="256"/>
        </pc:sldMkLst>
      </pc:sldChg>
      <pc:sldChg chg="addSp modSp mod">
        <pc:chgData name="pantelis balaouras" userId="25e8755020fc1734" providerId="LiveId" clId="{31118102-DE2D-4DEC-A1E7-0B35600D646B}" dt="2024-05-01T16:05:55.687" v="393" actId="14100"/>
        <pc:sldMkLst>
          <pc:docMk/>
          <pc:sldMk cId="0" sldId="258"/>
        </pc:sldMkLst>
        <pc:spChg chg="add mod">
          <ac:chgData name="pantelis balaouras" userId="25e8755020fc1734" providerId="LiveId" clId="{31118102-DE2D-4DEC-A1E7-0B35600D646B}" dt="2024-05-01T16:05:41.637" v="391" actId="20577"/>
          <ac:spMkLst>
            <pc:docMk/>
            <pc:sldMk cId="0" sldId="258"/>
            <ac:spMk id="2" creationId="{A2DD4DF6-6587-4289-6211-EB3EB69E0B16}"/>
          </ac:spMkLst>
        </pc:spChg>
        <pc:spChg chg="mod">
          <ac:chgData name="pantelis balaouras" userId="25e8755020fc1734" providerId="LiveId" clId="{31118102-DE2D-4DEC-A1E7-0B35600D646B}" dt="2024-05-01T15:52:21.581" v="281"/>
          <ac:spMkLst>
            <pc:docMk/>
            <pc:sldMk cId="0" sldId="258"/>
            <ac:spMk id="224" creationId="{00000000-0000-0000-0000-000000000000}"/>
          </ac:spMkLst>
        </pc:spChg>
        <pc:spChg chg="mod">
          <ac:chgData name="pantelis balaouras" userId="25e8755020fc1734" providerId="LiveId" clId="{31118102-DE2D-4DEC-A1E7-0B35600D646B}" dt="2024-05-01T16:05:55.687" v="393" actId="14100"/>
          <ac:spMkLst>
            <pc:docMk/>
            <pc:sldMk cId="0" sldId="258"/>
            <ac:spMk id="226" creationId="{00000000-0000-0000-0000-000000000000}"/>
          </ac:spMkLst>
        </pc:spChg>
        <pc:spChg chg="mod">
          <ac:chgData name="pantelis balaouras" userId="25e8755020fc1734" providerId="LiveId" clId="{31118102-DE2D-4DEC-A1E7-0B35600D646B}" dt="2024-05-01T16:05:48.425" v="392" actId="6549"/>
          <ac:spMkLst>
            <pc:docMk/>
            <pc:sldMk cId="0" sldId="258"/>
            <ac:spMk id="227" creationId="{00000000-0000-0000-0000-000000000000}"/>
          </ac:spMkLst>
        </pc:spChg>
      </pc:sldChg>
      <pc:sldChg chg="modSp del mod modClrScheme chgLayout">
        <pc:chgData name="pantelis balaouras" userId="25e8755020fc1734" providerId="LiveId" clId="{31118102-DE2D-4DEC-A1E7-0B35600D646B}" dt="2024-05-01T15:47:50.475" v="240" actId="47"/>
        <pc:sldMkLst>
          <pc:docMk/>
          <pc:sldMk cId="0" sldId="265"/>
        </pc:sldMkLst>
        <pc:spChg chg="mod ord">
          <ac:chgData name="pantelis balaouras" userId="25e8755020fc1734" providerId="LiveId" clId="{31118102-DE2D-4DEC-A1E7-0B35600D646B}" dt="2024-05-01T15:46:05.992" v="223" actId="700"/>
          <ac:spMkLst>
            <pc:docMk/>
            <pc:sldMk cId="0" sldId="265"/>
            <ac:spMk id="303" creationId="{00000000-0000-0000-0000-000000000000}"/>
          </ac:spMkLst>
        </pc:spChg>
        <pc:spChg chg="mod ord">
          <ac:chgData name="pantelis balaouras" userId="25e8755020fc1734" providerId="LiveId" clId="{31118102-DE2D-4DEC-A1E7-0B35600D646B}" dt="2024-05-01T15:46:05.992" v="223" actId="700"/>
          <ac:spMkLst>
            <pc:docMk/>
            <pc:sldMk cId="0" sldId="265"/>
            <ac:spMk id="304" creationId="{00000000-0000-0000-0000-000000000000}"/>
          </ac:spMkLst>
        </pc:spChg>
      </pc:sldChg>
      <pc:sldChg chg="addSp delSp modSp mod">
        <pc:chgData name="pantelis balaouras" userId="25e8755020fc1734" providerId="LiveId" clId="{31118102-DE2D-4DEC-A1E7-0B35600D646B}" dt="2024-05-01T17:14:08.812" v="405" actId="20577"/>
        <pc:sldMkLst>
          <pc:docMk/>
          <pc:sldMk cId="0" sldId="271"/>
        </pc:sldMkLst>
        <pc:spChg chg="mod">
          <ac:chgData name="pantelis balaouras" userId="25e8755020fc1734" providerId="LiveId" clId="{31118102-DE2D-4DEC-A1E7-0B35600D646B}" dt="2024-05-01T17:14:08.812" v="405" actId="20577"/>
          <ac:spMkLst>
            <pc:docMk/>
            <pc:sldMk cId="0" sldId="271"/>
            <ac:spMk id="377" creationId="{00000000-0000-0000-0000-000000000000}"/>
          </ac:spMkLst>
        </pc:spChg>
        <pc:picChg chg="add mod">
          <ac:chgData name="pantelis balaouras" userId="25e8755020fc1734" providerId="LiveId" clId="{31118102-DE2D-4DEC-A1E7-0B35600D646B}" dt="2024-05-01T14:16:51.662" v="27"/>
          <ac:picMkLst>
            <pc:docMk/>
            <pc:sldMk cId="0" sldId="271"/>
            <ac:picMk id="2" creationId="{723F5BE3-264D-E5CC-07AA-7A11867B0212}"/>
          </ac:picMkLst>
        </pc:picChg>
        <pc:picChg chg="del mod">
          <ac:chgData name="pantelis balaouras" userId="25e8755020fc1734" providerId="LiveId" clId="{31118102-DE2D-4DEC-A1E7-0B35600D646B}" dt="2024-05-01T14:16:40.383" v="26" actId="478"/>
          <ac:picMkLst>
            <pc:docMk/>
            <pc:sldMk cId="0" sldId="271"/>
            <ac:picMk id="380" creationId="{00000000-0000-0000-0000-000000000000}"/>
          </ac:picMkLst>
        </pc:picChg>
      </pc:sldChg>
      <pc:sldChg chg="addSp delSp modSp mod modClrScheme chgLayout">
        <pc:chgData name="pantelis balaouras" userId="25e8755020fc1734" providerId="LiveId" clId="{31118102-DE2D-4DEC-A1E7-0B35600D646B}" dt="2024-05-01T15:52:21.581" v="281"/>
        <pc:sldMkLst>
          <pc:docMk/>
          <pc:sldMk cId="1726312615" sldId="272"/>
        </pc:sldMkLst>
        <pc:spChg chg="add mod ord">
          <ac:chgData name="pantelis balaouras" userId="25e8755020fc1734" providerId="LiveId" clId="{31118102-DE2D-4DEC-A1E7-0B35600D646B}" dt="2024-05-01T15:52:21.581" v="281"/>
          <ac:spMkLst>
            <pc:docMk/>
            <pc:sldMk cId="1726312615" sldId="272"/>
            <ac:spMk id="2" creationId="{40A013BC-8794-0810-4457-8CA4CCB78B39}"/>
          </ac:spMkLst>
        </pc:spChg>
        <pc:spChg chg="del">
          <ac:chgData name="pantelis balaouras" userId="25e8755020fc1734" providerId="LiveId" clId="{31118102-DE2D-4DEC-A1E7-0B35600D646B}" dt="2024-05-01T14:33:49.499" v="31" actId="478"/>
          <ac:spMkLst>
            <pc:docMk/>
            <pc:sldMk cId="1726312615" sldId="272"/>
            <ac:spMk id="6" creationId="{00000000-0000-0000-0000-000000000000}"/>
          </ac:spMkLst>
        </pc:spChg>
        <pc:spChg chg="del">
          <ac:chgData name="pantelis balaouras" userId="25e8755020fc1734" providerId="LiveId" clId="{31118102-DE2D-4DEC-A1E7-0B35600D646B}" dt="2024-05-01T14:33:48.181" v="30" actId="478"/>
          <ac:spMkLst>
            <pc:docMk/>
            <pc:sldMk cId="1726312615" sldId="272"/>
            <ac:spMk id="7" creationId="{00000000-0000-0000-0000-000000000000}"/>
          </ac:spMkLst>
        </pc:spChg>
        <pc:spChg chg="mod ord">
          <ac:chgData name="pantelis balaouras" userId="25e8755020fc1734" providerId="LiveId" clId="{31118102-DE2D-4DEC-A1E7-0B35600D646B}" dt="2024-05-01T15:52:21.581" v="281"/>
          <ac:spMkLst>
            <pc:docMk/>
            <pc:sldMk cId="1726312615" sldId="272"/>
            <ac:spMk id="243" creationId="{00000000-0000-0000-0000-000000000000}"/>
          </ac:spMkLst>
        </pc:spChg>
      </pc:sldChg>
      <pc:sldChg chg="addSp delSp modSp mod modClrScheme chgLayout">
        <pc:chgData name="pantelis balaouras" userId="25e8755020fc1734" providerId="LiveId" clId="{31118102-DE2D-4DEC-A1E7-0B35600D646B}" dt="2024-05-01T16:08:02.819" v="402" actId="14100"/>
        <pc:sldMkLst>
          <pc:docMk/>
          <pc:sldMk cId="3707006784" sldId="273"/>
        </pc:sldMkLst>
        <pc:spChg chg="add mod">
          <ac:chgData name="pantelis balaouras" userId="25e8755020fc1734" providerId="LiveId" clId="{31118102-DE2D-4DEC-A1E7-0B35600D646B}" dt="2024-05-01T14:17:18.785" v="29"/>
          <ac:spMkLst>
            <pc:docMk/>
            <pc:sldMk cId="3707006784" sldId="273"/>
            <ac:spMk id="2" creationId="{55A15F1A-4F10-91CB-B2BF-C144A54CCF26}"/>
          </ac:spMkLst>
        </pc:spChg>
        <pc:spChg chg="add mod ord">
          <ac:chgData name="pantelis balaouras" userId="25e8755020fc1734" providerId="LiveId" clId="{31118102-DE2D-4DEC-A1E7-0B35600D646B}" dt="2024-05-01T15:55:37.073" v="300" actId="167"/>
          <ac:spMkLst>
            <pc:docMk/>
            <pc:sldMk cId="3707006784" sldId="273"/>
            <ac:spMk id="4" creationId="{95DF5B45-24EE-4F8F-AAD7-FA5F8B2B58F0}"/>
          </ac:spMkLst>
        </pc:spChg>
        <pc:spChg chg="mod ord">
          <ac:chgData name="pantelis balaouras" userId="25e8755020fc1734" providerId="LiveId" clId="{31118102-DE2D-4DEC-A1E7-0B35600D646B}" dt="2024-05-01T16:07:38.260" v="401" actId="1076"/>
          <ac:spMkLst>
            <pc:docMk/>
            <pc:sldMk cId="3707006784" sldId="273"/>
            <ac:spMk id="5" creationId="{F56DC747-739E-5A0C-94B8-E8F8E974AC85}"/>
          </ac:spMkLst>
        </pc:spChg>
        <pc:spChg chg="mod">
          <ac:chgData name="pantelis balaouras" userId="25e8755020fc1734" providerId="LiveId" clId="{31118102-DE2D-4DEC-A1E7-0B35600D646B}" dt="2024-05-01T16:07:10.266" v="397" actId="1038"/>
          <ac:spMkLst>
            <pc:docMk/>
            <pc:sldMk cId="3707006784" sldId="273"/>
            <ac:spMk id="8" creationId="{00000000-0000-0000-0000-000000000000}"/>
          </ac:spMkLst>
        </pc:spChg>
        <pc:spChg chg="mod">
          <ac:chgData name="pantelis balaouras" userId="25e8755020fc1734" providerId="LiveId" clId="{31118102-DE2D-4DEC-A1E7-0B35600D646B}" dt="2024-05-01T16:07:10.266" v="397" actId="1038"/>
          <ac:spMkLst>
            <pc:docMk/>
            <pc:sldMk cId="3707006784" sldId="273"/>
            <ac:spMk id="9" creationId="{00000000-0000-0000-0000-000000000000}"/>
          </ac:spMkLst>
        </pc:spChg>
        <pc:spChg chg="mod ord">
          <ac:chgData name="pantelis balaouras" userId="25e8755020fc1734" providerId="LiveId" clId="{31118102-DE2D-4DEC-A1E7-0B35600D646B}" dt="2024-05-01T16:08:02.819" v="402" actId="14100"/>
          <ac:spMkLst>
            <pc:docMk/>
            <pc:sldMk cId="3707006784" sldId="273"/>
            <ac:spMk id="11" creationId="{70D46B22-84E1-43AA-85C7-DBAEC0E27492}"/>
          </ac:spMkLst>
        </pc:spChg>
        <pc:picChg chg="add mod">
          <ac:chgData name="pantelis balaouras" userId="25e8755020fc1734" providerId="LiveId" clId="{31118102-DE2D-4DEC-A1E7-0B35600D646B}" dt="2024-05-01T14:17:18.785" v="29"/>
          <ac:picMkLst>
            <pc:docMk/>
            <pc:sldMk cId="3707006784" sldId="273"/>
            <ac:picMk id="3" creationId="{613B88C4-7A23-EA92-AD84-B655CC17097A}"/>
          </ac:picMkLst>
        </pc:picChg>
        <pc:picChg chg="del">
          <ac:chgData name="pantelis balaouras" userId="25e8755020fc1734" providerId="LiveId" clId="{31118102-DE2D-4DEC-A1E7-0B35600D646B}" dt="2024-05-01T14:17:17.460" v="28" actId="478"/>
          <ac:picMkLst>
            <pc:docMk/>
            <pc:sldMk cId="3707006784" sldId="273"/>
            <ac:picMk id="15" creationId="{4313419D-52B3-4469-9529-313D9EB0AF33}"/>
          </ac:picMkLst>
        </pc:picChg>
      </pc:sldChg>
      <pc:sldChg chg="addSp delSp modSp mod modClrScheme chgLayout">
        <pc:chgData name="pantelis balaouras" userId="25e8755020fc1734" providerId="LiveId" clId="{31118102-DE2D-4DEC-A1E7-0B35600D646B}" dt="2024-05-01T15:52:21.581" v="281"/>
        <pc:sldMkLst>
          <pc:docMk/>
          <pc:sldMk cId="3463687346" sldId="274"/>
        </pc:sldMkLst>
        <pc:spChg chg="add mod ord">
          <ac:chgData name="pantelis balaouras" userId="25e8755020fc1734" providerId="LiveId" clId="{31118102-DE2D-4DEC-A1E7-0B35600D646B}" dt="2024-05-01T15:52:21.581" v="281"/>
          <ac:spMkLst>
            <pc:docMk/>
            <pc:sldMk cId="3463687346" sldId="274"/>
            <ac:spMk id="2" creationId="{9F0B04C5-9177-25AC-98DD-1D1185921DC0}"/>
          </ac:spMkLst>
        </pc:spChg>
        <pc:spChg chg="del">
          <ac:chgData name="pantelis balaouras" userId="25e8755020fc1734" providerId="LiveId" clId="{31118102-DE2D-4DEC-A1E7-0B35600D646B}" dt="2024-05-01T14:33:51.660" v="32" actId="478"/>
          <ac:spMkLst>
            <pc:docMk/>
            <pc:sldMk cId="3463687346" sldId="274"/>
            <ac:spMk id="6" creationId="{00000000-0000-0000-0000-000000000000}"/>
          </ac:spMkLst>
        </pc:spChg>
        <pc:spChg chg="del">
          <ac:chgData name="pantelis balaouras" userId="25e8755020fc1734" providerId="LiveId" clId="{31118102-DE2D-4DEC-A1E7-0B35600D646B}" dt="2024-05-01T14:33:55.983" v="33" actId="478"/>
          <ac:spMkLst>
            <pc:docMk/>
            <pc:sldMk cId="3463687346" sldId="274"/>
            <ac:spMk id="7"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8"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9" creationId="{00000000-0000-0000-0000-000000000000}"/>
          </ac:spMkLst>
        </pc:spChg>
        <pc:spChg chg="mod ord">
          <ac:chgData name="pantelis balaouras" userId="25e8755020fc1734" providerId="LiveId" clId="{31118102-DE2D-4DEC-A1E7-0B35600D646B}" dt="2024-05-01T15:38:14.321" v="51" actId="1076"/>
          <ac:spMkLst>
            <pc:docMk/>
            <pc:sldMk cId="3463687346" sldId="274"/>
            <ac:spMk id="10"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985399074" sldId="275"/>
        </pc:sldMkLst>
        <pc:spChg chg="add mod ord">
          <ac:chgData name="pantelis balaouras" userId="25e8755020fc1734" providerId="LiveId" clId="{31118102-DE2D-4DEC-A1E7-0B35600D646B}" dt="2024-05-01T15:52:21.581" v="281"/>
          <ac:spMkLst>
            <pc:docMk/>
            <pc:sldMk cId="3985399074" sldId="275"/>
            <ac:spMk id="2" creationId="{D54BC7FD-4441-6CF0-21EF-2BFFBC3E3958}"/>
          </ac:spMkLst>
        </pc:spChg>
        <pc:spChg chg="del">
          <ac:chgData name="pantelis balaouras" userId="25e8755020fc1734" providerId="LiveId" clId="{31118102-DE2D-4DEC-A1E7-0B35600D646B}" dt="2024-05-01T14:34:01.513" v="35" actId="478"/>
          <ac:spMkLst>
            <pc:docMk/>
            <pc:sldMk cId="3985399074" sldId="275"/>
            <ac:spMk id="6" creationId="{00000000-0000-0000-0000-000000000000}"/>
          </ac:spMkLst>
        </pc:spChg>
        <pc:spChg chg="del">
          <ac:chgData name="pantelis balaouras" userId="25e8755020fc1734" providerId="LiveId" clId="{31118102-DE2D-4DEC-A1E7-0B35600D646B}" dt="2024-05-01T14:33:58.165" v="34" actId="478"/>
          <ac:spMkLst>
            <pc:docMk/>
            <pc:sldMk cId="3985399074" sldId="275"/>
            <ac:spMk id="7"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8"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9" creationId="{00000000-0000-0000-0000-000000000000}"/>
          </ac:spMkLst>
        </pc:spChg>
        <pc:spChg chg="mod ord">
          <ac:chgData name="pantelis balaouras" userId="25e8755020fc1734" providerId="LiveId" clId="{31118102-DE2D-4DEC-A1E7-0B35600D646B}" dt="2024-05-01T15:39:03.379" v="105" actId="14100"/>
          <ac:spMkLst>
            <pc:docMk/>
            <pc:sldMk cId="3985399074" sldId="275"/>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787595633" sldId="276"/>
        </pc:sldMkLst>
        <pc:spChg chg="add mod ord">
          <ac:chgData name="pantelis balaouras" userId="25e8755020fc1734" providerId="LiveId" clId="{31118102-DE2D-4DEC-A1E7-0B35600D646B}" dt="2024-05-01T15:52:21.581" v="281"/>
          <ac:spMkLst>
            <pc:docMk/>
            <pc:sldMk cId="3787595633" sldId="276"/>
            <ac:spMk id="2" creationId="{1C8E6943-A24D-CA3A-9865-F37B5CF926A1}"/>
          </ac:spMkLst>
        </pc:spChg>
        <pc:spChg chg="del">
          <ac:chgData name="pantelis balaouras" userId="25e8755020fc1734" providerId="LiveId" clId="{31118102-DE2D-4DEC-A1E7-0B35600D646B}" dt="2024-05-01T14:34:03.468" v="36" actId="478"/>
          <ac:spMkLst>
            <pc:docMk/>
            <pc:sldMk cId="3787595633" sldId="276"/>
            <ac:spMk id="6" creationId="{00000000-0000-0000-0000-000000000000}"/>
          </ac:spMkLst>
        </pc:spChg>
        <pc:spChg chg="del">
          <ac:chgData name="pantelis balaouras" userId="25e8755020fc1734" providerId="LiveId" clId="{31118102-DE2D-4DEC-A1E7-0B35600D646B}" dt="2024-05-01T14:34:04.893" v="37" actId="478"/>
          <ac:spMkLst>
            <pc:docMk/>
            <pc:sldMk cId="3787595633" sldId="276"/>
            <ac:spMk id="7"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8"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9" creationId="{00000000-0000-0000-0000-000000000000}"/>
          </ac:spMkLst>
        </pc:spChg>
        <pc:spChg chg="mod ord">
          <ac:chgData name="pantelis balaouras" userId="25e8755020fc1734" providerId="LiveId" clId="{31118102-DE2D-4DEC-A1E7-0B35600D646B}" dt="2024-05-01T15:39:38.785" v="131" actId="1076"/>
          <ac:spMkLst>
            <pc:docMk/>
            <pc:sldMk cId="3787595633" sldId="276"/>
            <ac:spMk id="10" creationId="{00000000-0000-0000-0000-000000000000}"/>
          </ac:spMkLst>
        </pc:spChg>
      </pc:sldChg>
      <pc:sldChg chg="delSp modSp del mod modClrScheme chgLayout">
        <pc:chgData name="pantelis balaouras" userId="25e8755020fc1734" providerId="LiveId" clId="{31118102-DE2D-4DEC-A1E7-0B35600D646B}" dt="2024-05-01T15:48:44.289" v="249" actId="47"/>
        <pc:sldMkLst>
          <pc:docMk/>
          <pc:sldMk cId="3325611768" sldId="277"/>
        </pc:sldMkLst>
        <pc:spChg chg="del">
          <ac:chgData name="pantelis balaouras" userId="25e8755020fc1734" providerId="LiveId" clId="{31118102-DE2D-4DEC-A1E7-0B35600D646B}" dt="2024-05-01T14:34:11.578" v="38" actId="478"/>
          <ac:spMkLst>
            <pc:docMk/>
            <pc:sldMk cId="3325611768" sldId="277"/>
            <ac:spMk id="6" creationId="{00000000-0000-0000-0000-000000000000}"/>
          </ac:spMkLst>
        </pc:spChg>
        <pc:spChg chg="del">
          <ac:chgData name="pantelis balaouras" userId="25e8755020fc1734" providerId="LiveId" clId="{31118102-DE2D-4DEC-A1E7-0B35600D646B}" dt="2024-05-01T14:34:15.799" v="39" actId="478"/>
          <ac:spMkLst>
            <pc:docMk/>
            <pc:sldMk cId="3325611768" sldId="277"/>
            <ac:spMk id="7"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1"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2" creationId="{00000000-0000-0000-0000-000000000000}"/>
          </ac:spMkLst>
        </pc:spChg>
      </pc:sldChg>
      <pc:sldChg chg="delSp modSp del mod modClrScheme chgLayout">
        <pc:chgData name="pantelis balaouras" userId="25e8755020fc1734" providerId="LiveId" clId="{31118102-DE2D-4DEC-A1E7-0B35600D646B}" dt="2024-05-01T15:50:25.636" v="267" actId="47"/>
        <pc:sldMkLst>
          <pc:docMk/>
          <pc:sldMk cId="1372138588" sldId="278"/>
        </pc:sldMkLst>
        <pc:spChg chg="mod ord">
          <ac:chgData name="pantelis balaouras" userId="25e8755020fc1734" providerId="LiveId" clId="{31118102-DE2D-4DEC-A1E7-0B35600D646B}" dt="2024-05-01T15:46:05.992" v="223" actId="700"/>
          <ac:spMkLst>
            <pc:docMk/>
            <pc:sldMk cId="1372138588" sldId="278"/>
            <ac:spMk id="4" creationId="{00000000-0000-0000-0000-000000000000}"/>
          </ac:spMkLst>
        </pc:spChg>
        <pc:spChg chg="mod ord">
          <ac:chgData name="pantelis balaouras" userId="25e8755020fc1734" providerId="LiveId" clId="{31118102-DE2D-4DEC-A1E7-0B35600D646B}" dt="2024-05-01T15:46:05.992" v="223" actId="700"/>
          <ac:spMkLst>
            <pc:docMk/>
            <pc:sldMk cId="1372138588" sldId="278"/>
            <ac:spMk id="5" creationId="{00000000-0000-0000-0000-000000000000}"/>
          </ac:spMkLst>
        </pc:spChg>
        <pc:spChg chg="del">
          <ac:chgData name="pantelis balaouras" userId="25e8755020fc1734" providerId="LiveId" clId="{31118102-DE2D-4DEC-A1E7-0B35600D646B}" dt="2024-05-01T14:34:20.824" v="41" actId="478"/>
          <ac:spMkLst>
            <pc:docMk/>
            <pc:sldMk cId="1372138588" sldId="278"/>
            <ac:spMk id="6" creationId="{00000000-0000-0000-0000-000000000000}"/>
          </ac:spMkLst>
        </pc:spChg>
        <pc:spChg chg="del">
          <ac:chgData name="pantelis balaouras" userId="25e8755020fc1734" providerId="LiveId" clId="{31118102-DE2D-4DEC-A1E7-0B35600D646B}" dt="2024-05-01T14:34:17.744" v="40" actId="478"/>
          <ac:spMkLst>
            <pc:docMk/>
            <pc:sldMk cId="1372138588" sldId="278"/>
            <ac:spMk id="7" creationId="{00000000-0000-0000-0000-000000000000}"/>
          </ac:spMkLst>
        </pc:spChg>
      </pc:sldChg>
      <pc:sldChg chg="addSp delSp modSp mod modClrScheme chgLayout">
        <pc:chgData name="pantelis balaouras" userId="25e8755020fc1734" providerId="LiveId" clId="{31118102-DE2D-4DEC-A1E7-0B35600D646B}" dt="2024-05-01T15:54:09.395" v="294" actId="14100"/>
        <pc:sldMkLst>
          <pc:docMk/>
          <pc:sldMk cId="1646048252" sldId="279"/>
        </pc:sldMkLst>
        <pc:spChg chg="add del mod ord">
          <ac:chgData name="pantelis balaouras" userId="25e8755020fc1734" providerId="LiveId" clId="{31118102-DE2D-4DEC-A1E7-0B35600D646B}" dt="2024-05-01T15:50:42.182" v="270" actId="478"/>
          <ac:spMkLst>
            <pc:docMk/>
            <pc:sldMk cId="1646048252" sldId="279"/>
            <ac:spMk id="2" creationId="{2A30B672-A067-E9F3-1312-BD44E17C2496}"/>
          </ac:spMkLst>
        </pc:spChg>
        <pc:spChg chg="mod ord">
          <ac:chgData name="pantelis balaouras" userId="25e8755020fc1734" providerId="LiveId" clId="{31118102-DE2D-4DEC-A1E7-0B35600D646B}" dt="2024-05-01T15:52:21.581" v="281"/>
          <ac:spMkLst>
            <pc:docMk/>
            <pc:sldMk cId="1646048252" sldId="279"/>
            <ac:spMk id="5" creationId="{00000000-0000-0000-0000-000000000000}"/>
          </ac:spMkLst>
        </pc:spChg>
        <pc:spChg chg="del">
          <ac:chgData name="pantelis balaouras" userId="25e8755020fc1734" providerId="LiveId" clId="{31118102-DE2D-4DEC-A1E7-0B35600D646B}" dt="2024-05-01T14:34:22.860" v="42" actId="478"/>
          <ac:spMkLst>
            <pc:docMk/>
            <pc:sldMk cId="1646048252" sldId="279"/>
            <ac:spMk id="6" creationId="{00000000-0000-0000-0000-000000000000}"/>
          </ac:spMkLst>
        </pc:spChg>
        <pc:spChg chg="del">
          <ac:chgData name="pantelis balaouras" userId="25e8755020fc1734" providerId="LiveId" clId="{31118102-DE2D-4DEC-A1E7-0B35600D646B}" dt="2024-05-01T14:34:24.179" v="43" actId="478"/>
          <ac:spMkLst>
            <pc:docMk/>
            <pc:sldMk cId="1646048252" sldId="279"/>
            <ac:spMk id="7" creationId="{00000000-0000-0000-0000-000000000000}"/>
          </ac:spMkLst>
        </pc:spChg>
        <pc:spChg chg="mod">
          <ac:chgData name="pantelis balaouras" userId="25e8755020fc1734" providerId="LiveId" clId="{31118102-DE2D-4DEC-A1E7-0B35600D646B}" dt="2024-05-01T15:54:00.870" v="291" actId="1076"/>
          <ac:spMkLst>
            <pc:docMk/>
            <pc:sldMk cId="1646048252" sldId="279"/>
            <ac:spMk id="8" creationId="{00000000-0000-0000-0000-000000000000}"/>
          </ac:spMkLst>
        </pc:spChg>
        <pc:spChg chg="mod">
          <ac:chgData name="pantelis balaouras" userId="25e8755020fc1734" providerId="LiveId" clId="{31118102-DE2D-4DEC-A1E7-0B35600D646B}" dt="2024-05-01T15:54:09.395" v="294" actId="14100"/>
          <ac:spMkLst>
            <pc:docMk/>
            <pc:sldMk cId="1646048252" sldId="279"/>
            <ac:spMk id="9" creationId="{00000000-0000-0000-0000-000000000000}"/>
          </ac:spMkLst>
        </pc:spChg>
        <pc:spChg chg="mod">
          <ac:chgData name="pantelis balaouras" userId="25e8755020fc1734" providerId="LiveId" clId="{31118102-DE2D-4DEC-A1E7-0B35600D646B}" dt="2024-05-01T15:50:39.569" v="269" actId="1076"/>
          <ac:spMkLst>
            <pc:docMk/>
            <pc:sldMk cId="1646048252" sldId="279"/>
            <ac:spMk id="10" creationId="{00000000-0000-0000-0000-000000000000}"/>
          </ac:spMkLst>
        </pc:spChg>
        <pc:spChg chg="mod">
          <ac:chgData name="pantelis balaouras" userId="25e8755020fc1734" providerId="LiveId" clId="{31118102-DE2D-4DEC-A1E7-0B35600D646B}" dt="2024-05-01T15:50:35.987" v="268" actId="1076"/>
          <ac:spMkLst>
            <pc:docMk/>
            <pc:sldMk cId="1646048252" sldId="279"/>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2817914790" sldId="280"/>
        </pc:sldMkLst>
        <pc:spChg chg="add del mod ord">
          <ac:chgData name="pantelis balaouras" userId="25e8755020fc1734" providerId="LiveId" clId="{31118102-DE2D-4DEC-A1E7-0B35600D646B}" dt="2024-05-01T15:51:13.992" v="275" actId="478"/>
          <ac:spMkLst>
            <pc:docMk/>
            <pc:sldMk cId="2817914790" sldId="280"/>
            <ac:spMk id="2" creationId="{0E581EEA-185F-1302-18A8-8B4C2093D4BE}"/>
          </ac:spMkLst>
        </pc:spChg>
        <pc:spChg chg="mod ord">
          <ac:chgData name="pantelis balaouras" userId="25e8755020fc1734" providerId="LiveId" clId="{31118102-DE2D-4DEC-A1E7-0B35600D646B}" dt="2024-05-01T15:52:21.581" v="281"/>
          <ac:spMkLst>
            <pc:docMk/>
            <pc:sldMk cId="2817914790" sldId="280"/>
            <ac:spMk id="4" creationId="{00000000-0000-0000-0000-000000000000}"/>
          </ac:spMkLst>
        </pc:spChg>
        <pc:spChg chg="mod">
          <ac:chgData name="pantelis balaouras" userId="25e8755020fc1734" providerId="LiveId" clId="{31118102-DE2D-4DEC-A1E7-0B35600D646B}" dt="2024-05-01T15:51:20.877" v="276" actId="1076"/>
          <ac:spMkLst>
            <pc:docMk/>
            <pc:sldMk cId="2817914790" sldId="280"/>
            <ac:spMk id="5" creationId="{00000000-0000-0000-0000-000000000000}"/>
          </ac:spMkLst>
        </pc:spChg>
        <pc:spChg chg="del">
          <ac:chgData name="pantelis balaouras" userId="25e8755020fc1734" providerId="LiveId" clId="{31118102-DE2D-4DEC-A1E7-0B35600D646B}" dt="2024-05-01T14:34:29.460" v="45" actId="478"/>
          <ac:spMkLst>
            <pc:docMk/>
            <pc:sldMk cId="2817914790" sldId="280"/>
            <ac:spMk id="6" creationId="{00000000-0000-0000-0000-000000000000}"/>
          </ac:spMkLst>
        </pc:spChg>
        <pc:spChg chg="del">
          <ac:chgData name="pantelis balaouras" userId="25e8755020fc1734" providerId="LiveId" clId="{31118102-DE2D-4DEC-A1E7-0B35600D646B}" dt="2024-05-01T14:34:26.469" v="44" actId="478"/>
          <ac:spMkLst>
            <pc:docMk/>
            <pc:sldMk cId="2817914790" sldId="280"/>
            <ac:spMk id="7" creationId="{00000000-0000-0000-0000-000000000000}"/>
          </ac:spMkLst>
        </pc:spChg>
        <pc:spChg chg="mod">
          <ac:chgData name="pantelis balaouras" userId="25e8755020fc1734" providerId="LiveId" clId="{31118102-DE2D-4DEC-A1E7-0B35600D646B}" dt="2024-05-01T15:51:25.190" v="277" actId="1076"/>
          <ac:spMkLst>
            <pc:docMk/>
            <pc:sldMk cId="2817914790" sldId="280"/>
            <ac:spMk id="8"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657045285" sldId="281"/>
        </pc:sldMkLst>
        <pc:spChg chg="add del mod ord">
          <ac:chgData name="pantelis balaouras" userId="25e8755020fc1734" providerId="LiveId" clId="{31118102-DE2D-4DEC-A1E7-0B35600D646B}" dt="2024-05-01T15:51:37.148" v="278" actId="478"/>
          <ac:spMkLst>
            <pc:docMk/>
            <pc:sldMk cId="3657045285" sldId="281"/>
            <ac:spMk id="2" creationId="{045A19B7-2EBF-147C-FD57-BE94118414AF}"/>
          </ac:spMkLst>
        </pc:spChg>
        <pc:spChg chg="mod ord">
          <ac:chgData name="pantelis balaouras" userId="25e8755020fc1734" providerId="LiveId" clId="{31118102-DE2D-4DEC-A1E7-0B35600D646B}" dt="2024-05-01T15:52:21.581" v="281"/>
          <ac:spMkLst>
            <pc:docMk/>
            <pc:sldMk cId="3657045285" sldId="281"/>
            <ac:spMk id="4"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5" creationId="{00000000-0000-0000-0000-000000000000}"/>
          </ac:spMkLst>
        </pc:spChg>
        <pc:spChg chg="del">
          <ac:chgData name="pantelis balaouras" userId="25e8755020fc1734" providerId="LiveId" clId="{31118102-DE2D-4DEC-A1E7-0B35600D646B}" dt="2024-05-01T14:34:31.912" v="46" actId="478"/>
          <ac:spMkLst>
            <pc:docMk/>
            <pc:sldMk cId="3657045285" sldId="281"/>
            <ac:spMk id="6" creationId="{00000000-0000-0000-0000-000000000000}"/>
          </ac:spMkLst>
        </pc:spChg>
        <pc:spChg chg="del">
          <ac:chgData name="pantelis balaouras" userId="25e8755020fc1734" providerId="LiveId" clId="{31118102-DE2D-4DEC-A1E7-0B35600D646B}" dt="2024-05-01T14:34:33.440" v="47" actId="478"/>
          <ac:spMkLst>
            <pc:docMk/>
            <pc:sldMk cId="3657045285" sldId="281"/>
            <ac:spMk id="7"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9" creationId="{00000000-0000-0000-0000-000000000000}"/>
          </ac:spMkLst>
        </pc:spChg>
        <pc:spChg chg="mod">
          <ac:chgData name="pantelis balaouras" userId="25e8755020fc1734" providerId="LiveId" clId="{31118102-DE2D-4DEC-A1E7-0B35600D646B}" dt="2024-05-01T15:51:52.103" v="280" actId="1076"/>
          <ac:spMkLst>
            <pc:docMk/>
            <pc:sldMk cId="3657045285" sldId="281"/>
            <ac:spMk id="10" creationId="{00000000-0000-0000-0000-000000000000}"/>
          </ac:spMkLst>
        </pc:spChg>
        <pc:picChg chg="mod">
          <ac:chgData name="pantelis balaouras" userId="25e8755020fc1734" providerId="LiveId" clId="{31118102-DE2D-4DEC-A1E7-0B35600D646B}" dt="2024-05-01T15:51:47.622" v="279" actId="1076"/>
          <ac:picMkLst>
            <pc:docMk/>
            <pc:sldMk cId="3657045285" sldId="281"/>
            <ac:picMk id="8" creationId="{DF00CD07-3B42-55C7-B8FF-D29EA00CEE3F}"/>
          </ac:picMkLst>
        </pc:picChg>
      </pc:sldChg>
      <pc:sldChg chg="modSp add mod ord">
        <pc:chgData name="pantelis balaouras" userId="25e8755020fc1734" providerId="LiveId" clId="{31118102-DE2D-4DEC-A1E7-0B35600D646B}" dt="2024-05-01T17:32:21.996" v="407"/>
        <pc:sldMkLst>
          <pc:docMk/>
          <pc:sldMk cId="0" sldId="282"/>
        </pc:sldMkLst>
        <pc:spChg chg="mod">
          <ac:chgData name="pantelis balaouras" userId="25e8755020fc1734" providerId="LiveId" clId="{31118102-DE2D-4DEC-A1E7-0B35600D646B}" dt="2024-05-01T15:41:16.859" v="154" actId="14100"/>
          <ac:spMkLst>
            <pc:docMk/>
            <pc:sldMk cId="0" sldId="282"/>
            <ac:spMk id="120" creationId="{00000000-0000-0000-0000-000000000000}"/>
          </ac:spMkLst>
        </pc:spChg>
      </pc:sldChg>
      <pc:sldChg chg="modSp add mod">
        <pc:chgData name="pantelis balaouras" userId="25e8755020fc1734" providerId="LiveId" clId="{31118102-DE2D-4DEC-A1E7-0B35600D646B}" dt="2024-05-01T15:52:25.637" v="282"/>
        <pc:sldMkLst>
          <pc:docMk/>
          <pc:sldMk cId="434783448" sldId="601"/>
        </pc:sldMkLst>
        <pc:spChg chg="mod">
          <ac:chgData name="pantelis balaouras" userId="25e8755020fc1734" providerId="LiveId" clId="{31118102-DE2D-4DEC-A1E7-0B35600D646B}" dt="2024-05-01T15:52:25.637" v="282"/>
          <ac:spMkLst>
            <pc:docMk/>
            <pc:sldMk cId="434783448" sldId="601"/>
            <ac:spMk id="4" creationId="{E47D0821-8573-4002-9B33-F43C68A1D403}"/>
          </ac:spMkLst>
        </pc:spChg>
        <pc:spChg chg="mod">
          <ac:chgData name="pantelis balaouras" userId="25e8755020fc1734" providerId="LiveId" clId="{31118102-DE2D-4DEC-A1E7-0B35600D646B}" dt="2024-05-01T15:52:25.637" v="282"/>
          <ac:spMkLst>
            <pc:docMk/>
            <pc:sldMk cId="434783448" sldId="601"/>
            <ac:spMk id="5" creationId="{FAA18648-8A7B-40D3-A066-80FDB05B7DF4}"/>
          </ac:spMkLst>
        </pc:spChg>
        <pc:spChg chg="mod">
          <ac:chgData name="pantelis balaouras" userId="25e8755020fc1734" providerId="LiveId" clId="{31118102-DE2D-4DEC-A1E7-0B35600D646B}" dt="2024-05-01T15:43:15.786" v="212" actId="6549"/>
          <ac:spMkLst>
            <pc:docMk/>
            <pc:sldMk cId="434783448" sldId="601"/>
            <ac:spMk id="6" creationId="{AA5AE911-E515-48E3-AB8B-121C68B77A58}"/>
          </ac:spMkLst>
        </pc:spChg>
        <pc:picChg chg="mod">
          <ac:chgData name="pantelis balaouras" userId="25e8755020fc1734" providerId="LiveId" clId="{31118102-DE2D-4DEC-A1E7-0B35600D646B}" dt="2024-05-01T15:42:38.014" v="160" actId="167"/>
          <ac:picMkLst>
            <pc:docMk/>
            <pc:sldMk cId="434783448" sldId="601"/>
            <ac:picMk id="2" creationId="{6A8B8681-EEFD-39A7-7953-B61CD9ADBC62}"/>
          </ac:picMkLst>
        </pc:picChg>
      </pc:sldChg>
      <pc:sldChg chg="modSp add mod">
        <pc:chgData name="pantelis balaouras" userId="25e8755020fc1734" providerId="LiveId" clId="{31118102-DE2D-4DEC-A1E7-0B35600D646B}" dt="2024-05-01T15:52:21.581" v="281"/>
        <pc:sldMkLst>
          <pc:docMk/>
          <pc:sldMk cId="4059777471" sldId="602"/>
        </pc:sldMkLst>
        <pc:spChg chg="mod">
          <ac:chgData name="pantelis balaouras" userId="25e8755020fc1734" providerId="LiveId" clId="{31118102-DE2D-4DEC-A1E7-0B35600D646B}" dt="2024-05-01T15:52:21.581" v="281"/>
          <ac:spMkLst>
            <pc:docMk/>
            <pc:sldMk cId="4059777471" sldId="602"/>
            <ac:spMk id="4" creationId="{E47D0821-8573-4002-9B33-F43C68A1D403}"/>
          </ac:spMkLst>
        </pc:spChg>
        <pc:spChg chg="mod">
          <ac:chgData name="pantelis balaouras" userId="25e8755020fc1734" providerId="LiveId" clId="{31118102-DE2D-4DEC-A1E7-0B35600D646B}" dt="2024-05-01T15:52:21.581" v="281"/>
          <ac:spMkLst>
            <pc:docMk/>
            <pc:sldMk cId="4059777471" sldId="602"/>
            <ac:spMk id="5" creationId="{FAA18648-8A7B-40D3-A066-80FDB05B7DF4}"/>
          </ac:spMkLst>
        </pc:spChg>
        <pc:spChg chg="mod">
          <ac:chgData name="pantelis balaouras" userId="25e8755020fc1734" providerId="LiveId" clId="{31118102-DE2D-4DEC-A1E7-0B35600D646B}" dt="2024-05-01T15:45:23.344" v="220"/>
          <ac:spMkLst>
            <pc:docMk/>
            <pc:sldMk cId="4059777471" sldId="602"/>
            <ac:spMk id="6" creationId="{AA5AE911-E515-48E3-AB8B-121C68B77A58}"/>
          </ac:spMkLst>
        </pc:spChg>
      </pc:sldChg>
      <pc:sldChg chg="addSp delSp modSp new mod modClrScheme chgLayout">
        <pc:chgData name="pantelis balaouras" userId="25e8755020fc1734" providerId="LiveId" clId="{31118102-DE2D-4DEC-A1E7-0B35600D646B}" dt="2024-05-01T15:52:21.581" v="281"/>
        <pc:sldMkLst>
          <pc:docMk/>
          <pc:sldMk cId="3518131577" sldId="603"/>
        </pc:sldMkLst>
        <pc:spChg chg="del mod ord">
          <ac:chgData name="pantelis balaouras" userId="25e8755020fc1734" providerId="LiveId" clId="{31118102-DE2D-4DEC-A1E7-0B35600D646B}" dt="2024-05-01T15:46:18.453" v="225" actId="700"/>
          <ac:spMkLst>
            <pc:docMk/>
            <pc:sldMk cId="3518131577" sldId="603"/>
            <ac:spMk id="2" creationId="{A824320E-15D9-E1FE-F923-8F3351010B96}"/>
          </ac:spMkLst>
        </pc:spChg>
        <pc:spChg chg="del mod ord">
          <ac:chgData name="pantelis balaouras" userId="25e8755020fc1734" providerId="LiveId" clId="{31118102-DE2D-4DEC-A1E7-0B35600D646B}" dt="2024-05-01T15:46:18.453" v="225" actId="700"/>
          <ac:spMkLst>
            <pc:docMk/>
            <pc:sldMk cId="3518131577" sldId="603"/>
            <ac:spMk id="3" creationId="{219872E9-DBB6-E9ED-2EB5-58B6E7108411}"/>
          </ac:spMkLst>
        </pc:spChg>
        <pc:spChg chg="del">
          <ac:chgData name="pantelis balaouras" userId="25e8755020fc1734" providerId="LiveId" clId="{31118102-DE2D-4DEC-A1E7-0B35600D646B}" dt="2024-05-01T15:46:18.453" v="225" actId="700"/>
          <ac:spMkLst>
            <pc:docMk/>
            <pc:sldMk cId="3518131577" sldId="603"/>
            <ac:spMk id="4" creationId="{2E8E32AA-AFE6-C30E-97F3-F871EDBEA0B2}"/>
          </ac:spMkLst>
        </pc:spChg>
        <pc:spChg chg="add mod ord">
          <ac:chgData name="pantelis balaouras" userId="25e8755020fc1734" providerId="LiveId" clId="{31118102-DE2D-4DEC-A1E7-0B35600D646B}" dt="2024-05-01T15:52:21.581" v="281"/>
          <ac:spMkLst>
            <pc:docMk/>
            <pc:sldMk cId="3518131577" sldId="603"/>
            <ac:spMk id="5" creationId="{0659C51E-0085-EA84-AB6B-F5A41FF4AB4F}"/>
          </ac:spMkLst>
        </pc:spChg>
        <pc:spChg chg="add mod ord">
          <ac:chgData name="pantelis balaouras" userId="25e8755020fc1734" providerId="LiveId" clId="{31118102-DE2D-4DEC-A1E7-0B35600D646B}" dt="2024-05-01T15:47:28.501" v="237" actId="948"/>
          <ac:spMkLst>
            <pc:docMk/>
            <pc:sldMk cId="3518131577" sldId="603"/>
            <ac:spMk id="6" creationId="{5BB836A1-F441-1E35-0C11-C4B431B1FA0D}"/>
          </ac:spMkLst>
        </pc:spChg>
        <pc:spChg chg="add mod">
          <ac:chgData name="pantelis balaouras" userId="25e8755020fc1734" providerId="LiveId" clId="{31118102-DE2D-4DEC-A1E7-0B35600D646B}" dt="2024-05-01T15:47:09.984" v="233" actId="1076"/>
          <ac:spMkLst>
            <pc:docMk/>
            <pc:sldMk cId="3518131577" sldId="603"/>
            <ac:spMk id="8" creationId="{F2AA1F36-FA5E-CE19-FE60-378294891A25}"/>
          </ac:spMkLst>
        </pc:spChg>
        <pc:picChg chg="add mod">
          <ac:chgData name="pantelis balaouras" userId="25e8755020fc1734" providerId="LiveId" clId="{31118102-DE2D-4DEC-A1E7-0B35600D646B}" dt="2024-05-01T15:47:36.411" v="239" actId="14100"/>
          <ac:picMkLst>
            <pc:docMk/>
            <pc:sldMk cId="3518131577" sldId="603"/>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855218690" sldId="604"/>
        </pc:sldMkLst>
        <pc:spChg chg="add mod">
          <ac:chgData name="pantelis balaouras" userId="25e8755020fc1734" providerId="LiveId" clId="{31118102-DE2D-4DEC-A1E7-0B35600D646B}" dt="2024-05-01T15:48:40.700" v="248" actId="1076"/>
          <ac:spMkLst>
            <pc:docMk/>
            <pc:sldMk cId="855218690" sldId="604"/>
            <ac:spMk id="3" creationId="{F6DBF69C-B0E2-85B0-B4AB-A4D7F63650C4}"/>
          </ac:spMkLst>
        </pc:spChg>
        <pc:spChg chg="mod">
          <ac:chgData name="pantelis balaouras" userId="25e8755020fc1734" providerId="LiveId" clId="{31118102-DE2D-4DEC-A1E7-0B35600D646B}" dt="2024-05-01T15:52:21.581" v="281"/>
          <ac:spMkLst>
            <pc:docMk/>
            <pc:sldMk cId="855218690" sldId="604"/>
            <ac:spMk id="5" creationId="{0659C51E-0085-EA84-AB6B-F5A41FF4AB4F}"/>
          </ac:spMkLst>
        </pc:spChg>
        <pc:spChg chg="mod">
          <ac:chgData name="pantelis balaouras" userId="25e8755020fc1734" providerId="LiveId" clId="{31118102-DE2D-4DEC-A1E7-0B35600D646B}" dt="2024-05-01T15:49:23.925" v="254" actId="20577"/>
          <ac:spMkLst>
            <pc:docMk/>
            <pc:sldMk cId="855218690" sldId="604"/>
            <ac:spMk id="6" creationId="{5BB836A1-F441-1E35-0C11-C4B431B1FA0D}"/>
          </ac:spMkLst>
        </pc:spChg>
        <pc:spChg chg="del">
          <ac:chgData name="pantelis balaouras" userId="25e8755020fc1734" providerId="LiveId" clId="{31118102-DE2D-4DEC-A1E7-0B35600D646B}" dt="2024-05-01T15:48:35.050" v="247" actId="478"/>
          <ac:spMkLst>
            <pc:docMk/>
            <pc:sldMk cId="855218690" sldId="604"/>
            <ac:spMk id="8" creationId="{F2AA1F36-FA5E-CE19-FE60-378294891A25}"/>
          </ac:spMkLst>
        </pc:spChg>
        <pc:picChg chg="add mod">
          <ac:chgData name="pantelis balaouras" userId="25e8755020fc1734" providerId="LiveId" clId="{31118102-DE2D-4DEC-A1E7-0B35600D646B}" dt="2024-05-01T15:48:30.434" v="246"/>
          <ac:picMkLst>
            <pc:docMk/>
            <pc:sldMk cId="855218690" sldId="604"/>
            <ac:picMk id="2" creationId="{53FD29E2-D4DF-97EA-E67A-3F74C0638A02}"/>
          </ac:picMkLst>
        </pc:picChg>
        <pc:picChg chg="del">
          <ac:chgData name="pantelis balaouras" userId="25e8755020fc1734" providerId="LiveId" clId="{31118102-DE2D-4DEC-A1E7-0B35600D646B}" dt="2024-05-01T15:48:29.823" v="245" actId="478"/>
          <ac:picMkLst>
            <pc:docMk/>
            <pc:sldMk cId="855218690" sldId="604"/>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268782402" sldId="605"/>
        </pc:sldMkLst>
        <pc:spChg chg="del">
          <ac:chgData name="pantelis balaouras" userId="25e8755020fc1734" providerId="LiveId" clId="{31118102-DE2D-4DEC-A1E7-0B35600D646B}" dt="2024-05-01T15:49:58.533" v="259" actId="478"/>
          <ac:spMkLst>
            <pc:docMk/>
            <pc:sldMk cId="268782402" sldId="605"/>
            <ac:spMk id="3" creationId="{F6DBF69C-B0E2-85B0-B4AB-A4D7F63650C4}"/>
          </ac:spMkLst>
        </pc:spChg>
        <pc:spChg chg="mod">
          <ac:chgData name="pantelis balaouras" userId="25e8755020fc1734" providerId="LiveId" clId="{31118102-DE2D-4DEC-A1E7-0B35600D646B}" dt="2024-05-01T15:52:21.581" v="281"/>
          <ac:spMkLst>
            <pc:docMk/>
            <pc:sldMk cId="268782402" sldId="605"/>
            <ac:spMk id="5" creationId="{0659C51E-0085-EA84-AB6B-F5A41FF4AB4F}"/>
          </ac:spMkLst>
        </pc:spChg>
        <pc:spChg chg="mod">
          <ac:chgData name="pantelis balaouras" userId="25e8755020fc1734" providerId="LiveId" clId="{31118102-DE2D-4DEC-A1E7-0B35600D646B}" dt="2024-05-01T15:50:11.104" v="262" actId="120"/>
          <ac:spMkLst>
            <pc:docMk/>
            <pc:sldMk cId="268782402" sldId="605"/>
            <ac:spMk id="6" creationId="{5BB836A1-F441-1E35-0C11-C4B431B1FA0D}"/>
          </ac:spMkLst>
        </pc:spChg>
        <pc:spChg chg="add mod">
          <ac:chgData name="pantelis balaouras" userId="25e8755020fc1734" providerId="LiveId" clId="{31118102-DE2D-4DEC-A1E7-0B35600D646B}" dt="2024-05-01T15:50:22.131" v="266" actId="1076"/>
          <ac:spMkLst>
            <pc:docMk/>
            <pc:sldMk cId="268782402" sldId="605"/>
            <ac:spMk id="7" creationId="{50CF2E2E-2B1C-1016-C728-246CAD949BBD}"/>
          </ac:spMkLst>
        </pc:spChg>
        <pc:picChg chg="del">
          <ac:chgData name="pantelis balaouras" userId="25e8755020fc1734" providerId="LiveId" clId="{31118102-DE2D-4DEC-A1E7-0B35600D646B}" dt="2024-05-01T15:49:56.581" v="258" actId="478"/>
          <ac:picMkLst>
            <pc:docMk/>
            <pc:sldMk cId="268782402" sldId="605"/>
            <ac:picMk id="2" creationId="{53FD29E2-D4DF-97EA-E67A-3F74C0638A02}"/>
          </ac:picMkLst>
        </pc:picChg>
        <pc:picChg chg="add mod">
          <ac:chgData name="pantelis balaouras" userId="25e8755020fc1734" providerId="LiveId" clId="{31118102-DE2D-4DEC-A1E7-0B35600D646B}" dt="2024-05-01T15:50:17.106" v="264" actId="14100"/>
          <ac:picMkLst>
            <pc:docMk/>
            <pc:sldMk cId="268782402" sldId="605"/>
            <ac:picMk id="4" creationId="{4A1661F5-5475-24E0-9622-7240BACC9795}"/>
          </ac:picMkLst>
        </pc:picChg>
      </pc:sldChg>
      <pc:sldChg chg="modSp add mod">
        <pc:chgData name="pantelis balaouras" userId="25e8755020fc1734" providerId="LiveId" clId="{31118102-DE2D-4DEC-A1E7-0B35600D646B}" dt="2024-05-01T16:02:36.547" v="304"/>
        <pc:sldMkLst>
          <pc:docMk/>
          <pc:sldMk cId="3362432939" sldId="606"/>
        </pc:sldMkLst>
        <pc:spChg chg="mod">
          <ac:chgData name="pantelis balaouras" userId="25e8755020fc1734" providerId="LiveId" clId="{31118102-DE2D-4DEC-A1E7-0B35600D646B}" dt="2024-05-01T16:02:22.683" v="303"/>
          <ac:spMkLst>
            <pc:docMk/>
            <pc:sldMk cId="3362432939" sldId="606"/>
            <ac:spMk id="4" creationId="{E47D0821-8573-4002-9B33-F43C68A1D403}"/>
          </ac:spMkLst>
        </pc:spChg>
        <pc:spChg chg="mod">
          <ac:chgData name="pantelis balaouras" userId="25e8755020fc1734" providerId="LiveId" clId="{31118102-DE2D-4DEC-A1E7-0B35600D646B}" dt="2024-05-01T16:02:36.547" v="304"/>
          <ac:spMkLst>
            <pc:docMk/>
            <pc:sldMk cId="3362432939" sldId="606"/>
            <ac:spMk id="6" creationId="{AA5AE911-E515-48E3-AB8B-121C68B77A58}"/>
          </ac:spMkLst>
        </pc:spChg>
      </pc:sldChg>
      <pc:sldMasterChg chg="modSldLayout">
        <pc:chgData name="pantelis balaouras" userId="25e8755020fc1734" providerId="LiveId" clId="{31118102-DE2D-4DEC-A1E7-0B35600D646B}" dt="2024-05-01T15:53:16.815" v="290"/>
        <pc:sldMasterMkLst>
          <pc:docMk/>
          <pc:sldMasterMk cId="0" sldId="2147483648"/>
        </pc:sldMasterMkLst>
        <pc:sldLayoutChg chg="modSp mod">
          <pc:chgData name="pantelis balaouras" userId="25e8755020fc1734" providerId="LiveId" clId="{31118102-DE2D-4DEC-A1E7-0B35600D646B}" dt="2024-05-01T15:53:02.496" v="286" actId="20577"/>
          <pc:sldLayoutMkLst>
            <pc:docMk/>
            <pc:sldMasterMk cId="0" sldId="2147483648"/>
            <pc:sldLayoutMk cId="0" sldId="2147483653"/>
          </pc:sldLayoutMkLst>
          <pc:spChg chg="mod">
            <ac:chgData name="pantelis balaouras" userId="25e8755020fc1734" providerId="LiveId" clId="{31118102-DE2D-4DEC-A1E7-0B35600D646B}" dt="2024-05-01T15:53:02.496" v="286" actId="20577"/>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31118102-DE2D-4DEC-A1E7-0B35600D646B}" dt="2024-05-01T15:53:11.109" v="288"/>
          <pc:sldLayoutMkLst>
            <pc:docMk/>
            <pc:sldMasterMk cId="0" sldId="2147483648"/>
            <pc:sldLayoutMk cId="0" sldId="2147483654"/>
          </pc:sldLayoutMkLst>
          <pc:spChg chg="add mod">
            <ac:chgData name="pantelis balaouras" userId="25e8755020fc1734" providerId="LiveId" clId="{31118102-DE2D-4DEC-A1E7-0B35600D646B}" dt="2024-05-01T15:53:11.109" v="288"/>
            <ac:spMkLst>
              <pc:docMk/>
              <pc:sldMasterMk cId="0" sldId="2147483648"/>
              <pc:sldLayoutMk cId="0" sldId="2147483654"/>
              <ac:spMk id="2" creationId="{9075C955-26F8-D656-2C6C-942F5A25D095}"/>
            </ac:spMkLst>
          </pc:spChg>
          <pc:spChg chg="del">
            <ac:chgData name="pantelis balaouras" userId="25e8755020fc1734" providerId="LiveId" clId="{31118102-DE2D-4DEC-A1E7-0B35600D646B}" dt="2024-05-01T15:53:10.427" v="287"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31118102-DE2D-4DEC-A1E7-0B35600D646B}" dt="2024-05-01T15:53:16.815" v="290"/>
          <pc:sldLayoutMkLst>
            <pc:docMk/>
            <pc:sldMasterMk cId="0" sldId="2147483648"/>
            <pc:sldLayoutMk cId="0" sldId="2147483655"/>
          </pc:sldLayoutMkLst>
          <pc:spChg chg="add mod">
            <ac:chgData name="pantelis balaouras" userId="25e8755020fc1734" providerId="LiveId" clId="{31118102-DE2D-4DEC-A1E7-0B35600D646B}" dt="2024-05-01T15:53:16.815" v="290"/>
            <ac:spMkLst>
              <pc:docMk/>
              <pc:sldMasterMk cId="0" sldId="2147483648"/>
              <pc:sldLayoutMk cId="0" sldId="2147483655"/>
              <ac:spMk id="2" creationId="{9781EFB7-3423-FB97-4D47-AB8E51463746}"/>
            </ac:spMkLst>
          </pc:spChg>
          <pc:spChg chg="del">
            <ac:chgData name="pantelis balaouras" userId="25e8755020fc1734" providerId="LiveId" clId="{31118102-DE2D-4DEC-A1E7-0B35600D646B}" dt="2024-05-01T15:53:16.182" v="289" actId="478"/>
            <ac:spMkLst>
              <pc:docMk/>
              <pc:sldMasterMk cId="0" sldId="2147483648"/>
              <pc:sldLayoutMk cId="0" sldId="2147483655"/>
              <ac:spMk id="54" creationId="{00000000-0000-0000-0000-000000000000}"/>
            </ac:spMkLst>
          </pc:spChg>
        </pc:sldLayoutChg>
      </pc:sldMasterChg>
      <pc:sldMasterChg chg="delSldLayout">
        <pc:chgData name="pantelis balaouras" userId="25e8755020fc1734" providerId="LiveId" clId="{31118102-DE2D-4DEC-A1E7-0B35600D646B}" dt="2024-05-01T15:50:25.636" v="267" actId="47"/>
        <pc:sldMasterMkLst>
          <pc:docMk/>
          <pc:sldMasterMk cId="0" sldId="2147483659"/>
        </pc:sldMasterMkLst>
        <pc:sldLayoutChg chg="del">
          <pc:chgData name="pantelis balaouras" userId="25e8755020fc1734" providerId="LiveId" clId="{31118102-DE2D-4DEC-A1E7-0B35600D646B}" dt="2024-05-01T15:50:25.636" v="267" actId="47"/>
          <pc:sldLayoutMkLst>
            <pc:docMk/>
            <pc:sldMasterMk cId="0" sldId="2147483659"/>
            <pc:sldLayoutMk cId="0" sldId="2147483663"/>
          </pc:sldLayoutMkLst>
        </pc:sldLayoutChg>
      </pc:sldMasterChg>
    </pc:docChg>
  </pc:docChgLst>
  <pc:docChgLst>
    <pc:chgData name="Guillem Part López" userId="39f5615f-54c3-4dde-9b55-95608137fd0d" providerId="ADAL" clId="{F6365253-8009-46AE-BAB7-DBE3BE6D3002}"/>
    <pc:docChg chg="undo custSel modSld">
      <pc:chgData name="Guillem Part López" userId="39f5615f-54c3-4dde-9b55-95608137fd0d" providerId="ADAL" clId="{F6365253-8009-46AE-BAB7-DBE3BE6D3002}" dt="2024-03-26T08:40:55.645" v="84" actId="20577"/>
      <pc:docMkLst>
        <pc:docMk/>
      </pc:docMkLst>
      <pc:sldChg chg="modSp mod">
        <pc:chgData name="Guillem Part López" userId="39f5615f-54c3-4dde-9b55-95608137fd0d" providerId="ADAL" clId="{F6365253-8009-46AE-BAB7-DBE3BE6D3002}" dt="2024-03-26T08:32:14.985" v="17" actId="20577"/>
        <pc:sldMkLst>
          <pc:docMk/>
          <pc:sldMk cId="0" sldId="259"/>
        </pc:sldMkLst>
        <pc:spChg chg="mod">
          <ac:chgData name="Guillem Part López" userId="39f5615f-54c3-4dde-9b55-95608137fd0d" providerId="ADAL" clId="{F6365253-8009-46AE-BAB7-DBE3BE6D3002}" dt="2024-03-26T08:32:14.985" v="17" actId="20577"/>
          <ac:spMkLst>
            <pc:docMk/>
            <pc:sldMk cId="0" sldId="259"/>
            <ac:spMk id="237" creationId="{00000000-0000-0000-0000-000000000000}"/>
          </ac:spMkLst>
        </pc:spChg>
      </pc:sldChg>
      <pc:sldChg chg="delSp modSp mod">
        <pc:chgData name="Guillem Part López" userId="39f5615f-54c3-4dde-9b55-95608137fd0d" providerId="ADAL" clId="{F6365253-8009-46AE-BAB7-DBE3BE6D3002}" dt="2024-03-26T08:32:58.582" v="20" actId="478"/>
        <pc:sldMkLst>
          <pc:docMk/>
          <pc:sldMk cId="0" sldId="260"/>
        </pc:sldMkLst>
        <pc:spChg chg="del mod">
          <ac:chgData name="Guillem Part López" userId="39f5615f-54c3-4dde-9b55-95608137fd0d" providerId="ADAL" clId="{F6365253-8009-46AE-BAB7-DBE3BE6D3002}" dt="2024-03-26T08:32:58.582" v="20" actId="478"/>
          <ac:spMkLst>
            <pc:docMk/>
            <pc:sldMk cId="0" sldId="260"/>
            <ac:spMk id="244" creationId="{00000000-0000-0000-0000-000000000000}"/>
          </ac:spMkLst>
        </pc:spChg>
      </pc:sldChg>
      <pc:sldChg chg="delSp mod">
        <pc:chgData name="Guillem Part López" userId="39f5615f-54c3-4dde-9b55-95608137fd0d" providerId="ADAL" clId="{F6365253-8009-46AE-BAB7-DBE3BE6D3002}" dt="2024-03-26T08:32:51.145" v="18" actId="478"/>
        <pc:sldMkLst>
          <pc:docMk/>
          <pc:sldMk cId="0" sldId="261"/>
        </pc:sldMkLst>
        <pc:spChg chg="del">
          <ac:chgData name="Guillem Part López" userId="39f5615f-54c3-4dde-9b55-95608137fd0d" providerId="ADAL" clId="{F6365253-8009-46AE-BAB7-DBE3BE6D3002}" dt="2024-03-26T08:32:51.145" v="18" actId="478"/>
          <ac:spMkLst>
            <pc:docMk/>
            <pc:sldMk cId="0" sldId="261"/>
            <ac:spMk id="251" creationId="{00000000-0000-0000-0000-000000000000}"/>
          </ac:spMkLst>
        </pc:spChg>
      </pc:sldChg>
      <pc:sldChg chg="delSp mod">
        <pc:chgData name="Guillem Part López" userId="39f5615f-54c3-4dde-9b55-95608137fd0d" providerId="ADAL" clId="{F6365253-8009-46AE-BAB7-DBE3BE6D3002}" dt="2024-03-26T08:34:54.478" v="21" actId="478"/>
        <pc:sldMkLst>
          <pc:docMk/>
          <pc:sldMk cId="0" sldId="263"/>
        </pc:sldMkLst>
        <pc:spChg chg="del">
          <ac:chgData name="Guillem Part López" userId="39f5615f-54c3-4dde-9b55-95608137fd0d" providerId="ADAL" clId="{F6365253-8009-46AE-BAB7-DBE3BE6D3002}" dt="2024-03-26T08:34:54.478" v="21" actId="478"/>
          <ac:spMkLst>
            <pc:docMk/>
            <pc:sldMk cId="0" sldId="263"/>
            <ac:spMk id="276" creationId="{00000000-0000-0000-0000-000000000000}"/>
          </ac:spMkLst>
        </pc:spChg>
      </pc:sldChg>
      <pc:sldChg chg="delSp modSp mod">
        <pc:chgData name="Guillem Part López" userId="39f5615f-54c3-4dde-9b55-95608137fd0d" providerId="ADAL" clId="{F6365253-8009-46AE-BAB7-DBE3BE6D3002}" dt="2024-03-26T08:36:11.606" v="45" actId="20577"/>
        <pc:sldMkLst>
          <pc:docMk/>
          <pc:sldMk cId="0" sldId="264"/>
        </pc:sldMkLst>
        <pc:spChg chg="del">
          <ac:chgData name="Guillem Part López" userId="39f5615f-54c3-4dde-9b55-95608137fd0d" providerId="ADAL" clId="{F6365253-8009-46AE-BAB7-DBE3BE6D3002}" dt="2024-03-26T08:35:30.058" v="22" actId="478"/>
          <ac:spMkLst>
            <pc:docMk/>
            <pc:sldMk cId="0" sldId="264"/>
            <ac:spMk id="288" creationId="{00000000-0000-0000-0000-000000000000}"/>
          </ac:spMkLst>
        </pc:spChg>
        <pc:spChg chg="mod">
          <ac:chgData name="Guillem Part López" userId="39f5615f-54c3-4dde-9b55-95608137fd0d" providerId="ADAL" clId="{F6365253-8009-46AE-BAB7-DBE3BE6D3002}" dt="2024-03-26T08:36:11.606" v="45" actId="20577"/>
          <ac:spMkLst>
            <pc:docMk/>
            <pc:sldMk cId="0" sldId="264"/>
            <ac:spMk id="292" creationId="{00000000-0000-0000-0000-000000000000}"/>
          </ac:spMkLst>
        </pc:spChg>
      </pc:sldChg>
      <pc:sldChg chg="delSp modSp mod">
        <pc:chgData name="Guillem Part López" userId="39f5615f-54c3-4dde-9b55-95608137fd0d" providerId="ADAL" clId="{F6365253-8009-46AE-BAB7-DBE3BE6D3002}" dt="2024-03-26T08:36:52.043" v="48"/>
        <pc:sldMkLst>
          <pc:docMk/>
          <pc:sldMk cId="0" sldId="265"/>
        </pc:sldMkLst>
        <pc:spChg chg="del mod">
          <ac:chgData name="Guillem Part López" userId="39f5615f-54c3-4dde-9b55-95608137fd0d" providerId="ADAL" clId="{F6365253-8009-46AE-BAB7-DBE3BE6D3002}" dt="2024-03-26T08:36:40.010" v="47" actId="478"/>
          <ac:spMkLst>
            <pc:docMk/>
            <pc:sldMk cId="0" sldId="265"/>
            <ac:spMk id="305" creationId="{00000000-0000-0000-0000-000000000000}"/>
          </ac:spMkLst>
        </pc:spChg>
        <pc:spChg chg="mod">
          <ac:chgData name="Guillem Part López" userId="39f5615f-54c3-4dde-9b55-95608137fd0d" providerId="ADAL" clId="{F6365253-8009-46AE-BAB7-DBE3BE6D3002}" dt="2024-03-26T08:36:52.043" v="48"/>
          <ac:spMkLst>
            <pc:docMk/>
            <pc:sldMk cId="0" sldId="265"/>
            <ac:spMk id="306" creationId="{00000000-0000-0000-0000-000000000000}"/>
          </ac:spMkLst>
        </pc:spChg>
      </pc:sldChg>
      <pc:sldChg chg="delSp modSp mod">
        <pc:chgData name="Guillem Part López" userId="39f5615f-54c3-4dde-9b55-95608137fd0d" providerId="ADAL" clId="{F6365253-8009-46AE-BAB7-DBE3BE6D3002}" dt="2024-03-26T08:37:07.761" v="51" actId="20577"/>
        <pc:sldMkLst>
          <pc:docMk/>
          <pc:sldMk cId="0" sldId="266"/>
        </pc:sldMkLst>
        <pc:spChg chg="mod">
          <ac:chgData name="Guillem Part López" userId="39f5615f-54c3-4dde-9b55-95608137fd0d" providerId="ADAL" clId="{F6365253-8009-46AE-BAB7-DBE3BE6D3002}" dt="2024-03-26T08:37:07.761" v="51" actId="20577"/>
          <ac:spMkLst>
            <pc:docMk/>
            <pc:sldMk cId="0" sldId="266"/>
            <ac:spMk id="313" creationId="{00000000-0000-0000-0000-000000000000}"/>
          </ac:spMkLst>
        </pc:spChg>
        <pc:spChg chg="del">
          <ac:chgData name="Guillem Part López" userId="39f5615f-54c3-4dde-9b55-95608137fd0d" providerId="ADAL" clId="{F6365253-8009-46AE-BAB7-DBE3BE6D3002}" dt="2024-03-26T08:37:00.496" v="49" actId="478"/>
          <ac:spMkLst>
            <pc:docMk/>
            <pc:sldMk cId="0" sldId="266"/>
            <ac:spMk id="314" creationId="{00000000-0000-0000-0000-000000000000}"/>
          </ac:spMkLst>
        </pc:spChg>
      </pc:sldChg>
      <pc:sldChg chg="delSp modSp mod">
        <pc:chgData name="Guillem Part López" userId="39f5615f-54c3-4dde-9b55-95608137fd0d" providerId="ADAL" clId="{F6365253-8009-46AE-BAB7-DBE3BE6D3002}" dt="2024-03-26T08:37:32.148" v="57" actId="478"/>
        <pc:sldMkLst>
          <pc:docMk/>
          <pc:sldMk cId="0" sldId="267"/>
        </pc:sldMkLst>
        <pc:spChg chg="mod">
          <ac:chgData name="Guillem Part López" userId="39f5615f-54c3-4dde-9b55-95608137fd0d" providerId="ADAL" clId="{F6365253-8009-46AE-BAB7-DBE3BE6D3002}" dt="2024-03-26T08:37:30.250" v="56" actId="20577"/>
          <ac:spMkLst>
            <pc:docMk/>
            <pc:sldMk cId="0" sldId="267"/>
            <ac:spMk id="324" creationId="{00000000-0000-0000-0000-000000000000}"/>
          </ac:spMkLst>
        </pc:spChg>
        <pc:spChg chg="del">
          <ac:chgData name="Guillem Part López" userId="39f5615f-54c3-4dde-9b55-95608137fd0d" providerId="ADAL" clId="{F6365253-8009-46AE-BAB7-DBE3BE6D3002}" dt="2024-03-26T08:37:32.148" v="57" actId="478"/>
          <ac:spMkLst>
            <pc:docMk/>
            <pc:sldMk cId="0" sldId="267"/>
            <ac:spMk id="325" creationId="{00000000-0000-0000-0000-000000000000}"/>
          </ac:spMkLst>
        </pc:spChg>
      </pc:sldChg>
      <pc:sldChg chg="delSp modSp mod">
        <pc:chgData name="Guillem Part López" userId="39f5615f-54c3-4dde-9b55-95608137fd0d" providerId="ADAL" clId="{F6365253-8009-46AE-BAB7-DBE3BE6D3002}" dt="2024-03-26T08:38:06.589" v="59" actId="478"/>
        <pc:sldMkLst>
          <pc:docMk/>
          <pc:sldMk cId="0" sldId="268"/>
        </pc:sldMkLst>
        <pc:spChg chg="del mod">
          <ac:chgData name="Guillem Part López" userId="39f5615f-54c3-4dde-9b55-95608137fd0d" providerId="ADAL" clId="{F6365253-8009-46AE-BAB7-DBE3BE6D3002}" dt="2024-03-26T08:38:06.589" v="59" actId="478"/>
          <ac:spMkLst>
            <pc:docMk/>
            <pc:sldMk cId="0" sldId="268"/>
            <ac:spMk id="335" creationId="{00000000-0000-0000-0000-000000000000}"/>
          </ac:spMkLst>
        </pc:spChg>
      </pc:sldChg>
      <pc:sldChg chg="delSp modSp mod">
        <pc:chgData name="Guillem Part López" userId="39f5615f-54c3-4dde-9b55-95608137fd0d" providerId="ADAL" clId="{F6365253-8009-46AE-BAB7-DBE3BE6D3002}" dt="2024-03-26T08:39:04.802" v="62" actId="478"/>
        <pc:sldMkLst>
          <pc:docMk/>
          <pc:sldMk cId="0" sldId="269"/>
        </pc:sldMkLst>
        <pc:spChg chg="del">
          <ac:chgData name="Guillem Part López" userId="39f5615f-54c3-4dde-9b55-95608137fd0d" providerId="ADAL" clId="{F6365253-8009-46AE-BAB7-DBE3BE6D3002}" dt="2024-03-26T08:39:04.802" v="62" actId="478"/>
          <ac:spMkLst>
            <pc:docMk/>
            <pc:sldMk cId="0" sldId="269"/>
            <ac:spMk id="349" creationId="{00000000-0000-0000-0000-000000000000}"/>
          </ac:spMkLst>
        </pc:spChg>
        <pc:spChg chg="mod">
          <ac:chgData name="Guillem Part López" userId="39f5615f-54c3-4dde-9b55-95608137fd0d" providerId="ADAL" clId="{F6365253-8009-46AE-BAB7-DBE3BE6D3002}" dt="2024-03-26T08:38:54.920" v="61" actId="20577"/>
          <ac:spMkLst>
            <pc:docMk/>
            <pc:sldMk cId="0" sldId="269"/>
            <ac:spMk id="354" creationId="{00000000-0000-0000-0000-000000000000}"/>
          </ac:spMkLst>
        </pc:spChg>
      </pc:sldChg>
      <pc:sldChg chg="addSp delSp modSp mod">
        <pc:chgData name="Guillem Part López" userId="39f5615f-54c3-4dde-9b55-95608137fd0d" providerId="ADAL" clId="{F6365253-8009-46AE-BAB7-DBE3BE6D3002}" dt="2024-03-26T08:40:22.023" v="69" actId="1076"/>
        <pc:sldMkLst>
          <pc:docMk/>
          <pc:sldMk cId="0" sldId="270"/>
        </pc:sldMkLst>
        <pc:spChg chg="mod">
          <ac:chgData name="Guillem Part López" userId="39f5615f-54c3-4dde-9b55-95608137fd0d" providerId="ADAL" clId="{F6365253-8009-46AE-BAB7-DBE3BE6D3002}" dt="2024-03-26T08:39:20.054" v="65" actId="20577"/>
          <ac:spMkLst>
            <pc:docMk/>
            <pc:sldMk cId="0" sldId="270"/>
            <ac:spMk id="367" creationId="{00000000-0000-0000-0000-000000000000}"/>
          </ac:spMkLst>
        </pc:spChg>
        <pc:picChg chg="del">
          <ac:chgData name="Guillem Part López" userId="39f5615f-54c3-4dde-9b55-95608137fd0d" providerId="ADAL" clId="{F6365253-8009-46AE-BAB7-DBE3BE6D3002}" dt="2024-03-26T08:40:16.468" v="66" actId="478"/>
          <ac:picMkLst>
            <pc:docMk/>
            <pc:sldMk cId="0" sldId="270"/>
            <ac:picMk id="366" creationId="{00000000-0000-0000-0000-000000000000}"/>
          </ac:picMkLst>
        </pc:picChg>
        <pc:picChg chg="add mod">
          <ac:chgData name="Guillem Part López" userId="39f5615f-54c3-4dde-9b55-95608137fd0d" providerId="ADAL" clId="{F6365253-8009-46AE-BAB7-DBE3BE6D3002}" dt="2024-03-26T08:40:22.023" v="69" actId="1076"/>
          <ac:picMkLst>
            <pc:docMk/>
            <pc:sldMk cId="0" sldId="270"/>
            <ac:picMk id="1026" creationId="{DF00CD07-3B42-55C7-B8FF-D29EA00CEE3F}"/>
          </ac:picMkLst>
        </pc:picChg>
      </pc:sldChg>
      <pc:sldChg chg="modSp mod">
        <pc:chgData name="Guillem Part López" userId="39f5615f-54c3-4dde-9b55-95608137fd0d" providerId="ADAL" clId="{F6365253-8009-46AE-BAB7-DBE3BE6D3002}" dt="2024-03-26T08:40:55.645" v="84" actId="20577"/>
        <pc:sldMkLst>
          <pc:docMk/>
          <pc:sldMk cId="0" sldId="271"/>
        </pc:sldMkLst>
        <pc:spChg chg="mod">
          <ac:chgData name="Guillem Part López" userId="39f5615f-54c3-4dde-9b55-95608137fd0d" providerId="ADAL" clId="{F6365253-8009-46AE-BAB7-DBE3BE6D3002}" dt="2024-03-26T08:40:55.645" v="84" actId="20577"/>
          <ac:spMkLst>
            <pc:docMk/>
            <pc:sldMk cId="0" sldId="271"/>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983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74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878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52217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1855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5855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0913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ac31ee94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ac31ee94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bac31ee94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7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9212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8864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4976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08440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18954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p:nvPr/>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de-DE" sz="1600" b="0" i="0" u="none" strike="noStrike" cap="none" dirty="0" smtClean="0">
                <a:solidFill>
                  <a:srgbClr val="7F7F7F"/>
                </a:solidFill>
                <a:latin typeface="Calibri Light" panose="020F0302020204030204" pitchFamily="34" charset="0"/>
                <a:ea typeface="Calibri"/>
                <a:cs typeface="Calibri Light" panose="020F0302020204030204" pitchFamily="34" charset="0"/>
                <a:sym typeface="Calibri"/>
              </a:rPr>
              <a:t> Allgemeines </a:t>
            </a:r>
            <a:r>
              <a:rPr lang="de-DE" sz="16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Bewusstsein über die Relevanz von Selbstmanagement und Gesundheits-Apps</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43;p36">
            <a:extLst>
              <a:ext uri="{FF2B5EF4-FFF2-40B4-BE49-F238E27FC236}">
                <a16:creationId xmlns:a16="http://schemas.microsoft.com/office/drawing/2014/main" id="{9075C955-26F8-D656-2C6C-942F5A25D095}"/>
              </a:ext>
            </a:extLst>
          </p:cNvPr>
          <p:cNvSpPr txBox="1"/>
          <p:nvPr userDrawn="1"/>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de-DE" sz="1600" b="0" i="0" u="none" strike="noStrike" cap="none" dirty="0" smtClean="0">
                <a:solidFill>
                  <a:srgbClr val="7F7F7F"/>
                </a:solidFill>
                <a:latin typeface="Calibri Light" panose="020F0302020204030204" pitchFamily="34" charset="0"/>
                <a:ea typeface="Calibri"/>
                <a:cs typeface="Calibri Light" panose="020F0302020204030204" pitchFamily="34" charset="0"/>
                <a:sym typeface="Calibri"/>
              </a:rPr>
              <a:t> Allgemeines </a:t>
            </a:r>
            <a:r>
              <a:rPr lang="de-DE" sz="16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Bewusstsein über die Relevanz von Selbstmanagement und Gesundheits-Apps</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43;p36">
            <a:extLst>
              <a:ext uri="{FF2B5EF4-FFF2-40B4-BE49-F238E27FC236}">
                <a16:creationId xmlns:a16="http://schemas.microsoft.com/office/drawing/2014/main" id="{9781EFB7-3423-FB97-4D47-AB8E51463746}"/>
              </a:ext>
            </a:extLst>
          </p:cNvPr>
          <p:cNvSpPr txBox="1"/>
          <p:nvPr userDrawn="1"/>
        </p:nvSpPr>
        <p:spPr>
          <a:xfrm>
            <a:off x="0" y="98623"/>
            <a:ext cx="870922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de-DE" sz="16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rPr>
              <a:t>Allgemeines Bewusstsein über die Relevanz von Selbstmanagement und Gesundheits-Apps</a:t>
            </a:r>
            <a:endParaRPr lang="de-DE" sz="1800" b="0" i="0" u="none" strike="noStrike" cap="none"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3536198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239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Tree>
    <p:extLst>
      <p:ext uri="{BB962C8B-B14F-4D97-AF65-F5344CB8AC3E}">
        <p14:creationId xmlns:p14="http://schemas.microsoft.com/office/powerpoint/2010/main" val="20615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84" r:id="rId7"/>
    <p:sldLayoutId id="2147483676" r:id="rId8"/>
    <p:sldLayoutId id="2147483678" r:id="rId9"/>
    <p:sldLayoutId id="214748367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bed-sleep-night-sleeping-41837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a:bodyPr>
          <a:lstStyle/>
          <a:p>
            <a:pPr>
              <a:lnSpc>
                <a:spcPct val="90000"/>
              </a:lnSpc>
              <a:tabLst>
                <a:tab pos="0" algn="l"/>
              </a:tabLst>
            </a:pPr>
            <a:r>
              <a:rPr lang="de-DE" sz="3200" b="1" strike="noStrike" spc="-1" dirty="0">
                <a:solidFill>
                  <a:srgbClr val="C00000"/>
                </a:solidFill>
                <a:latin typeface="Calibri Light"/>
                <a:ea typeface="Calibri"/>
              </a:rPr>
              <a:t>Modul 1  - Erfahrungsbasierte Trainingseinheit </a:t>
            </a:r>
            <a:r>
              <a:rPr lang="de-DE" sz="2000" b="1" strike="noStrike" spc="-1" dirty="0">
                <a:solidFill>
                  <a:srgbClr val="C00000"/>
                </a:solidFill>
                <a:latin typeface="Calibri Light"/>
                <a:ea typeface="Calibri"/>
              </a:rPr>
              <a:t>(1.2)</a:t>
            </a:r>
            <a:r>
              <a:rPr lang="de-DE" sz="3200" dirty="0"/>
              <a:t/>
            </a:r>
            <a:br>
              <a:rPr lang="de-DE" sz="3200" dirty="0"/>
            </a:br>
            <a:r>
              <a:rPr lang="de-DE" sz="3600" b="1" strike="noStrike" spc="-1" dirty="0">
                <a:solidFill>
                  <a:schemeClr val="dk1"/>
                </a:solidFill>
                <a:latin typeface="Calibri Light"/>
                <a:ea typeface="Calibri"/>
              </a:rPr>
              <a:t>Allgemeines Bewusstsein über die Relevanz von Selbstmanagement und Gesundheits-Apps</a:t>
            </a:r>
            <a:endParaRPr lang="de-DE" sz="3600" b="0" strike="noStrike" spc="-1" dirty="0">
              <a:solidFill>
                <a:srgbClr val="000000"/>
              </a:solidFill>
              <a:latin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3" name="Ορθογώνιο 10">
            <a:extLst>
              <a:ext uri="{FF2B5EF4-FFF2-40B4-BE49-F238E27FC236}">
                <a16:creationId xmlns:a16="http://schemas.microsoft.com/office/drawing/2014/main" id="{44C9E6B2-993D-009F-E338-77B2F384E231}"/>
              </a:ext>
            </a:extLst>
          </p:cNvPr>
          <p:cNvSpPr/>
          <p:nvPr/>
        </p:nvSpPr>
        <p:spPr>
          <a:xfrm>
            <a:off x="1888851" y="6338016"/>
            <a:ext cx="8829381" cy="632422"/>
          </a:xfrm>
          <a:prstGeom prst="rect">
            <a:avLst/>
          </a:prstGeom>
        </p:spPr>
        <p:txBody>
          <a:bodyPr vert="horz" lIns="91440" tIns="45720" rIns="91440" bIns="45720" rtlCol="0" anchor="ctr">
            <a:normAutofit/>
          </a:bodyPr>
          <a:lstStyle/>
          <a:p>
            <a:pPr lvl="0">
              <a:lnSpc>
                <a:spcPct val="90000"/>
              </a:lnSpc>
              <a:spcAft>
                <a:spcPts val="600"/>
              </a:spcAft>
              <a:defRPr sz="1100" kern="1200">
                <a:ln>
                  <a:noFill/>
                </a:ln>
                <a:solidFill>
                  <a:prstClr val="black"/>
                </a:solidFill>
                <a:uLnTx/>
                <a:uFillTx/>
                <a:latin typeface="Calibri Light" panose="020F0302020204030204"/>
                <a:ea typeface="+mn-ea"/>
                <a:cs typeface="+mn-cs"/>
              </a:defRPr>
            </a:pPr>
            <a:r>
              <a:rPr lang="de-DE" sz="1000" dirty="0">
                <a:solidFill>
                  <a:schemeClr val="bg1"/>
                </a:solidFil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000" dirty="0">
              <a:solidFill>
                <a:schemeClr val="bg1"/>
              </a:solidFill>
              <a:effectLst>
                <a:outerShdw blurRad="38100" dist="38100" dir="2700000" algn="tl">
                  <a:srgbClr val="000000">
                    <a:alpha val="43137"/>
                  </a:srgbClr>
                </a:outerShdw>
              </a:effectLst>
            </a:endParaRPr>
          </a:p>
        </p:txBody>
      </p:sp>
      <p:pic>
        <p:nvPicPr>
          <p:cNvPr id="24" name="Εικόνα 2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18981"/>
            <a:ext cx="1859035" cy="4083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err="1"/>
              <a:t>Szenario</a:t>
            </a:r>
            <a:r>
              <a:rPr lang="en-US" dirty="0"/>
              <a:t> 1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marL="457200" indent="-380880">
              <a:lnSpc>
                <a:spcPct val="100000"/>
              </a:lnSpc>
              <a:spcBef>
                <a:spcPts val="601"/>
              </a:spcBef>
              <a:spcAft>
                <a:spcPts val="601"/>
              </a:spcAft>
              <a:buClr>
                <a:srgbClr val="C01E24"/>
              </a:buClr>
              <a:buFont typeface="Noto Sans Symbols"/>
              <a:buChar char="▪"/>
            </a:pPr>
            <a:r>
              <a:rPr lang="de-DE" sz="2400" b="0" strike="noStrike" spc="-1" dirty="0">
                <a:solidFill>
                  <a:schemeClr val="dk1"/>
                </a:solidFill>
                <a:latin typeface="Calibri"/>
                <a:ea typeface="Calibri"/>
              </a:rPr>
              <a:t>Maria ist gerade in Spanien angekommen, wo sie zukünftig leben wird, und muss einen Arzttermin vereinbaren, weiß jedoch nicht genau, wie das Gesundheitssystem in diesem Land funktioniert.</a:t>
            </a:r>
            <a:endParaRPr lang="de-DE" sz="2400" b="0" strike="noStrike" spc="-1" dirty="0">
              <a:solidFill>
                <a:srgbClr val="000000"/>
              </a:solidFill>
              <a:latin typeface="Arial"/>
            </a:endParaRPr>
          </a:p>
          <a:p>
            <a:pPr marL="457200" indent="-380880">
              <a:lnSpc>
                <a:spcPct val="100000"/>
              </a:lnSpc>
              <a:spcBef>
                <a:spcPts val="601"/>
              </a:spcBef>
              <a:spcAft>
                <a:spcPts val="601"/>
              </a:spcAft>
              <a:buClr>
                <a:srgbClr val="C01E24"/>
              </a:buClr>
              <a:buFont typeface="Noto Sans Symbols"/>
              <a:buChar char="▪"/>
            </a:pPr>
            <a:r>
              <a:rPr lang="de-DE" sz="2400" b="0" strike="noStrike" spc="-1" dirty="0">
                <a:solidFill>
                  <a:schemeClr val="dk1"/>
                </a:solidFill>
                <a:latin typeface="Calibri"/>
                <a:ea typeface="Calibri"/>
              </a:rPr>
              <a:t>Maria kann auf das </a:t>
            </a:r>
            <a:r>
              <a:rPr lang="de-DE" sz="2400" b="0" strike="noStrike" spc="-1" dirty="0" err="1">
                <a:solidFill>
                  <a:schemeClr val="dk1"/>
                </a:solidFill>
                <a:latin typeface="Calibri"/>
                <a:ea typeface="Calibri"/>
              </a:rPr>
              <a:t>Mig</a:t>
            </a:r>
            <a:r>
              <a:rPr lang="de-DE" sz="2400" b="0" strike="noStrike" spc="-1" dirty="0">
                <a:solidFill>
                  <a:schemeClr val="dk1"/>
                </a:solidFill>
                <a:latin typeface="Calibri"/>
                <a:ea typeface="Calibri"/>
              </a:rPr>
              <a:t>-Health Apps-Programm ETA 11 Apps für Gesundheitsdienste zugreifen und dort Inhalte finden, die Informationen über das Gesundheitssystem und Links zur Terminvereinbarung enthalten.</a:t>
            </a:r>
            <a:endParaRPr lang="de-DE" sz="2400" b="0" strike="noStrike" spc="-1" dirty="0">
              <a:solidFill>
                <a:srgbClr val="000000"/>
              </a:solidFill>
              <a:latin typeface="Arial"/>
            </a:endParaRPr>
          </a:p>
        </p:txBody>
      </p:sp>
      <p:pic>
        <p:nvPicPr>
          <p:cNvPr id="7" name="Picture 2" descr="Medizinisch, Krankenschwester, Arzt">
            <a:extLst>
              <a:ext uri="{FF2B5EF4-FFF2-40B4-BE49-F238E27FC236}">
                <a16:creationId xmlns:a16="http://schemas.microsoft.com/office/drawing/2014/main" id="{399788C3-5734-B429-5FE4-9573B91A7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08" y="2033867"/>
            <a:ext cx="2913734" cy="290432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F2AA1F36-FA5E-CE19-FE60-378294891A25}"/>
              </a:ext>
            </a:extLst>
          </p:cNvPr>
          <p:cNvSpPr/>
          <p:nvPr/>
        </p:nvSpPr>
        <p:spPr>
          <a:xfrm>
            <a:off x="3299265"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13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err="1"/>
              <a:t>Szenario</a:t>
            </a:r>
            <a:r>
              <a:rPr lang="en-US" dirty="0"/>
              <a:t> 2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de-DE" dirty="0"/>
              <a:t>Hakim hat seit ein paar Tagen Schlafprobleme. Er hat einen Termin bei seinem Arzt vereinbart, der aber erst in 10 Tagen stattfindet.</a:t>
            </a:r>
          </a:p>
          <a:p>
            <a:pPr>
              <a:spcAft>
                <a:spcPts val="600"/>
              </a:spcAft>
            </a:pPr>
            <a:r>
              <a:rPr lang="de-DE" dirty="0"/>
              <a:t>In der Zwischenzeit kann er auf das </a:t>
            </a:r>
            <a:r>
              <a:rPr lang="de-DE" dirty="0" err="1"/>
              <a:t>Mig</a:t>
            </a:r>
            <a:r>
              <a:rPr lang="de-DE" dirty="0"/>
              <a:t>-Health Apps-Programm ETA 4 Gesundheits-Apps für Schlafroutinen zugreifen und eine der angebotenen Apps zur Überwachung seiner Schlafroutine nutzen.</a:t>
            </a:r>
          </a:p>
          <a:p>
            <a:pPr>
              <a:spcAft>
                <a:spcPts val="600"/>
              </a:spcAft>
            </a:pPr>
            <a:r>
              <a:rPr lang="de-DE" dirty="0"/>
              <a:t>So kann er seinem/seiner </a:t>
            </a:r>
            <a:r>
              <a:rPr lang="de-DE" dirty="0" err="1"/>
              <a:t>Ärzt:in</a:t>
            </a:r>
            <a:r>
              <a:rPr lang="de-DE" dirty="0"/>
              <a:t> detailliertere Informationen geben.</a:t>
            </a:r>
          </a:p>
          <a:p>
            <a:pPr marL="76200" indent="0">
              <a:spcAft>
                <a:spcPts val="600"/>
              </a:spcAft>
              <a:buNone/>
            </a:pPr>
            <a:endParaRPr lang="de-DE" dirty="0"/>
          </a:p>
        </p:txBody>
      </p:sp>
      <p:pic>
        <p:nvPicPr>
          <p:cNvPr id="2" name="Picture 1">
            <a:extLst>
              <a:ext uri="{FF2B5EF4-FFF2-40B4-BE49-F238E27FC236}">
                <a16:creationId xmlns:a16="http://schemas.microsoft.com/office/drawing/2014/main" id="{53FD29E2-D4DF-97EA-E67A-3F74C0638A02}"/>
              </a:ext>
            </a:extLst>
          </p:cNvPr>
          <p:cNvPicPr>
            <a:picLocks noChangeAspect="1"/>
          </p:cNvPicPr>
          <p:nvPr/>
        </p:nvPicPr>
        <p:blipFill rotWithShape="1">
          <a:blip r:embed="rId3"/>
          <a:srcRect l="10057" t="17568" r="16525" b="2448"/>
          <a:stretch/>
        </p:blipFill>
        <p:spPr>
          <a:xfrm>
            <a:off x="8275175" y="1795230"/>
            <a:ext cx="3800354" cy="4140308"/>
          </a:xfrm>
          <a:prstGeom prst="rect">
            <a:avLst/>
          </a:prstGeom>
        </p:spPr>
      </p:pic>
      <p:sp>
        <p:nvSpPr>
          <p:cNvPr id="3" name="Ορθογώνιο 1">
            <a:extLst>
              <a:ext uri="{FF2B5EF4-FFF2-40B4-BE49-F238E27FC236}">
                <a16:creationId xmlns:a16="http://schemas.microsoft.com/office/drawing/2014/main" id="{F6DBF69C-B0E2-85B0-B4AB-A4D7F63650C4}"/>
              </a:ext>
            </a:extLst>
          </p:cNvPr>
          <p:cNvSpPr/>
          <p:nvPr/>
        </p:nvSpPr>
        <p:spPr>
          <a:xfrm>
            <a:off x="9663811" y="6527499"/>
            <a:ext cx="2411718" cy="276999"/>
          </a:xfrm>
          <a:prstGeom prst="rect">
            <a:avLst/>
          </a:prstGeom>
        </p:spPr>
        <p:txBody>
          <a:bodyPr wrap="square">
            <a:spAutoFit/>
          </a:bodyPr>
          <a:lstStyle/>
          <a:p>
            <a:pPr algn="r"/>
            <a:r>
              <a:rPr lang="en-US" sz="1200" dirty="0">
                <a:hlinkClick r:id="rId4"/>
              </a:rPr>
              <a:t>Quelle</a:t>
            </a:r>
            <a:r>
              <a:rPr lang="en-US" sz="1200" dirty="0"/>
              <a:t> |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855218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err="1"/>
              <a:t>Szenario</a:t>
            </a:r>
            <a:r>
              <a:rPr lang="en-US" dirty="0"/>
              <a:t> 3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lnSpc>
                <a:spcPct val="100000"/>
              </a:lnSpc>
              <a:tabLst>
                <a:tab pos="0" algn="l"/>
              </a:tabLst>
            </a:pPr>
            <a:r>
              <a:rPr lang="de-DE" sz="2400" b="0" strike="noStrike" spc="-1" dirty="0">
                <a:solidFill>
                  <a:schemeClr val="dk1"/>
                </a:solidFill>
                <a:latin typeface="Calibri"/>
                <a:ea typeface="Calibri"/>
              </a:rPr>
              <a:t>Delia und Mahir sind frischgebackene Eltern und möchten mehr über die Pflege von Neugeborenen erfahren. Über das </a:t>
            </a:r>
            <a:r>
              <a:rPr lang="de-DE" sz="2400" b="0" strike="noStrike" spc="-1" dirty="0" err="1">
                <a:solidFill>
                  <a:schemeClr val="dk1"/>
                </a:solidFill>
                <a:latin typeface="Calibri"/>
                <a:ea typeface="Calibri"/>
              </a:rPr>
              <a:t>Mig</a:t>
            </a:r>
            <a:r>
              <a:rPr lang="de-DE" sz="2400" b="0" strike="noStrike" spc="-1" dirty="0">
                <a:solidFill>
                  <a:schemeClr val="dk1"/>
                </a:solidFill>
                <a:latin typeface="Calibri"/>
                <a:ea typeface="Calibri"/>
              </a:rPr>
              <a:t>-Health Apps-Programm haben sie eine App heruntergeladen, die es ihnen ermöglicht, den Schlaf ihres Babys zu überwachen, sodass sie der/dem </a:t>
            </a:r>
            <a:r>
              <a:rPr lang="de-DE" sz="2400" b="0" strike="noStrike" spc="-1" dirty="0" err="1">
                <a:solidFill>
                  <a:schemeClr val="dk1"/>
                </a:solidFill>
                <a:latin typeface="Calibri"/>
                <a:ea typeface="Calibri"/>
              </a:rPr>
              <a:t>Kinderärzt</a:t>
            </a:r>
            <a:r>
              <a:rPr lang="de-DE" sz="2400" b="0" strike="noStrike" spc="-1" dirty="0">
                <a:solidFill>
                  <a:schemeClr val="dk1"/>
                </a:solidFill>
                <a:latin typeface="Calibri"/>
                <a:ea typeface="Calibri"/>
              </a:rPr>
              <a:t>/in genau sagen können, wie die Schlafgewohnheiten ihres Babys sind.</a:t>
            </a:r>
            <a:endParaRPr lang="de-DE" sz="2400" b="0" strike="noStrike" spc="-1" dirty="0">
              <a:solidFill>
                <a:srgbClr val="000000"/>
              </a:solidFill>
              <a:latin typeface="Arial"/>
            </a:endParaRPr>
          </a:p>
        </p:txBody>
      </p:sp>
      <p:pic>
        <p:nvPicPr>
          <p:cNvPr id="4" name="Picture 2" descr="Free breastfeeding mother and child baby vector">
            <a:extLst>
              <a:ext uri="{FF2B5EF4-FFF2-40B4-BE49-F238E27FC236}">
                <a16:creationId xmlns:a16="http://schemas.microsoft.com/office/drawing/2014/main" id="{4A1661F5-5475-24E0-9622-7240BACC9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92" y="1974677"/>
            <a:ext cx="2702908" cy="344950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21;g2bb2862943f_0_770">
            <a:extLst>
              <a:ext uri="{FF2B5EF4-FFF2-40B4-BE49-F238E27FC236}">
                <a16:creationId xmlns:a16="http://schemas.microsoft.com/office/drawing/2014/main" id="{50CF2E2E-2B1C-1016-C728-246CAD949BBD}"/>
              </a:ext>
            </a:extLst>
          </p:cNvPr>
          <p:cNvSpPr/>
          <p:nvPr/>
        </p:nvSpPr>
        <p:spPr>
          <a:xfrm>
            <a:off x="9593019" y="65275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82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1.2.3</a:t>
            </a:r>
            <a:r>
              <a:rPr lang="en-US" altLang="el-GR" dirty="0"/>
              <a:t/>
            </a:r>
            <a:br>
              <a:rPr lang="en-US" altLang="el-GR" dirty="0"/>
            </a:br>
            <a:r>
              <a:rPr lang="de-DE" altLang="el-GR" dirty="0">
                <a:solidFill>
                  <a:srgbClr val="C01E24"/>
                </a:solidFill>
              </a:rPr>
              <a:t>Aktionsplanung und Zielsetzung für Ihre Gesundheit</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marL="457200" indent="-368280">
              <a:lnSpc>
                <a:spcPct val="150000"/>
              </a:lnSpc>
              <a:spcBef>
                <a:spcPts val="601"/>
              </a:spcBef>
              <a:buClr>
                <a:srgbClr val="C01E24"/>
              </a:buClr>
              <a:buFont typeface="Wingdings" charset="2"/>
              <a:buChar char=""/>
            </a:pPr>
            <a:r>
              <a:rPr lang="de-DE" sz="2400" b="0" strike="noStrike" spc="-1" dirty="0">
                <a:solidFill>
                  <a:schemeClr val="dk1"/>
                </a:solidFill>
                <a:latin typeface="Calibri"/>
                <a:ea typeface="Calibri"/>
              </a:rPr>
              <a:t>Im Folgenden wird die Bedeutung der Aktionsplanung und Zielsetzung beim Einsatz von Apps zur Erhaltung oder Verbesserung der Gesundheit von </a:t>
            </a:r>
            <a:r>
              <a:rPr lang="de-DE" sz="2400" b="0" strike="noStrike" spc="-1" dirty="0" err="1">
                <a:solidFill>
                  <a:schemeClr val="dk1"/>
                </a:solidFill>
                <a:latin typeface="Calibri"/>
                <a:ea typeface="Calibri"/>
              </a:rPr>
              <a:t>Migrant:innen</a:t>
            </a:r>
            <a:r>
              <a:rPr lang="de-DE" sz="2400" b="0" strike="noStrike" spc="-1" dirty="0">
                <a:solidFill>
                  <a:schemeClr val="dk1"/>
                </a:solidFill>
                <a:latin typeface="Calibri"/>
                <a:ea typeface="Calibri"/>
              </a:rPr>
              <a:t> hervorgehob</a:t>
            </a:r>
            <a:r>
              <a:rPr lang="de-DE" sz="2400" spc="-1" dirty="0">
                <a:solidFill>
                  <a:schemeClr val="dk1"/>
                </a:solidFill>
                <a:latin typeface="Calibri"/>
                <a:ea typeface="Calibri"/>
              </a:rPr>
              <a:t>en</a:t>
            </a:r>
            <a:r>
              <a:rPr lang="de-DE" sz="2400" b="0" strike="noStrike" spc="-1" dirty="0">
                <a:solidFill>
                  <a:schemeClr val="dk1"/>
                </a:solidFill>
                <a:latin typeface="Calibri"/>
                <a:ea typeface="Calibri"/>
              </a:rPr>
              <a:t>.</a:t>
            </a:r>
            <a:endParaRPr lang="de-DE" sz="2400" b="0" strike="noStrike" spc="-1" dirty="0">
              <a:solidFill>
                <a:srgbClr val="000000"/>
              </a:solidFill>
              <a:latin typeface="Arial"/>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336243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sz="2200" b="1" strike="noStrike" spc="-1" dirty="0">
                <a:solidFill>
                  <a:srgbClr val="203864"/>
                </a:solidFill>
                <a:latin typeface="Arial"/>
                <a:ea typeface="Arial"/>
              </a:rPr>
              <a:t>Aktionsplanung und Zielsetzung</a:t>
            </a:r>
            <a:endParaRPr sz="2200" dirty="0">
              <a:latin typeface="Arial"/>
              <a:ea typeface="Arial"/>
              <a:cs typeface="Arial"/>
              <a:sym typeface="Arial"/>
            </a:endParaRPr>
          </a:p>
        </p:txBody>
      </p:sp>
      <p:sp>
        <p:nvSpPr>
          <p:cNvPr id="8" name="Google Shape;339;g2bac31ee941_0_945"/>
          <p:cNvSpPr/>
          <p:nvPr/>
        </p:nvSpPr>
        <p:spPr>
          <a:xfrm>
            <a:off x="479742" y="1808162"/>
            <a:ext cx="11441700" cy="1569600"/>
          </a:xfrm>
          <a:prstGeom prst="rect">
            <a:avLst/>
          </a:prstGeom>
          <a:noFill/>
          <a:ln>
            <a:noFill/>
          </a:ln>
        </p:spPr>
        <p:txBody>
          <a:bodyPr spcFirstLastPara="1" wrap="square" lIns="91425" tIns="45700" rIns="91425" bIns="45700" anchor="t" anchorCtr="0">
            <a:noAutofit/>
          </a:bodyPr>
          <a:lstStyle/>
          <a:p>
            <a:pPr>
              <a:lnSpc>
                <a:spcPct val="100000"/>
              </a:lnSpc>
              <a:tabLst>
                <a:tab pos="0" algn="l"/>
              </a:tabLst>
            </a:pPr>
            <a:r>
              <a:rPr lang="de-DE" sz="2400" b="0" strike="noStrike" spc="-1" dirty="0">
                <a:solidFill>
                  <a:schemeClr val="dk1"/>
                </a:solidFill>
                <a:latin typeface="Calibri"/>
                <a:ea typeface="Calibri"/>
              </a:rPr>
              <a:t>In der vorherigen Aktivität haben die Teilnehmenden das Gesundheitsthema ausgewählt, dass sie im </a:t>
            </a:r>
            <a:r>
              <a:rPr lang="de-DE" sz="2400" b="0" strike="noStrike" spc="-1" dirty="0" err="1">
                <a:solidFill>
                  <a:schemeClr val="dk1"/>
                </a:solidFill>
                <a:latin typeface="Calibri"/>
                <a:ea typeface="Calibri"/>
              </a:rPr>
              <a:t>Mig</a:t>
            </a:r>
            <a:r>
              <a:rPr lang="de-DE" sz="2400" b="0" strike="noStrike" spc="-1" dirty="0">
                <a:solidFill>
                  <a:schemeClr val="dk1"/>
                </a:solidFill>
                <a:latin typeface="Calibri"/>
                <a:ea typeface="Calibri"/>
              </a:rPr>
              <a:t>-Health Apps-Programm interessiert. Jetzt fragen wir:</a:t>
            </a:r>
            <a:endParaRPr lang="de-DE" sz="2400" b="0" strike="noStrike" spc="-1" dirty="0">
              <a:solidFill>
                <a:srgbClr val="000000"/>
              </a:solidFill>
              <a:latin typeface="Arial"/>
            </a:endParaRPr>
          </a:p>
          <a:p>
            <a:pPr>
              <a:lnSpc>
                <a:spcPct val="100000"/>
              </a:lnSpc>
              <a:tabLst>
                <a:tab pos="0" algn="l"/>
              </a:tabLst>
            </a:pPr>
            <a:endParaRPr lang="de-DE" sz="2400" b="0" strike="noStrike" spc="-1" dirty="0">
              <a:solidFill>
                <a:srgbClr val="000000"/>
              </a:solidFill>
              <a:latin typeface="Arial"/>
            </a:endParaRPr>
          </a:p>
          <a:p>
            <a:pPr>
              <a:lnSpc>
                <a:spcPct val="100000"/>
              </a:lnSpc>
              <a:tabLst>
                <a:tab pos="0" algn="l"/>
              </a:tabLst>
            </a:pPr>
            <a:r>
              <a:rPr lang="de-DE" sz="2400" b="1" strike="noStrike" spc="-1" dirty="0">
                <a:solidFill>
                  <a:schemeClr val="dk1"/>
                </a:solidFill>
                <a:latin typeface="Calibri"/>
                <a:ea typeface="Calibri"/>
              </a:rPr>
              <a:t> "Gibt es etwas, woran Sie arbeiten möchten, um Ihr Gesundheitsziel zu erreichen?"</a:t>
            </a:r>
            <a:endParaRPr lang="de-DE" sz="2400" b="0" strike="noStrike" spc="-1" dirty="0">
              <a:solidFill>
                <a:srgbClr val="000000"/>
              </a:solidFill>
              <a:latin typeface="Arial"/>
            </a:endParaRPr>
          </a:p>
        </p:txBody>
      </p:sp>
      <p:sp>
        <p:nvSpPr>
          <p:cNvPr id="9" name="Google Shape;341;g2bac31ee941_0_945"/>
          <p:cNvSpPr/>
          <p:nvPr/>
        </p:nvSpPr>
        <p:spPr>
          <a:xfrm>
            <a:off x="5111320" y="3356362"/>
            <a:ext cx="640893" cy="4617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340;g2bac31ee941_0_945"/>
          <p:cNvSpPr txBox="1"/>
          <p:nvPr/>
        </p:nvSpPr>
        <p:spPr>
          <a:xfrm>
            <a:off x="360038" y="3862086"/>
            <a:ext cx="11319600" cy="70784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a:lnSpc>
                <a:spcPct val="100000"/>
              </a:lnSpc>
              <a:tabLst>
                <a:tab pos="0" algn="l"/>
              </a:tabLst>
            </a:pPr>
            <a:r>
              <a:rPr lang="de-DE" sz="2000" b="0" strike="noStrike" spc="-1" dirty="0">
                <a:solidFill>
                  <a:srgbClr val="000000"/>
                </a:solidFill>
                <a:latin typeface="Calibri"/>
                <a:ea typeface="Calibri"/>
              </a:rPr>
              <a:t>Aktionspläne sind detaillierte Beschreibungen der Maßnahmen, die eine Person ergreifen wird, um ein Ziel zu erreichen.</a:t>
            </a:r>
            <a:endParaRPr lang="de-DE" sz="2000" b="0" strike="noStrike" spc="-1" dirty="0">
              <a:solidFill>
                <a:srgbClr val="000000"/>
              </a:solidFill>
              <a:latin typeface="Arial"/>
            </a:endParaRPr>
          </a:p>
        </p:txBody>
      </p:sp>
      <p:sp>
        <p:nvSpPr>
          <p:cNvPr id="11" name="Google Shape;342;g2bac31ee941_0_945"/>
          <p:cNvSpPr/>
          <p:nvPr/>
        </p:nvSpPr>
        <p:spPr>
          <a:xfrm>
            <a:off x="4046191" y="4549800"/>
            <a:ext cx="6096000" cy="2308200"/>
          </a:xfrm>
          <a:prstGeom prst="rect">
            <a:avLst/>
          </a:prstGeom>
          <a:noFill/>
          <a:ln>
            <a:noFill/>
          </a:ln>
        </p:spPr>
        <p:txBody>
          <a:bodyPr spcFirstLastPara="1" wrap="square" lIns="91425" tIns="45700" rIns="91425" bIns="45700" anchor="t" anchorCtr="0">
            <a:noAutofit/>
          </a:bodyPr>
          <a:lstStyle/>
          <a:p>
            <a:pPr>
              <a:lnSpc>
                <a:spcPct val="100000"/>
              </a:lnSpc>
              <a:tabLst>
                <a:tab pos="0" algn="l"/>
              </a:tabLst>
            </a:pPr>
            <a:r>
              <a:rPr lang="de-DE" sz="2000" b="0" strike="noStrike" spc="-1" dirty="0">
                <a:solidFill>
                  <a:srgbClr val="000000"/>
                </a:solidFill>
                <a:latin typeface="Calibri"/>
                <a:ea typeface="Calibri"/>
              </a:rPr>
              <a:t>Schritt 1: Festlegung eines SMART-Ziels</a:t>
            </a: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Calibri"/>
                <a:ea typeface="Calibri"/>
              </a:rPr>
              <a:t>Schritt 2: Identifikation von Aufgaben</a:t>
            </a: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Calibri"/>
                <a:ea typeface="Calibri"/>
              </a:rPr>
              <a:t>Schritt 3: Zuweisung von Ressourcen</a:t>
            </a: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Calibri"/>
                <a:ea typeface="Calibri"/>
              </a:rPr>
              <a:t>Schritt 4: Priorisierung von Aufgaben</a:t>
            </a: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Calibri"/>
                <a:ea typeface="Calibri"/>
              </a:rPr>
              <a:t>Schritt 5: Festlegung von Fristen und Meilensteinen</a:t>
            </a:r>
            <a:endParaRPr lang="de-DE" sz="2000" b="0" strike="noStrike" spc="-1" dirty="0">
              <a:solidFill>
                <a:srgbClr val="000000"/>
              </a:solidFill>
              <a:latin typeface="Arial"/>
            </a:endParaRPr>
          </a:p>
          <a:p>
            <a:pPr>
              <a:lnSpc>
                <a:spcPct val="100000"/>
              </a:lnSpc>
              <a:tabLst>
                <a:tab pos="0" algn="l"/>
              </a:tabLst>
            </a:pPr>
            <a:r>
              <a:rPr lang="de-DE" sz="2000" b="0" strike="noStrike" spc="-1" dirty="0">
                <a:solidFill>
                  <a:srgbClr val="000000"/>
                </a:solidFill>
                <a:latin typeface="Calibri"/>
                <a:ea typeface="Calibri"/>
              </a:rPr>
              <a:t>Schritt 6: Überwachung und Überprüfung des Aktionsplans</a:t>
            </a:r>
            <a:endParaRPr lang="de-DE" sz="2000" b="0" strike="noStrike" spc="-1" dirty="0">
              <a:solidFill>
                <a:srgbClr val="000000"/>
              </a:solidFill>
              <a:latin typeface="Arial"/>
            </a:endParaRPr>
          </a:p>
        </p:txBody>
      </p:sp>
    </p:spTree>
    <p:extLst>
      <p:ext uri="{BB962C8B-B14F-4D97-AF65-F5344CB8AC3E}">
        <p14:creationId xmlns:p14="http://schemas.microsoft.com/office/powerpoint/2010/main" val="164604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endParaRPr sz="2200" dirty="0">
              <a:latin typeface="Arial"/>
              <a:ea typeface="Arial"/>
              <a:cs typeface="Arial"/>
              <a:sym typeface="Arial"/>
            </a:endParaRPr>
          </a:p>
        </p:txBody>
      </p:sp>
      <p:sp>
        <p:nvSpPr>
          <p:cNvPr id="5" name="Google Shape;353;g2bac31ee941_0_1005"/>
          <p:cNvSpPr/>
          <p:nvPr/>
        </p:nvSpPr>
        <p:spPr>
          <a:xfrm>
            <a:off x="574200" y="1746178"/>
            <a:ext cx="10016700" cy="2677800"/>
          </a:xfrm>
          <a:prstGeom prst="rect">
            <a:avLst/>
          </a:prstGeom>
          <a:noFill/>
          <a:ln>
            <a:noFill/>
          </a:ln>
        </p:spPr>
        <p:txBody>
          <a:bodyPr spcFirstLastPara="1" wrap="square" lIns="91425" tIns="45700" rIns="91425" bIns="45700" anchor="t" anchorCtr="0">
            <a:noAutofit/>
          </a:bodyPr>
          <a:lstStyle/>
          <a:p>
            <a:pPr>
              <a:lnSpc>
                <a:spcPct val="100000"/>
              </a:lnSpc>
              <a:tabLst>
                <a:tab pos="0" algn="l"/>
              </a:tabLst>
            </a:pPr>
            <a:r>
              <a:rPr lang="de-DE" sz="2400" b="1" strike="noStrike" spc="-1" dirty="0">
                <a:solidFill>
                  <a:srgbClr val="000000"/>
                </a:solidFill>
                <a:latin typeface="Calibri"/>
                <a:ea typeface="Calibri"/>
              </a:rPr>
              <a:t>Schritte zur Aktionsplanung:</a:t>
            </a:r>
            <a:endParaRPr lang="de-DE" sz="2400" b="0" strike="noStrike" spc="-1" dirty="0">
              <a:solidFill>
                <a:srgbClr val="000000"/>
              </a:solidFill>
              <a:latin typeface="Arial"/>
            </a:endParaRPr>
          </a:p>
          <a:p>
            <a:pPr>
              <a:lnSpc>
                <a:spcPct val="100000"/>
              </a:lnSpc>
              <a:tabLst>
                <a:tab pos="0" algn="l"/>
              </a:tabLst>
            </a:pPr>
            <a:endParaRPr lang="de-DE" sz="2400" b="0" strike="noStrike" spc="-1" dirty="0">
              <a:solidFill>
                <a:srgbClr val="000000"/>
              </a:solidFill>
              <a:latin typeface="Arial"/>
            </a:endParaRPr>
          </a:p>
          <a:p>
            <a:pPr marL="457200" indent="-457200">
              <a:lnSpc>
                <a:spcPct val="100000"/>
              </a:lnSpc>
              <a:buClr>
                <a:srgbClr val="000000"/>
              </a:buClr>
              <a:buFont typeface="OpenSymbol"/>
              <a:buAutoNum type="arabicPeriod"/>
              <a:tabLst>
                <a:tab pos="0" algn="l"/>
              </a:tabLst>
            </a:pPr>
            <a:r>
              <a:rPr lang="de-DE" sz="2400" b="1" strike="noStrike" spc="-1" dirty="0">
                <a:solidFill>
                  <a:srgbClr val="000000"/>
                </a:solidFill>
                <a:latin typeface="Calibri"/>
                <a:ea typeface="Calibri"/>
              </a:rPr>
              <a:t>Ein neues Ziel identifizieren</a:t>
            </a:r>
            <a:endParaRPr lang="de-DE" sz="2400" b="0" strike="noStrike" spc="-1" dirty="0">
              <a:solidFill>
                <a:srgbClr val="000000"/>
              </a:solidFill>
              <a:latin typeface="Arial"/>
            </a:endParaRPr>
          </a:p>
          <a:p>
            <a:pPr marL="457200" indent="-457200">
              <a:lnSpc>
                <a:spcPct val="100000"/>
              </a:lnSpc>
              <a:buClr>
                <a:srgbClr val="000000"/>
              </a:buClr>
              <a:buFont typeface="OpenSymbol"/>
              <a:buAutoNum type="arabicPeriod"/>
              <a:tabLst>
                <a:tab pos="0" algn="l"/>
              </a:tabLst>
            </a:pPr>
            <a:r>
              <a:rPr lang="de-DE" sz="2400" b="1" strike="noStrike" spc="-1" dirty="0">
                <a:solidFill>
                  <a:srgbClr val="000000"/>
                </a:solidFill>
                <a:latin typeface="Calibri"/>
                <a:ea typeface="Calibri"/>
              </a:rPr>
              <a:t>Einen Plan zur Erreichung erstellen</a:t>
            </a:r>
            <a:endParaRPr lang="de-DE" sz="2400" b="0" strike="noStrike" spc="-1" dirty="0">
              <a:solidFill>
                <a:srgbClr val="000000"/>
              </a:solidFill>
              <a:latin typeface="Arial"/>
            </a:endParaRPr>
          </a:p>
          <a:p>
            <a:pPr>
              <a:lnSpc>
                <a:spcPct val="100000"/>
              </a:lnSpc>
              <a:tabLst>
                <a:tab pos="0" algn="l"/>
              </a:tabLst>
            </a:pPr>
            <a:endParaRPr lang="de-DE" sz="2400" b="0" strike="noStrike" spc="-1" dirty="0">
              <a:solidFill>
                <a:srgbClr val="000000"/>
              </a:solidFill>
              <a:latin typeface="Arial"/>
            </a:endParaRPr>
          </a:p>
          <a:p>
            <a:pPr marL="343080" indent="-343080">
              <a:lnSpc>
                <a:spcPct val="100000"/>
              </a:lnSpc>
              <a:buClr>
                <a:srgbClr val="000000"/>
              </a:buClr>
              <a:buFont typeface="Noto Sans Symbols"/>
              <a:buChar char="⮚"/>
              <a:tabLst>
                <a:tab pos="0" algn="l"/>
              </a:tabLst>
            </a:pPr>
            <a:r>
              <a:rPr lang="de-DE" sz="2400" b="0" strike="noStrike" spc="-1" dirty="0">
                <a:solidFill>
                  <a:srgbClr val="000000"/>
                </a:solidFill>
                <a:latin typeface="Calibri"/>
                <a:ea typeface="Calibri"/>
              </a:rPr>
              <a:t>SMART-Ziele stehen für Spezifisch, Messbar, Erreichbar, Relevant und Zeitgebunden (</a:t>
            </a:r>
            <a:r>
              <a:rPr lang="de-DE" sz="2400" b="1" strike="noStrike" spc="-1" dirty="0" err="1">
                <a:solidFill>
                  <a:srgbClr val="000000"/>
                </a:solidFill>
                <a:latin typeface="Calibri"/>
                <a:ea typeface="Calibri"/>
              </a:rPr>
              <a:t>S</a:t>
            </a:r>
            <a:r>
              <a:rPr lang="de-DE" sz="2400" b="0" strike="noStrike" spc="-1" dirty="0" err="1">
                <a:solidFill>
                  <a:srgbClr val="000000"/>
                </a:solidFill>
                <a:latin typeface="Calibri"/>
                <a:ea typeface="Calibri"/>
              </a:rPr>
              <a:t>pecific</a:t>
            </a:r>
            <a:r>
              <a:rPr lang="de-DE" sz="2400" b="0" strike="noStrike" spc="-1" dirty="0">
                <a:solidFill>
                  <a:srgbClr val="000000"/>
                </a:solidFill>
                <a:latin typeface="Calibri"/>
                <a:ea typeface="Calibri"/>
              </a:rPr>
              <a:t>, </a:t>
            </a:r>
            <a:r>
              <a:rPr lang="de-DE" sz="2400" b="1" strike="noStrike" spc="-1" dirty="0" err="1">
                <a:solidFill>
                  <a:srgbClr val="000000"/>
                </a:solidFill>
                <a:latin typeface="Calibri"/>
                <a:ea typeface="Calibri"/>
              </a:rPr>
              <a:t>M</a:t>
            </a:r>
            <a:r>
              <a:rPr lang="de-DE" sz="2400" b="0" strike="noStrike" spc="-1" dirty="0" err="1">
                <a:solidFill>
                  <a:srgbClr val="000000"/>
                </a:solidFill>
                <a:latin typeface="Calibri"/>
                <a:ea typeface="Calibri"/>
              </a:rPr>
              <a:t>easurable</a:t>
            </a:r>
            <a:r>
              <a:rPr lang="de-DE" sz="2400" b="0" strike="noStrike" spc="-1" dirty="0">
                <a:solidFill>
                  <a:srgbClr val="000000"/>
                </a:solidFill>
                <a:latin typeface="Calibri"/>
                <a:ea typeface="Calibri"/>
              </a:rPr>
              <a:t>, </a:t>
            </a:r>
            <a:r>
              <a:rPr lang="de-DE" sz="2400" b="1" strike="noStrike" spc="-1" dirty="0" err="1">
                <a:solidFill>
                  <a:srgbClr val="000000"/>
                </a:solidFill>
                <a:latin typeface="Calibri"/>
                <a:ea typeface="Calibri"/>
              </a:rPr>
              <a:t>A</a:t>
            </a:r>
            <a:r>
              <a:rPr lang="de-DE" sz="2400" b="0" strike="noStrike" spc="-1" dirty="0" err="1">
                <a:solidFill>
                  <a:srgbClr val="000000"/>
                </a:solidFill>
                <a:latin typeface="Calibri"/>
                <a:ea typeface="Calibri"/>
              </a:rPr>
              <a:t>chievable</a:t>
            </a:r>
            <a:r>
              <a:rPr lang="de-DE" sz="2400" b="0" strike="noStrike" spc="-1" dirty="0">
                <a:solidFill>
                  <a:srgbClr val="000000"/>
                </a:solidFill>
                <a:latin typeface="Calibri"/>
                <a:ea typeface="Calibri"/>
              </a:rPr>
              <a:t>, </a:t>
            </a:r>
            <a:r>
              <a:rPr lang="de-DE" sz="2400" b="1" strike="noStrike" spc="-1" dirty="0">
                <a:solidFill>
                  <a:srgbClr val="000000"/>
                </a:solidFill>
                <a:latin typeface="Calibri"/>
                <a:ea typeface="Calibri"/>
              </a:rPr>
              <a:t>R</a:t>
            </a:r>
            <a:r>
              <a:rPr lang="de-DE" sz="2400" b="0" strike="noStrike" spc="-1" dirty="0">
                <a:solidFill>
                  <a:srgbClr val="000000"/>
                </a:solidFill>
                <a:latin typeface="Calibri"/>
                <a:ea typeface="Calibri"/>
              </a:rPr>
              <a:t>elevant and </a:t>
            </a:r>
            <a:r>
              <a:rPr lang="de-DE" sz="2400" b="1" strike="noStrike" spc="-1" dirty="0">
                <a:solidFill>
                  <a:srgbClr val="000000"/>
                </a:solidFill>
                <a:latin typeface="Calibri"/>
                <a:ea typeface="Calibri"/>
              </a:rPr>
              <a:t>T</a:t>
            </a:r>
            <a:r>
              <a:rPr lang="de-DE" sz="2400" b="0" strike="noStrike" spc="-1" dirty="0">
                <a:solidFill>
                  <a:srgbClr val="000000"/>
                </a:solidFill>
                <a:latin typeface="Calibri"/>
                <a:ea typeface="Calibri"/>
              </a:rPr>
              <a:t>ime-Bound).</a:t>
            </a:r>
            <a:endParaRPr lang="de-DE" sz="2400" b="0" strike="noStrike" spc="-1" dirty="0">
              <a:solidFill>
                <a:srgbClr val="000000"/>
              </a:solidFill>
              <a:latin typeface="Arial"/>
            </a:endParaRPr>
          </a:p>
        </p:txBody>
      </p:sp>
      <p:sp>
        <p:nvSpPr>
          <p:cNvPr id="8" name="Google Shape;354;g2bac31ee941_0_1005"/>
          <p:cNvSpPr txBox="1"/>
          <p:nvPr/>
        </p:nvSpPr>
        <p:spPr>
          <a:xfrm>
            <a:off x="1240471" y="4700425"/>
            <a:ext cx="9546000" cy="1939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algn="ctr">
              <a:lnSpc>
                <a:spcPct val="100000"/>
              </a:lnSpc>
              <a:tabLst>
                <a:tab pos="0" algn="l"/>
              </a:tabLst>
            </a:pPr>
            <a:r>
              <a:rPr lang="de-DE" sz="2400" b="1" strike="noStrike" spc="-1" dirty="0">
                <a:solidFill>
                  <a:srgbClr val="000000"/>
                </a:solidFill>
                <a:latin typeface="Calibri"/>
                <a:ea typeface="Calibri"/>
              </a:rPr>
              <a:t>Beispiel </a:t>
            </a:r>
            <a:endParaRPr lang="de-DE" sz="2400" b="0" strike="noStrike" spc="-1" dirty="0">
              <a:solidFill>
                <a:srgbClr val="000000"/>
              </a:solidFill>
              <a:latin typeface="Arial"/>
            </a:endParaRPr>
          </a:p>
          <a:p>
            <a:pPr>
              <a:lnSpc>
                <a:spcPct val="100000"/>
              </a:lnSpc>
              <a:tabLst>
                <a:tab pos="0" algn="l"/>
              </a:tabLst>
            </a:pPr>
            <a:r>
              <a:rPr lang="de-DE" sz="2400" b="1" strike="noStrike" spc="-1" dirty="0">
                <a:solidFill>
                  <a:srgbClr val="000000"/>
                </a:solidFill>
                <a:latin typeface="Calibri"/>
                <a:ea typeface="Calibri"/>
              </a:rPr>
              <a:t>Ziel:</a:t>
            </a:r>
            <a:r>
              <a:rPr lang="de-DE" sz="2400" b="0" strike="noStrike" spc="-1" dirty="0">
                <a:solidFill>
                  <a:srgbClr val="000000"/>
                </a:solidFill>
                <a:latin typeface="Calibri"/>
                <a:ea typeface="Calibri"/>
              </a:rPr>
              <a:t> Ich möchte meine Ernährung verbessern.</a:t>
            </a:r>
            <a:endParaRPr lang="de-DE" sz="2400" b="0" strike="noStrike" spc="-1" dirty="0">
              <a:solidFill>
                <a:srgbClr val="000000"/>
              </a:solidFill>
              <a:latin typeface="Arial"/>
            </a:endParaRPr>
          </a:p>
          <a:p>
            <a:pPr>
              <a:lnSpc>
                <a:spcPct val="100000"/>
              </a:lnSpc>
              <a:tabLst>
                <a:tab pos="0" algn="l"/>
              </a:tabLst>
            </a:pPr>
            <a:r>
              <a:rPr lang="de-DE" sz="2400" b="1" strike="noStrike" spc="-1" dirty="0">
                <a:solidFill>
                  <a:srgbClr val="000000"/>
                </a:solidFill>
                <a:latin typeface="Calibri"/>
                <a:ea typeface="Calibri"/>
              </a:rPr>
              <a:t>Plan: </a:t>
            </a:r>
            <a:r>
              <a:rPr lang="de-DE" sz="2400" b="0" strike="noStrike" spc="-1" dirty="0">
                <a:solidFill>
                  <a:schemeClr val="dk1"/>
                </a:solidFill>
                <a:latin typeface="Calibri"/>
                <a:ea typeface="Calibri"/>
              </a:rPr>
              <a:t>Ich lade eine Ernährungs-App herunter, wähle eine Diät, die zu meinem Lebensstil passt, folge der neuen Diät einen Monat lang, bewerte meine Fortschritte nach der Frist und passe den Plan bei Bedarf an.</a:t>
            </a:r>
            <a:endParaRPr lang="de-DE" sz="2400" b="0" strike="noStrike" spc="-1" dirty="0">
              <a:solidFill>
                <a:srgbClr val="000000"/>
              </a:solidFill>
              <a:latin typeface="Arial"/>
            </a:endParaRPr>
          </a:p>
        </p:txBody>
      </p:sp>
    </p:spTree>
    <p:extLst>
      <p:ext uri="{BB962C8B-B14F-4D97-AF65-F5344CB8AC3E}">
        <p14:creationId xmlns:p14="http://schemas.microsoft.com/office/powerpoint/2010/main" val="281791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sz="2200" b="1" strike="noStrike" spc="-1" dirty="0">
                <a:solidFill>
                  <a:srgbClr val="203864"/>
                </a:solidFill>
                <a:latin typeface="Arial"/>
                <a:ea typeface="Arial"/>
              </a:rPr>
              <a:t>Aktionsplanung und Zielsetzung</a:t>
            </a:r>
            <a:endParaRPr sz="2200" dirty="0">
              <a:latin typeface="Arial"/>
              <a:ea typeface="Arial"/>
              <a:cs typeface="Arial"/>
              <a:sym typeface="Arial"/>
            </a:endParaRPr>
          </a:p>
        </p:txBody>
      </p:sp>
      <p:sp>
        <p:nvSpPr>
          <p:cNvPr id="5" name="Google Shape;365;g2bac31ee941_0_1063"/>
          <p:cNvSpPr txBox="1"/>
          <p:nvPr/>
        </p:nvSpPr>
        <p:spPr>
          <a:xfrm>
            <a:off x="2854198" y="1934459"/>
            <a:ext cx="7677000" cy="523180"/>
          </a:xfrm>
          <a:prstGeom prst="rect">
            <a:avLst/>
          </a:prstGeom>
          <a:noFill/>
          <a:ln>
            <a:noFill/>
          </a:ln>
        </p:spPr>
        <p:txBody>
          <a:bodyPr spcFirstLastPara="1" wrap="square" lIns="91425" tIns="45700" rIns="91425" bIns="45700" anchor="t" anchorCtr="0">
            <a:spAutoFit/>
          </a:bodyPr>
          <a:lstStyle/>
          <a:p>
            <a:pPr>
              <a:lnSpc>
                <a:spcPct val="100000"/>
              </a:lnSpc>
              <a:tabLst>
                <a:tab pos="0" algn="l"/>
              </a:tabLst>
            </a:pPr>
            <a:r>
              <a:rPr lang="de-DE" sz="2800" b="1" strike="noStrike" spc="-1" dirty="0">
                <a:solidFill>
                  <a:srgbClr val="000000"/>
                </a:solidFill>
                <a:latin typeface="Calibri"/>
                <a:ea typeface="Calibri"/>
              </a:rPr>
              <a:t>Präsentieren Sie Ihren Gesundheitsaktionsplan</a:t>
            </a:r>
            <a:endParaRPr lang="de-DE" sz="2800" b="0" strike="noStrike" spc="-1" dirty="0">
              <a:solidFill>
                <a:srgbClr val="000000"/>
              </a:solidFill>
              <a:latin typeface="Arial"/>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652" y="2857821"/>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692669" y="4269380"/>
            <a:ext cx="4782900" cy="1200288"/>
          </a:xfrm>
          <a:prstGeom prst="rect">
            <a:avLst/>
          </a:prstGeom>
          <a:noFill/>
          <a:ln>
            <a:noFill/>
          </a:ln>
        </p:spPr>
        <p:txBody>
          <a:bodyPr spcFirstLastPara="1" wrap="square" lIns="91425" tIns="45700" rIns="91425" bIns="45700" anchor="t" anchorCtr="0">
            <a:spAutoFit/>
          </a:bodyPr>
          <a:lstStyle/>
          <a:p>
            <a:pPr>
              <a:lnSpc>
                <a:spcPct val="100000"/>
              </a:lnSpc>
              <a:tabLst>
                <a:tab pos="0" algn="l"/>
              </a:tabLst>
            </a:pPr>
            <a:r>
              <a:rPr lang="de-DE" sz="2400" b="0" strike="noStrike" spc="-1" dirty="0">
                <a:solidFill>
                  <a:srgbClr val="000000"/>
                </a:solidFill>
                <a:latin typeface="Calibri"/>
                <a:ea typeface="Calibri"/>
              </a:rPr>
              <a:t>Die Teilnehmenden haben 5 Minuten Zeit, um ihre eigenen Aktionspläne zu präsentieren.</a:t>
            </a:r>
            <a:endParaRPr lang="de-DE" sz="2400" b="0" strike="noStrike" spc="-1" dirty="0">
              <a:solidFill>
                <a:srgbClr val="000000"/>
              </a:solidFill>
              <a:latin typeface="Arial"/>
            </a:endParaRPr>
          </a:p>
        </p:txBody>
      </p:sp>
      <p:sp>
        <p:nvSpPr>
          <p:cNvPr id="10" name="Google Shape;361;g2bac31ee941_0_1063"/>
          <p:cNvSpPr/>
          <p:nvPr/>
        </p:nvSpPr>
        <p:spPr>
          <a:xfrm>
            <a:off x="9780300" y="651193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Quelle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704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2"/>
        <p:cNvGrpSpPr/>
        <p:nvPr/>
      </p:nvGrpSpPr>
      <p:grpSpPr>
        <a:xfrm>
          <a:off x="0" y="0"/>
          <a:ext cx="0" cy="0"/>
          <a:chOff x="0" y="0"/>
          <a:chExt cx="0" cy="0"/>
        </a:xfrm>
      </p:grpSpPr>
      <p:sp>
        <p:nvSpPr>
          <p:cNvPr id="373" name="Google Shape;37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5" name="Google Shape;375;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6" name="Google Shape;37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77" name="Google Shape;377;p26"/>
          <p:cNvSpPr txBox="1"/>
          <p:nvPr/>
        </p:nvSpPr>
        <p:spPr>
          <a:xfrm>
            <a:off x="340474" y="2922021"/>
            <a:ext cx="5034783" cy="2051196"/>
          </a:xfrm>
          <a:prstGeom prst="rect">
            <a:avLst/>
          </a:prstGeom>
          <a:noFill/>
          <a:ln>
            <a:noFill/>
          </a:ln>
        </p:spPr>
        <p:txBody>
          <a:bodyPr spcFirstLastPara="1" wrap="square" lIns="91425" tIns="45700" rIns="91425" bIns="45700" anchor="ctr" anchorCtr="0">
            <a:normAutofit/>
          </a:bodyPr>
          <a:lstStyle/>
          <a:p>
            <a:pPr>
              <a:lnSpc>
                <a:spcPct val="90000"/>
              </a:lnSpc>
              <a:tabLst>
                <a:tab pos="0" algn="l"/>
              </a:tabLst>
            </a:pPr>
            <a:r>
              <a:rPr lang="de-DE" sz="2800" b="0" strike="noStrike" spc="-1" dirty="0">
                <a:solidFill>
                  <a:srgbClr val="C01E24"/>
                </a:solidFill>
                <a:latin typeface="Calibri"/>
                <a:ea typeface="Calibri"/>
              </a:rPr>
              <a:t>Glückwunsch!</a:t>
            </a:r>
            <a:endParaRPr lang="de-DE" sz="2800" b="0" strike="noStrike" spc="-1" dirty="0">
              <a:solidFill>
                <a:srgbClr val="FFFFFF"/>
              </a:solidFill>
              <a:latin typeface="Arial"/>
            </a:endParaRPr>
          </a:p>
          <a:p>
            <a:pPr>
              <a:lnSpc>
                <a:spcPct val="90000"/>
              </a:lnSpc>
              <a:tabLst>
                <a:tab pos="0" algn="l"/>
              </a:tabLst>
            </a:pPr>
            <a:endParaRPr lang="de-DE" sz="2800" b="0" strike="noStrike" spc="-1" dirty="0">
              <a:solidFill>
                <a:srgbClr val="FFFFFF"/>
              </a:solidFill>
              <a:latin typeface="Arial"/>
            </a:endParaRPr>
          </a:p>
          <a:p>
            <a:pPr>
              <a:lnSpc>
                <a:spcPct val="90000"/>
              </a:lnSpc>
              <a:tabLst>
                <a:tab pos="0" algn="l"/>
              </a:tabLst>
            </a:pPr>
            <a:r>
              <a:rPr lang="de-DE" sz="2800" b="0" strike="noStrike" spc="-1" dirty="0">
                <a:solidFill>
                  <a:srgbClr val="C01E24"/>
                </a:solidFill>
                <a:latin typeface="Calibri"/>
                <a:ea typeface="Calibri"/>
              </a:rPr>
              <a:t>Sie haben die Erfahrungsbasierte Trainingseinheit dieses Moduls abgeschlossen!</a:t>
            </a:r>
            <a:endParaRPr lang="de-DE" sz="2800" b="0" strike="noStrike" spc="-1" dirty="0">
              <a:solidFill>
                <a:srgbClr val="FFFFFF"/>
              </a:solidFill>
              <a:latin typeface="Arial"/>
            </a:endParaRPr>
          </a:p>
        </p:txBody>
      </p:sp>
      <p:pic>
        <p:nvPicPr>
          <p:cNvPr id="379" name="Google Shape;379;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7D790D35-08F5-DA8F-3D0F-1C206306CD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404920"/>
            <a:ext cx="2063265" cy="453080"/>
          </a:xfrm>
          <a:prstGeom prst="rect">
            <a:avLst/>
          </a:prstGeom>
        </p:spPr>
      </p:pic>
      <p:sp>
        <p:nvSpPr>
          <p:cNvPr id="11" name="Ορθογώνιο 10">
            <a:extLst>
              <a:ext uri="{FF2B5EF4-FFF2-40B4-BE49-F238E27FC236}">
                <a16:creationId xmlns:a16="http://schemas.microsoft.com/office/drawing/2014/main" id="{2AEE8F04-0D28-7342-5C1E-E908E35E4C21}"/>
              </a:ext>
            </a:extLst>
          </p:cNvPr>
          <p:cNvSpPr/>
          <p:nvPr/>
        </p:nvSpPr>
        <p:spPr>
          <a:xfrm>
            <a:off x="3898918" y="631935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dirty="0">
                <a:solidFill>
                  <a:schemeClr val="accent5">
                    <a:lumMod val="20000"/>
                    <a:lumOff val="80000"/>
                  </a:schemeClr>
                </a:solidFill>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r>
              <a:rPr lang="de-DE" sz="1000" dirty="0" smtClean="0">
                <a:solidFill>
                  <a:schemeClr val="accent5">
                    <a:lumMod val="20000"/>
                    <a:lumOff val="80000"/>
                  </a:schemeClr>
                </a:solidFill>
                <a:latin typeface="+mj-lt"/>
              </a:rPr>
              <a:t>.</a:t>
            </a:r>
            <a:endParaRPr lang="de-DE"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94" name="Google Shape;194;p2"/>
          <p:cNvGrpSpPr/>
          <p:nvPr/>
        </p:nvGrpSpPr>
        <p:grpSpPr>
          <a:xfrm>
            <a:off x="6606686" y="1812884"/>
            <a:ext cx="6096000" cy="1677637"/>
            <a:chOff x="-1066801" y="1523553"/>
            <a:chExt cx="6096000" cy="1677637"/>
          </a:xfrm>
        </p:grpSpPr>
        <p:pic>
          <p:nvPicPr>
            <p:cNvPr id="195" name="Google Shape;1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96" name="Google Shape;1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97" name="Google Shape;197;p2"/>
          <p:cNvGrpSpPr/>
          <p:nvPr/>
        </p:nvGrpSpPr>
        <p:grpSpPr>
          <a:xfrm>
            <a:off x="3483817" y="4504058"/>
            <a:ext cx="6629400" cy="1738414"/>
            <a:chOff x="2579204" y="1882706"/>
            <a:chExt cx="6629400" cy="1738414"/>
          </a:xfrm>
        </p:grpSpPr>
        <p:pic>
          <p:nvPicPr>
            <p:cNvPr id="198" name="Google Shape;1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9" name="Google Shape;1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00" name="Google Shape;200;p2"/>
          <p:cNvGrpSpPr/>
          <p:nvPr/>
        </p:nvGrpSpPr>
        <p:grpSpPr>
          <a:xfrm>
            <a:off x="3020318" y="1776505"/>
            <a:ext cx="6634368" cy="1584248"/>
            <a:chOff x="6639106" y="2919412"/>
            <a:chExt cx="6634368" cy="1584248"/>
          </a:xfrm>
        </p:grpSpPr>
        <p:pic>
          <p:nvPicPr>
            <p:cNvPr id="201" name="Google Shape;2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02" name="Google Shape;2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03" name="Google Shape;203;p2"/>
          <p:cNvGrpSpPr/>
          <p:nvPr/>
        </p:nvGrpSpPr>
        <p:grpSpPr>
          <a:xfrm>
            <a:off x="-1974174" y="1729933"/>
            <a:ext cx="6952420" cy="1601615"/>
            <a:chOff x="-1240501" y="3160643"/>
            <a:chExt cx="6952420" cy="1601615"/>
          </a:xfrm>
        </p:grpSpPr>
        <p:pic>
          <p:nvPicPr>
            <p:cNvPr id="204" name="Google Shape;2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205" name="Google Shape;2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206" name="Google Shape;206;p2"/>
          <p:cNvGrpSpPr/>
          <p:nvPr/>
        </p:nvGrpSpPr>
        <p:grpSpPr>
          <a:xfrm>
            <a:off x="2776075" y="4478327"/>
            <a:ext cx="2543175" cy="1592961"/>
            <a:chOff x="4517932" y="3531206"/>
            <a:chExt cx="2543175" cy="1592961"/>
          </a:xfrm>
        </p:grpSpPr>
        <p:pic>
          <p:nvPicPr>
            <p:cNvPr id="207" name="Google Shape;2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8" name="Google Shape;2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09" name="Google Shape;209;p2"/>
          <p:cNvGrpSpPr/>
          <p:nvPr/>
        </p:nvGrpSpPr>
        <p:grpSpPr>
          <a:xfrm>
            <a:off x="2859813" y="1422238"/>
            <a:ext cx="1973150" cy="2726448"/>
            <a:chOff x="9320178" y="2976204"/>
            <a:chExt cx="1973150" cy="2726448"/>
          </a:xfrm>
        </p:grpSpPr>
        <p:pic>
          <p:nvPicPr>
            <p:cNvPr id="210" name="Google Shape;2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11" name="Google Shape;2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212" name="Google Shape;2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13" name="Google Shape;2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14" name="Google Shape;2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15" name="Google Shape;2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16" name="Google Shape;2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17" name="Google Shape;2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8" name="Google Shape;218;p2" descr="A close up of a logo&#10;&#10;Description automatically generated"/>
          <p:cNvPicPr preferRelativeResize="0"/>
          <p:nvPr/>
        </p:nvPicPr>
        <p:blipFill rotWithShape="1">
          <a:blip r:embed="rId21">
            <a:alphaModFix/>
          </a:blip>
          <a:srcRect/>
          <a:stretch/>
        </p:blipFill>
        <p:spPr>
          <a:xfrm>
            <a:off x="267150" y="1608950"/>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ac31ee941_0_208"/>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dirty="0" err="1"/>
              <a:t>Erfahrungsbasierte</a:t>
            </a:r>
            <a:r>
              <a:rPr lang="en-US" sz="5400" dirty="0"/>
              <a:t> </a:t>
            </a:r>
            <a:r>
              <a:rPr lang="en-US" sz="5400" dirty="0" err="1"/>
              <a:t>Trainingseinheit</a:t>
            </a:r>
            <a:r>
              <a:rPr lang="en-US" sz="5400" dirty="0"/>
              <a:t>: </a:t>
            </a:r>
            <a:r>
              <a:rPr lang="en-US" sz="5400" dirty="0" err="1"/>
              <a:t>Inhalt</a:t>
            </a:r>
            <a:endParaRPr lang="en-US" sz="5400" dirty="0"/>
          </a:p>
        </p:txBody>
      </p:sp>
      <p:pic>
        <p:nvPicPr>
          <p:cNvPr id="225" name="Google Shape;225;g2bac31ee941_0_20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26" name="Google Shape;226;g2bac31ee941_0_208"/>
          <p:cNvSpPr txBox="1"/>
          <p:nvPr/>
        </p:nvSpPr>
        <p:spPr>
          <a:xfrm>
            <a:off x="1512005" y="2196661"/>
            <a:ext cx="735668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hlinkClick r:id="rId4" action="ppaction://hlinksldjump"/>
              </a:rPr>
              <a:t>Interaktive</a:t>
            </a:r>
            <a:r>
              <a:rPr lang="en-US" sz="2400" dirty="0">
                <a:solidFill>
                  <a:schemeClr val="dk1"/>
                </a:solidFill>
                <a:latin typeface="Calibri"/>
                <a:ea typeface="Calibri"/>
                <a:cs typeface="Calibri"/>
                <a:sym typeface="Calibri"/>
                <a:hlinkClick r:id="rId4" action="ppaction://hlinksldjump"/>
              </a:rPr>
              <a:t> </a:t>
            </a:r>
            <a:r>
              <a:rPr lang="en-US" sz="2400" dirty="0" err="1">
                <a:solidFill>
                  <a:schemeClr val="dk1"/>
                </a:solidFill>
                <a:latin typeface="Calibri"/>
                <a:ea typeface="Calibri"/>
                <a:cs typeface="Calibri"/>
                <a:sym typeface="Calibri"/>
                <a:hlinkClick r:id="rId4" action="ppaction://hlinksldjump"/>
              </a:rPr>
              <a:t>Gesundheitsaktivitäts</a:t>
            </a:r>
            <a:r>
              <a:rPr lang="en-US" sz="2400" dirty="0">
                <a:solidFill>
                  <a:schemeClr val="dk1"/>
                </a:solidFill>
                <a:latin typeface="Calibri"/>
                <a:ea typeface="Calibri"/>
                <a:cs typeface="Calibri"/>
                <a:sym typeface="Calibri"/>
                <a:hlinkClick r:id="rId4" action="ppaction://hlinksldjump"/>
              </a:rPr>
              <a:t>-Challenge</a:t>
            </a:r>
            <a:endParaRPr sz="2400" dirty="0">
              <a:solidFill>
                <a:schemeClr val="dk1"/>
              </a:solidFill>
              <a:latin typeface="Calibri"/>
              <a:ea typeface="Calibri"/>
              <a:cs typeface="Calibri"/>
              <a:sym typeface="Calibri"/>
            </a:endParaRPr>
          </a:p>
        </p:txBody>
      </p:sp>
      <p:sp>
        <p:nvSpPr>
          <p:cNvPr id="227" name="Google Shape;227;g2bac31ee941_0_208"/>
          <p:cNvSpPr txBox="1"/>
          <p:nvPr/>
        </p:nvSpPr>
        <p:spPr>
          <a:xfrm>
            <a:off x="1489585" y="2979633"/>
            <a:ext cx="7379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de-DE" sz="2400" dirty="0">
                <a:solidFill>
                  <a:schemeClr val="dk1"/>
                </a:solidFill>
                <a:latin typeface="Calibri"/>
                <a:ea typeface="Calibri"/>
                <a:cs typeface="Calibri"/>
                <a:sym typeface="Calibri"/>
                <a:hlinkClick r:id="rId5" action="ppaction://hlinksldjump"/>
              </a:rPr>
              <a:t>Integration in das reale Leben</a:t>
            </a:r>
            <a:endParaRPr sz="2400" dirty="0">
              <a:solidFill>
                <a:schemeClr val="dk1"/>
              </a:solidFill>
              <a:latin typeface="Calibri"/>
              <a:ea typeface="Calibri"/>
              <a:cs typeface="Calibri"/>
              <a:sym typeface="Calibri"/>
            </a:endParaRPr>
          </a:p>
        </p:txBody>
      </p:sp>
      <p:sp>
        <p:nvSpPr>
          <p:cNvPr id="2" name="Google Shape;227;g2bac31ee941_0_208">
            <a:extLst>
              <a:ext uri="{FF2B5EF4-FFF2-40B4-BE49-F238E27FC236}">
                <a16:creationId xmlns:a16="http://schemas.microsoft.com/office/drawing/2014/main" id="{A2DD4DF6-6587-4289-6211-EB3EB69E0B16}"/>
              </a:ext>
            </a:extLst>
          </p:cNvPr>
          <p:cNvSpPr txBox="1"/>
          <p:nvPr/>
        </p:nvSpPr>
        <p:spPr>
          <a:xfrm>
            <a:off x="1489585" y="3761284"/>
            <a:ext cx="737910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dirty="0" err="1">
                <a:solidFill>
                  <a:schemeClr val="dk1"/>
                </a:solidFill>
                <a:latin typeface="Calibri"/>
                <a:ea typeface="Calibri"/>
                <a:cs typeface="Calibri"/>
                <a:sym typeface="Calibri"/>
                <a:hlinkClick r:id="rId6" action="ppaction://hlinksldjump"/>
              </a:rPr>
              <a:t>Aktionsplanung</a:t>
            </a:r>
            <a:r>
              <a:rPr lang="en-US" sz="2400" dirty="0">
                <a:solidFill>
                  <a:schemeClr val="dk1"/>
                </a:solidFill>
                <a:latin typeface="Calibri"/>
                <a:ea typeface="Calibri"/>
                <a:cs typeface="Calibri"/>
                <a:sym typeface="Calibri"/>
                <a:hlinkClick r:id="rId6" action="ppaction://hlinksldjump"/>
              </a:rPr>
              <a:t> und </a:t>
            </a:r>
            <a:r>
              <a:rPr lang="en-US" sz="2400" dirty="0" err="1">
                <a:solidFill>
                  <a:schemeClr val="dk1"/>
                </a:solidFill>
                <a:latin typeface="Calibri"/>
                <a:ea typeface="Calibri"/>
                <a:cs typeface="Calibri"/>
                <a:sym typeface="Calibri"/>
                <a:hlinkClick r:id="rId6" action="ppaction://hlinksldjump"/>
              </a:rPr>
              <a:t>Zielsetzung</a:t>
            </a:r>
            <a:r>
              <a:rPr lang="en-US" sz="2400" dirty="0">
                <a:solidFill>
                  <a:schemeClr val="dk1"/>
                </a:solidFill>
                <a:latin typeface="Calibri"/>
                <a:ea typeface="Calibri"/>
                <a:cs typeface="Calibri"/>
                <a:sym typeface="Calibri"/>
                <a:hlinkClick r:id="rId6" action="ppaction://hlinksldjump"/>
              </a:rPr>
              <a:t> (SMART-</a:t>
            </a:r>
            <a:r>
              <a:rPr lang="en-US" sz="2400" dirty="0" err="1">
                <a:solidFill>
                  <a:schemeClr val="dk1"/>
                </a:solidFill>
                <a:latin typeface="Calibri"/>
                <a:ea typeface="Calibri"/>
                <a:cs typeface="Calibri"/>
                <a:sym typeface="Calibri"/>
                <a:hlinkClick r:id="rId6" action="ppaction://hlinksldjump"/>
              </a:rPr>
              <a:t>Ziele</a:t>
            </a:r>
            <a:r>
              <a:rPr lang="en-US" sz="2400" dirty="0">
                <a:solidFill>
                  <a:schemeClr val="dk1"/>
                </a:solidFill>
                <a:latin typeface="Calibri"/>
                <a:ea typeface="Calibri"/>
                <a:cs typeface="Calibri"/>
                <a:sym typeface="Calibri"/>
                <a:hlinkClick r:id="rId6" action="ppaction://hlinksldjump"/>
              </a:rPr>
              <a:t>)</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5DF5B45-24EE-4F8F-AAD7-FA5F8B2B58F0}"/>
              </a:ext>
            </a:extLst>
          </p:cNvPr>
          <p:cNvSpPr/>
          <p:nvPr/>
        </p:nvSpPr>
        <p:spPr>
          <a:xfrm>
            <a:off x="0" y="2381693"/>
            <a:ext cx="12205447" cy="3476847"/>
          </a:xfrm>
          <a:prstGeom prst="rect">
            <a:avLst/>
          </a:prstGeom>
          <a:solidFill>
            <a:srgbClr val="DDE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idx="4294967295"/>
          </p:nvPr>
        </p:nvSpPr>
        <p:spPr>
          <a:xfrm>
            <a:off x="568950" y="1352550"/>
            <a:ext cx="9946649" cy="617538"/>
          </a:xfrm>
        </p:spPr>
        <p:txBody>
          <a:bodyPr/>
          <a:lstStyle/>
          <a:p>
            <a:r>
              <a:rPr lang="de-DE" sz="2200" b="1" strike="noStrike" spc="-1" dirty="0">
                <a:solidFill>
                  <a:srgbClr val="203864"/>
                </a:solidFill>
                <a:latin typeface="Calibri"/>
                <a:ea typeface="Calibri"/>
              </a:rPr>
              <a:t>Ziele</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type="body" idx="4294967295"/>
          </p:nvPr>
        </p:nvSpPr>
        <p:spPr>
          <a:xfrm>
            <a:off x="0" y="3536581"/>
            <a:ext cx="8312134" cy="2321959"/>
          </a:xfrm>
        </p:spPr>
        <p:txBody>
          <a:bodyPr>
            <a:normAutofit/>
          </a:bodyPr>
          <a:lstStyle/>
          <a:p>
            <a:pPr marL="457200" indent="-368280">
              <a:lnSpc>
                <a:spcPct val="100000"/>
              </a:lnSpc>
              <a:spcBef>
                <a:spcPts val="601"/>
              </a:spcBef>
              <a:buClr>
                <a:srgbClr val="C01E24"/>
              </a:buClr>
              <a:buFont typeface="Noto Sans Symbols"/>
              <a:buChar char="▪"/>
            </a:pPr>
            <a:r>
              <a:rPr lang="de-DE" sz="2400" b="0" strike="noStrike" spc="-1" dirty="0">
                <a:solidFill>
                  <a:schemeClr val="dk1"/>
                </a:solidFill>
                <a:latin typeface="Calibri"/>
                <a:ea typeface="Calibri"/>
              </a:rPr>
              <a:t>Die Lernenden in die Nutzung von Gesundheits-Apps für das Selbstmanagement der Gesundheit einführen.</a:t>
            </a:r>
            <a:endParaRPr lang="de-DE" sz="2400" b="0" strike="noStrike" spc="-1" dirty="0">
              <a:solidFill>
                <a:srgbClr val="000000"/>
              </a:solidFill>
              <a:latin typeface="Arial"/>
            </a:endParaRPr>
          </a:p>
        </p:txBody>
      </p:sp>
      <p:sp>
        <p:nvSpPr>
          <p:cNvPr id="8" name="Google Shape;235;p4"/>
          <p:cNvSpPr txBox="1"/>
          <p:nvPr/>
        </p:nvSpPr>
        <p:spPr>
          <a:xfrm>
            <a:off x="568951" y="348996"/>
            <a:ext cx="8471838" cy="61353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de-DE" sz="1800" b="1" dirty="0">
                <a:solidFill>
                  <a:schemeClr val="dk1"/>
                </a:solidFill>
              </a:rPr>
              <a:t>Allgemeines Bewusstsein über die Relevanz von Selbstmanagement und Gesundheits-Apps</a:t>
            </a:r>
          </a:p>
        </p:txBody>
      </p:sp>
      <p:sp>
        <p:nvSpPr>
          <p:cNvPr id="9" name="Google Shape;234;p4"/>
          <p:cNvSpPr/>
          <p:nvPr/>
        </p:nvSpPr>
        <p:spPr>
          <a:xfrm>
            <a:off x="3257"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dirty="0">
                <a:solidFill>
                  <a:schemeClr val="lt1"/>
                </a:solidFill>
                <a:latin typeface="Calibri"/>
                <a:ea typeface="Calibri"/>
                <a:cs typeface="Calibri"/>
                <a:sym typeface="Calibri"/>
              </a:rPr>
              <a:t>1</a:t>
            </a:r>
            <a:endParaRPr sz="24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5A15F1A-4F10-91CB-B2BF-C144A54CCF26}"/>
              </a:ext>
            </a:extLst>
          </p:cNvPr>
          <p:cNvSpPr txBox="1"/>
          <p:nvPr/>
        </p:nvSpPr>
        <p:spPr>
          <a:xfrm>
            <a:off x="8312134" y="6156715"/>
            <a:ext cx="3879866" cy="276999"/>
          </a:xfrm>
          <a:prstGeom prst="rect">
            <a:avLst/>
          </a:prstGeom>
          <a:noFill/>
        </p:spPr>
        <p:txBody>
          <a:bodyPr wrap="square">
            <a:spAutoFit/>
          </a:bodyPr>
          <a:lstStyle/>
          <a:p>
            <a:pPr algn="r"/>
            <a:r>
              <a:rPr lang="de-DE" sz="1200" dirty="0">
                <a:hlinkClick r:id="rId3"/>
              </a:rPr>
              <a:t>Quelle: Bild von </a:t>
            </a:r>
            <a:r>
              <a:rPr lang="de-DE" sz="1200" dirty="0" err="1">
                <a:hlinkClick r:id="rId3"/>
              </a:rPr>
              <a:t>nuraghies</a:t>
            </a:r>
            <a:r>
              <a:rPr lang="de-DE" sz="1200" dirty="0">
                <a:hlinkClick r:id="rId3"/>
              </a:rPr>
              <a:t> auf </a:t>
            </a:r>
            <a:r>
              <a:rPr lang="de-DE"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13B88C4-7A23-EA92-AD84-B655CC17097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37070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1.2.1</a:t>
            </a:r>
            <a:r>
              <a:rPr lang="en-US" altLang="el-GR" dirty="0"/>
              <a:t/>
            </a:r>
            <a:br>
              <a:rPr lang="en-US" altLang="el-GR" dirty="0"/>
            </a:br>
            <a:r>
              <a:rPr lang="en-US" altLang="el-GR" dirty="0" err="1">
                <a:solidFill>
                  <a:srgbClr val="C01E24"/>
                </a:solidFill>
              </a:rPr>
              <a:t>Interaktive</a:t>
            </a:r>
            <a:r>
              <a:rPr lang="en-US" altLang="el-GR" dirty="0">
                <a:solidFill>
                  <a:srgbClr val="C01E24"/>
                </a:solidFill>
              </a:rPr>
              <a:t> </a:t>
            </a:r>
            <a:r>
              <a:rPr lang="en-US" altLang="el-GR" dirty="0" err="1">
                <a:solidFill>
                  <a:srgbClr val="C01E24"/>
                </a:solidFill>
              </a:rPr>
              <a:t>Gesundheitsaktivitäts</a:t>
            </a:r>
            <a:r>
              <a:rPr lang="en-US" altLang="el-GR" dirty="0">
                <a:solidFill>
                  <a:srgbClr val="C01E24"/>
                </a:solidFill>
              </a:rPr>
              <a:t>-Challenge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de-DE" sz="2400" dirty="0">
                <a:latin typeface="Calibri" panose="020F0502020204030204" pitchFamily="34" charset="0"/>
                <a:cs typeface="Calibri" panose="020F0502020204030204" pitchFamily="34" charset="0"/>
              </a:rPr>
              <a:t>Im Folgenden werden die Lernenden aufgefordert, sich mit einer der in </a:t>
            </a:r>
            <a:r>
              <a:rPr lang="de-DE" sz="2400" dirty="0" err="1">
                <a:latin typeface="Calibri" panose="020F0502020204030204" pitchFamily="34" charset="0"/>
                <a:cs typeface="Calibri" panose="020F0502020204030204" pitchFamily="34" charset="0"/>
              </a:rPr>
              <a:t>Mig</a:t>
            </a:r>
            <a:r>
              <a:rPr lang="de-DE" sz="2400" dirty="0">
                <a:latin typeface="Calibri" panose="020F0502020204030204" pitchFamily="34" charset="0"/>
                <a:cs typeface="Calibri" panose="020F0502020204030204" pitchFamily="34" charset="0"/>
              </a:rPr>
              <a:t>-Health Apps angebotenen Gesundheits-Apps an einer Gesundheitschallenge zu beteiligen. </a:t>
            </a:r>
          </a:p>
          <a:p>
            <a:pP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598725" y="212368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75150" y="2106136"/>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9F0B04C5-9177-25AC-98DD-1D1185921DC0}"/>
              </a:ext>
            </a:extLst>
          </p:cNvPr>
          <p:cNvSpPr>
            <a:spLocks noGrp="1"/>
          </p:cNvSpPr>
          <p:nvPr>
            <p:ph type="title"/>
          </p:nvPr>
        </p:nvSpPr>
        <p:spPr/>
        <p:txBody>
          <a:bodyPr/>
          <a:lstStyle/>
          <a:p>
            <a:r>
              <a:rPr lang="de-DE" sz="2800" dirty="0"/>
              <a:t>Greifen Sie auf die </a:t>
            </a:r>
            <a:r>
              <a:rPr lang="de-DE" sz="2800" dirty="0" err="1"/>
              <a:t>Mig</a:t>
            </a:r>
            <a:r>
              <a:rPr lang="de-DE" sz="2800" dirty="0"/>
              <a:t>-Health Apps-Plattform zu</a:t>
            </a:r>
            <a:endParaRPr lang="el-GR" dirty="0"/>
          </a:p>
        </p:txBody>
      </p:sp>
      <p:sp>
        <p:nvSpPr>
          <p:cNvPr id="10" name="Google Shape;255;g2bac31ee941_0_542"/>
          <p:cNvSpPr txBox="1">
            <a:spLocks noGrp="1"/>
          </p:cNvSpPr>
          <p:nvPr>
            <p:ph type="body" idx="1"/>
          </p:nvPr>
        </p:nvSpPr>
        <p:spPr>
          <a:xfrm>
            <a:off x="1433950" y="1854748"/>
            <a:ext cx="5852100" cy="48660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de-DE" sz="2942" dirty="0"/>
              <a:t>Greifen Sie auf die </a:t>
            </a:r>
            <a:r>
              <a:rPr lang="de-DE" sz="2942" dirty="0" err="1"/>
              <a:t>Mig</a:t>
            </a:r>
            <a:r>
              <a:rPr lang="de-DE" sz="2942" dirty="0"/>
              <a:t>-Health Apps-Plattform zu und erkunden Sie die Themen, die in den Erfahrungsbasierten Trainingsaktivitäten angeboten werden.</a:t>
            </a:r>
          </a:p>
        </p:txBody>
      </p:sp>
    </p:spTree>
    <p:extLst>
      <p:ext uri="{BB962C8B-B14F-4D97-AF65-F5344CB8AC3E}">
        <p14:creationId xmlns:p14="http://schemas.microsoft.com/office/powerpoint/2010/main" val="346368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D54BC7FD-4441-6CF0-21EF-2BFFBC3E3958}"/>
              </a:ext>
            </a:extLst>
          </p:cNvPr>
          <p:cNvSpPr>
            <a:spLocks noGrp="1"/>
          </p:cNvSpPr>
          <p:nvPr>
            <p:ph type="title"/>
          </p:nvPr>
        </p:nvSpPr>
        <p:spPr/>
        <p:txBody>
          <a:bodyPr/>
          <a:lstStyle/>
          <a:p>
            <a:r>
              <a:rPr lang="de-DE" dirty="0"/>
              <a:t>Wählen Sie ein Thema/ETA</a:t>
            </a:r>
            <a:endParaRPr lang="el-GR" dirty="0"/>
          </a:p>
        </p:txBody>
      </p:sp>
      <p:sp>
        <p:nvSpPr>
          <p:cNvPr id="11" name="Google Shape;267;g2bac31ee941_0_602"/>
          <p:cNvSpPr txBox="1">
            <a:spLocks noGrp="1"/>
          </p:cNvSpPr>
          <p:nvPr>
            <p:ph type="body" idx="1"/>
          </p:nvPr>
        </p:nvSpPr>
        <p:spPr>
          <a:xfrm>
            <a:off x="1651099" y="1799999"/>
            <a:ext cx="4758999" cy="4866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942" dirty="0"/>
              <a:t>Wählen Sie das Thema aus, das Sie interessiert und greifen Sie auf die ETA zu; laden Sie die gewünschte Gesundheits-App herunter.</a:t>
            </a:r>
          </a:p>
        </p:txBody>
      </p:sp>
    </p:spTree>
    <p:extLst>
      <p:ext uri="{BB962C8B-B14F-4D97-AF65-F5344CB8AC3E}">
        <p14:creationId xmlns:p14="http://schemas.microsoft.com/office/powerpoint/2010/main" val="398539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1C8E6943-A24D-CA3A-9865-F37B5CF926A1}"/>
              </a:ext>
            </a:extLst>
          </p:cNvPr>
          <p:cNvSpPr>
            <a:spLocks noGrp="1"/>
          </p:cNvSpPr>
          <p:nvPr>
            <p:ph type="title"/>
          </p:nvPr>
        </p:nvSpPr>
        <p:spPr/>
        <p:txBody>
          <a:bodyPr/>
          <a:lstStyle/>
          <a:p>
            <a:r>
              <a:rPr lang="de-DE" sz="2800" b="1" strike="noStrike" spc="-1" dirty="0">
                <a:solidFill>
                  <a:srgbClr val="203864"/>
                </a:solidFill>
                <a:latin typeface="Calibri"/>
                <a:ea typeface="Calibri"/>
              </a:rPr>
              <a:t>Nutzen Sie die Plattform</a:t>
            </a:r>
            <a:endParaRPr lang="el-GR" dirty="0"/>
          </a:p>
        </p:txBody>
      </p:sp>
      <p:sp>
        <p:nvSpPr>
          <p:cNvPr id="10" name="Google Shape;280;g2bac31ee941_0_617"/>
          <p:cNvSpPr txBox="1">
            <a:spLocks noGrp="1"/>
          </p:cNvSpPr>
          <p:nvPr>
            <p:ph type="body" idx="1"/>
          </p:nvPr>
        </p:nvSpPr>
        <p:spPr>
          <a:xfrm>
            <a:off x="1563250" y="1762050"/>
            <a:ext cx="5852100" cy="4866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1200"/>
              </a:spcBef>
              <a:spcAft>
                <a:spcPts val="0"/>
              </a:spcAft>
              <a:buSzPts val="2200"/>
              <a:buNone/>
            </a:pPr>
            <a:r>
              <a:rPr lang="de-DE" sz="2942" dirty="0">
                <a:solidFill>
                  <a:srgbClr val="000000"/>
                </a:solidFill>
              </a:rPr>
              <a:t>Die Teilnehmer nutzen die App anschließend asynchron für ein bis zwei Wochen.</a:t>
            </a:r>
          </a:p>
          <a:p>
            <a:pPr marL="0" lvl="0" indent="0" algn="l" rtl="0">
              <a:lnSpc>
                <a:spcPct val="150000"/>
              </a:lnSpc>
              <a:spcBef>
                <a:spcPts val="1200"/>
              </a:spcBef>
              <a:spcAft>
                <a:spcPts val="0"/>
              </a:spcAft>
              <a:buSzPts val="2200"/>
              <a:buNone/>
            </a:pPr>
            <a:r>
              <a:rPr lang="de-DE" sz="2942" dirty="0">
                <a:solidFill>
                  <a:srgbClr val="000000"/>
                </a:solidFill>
              </a:rPr>
              <a:t>Danach kehren die Teilnehmer auf die Plattform zurück, um ihre Erfahrungen durch Kommentare oder Videos zu teilen.</a:t>
            </a:r>
          </a:p>
        </p:txBody>
      </p:sp>
    </p:spTree>
    <p:extLst>
      <p:ext uri="{BB962C8B-B14F-4D97-AF65-F5344CB8AC3E}">
        <p14:creationId xmlns:p14="http://schemas.microsoft.com/office/powerpoint/2010/main" val="378759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1.2.2</a:t>
            </a:r>
            <a:r>
              <a:rPr lang="en-US" altLang="el-GR" dirty="0"/>
              <a:t/>
            </a:r>
            <a:br>
              <a:rPr lang="en-US" altLang="el-GR" dirty="0"/>
            </a:br>
            <a:r>
              <a:rPr lang="de-DE" altLang="el-GR" dirty="0">
                <a:solidFill>
                  <a:srgbClr val="C01E24"/>
                </a:solidFill>
              </a:rPr>
              <a:t>Integration in das reale Leben – Umsetzung von SMART-Zielen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a:bodyPr>
          <a:lstStyle/>
          <a:p>
            <a:pPr>
              <a:buFont typeface="Wingdings" panose="05000000000000000000" pitchFamily="2" charset="2"/>
              <a:buChar char="§"/>
            </a:pPr>
            <a:r>
              <a:rPr lang="de-DE" sz="2400" dirty="0">
                <a:latin typeface="Calibri" panose="020F0502020204030204" pitchFamily="34" charset="0"/>
                <a:cs typeface="Calibri" panose="020F0502020204030204" pitchFamily="34" charset="0"/>
              </a:rPr>
              <a:t>Im Folgenden werden verschiedene realistische Szenarien und Situationen vorgestellt, wie Gesundheits-Apps die Gesundheit von Einzelpersonen allgemein unterstützt haben.</a:t>
            </a: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4059777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2 Experiential trai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7iv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uK8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4rx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HuK8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HuK8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HuK8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7ivFYFQaV5GsAAABvAAAAHAAAAHVuaXZlcnNhbC9sb2NhbF9zZXR0aW5ncy54bWwNyrEKwkAMANC9XxEySB3Uugn2rpujCK0fENogB7mk9ELRv/e2N7x++GaBnbeSTANezx0C62xL0k/A9/Q43RCKky4kphxQDWGITS82k4zsXmOBVejH28S5wvlJuc4XqbOkAu1B/B6PeInNH1BLAwQUAAIACAB7ivF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7ivFYOp3ncEsAAABrAAAAGwAAAHVuaXZlcnNhbC91bml2ZXJzYWwucG5nLnhtbLOxr8jNUShLLSrOzM+zVTLUM1Cyt+PlsikoSi3LTC1XqACKAQUhQEmhEsg1QnDLM1NKMoBCBhYWCMGM1Mz0jBJbJQtDM7igPtBMAFBLAQIAABQAAgAIAKl+UE82YVgCRwMAAOEJAAAUAAAAAAAAAAEAAAAAAAAAAAB1bml2ZXJzYWwvcGxheWVyLnhtbFBLAQIAABQAAgAIAHuK8Vi1N/SoHAUAAOETAAAdAAAAAAAAAAEAAAAAAHkDAAB1bml2ZXJzYWwvY29tbW9uX21lc3NhZ2VzLmxuZ1BLAQIAABQAAgAIAHuK8VgVHmAbowAAAH8BAAAuAAAAAAAAAAEAAAAAANAIAAB1bml2ZXJzYWwvcGxheWJhY2tfYW5kX25hdmlnYXRpb25fc2V0dGluZ3MueG1sUEsBAgAAFAACAAgAe4rxWHRJNR88BAAADBUAACcAAAAAAAAAAQAAAAAAvwkAAHVuaXZlcnNhbC9mbGFzaF9wdWJsaXNoaW5nX3NldHRpbmdzLnhtbFBLAQIAABQAAgAIAHuK8Vg3i4dqewMAAKwMAAAhAAAAAAAAAAEAAAAAAEAOAAB1bml2ZXJzYWwvZmxhc2hfc2tpbl9zZXR0aW5ncy54bWxQSwECAAAUAAIACAB7ivFYpq9WIzYEAACWFAAAJgAAAAAAAAABAAAAAAD6EQAAdW5pdmVyc2FsL2h0bWxfcHVibGlzaGluZ19zZXR0aW5ncy54bWxQSwECAAAUAAIACAB7ivFYJg9+6LABAABvBgAAHwAAAAAAAAABAAAAAAB0FgAAdW5pdmVyc2FsL2h0bWxfc2tpbl9zZXR0aW5ncy5qc1BLAQIAABQAAgAIAHuK8VgVBpXkawAAAG8AAAAcAAAAAAAAAAEAAAAAAGEYAAB1bml2ZXJzYWwvbG9jYWxfc2V0dGluZ3MueG1sUEsBAgAAFAACAAgAe4rxWPV0pn6tEQAAqzkAABcAAAAAAAAAAAAAAAAABhkAAHVuaXZlcnNhbC91bml2ZXJzYWwucG5nUEsBAgAAFAACAAgAe4rxWDqd53BLAAAAawAAABsAAAAAAAAAAQAAAAAA6CoAAHVuaXZlcnNhbC91bml2ZXJzYWwucG5nLnhtbFBLBQYAAAAACgAKAAYDAABsKwAAAAA="/>
  <p:tag name="ISPRING_LMS_API_VERSION" val="SCORM 1.2"/>
  <p:tag name="ISPRING_ULTRA_SCORM_COURSE_ID" val="7BE362CB-4AE2-42E6-B71E-9936ABE880D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1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2 Experiential train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892</Words>
  <Application>Microsoft Office PowerPoint</Application>
  <PresentationFormat>Ευρεία οθόνη</PresentationFormat>
  <Paragraphs>126</Paragraphs>
  <Slides>17</Slides>
  <Notes>17</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17</vt:i4>
      </vt:variant>
    </vt:vector>
  </HeadingPairs>
  <TitlesOfParts>
    <vt:vector size="30" baseType="lpstr">
      <vt:lpstr>Calibri</vt:lpstr>
      <vt:lpstr>Gill Sans</vt:lpstr>
      <vt:lpstr>Wingdings</vt:lpstr>
      <vt:lpstr>Arial</vt:lpstr>
      <vt:lpstr>OpenSymbol</vt:lpstr>
      <vt:lpstr>Calibri Light</vt:lpstr>
      <vt:lpstr>Impact</vt:lpstr>
      <vt:lpstr>Gill Sans Nova</vt:lpstr>
      <vt:lpstr>Adobe Gothic Std B</vt:lpstr>
      <vt:lpstr>Noto Sans Symbols</vt:lpstr>
      <vt:lpstr>MS PGothic</vt:lpstr>
      <vt:lpstr>Roboto</vt:lpstr>
      <vt:lpstr>Θέμα του Office</vt:lpstr>
      <vt:lpstr>Παρουσίαση του PowerPoint</vt:lpstr>
      <vt:lpstr>Partners</vt:lpstr>
      <vt:lpstr>Erfahrungsbasierte Trainingseinheit: Inhalt</vt:lpstr>
      <vt:lpstr>Ziele</vt:lpstr>
      <vt:lpstr>1.2.1 Interaktive Gesundheitsaktivitäts-Challenge</vt:lpstr>
      <vt:lpstr>Greifen Sie auf die Mig-Health Apps-Plattform zu</vt:lpstr>
      <vt:lpstr>Wählen Sie ein Thema/ETA</vt:lpstr>
      <vt:lpstr>Nutzen Sie die Plattform</vt:lpstr>
      <vt:lpstr>1.2.2 Integration in das reale Leben – Umsetzung von SMART-Zielen</vt:lpstr>
      <vt:lpstr>Szenario 1 </vt:lpstr>
      <vt:lpstr>Szenario 2 </vt:lpstr>
      <vt:lpstr>Szenario 3 </vt:lpstr>
      <vt:lpstr>1.2.3 Aktionsplanung und Zielsetzung für Ihre Gesundheit</vt:lpstr>
      <vt:lpstr>Aktionsplanung und Zielsetzung</vt:lpstr>
      <vt:lpstr>Aktionsplanung und Zielsetzung</vt:lpstr>
      <vt:lpstr>Aktionsplanung und Zielsetzung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2 Experiential training session_DE</dc:title>
  <dc:creator>pantelis bbalaouras</dc:creator>
  <cp:lastModifiedBy>pantelis</cp:lastModifiedBy>
  <cp:revision>24</cp:revision>
  <dcterms:created xsi:type="dcterms:W3CDTF">2020-06-02T13:31:56Z</dcterms:created>
  <dcterms:modified xsi:type="dcterms:W3CDTF">2024-07-17T14:21:24Z</dcterms:modified>
</cp:coreProperties>
</file>